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4"/>
    <p:restoredTop sz="95909"/>
  </p:normalViewPr>
  <p:slideViewPr>
    <p:cSldViewPr snapToGrid="0" snapToObjects="1">
      <p:cViewPr varScale="1">
        <p:scale>
          <a:sx n="114" d="100"/>
          <a:sy n="11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CFB3C-8F63-E94C-B414-96513A6A1883}" type="datetimeFigureOut">
              <a:rPr lang="en-VN" smtClean="0"/>
              <a:t>29/05/2024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3FAF3-8EFE-3B41-BB63-72570338F4F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1364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EDF8-FC5F-894E-8920-96B63B63922F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CF-D961-154E-9408-556A14029366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C5AC-CCFC-1549-81BB-894672B9356D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A9A1-0BC6-D744-9EE7-155B3B61C045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52BB-6095-BD4A-ADE9-1488039DF6B4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F589-C880-2D47-A3E8-0E0AF28ACDF1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C75F-9B01-7B4C-9B25-C6C60DD7D070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513B-D83F-B949-9FC6-0521341495BF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8755-2435-3346-B55B-96BDFCAECC4D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0BD9-4B57-2541-8080-7ED942F9E33D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B75E-BBDF-B347-82DD-22471A661CF4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D5E2-04B0-8F4B-AD57-AEBA3EB4D79D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FF61-FE16-9C48-BA37-975F5EC24444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CB1B-C2EA-CE4A-9402-F5FDD8F38478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9FF4-6BC9-2241-88DD-8B8C8CC56C2D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CF5A-2A6E-BD43-8A1A-0525BB1578CE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9843-B50B-AE4C-B175-7A9D7EDE622B}" type="datetime1">
              <a:rPr lang="en-US" smtClean="0"/>
              <a:t>5/29/24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BFBF-051A-0141-92C9-E6DDF981A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WEB PROGRAMMING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6AFFB-AFCE-5644-83F4-5D11C0278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VN" dirty="0"/>
              <a:t>Vue.js</a:t>
            </a:r>
          </a:p>
          <a:p>
            <a:endParaRPr lang="en-VN" dirty="0"/>
          </a:p>
          <a:p>
            <a:r>
              <a:rPr lang="en-VN" dirty="0"/>
              <a:t>GREENWICH UNIVERSITY</a:t>
            </a:r>
          </a:p>
          <a:p>
            <a:r>
              <a:rPr lang="en-VN" dirty="0"/>
              <a:t>Author: Sang Do</a:t>
            </a:r>
          </a:p>
        </p:txBody>
      </p:sp>
    </p:spTree>
    <p:extLst>
      <p:ext uri="{BB962C8B-B14F-4D97-AF65-F5344CB8AC3E}">
        <p14:creationId xmlns:p14="http://schemas.microsoft.com/office/powerpoint/2010/main" val="324705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4752-3F9C-5D45-B0F1-20370D38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v_on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330BB-E34E-CA44-83AC-9A48BE12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056F9-0C97-3B45-9265-3769F1A60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13" y="1393752"/>
            <a:ext cx="8000071" cy="4924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973783-B150-2245-BCC1-C21B9074FFA4}"/>
              </a:ext>
            </a:extLst>
          </p:cNvPr>
          <p:cNvSpPr txBox="1"/>
          <p:nvPr/>
        </p:nvSpPr>
        <p:spPr>
          <a:xfrm>
            <a:off x="7237141" y="2843561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highlight>
                  <a:srgbClr val="FFFF00"/>
                </a:highlight>
              </a:rPr>
              <a:t>Bind the event “onClick”</a:t>
            </a:r>
          </a:p>
        </p:txBody>
      </p:sp>
    </p:spTree>
    <p:extLst>
      <p:ext uri="{BB962C8B-B14F-4D97-AF65-F5344CB8AC3E}">
        <p14:creationId xmlns:p14="http://schemas.microsoft.com/office/powerpoint/2010/main" val="337961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61F2-56F8-F440-B4C1-71F908FF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v_model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08CE6-B146-5B43-A483-019FF873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491BB-52E9-8B46-85D3-8D48D33C0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44" y="1405194"/>
            <a:ext cx="7037968" cy="5095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AA6F-C38E-4147-9100-0A2FF2DB715F}"/>
              </a:ext>
            </a:extLst>
          </p:cNvPr>
          <p:cNvSpPr txBox="1"/>
          <p:nvPr/>
        </p:nvSpPr>
        <p:spPr>
          <a:xfrm>
            <a:off x="7382107" y="1661532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highlight>
                  <a:srgbClr val="FFFF00"/>
                </a:highlight>
              </a:rPr>
              <a:t>Auto link value</a:t>
            </a:r>
          </a:p>
        </p:txBody>
      </p:sp>
    </p:spTree>
    <p:extLst>
      <p:ext uri="{BB962C8B-B14F-4D97-AF65-F5344CB8AC3E}">
        <p14:creationId xmlns:p14="http://schemas.microsoft.com/office/powerpoint/2010/main" val="17328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DB60-A6E4-564E-A129-6D38737D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123AF-2BBF-5048-ADBD-21CFD158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94327-71D1-6645-9C27-A827C54D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687" y="1449651"/>
            <a:ext cx="4932664" cy="5141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C134D-4850-B449-8387-BAE84E00D60D}"/>
              </a:ext>
            </a:extLst>
          </p:cNvPr>
          <p:cNvSpPr txBox="1"/>
          <p:nvPr/>
        </p:nvSpPr>
        <p:spPr>
          <a:xfrm>
            <a:off x="3880624" y="4953001"/>
            <a:ext cx="480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highlight>
                  <a:srgbClr val="FFFF00"/>
                </a:highlight>
              </a:rPr>
              <a:t>1. Change the image when select option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943F5-9BA5-3240-9D80-CE8FFE76808E}"/>
              </a:ext>
            </a:extLst>
          </p:cNvPr>
          <p:cNvSpPr txBox="1"/>
          <p:nvPr/>
        </p:nvSpPr>
        <p:spPr>
          <a:xfrm>
            <a:off x="3961657" y="6075991"/>
            <a:ext cx="543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highlight>
                  <a:srgbClr val="FFFF00"/>
                </a:highlight>
              </a:rPr>
              <a:t>2. Increase the number when click Add to Cart</a:t>
            </a:r>
          </a:p>
        </p:txBody>
      </p:sp>
    </p:spTree>
    <p:extLst>
      <p:ext uri="{BB962C8B-B14F-4D97-AF65-F5344CB8AC3E}">
        <p14:creationId xmlns:p14="http://schemas.microsoft.com/office/powerpoint/2010/main" val="88168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2733-3F5C-9447-AE9F-032D121C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A03F8-D971-5D4A-A2BF-3EE08C9B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2A04A-7047-AA40-B450-39BB10E5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20" y="2166101"/>
            <a:ext cx="8713960" cy="39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1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170F-216F-7D44-B524-DA50E583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289D3-E3DD-F240-9535-DB9AE9FC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7BFAF-7442-EF48-B675-CC92AA30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2521513"/>
            <a:ext cx="10209211" cy="3614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885374-1152-5741-B8B1-70DD29910D02}"/>
              </a:ext>
            </a:extLst>
          </p:cNvPr>
          <p:cNvSpPr txBox="1"/>
          <p:nvPr/>
        </p:nvSpPr>
        <p:spPr>
          <a:xfrm>
            <a:off x="4616605" y="4672362"/>
            <a:ext cx="673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highlight>
                  <a:srgbClr val="FFFF00"/>
                </a:highlight>
              </a:rPr>
              <a:t>Input the message, then press Enter, new message must be</a:t>
            </a:r>
          </a:p>
          <a:p>
            <a:r>
              <a:rPr lang="en-VN" dirty="0">
                <a:highlight>
                  <a:srgbClr val="FFFF00"/>
                </a:highlight>
              </a:rPr>
              <a:t>appended into the chat screen.</a:t>
            </a:r>
          </a:p>
        </p:txBody>
      </p:sp>
    </p:spTree>
    <p:extLst>
      <p:ext uri="{BB962C8B-B14F-4D97-AF65-F5344CB8AC3E}">
        <p14:creationId xmlns:p14="http://schemas.microsoft.com/office/powerpoint/2010/main" val="372208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F979-D26C-2E4E-ADBD-F3D6C1BD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Homework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26388-2D43-C24B-96AB-B647587A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8A133-B529-5049-9BB1-8080C02D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036" y="1627538"/>
            <a:ext cx="6061927" cy="47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5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4042-D6A7-C044-BC9A-AA05049B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VN" sz="2800" dirty="0"/>
              <a:t>What is Vue.js?</a:t>
            </a:r>
          </a:p>
          <a:p>
            <a:r>
              <a:rPr lang="en-VN" sz="2800" dirty="0"/>
              <a:t>Structure</a:t>
            </a:r>
          </a:p>
          <a:p>
            <a:r>
              <a:rPr lang="en-VN" sz="2800" dirty="0"/>
              <a:t>Examples</a:t>
            </a:r>
          </a:p>
          <a:p>
            <a:r>
              <a:rPr lang="en-VN" sz="2800" dirty="0"/>
              <a:t>Vue Directories</a:t>
            </a:r>
          </a:p>
          <a:p>
            <a:r>
              <a:rPr lang="en-VN" sz="2800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64293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5564-21A1-8547-BA02-56D2E6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000" dirty="0"/>
              <a:t>What </a:t>
            </a:r>
            <a:r>
              <a:rPr lang="en-US" sz="4000" dirty="0"/>
              <a:t>is </a:t>
            </a:r>
            <a:r>
              <a:rPr lang="en-US" sz="4000" dirty="0" err="1"/>
              <a:t>Vue.js</a:t>
            </a:r>
            <a:r>
              <a:rPr lang="en-US" sz="4000" dirty="0"/>
              <a:t>?</a:t>
            </a:r>
            <a:endParaRPr lang="en-V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4042-D6A7-C044-BC9A-AA05049B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VN" sz="2800" dirty="0"/>
              <a:t>Vue is </a:t>
            </a:r>
            <a:r>
              <a:rPr lang="en-VN" sz="2800" b="1" dirty="0"/>
              <a:t>a</a:t>
            </a:r>
            <a:r>
              <a:rPr lang="en-VN" sz="2800" dirty="0"/>
              <a:t> </a:t>
            </a:r>
            <a:r>
              <a:rPr lang="en-VN" sz="2800" b="1" dirty="0"/>
              <a:t>Javascript framework</a:t>
            </a:r>
          </a:p>
          <a:p>
            <a:pPr lvl="1"/>
            <a:r>
              <a:rPr lang="en-VN" sz="2600" dirty="0"/>
              <a:t>Run in front end</a:t>
            </a:r>
          </a:p>
          <a:p>
            <a:pPr lvl="1"/>
            <a:r>
              <a:rPr lang="en-VN" sz="2600" dirty="0"/>
              <a:t>Written in Javascript</a:t>
            </a:r>
          </a:p>
          <a:p>
            <a:r>
              <a:rPr lang="en-VN" sz="2800" dirty="0"/>
              <a:t>Render components seamlessly without refreshing the page</a:t>
            </a:r>
          </a:p>
          <a:p>
            <a:r>
              <a:rPr lang="en-VN" sz="2800" dirty="0"/>
              <a:t>No compilation</a:t>
            </a:r>
          </a:p>
          <a:p>
            <a:endParaRPr lang="en-VN" sz="2800" dirty="0"/>
          </a:p>
        </p:txBody>
      </p:sp>
    </p:spTree>
    <p:extLst>
      <p:ext uri="{BB962C8B-B14F-4D97-AF65-F5344CB8AC3E}">
        <p14:creationId xmlns:p14="http://schemas.microsoft.com/office/powerpoint/2010/main" val="21110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7A5B-0DBA-0C4E-86B2-B071F4A8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57AC4-8F40-6A41-BB45-3070B36A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CC40D-84A3-B140-B87E-4D2CFF5A35BF}"/>
              </a:ext>
            </a:extLst>
          </p:cNvPr>
          <p:cNvSpPr txBox="1"/>
          <p:nvPr/>
        </p:nvSpPr>
        <p:spPr>
          <a:xfrm>
            <a:off x="5519854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06C3D-E299-D149-887D-1EFB164B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44" y="1554707"/>
            <a:ext cx="8911687" cy="4507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C05518-0E77-4547-8A18-056F8D422DF2}"/>
              </a:ext>
            </a:extLst>
          </p:cNvPr>
          <p:cNvSpPr txBox="1"/>
          <p:nvPr/>
        </p:nvSpPr>
        <p:spPr>
          <a:xfrm>
            <a:off x="2408010" y="1572473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rgbClr val="00B050"/>
                </a:solidFill>
                <a:highlight>
                  <a:srgbClr val="FFFF00"/>
                </a:highlight>
              </a:rPr>
              <a:t>Inject framework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9D2638-213B-0D4F-8476-0B2C30C4C190}"/>
              </a:ext>
            </a:extLst>
          </p:cNvPr>
          <p:cNvSpPr txBox="1"/>
          <p:nvPr/>
        </p:nvSpPr>
        <p:spPr>
          <a:xfrm>
            <a:off x="2828039" y="2687736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rgbClr val="00B050"/>
                </a:solidFill>
                <a:highlight>
                  <a:srgbClr val="FFFF00"/>
                </a:highlight>
              </a:rPr>
              <a:t>Define Vue 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E153E-F9AB-F445-BC5C-04386231D0EC}"/>
              </a:ext>
            </a:extLst>
          </p:cNvPr>
          <p:cNvSpPr txBox="1"/>
          <p:nvPr/>
        </p:nvSpPr>
        <p:spPr>
          <a:xfrm>
            <a:off x="3794478" y="4089072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rgbClr val="00B050"/>
                </a:solidFill>
                <a:highlight>
                  <a:srgbClr val="FFFF00"/>
                </a:highlight>
              </a:rPr>
              <a:t>Define Vue variables/data</a:t>
            </a:r>
          </a:p>
        </p:txBody>
      </p:sp>
    </p:spTree>
    <p:extLst>
      <p:ext uri="{BB962C8B-B14F-4D97-AF65-F5344CB8AC3E}">
        <p14:creationId xmlns:p14="http://schemas.microsoft.com/office/powerpoint/2010/main" val="50989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B1B0-27DC-FD41-B6B2-3844D4C9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Vue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EB13-F443-014F-AE02-6997ACF46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Vue directories are </a:t>
            </a:r>
            <a:r>
              <a:rPr lang="en-VN" b="1" dirty="0"/>
              <a:t>special</a:t>
            </a:r>
            <a:r>
              <a:rPr lang="en-VN" dirty="0"/>
              <a:t> </a:t>
            </a:r>
            <a:r>
              <a:rPr lang="en-VN" b="1" dirty="0"/>
              <a:t>HTML</a:t>
            </a:r>
            <a:r>
              <a:rPr lang="en-VN" dirty="0"/>
              <a:t> </a:t>
            </a:r>
            <a:r>
              <a:rPr lang="en-VN" b="1" dirty="0"/>
              <a:t>attributes</a:t>
            </a:r>
            <a:r>
              <a:rPr lang="en-VN" dirty="0"/>
              <a:t> with prefix</a:t>
            </a:r>
            <a:r>
              <a:rPr lang="en-VN" b="1" dirty="0"/>
              <a:t> v-</a:t>
            </a:r>
          </a:p>
          <a:p>
            <a:r>
              <a:rPr lang="en-VN" dirty="0"/>
              <a:t>Connect between HTML components and Vue instance to create dynamic UX</a:t>
            </a:r>
          </a:p>
          <a:p>
            <a:r>
              <a:rPr lang="en-VN" dirty="0"/>
              <a:t>v-bind</a:t>
            </a:r>
          </a:p>
          <a:p>
            <a:r>
              <a:rPr lang="en-VN" dirty="0"/>
              <a:t>v-show</a:t>
            </a:r>
          </a:p>
          <a:p>
            <a:r>
              <a:rPr lang="en-VN" dirty="0"/>
              <a:t>v-if</a:t>
            </a:r>
          </a:p>
          <a:p>
            <a:r>
              <a:rPr lang="en-VN" dirty="0"/>
              <a:t>v-for</a:t>
            </a:r>
          </a:p>
          <a:p>
            <a:r>
              <a:rPr lang="en-VN" dirty="0"/>
              <a:t>v-on</a:t>
            </a:r>
          </a:p>
          <a:p>
            <a:r>
              <a:rPr lang="en-VN" dirty="0"/>
              <a:t>v-model</a:t>
            </a:r>
          </a:p>
          <a:p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075E2-13C7-2441-B827-6DFA183C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6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EC1B-4011-DF43-9E91-37C1D36A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v-bind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6F428-7CFB-F248-9275-4DE1D54D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BD96E-2495-F247-9A6F-E7AD702B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1440454"/>
            <a:ext cx="7337289" cy="5239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E5723E-2A99-6948-9BD3-D825FD34C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93" y="4673600"/>
            <a:ext cx="7264400" cy="218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D9508-0030-5244-8BCF-FBE57D260A5D}"/>
              </a:ext>
            </a:extLst>
          </p:cNvPr>
          <p:cNvSpPr txBox="1"/>
          <p:nvPr/>
        </p:nvSpPr>
        <p:spPr>
          <a:xfrm>
            <a:off x="6105894" y="6135808"/>
            <a:ext cx="42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highlight>
                  <a:srgbClr val="FFFF00"/>
                </a:highlight>
              </a:rPr>
              <a:t>Why content in line 2 not working???</a:t>
            </a:r>
          </a:p>
        </p:txBody>
      </p:sp>
    </p:spTree>
    <p:extLst>
      <p:ext uri="{BB962C8B-B14F-4D97-AF65-F5344CB8AC3E}">
        <p14:creationId xmlns:p14="http://schemas.microsoft.com/office/powerpoint/2010/main" val="50857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4875-BEC6-864C-A8F8-80A2ACA0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v-show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506DF-E73F-8144-9853-450C5B81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839CA-9E45-0F48-8C23-05090D755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39" y="1659121"/>
            <a:ext cx="8911687" cy="4722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5B2DA-F353-6B44-9E1F-A73D22F716BA}"/>
              </a:ext>
            </a:extLst>
          </p:cNvPr>
          <p:cNvSpPr txBox="1"/>
          <p:nvPr/>
        </p:nvSpPr>
        <p:spPr>
          <a:xfrm>
            <a:off x="5096106" y="5190138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highlight>
                  <a:srgbClr val="FFFF00"/>
                </a:highlight>
              </a:rPr>
              <a:t>try to change the value to </a:t>
            </a:r>
            <a:r>
              <a:rPr lang="en-VN" b="1" dirty="0">
                <a:highlight>
                  <a:srgbClr val="FFFF00"/>
                </a:highlight>
              </a:rPr>
              <a:t>true?</a:t>
            </a:r>
          </a:p>
        </p:txBody>
      </p:sp>
    </p:spTree>
    <p:extLst>
      <p:ext uri="{BB962C8B-B14F-4D97-AF65-F5344CB8AC3E}">
        <p14:creationId xmlns:p14="http://schemas.microsoft.com/office/powerpoint/2010/main" val="276108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6E62-F938-B64C-BFEF-A397486C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v-if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1E6F1-EB44-B24B-98A4-19A208E4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2217F-1C08-1E49-AB2A-E631B77D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66" y="1755116"/>
            <a:ext cx="9599075" cy="4281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190697-F003-4D40-A46E-A912F3AEFC8A}"/>
              </a:ext>
            </a:extLst>
          </p:cNvPr>
          <p:cNvSpPr txBox="1"/>
          <p:nvPr/>
        </p:nvSpPr>
        <p:spPr>
          <a:xfrm>
            <a:off x="3802565" y="4768335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highlight>
                  <a:srgbClr val="FFFF00"/>
                </a:highlight>
              </a:rPr>
              <a:t>Try to change value here</a:t>
            </a:r>
          </a:p>
        </p:txBody>
      </p:sp>
    </p:spTree>
    <p:extLst>
      <p:ext uri="{BB962C8B-B14F-4D97-AF65-F5344CB8AC3E}">
        <p14:creationId xmlns:p14="http://schemas.microsoft.com/office/powerpoint/2010/main" val="128082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3033-A3A7-A545-BF82-5EE78B24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v_for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35264-F1AF-DE40-B2B4-E7194BCE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Do-Thanh Sang 2024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1C815-06DB-D14E-8B6C-A1445523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89" y="1540727"/>
            <a:ext cx="5577187" cy="4959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A6A4E-F8BA-894D-B365-E9FFE6338878}"/>
              </a:ext>
            </a:extLst>
          </p:cNvPr>
          <p:cNvSpPr txBox="1"/>
          <p:nvPr/>
        </p:nvSpPr>
        <p:spPr>
          <a:xfrm>
            <a:off x="8208621" y="2163336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highlight>
                  <a:srgbClr val="FFFF00"/>
                </a:highlight>
              </a:rPr>
              <a:t>Auto loop all items</a:t>
            </a:r>
          </a:p>
        </p:txBody>
      </p:sp>
    </p:spTree>
    <p:extLst>
      <p:ext uri="{BB962C8B-B14F-4D97-AF65-F5344CB8AC3E}">
        <p14:creationId xmlns:p14="http://schemas.microsoft.com/office/powerpoint/2010/main" val="21601978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2021</TotalTime>
  <Words>239</Words>
  <Application>Microsoft Macintosh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WEB PROGRAMMING 2</vt:lpstr>
      <vt:lpstr>Outline</vt:lpstr>
      <vt:lpstr>What is Vue.js?</vt:lpstr>
      <vt:lpstr>Structure</vt:lpstr>
      <vt:lpstr>Vue Directories</vt:lpstr>
      <vt:lpstr>v-bind</vt:lpstr>
      <vt:lpstr>v-show</vt:lpstr>
      <vt:lpstr>v-if</vt:lpstr>
      <vt:lpstr>v_for</vt:lpstr>
      <vt:lpstr>v_on</vt:lpstr>
      <vt:lpstr>v_model</vt:lpstr>
      <vt:lpstr>Exercise 1</vt:lpstr>
      <vt:lpstr>Exercise 2</vt:lpstr>
      <vt:lpstr>Exercise 3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1</dc:title>
  <dc:creator>Sang Do</dc:creator>
  <cp:lastModifiedBy>Sang Do</cp:lastModifiedBy>
  <cp:revision>56</cp:revision>
  <dcterms:created xsi:type="dcterms:W3CDTF">2024-01-12T09:20:26Z</dcterms:created>
  <dcterms:modified xsi:type="dcterms:W3CDTF">2024-05-29T08:59:39Z</dcterms:modified>
</cp:coreProperties>
</file>