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0B6C-8BCC-48FC-A306-6263C376F32D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A690-23AB-455C-B1AA-314C04150C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97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0B6C-8BCC-48FC-A306-6263C376F32D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A690-23AB-455C-B1AA-314C04150C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42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0B6C-8BCC-48FC-A306-6263C376F32D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A690-23AB-455C-B1AA-314C04150C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31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0B6C-8BCC-48FC-A306-6263C376F32D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A690-23AB-455C-B1AA-314C04150C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28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0B6C-8BCC-48FC-A306-6263C376F32D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A690-23AB-455C-B1AA-314C04150C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60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0B6C-8BCC-48FC-A306-6263C376F32D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A690-23AB-455C-B1AA-314C04150C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30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0B6C-8BCC-48FC-A306-6263C376F32D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A690-23AB-455C-B1AA-314C04150C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50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0B6C-8BCC-48FC-A306-6263C376F32D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A690-23AB-455C-B1AA-314C04150C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4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0B6C-8BCC-48FC-A306-6263C376F32D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A690-23AB-455C-B1AA-314C04150C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53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0B6C-8BCC-48FC-A306-6263C376F32D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A690-23AB-455C-B1AA-314C04150C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71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0B6C-8BCC-48FC-A306-6263C376F32D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A690-23AB-455C-B1AA-314C04150C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28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B0B6C-8BCC-48FC-A306-6263C376F32D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A690-23AB-455C-B1AA-314C04150C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17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7744"/>
            <a:ext cx="9144000" cy="2387600"/>
          </a:xfrm>
        </p:spPr>
        <p:txBody>
          <a:bodyPr/>
          <a:lstStyle/>
          <a:p>
            <a:r>
              <a:rPr lang="fr-FR" dirty="0"/>
              <a:t>Classifications de documents de </a:t>
            </a:r>
            <a:r>
              <a:rPr lang="fr-FR" dirty="0" err="1" smtClean="0"/>
              <a:t>fact-checking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88211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Groupe H :</a:t>
            </a:r>
          </a:p>
          <a:p>
            <a:pPr algn="l"/>
            <a:r>
              <a:rPr lang="fr-FR" dirty="0" smtClean="0"/>
              <a:t>NGUYEN </a:t>
            </a:r>
            <a:r>
              <a:rPr lang="fr-FR" dirty="0" err="1" smtClean="0"/>
              <a:t>Hoai</a:t>
            </a:r>
            <a:r>
              <a:rPr lang="fr-FR" dirty="0" smtClean="0"/>
              <a:t> Nam - </a:t>
            </a:r>
            <a:r>
              <a:rPr lang="fr-FR" dirty="0" smtClean="0"/>
              <a:t>21512583</a:t>
            </a:r>
            <a:r>
              <a:rPr lang="fr-FR" dirty="0" smtClean="0"/>
              <a:t> </a:t>
            </a:r>
            <a:endParaRPr lang="fr-FR" dirty="0" smtClean="0"/>
          </a:p>
          <a:p>
            <a:pPr algn="l"/>
            <a:r>
              <a:rPr lang="fr-FR" dirty="0" smtClean="0"/>
              <a:t>NGUYEN </a:t>
            </a:r>
            <a:r>
              <a:rPr lang="fr-FR" dirty="0" smtClean="0"/>
              <a:t>Huu Khang- </a:t>
            </a:r>
            <a:r>
              <a:rPr lang="fr-FR" dirty="0"/>
              <a:t>21506865</a:t>
            </a:r>
            <a:endParaRPr lang="fr-FR" dirty="0" smtClean="0"/>
          </a:p>
          <a:p>
            <a:pPr algn="l"/>
            <a:r>
              <a:rPr lang="fr-FR" dirty="0" smtClean="0"/>
              <a:t>NGUYEN </a:t>
            </a:r>
            <a:r>
              <a:rPr lang="fr-FR" dirty="0" smtClean="0"/>
              <a:t>Tran Tuan Nam - </a:t>
            </a:r>
            <a:r>
              <a:rPr lang="fr-FR" dirty="0"/>
              <a:t>21914400</a:t>
            </a:r>
            <a:endParaRPr lang="fr-FR" dirty="0" smtClean="0"/>
          </a:p>
          <a:p>
            <a:pPr algn="l"/>
            <a:r>
              <a:rPr lang="fr-FR" dirty="0" smtClean="0"/>
              <a:t>TRAN </a:t>
            </a:r>
            <a:r>
              <a:rPr lang="fr-FR" dirty="0" err="1" smtClean="0"/>
              <a:t>Thi</a:t>
            </a:r>
            <a:r>
              <a:rPr lang="fr-FR" dirty="0" smtClean="0"/>
              <a:t> </a:t>
            </a:r>
            <a:r>
              <a:rPr lang="fr-FR" dirty="0" err="1" smtClean="0"/>
              <a:t>Tra</a:t>
            </a:r>
            <a:r>
              <a:rPr lang="fr-FR" smtClean="0"/>
              <a:t> My - </a:t>
            </a:r>
            <a:r>
              <a:rPr lang="fr-FR" dirty="0"/>
              <a:t>21511002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310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Approches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Suppresion</a:t>
            </a:r>
            <a:r>
              <a:rPr lang="fr-FR" dirty="0" smtClean="0"/>
              <a:t> des colonnes :</a:t>
            </a:r>
          </a:p>
          <a:p>
            <a:pPr lvl="1"/>
            <a:r>
              <a:rPr lang="fr-FR" dirty="0" smtClean="0"/>
              <a:t>Il y a beaucoup de colonnes qui n’ont pas de données.</a:t>
            </a:r>
          </a:p>
          <a:p>
            <a:pPr lvl="2"/>
            <a:r>
              <a:rPr lang="fr-FR" dirty="0" smtClean="0"/>
              <a:t>Ex : </a:t>
            </a:r>
            <a:r>
              <a:rPr lang="en-US" dirty="0" err="1" smtClean="0"/>
              <a:t>claimReview_author</a:t>
            </a:r>
            <a:r>
              <a:rPr lang="en-US" dirty="0" smtClean="0"/>
              <a:t>, </a:t>
            </a:r>
            <a:r>
              <a:rPr lang="en-US" dirty="0" err="1" smtClean="0"/>
              <a:t>creativeWork_author_sameAs</a:t>
            </a:r>
            <a:r>
              <a:rPr lang="en-US" dirty="0" smtClean="0"/>
              <a:t>.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Les colonnes qui augmentent significative le temps d’exécution.</a:t>
            </a:r>
          </a:p>
          <a:p>
            <a:pPr lvl="2"/>
            <a:r>
              <a:rPr lang="fr-FR" dirty="0" smtClean="0"/>
              <a:t>Ex : </a:t>
            </a:r>
            <a:r>
              <a:rPr lang="en-US" dirty="0" err="1"/>
              <a:t>claimReview_author_url</a:t>
            </a:r>
            <a:r>
              <a:rPr lang="en-US" dirty="0"/>
              <a:t>, </a:t>
            </a:r>
            <a:r>
              <a:rPr lang="en-US" dirty="0" err="1"/>
              <a:t>extra_entities_author</a:t>
            </a:r>
            <a:r>
              <a:rPr lang="en-US" dirty="0"/>
              <a:t>, ex-</a:t>
            </a:r>
            <a:r>
              <a:rPr lang="en-US" dirty="0" err="1"/>
              <a:t>tra_entities_body</a:t>
            </a:r>
            <a:r>
              <a:rPr lang="en-US" dirty="0"/>
              <a:t>, </a:t>
            </a:r>
            <a:r>
              <a:rPr lang="en-US" dirty="0" err="1"/>
              <a:t>extra_entities_claimReview_claimReviewed</a:t>
            </a:r>
            <a:r>
              <a:rPr lang="en-US" dirty="0"/>
              <a:t>, </a:t>
            </a:r>
            <a:r>
              <a:rPr lang="en-US" dirty="0" err="1"/>
              <a:t>extra_entities_keywords</a:t>
            </a:r>
            <a:r>
              <a:rPr lang="en-US" dirty="0" smtClean="0"/>
              <a:t>, </a:t>
            </a:r>
            <a:r>
              <a:rPr lang="en-US" dirty="0" err="1" smtClean="0"/>
              <a:t>extra_refered_links</a:t>
            </a:r>
            <a:r>
              <a:rPr lang="en-US" dirty="0" smtClean="0"/>
              <a:t>.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Les colonnes qui donnent peu d’informations mais provoquent une diminution important de précision.</a:t>
            </a:r>
          </a:p>
          <a:p>
            <a:pPr lvl="2"/>
            <a:r>
              <a:rPr lang="fr-FR" dirty="0" smtClean="0"/>
              <a:t>Ex : </a:t>
            </a:r>
            <a:r>
              <a:rPr lang="fr-FR" dirty="0" err="1"/>
              <a:t>claimReview_author_name</a:t>
            </a:r>
            <a:r>
              <a:rPr lang="fr-FR" dirty="0"/>
              <a:t>, </a:t>
            </a:r>
            <a:r>
              <a:rPr lang="fr-FR" dirty="0" err="1" smtClean="0"/>
              <a:t>claimReview_source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552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Approches (suite)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Traitement sur les valeurs manquantes :</a:t>
            </a:r>
          </a:p>
          <a:p>
            <a:pPr lvl="1"/>
            <a:r>
              <a:rPr lang="fr-FR" dirty="0" smtClean="0"/>
              <a:t>La colonne </a:t>
            </a:r>
            <a:r>
              <a:rPr lang="fr-FR" dirty="0" err="1" smtClean="0"/>
              <a:t>extra_body</a:t>
            </a:r>
            <a:r>
              <a:rPr lang="fr-FR" dirty="0"/>
              <a:t> </a:t>
            </a:r>
            <a:r>
              <a:rPr lang="fr-FR" dirty="0" smtClean="0"/>
              <a:t>contient des données textuelles mais il y a 2 lignes qui contiennent les valeurs nulles. Nous les avons enlevé de la colonne.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Les colonnes qui manquent quelques valeurs. Nous les avons rempli par une chaîne de caractère « Inconnu ».</a:t>
            </a:r>
          </a:p>
          <a:p>
            <a:pPr lvl="2"/>
            <a:r>
              <a:rPr lang="fr-FR" dirty="0" smtClean="0"/>
              <a:t>Ex : </a:t>
            </a:r>
            <a:r>
              <a:rPr lang="fr-FR" dirty="0" err="1" smtClean="0"/>
              <a:t>creative-Work_author_name</a:t>
            </a:r>
            <a:r>
              <a:rPr lang="fr-FR" dirty="0" smtClean="0"/>
              <a:t>, </a:t>
            </a:r>
            <a:r>
              <a:rPr lang="fr-FR" dirty="0" err="1" smtClean="0"/>
              <a:t>extra_tags</a:t>
            </a:r>
            <a:r>
              <a:rPr lang="fr-FR" dirty="0" smtClean="0"/>
              <a:t>, </a:t>
            </a:r>
            <a:r>
              <a:rPr lang="fr-FR" dirty="0" err="1" smtClean="0"/>
              <a:t>claimReview_datePublished</a:t>
            </a:r>
            <a:r>
              <a:rPr lang="fr-FR" dirty="0" smtClean="0"/>
              <a:t>, </a:t>
            </a:r>
            <a:r>
              <a:rPr lang="fr-FR" dirty="0" err="1" smtClean="0"/>
              <a:t>creativeWork_datePublished</a:t>
            </a:r>
            <a:r>
              <a:rPr lang="fr-FR" dirty="0" smtClean="0"/>
              <a:t>.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Les colonnes </a:t>
            </a:r>
            <a:r>
              <a:rPr lang="fr-FR" dirty="0" err="1" smtClean="0"/>
              <a:t>rating_bestRating</a:t>
            </a:r>
            <a:r>
              <a:rPr lang="fr-FR" dirty="0" smtClean="0"/>
              <a:t>, </a:t>
            </a:r>
            <a:r>
              <a:rPr lang="fr-FR" dirty="0" err="1" smtClean="0"/>
              <a:t>rating_worstRating</a:t>
            </a:r>
            <a:r>
              <a:rPr lang="fr-FR" dirty="0" smtClean="0"/>
              <a:t>, </a:t>
            </a:r>
            <a:r>
              <a:rPr lang="fr-FR" dirty="0" err="1" smtClean="0"/>
              <a:t>rating_ratingValue</a:t>
            </a:r>
            <a:r>
              <a:rPr lang="fr-FR" dirty="0" smtClean="0"/>
              <a:t> sont rempli par la moyenne des valeurs disponibles.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81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Approches (fin)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Prétraitement des données textuelles : </a:t>
            </a:r>
          </a:p>
          <a:p>
            <a:pPr lvl="1"/>
            <a:r>
              <a:rPr lang="fr-FR" dirty="0" err="1" smtClean="0"/>
              <a:t>Tokenisation</a:t>
            </a:r>
            <a:r>
              <a:rPr lang="fr-FR" dirty="0" smtClean="0"/>
              <a:t> : </a:t>
            </a:r>
          </a:p>
          <a:p>
            <a:pPr lvl="2"/>
            <a:r>
              <a:rPr lang="fr-FR" dirty="0" smtClean="0"/>
              <a:t>Suppression les contractions,  les liens, les caractères non-ASCII.</a:t>
            </a:r>
          </a:p>
          <a:p>
            <a:pPr lvl="2"/>
            <a:r>
              <a:rPr lang="fr-FR" dirty="0" smtClean="0"/>
              <a:t>Mise en minuscule les caractères. </a:t>
            </a:r>
          </a:p>
          <a:p>
            <a:pPr lvl="2"/>
            <a:endParaRPr lang="fr-FR" dirty="0" smtClean="0"/>
          </a:p>
          <a:p>
            <a:pPr lvl="1"/>
            <a:r>
              <a:rPr lang="fr-FR" dirty="0" err="1" smtClean="0"/>
              <a:t>Stopwords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Suppression des </a:t>
            </a:r>
            <a:r>
              <a:rPr lang="fr-FR" dirty="0" err="1" smtClean="0"/>
              <a:t>stopwords</a:t>
            </a:r>
            <a:r>
              <a:rPr lang="fr-FR" dirty="0" smtClean="0"/>
              <a:t> car ils n’ont pas de signification propre.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Lemmatisation :</a:t>
            </a:r>
          </a:p>
          <a:p>
            <a:pPr lvl="2"/>
            <a:r>
              <a:rPr lang="fr-FR" dirty="0" smtClean="0"/>
              <a:t>Ramener tous les mots similaire vers un mot commun.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095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Choix de variables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Sélection de variables</a:t>
            </a:r>
          </a:p>
          <a:p>
            <a:pPr lvl="1"/>
            <a:r>
              <a:rPr lang="fr-FR" dirty="0" smtClean="0"/>
              <a:t>Traitement de la colonne </a:t>
            </a:r>
            <a:r>
              <a:rPr lang="fr-FR" dirty="0" err="1" smtClean="0"/>
              <a:t>rating_AlternateName</a:t>
            </a:r>
            <a:r>
              <a:rPr lang="fr-FR" dirty="0"/>
              <a:t> </a:t>
            </a:r>
            <a:r>
              <a:rPr lang="fr-FR" dirty="0" smtClean="0"/>
              <a:t>:</a:t>
            </a:r>
            <a:endParaRPr lang="fr-FR" dirty="0"/>
          </a:p>
          <a:p>
            <a:pPr lvl="2"/>
            <a:r>
              <a:rPr lang="fr-FR" dirty="0" smtClean="0"/>
              <a:t>Convertir la valeur « </a:t>
            </a:r>
            <a:r>
              <a:rPr lang="fr-FR" dirty="0" err="1" smtClean="0"/>
              <a:t>true</a:t>
            </a:r>
            <a:r>
              <a:rPr lang="fr-FR" dirty="0" smtClean="0"/>
              <a:t> » à 1 et les autres valeurs à 0.</a:t>
            </a:r>
          </a:p>
          <a:p>
            <a:pPr lvl="2"/>
            <a:r>
              <a:rPr lang="fr-FR" dirty="0" smtClean="0"/>
              <a:t>Convertir la valeur « </a:t>
            </a:r>
            <a:r>
              <a:rPr lang="fr-FR" dirty="0" err="1" smtClean="0"/>
              <a:t>true</a:t>
            </a:r>
            <a:r>
              <a:rPr lang="fr-FR" dirty="0" smtClean="0"/>
              <a:t> » et « false » à 1 et les autres valeurs à 0.</a:t>
            </a:r>
            <a:endParaRPr lang="fr-FR" dirty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smtClean="0"/>
              <a:t>Solution pour éviter déséquilibration des données</a:t>
            </a:r>
          </a:p>
          <a:p>
            <a:pPr lvl="1"/>
            <a:r>
              <a:rPr lang="fr-FR" dirty="0" smtClean="0"/>
              <a:t>Application de </a:t>
            </a:r>
            <a:r>
              <a:rPr lang="fr-FR" dirty="0" err="1" smtClean="0"/>
              <a:t>downsampling</a:t>
            </a:r>
            <a:r>
              <a:rPr lang="fr-FR" dirty="0" smtClean="0"/>
              <a:t> car 32700 valeurs 0 vs 4595 valeurs 1.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13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Choix de classification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/>
              <a:t>kFold</a:t>
            </a:r>
            <a:r>
              <a:rPr lang="fr-FR" dirty="0" smtClean="0"/>
              <a:t> et </a:t>
            </a:r>
            <a:r>
              <a:rPr lang="fr-FR" dirty="0" err="1" smtClean="0"/>
              <a:t>GridSearchCV</a:t>
            </a:r>
            <a:r>
              <a:rPr lang="fr-FR" dirty="0" smtClean="0"/>
              <a:t> afin de trouver le meilleur </a:t>
            </a:r>
            <a:r>
              <a:rPr lang="fr-FR" dirty="0" err="1" smtClean="0"/>
              <a:t>classifieur</a:t>
            </a:r>
            <a:r>
              <a:rPr lang="fr-FR" dirty="0" smtClean="0"/>
              <a:t>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07" y="2658261"/>
            <a:ext cx="4801694" cy="351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0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Choix de classification (suite)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avons choisi l’arbre de décision (</a:t>
            </a:r>
            <a:r>
              <a:rPr lang="fr-FR" dirty="0" err="1" smtClean="0"/>
              <a:t>DecisionTreeClassifier</a:t>
            </a:r>
            <a:r>
              <a:rPr lang="fr-FR" dirty="0" smtClean="0"/>
              <a:t> ou DTC) et </a:t>
            </a:r>
            <a:r>
              <a:rPr lang="fr-FR" dirty="0" err="1" smtClean="0"/>
              <a:t>fôrets</a:t>
            </a:r>
            <a:r>
              <a:rPr lang="fr-FR" dirty="0" smtClean="0"/>
              <a:t> aléatoires (</a:t>
            </a:r>
            <a:r>
              <a:rPr lang="fr-FR" dirty="0" err="1" smtClean="0"/>
              <a:t>RandomForestClassifier</a:t>
            </a:r>
            <a:r>
              <a:rPr lang="fr-FR" dirty="0" smtClean="0"/>
              <a:t> ou RFC) car ils ont obtenu le meilleur score d’après la méthode </a:t>
            </a:r>
            <a:r>
              <a:rPr lang="fr-FR" dirty="0" err="1" smtClean="0"/>
              <a:t>GridSearchCV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2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utilisant le Pipeline nous avons obtenu le résultat comme suivant,</a:t>
            </a:r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21302"/>
              </p:ext>
            </p:extLst>
          </p:nvPr>
        </p:nvGraphicFramePr>
        <p:xfrm>
          <a:off x="2032000" y="2940488"/>
          <a:ext cx="8127999" cy="29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97290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Résultat</a:t>
                      </a:r>
                      <a:r>
                        <a:rPr lang="fr-FR" baseline="0" dirty="0" smtClean="0"/>
                        <a:t> précision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RFC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DTC</a:t>
                      </a:r>
                      <a:endParaRPr lang="fr-FR" dirty="0"/>
                    </a:p>
                  </a:txBody>
                  <a:tcPr/>
                </a:tc>
              </a:tr>
              <a:tr h="972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Avant </a:t>
                      </a:r>
                      <a:r>
                        <a:rPr lang="fr-FR" dirty="0" err="1" smtClean="0"/>
                        <a:t>downsampling</a:t>
                      </a:r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93%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90%</a:t>
                      </a:r>
                      <a:endParaRPr lang="fr-FR" dirty="0"/>
                    </a:p>
                  </a:txBody>
                  <a:tcPr/>
                </a:tc>
              </a:tr>
              <a:tr h="98641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Après </a:t>
                      </a:r>
                      <a:r>
                        <a:rPr lang="fr-FR" dirty="0" err="1" smtClean="0"/>
                        <a:t>downsampling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79%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76%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31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299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Classifications de documents de fact-checking</vt:lpstr>
      <vt:lpstr>Approches</vt:lpstr>
      <vt:lpstr>Approches (suite)</vt:lpstr>
      <vt:lpstr>Approches (fin)</vt:lpstr>
      <vt:lpstr>Choix de variables</vt:lpstr>
      <vt:lpstr>Choix de classification</vt:lpstr>
      <vt:lpstr>Choix de classification (suite)</vt:lpstr>
      <vt:lpstr>Analyse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Classifications de documents de fact-checking</dc:title>
  <dc:creator>Khang Nguyen</dc:creator>
  <cp:lastModifiedBy>Khang Nguyen</cp:lastModifiedBy>
  <cp:revision>15</cp:revision>
  <dcterms:created xsi:type="dcterms:W3CDTF">2020-05-15T13:29:56Z</dcterms:created>
  <dcterms:modified xsi:type="dcterms:W3CDTF">2020-05-15T15:32:14Z</dcterms:modified>
</cp:coreProperties>
</file>