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18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4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AFBD-D05B-4498-830F-E81BF596548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839E77-F5D7-4F50-BF6C-CCBCEF39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PROJECT EXCEL</a:t>
            </a:r>
            <a:endParaRPr lang="en-US" sz="72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MUNEEB UR REHMAN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504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3"/>
    </mc:Choice>
    <mc:Fallback>
      <p:transition spd="slow" advTm="145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GRADE TRACKER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</a:t>
            </a:r>
            <a:r>
              <a:rPr lang="en-US" dirty="0" err="1" smtClean="0"/>
              <a:t>i</a:t>
            </a:r>
            <a:r>
              <a:rPr lang="en-US" dirty="0" smtClean="0"/>
              <a:t> drew a column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i</a:t>
            </a:r>
            <a:r>
              <a:rPr lang="en-US" dirty="0" smtClean="0"/>
              <a:t> fill all column with all the things we had to write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i</a:t>
            </a:r>
            <a:r>
              <a:rPr lang="en-US" dirty="0" smtClean="0"/>
              <a:t> add grades </a:t>
            </a:r>
          </a:p>
          <a:p>
            <a:r>
              <a:rPr lang="en-US" dirty="0" smtClean="0"/>
              <a:t>After this </a:t>
            </a:r>
            <a:r>
              <a:rPr lang="en-US" dirty="0" err="1" smtClean="0"/>
              <a:t>i</a:t>
            </a:r>
            <a:r>
              <a:rPr lang="en-US" dirty="0" smtClean="0"/>
              <a:t> calculate average grade for each student</a:t>
            </a:r>
          </a:p>
          <a:p>
            <a:r>
              <a:rPr lang="en-US" dirty="0" smtClean="0"/>
              <a:t>And after all of this I list the all of grades</a:t>
            </a:r>
          </a:p>
          <a:p>
            <a:r>
              <a:rPr lang="en-US" dirty="0" smtClean="0"/>
              <a:t>I done this project with the use of all formulas and keys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66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3"/>
    </mc:Choice>
    <mc:Fallback>
      <p:transition spd="slow" advTm="2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3|0.2|0.2|0.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63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PROJECT EXCEL</vt:lpstr>
      <vt:lpstr>GRADE 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EXCEL</dc:title>
  <dc:creator>Chacha Tech</dc:creator>
  <cp:lastModifiedBy>Chacha Tech</cp:lastModifiedBy>
  <cp:revision>2</cp:revision>
  <dcterms:created xsi:type="dcterms:W3CDTF">2024-12-07T20:56:01Z</dcterms:created>
  <dcterms:modified xsi:type="dcterms:W3CDTF">2024-12-07T21:02:59Z</dcterms:modified>
</cp:coreProperties>
</file>