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62" r:id="rId2"/>
    <p:sldId id="300" r:id="rId3"/>
    <p:sldId id="299" r:id="rId4"/>
    <p:sldId id="304" r:id="rId5"/>
    <p:sldId id="305" r:id="rId6"/>
    <p:sldId id="296" r:id="rId7"/>
    <p:sldId id="290" r:id="rId8"/>
    <p:sldId id="301" r:id="rId9"/>
    <p:sldId id="308" r:id="rId10"/>
    <p:sldId id="306" r:id="rId11"/>
    <p:sldId id="288" r:id="rId12"/>
    <p:sldId id="309" r:id="rId13"/>
    <p:sldId id="310" r:id="rId14"/>
    <p:sldId id="311" r:id="rId15"/>
    <p:sldId id="312" r:id="rId16"/>
    <p:sldId id="313" r:id="rId17"/>
    <p:sldId id="315" r:id="rId18"/>
    <p:sldId id="297" r:id="rId19"/>
    <p:sldId id="314" r:id="rId20"/>
    <p:sldId id="291" r:id="rId21"/>
    <p:sldId id="316" r:id="rId2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1E33B1B-E197-463B-A531-467BFB591BCB}">
          <p14:sldIdLst>
            <p14:sldId id="262"/>
            <p14:sldId id="300"/>
            <p14:sldId id="299"/>
            <p14:sldId id="304"/>
            <p14:sldId id="305"/>
            <p14:sldId id="296"/>
            <p14:sldId id="290"/>
            <p14:sldId id="301"/>
            <p14:sldId id="308"/>
            <p14:sldId id="306"/>
            <p14:sldId id="288"/>
            <p14:sldId id="309"/>
            <p14:sldId id="310"/>
            <p14:sldId id="311"/>
            <p14:sldId id="312"/>
            <p14:sldId id="313"/>
            <p14:sldId id="315"/>
            <p14:sldId id="297"/>
            <p14:sldId id="314"/>
            <p14:sldId id="291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CC"/>
    <a:srgbClr val="FF99FF"/>
    <a:srgbClr val="9BD4FF"/>
    <a:srgbClr val="FF9933"/>
    <a:srgbClr val="FF6699"/>
    <a:srgbClr val="414B53"/>
    <a:srgbClr val="FFA3A3"/>
    <a:srgbClr val="FF8B8B"/>
    <a:srgbClr val="CD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70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045" y="-10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1815E-765A-40A8-99C6-F127D7A12C4B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E1689-3E24-4715-81AA-F8F7237FC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257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C1322-60E5-4FB1-AE3F-C5810C4969C1}" type="datetimeFigureOut">
              <a:rPr kumimoji="1" lang="ja-JP" altLang="en-US" smtClean="0"/>
              <a:pPr/>
              <a:t>2023/7/5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D7235-7D46-4FEA-A007-68D1C591E28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75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573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7/5/2023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81EE8-9FE2-425D-8FB4-74C399BDEDA0}" type="datetime1">
              <a:rPr kumimoji="1" lang="en-US" altLang="ja-JP" smtClean="0"/>
              <a:t>7/5/2023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D0F7-3350-4E06-B588-1E0EA9C9F1FB}" type="datetime1">
              <a:rPr kumimoji="1" lang="en-US" altLang="ja-JP" smtClean="0"/>
              <a:t>7/5/2023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776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7B8097-A83C-4868-B5B8-F5134B7BBCC6}" type="datetime1">
              <a:rPr kumimoji="1" lang="en-US" altLang="ja-JP" smtClean="0"/>
              <a:t>7/5/2023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136E8E-48A6-4CCA-8C49-35959C36CF6D}" type="datetime1">
              <a:rPr kumimoji="1" lang="en-US" altLang="ja-JP" smtClean="0"/>
              <a:t>7/5/2023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7C34CA-7153-4941-88F2-C5EB28E4F17F}" type="datetime1">
              <a:rPr kumimoji="1" lang="en-US" altLang="ja-JP" smtClean="0"/>
              <a:t>7/5/2023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1ssvTKAovz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apchinongthonmoi.vn/thuc-trang-giai-cap-nong-dan-viet-nam-hien-nay-va-mot-so-van-de-dat-ra-18849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altLang="ja-JP" sz="4000" b="1" dirty="0"/>
              <a:t>HỆ THỐNG IOT QUẢN LÝ VƯỜN CÂY THÔNG MINH</a:t>
            </a:r>
            <a:r>
              <a:rPr lang="en-US" altLang="ja-JP" sz="4400" b="1" dirty="0"/>
              <a:t/>
            </a:r>
            <a:br>
              <a:rPr lang="en-US" altLang="ja-JP" sz="4400" b="1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r>
              <a:rPr lang="en-US" altLang="ja-JP" dirty="0" smtClean="0"/>
              <a:t>07/07/2023</a:t>
            </a:r>
            <a:endParaRPr lang="en-US" altLang="ja-JP" dirty="0"/>
          </a:p>
          <a:p>
            <a:r>
              <a:rPr lang="en-US" altLang="ja-JP" dirty="0"/>
              <a:t>GVHD: </a:t>
            </a:r>
            <a:r>
              <a:rPr lang="en-US" altLang="ja-JP" dirty="0" err="1"/>
              <a:t>Phan</a:t>
            </a:r>
            <a:r>
              <a:rPr lang="en-US" altLang="ja-JP" dirty="0"/>
              <a:t> </a:t>
            </a:r>
            <a:r>
              <a:rPr lang="en-US" altLang="ja-JP" dirty="0" err="1"/>
              <a:t>Đình</a:t>
            </a:r>
            <a:r>
              <a:rPr lang="en-US" altLang="ja-JP" dirty="0"/>
              <a:t> </a:t>
            </a:r>
            <a:r>
              <a:rPr lang="en-US" altLang="ja-JP" dirty="0" err="1"/>
              <a:t>Duy</a:t>
            </a:r>
            <a:endParaRPr lang="en-US" altLang="ja-JP" dirty="0"/>
          </a:p>
          <a:p>
            <a:r>
              <a:rPr lang="en-US" altLang="ja-JP" dirty="0" err="1"/>
              <a:t>Tên</a:t>
            </a:r>
            <a:r>
              <a:rPr lang="en-US" altLang="ja-JP" dirty="0"/>
              <a:t> SV: Lê Hoàng Khanh                MSSV: 20521448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7/5/2023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Sơ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đồ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giải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thuật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hệ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thống</a:t>
            </a:r>
            <a:endParaRPr kumimoji="1" lang="ja-JP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412875"/>
            <a:ext cx="8064896" cy="5111750"/>
          </a:xfrm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7/5/2023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8021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quả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 err="1" smtClean="0"/>
              <a:t>Đối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với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người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dùng</a:t>
            </a:r>
            <a:r>
              <a:rPr lang="en-US" altLang="ja-JP" sz="2400" dirty="0" smtClean="0"/>
              <a:t> Internet</a:t>
            </a:r>
            <a:endParaRPr lang="en-US" altLang="ja-JP" sz="2400" dirty="0"/>
          </a:p>
          <a:p>
            <a:pPr lvl="1"/>
            <a:r>
              <a:rPr lang="en-US" altLang="ja-JP" sz="2000" dirty="0" err="1" smtClean="0"/>
              <a:t>Giao</a:t>
            </a:r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diện</a:t>
            </a:r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đăng</a:t>
            </a:r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nhập</a:t>
            </a:r>
            <a:endParaRPr lang="en-US" altLang="ja-JP" sz="2000" dirty="0" smtClean="0"/>
          </a:p>
          <a:p>
            <a:pPr marL="457200" lvl="1" indent="0">
              <a:buNone/>
            </a:pPr>
            <a:endParaRPr lang="en-US" altLang="ja-JP" sz="20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17AE-C5B1-45BB-9249-90F7C348BD58}" type="datetime1">
              <a:rPr kumimoji="1" lang="en-US" altLang="ja-JP" smtClean="0"/>
              <a:t>7/5/2023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49355"/>
            <a:ext cx="8874904" cy="426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867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quả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 err="1" smtClean="0"/>
              <a:t>Đối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với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người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dùng</a:t>
            </a:r>
            <a:r>
              <a:rPr lang="en-US" altLang="ja-JP" sz="2400" dirty="0" smtClean="0"/>
              <a:t> Internet</a:t>
            </a:r>
          </a:p>
          <a:p>
            <a:pPr lvl="1"/>
            <a:r>
              <a:rPr lang="en-US" altLang="ja-JP" sz="2000" dirty="0" smtClean="0"/>
              <a:t>Home Page</a:t>
            </a:r>
          </a:p>
          <a:p>
            <a:pPr marL="0" indent="0">
              <a:buNone/>
            </a:pPr>
            <a:endParaRPr lang="en-US" altLang="ja-JP" sz="2400" dirty="0"/>
          </a:p>
          <a:p>
            <a:endParaRPr lang="en-US" altLang="ja-JP" sz="2400" dirty="0"/>
          </a:p>
          <a:p>
            <a:pPr lvl="1"/>
            <a:endParaRPr lang="en-US" altLang="ja-JP" sz="20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17AE-C5B1-45BB-9249-90F7C348BD58}" type="datetime1">
              <a:rPr kumimoji="1" lang="en-US" altLang="ja-JP" smtClean="0"/>
              <a:t>7/5/2023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3" y="2214472"/>
            <a:ext cx="8845211" cy="427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290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quả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 err="1" smtClean="0"/>
              <a:t>Đối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với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người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dùng</a:t>
            </a:r>
            <a:r>
              <a:rPr lang="en-US" altLang="ja-JP" sz="2400" dirty="0" smtClean="0"/>
              <a:t> Internet</a:t>
            </a:r>
          </a:p>
          <a:p>
            <a:pPr lvl="1"/>
            <a:r>
              <a:rPr lang="en-US" altLang="ja-JP" sz="2000" dirty="0" smtClean="0"/>
              <a:t>Date Record</a:t>
            </a:r>
          </a:p>
          <a:p>
            <a:pPr marL="0" indent="0">
              <a:buNone/>
            </a:pPr>
            <a:endParaRPr lang="en-US" altLang="ja-JP" sz="2400" dirty="0"/>
          </a:p>
          <a:p>
            <a:endParaRPr lang="en-US" altLang="ja-JP" sz="2400" dirty="0"/>
          </a:p>
          <a:p>
            <a:pPr lvl="1"/>
            <a:endParaRPr lang="en-US" altLang="ja-JP" sz="20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17AE-C5B1-45BB-9249-90F7C348BD58}" type="datetime1">
              <a:rPr kumimoji="1" lang="en-US" altLang="ja-JP" smtClean="0"/>
              <a:t>7/5/2023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75" y="2164766"/>
            <a:ext cx="8461225" cy="407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603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quả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 err="1" smtClean="0"/>
              <a:t>Đối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với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người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dùng</a:t>
            </a:r>
            <a:r>
              <a:rPr lang="en-US" altLang="ja-JP" sz="2400" dirty="0" smtClean="0"/>
              <a:t> Local</a:t>
            </a:r>
          </a:p>
          <a:p>
            <a:pPr lvl="1"/>
            <a:r>
              <a:rPr lang="en-US" altLang="ja-JP" sz="2000" dirty="0" err="1" smtClean="0"/>
              <a:t>Yêu</a:t>
            </a:r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cầu</a:t>
            </a:r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đăng</a:t>
            </a:r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nhập</a:t>
            </a:r>
            <a:endParaRPr lang="en-US" altLang="ja-JP" sz="2000" dirty="0" smtClean="0"/>
          </a:p>
          <a:p>
            <a:pPr marL="0" indent="0">
              <a:buNone/>
            </a:pPr>
            <a:endParaRPr lang="en-US" altLang="ja-JP" sz="2400" dirty="0"/>
          </a:p>
          <a:p>
            <a:endParaRPr lang="en-US" altLang="ja-JP" sz="2400" dirty="0"/>
          </a:p>
          <a:p>
            <a:pPr lvl="1"/>
            <a:endParaRPr lang="en-US" altLang="ja-JP" sz="20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17AE-C5B1-45BB-9249-90F7C348BD58}" type="datetime1">
              <a:rPr kumimoji="1" lang="en-US" altLang="ja-JP" smtClean="0"/>
              <a:t>7/5/2023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43" y="2216676"/>
            <a:ext cx="8064896" cy="430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980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quả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 err="1" smtClean="0"/>
              <a:t>Đối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với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người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dùng</a:t>
            </a:r>
            <a:r>
              <a:rPr lang="en-US" altLang="ja-JP" sz="2400" dirty="0" smtClean="0"/>
              <a:t> Local</a:t>
            </a:r>
          </a:p>
          <a:p>
            <a:pPr lvl="1"/>
            <a:r>
              <a:rPr lang="en-US" altLang="ja-JP" sz="2000" dirty="0" smtClean="0"/>
              <a:t>Home Page</a:t>
            </a:r>
          </a:p>
          <a:p>
            <a:pPr marL="0" indent="0">
              <a:buNone/>
            </a:pPr>
            <a:endParaRPr lang="en-US" altLang="ja-JP" sz="2400" dirty="0"/>
          </a:p>
          <a:p>
            <a:endParaRPr lang="en-US" altLang="ja-JP" sz="2400" dirty="0"/>
          </a:p>
          <a:p>
            <a:pPr lvl="1"/>
            <a:endParaRPr lang="en-US" altLang="ja-JP" sz="20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17AE-C5B1-45BB-9249-90F7C348BD58}" type="datetime1">
              <a:rPr kumimoji="1" lang="en-US" altLang="ja-JP" smtClean="0"/>
              <a:t>7/5/2023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59" y="2205201"/>
            <a:ext cx="8064896" cy="431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21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quả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 err="1" smtClean="0"/>
              <a:t>Đối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với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người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dùng</a:t>
            </a:r>
            <a:r>
              <a:rPr lang="en-US" altLang="ja-JP" sz="2400" dirty="0" smtClean="0"/>
              <a:t> Local</a:t>
            </a:r>
          </a:p>
          <a:p>
            <a:pPr lvl="1"/>
            <a:r>
              <a:rPr lang="en-US" altLang="ja-JP" sz="2000" dirty="0" err="1" smtClean="0"/>
              <a:t>Thay</a:t>
            </a:r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đổi</a:t>
            </a:r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điều</a:t>
            </a:r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kiện</a:t>
            </a:r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giới</a:t>
            </a:r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hạn</a:t>
            </a:r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môi</a:t>
            </a:r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trường</a:t>
            </a:r>
            <a:endParaRPr lang="en-US" altLang="ja-JP" sz="2000" dirty="0" smtClean="0"/>
          </a:p>
          <a:p>
            <a:pPr marL="0" indent="0">
              <a:buNone/>
            </a:pPr>
            <a:endParaRPr lang="en-US" altLang="ja-JP" sz="2400" dirty="0"/>
          </a:p>
          <a:p>
            <a:endParaRPr lang="en-US" altLang="ja-JP" sz="2400" dirty="0"/>
          </a:p>
          <a:p>
            <a:pPr lvl="1"/>
            <a:endParaRPr lang="en-US" altLang="ja-JP" sz="20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17AE-C5B1-45BB-9249-90F7C348BD58}" type="datetime1">
              <a:rPr kumimoji="1" lang="en-US" altLang="ja-JP" smtClean="0"/>
              <a:t>7/5/2023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55" y="2193009"/>
            <a:ext cx="8136904" cy="433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373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quả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Demo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https://youtu.be/1ssvTKAovzA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7/5/2023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Copyrights 2016 UIT-Khoa KTMT 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129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luận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hướng</a:t>
            </a:r>
            <a:r>
              <a:rPr lang="en-US" altLang="ja-JP" dirty="0"/>
              <a:t> </a:t>
            </a:r>
            <a:r>
              <a:rPr lang="en-US" altLang="ja-JP" dirty="0" err="1"/>
              <a:t>phát</a:t>
            </a:r>
            <a:r>
              <a:rPr lang="en-US" altLang="ja-JP" dirty="0"/>
              <a:t> </a:t>
            </a:r>
            <a:r>
              <a:rPr lang="en-US" altLang="ja-JP" dirty="0" err="1"/>
              <a:t>triển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sz="2400" dirty="0" err="1"/>
              <a:t>Kết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luận</a:t>
            </a:r>
            <a:endParaRPr kumimoji="1" lang="en-US" altLang="ja-JP" sz="24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trồng</a:t>
            </a:r>
            <a:r>
              <a:rPr lang="en-US" sz="2400" dirty="0"/>
              <a:t> </a:t>
            </a:r>
            <a:r>
              <a:rPr lang="en-US" sz="2400" dirty="0" err="1"/>
              <a:t>cây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khiển</a:t>
            </a:r>
            <a:r>
              <a:rPr lang="en-US" sz="2400" dirty="0"/>
              <a:t> </a:t>
            </a:r>
            <a:r>
              <a:rPr lang="en-US" sz="2400" dirty="0" err="1"/>
              <a:t>tùy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môi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webserver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khiển</a:t>
            </a:r>
            <a:r>
              <a:rPr lang="en-US" sz="2400" dirty="0"/>
              <a:t> </a:t>
            </a:r>
            <a:r>
              <a:rPr lang="en-US" sz="2400" dirty="0" err="1"/>
              <a:t>khu</a:t>
            </a:r>
            <a:r>
              <a:rPr lang="en-US" sz="2400" dirty="0"/>
              <a:t> </a:t>
            </a:r>
            <a:r>
              <a:rPr lang="en-US" sz="2400" dirty="0" err="1"/>
              <a:t>vườn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gián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qua Internet.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chạy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dài</a:t>
            </a:r>
            <a:r>
              <a:rPr lang="en-US" sz="2400" dirty="0"/>
              <a:t>,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ổn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, </a:t>
            </a:r>
            <a:r>
              <a:rPr lang="en-US" sz="2400" dirty="0" err="1"/>
              <a:t>đạt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tốt</a:t>
            </a:r>
            <a:r>
              <a:rPr lang="en-US" sz="2400" dirty="0"/>
              <a:t>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dirty="0" err="1"/>
              <a:t>Khả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đáp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cứng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web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ổn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 smtClean="0"/>
              <a:t>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vi-VN" sz="2400" dirty="0" smtClean="0"/>
              <a:t>Hệ </a:t>
            </a:r>
            <a:r>
              <a:rPr lang="vi-VN" sz="2400" dirty="0"/>
              <a:t>thống website điều khiển thiết bị dễ sử dụng, tiện lợi, đáp ứng nhu cầu cơ bản về sử dụng thiết bị của người dùng.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altLang="ja-JP" sz="24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AC63-30EC-4F79-8593-B4A9E85D12C5}" type="datetime1">
              <a:rPr kumimoji="1" lang="en-US" altLang="ja-JP" smtClean="0"/>
              <a:t>7/5/2023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492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luận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hướng</a:t>
            </a:r>
            <a:r>
              <a:rPr lang="en-US" altLang="ja-JP" dirty="0"/>
              <a:t> </a:t>
            </a:r>
            <a:r>
              <a:rPr lang="en-US" altLang="ja-JP" dirty="0" err="1"/>
              <a:t>phát</a:t>
            </a:r>
            <a:r>
              <a:rPr lang="en-US" altLang="ja-JP" dirty="0"/>
              <a:t> </a:t>
            </a:r>
            <a:r>
              <a:rPr lang="en-US" altLang="ja-JP" dirty="0" err="1"/>
              <a:t>triển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err="1" smtClean="0"/>
              <a:t>Hướng</a:t>
            </a:r>
            <a:r>
              <a:rPr kumimoji="1" lang="en-US" altLang="ja-JP" dirty="0" smtClean="0"/>
              <a:t> </a:t>
            </a:r>
            <a:r>
              <a:rPr kumimoji="1" lang="en-US" altLang="ja-JP" dirty="0" err="1"/>
              <a:t>phát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triển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tiếp</a:t>
            </a:r>
            <a:r>
              <a:rPr kumimoji="1" lang="en-US" altLang="ja-JP" dirty="0"/>
              <a:t> </a:t>
            </a:r>
            <a:r>
              <a:rPr kumimoji="1" lang="en-US" altLang="ja-JP" dirty="0" err="1" smtClean="0"/>
              <a:t>theo</a:t>
            </a:r>
            <a:endParaRPr kumimoji="1" lang="en-US" altLang="ja-JP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vi-VN" altLang="ja-JP" sz="2400" dirty="0" smtClean="0"/>
              <a:t>Thiết </a:t>
            </a:r>
            <a:r>
              <a:rPr lang="vi-VN" altLang="ja-JP" sz="2400" dirty="0"/>
              <a:t>kế, lập trình ứng dụng Android,IOS trên di động để giám sát, điều khiển.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altLang="ja-JP" sz="2400" dirty="0" smtClean="0"/>
              <a:t>Mở </a:t>
            </a:r>
            <a:r>
              <a:rPr lang="vi-VN" altLang="ja-JP" sz="2400" dirty="0"/>
              <a:t>rộng giao tiếp giữa các hệ thống với nhau, tăng quy mô và phạm vi ứng dụng.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altLang="ja-JP" sz="2400" dirty="0" smtClean="0"/>
              <a:t>Thiết </a:t>
            </a:r>
            <a:r>
              <a:rPr lang="vi-VN" altLang="ja-JP" sz="2400" dirty="0"/>
              <a:t>kế hệ thống reo hạt, bón phân, thu hoạch tự động qua đó tiền tới tự động hóa hoàn toàn cho khu vườn.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AC63-30EC-4F79-8593-B4A9E85D12C5}" type="datetime1">
              <a:rPr kumimoji="1" lang="en-US" altLang="ja-JP" smtClean="0"/>
              <a:t>7/5/2023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2165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Nội</a:t>
            </a:r>
            <a:r>
              <a:rPr lang="en-US" altLang="ja-JP" dirty="0"/>
              <a:t> dung </a:t>
            </a:r>
            <a:r>
              <a:rPr lang="en-US" altLang="ja-JP" dirty="0" err="1"/>
              <a:t>báo</a:t>
            </a:r>
            <a:r>
              <a:rPr lang="en-US" altLang="ja-JP" dirty="0"/>
              <a:t> </a:t>
            </a:r>
            <a:r>
              <a:rPr lang="en-US" altLang="ja-JP" dirty="0" err="1"/>
              <a:t>cáo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Tổng</a:t>
            </a:r>
            <a:r>
              <a:rPr lang="en-US" altLang="ja-JP" dirty="0"/>
              <a:t> </a:t>
            </a:r>
            <a:r>
              <a:rPr lang="en-US" altLang="ja-JP" dirty="0" err="1"/>
              <a:t>quan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en-US" altLang="ja-JP" dirty="0"/>
          </a:p>
          <a:p>
            <a:r>
              <a:rPr lang="en-US" altLang="ja-JP" dirty="0" err="1" smtClean="0"/>
              <a:t>Giải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pháp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đề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xuất</a:t>
            </a:r>
            <a:endParaRPr lang="en-US" altLang="ja-JP" dirty="0" smtClean="0"/>
          </a:p>
          <a:p>
            <a:r>
              <a:rPr lang="en-US" altLang="ja-JP" dirty="0" err="1" smtClean="0"/>
              <a:t>Kết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quả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giải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pháp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đề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xuất</a:t>
            </a:r>
            <a:endParaRPr lang="en-US" altLang="ja-JP" dirty="0" smtClean="0"/>
          </a:p>
          <a:p>
            <a:r>
              <a:rPr kumimoji="1" lang="en-US" altLang="ja-JP" dirty="0" err="1" smtClean="0"/>
              <a:t>Kết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luận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và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hướng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phát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triển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7/5/2023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1291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khảo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 smtClean="0"/>
              <a:t>khảo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[1] </a:t>
            </a:r>
            <a:r>
              <a:rPr lang="en-US" altLang="ja-JP" dirty="0" err="1" smtClean="0"/>
              <a:t>Các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vấn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đề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về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nông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nghiệp</a:t>
            </a:r>
            <a:r>
              <a:rPr lang="en-US" altLang="ja-JP" dirty="0" smtClean="0"/>
              <a:t> ở </a:t>
            </a:r>
            <a:r>
              <a:rPr lang="en-US" altLang="ja-JP" dirty="0" err="1" smtClean="0"/>
              <a:t>nước</a:t>
            </a:r>
            <a:r>
              <a:rPr lang="en-US" altLang="ja-JP" dirty="0" smtClean="0"/>
              <a:t> ta </a:t>
            </a:r>
            <a:r>
              <a:rPr lang="en-US" altLang="ja-JP" dirty="0" err="1" smtClean="0"/>
              <a:t>hiện</a:t>
            </a:r>
            <a:r>
              <a:rPr lang="en-US" altLang="ja-JP" dirty="0"/>
              <a:t> nay: </a:t>
            </a:r>
            <a:r>
              <a:rPr lang="en-US" altLang="ja-JP" dirty="0">
                <a:hlinkClick r:id="rId3"/>
              </a:rPr>
              <a:t>https://tapchinongthonmoi.vn/thuc-trang-giai-cap-nong-dan-viet-nam-hien-nay-va-mot-so-van-de-dat-ra-18849.html</a:t>
            </a:r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9387-C149-4A87-BF4F-B3D7615E794A}" type="datetime1">
              <a:rPr kumimoji="1" lang="en-US" altLang="ja-JP" smtClean="0"/>
              <a:t>7/5/2023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94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CẢM ƠN THẦY VÀ CÁC BẠN ĐÃ THEO DÕI 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7/5/2023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Copyrights 2016 UIT-Khoa KTMT 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32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Tổng</a:t>
            </a:r>
            <a:r>
              <a:rPr lang="en-US" altLang="ja-JP" dirty="0"/>
              <a:t> </a:t>
            </a:r>
            <a:r>
              <a:rPr lang="en-US" altLang="ja-JP" dirty="0" err="1"/>
              <a:t>quan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nghiên</a:t>
            </a:r>
            <a:r>
              <a:rPr lang="en-US" altLang="ja-JP" dirty="0"/>
              <a:t> </a:t>
            </a:r>
            <a:r>
              <a:rPr lang="en-US" altLang="ja-JP" dirty="0" err="1"/>
              <a:t>cứu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Giới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thiệu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tổng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về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đề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tài</a:t>
            </a:r>
            <a:endParaRPr kumimoji="1" lang="en-US" altLang="ja-JP" dirty="0"/>
          </a:p>
          <a:p>
            <a:pPr lvl="1"/>
            <a:r>
              <a:rPr lang="en-US" altLang="ja-JP" dirty="0" err="1"/>
              <a:t>Vấn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cần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quyết</a:t>
            </a:r>
            <a:r>
              <a:rPr lang="en-US" altLang="ja-JP" dirty="0"/>
              <a:t> </a:t>
            </a:r>
            <a:r>
              <a:rPr lang="en-US" altLang="ja-JP" dirty="0" err="1"/>
              <a:t>là</a:t>
            </a:r>
            <a:r>
              <a:rPr lang="en-US" altLang="ja-JP" dirty="0"/>
              <a:t> </a:t>
            </a:r>
            <a:r>
              <a:rPr lang="en-US" altLang="ja-JP" dirty="0" err="1"/>
              <a:t>gì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2400" dirty="0"/>
              <a:t> </a:t>
            </a:r>
            <a:r>
              <a:rPr lang="en-US" altLang="ja-JP" sz="2400" dirty="0" smtClean="0"/>
              <a:t>Qui </a:t>
            </a:r>
            <a:r>
              <a:rPr lang="en-US" altLang="ja-JP" sz="2400" dirty="0" err="1" smtClean="0"/>
              <a:t>mô</a:t>
            </a:r>
            <a:r>
              <a:rPr lang="en-US" altLang="ja-JP" sz="2400" dirty="0" smtClean="0"/>
              <a:t> </a:t>
            </a:r>
            <a:r>
              <a:rPr lang="vi-VN" altLang="ja-JP" sz="2400" dirty="0" smtClean="0"/>
              <a:t>nông </a:t>
            </a:r>
            <a:r>
              <a:rPr lang="vi-VN" altLang="ja-JP" sz="2400" dirty="0"/>
              <a:t>nghiệp của nước ta luôn </a:t>
            </a:r>
            <a:r>
              <a:rPr lang="en-US" altLang="ja-JP" sz="2400" dirty="0" err="1" smtClean="0"/>
              <a:t>nhỏ</a:t>
            </a:r>
            <a:r>
              <a:rPr lang="vi-VN" altLang="ja-JP" sz="2400" dirty="0" smtClean="0"/>
              <a:t> </a:t>
            </a:r>
            <a:r>
              <a:rPr lang="vi-VN" altLang="ja-JP" sz="2400" dirty="0"/>
              <a:t>hơn so với các nước </a:t>
            </a:r>
            <a:r>
              <a:rPr lang="vi-VN" altLang="ja-JP" sz="2400" dirty="0" smtClean="0"/>
              <a:t>khác</a:t>
            </a:r>
            <a:r>
              <a:rPr lang="en-US" altLang="ja-JP" sz="2400" dirty="0" smtClean="0"/>
              <a:t>.</a:t>
            </a:r>
          </a:p>
          <a:p>
            <a:pPr>
              <a:buFontTx/>
              <a:buChar char="-"/>
            </a:pPr>
            <a:r>
              <a:rPr lang="en-US" altLang="ja-JP" sz="2400" dirty="0" err="1" smtClean="0"/>
              <a:t>Điều</a:t>
            </a:r>
            <a:r>
              <a:rPr lang="en-US" altLang="ja-JP" sz="2400" dirty="0" smtClean="0"/>
              <a:t> </a:t>
            </a:r>
            <a:r>
              <a:rPr lang="en-US" altLang="ja-JP" sz="2400" dirty="0" err="1"/>
              <a:t>kiện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khí</a:t>
            </a:r>
            <a:r>
              <a:rPr lang="en-US" altLang="ja-JP" sz="2400" dirty="0"/>
              <a:t> </a:t>
            </a:r>
            <a:r>
              <a:rPr lang="en-US" altLang="ja-JP" sz="2400" dirty="0" err="1" smtClean="0"/>
              <a:t>hậu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nước</a:t>
            </a:r>
            <a:r>
              <a:rPr lang="en-US" altLang="ja-JP" sz="2400" dirty="0" smtClean="0"/>
              <a:t> </a:t>
            </a:r>
            <a:r>
              <a:rPr lang="en-US" altLang="ja-JP" sz="2400" dirty="0"/>
              <a:t>ta </a:t>
            </a:r>
            <a:r>
              <a:rPr lang="en-US" altLang="ja-JP" sz="2400" dirty="0" err="1"/>
              <a:t>khắc</a:t>
            </a:r>
            <a:r>
              <a:rPr lang="en-US" altLang="ja-JP" sz="2400" dirty="0"/>
              <a:t> </a:t>
            </a:r>
            <a:r>
              <a:rPr lang="en-US" altLang="ja-JP" sz="2400" dirty="0" err="1" smtClean="0"/>
              <a:t>nghiệt</a:t>
            </a:r>
            <a:r>
              <a:rPr lang="en-US" altLang="ja-JP" sz="2400" dirty="0" smtClean="0"/>
              <a:t>, </a:t>
            </a:r>
            <a:r>
              <a:rPr lang="en-US" altLang="ja-JP" sz="2400" dirty="0" err="1" smtClean="0"/>
              <a:t>mỗi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vùng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mỗi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khác</a:t>
            </a:r>
            <a:endParaRPr lang="en-US" altLang="ja-JP" sz="2400" dirty="0" smtClean="0"/>
          </a:p>
          <a:p>
            <a:pPr>
              <a:buFontTx/>
              <a:buChar char="-"/>
            </a:pPr>
            <a:r>
              <a:rPr lang="en-US" altLang="ja-JP" sz="2400" dirty="0" err="1" smtClean="0"/>
              <a:t>Thiếu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nhân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lực</a:t>
            </a:r>
            <a:r>
              <a:rPr lang="en-US" altLang="ja-JP" sz="2400" dirty="0" smtClean="0"/>
              <a:t> do </a:t>
            </a:r>
            <a:r>
              <a:rPr lang="en-US" altLang="ja-JP" sz="2400" dirty="0" err="1" smtClean="0"/>
              <a:t>sự</a:t>
            </a:r>
            <a:r>
              <a:rPr lang="en-US" altLang="ja-JP" sz="2400" dirty="0" smtClean="0"/>
              <a:t> </a:t>
            </a:r>
            <a:r>
              <a:rPr lang="vi-VN" sz="2400" dirty="0"/>
              <a:t>chuyển dịch cơ cấu lao </a:t>
            </a:r>
            <a:r>
              <a:rPr lang="vi-VN" sz="2400" dirty="0" smtClean="0"/>
              <a:t>động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nông</a:t>
            </a:r>
            <a:r>
              <a:rPr lang="en-US" sz="2400" dirty="0" smtClean="0"/>
              <a:t> </a:t>
            </a:r>
            <a:r>
              <a:rPr lang="en-US" sz="2400" dirty="0" err="1" smtClean="0"/>
              <a:t>dân</a:t>
            </a:r>
            <a:r>
              <a:rPr lang="en-US" sz="2400" dirty="0" smtClean="0"/>
              <a:t> sang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lĩnh</a:t>
            </a:r>
            <a:r>
              <a:rPr lang="en-US" sz="2400" dirty="0" smtClean="0"/>
              <a:t> </a:t>
            </a:r>
            <a:r>
              <a:rPr lang="en-US" sz="2400" dirty="0" err="1" smtClean="0"/>
              <a:t>vực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r>
              <a:rPr lang="en-US" sz="2400" dirty="0" smtClean="0"/>
              <a:t>.</a:t>
            </a:r>
          </a:p>
          <a:p>
            <a:pPr>
              <a:buFontTx/>
              <a:buChar char="-"/>
            </a:pPr>
            <a:r>
              <a:rPr lang="en-US" sz="2400" dirty="0" smtClean="0"/>
              <a:t>Lao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tay</a:t>
            </a:r>
            <a:r>
              <a:rPr lang="en-US" sz="2400" dirty="0" smtClean="0"/>
              <a:t> </a:t>
            </a:r>
            <a:r>
              <a:rPr lang="en-US" sz="2400" dirty="0" err="1" smtClean="0"/>
              <a:t>chân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chủ</a:t>
            </a:r>
            <a:r>
              <a:rPr lang="en-US" sz="2400" dirty="0" smtClean="0"/>
              <a:t> </a:t>
            </a:r>
            <a:r>
              <a:rPr lang="en-US" sz="2400" dirty="0" err="1" smtClean="0"/>
              <a:t>yếu</a:t>
            </a:r>
            <a:r>
              <a:rPr lang="en-US" sz="2400" dirty="0" smtClean="0"/>
              <a:t>,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khả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gây</a:t>
            </a:r>
            <a:r>
              <a:rPr lang="en-US" sz="2400" dirty="0" smtClean="0"/>
              <a:t> </a:t>
            </a:r>
            <a:r>
              <a:rPr lang="en-US" sz="2400" dirty="0" err="1" smtClean="0"/>
              <a:t>lãng</a:t>
            </a:r>
            <a:r>
              <a:rPr lang="en-US" sz="2400" dirty="0" smtClean="0"/>
              <a:t> </a:t>
            </a:r>
            <a:r>
              <a:rPr lang="en-US" sz="2400" dirty="0" err="1" smtClean="0"/>
              <a:t>phí</a:t>
            </a:r>
            <a:r>
              <a:rPr lang="en-US" sz="2400" dirty="0"/>
              <a:t> </a:t>
            </a:r>
            <a:r>
              <a:rPr lang="en-US" sz="2400" dirty="0" err="1" smtClean="0"/>
              <a:t>tài</a:t>
            </a:r>
            <a:r>
              <a:rPr lang="en-US" sz="2400" dirty="0" smtClean="0"/>
              <a:t> </a:t>
            </a:r>
            <a:r>
              <a:rPr lang="en-US" sz="2400" dirty="0" err="1" smtClean="0"/>
              <a:t>nguyên</a:t>
            </a:r>
            <a:r>
              <a:rPr lang="en-US" sz="2400" dirty="0" smtClean="0"/>
              <a:t> </a:t>
            </a:r>
            <a:r>
              <a:rPr lang="en-US" sz="2400" dirty="0" err="1" smtClean="0"/>
              <a:t>mà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nâng</a:t>
            </a:r>
            <a:r>
              <a:rPr lang="en-US" sz="2400" dirty="0" smtClean="0"/>
              <a:t> </a:t>
            </a:r>
            <a:r>
              <a:rPr lang="en-US" sz="2400" dirty="0" err="1" smtClean="0"/>
              <a:t>cao</a:t>
            </a:r>
            <a:r>
              <a:rPr lang="en-US" sz="2400" dirty="0" smtClean="0"/>
              <a:t> </a:t>
            </a:r>
            <a:r>
              <a:rPr lang="en-US" sz="2400" dirty="0" err="1" smtClean="0"/>
              <a:t>chất</a:t>
            </a:r>
            <a:r>
              <a:rPr lang="en-US" sz="2400" dirty="0" smtClean="0"/>
              <a:t> </a:t>
            </a:r>
            <a:r>
              <a:rPr lang="en-US" sz="2400" dirty="0" err="1" smtClean="0"/>
              <a:t>lượng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sản</a:t>
            </a:r>
            <a:r>
              <a:rPr lang="en-US" sz="2400" dirty="0" smtClean="0"/>
              <a:t> </a:t>
            </a:r>
            <a:r>
              <a:rPr lang="en-US" sz="2400" dirty="0" err="1" smtClean="0"/>
              <a:t>phẩm</a:t>
            </a:r>
            <a:endParaRPr lang="en-US" sz="2400" dirty="0" smtClean="0"/>
          </a:p>
          <a:p>
            <a:pPr>
              <a:buFontTx/>
              <a:buChar char="-"/>
            </a:pPr>
            <a:endParaRPr lang="en-US" altLang="ja-JP" sz="2400" dirty="0"/>
          </a:p>
          <a:p>
            <a:endParaRPr kumimoji="1" lang="ja-JP" altLang="en-US" sz="24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DA5B-177A-4B3A-AA1F-6527474C0159}" type="datetime1">
              <a:rPr kumimoji="1" lang="en-US" altLang="ja-JP" smtClean="0"/>
              <a:t>7/5/2023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9860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Tổng</a:t>
            </a:r>
            <a:r>
              <a:rPr lang="en-US" altLang="ja-JP" dirty="0"/>
              <a:t> </a:t>
            </a:r>
            <a:r>
              <a:rPr lang="en-US" altLang="ja-JP" dirty="0" err="1"/>
              <a:t>quan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nghiên</a:t>
            </a:r>
            <a:r>
              <a:rPr lang="en-US" altLang="ja-JP" dirty="0"/>
              <a:t> </a:t>
            </a:r>
            <a:r>
              <a:rPr lang="en-US" altLang="ja-JP" dirty="0" err="1"/>
              <a:t>cứu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Giới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thiệu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tổng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về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đề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tài</a:t>
            </a:r>
            <a:endParaRPr kumimoji="1" lang="en-US" altLang="ja-JP" dirty="0"/>
          </a:p>
          <a:p>
            <a:pPr lvl="1"/>
            <a:r>
              <a:rPr lang="en-US" altLang="ja-JP" dirty="0" err="1" smtClean="0"/>
              <a:t>Tính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cấp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thiết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đề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tài</a:t>
            </a:r>
            <a:endParaRPr kumimoji="1" lang="en-US" altLang="ja-JP" dirty="0" smtClean="0"/>
          </a:p>
          <a:p>
            <a:pPr>
              <a:buFontTx/>
              <a:buChar char="-"/>
            </a:pPr>
            <a:r>
              <a:rPr lang="vi-VN" sz="2400" dirty="0" smtClean="0"/>
              <a:t>Hiện </a:t>
            </a:r>
            <a:r>
              <a:rPr lang="vi-VN" sz="2400" dirty="0"/>
              <a:t>nay cùng với sự phát triển của xã hội, </a:t>
            </a:r>
            <a:r>
              <a:rPr lang="vi-VN" sz="2400" dirty="0" smtClean="0"/>
              <a:t>việc </a:t>
            </a:r>
            <a:r>
              <a:rPr lang="vi-VN" sz="2400" dirty="0"/>
              <a:t>áp dụng công nghệ khoa học kỹ thuật vào đời sống công việc ngày càng </a:t>
            </a:r>
            <a:r>
              <a:rPr lang="vi-VN" sz="2400" dirty="0" smtClean="0"/>
              <a:t>cần</a:t>
            </a:r>
            <a:r>
              <a:rPr lang="en-US" sz="2400" dirty="0" smtClean="0"/>
              <a:t> </a:t>
            </a:r>
            <a:r>
              <a:rPr lang="vi-VN" sz="2400" dirty="0" smtClean="0"/>
              <a:t>thiết</a:t>
            </a:r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IoTs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rất</a:t>
            </a:r>
            <a:r>
              <a:rPr lang="en-US" sz="2400" dirty="0" smtClean="0"/>
              <a:t>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r>
              <a:rPr lang="en-US" sz="2400" dirty="0"/>
              <a:t> </a:t>
            </a:r>
            <a:r>
              <a:rPr lang="vi-VN" sz="2400" dirty="0" smtClean="0"/>
              <a:t>trong </a:t>
            </a:r>
            <a:r>
              <a:rPr lang="vi-VN" sz="2400" dirty="0"/>
              <a:t>việc cải thiện chất lượng cũng như năng suất nuôi trồng nông nghiệp nước </a:t>
            </a:r>
            <a:r>
              <a:rPr lang="vi-VN" sz="2400" dirty="0" smtClean="0"/>
              <a:t>ta</a:t>
            </a:r>
            <a:r>
              <a:rPr lang="en-US" sz="2400" dirty="0" smtClean="0"/>
              <a:t>, </a:t>
            </a:r>
            <a:r>
              <a:rPr lang="en-US" sz="2400" dirty="0" err="1" smtClean="0"/>
              <a:t>giúp</a:t>
            </a:r>
            <a:r>
              <a:rPr lang="en-US" sz="2400" dirty="0" smtClean="0"/>
              <a:t> </a:t>
            </a:r>
            <a:r>
              <a:rPr lang="en-US" sz="2400" dirty="0" err="1" smtClean="0"/>
              <a:t>chúng</a:t>
            </a:r>
            <a:r>
              <a:rPr lang="en-US" sz="2400" dirty="0" smtClean="0"/>
              <a:t> ta </a:t>
            </a:r>
            <a:r>
              <a:rPr lang="en-US" sz="2400" dirty="0" err="1" smtClean="0"/>
              <a:t>tiếp</a:t>
            </a:r>
            <a:r>
              <a:rPr lang="en-US" sz="2400" dirty="0" smtClean="0"/>
              <a:t> </a:t>
            </a:r>
            <a:r>
              <a:rPr lang="en-US" sz="2400" dirty="0" err="1" smtClean="0"/>
              <a:t>kiệm</a:t>
            </a:r>
            <a:r>
              <a:rPr lang="en-US" sz="2400" dirty="0" smtClean="0"/>
              <a:t> </a:t>
            </a:r>
            <a:r>
              <a:rPr lang="en-US" sz="2400" dirty="0" err="1" smtClean="0"/>
              <a:t>nhân</a:t>
            </a:r>
            <a:r>
              <a:rPr lang="en-US" sz="2400" dirty="0" smtClean="0"/>
              <a:t> </a:t>
            </a:r>
            <a:r>
              <a:rPr lang="en-US" sz="2400" dirty="0" err="1" smtClean="0"/>
              <a:t>lực</a:t>
            </a:r>
            <a:r>
              <a:rPr lang="en-US" sz="2400" dirty="0" smtClean="0"/>
              <a:t> </a:t>
            </a:r>
            <a:r>
              <a:rPr lang="en-US" sz="2400" dirty="0" err="1" smtClean="0"/>
              <a:t>lao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, </a:t>
            </a:r>
            <a:r>
              <a:rPr lang="vi-VN" sz="2400" dirty="0"/>
              <a:t>tăng độ chính xác trong giám sát</a:t>
            </a:r>
            <a:endParaRPr lang="en-US" sz="2400" dirty="0" smtClean="0"/>
          </a:p>
          <a:p>
            <a:pPr>
              <a:buFontTx/>
              <a:buChar char="-"/>
            </a:pPr>
            <a:endParaRPr lang="vi-VN" sz="24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DA5B-177A-4B3A-AA1F-6527474C0159}" type="datetime1">
              <a:rPr kumimoji="1" lang="en-US" altLang="ja-JP" smtClean="0"/>
              <a:t>7/5/2023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5061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Tổng</a:t>
            </a:r>
            <a:r>
              <a:rPr lang="en-US" altLang="ja-JP" dirty="0"/>
              <a:t> </a:t>
            </a:r>
            <a:r>
              <a:rPr lang="en-US" altLang="ja-JP" dirty="0" err="1"/>
              <a:t>quan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nghiên</a:t>
            </a:r>
            <a:r>
              <a:rPr lang="en-US" altLang="ja-JP" dirty="0"/>
              <a:t> </a:t>
            </a:r>
            <a:r>
              <a:rPr lang="en-US" altLang="ja-JP" dirty="0" err="1"/>
              <a:t>cứu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Mục</a:t>
            </a:r>
            <a:r>
              <a:rPr lang="en-US" altLang="ja-JP" dirty="0" smtClean="0"/>
              <a:t> </a:t>
            </a:r>
            <a:r>
              <a:rPr lang="en-US" altLang="ja-JP" dirty="0" err="1"/>
              <a:t>tiêu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lang="en-US" altLang="ja-JP" dirty="0"/>
          </a:p>
          <a:p>
            <a:pPr lvl="1"/>
            <a:r>
              <a:rPr lang="en-US" altLang="ja-JP" dirty="0" err="1" smtClean="0"/>
              <a:t>Mục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tiêu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đề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tài</a:t>
            </a:r>
            <a:r>
              <a:rPr lang="en-US" altLang="ja-JP" dirty="0" smtClean="0"/>
              <a:t>:</a:t>
            </a:r>
            <a:r>
              <a:rPr kumimoji="1" lang="en-US" altLang="ja-JP" dirty="0" smtClean="0"/>
              <a:t> </a:t>
            </a:r>
            <a:endParaRPr kumimoji="1" lang="en-US" altLang="ja-JP" dirty="0"/>
          </a:p>
          <a:p>
            <a:pPr>
              <a:buFontTx/>
              <a:buChar char="-"/>
            </a:pPr>
            <a:r>
              <a:rPr lang="en-US" altLang="ja-JP" sz="2400" dirty="0" err="1" smtClean="0"/>
              <a:t>Xây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dựng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hệ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thống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chăm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sóc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cây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tự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động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theo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điều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kiện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môi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trường</a:t>
            </a:r>
            <a:endParaRPr lang="en-US" altLang="ja-JP" sz="2400" dirty="0" smtClean="0"/>
          </a:p>
          <a:p>
            <a:pPr>
              <a:buFontTx/>
              <a:buChar char="-"/>
            </a:pPr>
            <a:r>
              <a:rPr lang="en-US" altLang="ja-JP" sz="2400" dirty="0" err="1" smtClean="0"/>
              <a:t>Người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dùng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có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thể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giám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sát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các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thông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số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môi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trường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của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cây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trồng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và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điều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khiển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hệ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thống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từ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xa</a:t>
            </a:r>
            <a:r>
              <a:rPr lang="en-US" altLang="ja-JP" sz="2400" dirty="0" smtClean="0"/>
              <a:t> ở </a:t>
            </a:r>
            <a:r>
              <a:rPr lang="en-US" altLang="ja-JP" sz="2400" dirty="0" err="1" smtClean="0"/>
              <a:t>bất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kì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thời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điểm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nào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và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bất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kì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nơi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đâu</a:t>
            </a:r>
            <a:r>
              <a:rPr lang="en-US" altLang="ja-JP" sz="2400" dirty="0" smtClean="0"/>
              <a:t>.</a:t>
            </a:r>
          </a:p>
          <a:p>
            <a:pPr>
              <a:buFontTx/>
              <a:buChar char="-"/>
            </a:pP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DA5B-177A-4B3A-AA1F-6527474C0159}" type="datetime1">
              <a:rPr kumimoji="1" lang="en-US" altLang="ja-JP" smtClean="0"/>
              <a:t>7/5/2023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5555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Kế</a:t>
            </a:r>
            <a:r>
              <a:rPr lang="en-US" altLang="ja-JP" dirty="0"/>
              <a:t> </a:t>
            </a:r>
            <a:r>
              <a:rPr lang="en-US" altLang="ja-JP" dirty="0" err="1"/>
              <a:t>hoạch</a:t>
            </a:r>
            <a:r>
              <a:rPr lang="en-US" altLang="ja-JP" dirty="0"/>
              <a:t> </a:t>
            </a:r>
            <a:r>
              <a:rPr lang="en-US" altLang="ja-JP" dirty="0" err="1"/>
              <a:t>thực</a:t>
            </a:r>
            <a:r>
              <a:rPr lang="en-US" altLang="ja-JP" dirty="0"/>
              <a:t> </a:t>
            </a:r>
            <a:r>
              <a:rPr lang="en-US" altLang="ja-JP" dirty="0" err="1"/>
              <a:t>hiện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Kế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hoạch</a:t>
            </a:r>
            <a:r>
              <a:rPr kumimoji="1" lang="en-US" altLang="ja-JP" dirty="0"/>
              <a:t> </a:t>
            </a:r>
            <a:r>
              <a:rPr lang="en-US" altLang="ja-JP" dirty="0" err="1"/>
              <a:t>thực</a:t>
            </a:r>
            <a:r>
              <a:rPr lang="en-US" altLang="ja-JP" dirty="0"/>
              <a:t> </a:t>
            </a:r>
            <a:r>
              <a:rPr lang="en-US" altLang="ja-JP" dirty="0" err="1"/>
              <a:t>hiện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en-US" altLang="ja-JP" dirty="0"/>
          </a:p>
          <a:p>
            <a:pPr lvl="1"/>
            <a:r>
              <a:rPr lang="en-US" altLang="ja-JP" dirty="0" err="1"/>
              <a:t>Vẽ</a:t>
            </a:r>
            <a:r>
              <a:rPr lang="en-US" altLang="ja-JP" dirty="0"/>
              <a:t> </a:t>
            </a:r>
            <a:r>
              <a:rPr lang="en-US" altLang="ja-JP" dirty="0" err="1"/>
              <a:t>giản</a:t>
            </a:r>
            <a:r>
              <a:rPr lang="en-US" altLang="ja-JP" dirty="0"/>
              <a:t> </a:t>
            </a:r>
            <a:r>
              <a:rPr lang="en-US" altLang="ja-JP" dirty="0" err="1"/>
              <a:t>đồ</a:t>
            </a:r>
            <a:r>
              <a:rPr lang="en-US" altLang="ja-JP" dirty="0"/>
              <a:t> </a:t>
            </a:r>
            <a:r>
              <a:rPr lang="en-US" altLang="ja-JP" dirty="0" err="1"/>
              <a:t>kế</a:t>
            </a:r>
            <a:r>
              <a:rPr lang="en-US" altLang="ja-JP" dirty="0"/>
              <a:t> </a:t>
            </a:r>
            <a:r>
              <a:rPr lang="en-US" altLang="ja-JP" dirty="0" err="1"/>
              <a:t>hoạch</a:t>
            </a:r>
            <a:r>
              <a:rPr lang="en-US" altLang="ja-JP" dirty="0"/>
              <a:t> </a:t>
            </a:r>
            <a:r>
              <a:rPr lang="en-US" altLang="ja-JP" dirty="0" err="1"/>
              <a:t>theo</a:t>
            </a:r>
            <a:r>
              <a:rPr lang="en-US" altLang="ja-JP" dirty="0"/>
              <a:t> </a:t>
            </a:r>
            <a:r>
              <a:rPr lang="en-US" altLang="ja-JP" dirty="0" err="1"/>
              <a:t>thời</a:t>
            </a:r>
            <a:r>
              <a:rPr lang="en-US" altLang="ja-JP" dirty="0"/>
              <a:t> </a:t>
            </a:r>
            <a:r>
              <a:rPr lang="en-US" altLang="ja-JP" dirty="0" err="1"/>
              <a:t>gian</a:t>
            </a:r>
            <a:r>
              <a:rPr lang="en-US" altLang="ja-JP" dirty="0"/>
              <a:t> (</a:t>
            </a:r>
            <a:r>
              <a:rPr lang="en-US" altLang="ja-JP" dirty="0" err="1"/>
              <a:t>dùng</a:t>
            </a:r>
            <a:r>
              <a:rPr lang="en-US" altLang="ja-JP" dirty="0"/>
              <a:t> excel). </a:t>
            </a:r>
            <a:r>
              <a:rPr lang="en-US" altLang="ja-JP" dirty="0" err="1"/>
              <a:t>Ví</a:t>
            </a:r>
            <a:r>
              <a:rPr lang="en-US" altLang="ja-JP" dirty="0"/>
              <a:t> </a:t>
            </a:r>
            <a:r>
              <a:rPr lang="en-US" altLang="ja-JP" dirty="0" err="1"/>
              <a:t>dụ</a:t>
            </a:r>
            <a:r>
              <a:rPr lang="en-US" altLang="ja-JP" dirty="0"/>
              <a:t>: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B268-5139-4E23-9EFA-DCDBB496E24C}" type="datetime1">
              <a:rPr kumimoji="1" lang="en-US" altLang="ja-JP" smtClean="0"/>
              <a:t>7/5/2023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6912"/>
            <a:ext cx="9144000" cy="270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56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2400" dirty="0" err="1" smtClean="0"/>
              <a:t>Thiết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bị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xử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lý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trung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tâm</a:t>
            </a:r>
            <a:r>
              <a:rPr kumimoji="1" lang="en-US" altLang="ja-JP" sz="2400" dirty="0" smtClean="0"/>
              <a:t>: ESP32</a:t>
            </a:r>
          </a:p>
          <a:p>
            <a:r>
              <a:rPr lang="en-US" altLang="ja-JP" sz="2400" dirty="0" err="1" smtClean="0"/>
              <a:t>Cảm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biến</a:t>
            </a:r>
            <a:r>
              <a:rPr lang="en-US" altLang="ja-JP" sz="2400" dirty="0" smtClean="0"/>
              <a:t>: DHT22, </a:t>
            </a:r>
            <a:r>
              <a:rPr lang="en-US" altLang="ja-JP" sz="2400" dirty="0" err="1" smtClean="0"/>
              <a:t>Cảm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biến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độ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ẩm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đất</a:t>
            </a:r>
            <a:r>
              <a:rPr lang="en-US" altLang="ja-JP" sz="2400" dirty="0" smtClean="0"/>
              <a:t>, </a:t>
            </a:r>
            <a:r>
              <a:rPr lang="en-US" altLang="ja-JP" sz="2400" dirty="0" err="1" smtClean="0"/>
              <a:t>Cảm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biến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ánh</a:t>
            </a:r>
            <a:r>
              <a:rPr lang="en-US" altLang="ja-JP" sz="2400" dirty="0" smtClean="0"/>
              <a:t> sang</a:t>
            </a:r>
          </a:p>
          <a:p>
            <a:r>
              <a:rPr kumimoji="1" lang="en-US" altLang="ja-JP" sz="2400" dirty="0" err="1" smtClean="0"/>
              <a:t>Chăm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sóc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cây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trồng</a:t>
            </a:r>
            <a:r>
              <a:rPr kumimoji="1" lang="en-US" altLang="ja-JP" sz="2400" dirty="0" smtClean="0"/>
              <a:t>: </a:t>
            </a:r>
            <a:r>
              <a:rPr kumimoji="1" lang="en-US" altLang="ja-JP" sz="2400" dirty="0" err="1" smtClean="0"/>
              <a:t>Máy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bơm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và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đèn</a:t>
            </a:r>
            <a:endParaRPr lang="en-US" altLang="ja-JP" sz="2400" dirty="0"/>
          </a:p>
          <a:p>
            <a:r>
              <a:rPr lang="en-US" altLang="ja-JP" sz="2400" dirty="0" err="1" smtClean="0"/>
              <a:t>Thiết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bị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xử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lý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trung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tâm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sẽ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đọc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dữ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liệu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từ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cảm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biến</a:t>
            </a:r>
            <a:r>
              <a:rPr lang="en-US" altLang="ja-JP" sz="2400" dirty="0" smtClean="0"/>
              <a:t>, </a:t>
            </a:r>
            <a:r>
              <a:rPr lang="en-US" altLang="ja-JP" sz="2400" dirty="0" err="1" smtClean="0"/>
              <a:t>sau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đó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tự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quyết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định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bật</a:t>
            </a:r>
            <a:r>
              <a:rPr lang="en-US" altLang="ja-JP" sz="2400" dirty="0" smtClean="0"/>
              <a:t> hay </a:t>
            </a:r>
            <a:r>
              <a:rPr lang="en-US" altLang="ja-JP" sz="2400" dirty="0" err="1" smtClean="0"/>
              <a:t>tắt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máy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bơm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hoặc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đèn</a:t>
            </a:r>
            <a:r>
              <a:rPr lang="en-US" altLang="ja-JP" sz="2400" dirty="0" smtClean="0"/>
              <a:t>.</a:t>
            </a:r>
          </a:p>
          <a:p>
            <a:r>
              <a:rPr kumimoji="1" lang="en-US" altLang="ja-JP" sz="2400" dirty="0" err="1" smtClean="0"/>
              <a:t>Khi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có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kết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nối</a:t>
            </a:r>
            <a:r>
              <a:rPr kumimoji="1" lang="en-US" altLang="ja-JP" sz="2400" dirty="0" smtClean="0"/>
              <a:t> Internet, </a:t>
            </a:r>
            <a:r>
              <a:rPr lang="en-US" altLang="ja-JP" sz="2400" dirty="0" err="1" smtClean="0"/>
              <a:t>thiết</a:t>
            </a:r>
            <a:r>
              <a:rPr lang="en-US" altLang="ja-JP" sz="2400" dirty="0" smtClean="0"/>
              <a:t> </a:t>
            </a:r>
            <a:r>
              <a:rPr lang="en-US" altLang="ja-JP" sz="2400" dirty="0" err="1"/>
              <a:t>bị</a:t>
            </a:r>
            <a:r>
              <a:rPr lang="en-US" altLang="ja-JP" sz="2400" dirty="0"/>
              <a:t> </a:t>
            </a:r>
            <a:r>
              <a:rPr lang="en-US" altLang="ja-JP" sz="2400" dirty="0" err="1"/>
              <a:t>xử</a:t>
            </a:r>
            <a:r>
              <a:rPr lang="en-US" altLang="ja-JP" sz="2400" dirty="0"/>
              <a:t> </a:t>
            </a:r>
            <a:r>
              <a:rPr lang="en-US" altLang="ja-JP" sz="2400" dirty="0" err="1"/>
              <a:t>lý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trung</a:t>
            </a:r>
            <a:r>
              <a:rPr lang="en-US" altLang="ja-JP" sz="2400" dirty="0"/>
              <a:t> </a:t>
            </a:r>
            <a:r>
              <a:rPr lang="en-US" altLang="ja-JP" sz="2400" dirty="0" err="1" smtClean="0"/>
              <a:t>tâm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gửi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dữ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liệu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lên</a:t>
            </a:r>
            <a:r>
              <a:rPr lang="en-US" altLang="ja-JP" sz="2400" dirty="0" smtClean="0"/>
              <a:t> Database </a:t>
            </a:r>
            <a:r>
              <a:rPr lang="en-US" altLang="ja-JP" sz="2400" dirty="0" err="1" smtClean="0"/>
              <a:t>và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nhận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tín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hiệu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điều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khiển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từ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người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dùng</a:t>
            </a:r>
            <a:r>
              <a:rPr lang="en-US" altLang="ja-JP" sz="2400" dirty="0" smtClean="0"/>
              <a:t> ở </a:t>
            </a:r>
            <a:r>
              <a:rPr lang="en-US" altLang="ja-JP" sz="2400" dirty="0" err="1" smtClean="0"/>
              <a:t>xa</a:t>
            </a:r>
            <a:endParaRPr lang="en-US" altLang="ja-JP" sz="2400" dirty="0" smtClean="0"/>
          </a:p>
          <a:p>
            <a:r>
              <a:rPr lang="en-US" altLang="ja-JP" sz="2400" dirty="0" err="1" smtClean="0"/>
              <a:t>Khi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có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người</a:t>
            </a:r>
            <a:r>
              <a:rPr lang="en-US" altLang="ja-JP" sz="2400" dirty="0" smtClean="0"/>
              <a:t> ở </a:t>
            </a:r>
            <a:r>
              <a:rPr lang="en-US" altLang="ja-JP" sz="2400" dirty="0" err="1" smtClean="0"/>
              <a:t>gần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kết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nối</a:t>
            </a:r>
            <a:r>
              <a:rPr lang="en-US" altLang="ja-JP" sz="2400" dirty="0" smtClean="0"/>
              <a:t>, 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thiết</a:t>
            </a:r>
            <a:r>
              <a:rPr lang="en-US" altLang="ja-JP" sz="2400" dirty="0"/>
              <a:t> </a:t>
            </a:r>
            <a:r>
              <a:rPr lang="en-US" altLang="ja-JP" sz="2400" dirty="0" err="1"/>
              <a:t>bị</a:t>
            </a:r>
            <a:r>
              <a:rPr lang="en-US" altLang="ja-JP" sz="2400" dirty="0"/>
              <a:t> </a:t>
            </a:r>
            <a:r>
              <a:rPr lang="en-US" altLang="ja-JP" sz="2400" dirty="0" err="1"/>
              <a:t>xử</a:t>
            </a:r>
            <a:r>
              <a:rPr lang="en-US" altLang="ja-JP" sz="2400" dirty="0"/>
              <a:t> </a:t>
            </a:r>
            <a:r>
              <a:rPr lang="en-US" altLang="ja-JP" sz="2400" dirty="0" err="1"/>
              <a:t>lý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trung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tâm</a:t>
            </a:r>
            <a:r>
              <a:rPr lang="en-US" altLang="ja-JP" sz="2400" dirty="0"/>
              <a:t> </a:t>
            </a:r>
            <a:r>
              <a:rPr lang="en-US" altLang="ja-JP" sz="2400" dirty="0" err="1"/>
              <a:t>gửi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web </a:t>
            </a:r>
            <a:r>
              <a:rPr lang="en-US" altLang="ja-JP" sz="2400" dirty="0" err="1" smtClean="0"/>
              <a:t>thể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thiện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thông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số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môi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trường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và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nhận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tín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hiệu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điều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khiển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từ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người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đó</a:t>
            </a:r>
            <a:r>
              <a:rPr lang="en-US" altLang="ja-JP" sz="2400" dirty="0" smtClean="0"/>
              <a:t> </a:t>
            </a:r>
          </a:p>
          <a:p>
            <a:endParaRPr kumimoji="1" lang="en-US" altLang="ja-JP" sz="2400" dirty="0" smtClean="0"/>
          </a:p>
          <a:p>
            <a:endParaRPr kumimoji="1" lang="ja-JP" altLang="en-US" sz="24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7/5/2023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7819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2400" dirty="0" err="1" smtClean="0"/>
              <a:t>Mô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hình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hệ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thống</a:t>
            </a:r>
            <a:endParaRPr kumimoji="1" lang="en-US" altLang="ja-JP" sz="2400" dirty="0" smtClean="0"/>
          </a:p>
          <a:p>
            <a:pPr marL="0" indent="0">
              <a:buNone/>
            </a:pPr>
            <a:endParaRPr kumimoji="1" lang="en-US" altLang="ja-JP" sz="2400" dirty="0" smtClean="0"/>
          </a:p>
          <a:p>
            <a:pPr marL="0" indent="0">
              <a:buNone/>
            </a:pPr>
            <a:endParaRPr kumimoji="1" lang="ja-JP" altLang="en-US" sz="24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7/5/2023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43" y="1966457"/>
            <a:ext cx="8270357" cy="427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558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Thiết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kế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phần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cứng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hệ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thống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7/5/2023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UIT-Khoa KTMT 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22" y="1484784"/>
            <a:ext cx="8510578" cy="4824413"/>
          </a:xfrm>
        </p:spPr>
      </p:pic>
    </p:spTree>
    <p:extLst>
      <p:ext uri="{BB962C8B-B14F-4D97-AF65-F5344CB8AC3E}">
        <p14:creationId xmlns:p14="http://schemas.microsoft.com/office/powerpoint/2010/main" val="17197085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dsp</Template>
  <TotalTime>3539</TotalTime>
  <Words>1049</Words>
  <Application>Microsoft Office PowerPoint</Application>
  <PresentationFormat>On-screen Show (4:3)</PresentationFormat>
  <Paragraphs>153</Paragraphs>
  <Slides>21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ＭＳ Ｐゴシック</vt:lpstr>
      <vt:lpstr>Arial</vt:lpstr>
      <vt:lpstr>Calibri</vt:lpstr>
      <vt:lpstr>Times New Roman</vt:lpstr>
      <vt:lpstr>Wingdings</vt:lpstr>
      <vt:lpstr>dsp</vt:lpstr>
      <vt:lpstr>HỆ THỐNG IOT QUẢN LÝ VƯỜN CÂY THÔNG MINH </vt:lpstr>
      <vt:lpstr>Nội dung báo cáo</vt:lpstr>
      <vt:lpstr>Tổng quan đề tài nghiên cứu</vt:lpstr>
      <vt:lpstr>Tổng quan đề tài nghiên cứu</vt:lpstr>
      <vt:lpstr>Tổng quan đề tài nghiên cứu</vt:lpstr>
      <vt:lpstr>Kế hoạch thực hiện đề tài</vt:lpstr>
      <vt:lpstr>Giải pháp đề xuất của đề tài</vt:lpstr>
      <vt:lpstr>Giải pháp đề xuất của đề tài</vt:lpstr>
      <vt:lpstr>Thiết kế phần cứng hệ thống</vt:lpstr>
      <vt:lpstr>Sơ đồ giải thuật của hệ thống</vt:lpstr>
      <vt:lpstr>Kết quả của giải pháp đề xuất</vt:lpstr>
      <vt:lpstr>Kết quả của giải pháp đề xuất</vt:lpstr>
      <vt:lpstr>Kết quả của giải pháp đề xuất</vt:lpstr>
      <vt:lpstr>Kết quả của giải pháp đề xuất</vt:lpstr>
      <vt:lpstr>Kết quả của giải pháp đề xuất</vt:lpstr>
      <vt:lpstr>Kết quả của giải pháp đề xuất</vt:lpstr>
      <vt:lpstr>Kết quả của giải pháp đề xuất</vt:lpstr>
      <vt:lpstr>Kết luận và hướng phát triển đề tài</vt:lpstr>
      <vt:lpstr>Kết luận và hướng phát triển đề tài</vt:lpstr>
      <vt:lpstr>Tài liệu tham khảo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Reina</dc:creator>
  <cp:lastModifiedBy>Lê Hoàng Khanh</cp:lastModifiedBy>
  <cp:revision>213</cp:revision>
  <dcterms:created xsi:type="dcterms:W3CDTF">2015-03-02T05:45:06Z</dcterms:created>
  <dcterms:modified xsi:type="dcterms:W3CDTF">2023-07-05T12:09:34Z</dcterms:modified>
</cp:coreProperties>
</file>