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2" r:id="rId2"/>
    <p:sldId id="308" r:id="rId3"/>
    <p:sldId id="299" r:id="rId4"/>
    <p:sldId id="304" r:id="rId5"/>
    <p:sldId id="307" r:id="rId6"/>
    <p:sldId id="296" r:id="rId7"/>
    <p:sldId id="309" r:id="rId8"/>
    <p:sldId id="290" r:id="rId9"/>
    <p:sldId id="306" r:id="rId10"/>
    <p:sldId id="301" r:id="rId11"/>
    <p:sldId id="288" r:id="rId12"/>
    <p:sldId id="305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262"/>
            <p14:sldId id="308"/>
            <p14:sldId id="299"/>
            <p14:sldId id="304"/>
            <p14:sldId id="307"/>
            <p14:sldId id="296"/>
            <p14:sldId id="309"/>
            <p14:sldId id="290"/>
            <p14:sldId id="306"/>
            <p14:sldId id="301"/>
            <p14:sldId id="28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0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2023/5/14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2023/5/14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5/14/2023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5/14/2023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5/14/2023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5/14/2023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5/14/2023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5/14/2023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altLang="ja-JP" sz="4000" b="1" dirty="0" smtClean="0"/>
              <a:t>HỆ THỐNG IOT QUẢN LÝ VƯỜN CÂY THÔNG MINH</a:t>
            </a:r>
            <a:r>
              <a:rPr lang="en-US" altLang="ja-JP" sz="4400" b="1" dirty="0"/>
              <a:t/>
            </a:r>
            <a:br>
              <a:rPr lang="en-US" altLang="ja-JP" sz="4400" b="1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0013" y="3717032"/>
            <a:ext cx="6400800" cy="1752600"/>
          </a:xfrm>
        </p:spPr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16/05/2023</a:t>
            </a:r>
            <a:endParaRPr lang="en-US" altLang="ja-JP" dirty="0"/>
          </a:p>
          <a:p>
            <a:r>
              <a:rPr lang="en-US" altLang="ja-JP" dirty="0"/>
              <a:t>GVHD: </a:t>
            </a:r>
            <a:r>
              <a:rPr lang="en-US" altLang="ja-JP" dirty="0" err="1" smtClean="0"/>
              <a:t>Phan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Đình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Duy</a:t>
            </a:r>
            <a:endParaRPr lang="en-US" altLang="ja-JP" dirty="0"/>
          </a:p>
          <a:p>
            <a:r>
              <a:rPr lang="en-US" altLang="ja-JP" dirty="0" err="1"/>
              <a:t>Tên</a:t>
            </a:r>
            <a:r>
              <a:rPr lang="en-US" altLang="ja-JP" dirty="0"/>
              <a:t> </a:t>
            </a:r>
            <a:r>
              <a:rPr lang="en-US" altLang="ja-JP" dirty="0" smtClean="0"/>
              <a:t>SV: Lê Hoàng Khanh                </a:t>
            </a:r>
            <a:r>
              <a:rPr lang="en-US" altLang="ja-JP" dirty="0"/>
              <a:t>MSSV</a:t>
            </a:r>
            <a:r>
              <a:rPr lang="en-US" altLang="ja-JP" dirty="0" smtClean="0"/>
              <a:t>: 20521448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5/14/2023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Sơ đồ khối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5/14/2023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smtClean="0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5" y="1244314"/>
            <a:ext cx="8748464" cy="49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Sơ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đồ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thuật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17AE-C5B1-45BB-9249-90F7C348BD58}" type="datetime1">
              <a:rPr kumimoji="1" lang="en-US" altLang="ja-JP" smtClean="0"/>
              <a:t>5/14/2023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46" y="1136491"/>
            <a:ext cx="5719191" cy="54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800" dirty="0" err="1" smtClean="0"/>
              <a:t>Cảm</a:t>
            </a:r>
            <a:r>
              <a:rPr lang="en-US" sz="4800" dirty="0" smtClean="0"/>
              <a:t> </a:t>
            </a:r>
            <a:r>
              <a:rPr lang="en-US" sz="4800" dirty="0" err="1" smtClean="0"/>
              <a:t>ơn</a:t>
            </a:r>
            <a:r>
              <a:rPr lang="en-US" sz="4800" dirty="0" smtClean="0"/>
              <a:t> </a:t>
            </a:r>
            <a:r>
              <a:rPr lang="en-US" sz="4800" dirty="0" err="1" smtClean="0"/>
              <a:t>thầy</a:t>
            </a:r>
            <a:r>
              <a:rPr lang="en-US" sz="4800" dirty="0" smtClean="0"/>
              <a:t> </a:t>
            </a:r>
            <a:r>
              <a:rPr lang="en-US" sz="4800" dirty="0" err="1" smtClean="0"/>
              <a:t>cô</a:t>
            </a:r>
            <a:r>
              <a:rPr lang="en-US" sz="4800" dirty="0" smtClean="0"/>
              <a:t> </a:t>
            </a:r>
            <a:r>
              <a:rPr lang="en-US" sz="4800" dirty="0" err="1" smtClean="0"/>
              <a:t>và</a:t>
            </a:r>
            <a:r>
              <a:rPr lang="en-US" sz="4800" dirty="0" smtClean="0"/>
              <a:t> </a:t>
            </a:r>
            <a:r>
              <a:rPr lang="en-US" sz="4800" dirty="0" err="1" smtClean="0"/>
              <a:t>các</a:t>
            </a:r>
            <a:r>
              <a:rPr lang="en-US" sz="4800" dirty="0" smtClean="0"/>
              <a:t> </a:t>
            </a:r>
            <a:r>
              <a:rPr lang="en-US" sz="4800" dirty="0" err="1" smtClean="0"/>
              <a:t>bạn</a:t>
            </a:r>
            <a:r>
              <a:rPr lang="en-US" sz="4800" dirty="0" smtClean="0"/>
              <a:t> </a:t>
            </a:r>
            <a:r>
              <a:rPr lang="en-US" sz="4800" dirty="0" err="1" smtClean="0"/>
              <a:t>đã</a:t>
            </a:r>
            <a:r>
              <a:rPr lang="en-US" sz="4800" dirty="0"/>
              <a:t> </a:t>
            </a:r>
            <a:r>
              <a:rPr lang="en-US" sz="4800" dirty="0" err="1" smtClean="0"/>
              <a:t>lắng</a:t>
            </a:r>
            <a:r>
              <a:rPr lang="en-US" sz="4800" dirty="0" smtClean="0"/>
              <a:t> </a:t>
            </a:r>
            <a:r>
              <a:rPr lang="en-US" sz="4800" dirty="0" err="1" smtClean="0"/>
              <a:t>nghe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lang="en-US" altLang="ja-JP" smtClean="0"/>
              <a:pPr/>
              <a:t>5/14/2023</a:t>
            </a:fld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Copyrights 2016 UIT-Khoa KTMT 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516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TỔNG QUAN ĐỀ TÀI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5/14/2023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Copyrights 2016 UIT-Khoa KTMT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064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412776"/>
            <a:ext cx="4176464" cy="4824536"/>
          </a:xfrm>
        </p:spPr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tổng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đề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tài</a:t>
            </a:r>
            <a:endParaRPr kumimoji="1" lang="en-US" altLang="ja-JP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vi-VN" altLang="ja-JP" sz="2000" dirty="0"/>
              <a:t>Nước ta là một đất nước nông nghiệp, tuy nhiên </a:t>
            </a:r>
            <a:r>
              <a:rPr lang="vi-VN" altLang="ja-JP" sz="2000" dirty="0" smtClean="0"/>
              <a:t>quy mô</a:t>
            </a:r>
            <a:r>
              <a:rPr lang="en-US" altLang="ja-JP" sz="2000" dirty="0" smtClean="0"/>
              <a:t>, </a:t>
            </a:r>
            <a:r>
              <a:rPr lang="vi-VN" altLang="ja-JP" sz="2000" dirty="0" smtClean="0"/>
              <a:t>chất </a:t>
            </a:r>
            <a:r>
              <a:rPr lang="vi-VN" altLang="ja-JP" sz="2000" dirty="0"/>
              <a:t>lượng và sản lượng nông nghiệp của nước ta luôn thấp hơn so với các nước </a:t>
            </a:r>
            <a:r>
              <a:rPr lang="vi-VN" altLang="ja-JP" sz="2000" dirty="0" smtClean="0"/>
              <a:t>khác</a:t>
            </a:r>
            <a:r>
              <a:rPr lang="en-US" altLang="ja-JP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000" dirty="0" smtClean="0"/>
              <a:t>N</a:t>
            </a:r>
            <a:r>
              <a:rPr lang="vi-VN" altLang="ja-JP" sz="2000" dirty="0" smtClean="0"/>
              <a:t>guyên </a:t>
            </a:r>
            <a:r>
              <a:rPr lang="vi-VN" altLang="ja-JP" sz="2000" dirty="0"/>
              <a:t>nhân chính là việc công nghệ sản xuất của nước ta quá lạc hậu, chủ yếu dựa vào tay </a:t>
            </a:r>
            <a:r>
              <a:rPr lang="vi-VN" altLang="ja-JP" sz="2000" dirty="0" smtClean="0"/>
              <a:t>chân</a:t>
            </a:r>
            <a:r>
              <a:rPr lang="en-US" altLang="ja-JP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          </a:t>
            </a:r>
            <a:r>
              <a:rPr lang="en-US" altLang="ja-JP" sz="2000" b="1" dirty="0" err="1" smtClean="0">
                <a:solidFill>
                  <a:srgbClr val="FF0000"/>
                </a:solidFill>
              </a:rPr>
              <a:t>Cần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err="1" smtClean="0">
                <a:solidFill>
                  <a:srgbClr val="FF0000"/>
                </a:solidFill>
              </a:rPr>
              <a:t>một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err="1" smtClean="0">
                <a:solidFill>
                  <a:srgbClr val="FF0000"/>
                </a:solidFill>
              </a:rPr>
              <a:t>hệ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err="1" smtClean="0">
                <a:solidFill>
                  <a:srgbClr val="FF0000"/>
                </a:solidFill>
              </a:rPr>
              <a:t>thống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err="1" smtClean="0">
                <a:solidFill>
                  <a:srgbClr val="FF0000"/>
                </a:solidFill>
              </a:rPr>
              <a:t>có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err="1" smtClean="0">
                <a:solidFill>
                  <a:srgbClr val="FF0000"/>
                </a:solidFill>
              </a:rPr>
              <a:t>thể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err="1" smtClean="0">
                <a:solidFill>
                  <a:srgbClr val="FF0000"/>
                </a:solidFill>
              </a:rPr>
              <a:t>thay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err="1" smtClean="0">
                <a:solidFill>
                  <a:srgbClr val="FF0000"/>
                </a:solidFill>
              </a:rPr>
              <a:t>thế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err="1" smtClean="0">
                <a:solidFill>
                  <a:srgbClr val="FF0000"/>
                </a:solidFill>
              </a:rPr>
              <a:t>chúng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ta </a:t>
            </a:r>
            <a:r>
              <a:rPr lang="en-US" altLang="ja-JP" sz="2000" b="1" dirty="0" err="1" smtClean="0">
                <a:solidFill>
                  <a:srgbClr val="FF0000"/>
                </a:solidFill>
              </a:rPr>
              <a:t>sản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err="1" smtClean="0">
                <a:solidFill>
                  <a:srgbClr val="FF0000"/>
                </a:solidFill>
              </a:rPr>
              <a:t>xuất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err="1" smtClean="0">
                <a:solidFill>
                  <a:srgbClr val="FF0000"/>
                </a:solidFill>
              </a:rPr>
              <a:t>nông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err="1" smtClean="0">
                <a:solidFill>
                  <a:srgbClr val="FF0000"/>
                </a:solidFill>
              </a:rPr>
              <a:t>nghiệp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ja-JP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ja-JP" sz="2000" dirty="0" smtClean="0"/>
          </a:p>
          <a:p>
            <a:pPr>
              <a:buFont typeface="Arial" panose="020B0604020202020204" pitchFamily="34" charset="0"/>
              <a:buChar char="•"/>
            </a:pPr>
            <a:endParaRPr kumimoji="1" lang="en-US" altLang="ja-JP" sz="2000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DA5B-177A-4B3A-AA1F-6527474C0159}" type="datetime1">
              <a:rPr kumimoji="1" lang="en-US" altLang="ja-JP" smtClean="0"/>
              <a:t>5/14/2023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7" name="Right Arrow 6"/>
          <p:cNvSpPr/>
          <p:nvPr/>
        </p:nvSpPr>
        <p:spPr>
          <a:xfrm>
            <a:off x="539553" y="5301208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500187"/>
            <a:ext cx="4464496" cy="40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3888432" cy="482453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làm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điều</a:t>
            </a:r>
            <a:r>
              <a:rPr lang="en-US" sz="3200" dirty="0" smtClean="0"/>
              <a:t> </a:t>
            </a:r>
            <a:r>
              <a:rPr lang="en-US" sz="3200" dirty="0" err="1" smtClean="0"/>
              <a:t>đó</a:t>
            </a:r>
            <a:r>
              <a:rPr lang="en-US" sz="3200" dirty="0" smtClean="0"/>
              <a:t>, </a:t>
            </a:r>
            <a:r>
              <a:rPr lang="en-US" sz="3200" dirty="0" err="1" smtClean="0"/>
              <a:t>chúng</a:t>
            </a:r>
            <a:r>
              <a:rPr lang="en-US" sz="3200" dirty="0" smtClean="0"/>
              <a:t> ta </a:t>
            </a:r>
            <a:r>
              <a:rPr lang="en-US" sz="3200" dirty="0" err="1" smtClean="0"/>
              <a:t>sẽ</a:t>
            </a:r>
            <a:r>
              <a:rPr lang="en-US" sz="3200" dirty="0" smtClean="0"/>
              <a:t> </a:t>
            </a:r>
            <a:r>
              <a:rPr lang="en-US" sz="3200" dirty="0" err="1" smtClean="0"/>
              <a:t>phải</a:t>
            </a:r>
            <a:r>
              <a:rPr lang="en-US" sz="3200" dirty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quyết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vấn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nông</a:t>
            </a:r>
            <a:r>
              <a:rPr lang="en-US" sz="3200" dirty="0" smtClean="0"/>
              <a:t> </a:t>
            </a:r>
            <a:r>
              <a:rPr lang="en-US" sz="3200" dirty="0" err="1" smtClean="0"/>
              <a:t>nghiệp</a:t>
            </a:r>
            <a:r>
              <a:rPr lang="en-US" sz="3200" dirty="0" smtClean="0"/>
              <a:t> </a:t>
            </a:r>
            <a:r>
              <a:rPr lang="en-US" sz="3200" dirty="0" err="1" smtClean="0"/>
              <a:t>bao</a:t>
            </a:r>
            <a:r>
              <a:rPr lang="en-US" sz="3200" dirty="0" smtClean="0"/>
              <a:t> </a:t>
            </a:r>
            <a:r>
              <a:rPr lang="en-US" sz="3200" dirty="0" err="1" smtClean="0"/>
              <a:t>gồm</a:t>
            </a:r>
            <a:r>
              <a:rPr lang="en-US" sz="3200" dirty="0" smtClean="0"/>
              <a:t> </a:t>
            </a:r>
            <a:r>
              <a:rPr lang="en-US" sz="3200" dirty="0" err="1" smtClean="0"/>
              <a:t>môi</a:t>
            </a:r>
            <a:r>
              <a:rPr lang="en-US" sz="3200" dirty="0" smtClean="0"/>
              <a:t> </a:t>
            </a:r>
            <a:r>
              <a:rPr lang="en-US" sz="3200" dirty="0" err="1" smtClean="0"/>
              <a:t>trường</a:t>
            </a:r>
            <a:r>
              <a:rPr lang="en-US" sz="3200" dirty="0" smtClean="0"/>
              <a:t>, </a:t>
            </a:r>
            <a:r>
              <a:rPr lang="en-US" sz="3200" dirty="0" err="1" smtClean="0"/>
              <a:t>năng</a:t>
            </a:r>
            <a:r>
              <a:rPr lang="en-US" sz="3200" dirty="0" smtClean="0"/>
              <a:t> </a:t>
            </a:r>
            <a:r>
              <a:rPr lang="en-US" sz="3200" dirty="0" err="1" smtClean="0"/>
              <a:t>suất</a:t>
            </a:r>
            <a:r>
              <a:rPr lang="en-US" sz="3200" dirty="0" smtClean="0"/>
              <a:t>, </a:t>
            </a:r>
            <a:r>
              <a:rPr lang="en-US" sz="3200" dirty="0" err="1" smtClean="0"/>
              <a:t>chất</a:t>
            </a:r>
            <a:r>
              <a:rPr lang="en-US" sz="3200" dirty="0" smtClean="0"/>
              <a:t> </a:t>
            </a:r>
            <a:r>
              <a:rPr lang="en-US" sz="3200" dirty="0" err="1" smtClean="0"/>
              <a:t>lượng</a:t>
            </a:r>
            <a:r>
              <a:rPr lang="en-US" sz="3200" dirty="0" smtClean="0"/>
              <a:t> ,</a:t>
            </a:r>
            <a:r>
              <a:rPr lang="en-US" sz="3200" dirty="0" err="1" smtClean="0"/>
              <a:t>khả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 </a:t>
            </a:r>
            <a:r>
              <a:rPr lang="en-US" sz="3200" dirty="0" err="1" smtClean="0"/>
              <a:t>tự</a:t>
            </a:r>
            <a:r>
              <a:rPr lang="en-US" sz="3200" dirty="0" smtClean="0"/>
              <a:t> </a:t>
            </a:r>
            <a:r>
              <a:rPr lang="en-US" sz="3200" dirty="0" err="1" smtClean="0"/>
              <a:t>động</a:t>
            </a:r>
            <a:r>
              <a:rPr lang="en-US" sz="3200" dirty="0" smtClean="0"/>
              <a:t> </a:t>
            </a:r>
            <a:r>
              <a:rPr lang="en-US" sz="3200" dirty="0" err="1" smtClean="0"/>
              <a:t>hoá</a:t>
            </a:r>
            <a:r>
              <a:rPr lang="en-US" sz="3200" dirty="0" smtClean="0"/>
              <a:t>,…</a:t>
            </a: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5/14/2023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Copyrights 2016 UIT-Khoa KTMT . All Rights Reserved.</a:t>
            </a:r>
            <a:endParaRPr kumimoji="1" lang="ja-JP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00808"/>
            <a:ext cx="440345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1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“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vườn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minh”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,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tưới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trồng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tưới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cây,luôn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trồng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can </a:t>
            </a:r>
            <a:r>
              <a:rPr lang="en-US" dirty="0" err="1" smtClean="0"/>
              <a:t>thiệp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5/14/2023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Copyrights 2016 UIT-Khoa KTMT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198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hoạch</a:t>
            </a:r>
            <a:r>
              <a:rPr kumimoji="1"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 smtClean="0"/>
              <a:t>tài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5/14/2023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6912"/>
            <a:ext cx="763284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56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FF0000"/>
                </a:solidFill>
              </a:rPr>
              <a:t>HỆ THỐNG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5/14/2023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Copyrights 2016 UIT-Khoa KTMT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296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Chức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năng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chức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năng</a:t>
            </a:r>
            <a:r>
              <a:rPr lang="en-US" altLang="ja-JP" dirty="0" smtClean="0"/>
              <a:t>:</a:t>
            </a:r>
          </a:p>
          <a:p>
            <a:pPr lvl="1"/>
            <a:r>
              <a:rPr kumimoji="1" lang="en-US" altLang="ja-JP" dirty="0" err="1" smtClean="0"/>
              <a:t>Tự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động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tưới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khi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đạt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đủ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điều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kiện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tưới</a:t>
            </a:r>
            <a:r>
              <a:rPr kumimoji="1" lang="en-US" altLang="ja-JP" dirty="0" smtClean="0"/>
              <a:t>.</a:t>
            </a:r>
          </a:p>
          <a:p>
            <a:pPr lvl="1"/>
            <a:r>
              <a:rPr lang="en-US" altLang="ja-JP" dirty="0" smtClean="0"/>
              <a:t>Cho </a:t>
            </a:r>
            <a:r>
              <a:rPr lang="en-US" altLang="ja-JP" dirty="0" err="1" smtClean="0"/>
              <a:t>phép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người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dùng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xem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số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môi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trường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vườn</a:t>
            </a:r>
            <a:r>
              <a:rPr lang="en-US" altLang="ja-JP" dirty="0"/>
              <a:t> </a:t>
            </a:r>
            <a:r>
              <a:rPr lang="en-US" altLang="ja-JP" dirty="0" err="1" smtClean="0"/>
              <a:t>bằng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bị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năng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nối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mạng</a:t>
            </a:r>
            <a:r>
              <a:rPr lang="en-US" altLang="ja-JP" dirty="0"/>
              <a:t> </a:t>
            </a:r>
            <a:r>
              <a:rPr lang="en-US" altLang="ja-JP" dirty="0" smtClean="0"/>
              <a:t>ở </a:t>
            </a:r>
            <a:r>
              <a:rPr lang="en-US" altLang="ja-JP" dirty="0" err="1" smtClean="0"/>
              <a:t>khoảng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cách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gần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hoạc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xa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 Cho </a:t>
            </a:r>
            <a:r>
              <a:rPr lang="en-US" altLang="ja-JP" dirty="0" err="1" smtClean="0"/>
              <a:t>phép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người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dùng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điều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khiển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bằng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bị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nối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mạng</a:t>
            </a:r>
            <a:r>
              <a:rPr lang="en-US" altLang="ja-JP" dirty="0" smtClean="0"/>
              <a:t>.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5/14/2023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7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5/14/2023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Copyrights 2016 UIT-Khoa KTMT . All Rights Reserved.</a:t>
            </a:r>
            <a:endParaRPr kumimoji="1" lang="ja-JP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7502026" cy="36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61866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dsp</Template>
  <TotalTime>3261</TotalTime>
  <Words>470</Words>
  <Application>Microsoft Office PowerPoint</Application>
  <PresentationFormat>On-screen Show (4:3)</PresentationFormat>
  <Paragraphs>77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Times New Roman</vt:lpstr>
      <vt:lpstr>Wingdings</vt:lpstr>
      <vt:lpstr>dsp</vt:lpstr>
      <vt:lpstr>HỆ THỐNG IOT QUẢN LÝ VƯỜN CÂY THÔNG MINH </vt:lpstr>
      <vt:lpstr>PowerPoint Presentation</vt:lpstr>
      <vt:lpstr>Tổng quan đề tài nghiên cứu</vt:lpstr>
      <vt:lpstr>Tổng quan đề tài nghiên cứu</vt:lpstr>
      <vt:lpstr>Tổng quan đề tài nghiên cứu</vt:lpstr>
      <vt:lpstr>Kế hoạch thực hiện đề tài</vt:lpstr>
      <vt:lpstr>PowerPoint Presentation</vt:lpstr>
      <vt:lpstr>Chức năng của hệ thống</vt:lpstr>
      <vt:lpstr>Cấu trúc hệ thống</vt:lpstr>
      <vt:lpstr>Sơ đồ khối</vt:lpstr>
      <vt:lpstr>Sơ đồ giải thuật</vt:lpstr>
      <vt:lpstr>Kết thúc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Reina</dc:creator>
  <cp:lastModifiedBy>Lê Hoàng Khanh</cp:lastModifiedBy>
  <cp:revision>192</cp:revision>
  <dcterms:created xsi:type="dcterms:W3CDTF">2015-03-02T05:45:06Z</dcterms:created>
  <dcterms:modified xsi:type="dcterms:W3CDTF">2023-05-14T11:27:29Z</dcterms:modified>
</cp:coreProperties>
</file>