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4527C-D560-4DBE-918B-B653873B535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83A9-A922-47B5-BB03-1AA8BF0DF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31C-078B-EE19-031D-D4B6E6E1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3374A-CFCF-E4AD-781A-4C6A0C7F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3229-E05D-12AE-1BC1-F3885A68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7299-9C74-6FAE-70CE-13AF879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6300-1056-F602-E1AA-090930A7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C81B-6626-E154-73E7-7A77357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11066-EA10-9859-EC31-B5807B18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7F92-9D34-7019-2B25-59548B91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4B6A-E9D6-DDF9-9891-59D8B548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8719-B506-6DF1-D86B-D7E71436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FF74A-C752-CB1B-62F2-4ECDD9C5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FFA4D-4BF9-9E77-22D2-DEDE064C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F954-61AD-1416-A6B2-468CF9F6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2C70-11A7-2C19-1208-38BB3C16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DB0B-E97D-5722-F3AA-01F1FE1C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077F-9C65-DF12-93E3-5C1AFEAE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6E38-A7C7-0579-F529-75740EA0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300D-695F-2DD5-B8EF-D4A559A2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0802-1FB6-AAD1-72C9-6EB8E6A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0FEF-F7D6-8A76-4720-A4705C3B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B646-D447-F19A-6B51-35FC0C3C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4927-214C-D4B6-6486-5CA9A493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73BB-334F-75D4-B47B-92663FD4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A3F0-ABCD-420E-C20B-05B707F9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AC9E-5497-7573-6B8C-7FA630C8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6B7-99EC-7FAE-96E0-FB463E2F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6EB7-D0BC-2D27-D498-731FF5A3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1224-8068-8DE7-7D42-BFAE0406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50C9-AD90-75C7-9CE9-34CEA103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30D5-8FFA-FA19-CFE5-4510573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84A2-BDF9-D830-4E3D-47FBF55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D527-7133-38BE-D6B0-B9D8C7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D435-4D16-FC3E-183D-F211FEA4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FA04-D9B8-3877-D398-4DBCDA79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68B40-31F6-9C71-6B3B-8ED0FB61F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72D32-E876-950B-5B2C-B7CDD197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0C2E0-F044-A74B-121C-13972B0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F86EC-4697-FE04-F7A0-69F2549F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8F345-F1CF-5502-24B7-F69EB336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E2A6-9183-A7D1-544F-D76D0E0D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6DE1A-C5A9-898D-0FDC-653424AF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AB90-2178-7A66-B776-EAD1B371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EE9EC-614B-B703-A8A7-9251063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B716A-9EFF-B5D6-04EE-35C2203C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B24EB-46EF-43CA-082A-2883B3EF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B75C-840B-16A8-1BA1-63F6A3C2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DF2-3EE1-B60F-DBF3-52A88776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42F6-BC31-CEE7-79AA-1FFBE801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B8ADA-3DB2-2B85-E878-50BE611B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308FD-00C1-80C5-1B11-9BB24014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BE9C-0686-229C-C42C-46ED55EA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8C3-AF64-D62F-B406-0EF82734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FF7C-E746-2E76-5C64-1B87F0F6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C2950-AF3E-00B2-56DB-5EABCE54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0276F-DB91-9BF4-50B6-74D0AAC8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F94C-1123-7EF9-4B43-5FD41423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D075-0697-D746-268B-07DD9F6B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1E1D-77F4-66AD-0DF0-8A1B9442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15446-EDCF-DA1D-9489-B4BC074E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E0A2F-AD18-9822-D555-9BA90DA3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B080-F39D-2378-355A-E0B4E53C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515F-6ABA-4BA9-AEF3-D7C39DDF90F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F444-8903-A969-335F-34639EA6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CE43-FB86-44FF-6303-49558F4CC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A90D-0D3E-425C-8D97-752A863A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6156-96C5-14FE-07C9-973E831A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88176"/>
          </a:xfrm>
        </p:spPr>
        <p:txBody>
          <a:bodyPr>
            <a:normAutofit/>
          </a:bodyPr>
          <a:lstStyle/>
          <a:p>
            <a:r>
              <a:rPr lang="en-US" sz="5400" dirty="0" err="1"/>
              <a:t>Mạch</a:t>
            </a:r>
            <a:r>
              <a:rPr lang="en-US" sz="5400" dirty="0"/>
              <a:t> </a:t>
            </a:r>
            <a:r>
              <a:rPr lang="en-US" sz="5400" dirty="0" err="1"/>
              <a:t>Nguồn</a:t>
            </a:r>
            <a:r>
              <a:rPr lang="en-US" sz="5400" dirty="0"/>
              <a:t> 220V AC</a:t>
            </a:r>
            <a:br>
              <a:rPr lang="en-US" sz="5400" dirty="0"/>
            </a:br>
            <a:r>
              <a:rPr lang="en-US" sz="5400" dirty="0">
                <a:sym typeface="Wingdings" panose="05000000000000000000" pitchFamily="2" charset="2"/>
              </a:rPr>
              <a:t> 12V DC</a:t>
            </a:r>
            <a:br>
              <a:rPr lang="en-US" sz="5400" dirty="0">
                <a:sym typeface="Wingdings" panose="05000000000000000000" pitchFamily="2" charset="2"/>
              </a:rPr>
            </a:br>
            <a:r>
              <a:rPr lang="en-US" sz="5400" dirty="0">
                <a:sym typeface="Wingdings" panose="05000000000000000000" pitchFamily="2" charset="2"/>
              </a:rPr>
              <a:t> 9V DC</a:t>
            </a:r>
            <a:br>
              <a:rPr lang="en-US" sz="5400" dirty="0">
                <a:sym typeface="Wingdings" panose="05000000000000000000" pitchFamily="2" charset="2"/>
              </a:rPr>
            </a:br>
            <a:r>
              <a:rPr lang="en-US" sz="5400" dirty="0">
                <a:sym typeface="Wingdings" panose="05000000000000000000" pitchFamily="2" charset="2"/>
              </a:rPr>
              <a:t> 5V DC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957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88A9-1A0F-AD21-B515-C244D355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Mạch</a:t>
            </a:r>
            <a:r>
              <a:rPr lang="en-US" sz="6600" dirty="0"/>
              <a:t> </a:t>
            </a:r>
            <a:r>
              <a:rPr lang="en-US" sz="6600" dirty="0" err="1"/>
              <a:t>nguyên</a:t>
            </a:r>
            <a:r>
              <a:rPr lang="en-US" sz="6600" dirty="0"/>
              <a:t> </a:t>
            </a:r>
            <a:r>
              <a:rPr lang="en-US" sz="6600" dirty="0" err="1"/>
              <a:t>lý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712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77D363-7DC9-6DD1-59A0-60531691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38" y="3750906"/>
            <a:ext cx="9667924" cy="2362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6FBBE3-2A60-6C34-24C9-270838AB4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38" y="618261"/>
            <a:ext cx="966792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AD6E-8C2B-8835-AF48-0ABF9234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Phương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hoạt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 12V AC </a:t>
            </a:r>
            <a:r>
              <a:rPr lang="en-US" sz="3600" dirty="0">
                <a:sym typeface="Wingdings" panose="05000000000000000000" pitchFamily="2" charset="2"/>
              </a:rPr>
              <a:t> 5V DC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4F06A6-A752-F278-1278-BF2BEFBC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7437"/>
            <a:ext cx="10515600" cy="1959525"/>
          </a:xfrm>
        </p:spPr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khuếch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C5025CD-F566-3451-2190-E2EDAD55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1" y="1054360"/>
            <a:ext cx="10639177" cy="28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0ACB-74C9-1CFB-5B08-341542A9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sz="3600" dirty="0" err="1"/>
              <a:t>Chỉnh</a:t>
            </a:r>
            <a:r>
              <a:rPr lang="en-US" sz="3600" dirty="0"/>
              <a:t> </a:t>
            </a:r>
            <a:r>
              <a:rPr lang="en-US" sz="3600" dirty="0" err="1"/>
              <a:t>lưu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lọc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DEAB-F606-D42C-0336-8FE7ABC1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341"/>
            <a:ext cx="10515600" cy="2444621"/>
          </a:xfrm>
        </p:spPr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4 X Diode 1N5400 (D1, D2, D3, D4)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Sóng</a:t>
            </a:r>
            <a:r>
              <a:rPr lang="en-US" dirty="0">
                <a:sym typeface="Wingdings" panose="05000000000000000000" pitchFamily="2" charset="2"/>
              </a:rPr>
              <a:t> sin 12V AC -&gt; song </a:t>
            </a:r>
            <a:r>
              <a:rPr lang="en-US" dirty="0" err="1">
                <a:sym typeface="Wingdings" panose="05000000000000000000" pitchFamily="2" charset="2"/>
              </a:rPr>
              <a:t>xung</a:t>
            </a:r>
            <a:r>
              <a:rPr lang="en-US" dirty="0">
                <a:sym typeface="Wingdings" panose="05000000000000000000" pitchFamily="2" charset="2"/>
              </a:rPr>
              <a:t> 12V DC (</a:t>
            </a:r>
            <a:r>
              <a:rPr lang="en-US" dirty="0" err="1">
                <a:sym typeface="Wingdings" panose="05000000000000000000" pitchFamily="2" charset="2"/>
              </a:rPr>
              <a:t>dương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/>
              <a:t>Tụ</a:t>
            </a:r>
            <a:r>
              <a:rPr lang="en-US" dirty="0"/>
              <a:t> C1: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bằng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phẳng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08C07-1EF3-8680-FE38-83C3F3D6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4318"/>
            <a:ext cx="10515600" cy="24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34D-E9A3-E8F6-5B51-1163D0F3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/>
          </a:bodyPr>
          <a:lstStyle/>
          <a:p>
            <a:r>
              <a:rPr lang="en-US" sz="3600" dirty="0" err="1"/>
              <a:t>Ổn</a:t>
            </a:r>
            <a:r>
              <a:rPr lang="en-US" sz="3600" dirty="0"/>
              <a:t> </a:t>
            </a:r>
            <a:r>
              <a:rPr lang="en-US" sz="3600" dirty="0" err="1"/>
              <a:t>áp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Khuếch</a:t>
            </a:r>
            <a:r>
              <a:rPr lang="en-US" sz="3600" dirty="0"/>
              <a:t> </a:t>
            </a:r>
            <a:r>
              <a:rPr lang="en-US" sz="3600" dirty="0" err="1"/>
              <a:t>đại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5CDD-4D89-E747-8155-C71DC519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6958"/>
            <a:ext cx="10515600" cy="2688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IC 7805: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5V. </a:t>
            </a:r>
            <a:r>
              <a:rPr lang="en-US" dirty="0" err="1"/>
              <a:t>Dòng</a:t>
            </a:r>
            <a:r>
              <a:rPr lang="en-US" dirty="0"/>
              <a:t> 1 – 1.5 A</a:t>
            </a:r>
          </a:p>
          <a:p>
            <a:r>
              <a:rPr lang="en-US" dirty="0"/>
              <a:t>Transistor TIP2955: PNP,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r>
              <a:rPr lang="en-US" dirty="0"/>
              <a:t>R1: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Transistor </a:t>
            </a:r>
            <a:r>
              <a:rPr lang="en-US" dirty="0" err="1"/>
              <a:t>và</a:t>
            </a:r>
            <a:r>
              <a:rPr lang="en-US" dirty="0"/>
              <a:t> IC</a:t>
            </a:r>
          </a:p>
          <a:p>
            <a:r>
              <a:rPr lang="en-US" dirty="0"/>
              <a:t>Trường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Dòng</a:t>
            </a:r>
            <a:r>
              <a:rPr lang="en-US" dirty="0"/>
              <a:t> 1 – 1.5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– 1.5 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92EB-C22F-1EB4-395B-034273A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89045"/>
            <a:ext cx="10515600" cy="26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5930-0671-FEC2-0496-12688E9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r>
              <a:rPr lang="en-US" sz="3200" dirty="0" err="1"/>
              <a:t>Dòng</a:t>
            </a:r>
            <a:r>
              <a:rPr lang="en-US" sz="3200" dirty="0"/>
              <a:t> 1 – 1.5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63DE-07CF-4078-C8CA-01C98DAE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393"/>
            <a:ext cx="10515600" cy="1343608"/>
          </a:xfrm>
        </p:spPr>
        <p:txBody>
          <a:bodyPr/>
          <a:lstStyle/>
          <a:p>
            <a:r>
              <a:rPr lang="en-US" dirty="0"/>
              <a:t>IC7805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Base </a:t>
            </a:r>
            <a:r>
              <a:rPr lang="en-US" dirty="0" err="1"/>
              <a:t>của</a:t>
            </a:r>
            <a:r>
              <a:rPr lang="en-US" dirty="0"/>
              <a:t> Q1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</a:t>
            </a:r>
          </a:p>
          <a:p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Emiter sang Collector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80B87-D256-1CD0-FAA9-F5CF17334F58}"/>
              </a:ext>
            </a:extLst>
          </p:cNvPr>
          <p:cNvSpPr txBox="1">
            <a:spLocks/>
          </p:cNvSpPr>
          <p:nvPr/>
        </p:nvSpPr>
        <p:spPr>
          <a:xfrm>
            <a:off x="838200" y="2976466"/>
            <a:ext cx="10515600" cy="905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Dòng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1 – 1.5 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A4E6F2-4F8D-E24D-53DD-1AEED8009364}"/>
              </a:ext>
            </a:extLst>
          </p:cNvPr>
          <p:cNvSpPr txBox="1">
            <a:spLocks/>
          </p:cNvSpPr>
          <p:nvPr/>
        </p:nvSpPr>
        <p:spPr>
          <a:xfrm>
            <a:off x="838200" y="3862873"/>
            <a:ext cx="10515600" cy="1343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 IC7805 </a:t>
            </a:r>
            <a:r>
              <a:rPr lang="en-US" dirty="0" err="1">
                <a:sym typeface="Wingdings" panose="05000000000000000000" pitchFamily="2" charset="2"/>
              </a:rPr>
              <a:t>điểu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dòng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VI  </a:t>
            </a:r>
            <a:r>
              <a:rPr lang="en-US" dirty="0" err="1">
                <a:sym typeface="Wingdings" panose="05000000000000000000" pitchFamily="2" charset="2"/>
              </a:rPr>
              <a:t>Dòng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B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 Q1 </a:t>
            </a:r>
            <a:r>
              <a:rPr lang="en-US" dirty="0" err="1">
                <a:sym typeface="Wingdings" panose="05000000000000000000" pitchFamily="2" charset="2"/>
              </a:rPr>
              <a:t>mở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rộng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Cho </a:t>
            </a:r>
            <a:r>
              <a:rPr lang="en-US" dirty="0" err="1">
                <a:sym typeface="Wingdings" panose="05000000000000000000" pitchFamily="2" charset="2"/>
              </a:rPr>
              <a:t>phép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dòng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E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C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tải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230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Mạch Nguồn 220V AC  12V DC  9V DC  5V DC</vt:lpstr>
      <vt:lpstr>Mạch nguyên lý</vt:lpstr>
      <vt:lpstr>PowerPoint Presentation</vt:lpstr>
      <vt:lpstr>Phương thức hoạt động 12V AC  5V DC</vt:lpstr>
      <vt:lpstr>Chỉnh lưu và lọc nguồn</vt:lpstr>
      <vt:lpstr>Ổn áp và Khuếch đại</vt:lpstr>
      <vt:lpstr>Dòng 1 – 1.5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pham</dc:creator>
  <cp:lastModifiedBy>khanh pham</cp:lastModifiedBy>
  <cp:revision>1</cp:revision>
  <dcterms:created xsi:type="dcterms:W3CDTF">2025-09-10T03:53:22Z</dcterms:created>
  <dcterms:modified xsi:type="dcterms:W3CDTF">2025-09-10T05:19:08Z</dcterms:modified>
</cp:coreProperties>
</file>