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5" r:id="rId17"/>
    <p:sldId id="276" r:id="rId18"/>
    <p:sldId id="277" r:id="rId19"/>
    <p:sldId id="278" r:id="rId20"/>
    <p:sldId id="279" r:id="rId21"/>
    <p:sldId id="280" r:id="rId22"/>
    <p:sldId id="281" r:id="rId23"/>
    <p:sldId id="270" r:id="rId24"/>
    <p:sldId id="291" r:id="rId25"/>
    <p:sldId id="293" r:id="rId26"/>
    <p:sldId id="294" r:id="rId27"/>
    <p:sldId id="286" r:id="rId28"/>
    <p:sldId id="282" r:id="rId29"/>
    <p:sldId id="296" r:id="rId30"/>
    <p:sldId id="297" r:id="rId31"/>
    <p:sldId id="298" r:id="rId32"/>
    <p:sldId id="283" r:id="rId33"/>
    <p:sldId id="295" r:id="rId34"/>
    <p:sldId id="302" r:id="rId35"/>
    <p:sldId id="303" r:id="rId36"/>
    <p:sldId id="304" r:id="rId37"/>
    <p:sldId id="305" r:id="rId38"/>
    <p:sldId id="287" r:id="rId39"/>
    <p:sldId id="272" r:id="rId40"/>
    <p:sldId id="273" r:id="rId41"/>
    <p:sldId id="309" r:id="rId42"/>
    <p:sldId id="288" r:id="rId43"/>
    <p:sldId id="306" r:id="rId44"/>
    <p:sldId id="307" r:id="rId45"/>
    <p:sldId id="308" r:id="rId46"/>
    <p:sldId id="31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7AB4C6-3741-A483-5899-66340912A5D5}" v="17" dt="2019-06-10T06:11:22.6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67" d="100"/>
          <a:sy n="67" d="100"/>
        </p:scale>
        <p:origin x="66"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8BBE-5F0B-4B83-8EC1-BB4067DFBE27}"/>
              </a:ext>
            </a:extLst>
          </p:cNvPr>
          <p:cNvSpPr>
            <a:spLocks noGrp="1"/>
          </p:cNvSpPr>
          <p:nvPr>
            <p:ph type="title"/>
          </p:nvPr>
        </p:nvSpPr>
        <p:spPr>
          <a:xfrm>
            <a:off x="2592925" y="624110"/>
            <a:ext cx="8811046" cy="2388721"/>
          </a:xfrm>
        </p:spPr>
        <p:txBody>
          <a:bodyPr vert="horz" lIns="91440" tIns="45720" rIns="91440" bIns="45720" rtlCol="0" anchor="t">
            <a:noAutofit/>
          </a:bodyPr>
          <a:lstStyle/>
          <a:p>
            <a:pPr algn="ctr"/>
            <a:r>
              <a:rPr lang="en-US" sz="6000" b="1" dirty="0" err="1">
                <a:latin typeface="Arial" pitchFamily="34" charset="0"/>
                <a:cs typeface="Arial" pitchFamily="34" charset="0"/>
              </a:rPr>
              <a:t>Đề</a:t>
            </a:r>
            <a:r>
              <a:rPr lang="en-US" sz="6000" b="1" dirty="0">
                <a:latin typeface="Arial" pitchFamily="34" charset="0"/>
                <a:cs typeface="Arial" pitchFamily="34" charset="0"/>
              </a:rPr>
              <a:t> </a:t>
            </a:r>
            <a:r>
              <a:rPr lang="en-US" sz="6000" b="1" dirty="0" err="1">
                <a:latin typeface="Arial" pitchFamily="34" charset="0"/>
                <a:cs typeface="Arial" pitchFamily="34" charset="0"/>
              </a:rPr>
              <a:t>tài</a:t>
            </a:r>
            <a:r>
              <a:rPr lang="en-US" sz="6000" b="1" dirty="0">
                <a:latin typeface="Arial" pitchFamily="34" charset="0"/>
                <a:cs typeface="Arial" pitchFamily="34" charset="0"/>
              </a:rPr>
              <a:t>: </a:t>
            </a:r>
            <a:r>
              <a:rPr lang="en-US" sz="6000" b="1" i="1" dirty="0" err="1">
                <a:latin typeface="Arial" pitchFamily="34" charset="0"/>
                <a:cs typeface="Arial" pitchFamily="34" charset="0"/>
              </a:rPr>
              <a:t>Hệ</a:t>
            </a:r>
            <a:r>
              <a:rPr lang="en-US" sz="6000" b="1" i="1" dirty="0">
                <a:latin typeface="Arial" pitchFamily="34" charset="0"/>
                <a:cs typeface="Arial" pitchFamily="34" charset="0"/>
              </a:rPr>
              <a:t> </a:t>
            </a:r>
            <a:r>
              <a:rPr lang="en-US" sz="6000" b="1" i="1" dirty="0" err="1">
                <a:latin typeface="Arial" pitchFamily="34" charset="0"/>
                <a:cs typeface="Arial" pitchFamily="34" charset="0"/>
              </a:rPr>
              <a:t>thống</a:t>
            </a:r>
            <a:r>
              <a:rPr lang="en-US" sz="6000" b="1" i="1" dirty="0">
                <a:latin typeface="Arial" pitchFamily="34" charset="0"/>
                <a:cs typeface="Arial" pitchFamily="34" charset="0"/>
              </a:rPr>
              <a:t> </a:t>
            </a:r>
            <a:r>
              <a:rPr lang="en-US" sz="6000" b="1" i="1" dirty="0" err="1">
                <a:latin typeface="Arial" pitchFamily="34" charset="0"/>
                <a:cs typeface="Arial" pitchFamily="34" charset="0"/>
              </a:rPr>
              <a:t>thông</a:t>
            </a:r>
            <a:r>
              <a:rPr lang="en-US" sz="6000" b="1" i="1" dirty="0">
                <a:latin typeface="Arial" pitchFamily="34" charset="0"/>
                <a:cs typeface="Arial" pitchFamily="34" charset="0"/>
              </a:rPr>
              <a:t> tin di </a:t>
            </a:r>
            <a:r>
              <a:rPr lang="en-US" sz="6000" b="1" i="1" dirty="0" err="1">
                <a:latin typeface="Arial" pitchFamily="34" charset="0"/>
                <a:cs typeface="Arial" pitchFamily="34" charset="0"/>
              </a:rPr>
              <a:t>động</a:t>
            </a:r>
            <a:br>
              <a:rPr lang="en-US" sz="6000" b="1" i="1" dirty="0"/>
            </a:br>
            <a:endParaRPr lang="en-US" sz="6000" i="1" dirty="0" err="1"/>
          </a:p>
        </p:txBody>
      </p:sp>
      <p:sp>
        <p:nvSpPr>
          <p:cNvPr id="3" name="Content Placeholder 2">
            <a:extLst>
              <a:ext uri="{FF2B5EF4-FFF2-40B4-BE49-F238E27FC236}">
                <a16:creationId xmlns:a16="http://schemas.microsoft.com/office/drawing/2014/main" id="{16883E83-0008-4458-85CF-145D99E57B83}"/>
              </a:ext>
            </a:extLst>
          </p:cNvPr>
          <p:cNvSpPr>
            <a:spLocks noGrp="1"/>
          </p:cNvSpPr>
          <p:nvPr>
            <p:ph idx="1"/>
          </p:nvPr>
        </p:nvSpPr>
        <p:spPr>
          <a:xfrm>
            <a:off x="2589212" y="2766646"/>
            <a:ext cx="8915400" cy="4093481"/>
          </a:xfrm>
        </p:spPr>
        <p:txBody>
          <a:bodyPr vert="horz" lIns="91440" tIns="45720" rIns="91440" bIns="45720" rtlCol="0" anchor="t">
            <a:noAutofit/>
          </a:bodyPr>
          <a:lstStyle/>
          <a:p>
            <a:pPr marL="3543300" lvl="8" indent="0">
              <a:buNone/>
            </a:pPr>
            <a:r>
              <a:rPr lang="en-US" sz="1900" i="1" dirty="0" err="1">
                <a:ea typeface="+mn-lt"/>
                <a:cs typeface="+mn-lt"/>
              </a:rPr>
              <a:t>Nhóm</a:t>
            </a:r>
            <a:r>
              <a:rPr lang="en-US" sz="1900" i="1" dirty="0">
                <a:ea typeface="+mn-lt"/>
                <a:cs typeface="+mn-lt"/>
              </a:rPr>
              <a:t> 10-L06</a:t>
            </a:r>
            <a:endParaRPr lang="en-US" sz="1900" dirty="0">
              <a:ea typeface="+mn-lt"/>
              <a:cs typeface="+mn-lt"/>
            </a:endParaRPr>
          </a:p>
          <a:p>
            <a:pPr marL="3543300" lvl="8" indent="0">
              <a:buNone/>
            </a:pPr>
            <a:r>
              <a:rPr lang="en-US" sz="1900" i="1" dirty="0" err="1">
                <a:ea typeface="+mn-lt"/>
                <a:cs typeface="+mn-lt"/>
              </a:rPr>
              <a:t>Phạm</a:t>
            </a:r>
            <a:r>
              <a:rPr lang="en-US" sz="1900" i="1" dirty="0">
                <a:ea typeface="+mn-lt"/>
                <a:cs typeface="+mn-lt"/>
              </a:rPr>
              <a:t> </a:t>
            </a:r>
            <a:r>
              <a:rPr lang="en-US" sz="1900" i="1" dirty="0" err="1">
                <a:ea typeface="+mn-lt"/>
                <a:cs typeface="+mn-lt"/>
              </a:rPr>
              <a:t>Đức</a:t>
            </a:r>
            <a:r>
              <a:rPr lang="en-US" sz="1900" i="1" dirty="0">
                <a:ea typeface="+mn-lt"/>
                <a:cs typeface="+mn-lt"/>
              </a:rPr>
              <a:t> Anh       </a:t>
            </a:r>
          </a:p>
          <a:p>
            <a:pPr marL="3543300" lvl="8" indent="0">
              <a:buNone/>
            </a:pPr>
            <a:r>
              <a:rPr lang="en-US" sz="1900" i="1" dirty="0" err="1">
                <a:ea typeface="+mn-lt"/>
                <a:cs typeface="+mn-lt"/>
              </a:rPr>
              <a:t>Nguyễn</a:t>
            </a:r>
            <a:r>
              <a:rPr lang="en-US" sz="1900" i="1" dirty="0">
                <a:ea typeface="+mn-lt"/>
                <a:cs typeface="+mn-lt"/>
              </a:rPr>
              <a:t> </a:t>
            </a:r>
            <a:r>
              <a:rPr lang="en-US" sz="1900" i="1" dirty="0" err="1">
                <a:ea typeface="+mn-lt"/>
                <a:cs typeface="+mn-lt"/>
              </a:rPr>
              <a:t>Công</a:t>
            </a:r>
            <a:r>
              <a:rPr lang="en-US" sz="1900" i="1" dirty="0">
                <a:ea typeface="+mn-lt"/>
                <a:cs typeface="+mn-lt"/>
              </a:rPr>
              <a:t> </a:t>
            </a:r>
            <a:r>
              <a:rPr lang="en-US" sz="1900" i="1" dirty="0" err="1">
                <a:ea typeface="+mn-lt"/>
                <a:cs typeface="+mn-lt"/>
              </a:rPr>
              <a:t>Hưng</a:t>
            </a:r>
            <a:r>
              <a:rPr lang="en-US" sz="1900" i="1" dirty="0">
                <a:ea typeface="+mn-lt"/>
                <a:cs typeface="+mn-lt"/>
              </a:rPr>
              <a:t> </a:t>
            </a:r>
          </a:p>
          <a:p>
            <a:pPr marL="3543300" lvl="8" indent="0">
              <a:buNone/>
            </a:pPr>
            <a:r>
              <a:rPr lang="en-US" sz="1900" i="1" dirty="0" err="1">
                <a:ea typeface="+mn-lt"/>
                <a:cs typeface="+mn-lt"/>
              </a:rPr>
              <a:t>Nguyễn</a:t>
            </a:r>
            <a:r>
              <a:rPr lang="en-US" sz="1900" i="1" dirty="0">
                <a:ea typeface="+mn-lt"/>
                <a:cs typeface="+mn-lt"/>
              </a:rPr>
              <a:t> </a:t>
            </a:r>
            <a:r>
              <a:rPr lang="en-US" sz="1900" i="1" dirty="0" err="1">
                <a:ea typeface="+mn-lt"/>
                <a:cs typeface="+mn-lt"/>
              </a:rPr>
              <a:t>Khánh</a:t>
            </a:r>
            <a:r>
              <a:rPr lang="en-US" sz="1900" i="1" dirty="0">
                <a:ea typeface="+mn-lt"/>
                <a:cs typeface="+mn-lt"/>
              </a:rPr>
              <a:t> Long       </a:t>
            </a:r>
          </a:p>
          <a:p>
            <a:pPr marL="3543300" lvl="8" indent="0">
              <a:buNone/>
            </a:pPr>
            <a:r>
              <a:rPr lang="en-US" sz="1900" i="1" dirty="0">
                <a:ea typeface="+mn-lt"/>
                <a:cs typeface="+mn-lt"/>
              </a:rPr>
              <a:t>Phan </a:t>
            </a:r>
            <a:r>
              <a:rPr lang="en-US" sz="1900" i="1" dirty="0" err="1">
                <a:ea typeface="+mn-lt"/>
                <a:cs typeface="+mn-lt"/>
              </a:rPr>
              <a:t>Văn</a:t>
            </a:r>
            <a:r>
              <a:rPr lang="en-US" sz="1900" i="1" dirty="0">
                <a:ea typeface="+mn-lt"/>
                <a:cs typeface="+mn-lt"/>
              </a:rPr>
              <a:t> </a:t>
            </a:r>
            <a:r>
              <a:rPr lang="en-US" sz="1900" i="1" dirty="0" err="1">
                <a:ea typeface="+mn-lt"/>
                <a:cs typeface="+mn-lt"/>
              </a:rPr>
              <a:t>Tùng</a:t>
            </a:r>
            <a:r>
              <a:rPr lang="en-US" sz="1900" i="1" dirty="0">
                <a:ea typeface="+mn-lt"/>
                <a:cs typeface="+mn-lt"/>
              </a:rPr>
              <a:t>          </a:t>
            </a:r>
            <a:endParaRPr lang="en-US" sz="1900" dirty="0">
              <a:ea typeface="+mn-lt"/>
              <a:cs typeface="+mn-lt"/>
            </a:endParaRPr>
          </a:p>
          <a:p>
            <a:pPr marL="3543300" lvl="8" indent="0">
              <a:buNone/>
            </a:pPr>
            <a:r>
              <a:rPr lang="en-US" sz="1900" i="1" dirty="0" err="1">
                <a:ea typeface="+mn-lt"/>
                <a:cs typeface="+mn-lt"/>
              </a:rPr>
              <a:t>Vũ</a:t>
            </a:r>
            <a:r>
              <a:rPr lang="en-US" sz="1900" i="1" dirty="0">
                <a:ea typeface="+mn-lt"/>
                <a:cs typeface="+mn-lt"/>
              </a:rPr>
              <a:t> </a:t>
            </a:r>
            <a:r>
              <a:rPr lang="en-US" sz="1900" i="1" dirty="0" err="1">
                <a:ea typeface="+mn-lt"/>
                <a:cs typeface="+mn-lt"/>
              </a:rPr>
              <a:t>Văn</a:t>
            </a:r>
            <a:r>
              <a:rPr lang="en-US" sz="1900" i="1" dirty="0">
                <a:ea typeface="+mn-lt"/>
                <a:cs typeface="+mn-lt"/>
              </a:rPr>
              <a:t> </a:t>
            </a:r>
            <a:r>
              <a:rPr lang="en-US" sz="1900" i="1" dirty="0" err="1">
                <a:ea typeface="+mn-lt"/>
                <a:cs typeface="+mn-lt"/>
              </a:rPr>
              <a:t>Trọng</a:t>
            </a:r>
            <a:r>
              <a:rPr lang="en-US" sz="1900" i="1" dirty="0">
                <a:ea typeface="+mn-lt"/>
                <a:cs typeface="+mn-lt"/>
              </a:rPr>
              <a:t>             </a:t>
            </a:r>
          </a:p>
          <a:p>
            <a:pPr marL="3543300" lvl="8" indent="0">
              <a:buNone/>
            </a:pPr>
            <a:r>
              <a:rPr lang="en-US" sz="1900" i="1" dirty="0" err="1">
                <a:ea typeface="+mn-lt"/>
                <a:cs typeface="+mn-lt"/>
              </a:rPr>
              <a:t>Vàng</a:t>
            </a:r>
            <a:r>
              <a:rPr lang="en-US" sz="1900" i="1" dirty="0">
                <a:ea typeface="+mn-lt"/>
                <a:cs typeface="+mn-lt"/>
              </a:rPr>
              <a:t> Minh </a:t>
            </a:r>
            <a:r>
              <a:rPr lang="en-US" sz="1900" i="1" dirty="0" err="1">
                <a:ea typeface="+mn-lt"/>
                <a:cs typeface="+mn-lt"/>
              </a:rPr>
              <a:t>Sơn</a:t>
            </a:r>
            <a:endParaRPr lang="en-US" sz="1900" i="1" dirty="0">
              <a:ea typeface="+mn-lt"/>
              <a:cs typeface="+mn-lt"/>
            </a:endParaRPr>
          </a:p>
          <a:p>
            <a:pPr marL="3543300" lvl="8" indent="0">
              <a:buNone/>
            </a:pPr>
            <a:r>
              <a:rPr lang="en-US" sz="1900" i="1" dirty="0" err="1">
                <a:ea typeface="+mn-lt"/>
                <a:cs typeface="+mn-lt"/>
              </a:rPr>
              <a:t>Nguyễn</a:t>
            </a:r>
            <a:r>
              <a:rPr lang="en-US" sz="1900" i="1" dirty="0">
                <a:ea typeface="+mn-lt"/>
                <a:cs typeface="+mn-lt"/>
              </a:rPr>
              <a:t> </a:t>
            </a:r>
            <a:r>
              <a:rPr lang="en-US" sz="1900" i="1" dirty="0" err="1">
                <a:ea typeface="+mn-lt"/>
                <a:cs typeface="+mn-lt"/>
              </a:rPr>
              <a:t>Đức</a:t>
            </a:r>
            <a:r>
              <a:rPr lang="en-US" sz="1900" i="1" dirty="0">
                <a:ea typeface="+mn-lt"/>
                <a:cs typeface="+mn-lt"/>
              </a:rPr>
              <a:t> </a:t>
            </a:r>
            <a:r>
              <a:rPr lang="en-US" sz="1900" i="1" dirty="0" err="1">
                <a:ea typeface="+mn-lt"/>
                <a:cs typeface="+mn-lt"/>
              </a:rPr>
              <a:t>Tùng</a:t>
            </a:r>
            <a:endParaRPr lang="en-US" sz="1900" dirty="0"/>
          </a:p>
          <a:p>
            <a:endParaRPr lang="en-US" dirty="0"/>
          </a:p>
        </p:txBody>
      </p:sp>
    </p:spTree>
    <p:extLst>
      <p:ext uri="{BB962C8B-B14F-4D97-AF65-F5344CB8AC3E}">
        <p14:creationId xmlns:p14="http://schemas.microsoft.com/office/powerpoint/2010/main" val="31629075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30357-5628-4E8C-AD24-FF571FA2B80C}"/>
              </a:ext>
            </a:extLst>
          </p:cNvPr>
          <p:cNvSpPr>
            <a:spLocks noGrp="1"/>
          </p:cNvSpPr>
          <p:nvPr>
            <p:ph type="title"/>
          </p:nvPr>
        </p:nvSpPr>
        <p:spPr>
          <a:xfrm>
            <a:off x="649224" y="645106"/>
            <a:ext cx="9528446" cy="716555"/>
          </a:xfrm>
        </p:spPr>
        <p:txBody>
          <a:bodyPr>
            <a:normAutofit/>
          </a:bodyPr>
          <a:lstStyle/>
          <a:p>
            <a:pPr>
              <a:lnSpc>
                <a:spcPct val="90000"/>
              </a:lnSpc>
            </a:pPr>
            <a:r>
              <a:rPr lang="en-US" sz="2800" b="1"/>
              <a:t>CDMA (Code-Division Multiple-Access)</a:t>
            </a:r>
            <a:endParaRPr lang="en-US" sz="2800"/>
          </a:p>
        </p:txBody>
      </p:sp>
      <p:sp>
        <p:nvSpPr>
          <p:cNvPr id="137" name="Rectangle 136">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6431EB1-4F32-4F41-B036-4513CEC15441}"/>
              </a:ext>
            </a:extLst>
          </p:cNvPr>
          <p:cNvSpPr>
            <a:spLocks noGrp="1"/>
          </p:cNvSpPr>
          <p:nvPr>
            <p:ph idx="1"/>
          </p:nvPr>
        </p:nvSpPr>
        <p:spPr>
          <a:xfrm>
            <a:off x="649225" y="1361662"/>
            <a:ext cx="3650278" cy="4531192"/>
          </a:xfrm>
        </p:spPr>
        <p:txBody>
          <a:bodyPr vert="horz" lIns="91440" tIns="45720" rIns="91440" bIns="45720" rtlCol="0" anchor="t">
            <a:noAutofit/>
          </a:bodyPr>
          <a:lstStyle/>
          <a:p>
            <a:pPr>
              <a:lnSpc>
                <a:spcPct val="90000"/>
              </a:lnSpc>
            </a:pPr>
            <a:r>
              <a:rPr lang="vi-VN" dirty="0">
                <a:latin typeface="Tahoma"/>
                <a:ea typeface="Tahoma"/>
                <a:cs typeface="Tahoma"/>
              </a:rPr>
              <a:t>Theo nghiên cứu thì tín hiệu có tốc độ càng cào thì có độ rộng tần số càng lớn (hay còn gọi là phổ rộng)</a:t>
            </a:r>
            <a:endParaRPr lang="en-US">
              <a:latin typeface="Century Gothic"/>
              <a:ea typeface="Tahoma"/>
              <a:cs typeface="Tahoma"/>
            </a:endParaRPr>
          </a:p>
          <a:p>
            <a:pPr>
              <a:lnSpc>
                <a:spcPct val="90000"/>
              </a:lnSpc>
            </a:pPr>
            <a:r>
              <a:rPr lang="vi-VN" dirty="0">
                <a:latin typeface="Tahoma"/>
                <a:ea typeface="Tahoma"/>
                <a:cs typeface="Tahoma"/>
              </a:rPr>
              <a:t>Do đó, để trãi phổ tín hiệu, người ta cộng (module-2) chuỗi tín hiệu nhị phân cần truyền với một chuỗi mã có tốc độ cao hơn (gọi là tốc độ chip). Chuỗi kết quả nhận được là chuỗi có tốc độ cao (bằng với tốc độ chip). Nghĩa là tín hiệu có phổ rộng hơn hay còn gọi là trãi phỗ tín hiệu.</a:t>
            </a:r>
            <a:endParaRPr lang="en-US">
              <a:latin typeface="Century Gothic"/>
              <a:ea typeface="Tahoma"/>
              <a:cs typeface="Tahoma"/>
            </a:endParaRPr>
          </a:p>
          <a:p>
            <a:pPr>
              <a:lnSpc>
                <a:spcPct val="90000"/>
              </a:lnSpc>
            </a:pPr>
            <a:r>
              <a:rPr lang="vi-VN" dirty="0">
                <a:latin typeface="Tahoma"/>
                <a:ea typeface="Tahoma"/>
                <a:cs typeface="Tahoma"/>
              </a:rPr>
              <a:t>Chuỗi kết quả không chỉ có tốc độ cao mà còn được mã hóa. Bên thu chỉ có thể nhận đúng tín hiệu gốc khi có được chuỗi để giải mã.</a:t>
            </a:r>
            <a:endParaRPr lang="en-US">
              <a:latin typeface="Century Gothic"/>
              <a:ea typeface="Tahoma"/>
              <a:cs typeface="Tahoma"/>
            </a:endParaRPr>
          </a:p>
        </p:txBody>
      </p:sp>
      <p:pic>
        <p:nvPicPr>
          <p:cNvPr id="6146" name="Picture 2" descr="upload_2017-10-15_21-47-6.jpeg">
            <a:extLst>
              <a:ext uri="{FF2B5EF4-FFF2-40B4-BE49-F238E27FC236}">
                <a16:creationId xmlns:a16="http://schemas.microsoft.com/office/drawing/2014/main" id="{D5177710-870B-41B0-96CC-0CEA898F15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875751"/>
            <a:ext cx="6953577" cy="2781430"/>
          </a:xfrm>
          <a:prstGeom prst="rect">
            <a:avLst/>
          </a:prstGeom>
          <a:noFill/>
          <a:extLst>
            <a:ext uri="{909E8E84-426E-40DD-AFC4-6F175D3DCCD1}">
              <a14:hiddenFill xmlns:a14="http://schemas.microsoft.com/office/drawing/2010/main">
                <a:solidFill>
                  <a:srgbClr val="FFFFFF"/>
                </a:solidFill>
              </a14:hiddenFill>
            </a:ext>
          </a:extLst>
        </p:spPr>
      </p:pic>
      <p:sp>
        <p:nvSpPr>
          <p:cNvPr id="139"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4F11B-765E-4F1E-A750-4C15A2077A44}"/>
              </a:ext>
            </a:extLst>
          </p:cNvPr>
          <p:cNvSpPr>
            <a:spLocks noGrp="1"/>
          </p:cNvSpPr>
          <p:nvPr>
            <p:ph type="title"/>
          </p:nvPr>
        </p:nvSpPr>
        <p:spPr>
          <a:xfrm>
            <a:off x="649224" y="645106"/>
            <a:ext cx="5122652" cy="1259894"/>
          </a:xfrm>
        </p:spPr>
        <p:txBody>
          <a:bodyPr>
            <a:normAutofit/>
          </a:bodyPr>
          <a:lstStyle/>
          <a:p>
            <a:r>
              <a:rPr lang="en-US" dirty="0" err="1"/>
              <a:t>Đa</a:t>
            </a:r>
            <a:r>
              <a:rPr lang="en-US" dirty="0"/>
              <a:t> </a:t>
            </a:r>
            <a:r>
              <a:rPr lang="en-US" dirty="0" err="1"/>
              <a:t>truy</a:t>
            </a:r>
            <a:r>
              <a:rPr lang="en-US" dirty="0"/>
              <a:t> </a:t>
            </a:r>
            <a:r>
              <a:rPr lang="en-US" dirty="0" err="1"/>
              <a:t>nhập</a:t>
            </a:r>
            <a:r>
              <a:rPr lang="en-US" dirty="0"/>
              <a:t> CDMA</a:t>
            </a:r>
          </a:p>
        </p:txBody>
      </p:sp>
      <p:sp>
        <p:nvSpPr>
          <p:cNvPr id="79" name="Rectangle 78">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5C9F842-15A9-4248-8C4D-9CD2FDC97F06}"/>
              </a:ext>
            </a:extLst>
          </p:cNvPr>
          <p:cNvSpPr>
            <a:spLocks noGrp="1"/>
          </p:cNvSpPr>
          <p:nvPr>
            <p:ph idx="1"/>
          </p:nvPr>
        </p:nvSpPr>
        <p:spPr>
          <a:xfrm>
            <a:off x="649225" y="1544128"/>
            <a:ext cx="5122652" cy="3759253"/>
          </a:xfrm>
        </p:spPr>
        <p:txBody>
          <a:bodyPr vert="horz" lIns="91440" tIns="45720" rIns="91440" bIns="45720" rtlCol="0" anchor="t">
            <a:noAutofit/>
          </a:bodyPr>
          <a:lstStyle/>
          <a:p>
            <a:r>
              <a:rPr lang="vi-VN" sz="2800" dirty="0">
                <a:latin typeface="Tahoma"/>
                <a:ea typeface="Tahoma"/>
                <a:cs typeface="Tahoma"/>
              </a:rPr>
              <a:t>Trong </a:t>
            </a:r>
            <a:r>
              <a:rPr lang="vi-VN" sz="2800" dirty="0" err="1">
                <a:latin typeface="Tahoma"/>
                <a:ea typeface="Tahoma"/>
                <a:cs typeface="Tahoma"/>
              </a:rPr>
              <a:t>hệ</a:t>
            </a:r>
            <a:r>
              <a:rPr lang="vi-VN" sz="2800" dirty="0">
                <a:latin typeface="Tahoma"/>
                <a:ea typeface="Tahoma"/>
                <a:cs typeface="Tahoma"/>
              </a:rPr>
              <a:t> </a:t>
            </a:r>
            <a:r>
              <a:rPr lang="vi-VN" sz="2800" dirty="0" err="1">
                <a:latin typeface="Tahoma"/>
                <a:ea typeface="Tahoma"/>
                <a:cs typeface="Tahoma"/>
              </a:rPr>
              <a:t>thống</a:t>
            </a:r>
            <a:r>
              <a:rPr lang="vi-VN" sz="2800" dirty="0">
                <a:latin typeface="Tahoma"/>
                <a:ea typeface="Tahoma"/>
                <a:cs typeface="Tahoma"/>
              </a:rPr>
              <a:t> CDMA, </a:t>
            </a:r>
            <a:r>
              <a:rPr lang="vi-VN" sz="2800" dirty="0" err="1">
                <a:latin typeface="Tahoma"/>
                <a:ea typeface="Tahoma"/>
                <a:cs typeface="Tahoma"/>
              </a:rPr>
              <a:t>các</a:t>
            </a:r>
            <a:r>
              <a:rPr lang="vi-VN" sz="2800" dirty="0">
                <a:latin typeface="Tahoma"/>
                <a:ea typeface="Tahoma"/>
                <a:cs typeface="Tahoma"/>
              </a:rPr>
              <a:t> thuê bao </a:t>
            </a:r>
            <a:r>
              <a:rPr lang="vi-VN" sz="2800" dirty="0" err="1">
                <a:latin typeface="Tahoma"/>
                <a:ea typeface="Tahoma"/>
                <a:cs typeface="Tahoma"/>
              </a:rPr>
              <a:t>sử</a:t>
            </a:r>
            <a:r>
              <a:rPr lang="vi-VN" sz="2800" dirty="0">
                <a:latin typeface="Tahoma"/>
                <a:ea typeface="Tahoma"/>
                <a:cs typeface="Tahoma"/>
              </a:rPr>
              <a:t> </a:t>
            </a:r>
            <a:r>
              <a:rPr lang="vi-VN" sz="2800" dirty="0" err="1">
                <a:latin typeface="Tahoma"/>
                <a:ea typeface="Tahoma"/>
                <a:cs typeface="Tahoma"/>
              </a:rPr>
              <a:t>dụng</a:t>
            </a:r>
            <a:r>
              <a:rPr lang="vi-VN" sz="2800" dirty="0">
                <a:latin typeface="Tahoma"/>
                <a:ea typeface="Tahoma"/>
                <a:cs typeface="Tahoma"/>
              </a:rPr>
              <a:t> chung </a:t>
            </a:r>
            <a:r>
              <a:rPr lang="vi-VN" sz="2800" dirty="0" err="1">
                <a:latin typeface="Tahoma"/>
                <a:ea typeface="Tahoma"/>
                <a:cs typeface="Tahoma"/>
              </a:rPr>
              <a:t>một</a:t>
            </a:r>
            <a:r>
              <a:rPr lang="vi-VN" sz="2800" dirty="0">
                <a:latin typeface="Tahoma"/>
                <a:ea typeface="Tahoma"/>
                <a:cs typeface="Tahoma"/>
              </a:rPr>
              <a:t> </a:t>
            </a:r>
            <a:r>
              <a:rPr lang="vi-VN" sz="2800" dirty="0" err="1">
                <a:latin typeface="Tahoma"/>
                <a:ea typeface="Tahoma"/>
                <a:cs typeface="Tahoma"/>
              </a:rPr>
              <a:t>miền</a:t>
            </a:r>
            <a:r>
              <a:rPr lang="vi-VN" sz="2800" dirty="0">
                <a:latin typeface="Tahoma"/>
                <a:ea typeface="Tahoma"/>
                <a:cs typeface="Tahoma"/>
              </a:rPr>
              <a:t> </a:t>
            </a:r>
            <a:r>
              <a:rPr lang="vi-VN" sz="2800" dirty="0" err="1">
                <a:latin typeface="Tahoma"/>
                <a:ea typeface="Tahoma"/>
                <a:cs typeface="Tahoma"/>
              </a:rPr>
              <a:t>tần</a:t>
            </a:r>
            <a:r>
              <a:rPr lang="vi-VN" sz="2800" dirty="0">
                <a:latin typeface="Tahoma"/>
                <a:ea typeface="Tahoma"/>
                <a:cs typeface="Tahoma"/>
              </a:rPr>
              <a:t> </a:t>
            </a:r>
            <a:r>
              <a:rPr lang="vi-VN" sz="2800" dirty="0" err="1">
                <a:latin typeface="Tahoma"/>
                <a:ea typeface="Tahoma"/>
                <a:cs typeface="Tahoma"/>
              </a:rPr>
              <a:t>số</a:t>
            </a:r>
            <a:r>
              <a:rPr lang="vi-VN" sz="2800" dirty="0">
                <a:latin typeface="Tahoma"/>
                <a:ea typeface="Tahoma"/>
                <a:cs typeface="Tahoma"/>
              </a:rPr>
              <a:t> </a:t>
            </a:r>
            <a:r>
              <a:rPr lang="vi-VN" sz="2800" dirty="0" err="1">
                <a:latin typeface="Tahoma"/>
                <a:ea typeface="Tahoma"/>
                <a:cs typeface="Tahoma"/>
              </a:rPr>
              <a:t>và</a:t>
            </a:r>
            <a:r>
              <a:rPr lang="vi-VN" sz="2800" dirty="0">
                <a:latin typeface="Tahoma"/>
                <a:ea typeface="Tahoma"/>
                <a:cs typeface="Tahoma"/>
              </a:rPr>
              <a:t> </a:t>
            </a:r>
            <a:r>
              <a:rPr lang="vi-VN" sz="2800" dirty="0" err="1">
                <a:latin typeface="Tahoma"/>
                <a:ea typeface="Tahoma"/>
                <a:cs typeface="Tahoma"/>
              </a:rPr>
              <a:t>các</a:t>
            </a:r>
            <a:r>
              <a:rPr lang="vi-VN" sz="2800" dirty="0">
                <a:latin typeface="Tahoma"/>
                <a:ea typeface="Tahoma"/>
                <a:cs typeface="Tahoma"/>
              </a:rPr>
              <a:t> </a:t>
            </a:r>
            <a:r>
              <a:rPr lang="vi-VN" sz="2800" dirty="0" err="1">
                <a:latin typeface="Tahoma"/>
                <a:ea typeface="Tahoma"/>
                <a:cs typeface="Tahoma"/>
              </a:rPr>
              <a:t>tín</a:t>
            </a:r>
            <a:r>
              <a:rPr lang="vi-VN" sz="2800" dirty="0">
                <a:latin typeface="Tahoma"/>
                <a:ea typeface="Tahoma"/>
                <a:cs typeface="Tahoma"/>
              </a:rPr>
              <a:t> </a:t>
            </a:r>
            <a:r>
              <a:rPr lang="vi-VN" sz="2800" dirty="0" err="1">
                <a:latin typeface="Tahoma"/>
                <a:ea typeface="Tahoma"/>
                <a:cs typeface="Tahoma"/>
              </a:rPr>
              <a:t>hiệu</a:t>
            </a:r>
            <a:r>
              <a:rPr lang="vi-VN" sz="2800" dirty="0">
                <a:latin typeface="Tahoma"/>
                <a:ea typeface="Tahoma"/>
                <a:cs typeface="Tahoma"/>
              </a:rPr>
              <a:t>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thể</a:t>
            </a:r>
            <a:r>
              <a:rPr lang="vi-VN" sz="2800" dirty="0">
                <a:latin typeface="Tahoma"/>
                <a:ea typeface="Tahoma"/>
                <a:cs typeface="Tahoma"/>
              </a:rPr>
              <a:t> </a:t>
            </a:r>
            <a:r>
              <a:rPr lang="vi-VN" sz="2800" dirty="0" err="1">
                <a:latin typeface="Tahoma"/>
                <a:ea typeface="Tahoma"/>
                <a:cs typeface="Tahoma"/>
              </a:rPr>
              <a:t>được</a:t>
            </a:r>
            <a:r>
              <a:rPr lang="vi-VN" sz="2800" dirty="0">
                <a:latin typeface="Tahoma"/>
                <a:ea typeface="Tahoma"/>
                <a:cs typeface="Tahoma"/>
              </a:rPr>
              <a:t> </a:t>
            </a:r>
            <a:r>
              <a:rPr lang="vi-VN" sz="2800" dirty="0" err="1">
                <a:latin typeface="Tahoma"/>
                <a:ea typeface="Tahoma"/>
                <a:cs typeface="Tahoma"/>
              </a:rPr>
              <a:t>truyền</a:t>
            </a:r>
            <a:r>
              <a:rPr lang="vi-VN" sz="2800" dirty="0">
                <a:latin typeface="Tahoma"/>
                <a:ea typeface="Tahoma"/>
                <a:cs typeface="Tahoma"/>
              </a:rPr>
              <a:t> </a:t>
            </a:r>
            <a:r>
              <a:rPr lang="vi-VN" sz="2800" dirty="0" err="1">
                <a:latin typeface="Tahoma"/>
                <a:ea typeface="Tahoma"/>
                <a:cs typeface="Tahoma"/>
              </a:rPr>
              <a:t>đồng</a:t>
            </a:r>
            <a:r>
              <a:rPr lang="vi-VN" sz="2800" dirty="0">
                <a:latin typeface="Tahoma"/>
                <a:ea typeface="Tahoma"/>
                <a:cs typeface="Tahoma"/>
              </a:rPr>
              <a:t> </a:t>
            </a:r>
            <a:r>
              <a:rPr lang="vi-VN" sz="2800" dirty="0" err="1">
                <a:latin typeface="Tahoma"/>
                <a:ea typeface="Tahoma"/>
                <a:cs typeface="Tahoma"/>
              </a:rPr>
              <a:t>thời</a:t>
            </a:r>
            <a:endParaRPr lang="en-US" sz="2800">
              <a:latin typeface="Century Gothic"/>
              <a:ea typeface="Tahoma"/>
              <a:cs typeface="Tahoma"/>
            </a:endParaRPr>
          </a:p>
          <a:p>
            <a:r>
              <a:rPr lang="vi-VN" sz="2800" dirty="0">
                <a:latin typeface="Tahoma"/>
                <a:ea typeface="Tahoma"/>
                <a:cs typeface="Tahoma"/>
              </a:rPr>
              <a:t>Nhưng </a:t>
            </a:r>
            <a:r>
              <a:rPr lang="vi-VN" sz="2800" dirty="0" err="1">
                <a:latin typeface="Tahoma"/>
                <a:ea typeface="Tahoma"/>
                <a:cs typeface="Tahoma"/>
              </a:rPr>
              <a:t>tín</a:t>
            </a:r>
            <a:r>
              <a:rPr lang="vi-VN" sz="2800" dirty="0">
                <a:latin typeface="Tahoma"/>
                <a:ea typeface="Tahoma"/>
                <a:cs typeface="Tahoma"/>
              </a:rPr>
              <a:t> </a:t>
            </a:r>
            <a:r>
              <a:rPr lang="vi-VN" sz="2800" dirty="0" err="1">
                <a:latin typeface="Tahoma"/>
                <a:ea typeface="Tahoma"/>
                <a:cs typeface="Tahoma"/>
              </a:rPr>
              <a:t>hiệu</a:t>
            </a:r>
            <a:r>
              <a:rPr lang="vi-VN" sz="2800" dirty="0">
                <a:latin typeface="Tahoma"/>
                <a:ea typeface="Tahoma"/>
                <a:cs typeface="Tahoma"/>
              </a:rPr>
              <a:t> </a:t>
            </a:r>
            <a:r>
              <a:rPr lang="vi-VN" sz="2800" dirty="0" err="1">
                <a:latin typeface="Tahoma"/>
                <a:ea typeface="Tahoma"/>
                <a:cs typeface="Tahoma"/>
              </a:rPr>
              <a:t>từ</a:t>
            </a:r>
            <a:r>
              <a:rPr lang="vi-VN" sz="2800" dirty="0">
                <a:latin typeface="Tahoma"/>
                <a:ea typeface="Tahoma"/>
                <a:cs typeface="Tahoma"/>
              </a:rPr>
              <a:t> </a:t>
            </a:r>
            <a:r>
              <a:rPr lang="vi-VN" sz="2800" dirty="0" err="1">
                <a:latin typeface="Tahoma"/>
                <a:ea typeface="Tahoma"/>
                <a:cs typeface="Tahoma"/>
              </a:rPr>
              <a:t>các</a:t>
            </a:r>
            <a:r>
              <a:rPr lang="vi-VN" sz="2800" dirty="0">
                <a:latin typeface="Tahoma"/>
                <a:ea typeface="Tahoma"/>
                <a:cs typeface="Tahoma"/>
              </a:rPr>
              <a:t> thuê bao </a:t>
            </a:r>
            <a:r>
              <a:rPr lang="vi-VN" sz="2800" dirty="0" err="1">
                <a:latin typeface="Tahoma"/>
                <a:ea typeface="Tahoma"/>
                <a:cs typeface="Tahoma"/>
              </a:rPr>
              <a:t>khác</a:t>
            </a:r>
            <a:r>
              <a:rPr lang="vi-VN" sz="2800" dirty="0">
                <a:latin typeface="Tahoma"/>
                <a:ea typeface="Tahoma"/>
                <a:cs typeface="Tahoma"/>
              </a:rPr>
              <a:t> nhau </a:t>
            </a:r>
            <a:r>
              <a:rPr lang="vi-VN" sz="2800" dirty="0" err="1">
                <a:latin typeface="Tahoma"/>
                <a:ea typeface="Tahoma"/>
                <a:cs typeface="Tahoma"/>
              </a:rPr>
              <a:t>sẽ</a:t>
            </a:r>
            <a:r>
              <a:rPr lang="vi-VN" sz="2800" dirty="0">
                <a:latin typeface="Tahoma"/>
                <a:ea typeface="Tahoma"/>
                <a:cs typeface="Tahoma"/>
              </a:rPr>
              <a:t> </a:t>
            </a:r>
            <a:r>
              <a:rPr lang="vi-VN" sz="2800" dirty="0" err="1">
                <a:latin typeface="Tahoma"/>
                <a:ea typeface="Tahoma"/>
                <a:cs typeface="Tahoma"/>
              </a:rPr>
              <a:t>được</a:t>
            </a:r>
            <a:r>
              <a:rPr lang="vi-VN" sz="2800" dirty="0">
                <a:latin typeface="Tahoma"/>
                <a:ea typeface="Tahoma"/>
                <a:cs typeface="Tahoma"/>
              </a:rPr>
              <a:t> </a:t>
            </a:r>
            <a:r>
              <a:rPr lang="vi-VN" sz="2800" dirty="0" err="1">
                <a:latin typeface="Tahoma"/>
                <a:ea typeface="Tahoma"/>
                <a:cs typeface="Tahoma"/>
              </a:rPr>
              <a:t>trãi</a:t>
            </a:r>
            <a:r>
              <a:rPr lang="vi-VN" sz="2800" dirty="0">
                <a:latin typeface="Tahoma"/>
                <a:ea typeface="Tahoma"/>
                <a:cs typeface="Tahoma"/>
              </a:rPr>
              <a:t> </a:t>
            </a:r>
            <a:r>
              <a:rPr lang="vi-VN" sz="2800" dirty="0" err="1">
                <a:latin typeface="Tahoma"/>
                <a:ea typeface="Tahoma"/>
                <a:cs typeface="Tahoma"/>
              </a:rPr>
              <a:t>phổ</a:t>
            </a:r>
            <a:r>
              <a:rPr lang="vi-VN" sz="2800" dirty="0">
                <a:latin typeface="Tahoma"/>
                <a:ea typeface="Tahoma"/>
                <a:cs typeface="Tahoma"/>
              </a:rPr>
              <a:t> </a:t>
            </a:r>
            <a:r>
              <a:rPr lang="vi-VN" sz="2800" dirty="0" err="1">
                <a:latin typeface="Tahoma"/>
                <a:ea typeface="Tahoma"/>
                <a:cs typeface="Tahoma"/>
              </a:rPr>
              <a:t>bởi</a:t>
            </a:r>
            <a:r>
              <a:rPr lang="vi-VN" sz="2800" dirty="0">
                <a:latin typeface="Tahoma"/>
                <a:ea typeface="Tahoma"/>
                <a:cs typeface="Tahoma"/>
              </a:rPr>
              <a:t> </a:t>
            </a:r>
            <a:r>
              <a:rPr lang="vi-VN" sz="2800" dirty="0" err="1">
                <a:latin typeface="Tahoma"/>
                <a:ea typeface="Tahoma"/>
                <a:cs typeface="Tahoma"/>
              </a:rPr>
              <a:t>các</a:t>
            </a:r>
            <a:r>
              <a:rPr lang="vi-VN" sz="2800" dirty="0">
                <a:latin typeface="Tahoma"/>
                <a:ea typeface="Tahoma"/>
                <a:cs typeface="Tahoma"/>
              </a:rPr>
              <a:t> </a:t>
            </a:r>
            <a:r>
              <a:rPr lang="vi-VN" sz="2800" dirty="0" err="1">
                <a:latin typeface="Tahoma"/>
                <a:ea typeface="Tahoma"/>
                <a:cs typeface="Tahoma"/>
              </a:rPr>
              <a:t>chuỗi</a:t>
            </a:r>
            <a:r>
              <a:rPr lang="vi-VN" sz="2800" dirty="0">
                <a:latin typeface="Tahoma"/>
                <a:ea typeface="Tahoma"/>
                <a:cs typeface="Tahoma"/>
              </a:rPr>
              <a:t> </a:t>
            </a:r>
            <a:r>
              <a:rPr lang="vi-VN" sz="2800" dirty="0" err="1">
                <a:latin typeface="Tahoma"/>
                <a:ea typeface="Tahoma"/>
                <a:cs typeface="Tahoma"/>
              </a:rPr>
              <a:t>mã</a:t>
            </a:r>
            <a:r>
              <a:rPr lang="vi-VN" sz="2800" dirty="0">
                <a:latin typeface="Tahoma"/>
                <a:ea typeface="Tahoma"/>
                <a:cs typeface="Tahoma"/>
              </a:rPr>
              <a:t> </a:t>
            </a:r>
            <a:r>
              <a:rPr lang="vi-VN" sz="2800" dirty="0" err="1">
                <a:latin typeface="Tahoma"/>
                <a:ea typeface="Tahoma"/>
                <a:cs typeface="Tahoma"/>
              </a:rPr>
              <a:t>khác</a:t>
            </a:r>
            <a:r>
              <a:rPr lang="vi-VN" sz="2800" dirty="0">
                <a:latin typeface="Tahoma"/>
                <a:ea typeface="Tahoma"/>
                <a:cs typeface="Tahoma"/>
              </a:rPr>
              <a:t> nhau (</a:t>
            </a:r>
            <a:r>
              <a:rPr lang="vi-VN" sz="2800" dirty="0" err="1">
                <a:latin typeface="Tahoma"/>
                <a:ea typeface="Tahoma"/>
                <a:cs typeface="Tahoma"/>
              </a:rPr>
              <a:t>trực</a:t>
            </a:r>
            <a:r>
              <a:rPr lang="vi-VN" sz="2800" dirty="0">
                <a:latin typeface="Tahoma"/>
                <a:ea typeface="Tahoma"/>
                <a:cs typeface="Tahoma"/>
              </a:rPr>
              <a:t> giao </a:t>
            </a:r>
            <a:r>
              <a:rPr lang="vi-VN" sz="2800" dirty="0" err="1">
                <a:latin typeface="Tahoma"/>
                <a:ea typeface="Tahoma"/>
                <a:cs typeface="Tahoma"/>
              </a:rPr>
              <a:t>với</a:t>
            </a:r>
            <a:r>
              <a:rPr lang="vi-VN" sz="2800" dirty="0">
                <a:latin typeface="Tahoma"/>
                <a:ea typeface="Tahoma"/>
                <a:cs typeface="Tahoma"/>
              </a:rPr>
              <a:t> nhau), do </a:t>
            </a:r>
            <a:r>
              <a:rPr lang="vi-VN" sz="2800" dirty="0" err="1">
                <a:latin typeface="Tahoma"/>
                <a:ea typeface="Tahoma"/>
                <a:cs typeface="Tahoma"/>
              </a:rPr>
              <a:t>đó</a:t>
            </a:r>
            <a:r>
              <a:rPr lang="vi-VN" sz="2800" dirty="0">
                <a:latin typeface="Tahoma"/>
                <a:ea typeface="Tahoma"/>
                <a:cs typeface="Tahoma"/>
              </a:rPr>
              <a:t> </a:t>
            </a:r>
            <a:r>
              <a:rPr lang="vi-VN" sz="2800" dirty="0" err="1">
                <a:latin typeface="Tahoma"/>
                <a:ea typeface="Tahoma"/>
                <a:cs typeface="Tahoma"/>
              </a:rPr>
              <a:t>chúng</a:t>
            </a:r>
            <a:r>
              <a:rPr lang="vi-VN" sz="2800" dirty="0">
                <a:latin typeface="Tahoma"/>
                <a:ea typeface="Tahoma"/>
                <a:cs typeface="Tahoma"/>
              </a:rPr>
              <a:t> không </a:t>
            </a:r>
            <a:r>
              <a:rPr lang="vi-VN" sz="2800" dirty="0" err="1">
                <a:latin typeface="Tahoma"/>
                <a:ea typeface="Tahoma"/>
                <a:cs typeface="Tahoma"/>
              </a:rPr>
              <a:t>bị</a:t>
            </a:r>
            <a:r>
              <a:rPr lang="vi-VN" sz="2800" dirty="0">
                <a:latin typeface="Tahoma"/>
                <a:ea typeface="Tahoma"/>
                <a:cs typeface="Tahoma"/>
              </a:rPr>
              <a:t> </a:t>
            </a:r>
            <a:r>
              <a:rPr lang="vi-VN" sz="2800" dirty="0" err="1">
                <a:latin typeface="Tahoma"/>
                <a:ea typeface="Tahoma"/>
                <a:cs typeface="Tahoma"/>
              </a:rPr>
              <a:t>nhiễu</a:t>
            </a:r>
            <a:r>
              <a:rPr lang="vi-VN" sz="2800" dirty="0">
                <a:latin typeface="Tahoma"/>
                <a:ea typeface="Tahoma"/>
                <a:cs typeface="Tahoma"/>
              </a:rPr>
              <a:t> </a:t>
            </a:r>
            <a:r>
              <a:rPr lang="vi-VN" sz="2800" dirty="0" err="1">
                <a:latin typeface="Tahoma"/>
                <a:ea typeface="Tahoma"/>
                <a:cs typeface="Tahoma"/>
              </a:rPr>
              <a:t>lẫn</a:t>
            </a:r>
            <a:r>
              <a:rPr lang="vi-VN" sz="2800" dirty="0">
                <a:latin typeface="Tahoma"/>
                <a:ea typeface="Tahoma"/>
                <a:cs typeface="Tahoma"/>
              </a:rPr>
              <a:t> nhau.</a:t>
            </a:r>
            <a:endParaRPr lang="en-US" sz="2800">
              <a:latin typeface="Century Gothic"/>
              <a:ea typeface="Tahoma"/>
              <a:cs typeface="Tahoma"/>
            </a:endParaRPr>
          </a:p>
        </p:txBody>
      </p:sp>
      <p:pic>
        <p:nvPicPr>
          <p:cNvPr id="7170" name="Picture 2" descr="upload_2017-10-15_21-47-17.jpeg">
            <a:extLst>
              <a:ext uri="{FF2B5EF4-FFF2-40B4-BE49-F238E27FC236}">
                <a16:creationId xmlns:a16="http://schemas.microsoft.com/office/drawing/2014/main" id="{6075AF26-E5D5-4211-BFB5-9A97A87683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1218" y="225900"/>
            <a:ext cx="3377660" cy="32003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upload_2017-10-15_21-47-29.jpeg">
            <a:extLst>
              <a:ext uri="{FF2B5EF4-FFF2-40B4-BE49-F238E27FC236}">
                <a16:creationId xmlns:a16="http://schemas.microsoft.com/office/drawing/2014/main" id="{93655901-08B1-45BA-BABE-28F81C407A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1" y="3478120"/>
            <a:ext cx="5228094" cy="2836241"/>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59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0FC0-7C65-418F-A40C-7C3C06035626}"/>
              </a:ext>
            </a:extLst>
          </p:cNvPr>
          <p:cNvSpPr>
            <a:spLocks noGrp="1"/>
          </p:cNvSpPr>
          <p:nvPr>
            <p:ph type="ctrTitle"/>
          </p:nvPr>
        </p:nvSpPr>
        <p:spPr/>
        <p:txBody>
          <a:bodyPr/>
          <a:lstStyle/>
          <a:p>
            <a:r>
              <a:rPr lang="en-US" b="1" dirty="0" err="1"/>
              <a:t>Lịch</a:t>
            </a:r>
            <a:r>
              <a:rPr lang="en-US" b="1" dirty="0"/>
              <a:t> </a:t>
            </a:r>
            <a:r>
              <a:rPr lang="en-US" b="1" dirty="0" err="1"/>
              <a:t>sử</a:t>
            </a:r>
            <a:r>
              <a:rPr lang="en-US" b="1" dirty="0"/>
              <a:t> </a:t>
            </a:r>
            <a:r>
              <a:rPr lang="en-US" b="1" dirty="0" err="1"/>
              <a:t>phát</a:t>
            </a:r>
            <a:r>
              <a:rPr lang="en-US" b="1" dirty="0"/>
              <a:t> </a:t>
            </a:r>
            <a:r>
              <a:rPr lang="en-US" b="1" dirty="0" err="1"/>
              <a:t>triển</a:t>
            </a:r>
            <a:r>
              <a:rPr lang="en-US" b="1" dirty="0"/>
              <a:t> </a:t>
            </a:r>
            <a:r>
              <a:rPr lang="en-US" b="1" dirty="0" err="1"/>
              <a:t>thông</a:t>
            </a:r>
            <a:r>
              <a:rPr lang="en-US" b="1" dirty="0"/>
              <a:t> tin di </a:t>
            </a:r>
            <a:r>
              <a:rPr lang="en-US" b="1" dirty="0" err="1"/>
              <a:t>động</a:t>
            </a:r>
            <a:endParaRPr lang="en-US" dirty="0" err="1"/>
          </a:p>
        </p:txBody>
      </p:sp>
    </p:spTree>
    <p:extLst>
      <p:ext uri="{BB962C8B-B14F-4D97-AF65-F5344CB8AC3E}">
        <p14:creationId xmlns:p14="http://schemas.microsoft.com/office/powerpoint/2010/main" val="9557487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A1618-15A7-4C6C-8DBB-7A4025FFF9E1}"/>
              </a:ext>
            </a:extLst>
          </p:cNvPr>
          <p:cNvSpPr>
            <a:spLocks noGrp="1"/>
          </p:cNvSpPr>
          <p:nvPr>
            <p:ph idx="1"/>
          </p:nvPr>
        </p:nvSpPr>
        <p:spPr>
          <a:xfrm>
            <a:off x="2088859" y="318782"/>
            <a:ext cx="9415753" cy="5592440"/>
          </a:xfrm>
        </p:spPr>
        <p:txBody>
          <a:bodyPr vert="horz" lIns="91440" tIns="45720" rIns="91440" bIns="45720" rtlCol="0" anchor="t">
            <a:noAutofit/>
          </a:bodyPr>
          <a:lstStyle/>
          <a:p>
            <a:pPr marL="0" indent="0">
              <a:buNone/>
            </a:pPr>
            <a:endParaRPr lang="en-US" sz="2400" dirty="0"/>
          </a:p>
          <a:p>
            <a:r>
              <a:rPr lang="en-US" sz="2400" dirty="0" err="1">
                <a:latin typeface="Tahoma"/>
                <a:ea typeface="Tahoma"/>
                <a:cs typeface="Tahoma"/>
              </a:rPr>
              <a:t>Năm</a:t>
            </a:r>
            <a:r>
              <a:rPr lang="en-US" sz="2400" dirty="0">
                <a:latin typeface="Tahoma"/>
                <a:ea typeface="Tahoma"/>
                <a:cs typeface="Tahoma"/>
              </a:rPr>
              <a:t> 1946 : </a:t>
            </a:r>
            <a:r>
              <a:rPr lang="vi-VN" sz="2400" dirty="0">
                <a:latin typeface="Tahoma"/>
                <a:ea typeface="Tahoma"/>
                <a:cs typeface="Tahoma"/>
              </a:rPr>
              <a:t>dịch vụ điện thoại di động công cộng được giới thiệu lần đầu tiên tại 25 thành phố ở M</a:t>
            </a:r>
            <a:r>
              <a:rPr lang="en-US" sz="2400" dirty="0">
                <a:latin typeface="Tahoma"/>
                <a:ea typeface="Tahoma"/>
                <a:cs typeface="Tahoma"/>
              </a:rPr>
              <a:t>ỹ</a:t>
            </a:r>
            <a:r>
              <a:rPr lang="vi-VN" sz="2400" dirty="0">
                <a:latin typeface="Tahoma"/>
                <a:ea typeface="Tahoma"/>
                <a:cs typeface="Tahoma"/>
              </a:rPr>
              <a:t>.</a:t>
            </a:r>
            <a:r>
              <a:rPr lang="en-US" sz="2400" dirty="0">
                <a:latin typeface="Tahoma"/>
                <a:ea typeface="Tahoma"/>
                <a:cs typeface="Tahoma"/>
              </a:rPr>
              <a:t> </a:t>
            </a:r>
            <a:r>
              <a:rPr lang="en-US" sz="2400" dirty="0" err="1">
                <a:latin typeface="Tahoma"/>
                <a:ea typeface="Tahoma"/>
                <a:cs typeface="Tahoma"/>
              </a:rPr>
              <a:t>Mỗi</a:t>
            </a:r>
            <a:r>
              <a:rPr lang="en-US" sz="2400" dirty="0">
                <a:latin typeface="Tahoma"/>
                <a:ea typeface="Tahoma"/>
                <a:cs typeface="Tahoma"/>
              </a:rPr>
              <a:t> </a:t>
            </a:r>
            <a:r>
              <a:rPr lang="en-US" sz="2400" dirty="0" err="1">
                <a:latin typeface="Tahoma"/>
                <a:ea typeface="Tahoma"/>
                <a:cs typeface="Tahoma"/>
              </a:rPr>
              <a:t>hệ</a:t>
            </a:r>
            <a:r>
              <a:rPr lang="en-US" sz="2400" dirty="0">
                <a:latin typeface="Tahoma"/>
                <a:ea typeface="Tahoma"/>
                <a:cs typeface="Tahoma"/>
              </a:rPr>
              <a:t> </a:t>
            </a:r>
            <a:r>
              <a:rPr lang="en-US" sz="2400" dirty="0" err="1">
                <a:latin typeface="Tahoma"/>
                <a:ea typeface="Tahoma"/>
                <a:cs typeface="Tahoma"/>
              </a:rPr>
              <a:t>thống</a:t>
            </a:r>
            <a:r>
              <a:rPr lang="en-US" sz="2400" dirty="0">
                <a:latin typeface="Tahoma"/>
                <a:ea typeface="Tahoma"/>
                <a:cs typeface="Tahoma"/>
              </a:rPr>
              <a:t> </a:t>
            </a:r>
            <a:r>
              <a:rPr lang="en-US" sz="2400" dirty="0" err="1">
                <a:latin typeface="Tahoma"/>
                <a:ea typeface="Tahoma"/>
                <a:cs typeface="Tahoma"/>
              </a:rPr>
              <a:t>dùng</a:t>
            </a:r>
            <a:r>
              <a:rPr lang="en-US" sz="2400" dirty="0">
                <a:latin typeface="Tahoma"/>
                <a:ea typeface="Tahoma"/>
                <a:cs typeface="Tahoma"/>
              </a:rPr>
              <a:t> </a:t>
            </a:r>
            <a:r>
              <a:rPr lang="en-US" sz="2400" dirty="0" err="1">
                <a:latin typeface="Tahoma"/>
                <a:ea typeface="Tahoma"/>
                <a:cs typeface="Tahoma"/>
              </a:rPr>
              <a:t>một</a:t>
            </a:r>
            <a:r>
              <a:rPr lang="en-US" sz="2400" dirty="0">
                <a:latin typeface="Tahoma"/>
                <a:ea typeface="Tahoma"/>
                <a:cs typeface="Tahoma"/>
              </a:rPr>
              <a:t> </a:t>
            </a:r>
            <a:r>
              <a:rPr lang="en-US" sz="2400" dirty="0" err="1">
                <a:latin typeface="Tahoma"/>
                <a:ea typeface="Tahoma"/>
                <a:cs typeface="Tahoma"/>
              </a:rPr>
              <a:t>bộ</a:t>
            </a:r>
            <a:r>
              <a:rPr lang="en-US" sz="2400" dirty="0">
                <a:latin typeface="Tahoma"/>
                <a:ea typeface="Tahoma"/>
                <a:cs typeface="Tahoma"/>
              </a:rPr>
              <a:t> </a:t>
            </a:r>
            <a:r>
              <a:rPr lang="en-US" sz="2400" dirty="0" err="1">
                <a:latin typeface="Tahoma"/>
                <a:ea typeface="Tahoma"/>
                <a:cs typeface="Tahoma"/>
              </a:rPr>
              <a:t>phát</a:t>
            </a:r>
            <a:r>
              <a:rPr lang="en-US" sz="2400" dirty="0">
                <a:latin typeface="Tahoma"/>
                <a:ea typeface="Tahoma"/>
                <a:cs typeface="Tahoma"/>
              </a:rPr>
              <a:t> </a:t>
            </a:r>
            <a:r>
              <a:rPr lang="en-US" sz="2400" dirty="0" err="1">
                <a:latin typeface="Tahoma"/>
                <a:ea typeface="Tahoma"/>
                <a:cs typeface="Tahoma"/>
              </a:rPr>
              <a:t>công</a:t>
            </a:r>
            <a:r>
              <a:rPr lang="en-US" sz="2400" dirty="0">
                <a:latin typeface="Tahoma"/>
                <a:ea typeface="Tahoma"/>
                <a:cs typeface="Tahoma"/>
              </a:rPr>
              <a:t> </a:t>
            </a:r>
            <a:r>
              <a:rPr lang="en-US" sz="2400" dirty="0" err="1">
                <a:latin typeface="Tahoma"/>
                <a:ea typeface="Tahoma"/>
                <a:cs typeface="Tahoma"/>
              </a:rPr>
              <a:t>suất</a:t>
            </a:r>
            <a:r>
              <a:rPr lang="en-US" sz="2400" dirty="0">
                <a:latin typeface="Tahoma"/>
                <a:ea typeface="Tahoma"/>
                <a:cs typeface="Tahoma"/>
              </a:rPr>
              <a:t> </a:t>
            </a:r>
            <a:r>
              <a:rPr lang="en-US" sz="2400" dirty="0" err="1">
                <a:latin typeface="Tahoma"/>
                <a:ea typeface="Tahoma"/>
                <a:cs typeface="Tahoma"/>
              </a:rPr>
              <a:t>lớn</a:t>
            </a:r>
            <a:r>
              <a:rPr lang="en-US" sz="2400" dirty="0">
                <a:latin typeface="Tahoma"/>
                <a:ea typeface="Tahoma"/>
                <a:cs typeface="Tahoma"/>
              </a:rPr>
              <a:t> </a:t>
            </a:r>
            <a:r>
              <a:rPr lang="en-US" sz="2400" dirty="0" err="1">
                <a:latin typeface="Tahoma"/>
                <a:ea typeface="Tahoma"/>
                <a:cs typeface="Tahoma"/>
              </a:rPr>
              <a:t>đặt</a:t>
            </a:r>
            <a:r>
              <a:rPr lang="en-US" sz="2400" dirty="0">
                <a:latin typeface="Tahoma"/>
                <a:ea typeface="Tahoma"/>
                <a:cs typeface="Tahoma"/>
              </a:rPr>
              <a:t> </a:t>
            </a:r>
            <a:r>
              <a:rPr lang="en-US" sz="2400" dirty="0" err="1">
                <a:latin typeface="Tahoma"/>
                <a:ea typeface="Tahoma"/>
                <a:cs typeface="Tahoma"/>
              </a:rPr>
              <a:t>trên</a:t>
            </a:r>
            <a:r>
              <a:rPr lang="en-US" sz="2400" dirty="0">
                <a:latin typeface="Tahoma"/>
                <a:ea typeface="Tahoma"/>
                <a:cs typeface="Tahoma"/>
              </a:rPr>
              <a:t> </a:t>
            </a:r>
            <a:r>
              <a:rPr lang="en-US" sz="2400" dirty="0" err="1">
                <a:latin typeface="Tahoma"/>
                <a:ea typeface="Tahoma"/>
                <a:cs typeface="Tahoma"/>
              </a:rPr>
              <a:t>anten</a:t>
            </a:r>
            <a:r>
              <a:rPr lang="en-US" sz="2400" dirty="0">
                <a:latin typeface="Tahoma"/>
                <a:ea typeface="Tahoma"/>
                <a:cs typeface="Tahoma"/>
              </a:rPr>
              <a:t> </a:t>
            </a:r>
            <a:r>
              <a:rPr lang="en-US" sz="2400" dirty="0" err="1">
                <a:latin typeface="Tahoma"/>
                <a:ea typeface="Tahoma"/>
                <a:cs typeface="Tahoma"/>
              </a:rPr>
              <a:t>cao</a:t>
            </a:r>
            <a:r>
              <a:rPr lang="en-US" sz="2400" dirty="0">
                <a:latin typeface="Tahoma"/>
                <a:ea typeface="Tahoma"/>
                <a:cs typeface="Tahoma"/>
              </a:rPr>
              <a:t> </a:t>
            </a:r>
            <a:r>
              <a:rPr lang="en-US" sz="2400" dirty="0" err="1">
                <a:latin typeface="Tahoma"/>
                <a:ea typeface="Tahoma"/>
                <a:cs typeface="Tahoma"/>
              </a:rPr>
              <a:t>phủ</a:t>
            </a:r>
            <a:r>
              <a:rPr lang="en-US" sz="2400" dirty="0">
                <a:latin typeface="Tahoma"/>
                <a:ea typeface="Tahoma"/>
                <a:cs typeface="Tahoma"/>
              </a:rPr>
              <a:t> </a:t>
            </a:r>
            <a:r>
              <a:rPr lang="en-US" sz="2400" dirty="0" err="1">
                <a:latin typeface="Tahoma"/>
                <a:ea typeface="Tahoma"/>
                <a:cs typeface="Tahoma"/>
              </a:rPr>
              <a:t>sóng</a:t>
            </a:r>
            <a:r>
              <a:rPr lang="en-US" sz="2400" dirty="0">
                <a:latin typeface="Tahoma"/>
                <a:ea typeface="Tahoma"/>
                <a:cs typeface="Tahoma"/>
              </a:rPr>
              <a:t> </a:t>
            </a:r>
            <a:r>
              <a:rPr lang="en-US" sz="2400" dirty="0" err="1">
                <a:latin typeface="Tahoma"/>
                <a:ea typeface="Tahoma"/>
                <a:cs typeface="Tahoma"/>
              </a:rPr>
              <a:t>với</a:t>
            </a:r>
            <a:r>
              <a:rPr lang="en-US" sz="2400" dirty="0">
                <a:latin typeface="Tahoma"/>
                <a:ea typeface="Tahoma"/>
                <a:cs typeface="Tahoma"/>
              </a:rPr>
              <a:t> </a:t>
            </a:r>
            <a:r>
              <a:rPr lang="en-US" sz="2400" dirty="0" err="1">
                <a:latin typeface="Tahoma"/>
                <a:ea typeface="Tahoma"/>
                <a:cs typeface="Tahoma"/>
              </a:rPr>
              <a:t>bán</a:t>
            </a:r>
            <a:r>
              <a:rPr lang="en-US" sz="2400" dirty="0">
                <a:latin typeface="Tahoma"/>
                <a:ea typeface="Tahoma"/>
                <a:cs typeface="Tahoma"/>
              </a:rPr>
              <a:t> </a:t>
            </a:r>
            <a:r>
              <a:rPr lang="en-US" sz="2400" dirty="0" err="1">
                <a:latin typeface="Tahoma"/>
                <a:ea typeface="Tahoma"/>
                <a:cs typeface="Tahoma"/>
              </a:rPr>
              <a:t>kính</a:t>
            </a:r>
            <a:r>
              <a:rPr lang="en-US" sz="2400" dirty="0">
                <a:latin typeface="Tahoma"/>
                <a:ea typeface="Tahoma"/>
                <a:cs typeface="Tahoma"/>
              </a:rPr>
              <a:t> 50km, </a:t>
            </a:r>
            <a:r>
              <a:rPr lang="en-US" sz="2400" dirty="0" err="1">
                <a:latin typeface="Tahoma"/>
                <a:ea typeface="Tahoma"/>
                <a:cs typeface="Tahoma"/>
              </a:rPr>
              <a:t>kỹ</a:t>
            </a:r>
            <a:r>
              <a:rPr lang="en-US" sz="2400" dirty="0">
                <a:latin typeface="Tahoma"/>
                <a:ea typeface="Tahoma"/>
                <a:cs typeface="Tahoma"/>
              </a:rPr>
              <a:t> </a:t>
            </a:r>
            <a:r>
              <a:rPr lang="en-US" sz="2400" dirty="0" err="1">
                <a:latin typeface="Tahoma"/>
                <a:ea typeface="Tahoma"/>
                <a:cs typeface="Tahoma"/>
              </a:rPr>
              <a:t>thuật</a:t>
            </a:r>
            <a:r>
              <a:rPr lang="en-US" sz="2400" dirty="0">
                <a:latin typeface="Tahoma"/>
                <a:ea typeface="Tahoma"/>
                <a:cs typeface="Tahoma"/>
              </a:rPr>
              <a:t> </a:t>
            </a:r>
            <a:r>
              <a:rPr lang="en-US" sz="2400" dirty="0" err="1">
                <a:latin typeface="Tahoma"/>
                <a:ea typeface="Tahoma"/>
                <a:cs typeface="Tahoma"/>
              </a:rPr>
              <a:t>bán</a:t>
            </a:r>
            <a:r>
              <a:rPr lang="en-US" sz="2400" dirty="0">
                <a:latin typeface="Tahoma"/>
                <a:ea typeface="Tahoma"/>
                <a:cs typeface="Tahoma"/>
              </a:rPr>
              <a:t> song </a:t>
            </a:r>
            <a:r>
              <a:rPr lang="en-US" sz="2400" dirty="0" err="1">
                <a:latin typeface="Tahoma"/>
                <a:ea typeface="Tahoma"/>
                <a:cs typeface="Tahoma"/>
              </a:rPr>
              <a:t>công</a:t>
            </a:r>
            <a:r>
              <a:rPr lang="en-US" sz="2400" dirty="0">
                <a:latin typeface="Tahoma"/>
                <a:ea typeface="Tahoma"/>
                <a:cs typeface="Tahoma"/>
              </a:rPr>
              <a:t> “</a:t>
            </a:r>
            <a:r>
              <a:rPr lang="en-US" sz="2400" dirty="0" err="1">
                <a:latin typeface="Tahoma"/>
                <a:ea typeface="Tahoma"/>
                <a:cs typeface="Tahoma"/>
              </a:rPr>
              <a:t>ấn</a:t>
            </a:r>
            <a:r>
              <a:rPr lang="en-US" sz="2400" dirty="0">
                <a:latin typeface="Tahoma"/>
                <a:ea typeface="Tahoma"/>
                <a:cs typeface="Tahoma"/>
              </a:rPr>
              <a:t> </a:t>
            </a:r>
            <a:r>
              <a:rPr lang="en-US" sz="2400" dirty="0" err="1">
                <a:latin typeface="Tahoma"/>
                <a:ea typeface="Tahoma"/>
                <a:cs typeface="Tahoma"/>
              </a:rPr>
              <a:t>nút</a:t>
            </a:r>
            <a:r>
              <a:rPr lang="en-US" sz="2400" dirty="0">
                <a:latin typeface="Tahoma"/>
                <a:ea typeface="Tahoma"/>
                <a:cs typeface="Tahoma"/>
              </a:rPr>
              <a:t> </a:t>
            </a:r>
            <a:r>
              <a:rPr lang="en-US" sz="2400" dirty="0" err="1">
                <a:latin typeface="Tahoma"/>
                <a:ea typeface="Tahoma"/>
                <a:cs typeface="Tahoma"/>
              </a:rPr>
              <a:t>để</a:t>
            </a:r>
            <a:r>
              <a:rPr lang="en-US" sz="2400" dirty="0">
                <a:latin typeface="Tahoma"/>
                <a:ea typeface="Tahoma"/>
                <a:cs typeface="Tahoma"/>
              </a:rPr>
              <a:t> </a:t>
            </a:r>
            <a:r>
              <a:rPr lang="en-US" sz="2400" dirty="0" err="1">
                <a:latin typeface="Tahoma"/>
                <a:ea typeface="Tahoma"/>
                <a:cs typeface="Tahoma"/>
              </a:rPr>
              <a:t>nói</a:t>
            </a:r>
            <a:r>
              <a:rPr lang="en-US" sz="2400" dirty="0">
                <a:latin typeface="Tahoma"/>
                <a:ea typeface="Tahoma"/>
                <a:cs typeface="Tahoma"/>
              </a:rPr>
              <a:t> </a:t>
            </a:r>
            <a:r>
              <a:rPr lang="en-US" sz="2400" dirty="0" err="1">
                <a:latin typeface="Tahoma"/>
                <a:ea typeface="Tahoma"/>
                <a:cs typeface="Tahoma"/>
              </a:rPr>
              <a:t>chuyện</a:t>
            </a:r>
            <a:r>
              <a:rPr lang="en-US" sz="2400" dirty="0">
                <a:latin typeface="Tahoma"/>
                <a:ea typeface="Tahoma"/>
                <a:cs typeface="Tahoma"/>
              </a:rPr>
              <a:t>”, </a:t>
            </a:r>
            <a:r>
              <a:rPr lang="en-US" sz="2400" dirty="0" err="1">
                <a:latin typeface="Tahoma"/>
                <a:ea typeface="Tahoma"/>
                <a:cs typeface="Tahoma"/>
              </a:rPr>
              <a:t>với</a:t>
            </a:r>
            <a:r>
              <a:rPr lang="en-US" sz="2400" dirty="0">
                <a:latin typeface="Tahoma"/>
                <a:ea typeface="Tahoma"/>
                <a:cs typeface="Tahoma"/>
              </a:rPr>
              <a:t> </a:t>
            </a:r>
            <a:r>
              <a:rPr lang="en-US" sz="2400" dirty="0" err="1">
                <a:latin typeface="Tahoma"/>
                <a:ea typeface="Tahoma"/>
                <a:cs typeface="Tahoma"/>
              </a:rPr>
              <a:t>độ</a:t>
            </a:r>
            <a:r>
              <a:rPr lang="en-US" sz="2400" dirty="0">
                <a:latin typeface="Tahoma"/>
                <a:ea typeface="Tahoma"/>
                <a:cs typeface="Tahoma"/>
              </a:rPr>
              <a:t> </a:t>
            </a:r>
            <a:r>
              <a:rPr lang="en-US" sz="2400" dirty="0" err="1">
                <a:latin typeface="Tahoma"/>
                <a:ea typeface="Tahoma"/>
                <a:cs typeface="Tahoma"/>
              </a:rPr>
              <a:t>rộng</a:t>
            </a:r>
            <a:r>
              <a:rPr lang="en-US" sz="2400" dirty="0">
                <a:latin typeface="Tahoma"/>
                <a:ea typeface="Tahoma"/>
                <a:cs typeface="Tahoma"/>
              </a:rPr>
              <a:t> </a:t>
            </a:r>
            <a:r>
              <a:rPr lang="en-US" sz="2400" dirty="0" err="1">
                <a:latin typeface="Tahoma"/>
                <a:ea typeface="Tahoma"/>
                <a:cs typeface="Tahoma"/>
              </a:rPr>
              <a:t>kênh</a:t>
            </a:r>
            <a:r>
              <a:rPr lang="en-US" sz="2400" dirty="0">
                <a:latin typeface="Tahoma"/>
                <a:ea typeface="Tahoma"/>
                <a:cs typeface="Tahoma"/>
              </a:rPr>
              <a:t> </a:t>
            </a:r>
            <a:r>
              <a:rPr lang="en-US" sz="2400" dirty="0" err="1">
                <a:latin typeface="Tahoma"/>
                <a:ea typeface="Tahoma"/>
                <a:cs typeface="Tahoma"/>
              </a:rPr>
              <a:t>truyền</a:t>
            </a:r>
            <a:r>
              <a:rPr lang="en-US" sz="2400" dirty="0">
                <a:latin typeface="Tahoma"/>
                <a:ea typeface="Tahoma"/>
                <a:cs typeface="Tahoma"/>
              </a:rPr>
              <a:t> 120kHz (</a:t>
            </a:r>
            <a:r>
              <a:rPr lang="en-US" sz="2400" dirty="0" err="1">
                <a:latin typeface="Tahoma"/>
                <a:ea typeface="Tahoma"/>
                <a:cs typeface="Tahoma"/>
              </a:rPr>
              <a:t>mặc</a:t>
            </a:r>
            <a:r>
              <a:rPr lang="en-US" sz="2400" dirty="0">
                <a:latin typeface="Tahoma"/>
                <a:ea typeface="Tahoma"/>
                <a:cs typeface="Tahoma"/>
              </a:rPr>
              <a:t> </a:t>
            </a:r>
            <a:r>
              <a:rPr lang="en-US" sz="2400" dirty="0" err="1">
                <a:latin typeface="Tahoma"/>
                <a:ea typeface="Tahoma"/>
                <a:cs typeface="Tahoma"/>
              </a:rPr>
              <a:t>dù</a:t>
            </a:r>
            <a:r>
              <a:rPr lang="en-US" sz="2400" dirty="0">
                <a:latin typeface="Tahoma"/>
                <a:ea typeface="Tahoma"/>
                <a:cs typeface="Tahoma"/>
              </a:rPr>
              <a:t> </a:t>
            </a:r>
            <a:r>
              <a:rPr lang="en-US" sz="2400" dirty="0" err="1">
                <a:latin typeface="Tahoma"/>
                <a:ea typeface="Tahoma"/>
                <a:cs typeface="Tahoma"/>
              </a:rPr>
              <a:t>băng</a:t>
            </a:r>
            <a:r>
              <a:rPr lang="en-US" sz="2400" dirty="0">
                <a:latin typeface="Tahoma"/>
                <a:ea typeface="Tahoma"/>
                <a:cs typeface="Tahoma"/>
              </a:rPr>
              <a:t> </a:t>
            </a:r>
            <a:r>
              <a:rPr lang="en-US" sz="2400" dirty="0" err="1">
                <a:latin typeface="Tahoma"/>
                <a:ea typeface="Tahoma"/>
                <a:cs typeface="Tahoma"/>
              </a:rPr>
              <a:t>tần</a:t>
            </a:r>
            <a:r>
              <a:rPr lang="en-US" sz="2400" dirty="0">
                <a:latin typeface="Tahoma"/>
                <a:ea typeface="Tahoma"/>
                <a:cs typeface="Tahoma"/>
              </a:rPr>
              <a:t> </a:t>
            </a:r>
            <a:r>
              <a:rPr lang="en-US" sz="2400" dirty="0" err="1">
                <a:latin typeface="Tahoma"/>
                <a:ea typeface="Tahoma"/>
                <a:cs typeface="Tahoma"/>
              </a:rPr>
              <a:t>tiếng</a:t>
            </a:r>
            <a:r>
              <a:rPr lang="en-US" sz="2400" dirty="0">
                <a:latin typeface="Tahoma"/>
                <a:ea typeface="Tahoma"/>
                <a:cs typeface="Tahoma"/>
              </a:rPr>
              <a:t> </a:t>
            </a:r>
            <a:r>
              <a:rPr lang="en-US" sz="2400" dirty="0" err="1">
                <a:latin typeface="Tahoma"/>
                <a:ea typeface="Tahoma"/>
                <a:cs typeface="Tahoma"/>
              </a:rPr>
              <a:t>nói</a:t>
            </a:r>
            <a:r>
              <a:rPr lang="en-US" sz="2400" dirty="0">
                <a:latin typeface="Tahoma"/>
                <a:ea typeface="Tahoma"/>
                <a:cs typeface="Tahoma"/>
              </a:rPr>
              <a:t> </a:t>
            </a:r>
            <a:r>
              <a:rPr lang="en-US" sz="2400" dirty="0" err="1">
                <a:latin typeface="Tahoma"/>
                <a:ea typeface="Tahoma"/>
                <a:cs typeface="Tahoma"/>
              </a:rPr>
              <a:t>chỉ</a:t>
            </a:r>
            <a:r>
              <a:rPr lang="en-US" sz="2400" dirty="0">
                <a:latin typeface="Tahoma"/>
                <a:ea typeface="Tahoma"/>
                <a:cs typeface="Tahoma"/>
              </a:rPr>
              <a:t> 3kHz)</a:t>
            </a:r>
          </a:p>
          <a:p>
            <a:r>
              <a:rPr lang="vi-VN" sz="2400" dirty="0">
                <a:latin typeface="Tahoma"/>
                <a:ea typeface="Tahoma"/>
                <a:cs typeface="Tahoma"/>
              </a:rPr>
              <a:t>Năm 1950</a:t>
            </a:r>
            <a:r>
              <a:rPr lang="en-US" sz="2400" dirty="0">
                <a:latin typeface="Tahoma"/>
                <a:ea typeface="Tahoma"/>
                <a:cs typeface="Tahoma"/>
              </a:rPr>
              <a:t>: </a:t>
            </a:r>
            <a:r>
              <a:rPr lang="vi-VN" sz="2400" dirty="0">
                <a:latin typeface="Tahoma"/>
                <a:ea typeface="Tahoma"/>
                <a:cs typeface="Tahoma"/>
              </a:rPr>
              <a:t>cũng hệ thống đó nhưng độ rộng kênh được thu hẹp còn 60kHz do đó số lượng người sử dụng đã tăng gấp đôi.</a:t>
            </a:r>
            <a:endParaRPr lang="en-US" sz="2400" dirty="0">
              <a:latin typeface="Tahoma"/>
              <a:ea typeface="Tahoma"/>
              <a:cs typeface="Tahoma"/>
            </a:endParaRPr>
          </a:p>
          <a:p>
            <a:r>
              <a:rPr lang="en-US" sz="2400" dirty="0" err="1">
                <a:latin typeface="Tahoma"/>
                <a:ea typeface="Tahoma"/>
                <a:cs typeface="Tahoma"/>
              </a:rPr>
              <a:t>Năm</a:t>
            </a:r>
            <a:r>
              <a:rPr lang="en-US" sz="2400" dirty="0">
                <a:latin typeface="Tahoma"/>
                <a:ea typeface="Tahoma"/>
                <a:cs typeface="Tahoma"/>
              </a:rPr>
              <a:t> 1960: </a:t>
            </a:r>
            <a:r>
              <a:rPr lang="en-US" sz="2400" dirty="0" err="1">
                <a:latin typeface="Tahoma"/>
                <a:ea typeface="Tahoma"/>
                <a:cs typeface="Tahoma"/>
              </a:rPr>
              <a:t>độ</a:t>
            </a:r>
            <a:r>
              <a:rPr lang="en-US" sz="2400" dirty="0">
                <a:latin typeface="Tahoma"/>
                <a:ea typeface="Tahoma"/>
                <a:cs typeface="Tahoma"/>
              </a:rPr>
              <a:t> </a:t>
            </a:r>
            <a:r>
              <a:rPr lang="en-US" sz="2400" dirty="0" err="1">
                <a:latin typeface="Tahoma"/>
                <a:ea typeface="Tahoma"/>
                <a:cs typeface="Tahoma"/>
              </a:rPr>
              <a:t>rộng</a:t>
            </a:r>
            <a:r>
              <a:rPr lang="en-US" sz="2400" dirty="0">
                <a:latin typeface="Tahoma"/>
                <a:ea typeface="Tahoma"/>
                <a:cs typeface="Tahoma"/>
              </a:rPr>
              <a:t> </a:t>
            </a:r>
            <a:r>
              <a:rPr lang="en-US" sz="2400" dirty="0" err="1">
                <a:latin typeface="Tahoma"/>
                <a:ea typeface="Tahoma"/>
                <a:cs typeface="Tahoma"/>
              </a:rPr>
              <a:t>kênh</a:t>
            </a:r>
            <a:r>
              <a:rPr lang="en-US" sz="2400" dirty="0">
                <a:latin typeface="Tahoma"/>
                <a:ea typeface="Tahoma"/>
                <a:cs typeface="Tahoma"/>
              </a:rPr>
              <a:t> </a:t>
            </a:r>
            <a:r>
              <a:rPr lang="en-US" sz="2400" dirty="0" err="1">
                <a:latin typeface="Tahoma"/>
                <a:ea typeface="Tahoma"/>
                <a:cs typeface="Tahoma"/>
              </a:rPr>
              <a:t>chỉ</a:t>
            </a:r>
            <a:r>
              <a:rPr lang="en-US" sz="2400" dirty="0">
                <a:latin typeface="Tahoma"/>
                <a:ea typeface="Tahoma"/>
                <a:cs typeface="Tahoma"/>
              </a:rPr>
              <a:t> </a:t>
            </a:r>
            <a:r>
              <a:rPr lang="en-US" sz="2400" dirty="0" err="1">
                <a:latin typeface="Tahoma"/>
                <a:ea typeface="Tahoma"/>
                <a:cs typeface="Tahoma"/>
              </a:rPr>
              <a:t>còn</a:t>
            </a:r>
            <a:r>
              <a:rPr lang="en-US" sz="2400" dirty="0">
                <a:latin typeface="Tahoma"/>
                <a:ea typeface="Tahoma"/>
                <a:cs typeface="Tahoma"/>
              </a:rPr>
              <a:t> 30kHz.</a:t>
            </a:r>
          </a:p>
          <a:p>
            <a:r>
              <a:rPr lang="en-US" sz="2400" dirty="0" err="1">
                <a:latin typeface="Tahoma"/>
                <a:ea typeface="Tahoma"/>
                <a:cs typeface="Tahoma"/>
              </a:rPr>
              <a:t>Năm</a:t>
            </a:r>
            <a:r>
              <a:rPr lang="en-US" sz="2400" dirty="0">
                <a:latin typeface="Tahoma"/>
                <a:ea typeface="Tahoma"/>
                <a:cs typeface="Tahoma"/>
              </a:rPr>
              <a:t> 1976: Ra </a:t>
            </a:r>
            <a:r>
              <a:rPr lang="en-US" sz="2400" dirty="0" err="1">
                <a:latin typeface="Tahoma"/>
                <a:ea typeface="Tahoma"/>
                <a:cs typeface="Tahoma"/>
              </a:rPr>
              <a:t>đời</a:t>
            </a:r>
            <a:r>
              <a:rPr lang="en-US" sz="2400" dirty="0">
                <a:latin typeface="Tahoma"/>
                <a:ea typeface="Tahoma"/>
                <a:cs typeface="Tahoma"/>
              </a:rPr>
              <a:t> </a:t>
            </a:r>
            <a:r>
              <a:rPr lang="en-US" sz="2400" dirty="0" err="1">
                <a:latin typeface="Tahoma"/>
                <a:ea typeface="Tahoma"/>
                <a:cs typeface="Tahoma"/>
              </a:rPr>
              <a:t>dịch</a:t>
            </a:r>
            <a:r>
              <a:rPr lang="en-US" sz="2400" dirty="0">
                <a:latin typeface="Tahoma"/>
                <a:ea typeface="Tahoma"/>
                <a:cs typeface="Tahoma"/>
              </a:rPr>
              <a:t> </a:t>
            </a:r>
            <a:r>
              <a:rPr lang="en-US" sz="2400" dirty="0" err="1">
                <a:latin typeface="Tahoma"/>
                <a:ea typeface="Tahoma"/>
                <a:cs typeface="Tahoma"/>
              </a:rPr>
              <a:t>vụ</a:t>
            </a:r>
            <a:r>
              <a:rPr lang="en-US" sz="2400" dirty="0">
                <a:latin typeface="Tahoma"/>
                <a:ea typeface="Tahoma"/>
                <a:cs typeface="Tahoma"/>
              </a:rPr>
              <a:t> </a:t>
            </a:r>
            <a:r>
              <a:rPr lang="en-US" sz="2400" dirty="0" err="1">
                <a:latin typeface="Tahoma"/>
                <a:ea typeface="Tahoma"/>
                <a:cs typeface="Tahoma"/>
              </a:rPr>
              <a:t>thông</a:t>
            </a:r>
            <a:r>
              <a:rPr lang="en-US" sz="2400" dirty="0">
                <a:latin typeface="Tahoma"/>
                <a:ea typeface="Tahoma"/>
                <a:cs typeface="Tahoma"/>
              </a:rPr>
              <a:t> tin di </a:t>
            </a:r>
            <a:r>
              <a:rPr lang="en-US" sz="2400" dirty="0" err="1">
                <a:latin typeface="Tahoma"/>
                <a:ea typeface="Tahoma"/>
                <a:cs typeface="Tahoma"/>
              </a:rPr>
              <a:t>động</a:t>
            </a:r>
            <a:r>
              <a:rPr lang="en-US" sz="2400" dirty="0">
                <a:latin typeface="Tahoma"/>
                <a:ea typeface="Tahoma"/>
                <a:cs typeface="Tahoma"/>
              </a:rPr>
              <a:t> </a:t>
            </a:r>
            <a:r>
              <a:rPr lang="en-US" sz="2400" dirty="0" err="1">
                <a:latin typeface="Tahoma"/>
                <a:ea typeface="Tahoma"/>
                <a:cs typeface="Tahoma"/>
              </a:rPr>
              <a:t>cải</a:t>
            </a:r>
            <a:r>
              <a:rPr lang="en-US" sz="2400" dirty="0">
                <a:latin typeface="Tahoma"/>
                <a:ea typeface="Tahoma"/>
                <a:cs typeface="Tahoma"/>
              </a:rPr>
              <a:t> </a:t>
            </a:r>
            <a:r>
              <a:rPr lang="en-US" sz="2400" dirty="0" err="1">
                <a:latin typeface="Tahoma"/>
                <a:ea typeface="Tahoma"/>
                <a:cs typeface="Tahoma"/>
              </a:rPr>
              <a:t>tiến</a:t>
            </a:r>
            <a:r>
              <a:rPr lang="en-US" sz="2400" dirty="0">
                <a:latin typeface="Tahoma"/>
                <a:ea typeface="Tahoma"/>
                <a:cs typeface="Tahoma"/>
              </a:rPr>
              <a:t> (AMPS) </a:t>
            </a:r>
            <a:r>
              <a:rPr lang="en-US" sz="2400" dirty="0" err="1">
                <a:latin typeface="Tahoma"/>
                <a:ea typeface="Tahoma"/>
                <a:cs typeface="Tahoma"/>
              </a:rPr>
              <a:t>đánh</a:t>
            </a:r>
            <a:r>
              <a:rPr lang="en-US" sz="2400" dirty="0">
                <a:latin typeface="Tahoma"/>
                <a:ea typeface="Tahoma"/>
                <a:cs typeface="Tahoma"/>
              </a:rPr>
              <a:t> </a:t>
            </a:r>
            <a:r>
              <a:rPr lang="en-US" sz="2400" dirty="0" err="1">
                <a:latin typeface="Tahoma"/>
                <a:ea typeface="Tahoma"/>
                <a:cs typeface="Tahoma"/>
              </a:rPr>
              <a:t>dấu</a:t>
            </a:r>
            <a:r>
              <a:rPr lang="en-US" sz="2400" dirty="0">
                <a:latin typeface="Tahoma"/>
                <a:ea typeface="Tahoma"/>
                <a:cs typeface="Tahoma"/>
              </a:rPr>
              <a:t> </a:t>
            </a:r>
            <a:r>
              <a:rPr lang="en-US" sz="2400" dirty="0" err="1">
                <a:latin typeface="Tahoma"/>
                <a:ea typeface="Tahoma"/>
                <a:cs typeface="Tahoma"/>
              </a:rPr>
              <a:t>sự</a:t>
            </a:r>
            <a:r>
              <a:rPr lang="en-US" sz="2400" dirty="0">
                <a:latin typeface="Tahoma"/>
                <a:ea typeface="Tahoma"/>
                <a:cs typeface="Tahoma"/>
              </a:rPr>
              <a:t> ra </a:t>
            </a:r>
            <a:r>
              <a:rPr lang="en-US" sz="2400" dirty="0" err="1">
                <a:latin typeface="Tahoma"/>
                <a:ea typeface="Tahoma"/>
                <a:cs typeface="Tahoma"/>
              </a:rPr>
              <a:t>đời</a:t>
            </a:r>
            <a:r>
              <a:rPr lang="en-US" sz="2400" dirty="0">
                <a:latin typeface="Tahoma"/>
                <a:ea typeface="Tahoma"/>
                <a:cs typeface="Tahoma"/>
              </a:rPr>
              <a:t> </a:t>
            </a:r>
            <a:r>
              <a:rPr lang="en-US" sz="2400" dirty="0" err="1">
                <a:latin typeface="Tahoma"/>
                <a:ea typeface="Tahoma"/>
                <a:cs typeface="Tahoma"/>
              </a:rPr>
              <a:t>điện</a:t>
            </a:r>
            <a:r>
              <a:rPr lang="en-US" sz="2400" dirty="0">
                <a:latin typeface="Tahoma"/>
                <a:ea typeface="Tahoma"/>
                <a:cs typeface="Tahoma"/>
              </a:rPr>
              <a:t> </a:t>
            </a:r>
            <a:r>
              <a:rPr lang="en-US" sz="2400" dirty="0" err="1">
                <a:latin typeface="Tahoma"/>
                <a:ea typeface="Tahoma"/>
                <a:cs typeface="Tahoma"/>
              </a:rPr>
              <a:t>thoại</a:t>
            </a:r>
            <a:r>
              <a:rPr lang="en-US" sz="2400" dirty="0">
                <a:latin typeface="Tahoma"/>
                <a:ea typeface="Tahoma"/>
                <a:cs typeface="Tahoma"/>
              </a:rPr>
              <a:t> di </a:t>
            </a:r>
            <a:r>
              <a:rPr lang="en-US" sz="2400" dirty="0" err="1">
                <a:latin typeface="Tahoma"/>
                <a:ea typeface="Tahoma"/>
                <a:cs typeface="Tahoma"/>
              </a:rPr>
              <a:t>động</a:t>
            </a:r>
            <a:r>
              <a:rPr lang="en-US" sz="2400" dirty="0">
                <a:latin typeface="Tahoma"/>
                <a:ea typeface="Tahoma"/>
                <a:cs typeface="Tahoma"/>
              </a:rPr>
              <a:t> </a:t>
            </a:r>
            <a:r>
              <a:rPr lang="en-US" sz="2400" dirty="0" err="1">
                <a:latin typeface="Tahoma"/>
                <a:ea typeface="Tahoma"/>
                <a:cs typeface="Tahoma"/>
              </a:rPr>
              <a:t>tế</a:t>
            </a:r>
            <a:r>
              <a:rPr lang="en-US" sz="2400" dirty="0">
                <a:latin typeface="Tahoma"/>
                <a:ea typeface="Tahoma"/>
                <a:cs typeface="Tahoma"/>
              </a:rPr>
              <a:t> </a:t>
            </a:r>
            <a:r>
              <a:rPr lang="en-US" sz="2400" dirty="0" err="1">
                <a:latin typeface="Tahoma"/>
                <a:ea typeface="Tahoma"/>
                <a:cs typeface="Tahoma"/>
              </a:rPr>
              <a:t>bào</a:t>
            </a:r>
            <a:r>
              <a:rPr lang="en-US" sz="2400" dirty="0">
                <a:latin typeface="Tahoma"/>
                <a:ea typeface="Tahoma"/>
                <a:cs typeface="Tahoma"/>
              </a:rPr>
              <a:t> </a:t>
            </a:r>
            <a:r>
              <a:rPr lang="en-US" sz="2400" dirty="0" err="1">
                <a:latin typeface="Tahoma"/>
                <a:ea typeface="Tahoma"/>
                <a:cs typeface="Tahoma"/>
              </a:rPr>
              <a:t>thế</a:t>
            </a:r>
            <a:r>
              <a:rPr lang="en-US" sz="2400" dirty="0">
                <a:latin typeface="Tahoma"/>
                <a:ea typeface="Tahoma"/>
                <a:cs typeface="Tahoma"/>
              </a:rPr>
              <a:t> </a:t>
            </a:r>
            <a:r>
              <a:rPr lang="en-US" sz="2400" dirty="0" err="1">
                <a:latin typeface="Tahoma"/>
                <a:ea typeface="Tahoma"/>
                <a:cs typeface="Tahoma"/>
              </a:rPr>
              <a:t>hệ</a:t>
            </a:r>
            <a:r>
              <a:rPr lang="en-US" sz="2400" dirty="0">
                <a:latin typeface="Tahoma"/>
                <a:ea typeface="Tahoma"/>
                <a:cs typeface="Tahoma"/>
              </a:rPr>
              <a:t> 1. FCC </a:t>
            </a:r>
            <a:r>
              <a:rPr lang="en-US" sz="2400" dirty="0" err="1">
                <a:latin typeface="Tahoma"/>
                <a:ea typeface="Tahoma"/>
                <a:cs typeface="Tahoma"/>
              </a:rPr>
              <a:t>đã</a:t>
            </a:r>
            <a:r>
              <a:rPr lang="en-US" sz="2400" dirty="0">
                <a:latin typeface="Tahoma"/>
                <a:ea typeface="Tahoma"/>
                <a:cs typeface="Tahoma"/>
              </a:rPr>
              <a:t> </a:t>
            </a:r>
            <a:r>
              <a:rPr lang="en-US" sz="2400" dirty="0" err="1">
                <a:latin typeface="Tahoma"/>
                <a:ea typeface="Tahoma"/>
                <a:cs typeface="Tahoma"/>
              </a:rPr>
              <a:t>phân</a:t>
            </a:r>
            <a:r>
              <a:rPr lang="en-US" sz="2400" dirty="0">
                <a:latin typeface="Tahoma"/>
                <a:ea typeface="Tahoma"/>
                <a:cs typeface="Tahoma"/>
              </a:rPr>
              <a:t> 40MHz </a:t>
            </a:r>
            <a:r>
              <a:rPr lang="en-US" sz="2400" dirty="0" err="1">
                <a:latin typeface="Tahoma"/>
                <a:ea typeface="Tahoma"/>
                <a:cs typeface="Tahoma"/>
              </a:rPr>
              <a:t>phổ</a:t>
            </a:r>
            <a:r>
              <a:rPr lang="en-US" sz="2400" dirty="0">
                <a:latin typeface="Tahoma"/>
                <a:ea typeface="Tahoma"/>
                <a:cs typeface="Tahoma"/>
              </a:rPr>
              <a:t> </a:t>
            </a:r>
            <a:r>
              <a:rPr lang="en-US" sz="2400" dirty="0" err="1">
                <a:latin typeface="Tahoma"/>
                <a:ea typeface="Tahoma"/>
                <a:cs typeface="Tahoma"/>
              </a:rPr>
              <a:t>trên</a:t>
            </a:r>
            <a:r>
              <a:rPr lang="en-US" sz="2400" dirty="0">
                <a:latin typeface="Tahoma"/>
                <a:ea typeface="Tahoma"/>
                <a:cs typeface="Tahoma"/>
              </a:rPr>
              <a:t> </a:t>
            </a:r>
            <a:r>
              <a:rPr lang="en-US" sz="2400" dirty="0" err="1">
                <a:latin typeface="Tahoma"/>
                <a:ea typeface="Tahoma"/>
                <a:cs typeface="Tahoma"/>
              </a:rPr>
              <a:t>khoảng</a:t>
            </a:r>
            <a:r>
              <a:rPr lang="en-US" sz="2400" dirty="0">
                <a:latin typeface="Tahoma"/>
                <a:ea typeface="Tahoma"/>
                <a:cs typeface="Tahoma"/>
              </a:rPr>
              <a:t> </a:t>
            </a:r>
            <a:r>
              <a:rPr lang="en-US" sz="2400" dirty="0" err="1">
                <a:latin typeface="Tahoma"/>
                <a:ea typeface="Tahoma"/>
                <a:cs typeface="Tahoma"/>
              </a:rPr>
              <a:t>tần</a:t>
            </a:r>
            <a:r>
              <a:rPr lang="en-US" sz="2400" dirty="0">
                <a:latin typeface="Tahoma"/>
                <a:ea typeface="Tahoma"/>
                <a:cs typeface="Tahoma"/>
              </a:rPr>
              <a:t> 800MHz </a:t>
            </a:r>
            <a:r>
              <a:rPr lang="en-US" sz="2400" dirty="0" err="1">
                <a:latin typeface="Tahoma"/>
                <a:ea typeface="Tahoma"/>
                <a:cs typeface="Tahoma"/>
              </a:rPr>
              <a:t>cho</a:t>
            </a:r>
            <a:r>
              <a:rPr lang="en-US" sz="2400" dirty="0">
                <a:latin typeface="Tahoma"/>
                <a:ea typeface="Tahoma"/>
                <a:cs typeface="Tahoma"/>
              </a:rPr>
              <a:t> </a:t>
            </a:r>
            <a:r>
              <a:rPr lang="en-US" sz="2400" dirty="0" err="1">
                <a:latin typeface="Tahoma"/>
                <a:ea typeface="Tahoma"/>
                <a:cs typeface="Tahoma"/>
              </a:rPr>
              <a:t>dịch</a:t>
            </a:r>
            <a:r>
              <a:rPr lang="en-US" sz="2400" dirty="0">
                <a:latin typeface="Tahoma"/>
                <a:ea typeface="Tahoma"/>
                <a:cs typeface="Tahoma"/>
              </a:rPr>
              <a:t> </a:t>
            </a:r>
            <a:r>
              <a:rPr lang="en-US" sz="2400" dirty="0" err="1">
                <a:latin typeface="Tahoma"/>
                <a:ea typeface="Tahoma"/>
                <a:cs typeface="Tahoma"/>
              </a:rPr>
              <a:t>vụ</a:t>
            </a:r>
            <a:r>
              <a:rPr lang="en-US" sz="2400" dirty="0">
                <a:latin typeface="Tahoma"/>
                <a:ea typeface="Tahoma"/>
                <a:cs typeface="Tahoma"/>
              </a:rPr>
              <a:t> </a:t>
            </a:r>
            <a:r>
              <a:rPr lang="en-US" sz="2400" dirty="0" err="1">
                <a:latin typeface="Tahoma"/>
                <a:ea typeface="Tahoma"/>
                <a:cs typeface="Tahoma"/>
              </a:rPr>
              <a:t>này</a:t>
            </a:r>
            <a:r>
              <a:rPr lang="en-US" sz="2400" dirty="0">
                <a:latin typeface="Tahoma"/>
                <a:ea typeface="Tahoma"/>
                <a:cs typeface="Tahoma"/>
              </a:rPr>
              <a:t> (</a:t>
            </a:r>
            <a:r>
              <a:rPr lang="en-US" sz="2400" dirty="0" err="1">
                <a:latin typeface="Tahoma"/>
                <a:ea typeface="Tahoma"/>
                <a:cs typeface="Tahoma"/>
              </a:rPr>
              <a:t>ứng</a:t>
            </a:r>
            <a:r>
              <a:rPr lang="en-US" sz="2400" dirty="0">
                <a:latin typeface="Tahoma"/>
                <a:ea typeface="Tahoma"/>
                <a:cs typeface="Tahoma"/>
              </a:rPr>
              <a:t> </a:t>
            </a:r>
            <a:r>
              <a:rPr lang="en-US" sz="2400" dirty="0" err="1">
                <a:latin typeface="Tahoma"/>
                <a:ea typeface="Tahoma"/>
                <a:cs typeface="Tahoma"/>
              </a:rPr>
              <a:t>với</a:t>
            </a:r>
            <a:r>
              <a:rPr lang="en-US" sz="2400" dirty="0">
                <a:latin typeface="Tahoma"/>
                <a:ea typeface="Tahoma"/>
                <a:cs typeface="Tahoma"/>
              </a:rPr>
              <a:t> 660 </a:t>
            </a:r>
            <a:r>
              <a:rPr lang="en-US" sz="2400" dirty="0" err="1">
                <a:latin typeface="Tahoma"/>
                <a:ea typeface="Tahoma"/>
                <a:cs typeface="Tahoma"/>
              </a:rPr>
              <a:t>kênh</a:t>
            </a:r>
            <a:r>
              <a:rPr lang="en-US" sz="2400" dirty="0">
                <a:latin typeface="Tahoma"/>
                <a:ea typeface="Tahoma"/>
                <a:cs typeface="Tahoma"/>
              </a:rPr>
              <a:t> </a:t>
            </a:r>
            <a:r>
              <a:rPr lang="en-US" sz="2400" dirty="0" err="1">
                <a:latin typeface="Tahoma"/>
                <a:ea typeface="Tahoma"/>
                <a:cs typeface="Tahoma"/>
              </a:rPr>
              <a:t>kép</a:t>
            </a:r>
            <a:r>
              <a:rPr lang="en-US" sz="2400" dirty="0">
                <a:latin typeface="Tahoma"/>
                <a:ea typeface="Tahoma"/>
                <a:cs typeface="Tahoma"/>
              </a:rPr>
              <a:t> hay </a:t>
            </a:r>
            <a:r>
              <a:rPr lang="en-US" sz="2400" dirty="0" err="1">
                <a:latin typeface="Tahoma"/>
                <a:ea typeface="Tahoma"/>
                <a:cs typeface="Tahoma"/>
              </a:rPr>
              <a:t>kênh</a:t>
            </a:r>
            <a:r>
              <a:rPr lang="en-US" sz="2400" dirty="0">
                <a:latin typeface="Tahoma"/>
                <a:ea typeface="Tahoma"/>
                <a:cs typeface="Tahoma"/>
              </a:rPr>
              <a:t> song </a:t>
            </a:r>
            <a:r>
              <a:rPr lang="en-US" sz="2400" dirty="0" err="1">
                <a:latin typeface="Tahoma"/>
                <a:ea typeface="Tahoma"/>
                <a:cs typeface="Tahoma"/>
              </a:rPr>
              <a:t>công</a:t>
            </a:r>
            <a:r>
              <a:rPr lang="en-US" sz="2400" dirty="0">
                <a:latin typeface="Tahoma"/>
                <a:ea typeface="Tahoma"/>
                <a:cs typeface="Tahoma"/>
              </a:rPr>
              <a:t>). </a:t>
            </a:r>
            <a:endParaRPr lang="en-US" sz="2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1739482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20998-8DE9-483B-8741-92FA2BEFC8E8}"/>
              </a:ext>
            </a:extLst>
          </p:cNvPr>
          <p:cNvSpPr>
            <a:spLocks noGrp="1"/>
          </p:cNvSpPr>
          <p:nvPr>
            <p:ph idx="1"/>
          </p:nvPr>
        </p:nvSpPr>
        <p:spPr>
          <a:xfrm>
            <a:off x="2589212" y="612396"/>
            <a:ext cx="8915400" cy="5298826"/>
          </a:xfrm>
        </p:spPr>
        <p:txBody>
          <a:bodyPr vert="horz" lIns="91440" tIns="45720" rIns="91440" bIns="45720" rtlCol="0" anchor="t">
            <a:noAutofit/>
          </a:bodyPr>
          <a:lstStyle/>
          <a:p>
            <a:r>
              <a:rPr lang="en-US" sz="2400" dirty="0" err="1">
                <a:latin typeface="Tahoma"/>
                <a:ea typeface="Tahoma"/>
                <a:cs typeface="Tahoma"/>
              </a:rPr>
              <a:t>Năm</a:t>
            </a:r>
            <a:r>
              <a:rPr lang="en-US" sz="2400" dirty="0">
                <a:latin typeface="Tahoma"/>
                <a:ea typeface="Tahoma"/>
                <a:cs typeface="Tahoma"/>
              </a:rPr>
              <a:t> 1989: </a:t>
            </a:r>
            <a:r>
              <a:rPr lang="vi-VN" sz="2400" dirty="0">
                <a:latin typeface="Tahoma"/>
                <a:ea typeface="Tahoma"/>
                <a:cs typeface="Tahoma"/>
              </a:rPr>
              <a:t>FCC phân thêm 10MHz phổ cho hệ thống AMPS. Hệ thống điện thoại tế bào hoạt động trong môi trường hạn chế giao thoa, dùng lại tần số, đa truy cập phân chia theo tần số (FDMA) để tăng số lượng người sủ dụng</a:t>
            </a:r>
            <a:r>
              <a:rPr lang="en-US" sz="2400" dirty="0">
                <a:latin typeface="Tahoma"/>
                <a:ea typeface="Tahoma"/>
                <a:cs typeface="Tahoma"/>
              </a:rPr>
              <a:t>.</a:t>
            </a:r>
            <a:endParaRPr lang="en-US" sz="2400" dirty="0">
              <a:latin typeface="Century Gothic"/>
              <a:ea typeface="Tahoma"/>
              <a:cs typeface="Tahoma"/>
            </a:endParaRPr>
          </a:p>
          <a:p>
            <a:r>
              <a:rPr lang="en-US" sz="2400" dirty="0" err="1">
                <a:latin typeface="Tahoma"/>
                <a:ea typeface="Tahoma"/>
                <a:cs typeface="Tahoma"/>
              </a:rPr>
              <a:t>Năm</a:t>
            </a:r>
            <a:r>
              <a:rPr lang="en-US" sz="2400" dirty="0">
                <a:latin typeface="Tahoma"/>
                <a:ea typeface="Tahoma"/>
                <a:cs typeface="Tahoma"/>
              </a:rPr>
              <a:t> 1991: </a:t>
            </a:r>
            <a:r>
              <a:rPr lang="vi-VN" sz="2400" dirty="0">
                <a:latin typeface="Tahoma"/>
                <a:ea typeface="Tahoma"/>
                <a:cs typeface="Tahoma"/>
              </a:rPr>
              <a:t>ra đời hệ thống tế bào số theo chuẩn tạm thời IS-54 hỗ trợ 3 người sử dụng trên một kênh truyền 30kHz với việc sử dụng kĩ thuật điều chế </a:t>
            </a:r>
            <a:r>
              <a:rPr lang="az-Cyrl-AZ" sz="2400" dirty="0">
                <a:latin typeface="Tahoma"/>
                <a:ea typeface="Tahoma"/>
                <a:cs typeface="Tahoma"/>
              </a:rPr>
              <a:t>П/4</a:t>
            </a:r>
            <a:r>
              <a:rPr lang="vi-VN" sz="2400" dirty="0">
                <a:latin typeface="Tahoma"/>
                <a:ea typeface="Tahoma"/>
                <a:cs typeface="Tahoma"/>
              </a:rPr>
              <a:t>DQPSK, với kỹ thuật nén tiếng nói và sử lý tín hiệu ra đời có thể tăng dung lượng sử dụng lên 6 lần. Kết hợp với kỹ thuật TDMA và hệ thống này tồn tại song song với AMPS trên cùng cơ sở hạ tầng, đây đựơc gọi là sự ra đời của thông tin di động thế hệ 2.</a:t>
            </a:r>
            <a:endParaRPr lang="en-US" sz="2400" dirty="0">
              <a:latin typeface="Tahoma"/>
              <a:ea typeface="Tahoma"/>
              <a:cs typeface="Tahoma"/>
            </a:endParaRPr>
          </a:p>
          <a:p>
            <a:r>
              <a:rPr lang="vi-VN" sz="2400" dirty="0">
                <a:latin typeface="Tahoma"/>
                <a:ea typeface="Tahoma"/>
                <a:cs typeface="Tahoma"/>
              </a:rPr>
              <a:t>Năm 1991 hệ thống thông tin di động GSM ở châu Âu bắt đầu được đưa vào sử dụng và được biết như hệ thống thông tin di động thế hệ thứ 2 đang được phát triển mạnh và Việt Nam đã chọn hệ di động GSM cho mạng di động quốc gia</a:t>
            </a:r>
            <a:r>
              <a:rPr lang="en-US" sz="2400" dirty="0">
                <a:latin typeface="Tahoma"/>
                <a:ea typeface="Tahoma"/>
                <a:cs typeface="Tahoma"/>
              </a:rPr>
              <a:t>.</a:t>
            </a:r>
          </a:p>
          <a:p>
            <a:endParaRPr lang="en-US" sz="2400" dirty="0"/>
          </a:p>
          <a:p>
            <a:endParaRPr lang="en-US" sz="2400" dirty="0"/>
          </a:p>
        </p:txBody>
      </p:sp>
    </p:spTree>
    <p:extLst>
      <p:ext uri="{BB962C8B-B14F-4D97-AF65-F5344CB8AC3E}">
        <p14:creationId xmlns:p14="http://schemas.microsoft.com/office/powerpoint/2010/main" val="41037290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10F3-3E67-4BA3-9358-91886F6EFD3C}"/>
              </a:ext>
            </a:extLst>
          </p:cNvPr>
          <p:cNvSpPr>
            <a:spLocks noGrp="1"/>
          </p:cNvSpPr>
          <p:nvPr>
            <p:ph type="title"/>
          </p:nvPr>
        </p:nvSpPr>
        <p:spPr/>
        <p:txBody>
          <a:bodyPr>
            <a:normAutofit fontScale="90000"/>
          </a:bodyPr>
          <a:lstStyle/>
          <a:p>
            <a:pPr algn="ctr"/>
            <a:r>
              <a:rPr lang="en-US" sz="4400" b="1" u="sng" dirty="0" err="1">
                <a:latin typeface="Tahoma" pitchFamily="34" charset="0"/>
                <a:ea typeface="Tahoma" pitchFamily="34" charset="0"/>
                <a:cs typeface="Tahoma" pitchFamily="34" charset="0"/>
              </a:rPr>
              <a:t>Phần</a:t>
            </a:r>
            <a:r>
              <a:rPr lang="en-US" sz="4400" b="1" u="sng" dirty="0">
                <a:latin typeface="Tahoma" pitchFamily="34" charset="0"/>
                <a:ea typeface="Tahoma" pitchFamily="34" charset="0"/>
                <a:cs typeface="Tahoma" pitchFamily="34" charset="0"/>
              </a:rPr>
              <a:t> 2</a:t>
            </a:r>
            <a:r>
              <a:rPr lang="en-US" sz="4400" b="1" dirty="0">
                <a:latin typeface="Tahoma" pitchFamily="34" charset="0"/>
                <a:ea typeface="Tahoma" pitchFamily="34" charset="0"/>
                <a:cs typeface="Tahoma" pitchFamily="34" charset="0"/>
              </a:rPr>
              <a:t>: </a:t>
            </a:r>
            <a:r>
              <a:rPr lang="en-US" sz="4400" b="1" dirty="0" err="1">
                <a:latin typeface="Tahoma" pitchFamily="34" charset="0"/>
                <a:ea typeface="Tahoma" pitchFamily="34" charset="0"/>
                <a:cs typeface="Tahoma" pitchFamily="34" charset="0"/>
              </a:rPr>
              <a:t>Hệ</a:t>
            </a:r>
            <a:r>
              <a:rPr lang="en-US" sz="4400" b="1" dirty="0">
                <a:latin typeface="Tahoma" pitchFamily="34" charset="0"/>
                <a:ea typeface="Tahoma" pitchFamily="34" charset="0"/>
                <a:cs typeface="Tahoma" pitchFamily="34" charset="0"/>
              </a:rPr>
              <a:t> </a:t>
            </a:r>
            <a:r>
              <a:rPr lang="en-US" sz="4400" b="1" dirty="0" err="1">
                <a:latin typeface="Tahoma" pitchFamily="34" charset="0"/>
                <a:ea typeface="Tahoma" pitchFamily="34" charset="0"/>
                <a:cs typeface="Tahoma" pitchFamily="34" charset="0"/>
              </a:rPr>
              <a:t>thống</a:t>
            </a:r>
            <a:r>
              <a:rPr lang="en-US" sz="4400" b="1" dirty="0">
                <a:latin typeface="Tahoma" pitchFamily="34" charset="0"/>
                <a:ea typeface="Tahoma" pitchFamily="34" charset="0"/>
                <a:cs typeface="Tahoma" pitchFamily="34" charset="0"/>
              </a:rPr>
              <a:t> GSM</a:t>
            </a:r>
            <a:endParaRPr lang="en-US" sz="4400" dirty="0">
              <a:latin typeface="Tahoma" pitchFamily="34" charset="0"/>
              <a:ea typeface="Tahoma" pitchFamily="34" charset="0"/>
              <a:cs typeface="Tahoma" pitchFamily="34" charset="0"/>
            </a:endParaRPr>
          </a:p>
          <a:p>
            <a:pPr algn="ctr"/>
            <a:endParaRPr lang="en-US" dirty="0">
              <a:ea typeface="+mj-lt"/>
              <a:cs typeface="+mj-lt"/>
            </a:endParaRPr>
          </a:p>
          <a:p>
            <a:pPr algn="ctr"/>
            <a:endParaRPr lang="en-US" dirty="0">
              <a:ea typeface="+mj-lt"/>
              <a:cs typeface="+mj-lt"/>
            </a:endParaRPr>
          </a:p>
          <a:p>
            <a:r>
              <a:rPr lang="en-US" b="1" dirty="0">
                <a:latin typeface="Tahoma" pitchFamily="34" charset="0"/>
                <a:ea typeface="Tahoma" pitchFamily="34" charset="0"/>
                <a:cs typeface="Tahoma" pitchFamily="34" charset="0"/>
              </a:rPr>
              <a:t>-</a:t>
            </a:r>
            <a:r>
              <a:rPr lang="en-US" b="1" dirty="0" err="1">
                <a:latin typeface="Tahoma" pitchFamily="34" charset="0"/>
                <a:ea typeface="Tahoma" pitchFamily="34" charset="0"/>
                <a:cs typeface="Tahoma" pitchFamily="34" charset="0"/>
              </a:rPr>
              <a:t>Hệ</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thống</a:t>
            </a:r>
            <a:r>
              <a:rPr lang="en-US" b="1" dirty="0">
                <a:latin typeface="Tahoma" pitchFamily="34" charset="0"/>
                <a:ea typeface="Tahoma" pitchFamily="34" charset="0"/>
                <a:cs typeface="Tahoma" pitchFamily="34" charset="0"/>
              </a:rPr>
              <a:t> GSM </a:t>
            </a:r>
            <a:r>
              <a:rPr lang="en-US" b="1" dirty="0" err="1">
                <a:latin typeface="Tahoma" pitchFamily="34" charset="0"/>
                <a:ea typeface="Tahoma" pitchFamily="34" charset="0"/>
                <a:cs typeface="Tahoma" pitchFamily="34" charset="0"/>
              </a:rPr>
              <a:t>là</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gì</a:t>
            </a:r>
            <a:r>
              <a:rPr lang="en-US" b="1" dirty="0">
                <a:latin typeface="Tahoma" pitchFamily="34" charset="0"/>
                <a:ea typeface="Tahoma" pitchFamily="34" charset="0"/>
                <a:cs typeface="Tahoma" pitchFamily="34" charset="0"/>
              </a:rPr>
              <a:t>?</a:t>
            </a:r>
            <a:endParaRPr lang="en-US" dirty="0">
              <a:latin typeface="Tahoma" pitchFamily="34" charset="0"/>
              <a:ea typeface="Tahoma" pitchFamily="34" charset="0"/>
              <a:cs typeface="Tahoma" pitchFamily="34" charset="0"/>
            </a:endParaRPr>
          </a:p>
          <a:p>
            <a:r>
              <a:rPr lang="en-US" b="1" dirty="0">
                <a:latin typeface="Tahoma" pitchFamily="34" charset="0"/>
                <a:ea typeface="Tahoma" pitchFamily="34" charset="0"/>
                <a:cs typeface="Tahoma" pitchFamily="34" charset="0"/>
              </a:rPr>
              <a:t>-</a:t>
            </a:r>
            <a:r>
              <a:rPr lang="en-US" b="1" dirty="0" err="1">
                <a:latin typeface="Tahoma" pitchFamily="34" charset="0"/>
                <a:ea typeface="Tahoma" pitchFamily="34" charset="0"/>
                <a:cs typeface="Tahoma" pitchFamily="34" charset="0"/>
              </a:rPr>
              <a:t>Cấu</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trúc</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và</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hoạt</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động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của</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hệ</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thống</a:t>
            </a:r>
            <a:r>
              <a:rPr lang="en-US" b="1" dirty="0">
                <a:latin typeface="Tahoma" pitchFamily="34" charset="0"/>
                <a:ea typeface="Tahoma" pitchFamily="34" charset="0"/>
                <a:cs typeface="Tahoma" pitchFamily="34" charset="0"/>
              </a:rPr>
              <a:t> GSM </a:t>
            </a:r>
            <a:r>
              <a:rPr lang="en-US" b="1" dirty="0" err="1">
                <a:latin typeface="Tahoma" pitchFamily="34" charset="0"/>
                <a:ea typeface="Tahoma" pitchFamily="34" charset="0"/>
                <a:cs typeface="Tahoma" pitchFamily="34" charset="0"/>
              </a:rPr>
              <a:t>như</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thế</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nào</a:t>
            </a:r>
            <a:r>
              <a:rPr lang="en-US" b="1" dirty="0">
                <a:latin typeface="Tahoma" pitchFamily="34" charset="0"/>
                <a:ea typeface="Tahoma" pitchFamily="34" charset="0"/>
                <a:cs typeface="Tahoma" pitchFamily="34" charset="0"/>
              </a:rPr>
              <a:t>?</a:t>
            </a:r>
            <a:endParaRPr lang="en-US" dirty="0">
              <a:latin typeface="Tahoma" pitchFamily="34" charset="0"/>
              <a:ea typeface="Tahoma" pitchFamily="34" charset="0"/>
              <a:cs typeface="Tahoma" pitchFamily="34" charset="0"/>
            </a:endParaRPr>
          </a:p>
          <a:p>
            <a:r>
              <a:rPr lang="en-US" b="1" dirty="0">
                <a:latin typeface="Tahoma" pitchFamily="34" charset="0"/>
                <a:ea typeface="Tahoma" pitchFamily="34" charset="0"/>
                <a:cs typeface="Tahoma" pitchFamily="34" charset="0"/>
              </a:rPr>
              <a:t>-</a:t>
            </a:r>
            <a:r>
              <a:rPr lang="en-US" b="1" dirty="0" err="1">
                <a:latin typeface="Tahoma" pitchFamily="34" charset="0"/>
                <a:ea typeface="Tahoma" pitchFamily="34" charset="0"/>
                <a:cs typeface="Tahoma" pitchFamily="34" charset="0"/>
              </a:rPr>
              <a:t>Quá</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trình</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gọi</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từ</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thuê</a:t>
            </a:r>
            <a:r>
              <a:rPr lang="en-US" b="1" dirty="0">
                <a:latin typeface="Tahoma" pitchFamily="34" charset="0"/>
                <a:ea typeface="Tahoma" pitchFamily="34" charset="0"/>
                <a:cs typeface="Tahoma" pitchFamily="34" charset="0"/>
              </a:rPr>
              <a:t> bao </a:t>
            </a:r>
            <a:r>
              <a:rPr lang="en-US" b="1" dirty="0" err="1">
                <a:latin typeface="Tahoma" pitchFamily="34" charset="0"/>
                <a:ea typeface="Tahoma" pitchFamily="34" charset="0"/>
                <a:cs typeface="Tahoma" pitchFamily="34" charset="0"/>
              </a:rPr>
              <a:t>cố</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định</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đến</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một</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thuê</a:t>
            </a:r>
            <a:r>
              <a:rPr lang="en-US" b="1" dirty="0">
                <a:latin typeface="Tahoma" pitchFamily="34" charset="0"/>
                <a:ea typeface="Tahoma" pitchFamily="34" charset="0"/>
                <a:cs typeface="Tahoma" pitchFamily="34" charset="0"/>
              </a:rPr>
              <a:t> bao di </a:t>
            </a:r>
            <a:r>
              <a:rPr lang="en-US" b="1" dirty="0" err="1">
                <a:latin typeface="Tahoma" pitchFamily="34" charset="0"/>
                <a:ea typeface="Tahoma" pitchFamily="34" charset="0"/>
                <a:cs typeface="Tahoma" pitchFamily="34" charset="0"/>
              </a:rPr>
              <a:t>động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trong</a:t>
            </a:r>
            <a:r>
              <a:rPr lang="en-US" b="1" dirty="0">
                <a:latin typeface="Tahoma" pitchFamily="34" charset="0"/>
                <a:ea typeface="Tahoma" pitchFamily="34" charset="0"/>
                <a:cs typeface="Tahoma" pitchFamily="34" charset="0"/>
              </a:rPr>
              <a:t> GSM?</a:t>
            </a:r>
            <a:endParaRPr lang="en-US" dirty="0">
              <a:latin typeface="Tahoma" pitchFamily="34" charset="0"/>
              <a:ea typeface="Tahoma" pitchFamily="34" charset="0"/>
              <a:cs typeface="Tahoma" pitchFamily="34" charset="0"/>
            </a:endParaRPr>
          </a:p>
          <a:p>
            <a:endParaRPr lang="en-US" dirty="0"/>
          </a:p>
        </p:txBody>
      </p:sp>
      <p:sp>
        <p:nvSpPr>
          <p:cNvPr id="3" name="Content Placeholder 2">
            <a:extLst>
              <a:ext uri="{FF2B5EF4-FFF2-40B4-BE49-F238E27FC236}">
                <a16:creationId xmlns:a16="http://schemas.microsoft.com/office/drawing/2014/main" id="{0A76D5FD-F9A5-42CB-8AF4-FA4E98313DDC}"/>
              </a:ext>
            </a:extLst>
          </p:cNvPr>
          <p:cNvSpPr>
            <a:spLocks noGrp="1"/>
          </p:cNvSpPr>
          <p:nvPr>
            <p:ph idx="1"/>
          </p:nvPr>
        </p:nvSpPr>
        <p:spPr>
          <a:xfrm>
            <a:off x="2344513" y="4696495"/>
            <a:ext cx="8915400" cy="3777622"/>
          </a:xfrm>
        </p:spPr>
        <p:txBody>
          <a:bodyPr/>
          <a:lstStyle/>
          <a:p>
            <a:endParaRPr lang="en-US" dirty="0"/>
          </a:p>
        </p:txBody>
      </p:sp>
    </p:spTree>
    <p:extLst>
      <p:ext uri="{BB962C8B-B14F-4D97-AF65-F5344CB8AC3E}">
        <p14:creationId xmlns:p14="http://schemas.microsoft.com/office/powerpoint/2010/main" val="2982642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B958-6E45-480E-9245-808A6314DF4C}"/>
              </a:ext>
            </a:extLst>
          </p:cNvPr>
          <p:cNvSpPr>
            <a:spLocks noGrp="1"/>
          </p:cNvSpPr>
          <p:nvPr>
            <p:ph type="title"/>
          </p:nvPr>
        </p:nvSpPr>
        <p:spPr>
          <a:xfrm>
            <a:off x="2650434" y="149657"/>
            <a:ext cx="8911687" cy="1280890"/>
          </a:xfrm>
        </p:spPr>
        <p:txBody>
          <a:bodyPr/>
          <a:lstStyle/>
          <a:p>
            <a:r>
              <a:rPr lang="en-US" b="1" dirty="0">
                <a:latin typeface="Tahoma" pitchFamily="34" charset="0"/>
                <a:ea typeface="Tahoma" pitchFamily="34" charset="0"/>
                <a:cs typeface="Tahoma" pitchFamily="34" charset="0"/>
              </a:rPr>
              <a:t>I. </a:t>
            </a:r>
            <a:r>
              <a:rPr lang="en-US" b="1" dirty="0" err="1">
                <a:latin typeface="Tahoma" pitchFamily="34" charset="0"/>
                <a:ea typeface="Tahoma" pitchFamily="34" charset="0"/>
                <a:cs typeface="Tahoma" pitchFamily="34" charset="0"/>
              </a:rPr>
              <a:t>Giới</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thiệu</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về</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mạng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thông</a:t>
            </a:r>
            <a:r>
              <a:rPr lang="en-US" b="1" dirty="0">
                <a:latin typeface="Tahoma" pitchFamily="34" charset="0"/>
                <a:ea typeface="Tahoma" pitchFamily="34" charset="0"/>
                <a:cs typeface="Tahoma" pitchFamily="34" charset="0"/>
              </a:rPr>
              <a:t> tin di </a:t>
            </a:r>
            <a:r>
              <a:rPr lang="en-US" b="1" dirty="0" err="1">
                <a:latin typeface="Tahoma" pitchFamily="34" charset="0"/>
                <a:ea typeface="Tahoma" pitchFamily="34" charset="0"/>
                <a:cs typeface="Tahoma" pitchFamily="34" charset="0"/>
              </a:rPr>
              <a:t>động</a:t>
            </a:r>
            <a:r>
              <a:rPr lang="en-US" b="1" dirty="0">
                <a:latin typeface="Tahoma" pitchFamily="34" charset="0"/>
                <a:ea typeface="Tahoma" pitchFamily="34" charset="0"/>
                <a:cs typeface="Tahoma" pitchFamily="34" charset="0"/>
              </a:rPr>
              <a:t> GSM</a:t>
            </a:r>
            <a:endParaRPr lang="en-US" dirty="0">
              <a:latin typeface="Tahoma" pitchFamily="34" charset="0"/>
              <a:ea typeface="Tahoma" pitchFamily="34" charset="0"/>
              <a:cs typeface="Tahoma" pitchFamily="34" charset="0"/>
            </a:endParaRPr>
          </a:p>
        </p:txBody>
      </p:sp>
      <p:sp>
        <p:nvSpPr>
          <p:cNvPr id="3" name="Content Placeholder 2">
            <a:extLst>
              <a:ext uri="{FF2B5EF4-FFF2-40B4-BE49-F238E27FC236}">
                <a16:creationId xmlns:a16="http://schemas.microsoft.com/office/drawing/2014/main" id="{30546E29-1E82-4EDB-BAC0-0F3C6CE22B3B}"/>
              </a:ext>
            </a:extLst>
          </p:cNvPr>
          <p:cNvSpPr>
            <a:spLocks noGrp="1"/>
          </p:cNvSpPr>
          <p:nvPr>
            <p:ph idx="1"/>
          </p:nvPr>
        </p:nvSpPr>
        <p:spPr>
          <a:xfrm>
            <a:off x="2589212" y="1357223"/>
            <a:ext cx="8915400" cy="5258489"/>
          </a:xfrm>
        </p:spPr>
        <p:txBody>
          <a:bodyPr vert="horz" lIns="91440" tIns="45720" rIns="91440" bIns="45720" rtlCol="0" anchor="t">
            <a:noAutofit/>
          </a:bodyPr>
          <a:lstStyle/>
          <a:p>
            <a:r>
              <a:rPr lang="vi-VN" sz="2400" i="1" dirty="0">
                <a:latin typeface="Tahoma"/>
                <a:ea typeface="Tahoma"/>
                <a:cs typeface="Tahoma"/>
              </a:rPr>
              <a:t>GSM</a:t>
            </a:r>
            <a:r>
              <a:rPr lang="en-US" sz="2400" dirty="0">
                <a:latin typeface="+mj-lt"/>
                <a:ea typeface="Tahoma"/>
                <a:cs typeface="Tahoma"/>
              </a:rPr>
              <a:t> </a:t>
            </a:r>
            <a:r>
              <a:rPr lang="en-US" sz="2400" dirty="0">
                <a:latin typeface="+mj-lt"/>
                <a:ea typeface="+mn-lt"/>
                <a:cs typeface="+mn-lt"/>
              </a:rPr>
              <a:t>(</a:t>
            </a:r>
            <a:r>
              <a:rPr lang="vi-VN" sz="2400" i="1" dirty="0" err="1">
                <a:latin typeface="Tahoma"/>
                <a:ea typeface="Tahoma"/>
                <a:cs typeface="Tahoma"/>
              </a:rPr>
              <a:t>Global</a:t>
            </a:r>
            <a:r>
              <a:rPr lang="vi-VN" sz="2400" i="1" dirty="0">
                <a:latin typeface="Tahoma"/>
                <a:ea typeface="Tahoma"/>
                <a:cs typeface="Tahoma"/>
              </a:rPr>
              <a:t> </a:t>
            </a:r>
            <a:r>
              <a:rPr lang="vi-VN" sz="2400" i="1" dirty="0" err="1">
                <a:latin typeface="Tahoma"/>
                <a:ea typeface="Tahoma"/>
                <a:cs typeface="Tahoma"/>
              </a:rPr>
              <a:t>System</a:t>
            </a:r>
            <a:r>
              <a:rPr lang="vi-VN" sz="2400" i="1" dirty="0">
                <a:latin typeface="Tahoma"/>
                <a:ea typeface="Tahoma"/>
                <a:cs typeface="Tahoma"/>
              </a:rPr>
              <a:t> </a:t>
            </a:r>
            <a:r>
              <a:rPr lang="vi-VN" sz="2400" i="1" dirty="0" err="1">
                <a:latin typeface="Tahoma"/>
                <a:ea typeface="Tahoma"/>
                <a:cs typeface="Tahoma"/>
              </a:rPr>
              <a:t>for</a:t>
            </a:r>
            <a:r>
              <a:rPr lang="vi-VN" sz="2400" i="1" dirty="0">
                <a:latin typeface="Tahoma"/>
                <a:ea typeface="Tahoma"/>
                <a:cs typeface="Tahoma"/>
              </a:rPr>
              <a:t> </a:t>
            </a:r>
            <a:r>
              <a:rPr lang="vi-VN" sz="2400" i="1" dirty="0" err="1">
                <a:latin typeface="Tahoma"/>
                <a:ea typeface="Tahoma"/>
                <a:cs typeface="Tahoma"/>
              </a:rPr>
              <a:t>Mobile</a:t>
            </a:r>
            <a:r>
              <a:rPr lang="vi-VN" sz="2400" i="1" dirty="0">
                <a:latin typeface="Tahoma"/>
                <a:ea typeface="Tahoma"/>
                <a:cs typeface="Tahoma"/>
              </a:rPr>
              <a:t> </a:t>
            </a:r>
            <a:r>
              <a:rPr lang="vi-VN" sz="2400" i="1" dirty="0" err="1">
                <a:latin typeface="Tahoma"/>
                <a:ea typeface="Tahoma"/>
                <a:cs typeface="Tahoma"/>
              </a:rPr>
              <a:t>Communication</a:t>
            </a:r>
            <a:r>
              <a:rPr lang="en-US" sz="2400" dirty="0">
                <a:latin typeface="+mj-lt"/>
                <a:ea typeface="+mn-lt"/>
                <a:cs typeface="+mn-lt"/>
              </a:rPr>
              <a:t> -</a:t>
            </a:r>
            <a:r>
              <a:rPr lang="vi-VN" sz="2400" dirty="0">
                <a:latin typeface="Tahoma"/>
                <a:ea typeface="Tahoma"/>
                <a:cs typeface="Tahoma"/>
              </a:rPr>
              <a:t> </a:t>
            </a:r>
            <a:r>
              <a:rPr lang="vi-VN" sz="2400" i="1" dirty="0" err="1">
                <a:latin typeface="Tahoma"/>
                <a:ea typeface="Tahoma"/>
                <a:cs typeface="Tahoma"/>
              </a:rPr>
              <a:t>hệ</a:t>
            </a:r>
            <a:r>
              <a:rPr lang="en-US" sz="2400" i="1" dirty="0">
                <a:latin typeface="+mj-lt"/>
                <a:ea typeface="+mn-lt"/>
                <a:cs typeface="+mn-lt"/>
              </a:rPr>
              <a:t> </a:t>
            </a:r>
            <a:r>
              <a:rPr lang="vi-VN" sz="2400" i="1" dirty="0" err="1">
                <a:latin typeface="Tahoma"/>
                <a:ea typeface="Tahoma"/>
                <a:cs typeface="Tahoma"/>
              </a:rPr>
              <a:t>thống</a:t>
            </a:r>
            <a:r>
              <a:rPr lang="vi-VN" sz="2400" i="1" dirty="0">
                <a:latin typeface="Tahoma"/>
                <a:ea typeface="Tahoma"/>
                <a:cs typeface="Tahoma"/>
              </a:rPr>
              <a:t> thông</a:t>
            </a:r>
            <a:r>
              <a:rPr lang="en-US" sz="2400" i="1" dirty="0">
                <a:latin typeface="+mj-lt"/>
                <a:ea typeface="+mn-lt"/>
                <a:cs typeface="+mn-lt"/>
              </a:rPr>
              <a:t> </a:t>
            </a:r>
            <a:r>
              <a:rPr lang="vi-VN" sz="2400" i="1" dirty="0">
                <a:latin typeface="Tahoma"/>
                <a:ea typeface="Tahoma"/>
                <a:cs typeface="Tahoma"/>
              </a:rPr>
              <a:t>tin di </a:t>
            </a:r>
            <a:r>
              <a:rPr lang="vi-VN" sz="2400" i="1" dirty="0" err="1">
                <a:latin typeface="Tahoma"/>
                <a:ea typeface="Tahoma"/>
                <a:cs typeface="Tahoma"/>
              </a:rPr>
              <a:t>động</a:t>
            </a:r>
            <a:r>
              <a:rPr lang="vi-VN" sz="2400" i="1" dirty="0">
                <a:latin typeface="Tahoma"/>
                <a:ea typeface="Tahoma"/>
                <a:cs typeface="Tahoma"/>
              </a:rPr>
              <a:t> </a:t>
            </a:r>
            <a:r>
              <a:rPr lang="vi-VN" sz="2400" i="1" dirty="0" err="1">
                <a:latin typeface="Tahoma"/>
                <a:ea typeface="Tahoma"/>
                <a:cs typeface="Tahoma"/>
              </a:rPr>
              <a:t>toàn</a:t>
            </a:r>
            <a:r>
              <a:rPr lang="vi-VN" sz="2400" i="1" dirty="0">
                <a:latin typeface="Tahoma"/>
                <a:ea typeface="Tahoma"/>
                <a:cs typeface="Tahoma"/>
              </a:rPr>
              <a:t> </a:t>
            </a:r>
            <a:r>
              <a:rPr lang="vi-VN" sz="2400" i="1" dirty="0" err="1">
                <a:latin typeface="Tahoma"/>
                <a:ea typeface="Tahoma"/>
                <a:cs typeface="Tahoma"/>
              </a:rPr>
              <a:t>cầu</a:t>
            </a:r>
            <a:r>
              <a:rPr lang="en-US" sz="2400" dirty="0">
                <a:latin typeface="+mj-lt"/>
                <a:ea typeface="+mn-lt"/>
                <a:cs typeface="+mn-lt"/>
              </a:rPr>
              <a:t>) </a:t>
            </a:r>
            <a:r>
              <a:rPr lang="vi-VN" sz="2400" dirty="0" err="1">
                <a:latin typeface="Tahoma"/>
                <a:ea typeface="Tahoma"/>
                <a:cs typeface="Tahoma"/>
              </a:rPr>
              <a:t>là</a:t>
            </a:r>
            <a:r>
              <a:rPr lang="vi-VN" sz="2400" dirty="0">
                <a:latin typeface="Tahoma"/>
                <a:ea typeface="Tahoma"/>
                <a:cs typeface="Tahoma"/>
              </a:rPr>
              <a:t> </a:t>
            </a:r>
            <a:r>
              <a:rPr lang="vi-VN" sz="2400" dirty="0" err="1">
                <a:latin typeface="Tahoma"/>
                <a:ea typeface="Tahoma"/>
                <a:cs typeface="Tahoma"/>
              </a:rPr>
              <a:t>một</a:t>
            </a:r>
            <a:r>
              <a:rPr lang="vi-VN" sz="2400" dirty="0">
                <a:latin typeface="Tahoma"/>
                <a:ea typeface="Tahoma"/>
                <a:cs typeface="Tahoma"/>
              </a:rPr>
              <a:t> công </a:t>
            </a:r>
            <a:r>
              <a:rPr lang="vi-VN" sz="2400" dirty="0" err="1">
                <a:latin typeface="Tahoma"/>
                <a:ea typeface="Tahoma"/>
                <a:cs typeface="Tahoma"/>
              </a:rPr>
              <a:t>nghệ</a:t>
            </a:r>
            <a:r>
              <a:rPr lang="vi-VN" sz="2400" dirty="0">
                <a:latin typeface="Tahoma"/>
                <a:ea typeface="Tahoma"/>
                <a:cs typeface="Tahoma"/>
              </a:rPr>
              <a:t> </a:t>
            </a:r>
            <a:r>
              <a:rPr lang="vi-VN" sz="2400" dirty="0" err="1">
                <a:latin typeface="Tahoma"/>
                <a:ea typeface="Tahoma"/>
                <a:cs typeface="Tahoma"/>
              </a:rPr>
              <a:t>dùng</a:t>
            </a:r>
            <a:r>
              <a:rPr lang="vi-VN" sz="2400" dirty="0">
                <a:latin typeface="Tahoma"/>
                <a:ea typeface="Tahoma"/>
                <a:cs typeface="Tahoma"/>
              </a:rPr>
              <a:t> cho </a:t>
            </a:r>
            <a:r>
              <a:rPr lang="vi-VN" sz="2400" dirty="0" err="1">
                <a:latin typeface="Tahoma"/>
                <a:ea typeface="Tahoma"/>
                <a:cs typeface="Tahoma"/>
              </a:rPr>
              <a:t>mạng</a:t>
            </a:r>
            <a:r>
              <a:rPr lang="vi-VN" sz="2400" dirty="0">
                <a:latin typeface="Tahoma"/>
                <a:ea typeface="Tahoma"/>
                <a:cs typeface="Tahoma"/>
              </a:rPr>
              <a:t> thông tin di </a:t>
            </a:r>
            <a:r>
              <a:rPr lang="vi-VN" sz="2400" dirty="0" err="1">
                <a:latin typeface="Tahoma"/>
                <a:ea typeface="Tahoma"/>
                <a:cs typeface="Tahoma"/>
              </a:rPr>
              <a:t>động</a:t>
            </a:r>
            <a:r>
              <a:rPr lang="en-US" sz="2400" dirty="0">
                <a:latin typeface="+mj-lt"/>
                <a:ea typeface="Tahoma"/>
                <a:cs typeface="Tahoma"/>
              </a:rPr>
              <a:t>.</a:t>
            </a:r>
            <a:endParaRPr lang="en-US"/>
          </a:p>
          <a:p>
            <a:r>
              <a:rPr lang="en-US" sz="2400" dirty="0" err="1">
                <a:latin typeface="Tahoma"/>
                <a:ea typeface="Tahoma"/>
                <a:cs typeface="Tahoma"/>
              </a:rPr>
              <a:t>Được</a:t>
            </a:r>
            <a:r>
              <a:rPr lang="en-US" sz="2400" dirty="0">
                <a:latin typeface="Tahoma"/>
                <a:ea typeface="Tahoma"/>
                <a:cs typeface="Tahoma"/>
              </a:rPr>
              <a:t> </a:t>
            </a:r>
            <a:r>
              <a:rPr lang="en-US" sz="2400" dirty="0" err="1">
                <a:latin typeface="Tahoma"/>
                <a:ea typeface="Tahoma"/>
                <a:cs typeface="Tahoma"/>
              </a:rPr>
              <a:t>xây</a:t>
            </a:r>
            <a:r>
              <a:rPr lang="en-US" sz="2400" dirty="0">
                <a:latin typeface="Tahoma"/>
                <a:ea typeface="Tahoma"/>
                <a:cs typeface="Tahoma"/>
              </a:rPr>
              <a:t> </a:t>
            </a:r>
            <a:r>
              <a:rPr lang="en-US" sz="2400" dirty="0" err="1">
                <a:latin typeface="Tahoma"/>
                <a:ea typeface="Tahoma"/>
                <a:cs typeface="Tahoma"/>
              </a:rPr>
              <a:t>dựng</a:t>
            </a:r>
            <a:r>
              <a:rPr lang="en-US" sz="2400" dirty="0">
                <a:latin typeface="Tahoma"/>
                <a:ea typeface="Tahoma"/>
                <a:cs typeface="Tahoma"/>
              </a:rPr>
              <a:t> </a:t>
            </a:r>
            <a:r>
              <a:rPr lang="en-US" sz="2400" dirty="0" err="1">
                <a:latin typeface="Tahoma"/>
                <a:ea typeface="Tahoma"/>
                <a:cs typeface="Tahoma"/>
              </a:rPr>
              <a:t>và</a:t>
            </a:r>
            <a:r>
              <a:rPr lang="en-US" sz="2400" dirty="0">
                <a:latin typeface="Tahoma"/>
                <a:ea typeface="Tahoma"/>
                <a:cs typeface="Tahoma"/>
              </a:rPr>
              <a:t> </a:t>
            </a:r>
            <a:r>
              <a:rPr lang="en-US" sz="2400" dirty="0" err="1">
                <a:latin typeface="Tahoma"/>
                <a:ea typeface="Tahoma"/>
                <a:cs typeface="Tahoma"/>
              </a:rPr>
              <a:t>đưa</a:t>
            </a:r>
            <a:r>
              <a:rPr lang="en-US" sz="2400" dirty="0">
                <a:latin typeface="Tahoma"/>
                <a:ea typeface="Tahoma"/>
                <a:cs typeface="Tahoma"/>
              </a:rPr>
              <a:t> </a:t>
            </a:r>
            <a:r>
              <a:rPr lang="en-US" sz="2400" dirty="0" err="1">
                <a:latin typeface="Tahoma"/>
                <a:ea typeface="Tahoma"/>
                <a:cs typeface="Tahoma"/>
              </a:rPr>
              <a:t>vào</a:t>
            </a:r>
            <a:r>
              <a:rPr lang="en-US" sz="2400" dirty="0">
                <a:latin typeface="Tahoma"/>
                <a:ea typeface="Tahoma"/>
                <a:cs typeface="Tahoma"/>
              </a:rPr>
              <a:t> </a:t>
            </a:r>
            <a:r>
              <a:rPr lang="en-US" sz="2400" dirty="0" err="1">
                <a:latin typeface="Tahoma"/>
                <a:ea typeface="Tahoma"/>
                <a:cs typeface="Tahoma"/>
              </a:rPr>
              <a:t>sử</a:t>
            </a:r>
            <a:r>
              <a:rPr lang="en-US" sz="2400" dirty="0">
                <a:latin typeface="Tahoma"/>
                <a:ea typeface="Tahoma"/>
                <a:cs typeface="Tahoma"/>
              </a:rPr>
              <a:t> </a:t>
            </a:r>
            <a:r>
              <a:rPr lang="en-US" sz="2400" dirty="0" err="1">
                <a:latin typeface="Tahoma"/>
                <a:ea typeface="Tahoma"/>
                <a:cs typeface="Tahoma"/>
              </a:rPr>
              <a:t>dụng</a:t>
            </a:r>
            <a:r>
              <a:rPr lang="en-US" sz="2400" dirty="0">
                <a:latin typeface="Tahoma"/>
                <a:ea typeface="Tahoma"/>
                <a:cs typeface="Tahoma"/>
              </a:rPr>
              <a:t> </a:t>
            </a:r>
            <a:r>
              <a:rPr lang="en-US" sz="2400" dirty="0" err="1">
                <a:latin typeface="Tahoma"/>
                <a:ea typeface="Tahoma"/>
                <a:cs typeface="Tahoma"/>
              </a:rPr>
              <a:t>đầu</a:t>
            </a:r>
            <a:r>
              <a:rPr lang="en-US" sz="2400" dirty="0">
                <a:latin typeface="Tahoma"/>
                <a:ea typeface="Tahoma"/>
                <a:cs typeface="Tahoma"/>
              </a:rPr>
              <a:t> </a:t>
            </a:r>
            <a:r>
              <a:rPr lang="en-US" sz="2400" dirty="0" err="1">
                <a:latin typeface="Tahoma"/>
                <a:ea typeface="Tahoma"/>
                <a:cs typeface="Tahoma"/>
              </a:rPr>
              <a:t>tiên</a:t>
            </a:r>
            <a:r>
              <a:rPr lang="en-US" sz="2400" dirty="0">
                <a:latin typeface="Tahoma"/>
                <a:ea typeface="Tahoma"/>
                <a:cs typeface="Tahoma"/>
              </a:rPr>
              <a:t> </a:t>
            </a:r>
            <a:r>
              <a:rPr lang="en-US" sz="2400" dirty="0" err="1">
                <a:latin typeface="Tahoma"/>
                <a:ea typeface="Tahoma"/>
                <a:cs typeface="Tahoma"/>
              </a:rPr>
              <a:t>bởi</a:t>
            </a:r>
            <a:r>
              <a:rPr lang="en-US" sz="2400" dirty="0">
                <a:latin typeface="Tahoma"/>
                <a:ea typeface="Tahoma"/>
                <a:cs typeface="Tahoma"/>
              </a:rPr>
              <a:t> </a:t>
            </a:r>
            <a:r>
              <a:rPr lang="en-US" sz="2400" dirty="0" err="1">
                <a:latin typeface="Tahoma"/>
                <a:ea typeface="Tahoma"/>
                <a:cs typeface="Tahoma"/>
              </a:rPr>
              <a:t>mạng</a:t>
            </a:r>
            <a:r>
              <a:rPr lang="en-US" sz="2400" dirty="0">
                <a:latin typeface="Tahoma"/>
                <a:ea typeface="Tahoma"/>
                <a:cs typeface="Tahoma"/>
              </a:rPr>
              <a:t> </a:t>
            </a:r>
            <a:r>
              <a:rPr lang="en-US" sz="2400" dirty="0" err="1">
                <a:latin typeface="Tahoma"/>
                <a:ea typeface="Tahoma"/>
                <a:cs typeface="Tahoma"/>
              </a:rPr>
              <a:t>Radioninja</a:t>
            </a:r>
            <a:r>
              <a:rPr lang="en-US" sz="2400" dirty="0">
                <a:latin typeface="Tahoma"/>
                <a:ea typeface="Tahoma"/>
                <a:cs typeface="Tahoma"/>
              </a:rPr>
              <a:t> ở </a:t>
            </a:r>
            <a:r>
              <a:rPr lang="en-US" sz="2400" dirty="0" err="1">
                <a:latin typeface="Tahoma"/>
                <a:ea typeface="Tahoma"/>
                <a:cs typeface="Tahoma"/>
              </a:rPr>
              <a:t>Phần</a:t>
            </a:r>
            <a:r>
              <a:rPr lang="en-US" sz="2400" dirty="0">
                <a:latin typeface="Tahoma"/>
                <a:ea typeface="Tahoma"/>
                <a:cs typeface="Tahoma"/>
              </a:rPr>
              <a:t> Lan</a:t>
            </a:r>
          </a:p>
          <a:p>
            <a:r>
              <a:rPr lang="vi-VN" sz="2400" dirty="0">
                <a:latin typeface="Tahoma"/>
                <a:ea typeface="Tahoma"/>
                <a:cs typeface="Tahoma"/>
              </a:rPr>
              <a:t>Các mạng thông tin di động GSM cho phép có thể</a:t>
            </a:r>
            <a:r>
              <a:rPr lang="en-US" sz="2400" dirty="0">
                <a:latin typeface="+mj-lt"/>
                <a:ea typeface="+mn-lt"/>
                <a:cs typeface="+mn-lt"/>
              </a:rPr>
              <a:t>  </a:t>
            </a:r>
            <a:r>
              <a:rPr lang="vi-VN" sz="2400" i="1" dirty="0">
                <a:latin typeface="Tahoma"/>
                <a:ea typeface="Tahoma"/>
                <a:cs typeface="Tahoma"/>
              </a:rPr>
              <a:t>roaming</a:t>
            </a:r>
            <a:r>
              <a:rPr lang="vi-VN" sz="2400" dirty="0">
                <a:latin typeface="Tahoma"/>
                <a:ea typeface="Tahoma"/>
                <a:cs typeface="Tahoma"/>
              </a:rPr>
              <a:t> </a:t>
            </a:r>
            <a:r>
              <a:rPr lang="en-US" sz="2400" dirty="0">
                <a:latin typeface="+mj-lt"/>
                <a:ea typeface="Tahoma"/>
                <a:cs typeface="Tahoma"/>
              </a:rPr>
              <a:t> </a:t>
            </a:r>
            <a:r>
              <a:rPr lang="vi-VN" sz="2400" dirty="0">
                <a:latin typeface="Tahoma"/>
                <a:ea typeface="Tahoma"/>
                <a:cs typeface="Tahoma"/>
              </a:rPr>
              <a:t>với nhau.</a:t>
            </a:r>
            <a:endParaRPr lang="en-US" sz="2400" dirty="0">
              <a:latin typeface="Century Gothic"/>
              <a:ea typeface="Tahoma"/>
              <a:cs typeface="Tahoma"/>
            </a:endParaRPr>
          </a:p>
          <a:p>
            <a:r>
              <a:rPr lang="vi-VN" sz="2400" dirty="0">
                <a:latin typeface="Tahoma"/>
                <a:ea typeface="Tahoma"/>
                <a:cs typeface="Tahoma"/>
              </a:rPr>
              <a:t>GSM </a:t>
            </a:r>
            <a:r>
              <a:rPr lang="vi-VN" sz="2400" dirty="0" err="1">
                <a:latin typeface="Tahoma"/>
                <a:ea typeface="Tahoma"/>
                <a:cs typeface="Tahoma"/>
              </a:rPr>
              <a:t>khác</a:t>
            </a:r>
            <a:r>
              <a:rPr lang="vi-VN" sz="2400" dirty="0">
                <a:latin typeface="Tahoma"/>
                <a:ea typeface="Tahoma"/>
                <a:cs typeface="Tahoma"/>
              </a:rPr>
              <a:t> </a:t>
            </a:r>
            <a:r>
              <a:rPr lang="vi-VN" sz="2400" dirty="0" err="1">
                <a:latin typeface="Tahoma"/>
                <a:ea typeface="Tahoma"/>
                <a:cs typeface="Tahoma"/>
              </a:rPr>
              <a:t>với</a:t>
            </a:r>
            <a:r>
              <a:rPr lang="vi-VN" sz="2400" dirty="0">
                <a:latin typeface="Tahoma"/>
                <a:ea typeface="Tahoma"/>
                <a:cs typeface="Tahoma"/>
              </a:rPr>
              <a:t> </a:t>
            </a:r>
            <a:r>
              <a:rPr lang="vi-VN" sz="2400" dirty="0" err="1">
                <a:latin typeface="Tahoma"/>
                <a:ea typeface="Tahoma"/>
                <a:cs typeface="Tahoma"/>
              </a:rPr>
              <a:t>các</a:t>
            </a:r>
            <a:r>
              <a:rPr lang="vi-VN" sz="2400" dirty="0">
                <a:latin typeface="Tahoma"/>
                <a:ea typeface="Tahoma"/>
                <a:cs typeface="Tahoma"/>
              </a:rPr>
              <a:t> </a:t>
            </a:r>
            <a:r>
              <a:rPr lang="vi-VN" sz="2400" dirty="0" err="1">
                <a:latin typeface="Tahoma"/>
                <a:ea typeface="Tahoma"/>
                <a:cs typeface="Tahoma"/>
              </a:rPr>
              <a:t>chuẩn</a:t>
            </a:r>
            <a:r>
              <a:rPr lang="vi-VN" sz="2400" dirty="0">
                <a:latin typeface="Tahoma"/>
                <a:ea typeface="Tahoma"/>
                <a:cs typeface="Tahoma"/>
              </a:rPr>
              <a:t> </a:t>
            </a:r>
            <a:r>
              <a:rPr lang="vi-VN" sz="2400" dirty="0" err="1">
                <a:latin typeface="Tahoma"/>
                <a:ea typeface="Tahoma"/>
                <a:cs typeface="Tahoma"/>
              </a:rPr>
              <a:t>trước</a:t>
            </a:r>
            <a:r>
              <a:rPr lang="vi-VN" sz="2400" dirty="0">
                <a:latin typeface="Tahoma"/>
                <a:ea typeface="Tahoma"/>
                <a:cs typeface="Tahoma"/>
              </a:rPr>
              <a:t> kia </a:t>
            </a:r>
            <a:r>
              <a:rPr lang="vi-VN" sz="2400" dirty="0" err="1">
                <a:latin typeface="Tahoma"/>
                <a:ea typeface="Tahoma"/>
                <a:cs typeface="Tahoma"/>
              </a:rPr>
              <a:t>về</a:t>
            </a:r>
            <a:r>
              <a:rPr lang="vi-VN" sz="2400" dirty="0">
                <a:latin typeface="Tahoma"/>
                <a:ea typeface="Tahoma"/>
                <a:cs typeface="Tahoma"/>
              </a:rPr>
              <a:t> </a:t>
            </a:r>
            <a:r>
              <a:rPr lang="vi-VN" sz="2400" dirty="0" err="1">
                <a:latin typeface="Tahoma"/>
                <a:ea typeface="Tahoma"/>
                <a:cs typeface="Tahoma"/>
              </a:rPr>
              <a:t>cả</a:t>
            </a:r>
            <a:r>
              <a:rPr lang="vi-VN" sz="2400" dirty="0">
                <a:latin typeface="Tahoma"/>
                <a:ea typeface="Tahoma"/>
                <a:cs typeface="Tahoma"/>
              </a:rPr>
              <a:t> </a:t>
            </a:r>
            <a:r>
              <a:rPr lang="vi-VN" sz="2400" dirty="0" err="1">
                <a:latin typeface="Tahoma"/>
                <a:ea typeface="Tahoma"/>
                <a:cs typeface="Tahoma"/>
              </a:rPr>
              <a:t>tín</a:t>
            </a:r>
            <a:r>
              <a:rPr lang="vi-VN" sz="2400" dirty="0">
                <a:latin typeface="Tahoma"/>
                <a:ea typeface="Tahoma"/>
                <a:cs typeface="Tahoma"/>
              </a:rPr>
              <a:t> </a:t>
            </a:r>
            <a:r>
              <a:rPr lang="vi-VN" sz="2400" dirty="0" err="1">
                <a:latin typeface="Tahoma"/>
                <a:ea typeface="Tahoma"/>
                <a:cs typeface="Tahoma"/>
              </a:rPr>
              <a:t>hiệu</a:t>
            </a:r>
            <a:r>
              <a:rPr lang="vi-VN" sz="2400" dirty="0">
                <a:latin typeface="Tahoma"/>
                <a:ea typeface="Tahoma"/>
                <a:cs typeface="Tahoma"/>
              </a:rPr>
              <a:t>, </a:t>
            </a:r>
            <a:r>
              <a:rPr lang="vi-VN" sz="2400" dirty="0" err="1">
                <a:latin typeface="Tahoma"/>
                <a:ea typeface="Tahoma"/>
                <a:cs typeface="Tahoma"/>
              </a:rPr>
              <a:t>tốc</a:t>
            </a:r>
            <a:r>
              <a:rPr lang="vi-VN" sz="2400" dirty="0">
                <a:latin typeface="Tahoma"/>
                <a:ea typeface="Tahoma"/>
                <a:cs typeface="Tahoma"/>
              </a:rPr>
              <a:t> </a:t>
            </a:r>
            <a:r>
              <a:rPr lang="vi-VN" sz="2400" dirty="0" err="1">
                <a:latin typeface="Tahoma"/>
                <a:ea typeface="Tahoma"/>
                <a:cs typeface="Tahoma"/>
              </a:rPr>
              <a:t>độ</a:t>
            </a:r>
            <a:r>
              <a:rPr lang="vi-VN" sz="2400" dirty="0">
                <a:latin typeface="Tahoma"/>
                <a:ea typeface="Tahoma"/>
                <a:cs typeface="Tahoma"/>
              </a:rPr>
              <a:t> </a:t>
            </a:r>
            <a:r>
              <a:rPr lang="vi-VN" sz="2400" dirty="0" err="1">
                <a:latin typeface="Tahoma"/>
                <a:ea typeface="Tahoma"/>
                <a:cs typeface="Tahoma"/>
              </a:rPr>
              <a:t>lẫn</a:t>
            </a:r>
            <a:r>
              <a:rPr lang="vi-VN" sz="2400" dirty="0">
                <a:latin typeface="Tahoma"/>
                <a:ea typeface="Tahoma"/>
                <a:cs typeface="Tahoma"/>
              </a:rPr>
              <a:t> </a:t>
            </a:r>
            <a:r>
              <a:rPr lang="vi-VN" sz="2400" dirty="0" err="1">
                <a:latin typeface="Tahoma"/>
                <a:ea typeface="Tahoma"/>
                <a:cs typeface="Tahoma"/>
              </a:rPr>
              <a:t>chất</a:t>
            </a:r>
            <a:r>
              <a:rPr lang="vi-VN" sz="2400" dirty="0">
                <a:latin typeface="Tahoma"/>
                <a:ea typeface="Tahoma"/>
                <a:cs typeface="Tahoma"/>
              </a:rPr>
              <a:t> </a:t>
            </a:r>
            <a:r>
              <a:rPr lang="vi-VN" sz="2400" dirty="0" err="1">
                <a:latin typeface="Tahoma"/>
                <a:ea typeface="Tahoma"/>
                <a:cs typeface="Tahoma"/>
              </a:rPr>
              <a:t>lượng</a:t>
            </a:r>
            <a:r>
              <a:rPr lang="vi-VN" sz="2400" dirty="0">
                <a:latin typeface="Tahoma"/>
                <a:ea typeface="Tahoma"/>
                <a:cs typeface="Tahoma"/>
              </a:rPr>
              <a:t> </a:t>
            </a:r>
            <a:r>
              <a:rPr lang="vi-VN" sz="2400" dirty="0" err="1">
                <a:latin typeface="Tahoma"/>
                <a:ea typeface="Tahoma"/>
                <a:cs typeface="Tahoma"/>
              </a:rPr>
              <a:t>cuộc</a:t>
            </a:r>
            <a:r>
              <a:rPr lang="vi-VN" sz="2400" dirty="0">
                <a:latin typeface="Tahoma"/>
                <a:ea typeface="Tahoma"/>
                <a:cs typeface="Tahoma"/>
              </a:rPr>
              <a:t> </a:t>
            </a:r>
            <a:r>
              <a:rPr lang="vi-VN" sz="2400" dirty="0" err="1">
                <a:latin typeface="Tahoma"/>
                <a:ea typeface="Tahoma"/>
                <a:cs typeface="Tahoma"/>
              </a:rPr>
              <a:t>gọi</a:t>
            </a:r>
            <a:r>
              <a:rPr lang="vi-VN" sz="2400" dirty="0">
                <a:latin typeface="Tahoma"/>
                <a:ea typeface="Tahoma"/>
                <a:cs typeface="Tahoma"/>
              </a:rPr>
              <a:t>. GSM </a:t>
            </a:r>
            <a:r>
              <a:rPr lang="vi-VN" sz="2400" dirty="0" err="1">
                <a:latin typeface="Tahoma"/>
                <a:ea typeface="Tahoma"/>
                <a:cs typeface="Tahoma"/>
              </a:rPr>
              <a:t>là</a:t>
            </a:r>
            <a:r>
              <a:rPr lang="vi-VN" sz="2400" dirty="0">
                <a:latin typeface="Tahoma"/>
                <a:ea typeface="Tahoma"/>
                <a:cs typeface="Tahoma"/>
              </a:rPr>
              <a:t> </a:t>
            </a:r>
            <a:r>
              <a:rPr lang="vi-VN" sz="2400" dirty="0" err="1">
                <a:latin typeface="Tahoma"/>
                <a:ea typeface="Tahoma"/>
                <a:cs typeface="Tahoma"/>
              </a:rPr>
              <a:t>một</a:t>
            </a:r>
            <a:r>
              <a:rPr lang="vi-VN" sz="2400" dirty="0">
                <a:latin typeface="Tahoma"/>
                <a:ea typeface="Tahoma"/>
                <a:cs typeface="Tahoma"/>
              </a:rPr>
              <a:t> </a:t>
            </a:r>
            <a:r>
              <a:rPr lang="vi-VN" sz="2400" dirty="0" err="1">
                <a:latin typeface="Tahoma"/>
                <a:ea typeface="Tahoma"/>
                <a:cs typeface="Tahoma"/>
              </a:rPr>
              <a:t>chuẩn</a:t>
            </a:r>
            <a:r>
              <a:rPr lang="vi-VN" sz="2400" dirty="0">
                <a:latin typeface="Tahoma"/>
                <a:ea typeface="Tahoma"/>
                <a:cs typeface="Tahoma"/>
              </a:rPr>
              <a:t> </a:t>
            </a:r>
            <a:r>
              <a:rPr lang="vi-VN" sz="2400" dirty="0" err="1">
                <a:latin typeface="Tahoma"/>
                <a:ea typeface="Tahoma"/>
                <a:cs typeface="Tahoma"/>
              </a:rPr>
              <a:t>mở</a:t>
            </a:r>
            <a:r>
              <a:rPr lang="vi-VN" sz="2400" dirty="0">
                <a:latin typeface="Tahoma"/>
                <a:ea typeface="Tahoma"/>
                <a:cs typeface="Tahoma"/>
              </a:rPr>
              <a:t>, </a:t>
            </a:r>
            <a:r>
              <a:rPr lang="vi-VN" sz="2400" dirty="0" err="1">
                <a:latin typeface="Tahoma"/>
                <a:ea typeface="Tahoma"/>
                <a:cs typeface="Tahoma"/>
              </a:rPr>
              <a:t>hiện</a:t>
            </a:r>
            <a:r>
              <a:rPr lang="vi-VN" sz="2400" dirty="0">
                <a:latin typeface="Tahoma"/>
                <a:ea typeface="Tahoma"/>
                <a:cs typeface="Tahoma"/>
              </a:rPr>
              <a:t> </a:t>
            </a:r>
            <a:r>
              <a:rPr lang="vi-VN" sz="2400" dirty="0" err="1">
                <a:latin typeface="Tahoma"/>
                <a:ea typeface="Tahoma"/>
                <a:cs typeface="Tahoma"/>
              </a:rPr>
              <a:t>tại</a:t>
            </a:r>
            <a:r>
              <a:rPr lang="vi-VN" sz="2400" dirty="0">
                <a:latin typeface="Tahoma"/>
                <a:ea typeface="Tahoma"/>
                <a:cs typeface="Tahoma"/>
              </a:rPr>
              <a:t> </a:t>
            </a:r>
            <a:r>
              <a:rPr lang="vi-VN" sz="2400" dirty="0" err="1">
                <a:latin typeface="Tahoma"/>
                <a:ea typeface="Tahoma"/>
                <a:cs typeface="Tahoma"/>
              </a:rPr>
              <a:t>nó</a:t>
            </a:r>
            <a:r>
              <a:rPr lang="vi-VN" sz="2400" dirty="0">
                <a:latin typeface="Tahoma"/>
                <a:ea typeface="Tahoma"/>
                <a:cs typeface="Tahoma"/>
              </a:rPr>
              <a:t> </a:t>
            </a:r>
            <a:r>
              <a:rPr lang="vi-VN" sz="2400" dirty="0" err="1">
                <a:latin typeface="Tahoma"/>
                <a:ea typeface="Tahoma"/>
                <a:cs typeface="Tahoma"/>
              </a:rPr>
              <a:t>được</a:t>
            </a:r>
            <a:r>
              <a:rPr lang="vi-VN" sz="2400" dirty="0">
                <a:latin typeface="Tahoma"/>
                <a:ea typeface="Tahoma"/>
                <a:cs typeface="Tahoma"/>
              </a:rPr>
              <a:t> </a:t>
            </a:r>
            <a:r>
              <a:rPr lang="vi-VN" sz="2400" dirty="0" err="1">
                <a:latin typeface="Tahoma"/>
                <a:ea typeface="Tahoma"/>
                <a:cs typeface="Tahoma"/>
              </a:rPr>
              <a:t>phát</a:t>
            </a:r>
            <a:r>
              <a:rPr lang="vi-VN" sz="2400" dirty="0">
                <a:latin typeface="Tahoma"/>
                <a:ea typeface="Tahoma"/>
                <a:cs typeface="Tahoma"/>
              </a:rPr>
              <a:t> </a:t>
            </a:r>
            <a:r>
              <a:rPr lang="vi-VN" sz="2400" dirty="0" err="1">
                <a:latin typeface="Tahoma"/>
                <a:ea typeface="Tahoma"/>
                <a:cs typeface="Tahoma"/>
              </a:rPr>
              <a:t>triển</a:t>
            </a:r>
            <a:r>
              <a:rPr lang="vi-VN" sz="2400" dirty="0">
                <a:latin typeface="Tahoma"/>
                <a:ea typeface="Tahoma"/>
                <a:cs typeface="Tahoma"/>
              </a:rPr>
              <a:t> </a:t>
            </a:r>
            <a:r>
              <a:rPr lang="vi-VN" sz="2400" dirty="0" err="1">
                <a:latin typeface="Tahoma"/>
                <a:ea typeface="Tahoma"/>
                <a:cs typeface="Tahoma"/>
              </a:rPr>
              <a:t>bởi</a:t>
            </a:r>
            <a:r>
              <a:rPr lang="vi-VN" sz="2400" dirty="0">
                <a:latin typeface="Tahoma"/>
                <a:ea typeface="Tahoma"/>
                <a:cs typeface="Tahoma"/>
              </a:rPr>
              <a:t> 3</a:t>
            </a:r>
            <a:r>
              <a:rPr lang="vi-VN" sz="2400" baseline="30000" dirty="0">
                <a:latin typeface="Tahoma"/>
                <a:ea typeface="Tahoma"/>
                <a:cs typeface="Tahoma"/>
              </a:rPr>
              <a:t>rd</a:t>
            </a:r>
            <a:r>
              <a:rPr lang="vi-VN" sz="2400" dirty="0">
                <a:latin typeface="Tahoma"/>
                <a:ea typeface="Tahoma"/>
                <a:cs typeface="Tahoma"/>
              </a:rPr>
              <a:t>  </a:t>
            </a:r>
            <a:r>
              <a:rPr lang="vi-VN" sz="2400" dirty="0" err="1">
                <a:latin typeface="Tahoma"/>
                <a:ea typeface="Tahoma"/>
                <a:cs typeface="Tahoma"/>
              </a:rPr>
              <a:t>Generation</a:t>
            </a:r>
            <a:r>
              <a:rPr lang="vi-VN" sz="2400" dirty="0">
                <a:latin typeface="Tahoma"/>
                <a:ea typeface="Tahoma"/>
                <a:cs typeface="Tahoma"/>
              </a:rPr>
              <a:t> </a:t>
            </a:r>
            <a:r>
              <a:rPr lang="vi-VN" sz="2400" dirty="0" err="1">
                <a:latin typeface="Tahoma"/>
                <a:ea typeface="Tahoma"/>
                <a:cs typeface="Tahoma"/>
              </a:rPr>
              <a:t>Partnership</a:t>
            </a:r>
            <a:r>
              <a:rPr lang="vi-VN" sz="2400" dirty="0">
                <a:latin typeface="Tahoma"/>
                <a:ea typeface="Tahoma"/>
                <a:cs typeface="Tahoma"/>
              </a:rPr>
              <a:t>  Project (</a:t>
            </a:r>
            <a:r>
              <a:rPr lang="vi-VN" sz="2400" i="1" dirty="0">
                <a:latin typeface="Tahoma"/>
                <a:ea typeface="Tahoma"/>
                <a:cs typeface="Tahoma"/>
              </a:rPr>
              <a:t>3GPP</a:t>
            </a:r>
            <a:r>
              <a:rPr lang="vi-VN" sz="2400" dirty="0">
                <a:latin typeface="Tahoma"/>
                <a:ea typeface="Tahoma"/>
                <a:cs typeface="Tahoma"/>
              </a:rPr>
              <a:t>).</a:t>
            </a:r>
            <a:endParaRPr lang="en-US" sz="2400" dirty="0">
              <a:latin typeface="Century Gothic"/>
              <a:ea typeface="Tahoma"/>
              <a:cs typeface="Tahoma"/>
            </a:endParaRPr>
          </a:p>
          <a:p>
            <a:endParaRPr lang="en-US" sz="2400" dirty="0"/>
          </a:p>
        </p:txBody>
      </p:sp>
    </p:spTree>
    <p:extLst>
      <p:ext uri="{BB962C8B-B14F-4D97-AF65-F5344CB8AC3E}">
        <p14:creationId xmlns:p14="http://schemas.microsoft.com/office/powerpoint/2010/main" val="423227078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D181-EE4E-4857-B353-BA05B0AEB354}"/>
              </a:ext>
            </a:extLst>
          </p:cNvPr>
          <p:cNvSpPr>
            <a:spLocks noGrp="1"/>
          </p:cNvSpPr>
          <p:nvPr>
            <p:ph type="title"/>
          </p:nvPr>
        </p:nvSpPr>
        <p:spPr>
          <a:xfrm>
            <a:off x="2592925" y="178412"/>
            <a:ext cx="8911687" cy="1280890"/>
          </a:xfrm>
        </p:spPr>
        <p:txBody>
          <a:bodyPr/>
          <a:lstStyle/>
          <a:p>
            <a:r>
              <a:rPr lang="vi-VN" b="1" u="sng" dirty="0" err="1">
                <a:latin typeface="Tahoma"/>
                <a:ea typeface="Tahoma"/>
                <a:cs typeface="Tahoma"/>
              </a:rPr>
              <a:t>Các</a:t>
            </a:r>
            <a:r>
              <a:rPr lang="vi-VN" b="1" u="sng" dirty="0">
                <a:latin typeface="Tahoma"/>
                <a:ea typeface="Tahoma"/>
                <a:cs typeface="Tahoma"/>
              </a:rPr>
              <a:t> </a:t>
            </a:r>
            <a:r>
              <a:rPr lang="vi-VN" b="1" u="sng" dirty="0" err="1">
                <a:latin typeface="Tahoma"/>
                <a:ea typeface="Tahoma"/>
                <a:cs typeface="Tahoma"/>
              </a:rPr>
              <a:t>đặc</a:t>
            </a:r>
            <a:r>
              <a:rPr lang="vi-VN" b="1" u="sng" dirty="0">
                <a:latin typeface="Tahoma"/>
                <a:ea typeface="Tahoma"/>
                <a:cs typeface="Tahoma"/>
              </a:rPr>
              <a:t> </a:t>
            </a:r>
            <a:r>
              <a:rPr lang="vi-VN" b="1" u="sng" dirty="0" err="1">
                <a:latin typeface="Tahoma"/>
                <a:ea typeface="Tahoma"/>
                <a:cs typeface="Tahoma"/>
              </a:rPr>
              <a:t>tính</a:t>
            </a:r>
            <a:r>
              <a:rPr lang="vi-VN" b="1" u="sng" dirty="0">
                <a:latin typeface="Tahoma"/>
                <a:ea typeface="Tahoma"/>
                <a:cs typeface="Tahoma"/>
              </a:rPr>
              <a:t> </a:t>
            </a:r>
            <a:r>
              <a:rPr lang="vi-VN" b="1" u="sng" dirty="0" err="1">
                <a:latin typeface="Tahoma"/>
                <a:ea typeface="Tahoma"/>
                <a:cs typeface="Tahoma"/>
              </a:rPr>
              <a:t>của</a:t>
            </a:r>
            <a:r>
              <a:rPr lang="vi-VN" b="1" u="sng" dirty="0">
                <a:latin typeface="Tahoma"/>
                <a:ea typeface="Tahoma"/>
                <a:cs typeface="Tahoma"/>
              </a:rPr>
              <a:t> </a:t>
            </a:r>
            <a:r>
              <a:rPr lang="vi-VN" b="1" u="sng" dirty="0" err="1">
                <a:latin typeface="Tahoma"/>
                <a:ea typeface="Tahoma"/>
                <a:cs typeface="Tahoma"/>
              </a:rPr>
              <a:t>mạng</a:t>
            </a:r>
            <a:r>
              <a:rPr lang="vi-VN" b="1" u="sng" dirty="0">
                <a:latin typeface="Tahoma"/>
                <a:ea typeface="Tahoma"/>
                <a:cs typeface="Tahoma"/>
              </a:rPr>
              <a:t> di </a:t>
            </a:r>
            <a:r>
              <a:rPr lang="vi-VN" b="1" u="sng" dirty="0" err="1">
                <a:latin typeface="Tahoma"/>
                <a:ea typeface="Tahoma"/>
                <a:cs typeface="Tahoma"/>
              </a:rPr>
              <a:t>động</a:t>
            </a:r>
            <a:r>
              <a:rPr lang="vi-VN" b="1" u="sng" dirty="0">
                <a:latin typeface="Tahoma"/>
                <a:ea typeface="Tahoma"/>
                <a:cs typeface="Tahoma"/>
              </a:rPr>
              <a:t> GSM</a:t>
            </a:r>
            <a:endParaRPr lang="en-US" dirty="0"/>
          </a:p>
        </p:txBody>
      </p:sp>
      <p:sp>
        <p:nvSpPr>
          <p:cNvPr id="3" name="Content Placeholder 2">
            <a:extLst>
              <a:ext uri="{FF2B5EF4-FFF2-40B4-BE49-F238E27FC236}">
                <a16:creationId xmlns:a16="http://schemas.microsoft.com/office/drawing/2014/main" id="{C3B643F1-8F13-4CE6-8695-A45C569A9D7C}"/>
              </a:ext>
            </a:extLst>
          </p:cNvPr>
          <p:cNvSpPr>
            <a:spLocks noGrp="1"/>
          </p:cNvSpPr>
          <p:nvPr>
            <p:ph idx="1"/>
          </p:nvPr>
        </p:nvSpPr>
        <p:spPr>
          <a:xfrm>
            <a:off x="2589212" y="997789"/>
            <a:ext cx="8915400" cy="3777622"/>
          </a:xfrm>
        </p:spPr>
        <p:txBody>
          <a:bodyPr vert="horz" lIns="91440" tIns="45720" rIns="91440" bIns="45720" rtlCol="0" anchor="t">
            <a:noAutofit/>
          </a:bodyPr>
          <a:lstStyle/>
          <a:p>
            <a:r>
              <a:rPr lang="vi-VN" sz="2400" dirty="0" err="1">
                <a:latin typeface="Tahoma"/>
                <a:ea typeface="Tahoma"/>
                <a:cs typeface="Tahoma"/>
              </a:rPr>
              <a:t>Số</a:t>
            </a:r>
            <a:r>
              <a:rPr lang="vi-VN" sz="2400" dirty="0">
                <a:latin typeface="Tahoma"/>
                <a:ea typeface="Tahoma"/>
                <a:cs typeface="Tahoma"/>
              </a:rPr>
              <a:t> </a:t>
            </a:r>
            <a:r>
              <a:rPr lang="vi-VN" sz="2400" dirty="0" err="1">
                <a:latin typeface="Tahoma"/>
                <a:ea typeface="Tahoma"/>
                <a:cs typeface="Tahoma"/>
              </a:rPr>
              <a:t>lượng</a:t>
            </a:r>
            <a:r>
              <a:rPr lang="vi-VN" sz="2400" dirty="0">
                <a:latin typeface="Tahoma"/>
                <a:ea typeface="Tahoma"/>
                <a:cs typeface="Tahoma"/>
              </a:rPr>
              <a:t> </a:t>
            </a:r>
            <a:r>
              <a:rPr lang="vi-VN" sz="2400" dirty="0" err="1">
                <a:latin typeface="Tahoma"/>
                <a:ea typeface="Tahoma"/>
                <a:cs typeface="Tahoma"/>
              </a:rPr>
              <a:t>lớn</a:t>
            </a:r>
            <a:r>
              <a:rPr lang="vi-VN" sz="2400" dirty="0">
                <a:latin typeface="Tahoma"/>
                <a:ea typeface="Tahoma"/>
                <a:cs typeface="Tahoma"/>
              </a:rPr>
              <a:t> </a:t>
            </a:r>
            <a:r>
              <a:rPr lang="vi-VN" sz="2400" dirty="0" err="1">
                <a:latin typeface="Tahoma"/>
                <a:ea typeface="Tahoma"/>
                <a:cs typeface="Tahoma"/>
              </a:rPr>
              <a:t>các</a:t>
            </a:r>
            <a:r>
              <a:rPr lang="vi-VN" sz="2400" dirty="0">
                <a:latin typeface="Tahoma"/>
                <a:ea typeface="Tahoma"/>
                <a:cs typeface="Tahoma"/>
              </a:rPr>
              <a:t> </a:t>
            </a:r>
            <a:r>
              <a:rPr lang="vi-VN" sz="2400" dirty="0" err="1">
                <a:latin typeface="Tahoma"/>
                <a:ea typeface="Tahoma"/>
                <a:cs typeface="Tahoma"/>
              </a:rPr>
              <a:t>dịch</a:t>
            </a:r>
            <a:r>
              <a:rPr lang="vi-VN" sz="2400" dirty="0">
                <a:latin typeface="Tahoma"/>
                <a:ea typeface="Tahoma"/>
                <a:cs typeface="Tahoma"/>
              </a:rPr>
              <a:t> </a:t>
            </a:r>
            <a:r>
              <a:rPr lang="vi-VN" sz="2400" dirty="0" err="1">
                <a:latin typeface="Tahoma"/>
                <a:ea typeface="Tahoma"/>
                <a:cs typeface="Tahoma"/>
              </a:rPr>
              <a:t>vụ</a:t>
            </a:r>
            <a:r>
              <a:rPr lang="en-US" sz="2400" dirty="0">
                <a:ea typeface="+mn-lt"/>
                <a:cs typeface="+mn-lt"/>
              </a:rPr>
              <a:t> </a:t>
            </a:r>
            <a:r>
              <a:rPr lang="vi-VN" sz="2400" dirty="0" err="1">
                <a:latin typeface="Tahoma"/>
                <a:ea typeface="Tahoma"/>
                <a:cs typeface="Tahoma"/>
              </a:rPr>
              <a:t>và</a:t>
            </a:r>
            <a:r>
              <a:rPr lang="vi-VN" sz="2400" dirty="0">
                <a:latin typeface="Tahoma"/>
                <a:ea typeface="Tahoma"/>
                <a:cs typeface="Tahoma"/>
              </a:rPr>
              <a:t> </a:t>
            </a:r>
            <a:r>
              <a:rPr lang="vi-VN" sz="2400" dirty="0" err="1">
                <a:latin typeface="Tahoma"/>
                <a:ea typeface="Tahoma"/>
                <a:cs typeface="Tahoma"/>
              </a:rPr>
              <a:t>tiện</a:t>
            </a:r>
            <a:r>
              <a:rPr lang="vi-VN" sz="2400" dirty="0">
                <a:latin typeface="Tahoma"/>
                <a:ea typeface="Tahoma"/>
                <a:cs typeface="Tahoma"/>
              </a:rPr>
              <a:t> </a:t>
            </a:r>
            <a:r>
              <a:rPr lang="vi-VN" sz="2400" dirty="0" err="1">
                <a:latin typeface="Tahoma"/>
                <a:ea typeface="Tahoma"/>
                <a:cs typeface="Tahoma"/>
              </a:rPr>
              <a:t>ích</a:t>
            </a:r>
            <a:r>
              <a:rPr lang="vi-VN" sz="2400" dirty="0">
                <a:latin typeface="Tahoma"/>
                <a:ea typeface="Tahoma"/>
                <a:cs typeface="Tahoma"/>
              </a:rPr>
              <a:t> </a:t>
            </a:r>
            <a:r>
              <a:rPr lang="vi-VN" sz="2400" dirty="0" err="1">
                <a:latin typeface="Tahoma"/>
                <a:ea typeface="Tahoma"/>
                <a:cs typeface="Tahoma"/>
              </a:rPr>
              <a:t>của</a:t>
            </a:r>
            <a:r>
              <a:rPr lang="vi-VN" sz="2400" dirty="0">
                <a:latin typeface="Tahoma"/>
                <a:ea typeface="Tahoma"/>
                <a:cs typeface="Tahoma"/>
              </a:rPr>
              <a:t> </a:t>
            </a:r>
            <a:r>
              <a:rPr lang="vi-VN" sz="2400" dirty="0" err="1">
                <a:latin typeface="Tahoma"/>
                <a:ea typeface="Tahoma"/>
                <a:cs typeface="Tahoma"/>
              </a:rPr>
              <a:t>các</a:t>
            </a:r>
            <a:r>
              <a:rPr lang="vi-VN" sz="2400" dirty="0">
                <a:latin typeface="Tahoma"/>
                <a:ea typeface="Tahoma"/>
                <a:cs typeface="Tahoma"/>
              </a:rPr>
              <a:t> thuê bao </a:t>
            </a:r>
            <a:r>
              <a:rPr lang="vi-VN" sz="2400" dirty="0" err="1">
                <a:latin typeface="Tahoma"/>
                <a:ea typeface="Tahoma"/>
                <a:cs typeface="Tahoma"/>
              </a:rPr>
              <a:t>cả</a:t>
            </a:r>
            <a:r>
              <a:rPr lang="en-US" sz="2400" dirty="0">
                <a:ea typeface="+mn-lt"/>
                <a:cs typeface="+mn-lt"/>
              </a:rPr>
              <a:t> </a:t>
            </a:r>
            <a:r>
              <a:rPr lang="vi-VN" sz="2400" dirty="0">
                <a:latin typeface="Tahoma"/>
                <a:ea typeface="Tahoma"/>
                <a:cs typeface="Tahoma"/>
              </a:rPr>
              <a:t>trong thông tin </a:t>
            </a:r>
            <a:r>
              <a:rPr lang="vi-VN" sz="2400" dirty="0" err="1">
                <a:latin typeface="Tahoma"/>
                <a:ea typeface="Tahoma"/>
                <a:cs typeface="Tahoma"/>
              </a:rPr>
              <a:t>thoại</a:t>
            </a:r>
            <a:r>
              <a:rPr lang="vi-VN" sz="2400" dirty="0">
                <a:latin typeface="Tahoma"/>
                <a:ea typeface="Tahoma"/>
                <a:cs typeface="Tahoma"/>
              </a:rPr>
              <a:t> </a:t>
            </a:r>
            <a:r>
              <a:rPr lang="vi-VN" sz="2400" dirty="0" err="1">
                <a:latin typeface="Tahoma"/>
                <a:ea typeface="Tahoma"/>
                <a:cs typeface="Tahoma"/>
              </a:rPr>
              <a:t>và</a:t>
            </a:r>
            <a:r>
              <a:rPr lang="vi-VN" sz="2400" dirty="0">
                <a:latin typeface="Tahoma"/>
                <a:ea typeface="Tahoma"/>
                <a:cs typeface="Tahoma"/>
              </a:rPr>
              <a:t> </a:t>
            </a:r>
            <a:r>
              <a:rPr lang="vi-VN" sz="2400" dirty="0" err="1">
                <a:latin typeface="Tahoma"/>
                <a:ea typeface="Tahoma"/>
                <a:cs typeface="Tahoma"/>
              </a:rPr>
              <a:t>số</a:t>
            </a:r>
            <a:r>
              <a:rPr lang="en-US" sz="2400" dirty="0">
                <a:ea typeface="+mn-lt"/>
                <a:cs typeface="+mn-lt"/>
              </a:rPr>
              <a:t> </a:t>
            </a:r>
            <a:r>
              <a:rPr lang="vi-VN" sz="2400" dirty="0" err="1">
                <a:latin typeface="Tahoma"/>
                <a:ea typeface="Tahoma"/>
                <a:cs typeface="Tahoma"/>
              </a:rPr>
              <a:t>liệu</a:t>
            </a:r>
            <a:r>
              <a:rPr lang="vi-VN" sz="2400" dirty="0">
                <a:latin typeface="Tahoma"/>
                <a:ea typeface="Tahoma"/>
                <a:cs typeface="Tahoma"/>
              </a:rPr>
              <a:t>.</a:t>
            </a:r>
            <a:endParaRPr lang="en-US" sz="2400">
              <a:latin typeface="Tahoma"/>
              <a:ea typeface="Tahoma"/>
              <a:cs typeface="Tahoma"/>
            </a:endParaRPr>
          </a:p>
          <a:p>
            <a:r>
              <a:rPr lang="en-US" sz="2400" dirty="0" err="1">
                <a:latin typeface="Tahoma"/>
                <a:ea typeface="Tahoma"/>
                <a:cs typeface="Tahoma"/>
              </a:rPr>
              <a:t>Sự</a:t>
            </a:r>
            <a:r>
              <a:rPr lang="en-US" sz="2400" dirty="0">
                <a:latin typeface="Tahoma"/>
                <a:ea typeface="Tahoma"/>
                <a:cs typeface="Tahoma"/>
              </a:rPr>
              <a:t> </a:t>
            </a:r>
            <a:r>
              <a:rPr lang="en-US" sz="2400" dirty="0" err="1">
                <a:latin typeface="Tahoma"/>
                <a:ea typeface="Tahoma"/>
                <a:cs typeface="Tahoma"/>
              </a:rPr>
              <a:t>tương</a:t>
            </a:r>
            <a:r>
              <a:rPr lang="en-US" sz="2400" dirty="0">
                <a:latin typeface="Tahoma"/>
                <a:ea typeface="Tahoma"/>
                <a:cs typeface="Tahoma"/>
              </a:rPr>
              <a:t> </a:t>
            </a:r>
            <a:r>
              <a:rPr lang="en-US" sz="2400" dirty="0" err="1">
                <a:latin typeface="Tahoma"/>
                <a:ea typeface="Tahoma"/>
                <a:cs typeface="Tahoma"/>
              </a:rPr>
              <a:t>thích</a:t>
            </a:r>
            <a:r>
              <a:rPr lang="en-US" sz="2400" dirty="0">
                <a:latin typeface="Tahoma"/>
                <a:ea typeface="Tahoma"/>
                <a:cs typeface="Tahoma"/>
              </a:rPr>
              <a:t> </a:t>
            </a:r>
            <a:r>
              <a:rPr lang="en-US" sz="2400" dirty="0" err="1">
                <a:latin typeface="Tahoma"/>
                <a:ea typeface="Tahoma"/>
                <a:cs typeface="Tahoma"/>
              </a:rPr>
              <a:t>của</a:t>
            </a:r>
            <a:r>
              <a:rPr lang="en-US" sz="2400" dirty="0">
                <a:latin typeface="Tahoma"/>
                <a:ea typeface="Tahoma"/>
                <a:cs typeface="Tahoma"/>
              </a:rPr>
              <a:t> </a:t>
            </a:r>
            <a:r>
              <a:rPr lang="en-US" sz="2400" dirty="0" err="1">
                <a:latin typeface="Tahoma"/>
                <a:ea typeface="Tahoma"/>
                <a:cs typeface="Tahoma"/>
              </a:rPr>
              <a:t>các</a:t>
            </a:r>
            <a:r>
              <a:rPr lang="en-US" sz="2400" dirty="0">
                <a:latin typeface="Tahoma"/>
                <a:ea typeface="Tahoma"/>
                <a:cs typeface="Tahoma"/>
              </a:rPr>
              <a:t> </a:t>
            </a:r>
            <a:r>
              <a:rPr lang="en-US" sz="2400" dirty="0" err="1">
                <a:latin typeface="Tahoma"/>
                <a:ea typeface="Tahoma"/>
                <a:cs typeface="Tahoma"/>
              </a:rPr>
              <a:t>dịch</a:t>
            </a:r>
            <a:r>
              <a:rPr lang="en-US" sz="2400" dirty="0">
                <a:latin typeface="Tahoma"/>
                <a:ea typeface="Tahoma"/>
                <a:cs typeface="Tahoma"/>
              </a:rPr>
              <a:t> </a:t>
            </a:r>
            <a:r>
              <a:rPr lang="en-US" sz="2400" dirty="0" err="1">
                <a:latin typeface="Tahoma"/>
                <a:ea typeface="Tahoma"/>
                <a:cs typeface="Tahoma"/>
              </a:rPr>
              <a:t>vụ</a:t>
            </a:r>
            <a:r>
              <a:rPr lang="en-US" sz="2400" dirty="0">
                <a:latin typeface="Tahoma"/>
                <a:ea typeface="Tahoma"/>
                <a:cs typeface="Tahoma"/>
              </a:rPr>
              <a:t> </a:t>
            </a:r>
            <a:r>
              <a:rPr lang="en-US" sz="2400" dirty="0" err="1">
                <a:latin typeface="Tahoma"/>
                <a:ea typeface="Tahoma"/>
                <a:cs typeface="Tahoma"/>
              </a:rPr>
              <a:t>trong</a:t>
            </a:r>
            <a:r>
              <a:rPr lang="en-US" sz="2400" dirty="0">
                <a:latin typeface="Tahoma"/>
                <a:ea typeface="Tahoma"/>
                <a:cs typeface="Tahoma"/>
              </a:rPr>
              <a:t>  </a:t>
            </a:r>
            <a:r>
              <a:rPr lang="vi-VN" sz="2400" dirty="0">
                <a:latin typeface="Tahoma"/>
                <a:ea typeface="Tahoma"/>
                <a:cs typeface="Tahoma"/>
              </a:rPr>
              <a:t>GSM </a:t>
            </a:r>
            <a:r>
              <a:rPr lang="vi-VN" sz="2400" dirty="0" err="1">
                <a:latin typeface="Tahoma"/>
                <a:ea typeface="Tahoma"/>
                <a:cs typeface="Tahoma"/>
              </a:rPr>
              <a:t>với</a:t>
            </a:r>
            <a:r>
              <a:rPr lang="vi-VN" sz="2400" dirty="0">
                <a:latin typeface="Tahoma"/>
                <a:ea typeface="Tahoma"/>
                <a:cs typeface="Tahoma"/>
              </a:rPr>
              <a:t> </a:t>
            </a:r>
            <a:r>
              <a:rPr lang="vi-VN" sz="2400" dirty="0" err="1">
                <a:latin typeface="Tahoma"/>
                <a:ea typeface="Tahoma"/>
                <a:cs typeface="Tahoma"/>
              </a:rPr>
              <a:t>các</a:t>
            </a:r>
            <a:r>
              <a:rPr lang="vi-VN" sz="2400" dirty="0">
                <a:latin typeface="Tahoma"/>
                <a:ea typeface="Tahoma"/>
                <a:cs typeface="Tahoma"/>
              </a:rPr>
              <a:t> </a:t>
            </a:r>
            <a:r>
              <a:rPr lang="vi-VN" sz="2400" dirty="0" err="1">
                <a:latin typeface="Tahoma"/>
                <a:ea typeface="Tahoma"/>
                <a:cs typeface="Tahoma"/>
              </a:rPr>
              <a:t>dịch</a:t>
            </a:r>
            <a:r>
              <a:rPr lang="vi-VN" sz="2400" dirty="0">
                <a:latin typeface="Tahoma"/>
                <a:ea typeface="Tahoma"/>
                <a:cs typeface="Tahoma"/>
              </a:rPr>
              <a:t> </a:t>
            </a:r>
            <a:r>
              <a:rPr lang="vi-VN" sz="2400" dirty="0" err="1">
                <a:latin typeface="Tahoma"/>
                <a:ea typeface="Tahoma"/>
                <a:cs typeface="Tahoma"/>
              </a:rPr>
              <a:t>vụ</a:t>
            </a:r>
            <a:r>
              <a:rPr lang="en-US" sz="2400" dirty="0">
                <a:ea typeface="+mn-lt"/>
                <a:cs typeface="+mn-lt"/>
              </a:rPr>
              <a:t> </a:t>
            </a:r>
            <a:r>
              <a:rPr lang="vi-VN" sz="2400" dirty="0" err="1">
                <a:latin typeface="Tahoma"/>
                <a:ea typeface="Tahoma"/>
                <a:cs typeface="Tahoma"/>
              </a:rPr>
              <a:t>mạng</a:t>
            </a:r>
            <a:r>
              <a:rPr lang="vi-VN" sz="2400" dirty="0">
                <a:latin typeface="Tahoma"/>
                <a:ea typeface="Tahoma"/>
                <a:cs typeface="Tahoma"/>
              </a:rPr>
              <a:t> </a:t>
            </a:r>
            <a:r>
              <a:rPr lang="vi-VN" sz="2400" dirty="0" err="1">
                <a:latin typeface="Tahoma"/>
                <a:ea typeface="Tahoma"/>
                <a:cs typeface="Tahoma"/>
              </a:rPr>
              <a:t>của</a:t>
            </a:r>
            <a:r>
              <a:rPr lang="vi-VN" sz="2400" dirty="0">
                <a:latin typeface="Tahoma"/>
                <a:ea typeface="Tahoma"/>
                <a:cs typeface="Tahoma"/>
              </a:rPr>
              <a:t> </a:t>
            </a:r>
            <a:r>
              <a:rPr lang="vi-VN" sz="2400" dirty="0" err="1">
                <a:latin typeface="Tahoma"/>
                <a:ea typeface="Tahoma"/>
                <a:cs typeface="Tahoma"/>
              </a:rPr>
              <a:t>mạng</a:t>
            </a:r>
            <a:r>
              <a:rPr lang="vi-VN" sz="2400" dirty="0">
                <a:latin typeface="Tahoma"/>
                <a:ea typeface="Tahoma"/>
                <a:cs typeface="Tahoma"/>
              </a:rPr>
              <a:t> </a:t>
            </a:r>
            <a:r>
              <a:rPr lang="vi-VN" sz="2400" dirty="0" err="1">
                <a:latin typeface="Tahoma"/>
                <a:ea typeface="Tahoma"/>
                <a:cs typeface="Tahoma"/>
              </a:rPr>
              <a:t>có</a:t>
            </a:r>
            <a:r>
              <a:rPr lang="vi-VN" sz="2400" dirty="0">
                <a:latin typeface="Tahoma"/>
                <a:ea typeface="Tahoma"/>
                <a:cs typeface="Tahoma"/>
              </a:rPr>
              <a:t> </a:t>
            </a:r>
            <a:r>
              <a:rPr lang="vi-VN" sz="2400" dirty="0" err="1">
                <a:latin typeface="Tahoma"/>
                <a:ea typeface="Tahoma"/>
                <a:cs typeface="Tahoma"/>
              </a:rPr>
              <a:t>sẵn</a:t>
            </a:r>
            <a:r>
              <a:rPr lang="vi-VN" sz="2400" dirty="0">
                <a:latin typeface="Tahoma"/>
                <a:ea typeface="Tahoma"/>
                <a:cs typeface="Tahoma"/>
              </a:rPr>
              <a:t> (PSTN-ISDN) </a:t>
            </a:r>
            <a:r>
              <a:rPr lang="vi-VN" sz="2400" dirty="0" err="1">
                <a:latin typeface="Tahoma"/>
                <a:ea typeface="Tahoma"/>
                <a:cs typeface="Tahoma"/>
              </a:rPr>
              <a:t>bởi</a:t>
            </a:r>
            <a:r>
              <a:rPr lang="vi-VN" sz="2400" dirty="0">
                <a:latin typeface="Tahoma"/>
                <a:ea typeface="Tahoma"/>
                <a:cs typeface="Tahoma"/>
              </a:rPr>
              <a:t> </a:t>
            </a:r>
            <a:r>
              <a:rPr lang="vi-VN" sz="2400" dirty="0" err="1">
                <a:latin typeface="Tahoma"/>
                <a:ea typeface="Tahoma"/>
                <a:cs typeface="Tahoma"/>
              </a:rPr>
              <a:t>các</a:t>
            </a:r>
            <a:r>
              <a:rPr lang="vi-VN" sz="2400" dirty="0">
                <a:latin typeface="Tahoma"/>
                <a:ea typeface="Tahoma"/>
                <a:cs typeface="Tahoma"/>
              </a:rPr>
              <a:t> giao </a:t>
            </a:r>
            <a:r>
              <a:rPr lang="vi-VN" sz="2400" dirty="0" err="1">
                <a:latin typeface="Tahoma"/>
                <a:ea typeface="Tahoma"/>
                <a:cs typeface="Tahoma"/>
              </a:rPr>
              <a:t>diện</a:t>
            </a:r>
            <a:r>
              <a:rPr lang="vi-VN" sz="2400" dirty="0">
                <a:latin typeface="Tahoma"/>
                <a:ea typeface="Tahoma"/>
                <a:cs typeface="Tahoma"/>
              </a:rPr>
              <a:t> theo tiêu </a:t>
            </a:r>
            <a:r>
              <a:rPr lang="vi-VN" sz="2400" dirty="0" err="1">
                <a:latin typeface="Tahoma"/>
                <a:ea typeface="Tahoma"/>
                <a:cs typeface="Tahoma"/>
              </a:rPr>
              <a:t>chuẩn</a:t>
            </a:r>
            <a:r>
              <a:rPr lang="vi-VN" sz="2400" dirty="0">
                <a:latin typeface="Tahoma"/>
                <a:ea typeface="Tahoma"/>
                <a:cs typeface="Tahoma"/>
              </a:rPr>
              <a:t> chung.</a:t>
            </a:r>
            <a:endParaRPr lang="en-US" sz="2400" dirty="0">
              <a:latin typeface="Tahoma"/>
              <a:ea typeface="Tahoma"/>
              <a:cs typeface="Tahoma"/>
            </a:endParaRPr>
          </a:p>
          <a:p>
            <a:r>
              <a:rPr lang="vi-VN" sz="2400" err="1">
                <a:latin typeface="Tahoma"/>
                <a:ea typeface="Tahoma"/>
                <a:cs typeface="Tahoma"/>
              </a:rPr>
              <a:t>Tự</a:t>
            </a:r>
            <a:r>
              <a:rPr lang="en-US" sz="2400" dirty="0">
                <a:ea typeface="+mn-lt"/>
                <a:cs typeface="+mn-lt"/>
              </a:rPr>
              <a:t> </a:t>
            </a:r>
            <a:r>
              <a:rPr lang="vi-VN" sz="2400" err="1">
                <a:latin typeface="Tahoma"/>
                <a:ea typeface="Tahoma"/>
                <a:cs typeface="Tahoma"/>
              </a:rPr>
              <a:t>động</a:t>
            </a:r>
            <a:r>
              <a:rPr lang="vi-VN" sz="2400" dirty="0">
                <a:latin typeface="Tahoma"/>
                <a:ea typeface="Tahoma"/>
                <a:cs typeface="Tahoma"/>
              </a:rPr>
              <a:t> </a:t>
            </a:r>
            <a:r>
              <a:rPr lang="vi-VN" sz="2400" err="1">
                <a:latin typeface="Tahoma"/>
                <a:ea typeface="Tahoma"/>
                <a:cs typeface="Tahoma"/>
              </a:rPr>
              <a:t>cập</a:t>
            </a:r>
            <a:r>
              <a:rPr lang="vi-VN" sz="2400" dirty="0">
                <a:latin typeface="Tahoma"/>
                <a:ea typeface="Tahoma"/>
                <a:cs typeface="Tahoma"/>
              </a:rPr>
              <a:t> </a:t>
            </a:r>
            <a:r>
              <a:rPr lang="vi-VN" sz="2400" err="1">
                <a:latin typeface="Tahoma"/>
                <a:ea typeface="Tahoma"/>
                <a:cs typeface="Tahoma"/>
              </a:rPr>
              <a:t>nhật</a:t>
            </a:r>
            <a:r>
              <a:rPr lang="vi-VN" sz="2400" dirty="0">
                <a:latin typeface="Tahoma"/>
                <a:ea typeface="Tahoma"/>
                <a:cs typeface="Tahoma"/>
              </a:rPr>
              <a:t> </a:t>
            </a:r>
            <a:r>
              <a:rPr lang="vi-VN" sz="2400" err="1">
                <a:latin typeface="Tahoma"/>
                <a:ea typeface="Tahoma"/>
                <a:cs typeface="Tahoma"/>
              </a:rPr>
              <a:t>vị</a:t>
            </a:r>
            <a:r>
              <a:rPr lang="en-US" sz="2400" dirty="0">
                <a:ea typeface="+mn-lt"/>
                <a:cs typeface="+mn-lt"/>
              </a:rPr>
              <a:t> </a:t>
            </a:r>
            <a:r>
              <a:rPr lang="vi-VN" sz="2400" err="1">
                <a:latin typeface="Tahoma"/>
                <a:ea typeface="Tahoma"/>
                <a:cs typeface="Tahoma"/>
              </a:rPr>
              <a:t>trí</a:t>
            </a:r>
            <a:r>
              <a:rPr lang="vi-VN" sz="2400" dirty="0">
                <a:latin typeface="Tahoma"/>
                <a:ea typeface="Tahoma"/>
                <a:cs typeface="Tahoma"/>
              </a:rPr>
              <a:t> cho </a:t>
            </a:r>
            <a:r>
              <a:rPr lang="vi-VN" sz="2400" err="1">
                <a:latin typeface="Tahoma"/>
                <a:ea typeface="Tahoma"/>
                <a:cs typeface="Tahoma"/>
              </a:rPr>
              <a:t>mọi</a:t>
            </a:r>
            <a:r>
              <a:rPr lang="vi-VN" sz="2400" dirty="0">
                <a:latin typeface="Tahoma"/>
                <a:ea typeface="Tahoma"/>
                <a:cs typeface="Tahoma"/>
              </a:rPr>
              <a:t> thuê</a:t>
            </a:r>
            <a:r>
              <a:rPr lang="en-US" sz="2400" dirty="0">
                <a:ea typeface="+mn-lt"/>
                <a:cs typeface="+mn-lt"/>
              </a:rPr>
              <a:t> </a:t>
            </a:r>
            <a:r>
              <a:rPr lang="vi-VN" sz="2400" dirty="0">
                <a:latin typeface="Tahoma"/>
                <a:ea typeface="Tahoma"/>
                <a:cs typeface="Tahoma"/>
              </a:rPr>
              <a:t>bao di </a:t>
            </a:r>
            <a:r>
              <a:rPr lang="vi-VN" sz="2400" err="1">
                <a:latin typeface="Tahoma"/>
                <a:ea typeface="Tahoma"/>
                <a:cs typeface="Tahoma"/>
              </a:rPr>
              <a:t>động</a:t>
            </a:r>
            <a:r>
              <a:rPr lang="vi-VN" sz="2400" dirty="0">
                <a:latin typeface="Tahoma"/>
                <a:ea typeface="Tahoma"/>
                <a:cs typeface="Tahoma"/>
              </a:rPr>
              <a:t>.</a:t>
            </a:r>
            <a:endParaRPr lang="en-US" sz="2400" dirty="0">
              <a:latin typeface="Tahoma"/>
              <a:ea typeface="Tahoma"/>
              <a:cs typeface="Tahoma"/>
            </a:endParaRPr>
          </a:p>
          <a:p>
            <a:r>
              <a:rPr lang="vi-VN" sz="2400" err="1">
                <a:latin typeface="Tahoma"/>
                <a:ea typeface="Tahoma"/>
                <a:cs typeface="Tahoma"/>
              </a:rPr>
              <a:t>Độ</a:t>
            </a:r>
            <a:r>
              <a:rPr lang="en-US" sz="2400" dirty="0">
                <a:ea typeface="+mn-lt"/>
                <a:cs typeface="+mn-lt"/>
              </a:rPr>
              <a:t> </a:t>
            </a:r>
            <a:r>
              <a:rPr lang="vi-VN" sz="2400" dirty="0">
                <a:latin typeface="Tahoma"/>
                <a:ea typeface="Tahoma"/>
                <a:cs typeface="Tahoma"/>
              </a:rPr>
              <a:t>linh </a:t>
            </a:r>
            <a:r>
              <a:rPr lang="vi-VN" sz="2400" err="1">
                <a:latin typeface="Tahoma"/>
                <a:ea typeface="Tahoma"/>
                <a:cs typeface="Tahoma"/>
              </a:rPr>
              <a:t>hoạt</a:t>
            </a:r>
            <a:r>
              <a:rPr lang="vi-VN" sz="2400" dirty="0">
                <a:latin typeface="Tahoma"/>
                <a:ea typeface="Tahoma"/>
                <a:cs typeface="Tahoma"/>
              </a:rPr>
              <a:t> cao </a:t>
            </a:r>
            <a:r>
              <a:rPr lang="vi-VN" sz="2400" err="1">
                <a:latin typeface="Tahoma"/>
                <a:ea typeface="Tahoma"/>
                <a:cs typeface="Tahoma"/>
              </a:rPr>
              <a:t>nhờ</a:t>
            </a:r>
            <a:r>
              <a:rPr lang="en-US" sz="2400" dirty="0">
                <a:ea typeface="+mn-lt"/>
                <a:cs typeface="+mn-lt"/>
              </a:rPr>
              <a:t> </a:t>
            </a:r>
            <a:r>
              <a:rPr lang="vi-VN" sz="2400" err="1">
                <a:latin typeface="Tahoma"/>
                <a:ea typeface="Tahoma"/>
                <a:cs typeface="Tahoma"/>
              </a:rPr>
              <a:t>sử</a:t>
            </a:r>
            <a:r>
              <a:rPr lang="en-US" sz="2400" dirty="0">
                <a:ea typeface="+mn-lt"/>
                <a:cs typeface="+mn-lt"/>
              </a:rPr>
              <a:t> </a:t>
            </a:r>
            <a:r>
              <a:rPr lang="vi-VN" sz="2400" err="1">
                <a:latin typeface="Tahoma"/>
                <a:ea typeface="Tahoma"/>
                <a:cs typeface="Tahoma"/>
              </a:rPr>
              <a:t>dụng</a:t>
            </a:r>
            <a:r>
              <a:rPr lang="vi-VN" sz="2400" dirty="0">
                <a:latin typeface="Tahoma"/>
                <a:ea typeface="Tahoma"/>
                <a:cs typeface="Tahoma"/>
              </a:rPr>
              <a:t> </a:t>
            </a:r>
            <a:r>
              <a:rPr lang="vi-VN" sz="2400" err="1">
                <a:latin typeface="Tahoma"/>
                <a:ea typeface="Tahoma"/>
                <a:cs typeface="Tahoma"/>
              </a:rPr>
              <a:t>các</a:t>
            </a:r>
            <a:r>
              <a:rPr lang="vi-VN" sz="2400" dirty="0">
                <a:latin typeface="Tahoma"/>
                <a:ea typeface="Tahoma"/>
                <a:cs typeface="Tahoma"/>
              </a:rPr>
              <a:t> </a:t>
            </a:r>
            <a:r>
              <a:rPr lang="vi-VN" sz="2400" err="1">
                <a:latin typeface="Tahoma"/>
                <a:ea typeface="Tahoma"/>
                <a:cs typeface="Tahoma"/>
              </a:rPr>
              <a:t>đầu</a:t>
            </a:r>
            <a:r>
              <a:rPr lang="vi-VN" sz="2400" dirty="0">
                <a:latin typeface="Tahoma"/>
                <a:ea typeface="Tahoma"/>
                <a:cs typeface="Tahoma"/>
              </a:rPr>
              <a:t> </a:t>
            </a:r>
            <a:r>
              <a:rPr lang="vi-VN" sz="2400" err="1">
                <a:latin typeface="Tahoma"/>
                <a:ea typeface="Tahoma"/>
                <a:cs typeface="Tahoma"/>
              </a:rPr>
              <a:t>cuối</a:t>
            </a:r>
            <a:r>
              <a:rPr lang="vi-VN" sz="2400" dirty="0">
                <a:latin typeface="Tahoma"/>
                <a:ea typeface="Tahoma"/>
                <a:cs typeface="Tahoma"/>
              </a:rPr>
              <a:t> thông tin di </a:t>
            </a:r>
            <a:r>
              <a:rPr lang="vi-VN" sz="2400" err="1">
                <a:latin typeface="Tahoma"/>
                <a:ea typeface="Tahoma"/>
                <a:cs typeface="Tahoma"/>
              </a:rPr>
              <a:t>động</a:t>
            </a:r>
            <a:r>
              <a:rPr lang="vi-VN" sz="2400" dirty="0">
                <a:latin typeface="Tahoma"/>
                <a:ea typeface="Tahoma"/>
                <a:cs typeface="Tahoma"/>
              </a:rPr>
              <a:t> </a:t>
            </a:r>
            <a:r>
              <a:rPr lang="vi-VN" sz="2400" err="1">
                <a:latin typeface="Tahoma"/>
                <a:ea typeface="Tahoma"/>
                <a:cs typeface="Tahoma"/>
              </a:rPr>
              <a:t>khác</a:t>
            </a:r>
            <a:r>
              <a:rPr lang="vi-VN" sz="2400" dirty="0">
                <a:latin typeface="Tahoma"/>
                <a:ea typeface="Tahoma"/>
                <a:cs typeface="Tahoma"/>
              </a:rPr>
              <a:t> nhau như </a:t>
            </a:r>
            <a:r>
              <a:rPr lang="vi-VN" sz="2400" err="1">
                <a:latin typeface="Tahoma"/>
                <a:ea typeface="Tahoma"/>
                <a:cs typeface="Tahoma"/>
              </a:rPr>
              <a:t>máy</a:t>
            </a:r>
            <a:r>
              <a:rPr lang="vi-VN" sz="2400" dirty="0">
                <a:latin typeface="Tahoma"/>
                <a:ea typeface="Tahoma"/>
                <a:cs typeface="Tahoma"/>
              </a:rPr>
              <a:t> </a:t>
            </a:r>
            <a:r>
              <a:rPr lang="vi-VN" sz="2400" err="1">
                <a:latin typeface="Tahoma"/>
                <a:ea typeface="Tahoma"/>
                <a:cs typeface="Tahoma"/>
              </a:rPr>
              <a:t>xách</a:t>
            </a:r>
            <a:r>
              <a:rPr lang="en-US" sz="2400" dirty="0">
                <a:ea typeface="+mn-lt"/>
                <a:cs typeface="+mn-lt"/>
              </a:rPr>
              <a:t> </a:t>
            </a:r>
            <a:r>
              <a:rPr lang="vi-VN" sz="2400" dirty="0">
                <a:latin typeface="Tahoma"/>
                <a:ea typeface="Tahoma"/>
                <a:cs typeface="Tahoma"/>
              </a:rPr>
              <a:t>tay,</a:t>
            </a:r>
            <a:r>
              <a:rPr lang="en-US" sz="2400" dirty="0">
                <a:ea typeface="+mn-lt"/>
                <a:cs typeface="+mn-lt"/>
              </a:rPr>
              <a:t> </a:t>
            </a:r>
            <a:r>
              <a:rPr lang="vi-VN" sz="2400" err="1">
                <a:latin typeface="Tahoma"/>
                <a:ea typeface="Tahoma"/>
                <a:cs typeface="Tahoma"/>
              </a:rPr>
              <a:t>máy</a:t>
            </a:r>
            <a:r>
              <a:rPr lang="vi-VN" sz="2400" dirty="0">
                <a:latin typeface="Tahoma"/>
                <a:ea typeface="Tahoma"/>
                <a:cs typeface="Tahoma"/>
              </a:rPr>
              <a:t> </a:t>
            </a:r>
            <a:r>
              <a:rPr lang="vi-VN" sz="2400" err="1">
                <a:latin typeface="Tahoma"/>
                <a:ea typeface="Tahoma"/>
                <a:cs typeface="Tahoma"/>
              </a:rPr>
              <a:t>cầm</a:t>
            </a:r>
            <a:r>
              <a:rPr lang="vi-VN" sz="2400" dirty="0">
                <a:latin typeface="Tahoma"/>
                <a:ea typeface="Tahoma"/>
                <a:cs typeface="Tahoma"/>
              </a:rPr>
              <a:t> tay, </a:t>
            </a:r>
            <a:r>
              <a:rPr lang="vi-VN" sz="2400" err="1">
                <a:latin typeface="Tahoma"/>
                <a:ea typeface="Tahoma"/>
                <a:cs typeface="Tahoma"/>
              </a:rPr>
              <a:t>đặt</a:t>
            </a:r>
            <a:r>
              <a:rPr lang="vi-VN" sz="2400" dirty="0">
                <a:latin typeface="Tahoma"/>
                <a:ea typeface="Tahoma"/>
                <a:cs typeface="Tahoma"/>
              </a:rPr>
              <a:t> trên ô tô.</a:t>
            </a:r>
            <a:endParaRPr lang="en-US" sz="2400" dirty="0">
              <a:latin typeface="Tahoma"/>
              <a:ea typeface="Tahoma"/>
              <a:cs typeface="Tahoma"/>
            </a:endParaRPr>
          </a:p>
          <a:p>
            <a:r>
              <a:rPr lang="vi-VN" sz="2400" err="1">
                <a:latin typeface="Tahoma"/>
                <a:ea typeface="Tahoma"/>
                <a:cs typeface="Tahoma"/>
              </a:rPr>
              <a:t>Sử</a:t>
            </a:r>
            <a:r>
              <a:rPr lang="en-US" sz="2400" dirty="0">
                <a:ea typeface="+mn-lt"/>
                <a:cs typeface="+mn-lt"/>
              </a:rPr>
              <a:t> </a:t>
            </a:r>
            <a:r>
              <a:rPr lang="vi-VN" sz="2400" err="1">
                <a:latin typeface="Tahoma"/>
                <a:ea typeface="Tahoma"/>
                <a:cs typeface="Tahoma"/>
              </a:rPr>
              <a:t>dụng</a:t>
            </a:r>
            <a:r>
              <a:rPr lang="vi-VN" sz="2400" dirty="0">
                <a:latin typeface="Tahoma"/>
                <a:ea typeface="Tahoma"/>
                <a:cs typeface="Tahoma"/>
              </a:rPr>
              <a:t> băng </a:t>
            </a:r>
            <a:r>
              <a:rPr lang="vi-VN" sz="2400" err="1">
                <a:latin typeface="Tahoma"/>
                <a:ea typeface="Tahoma"/>
                <a:cs typeface="Tahoma"/>
              </a:rPr>
              <a:t>tần</a:t>
            </a:r>
            <a:r>
              <a:rPr lang="vi-VN" sz="2400" dirty="0">
                <a:latin typeface="Tahoma"/>
                <a:ea typeface="Tahoma"/>
                <a:cs typeface="Tahoma"/>
              </a:rPr>
              <a:t> </a:t>
            </a:r>
            <a:r>
              <a:rPr lang="vi-VN" sz="2400" err="1">
                <a:latin typeface="Tahoma"/>
                <a:ea typeface="Tahoma"/>
                <a:cs typeface="Tahoma"/>
              </a:rPr>
              <a:t>số</a:t>
            </a:r>
            <a:r>
              <a:rPr lang="en-US" sz="2400" dirty="0">
                <a:ea typeface="+mn-lt"/>
                <a:cs typeface="+mn-lt"/>
              </a:rPr>
              <a:t> </a:t>
            </a:r>
            <a:r>
              <a:rPr lang="vi-VN" sz="2400" dirty="0">
                <a:latin typeface="Tahoma"/>
                <a:ea typeface="Tahoma"/>
                <a:cs typeface="Tahoma"/>
              </a:rPr>
              <a:t>900MHz </a:t>
            </a:r>
            <a:r>
              <a:rPr lang="vi-VN" sz="2400" err="1">
                <a:latin typeface="Tahoma"/>
                <a:ea typeface="Tahoma"/>
                <a:cs typeface="Tahoma"/>
              </a:rPr>
              <a:t>với</a:t>
            </a:r>
            <a:r>
              <a:rPr lang="vi-VN" sz="2400" dirty="0">
                <a:latin typeface="Tahoma"/>
                <a:ea typeface="Tahoma"/>
                <a:cs typeface="Tahoma"/>
              </a:rPr>
              <a:t>  </a:t>
            </a:r>
            <a:r>
              <a:rPr lang="vi-VN" sz="2400" err="1">
                <a:latin typeface="Tahoma"/>
                <a:ea typeface="Tahoma"/>
                <a:cs typeface="Tahoma"/>
              </a:rPr>
              <a:t>hiệu</a:t>
            </a:r>
            <a:r>
              <a:rPr lang="vi-VN" sz="2400" dirty="0">
                <a:latin typeface="Tahoma"/>
                <a:ea typeface="Tahoma"/>
                <a:cs typeface="Tahoma"/>
              </a:rPr>
              <a:t> </a:t>
            </a:r>
            <a:r>
              <a:rPr lang="vi-VN" sz="2400" err="1">
                <a:latin typeface="Tahoma"/>
                <a:ea typeface="Tahoma"/>
                <a:cs typeface="Tahoma"/>
              </a:rPr>
              <a:t>quả</a:t>
            </a:r>
            <a:r>
              <a:rPr lang="en-US" sz="2400" dirty="0">
                <a:ea typeface="+mn-lt"/>
                <a:cs typeface="+mn-lt"/>
              </a:rPr>
              <a:t> </a:t>
            </a:r>
            <a:r>
              <a:rPr lang="vi-VN" sz="2400" dirty="0">
                <a:latin typeface="Tahoma"/>
                <a:ea typeface="Tahoma"/>
                <a:cs typeface="Tahoma"/>
              </a:rPr>
              <a:t>cao </a:t>
            </a:r>
            <a:r>
              <a:rPr lang="vi-VN" sz="2400" err="1">
                <a:latin typeface="Tahoma"/>
                <a:ea typeface="Tahoma"/>
                <a:cs typeface="Tahoma"/>
              </a:rPr>
              <a:t>nhờ</a:t>
            </a:r>
            <a:r>
              <a:rPr lang="en-US" sz="2400" dirty="0">
                <a:ea typeface="+mn-lt"/>
                <a:cs typeface="+mn-lt"/>
              </a:rPr>
              <a:t> </a:t>
            </a:r>
            <a:r>
              <a:rPr lang="vi-VN" sz="2400" err="1">
                <a:latin typeface="Tahoma"/>
                <a:ea typeface="Tahoma"/>
                <a:cs typeface="Tahoma"/>
              </a:rPr>
              <a:t>sự</a:t>
            </a:r>
            <a:r>
              <a:rPr lang="en-US" sz="2400" dirty="0">
                <a:ea typeface="+mn-lt"/>
                <a:cs typeface="+mn-lt"/>
              </a:rPr>
              <a:t> </a:t>
            </a:r>
            <a:r>
              <a:rPr lang="vi-VN" sz="2400" err="1">
                <a:latin typeface="Tahoma"/>
                <a:ea typeface="Tahoma"/>
                <a:cs typeface="Tahoma"/>
              </a:rPr>
              <a:t>kết</a:t>
            </a:r>
            <a:r>
              <a:rPr lang="vi-VN" sz="2400" dirty="0">
                <a:latin typeface="Tahoma"/>
                <a:ea typeface="Tahoma"/>
                <a:cs typeface="Tahoma"/>
              </a:rPr>
              <a:t> </a:t>
            </a:r>
            <a:r>
              <a:rPr lang="vi-VN" sz="2400" err="1">
                <a:latin typeface="Tahoma"/>
                <a:ea typeface="Tahoma"/>
                <a:cs typeface="Tahoma"/>
              </a:rPr>
              <a:t>hợp</a:t>
            </a:r>
            <a:r>
              <a:rPr lang="vi-VN" sz="2400" dirty="0">
                <a:latin typeface="Tahoma"/>
                <a:ea typeface="Tahoma"/>
                <a:cs typeface="Tahoma"/>
              </a:rPr>
              <a:t> </a:t>
            </a:r>
            <a:r>
              <a:rPr lang="vi-VN" sz="2400" err="1">
                <a:latin typeface="Tahoma"/>
                <a:ea typeface="Tahoma"/>
                <a:cs typeface="Tahoma"/>
              </a:rPr>
              <a:t>giữa</a:t>
            </a:r>
            <a:r>
              <a:rPr lang="vi-VN" sz="2400" dirty="0">
                <a:latin typeface="Tahoma"/>
                <a:ea typeface="Tahoma"/>
                <a:cs typeface="Tahoma"/>
              </a:rPr>
              <a:t> TDMA (</a:t>
            </a:r>
            <a:r>
              <a:rPr lang="vi-VN" sz="2400" err="1">
                <a:latin typeface="Tahoma"/>
                <a:ea typeface="Tahoma"/>
                <a:cs typeface="Tahoma"/>
              </a:rPr>
              <a:t>Time</a:t>
            </a:r>
            <a:r>
              <a:rPr lang="vi-VN" sz="2400" dirty="0">
                <a:latin typeface="Tahoma"/>
                <a:ea typeface="Tahoma"/>
                <a:cs typeface="Tahoma"/>
              </a:rPr>
              <a:t> </a:t>
            </a:r>
            <a:r>
              <a:rPr lang="vi-VN" sz="2400" err="1">
                <a:latin typeface="Tahoma"/>
                <a:ea typeface="Tahoma"/>
                <a:cs typeface="Tahoma"/>
              </a:rPr>
              <a:t>Division</a:t>
            </a:r>
            <a:r>
              <a:rPr lang="vi-VN" sz="2400" dirty="0">
                <a:latin typeface="Tahoma"/>
                <a:ea typeface="Tahoma"/>
                <a:cs typeface="Tahoma"/>
              </a:rPr>
              <a:t> </a:t>
            </a:r>
            <a:r>
              <a:rPr lang="vi-VN" sz="2400" err="1">
                <a:latin typeface="Tahoma"/>
                <a:ea typeface="Tahoma"/>
                <a:cs typeface="Tahoma"/>
              </a:rPr>
              <a:t>Multiple</a:t>
            </a:r>
            <a:r>
              <a:rPr lang="vi-VN" sz="2400" dirty="0">
                <a:latin typeface="Tahoma"/>
                <a:ea typeface="Tahoma"/>
                <a:cs typeface="Tahoma"/>
              </a:rPr>
              <a:t> Access) </a:t>
            </a:r>
            <a:r>
              <a:rPr lang="vi-VN" sz="2400" err="1">
                <a:latin typeface="Tahoma"/>
                <a:ea typeface="Tahoma"/>
                <a:cs typeface="Tahoma"/>
              </a:rPr>
              <a:t>với</a:t>
            </a:r>
            <a:r>
              <a:rPr lang="vi-VN" sz="2400" dirty="0">
                <a:latin typeface="Tahoma"/>
                <a:ea typeface="Tahoma"/>
                <a:cs typeface="Tahoma"/>
              </a:rPr>
              <a:t> FDMA (</a:t>
            </a:r>
            <a:r>
              <a:rPr lang="vi-VN" sz="2400" err="1">
                <a:latin typeface="Tahoma"/>
                <a:ea typeface="Tahoma"/>
                <a:cs typeface="Tahoma"/>
              </a:rPr>
              <a:t>Frequency</a:t>
            </a:r>
            <a:r>
              <a:rPr lang="vi-VN" sz="2400" dirty="0">
                <a:latin typeface="Tahoma"/>
                <a:ea typeface="Tahoma"/>
                <a:cs typeface="Tahoma"/>
              </a:rPr>
              <a:t> </a:t>
            </a:r>
            <a:r>
              <a:rPr lang="vi-VN" sz="2400" err="1">
                <a:latin typeface="Tahoma"/>
                <a:ea typeface="Tahoma"/>
                <a:cs typeface="Tahoma"/>
              </a:rPr>
              <a:t>Division</a:t>
            </a:r>
            <a:r>
              <a:rPr lang="vi-VN" sz="2400" dirty="0">
                <a:latin typeface="Tahoma"/>
                <a:ea typeface="Tahoma"/>
                <a:cs typeface="Tahoma"/>
              </a:rPr>
              <a:t> 5Multiple Access).</a:t>
            </a:r>
            <a:endParaRPr lang="en-US" sz="2400" dirty="0">
              <a:latin typeface="Tahoma"/>
              <a:ea typeface="Tahoma"/>
              <a:cs typeface="Tahoma"/>
            </a:endParaRPr>
          </a:p>
          <a:p>
            <a:r>
              <a:rPr lang="vi-VN" sz="2400" err="1">
                <a:latin typeface="Tahoma"/>
                <a:ea typeface="Tahoma"/>
                <a:cs typeface="Tahoma"/>
              </a:rPr>
              <a:t>Giải</a:t>
            </a:r>
            <a:r>
              <a:rPr lang="vi-VN" sz="2400" dirty="0">
                <a:latin typeface="Tahoma"/>
                <a:ea typeface="Tahoma"/>
                <a:cs typeface="Tahoma"/>
              </a:rPr>
              <a:t> </a:t>
            </a:r>
            <a:r>
              <a:rPr lang="vi-VN" sz="2400" err="1">
                <a:latin typeface="Tahoma"/>
                <a:ea typeface="Tahoma"/>
                <a:cs typeface="Tahoma"/>
              </a:rPr>
              <a:t>quyết</a:t>
            </a:r>
            <a:r>
              <a:rPr lang="vi-VN" sz="2400" dirty="0">
                <a:latin typeface="Tahoma"/>
                <a:ea typeface="Tahoma"/>
                <a:cs typeface="Tahoma"/>
              </a:rPr>
              <a:t> </a:t>
            </a:r>
            <a:r>
              <a:rPr lang="vi-VN" sz="2400" err="1">
                <a:latin typeface="Tahoma"/>
                <a:ea typeface="Tahoma"/>
                <a:cs typeface="Tahoma"/>
              </a:rPr>
              <a:t>sự</a:t>
            </a:r>
            <a:r>
              <a:rPr lang="en-US" sz="2400" dirty="0">
                <a:ea typeface="+mn-lt"/>
                <a:cs typeface="+mn-lt"/>
              </a:rPr>
              <a:t> </a:t>
            </a:r>
            <a:r>
              <a:rPr lang="vi-VN" sz="2400" err="1">
                <a:latin typeface="Tahoma"/>
                <a:ea typeface="Tahoma"/>
                <a:cs typeface="Tahoma"/>
              </a:rPr>
              <a:t>hạn</a:t>
            </a:r>
            <a:r>
              <a:rPr lang="vi-VN" sz="2400" dirty="0">
                <a:latin typeface="Tahoma"/>
                <a:ea typeface="Tahoma"/>
                <a:cs typeface="Tahoma"/>
              </a:rPr>
              <a:t> </a:t>
            </a:r>
            <a:r>
              <a:rPr lang="vi-VN" sz="2400" err="1">
                <a:latin typeface="Tahoma"/>
                <a:ea typeface="Tahoma"/>
                <a:cs typeface="Tahoma"/>
              </a:rPr>
              <a:t>chế</a:t>
            </a:r>
            <a:r>
              <a:rPr lang="en-US" sz="2400" dirty="0">
                <a:ea typeface="+mn-lt"/>
                <a:cs typeface="+mn-lt"/>
              </a:rPr>
              <a:t> </a:t>
            </a:r>
            <a:r>
              <a:rPr lang="vi-VN" sz="2400" dirty="0">
                <a:latin typeface="Tahoma"/>
                <a:ea typeface="Tahoma"/>
                <a:cs typeface="Tahoma"/>
              </a:rPr>
              <a:t>dung </a:t>
            </a:r>
            <a:r>
              <a:rPr lang="vi-VN" sz="2400" err="1">
                <a:latin typeface="Tahoma"/>
                <a:ea typeface="Tahoma"/>
                <a:cs typeface="Tahoma"/>
              </a:rPr>
              <a:t>lượng</a:t>
            </a:r>
            <a:r>
              <a:rPr lang="vi-VN" sz="2400" dirty="0">
                <a:latin typeface="Tahoma"/>
                <a:ea typeface="Tahoma"/>
                <a:cs typeface="Tahoma"/>
              </a:rPr>
              <a:t> </a:t>
            </a:r>
            <a:r>
              <a:rPr lang="vi-VN" sz="2400" err="1">
                <a:latin typeface="Tahoma"/>
                <a:ea typeface="Tahoma"/>
                <a:cs typeface="Tahoma"/>
              </a:rPr>
              <a:t>nhờ</a:t>
            </a:r>
            <a:r>
              <a:rPr lang="en-US" sz="2400" dirty="0">
                <a:ea typeface="+mn-lt"/>
                <a:cs typeface="+mn-lt"/>
              </a:rPr>
              <a:t> </a:t>
            </a:r>
            <a:r>
              <a:rPr lang="vi-VN" sz="2400" err="1">
                <a:latin typeface="Tahoma"/>
                <a:ea typeface="Tahoma"/>
                <a:cs typeface="Tahoma"/>
              </a:rPr>
              <a:t>việc</a:t>
            </a:r>
            <a:r>
              <a:rPr lang="vi-VN" sz="2400" dirty="0">
                <a:latin typeface="Tahoma"/>
                <a:ea typeface="Tahoma"/>
                <a:cs typeface="Tahoma"/>
              </a:rPr>
              <a:t> </a:t>
            </a:r>
            <a:r>
              <a:rPr lang="vi-VN" sz="2400" err="1">
                <a:latin typeface="Tahoma"/>
                <a:ea typeface="Tahoma"/>
                <a:cs typeface="Tahoma"/>
              </a:rPr>
              <a:t>sử</a:t>
            </a:r>
            <a:r>
              <a:rPr lang="en-US" sz="2400" dirty="0">
                <a:ea typeface="+mn-lt"/>
                <a:cs typeface="+mn-lt"/>
              </a:rPr>
              <a:t> </a:t>
            </a:r>
            <a:r>
              <a:rPr lang="vi-VN" sz="2400" err="1">
                <a:latin typeface="Tahoma"/>
                <a:ea typeface="Tahoma"/>
                <a:cs typeface="Tahoma"/>
              </a:rPr>
              <a:t>dụng</a:t>
            </a:r>
            <a:r>
              <a:rPr lang="vi-VN" sz="2400" dirty="0">
                <a:latin typeface="Tahoma"/>
                <a:ea typeface="Tahoma"/>
                <a:cs typeface="Tahoma"/>
              </a:rPr>
              <a:t> </a:t>
            </a:r>
            <a:r>
              <a:rPr lang="vi-VN" sz="2400" err="1">
                <a:latin typeface="Tahoma"/>
                <a:ea typeface="Tahoma"/>
                <a:cs typeface="Tahoma"/>
              </a:rPr>
              <a:t>tần</a:t>
            </a:r>
            <a:r>
              <a:rPr lang="vi-VN" sz="2400" dirty="0">
                <a:latin typeface="Tahoma"/>
                <a:ea typeface="Tahoma"/>
                <a:cs typeface="Tahoma"/>
              </a:rPr>
              <a:t> </a:t>
            </a:r>
            <a:r>
              <a:rPr lang="vi-VN" sz="2400" err="1">
                <a:latin typeface="Tahoma"/>
                <a:ea typeface="Tahoma"/>
                <a:cs typeface="Tahoma"/>
              </a:rPr>
              <a:t>số</a:t>
            </a:r>
            <a:r>
              <a:rPr lang="en-US" sz="2400" dirty="0">
                <a:ea typeface="+mn-lt"/>
                <a:cs typeface="+mn-lt"/>
              </a:rPr>
              <a:t> </a:t>
            </a:r>
            <a:r>
              <a:rPr lang="vi-VN" sz="2400" err="1">
                <a:latin typeface="Tahoma"/>
                <a:ea typeface="Tahoma"/>
                <a:cs typeface="Tahoma"/>
              </a:rPr>
              <a:t>tốt</a:t>
            </a:r>
            <a:r>
              <a:rPr lang="vi-VN" sz="2400" dirty="0">
                <a:latin typeface="Tahoma"/>
                <a:ea typeface="Tahoma"/>
                <a:cs typeface="Tahoma"/>
              </a:rPr>
              <a:t> hơn.</a:t>
            </a:r>
            <a:endParaRPr lang="en-US" sz="2400" dirty="0">
              <a:latin typeface="Tahoma"/>
              <a:ea typeface="Tahoma"/>
              <a:cs typeface="Tahoma"/>
            </a:endParaRPr>
          </a:p>
          <a:p>
            <a:endParaRPr lang="en-US" sz="2400" dirty="0">
              <a:ea typeface="+mn-lt"/>
              <a:cs typeface="+mn-lt"/>
            </a:endParaRPr>
          </a:p>
          <a:p>
            <a:endParaRPr lang="en-US" sz="2400" dirty="0"/>
          </a:p>
        </p:txBody>
      </p:sp>
    </p:spTree>
    <p:extLst>
      <p:ext uri="{BB962C8B-B14F-4D97-AF65-F5344CB8AC3E}">
        <p14:creationId xmlns:p14="http://schemas.microsoft.com/office/powerpoint/2010/main" val="1709261206"/>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C50E-3EC0-4646-8828-81D1F2736BFB}"/>
              </a:ext>
            </a:extLst>
          </p:cNvPr>
          <p:cNvSpPr>
            <a:spLocks noGrp="1"/>
          </p:cNvSpPr>
          <p:nvPr>
            <p:ph type="title"/>
          </p:nvPr>
        </p:nvSpPr>
        <p:spPr/>
        <p:txBody>
          <a:bodyPr/>
          <a:lstStyle/>
          <a:p>
            <a:r>
              <a:rPr lang="vi-VN" b="1" u="sng" dirty="0" err="1">
                <a:latin typeface="Tahoma"/>
                <a:ea typeface="Tahoma"/>
                <a:cs typeface="Tahoma"/>
              </a:rPr>
              <a:t>Các</a:t>
            </a:r>
            <a:r>
              <a:rPr lang="vi-VN" b="1" u="sng" dirty="0">
                <a:latin typeface="Tahoma"/>
                <a:ea typeface="Tahoma"/>
                <a:cs typeface="Tahoma"/>
              </a:rPr>
              <a:t> </a:t>
            </a:r>
            <a:r>
              <a:rPr lang="vi-VN" b="1" u="sng" dirty="0" err="1">
                <a:latin typeface="Tahoma"/>
                <a:ea typeface="Tahoma"/>
                <a:cs typeface="Tahoma"/>
              </a:rPr>
              <a:t>chỉ</a:t>
            </a:r>
            <a:r>
              <a:rPr lang="en-US" b="1" u="sng" dirty="0"/>
              <a:t> </a:t>
            </a:r>
            <a:r>
              <a:rPr lang="vi-VN" b="1" u="sng" dirty="0">
                <a:latin typeface="Tahoma"/>
                <a:ea typeface="Tahoma"/>
                <a:cs typeface="Tahoma"/>
              </a:rPr>
              <a:t>tiêu </a:t>
            </a:r>
            <a:r>
              <a:rPr lang="vi-VN" b="1" u="sng" dirty="0" err="1">
                <a:latin typeface="Tahoma"/>
                <a:ea typeface="Tahoma"/>
                <a:cs typeface="Tahoma"/>
              </a:rPr>
              <a:t>kỹ</a:t>
            </a:r>
            <a:r>
              <a:rPr lang="en-US" b="1" u="sng" dirty="0"/>
              <a:t> </a:t>
            </a:r>
            <a:r>
              <a:rPr lang="vi-VN" b="1" u="sng" dirty="0" err="1">
                <a:latin typeface="Tahoma"/>
                <a:ea typeface="Tahoma"/>
                <a:cs typeface="Tahoma"/>
              </a:rPr>
              <a:t>thuật</a:t>
            </a:r>
            <a:r>
              <a:rPr lang="vi-VN" b="1" u="sng" dirty="0">
                <a:latin typeface="Tahoma"/>
                <a:ea typeface="Tahoma"/>
                <a:cs typeface="Tahoma"/>
              </a:rPr>
              <a:t> </a:t>
            </a:r>
            <a:r>
              <a:rPr lang="vi-VN" b="1" u="sng" dirty="0" err="1">
                <a:latin typeface="Tahoma"/>
                <a:ea typeface="Tahoma"/>
                <a:cs typeface="Tahoma"/>
              </a:rPr>
              <a:t>của</a:t>
            </a:r>
            <a:r>
              <a:rPr lang="vi-VN" b="1" u="sng" dirty="0">
                <a:latin typeface="Tahoma"/>
                <a:ea typeface="Tahoma"/>
                <a:cs typeface="Tahoma"/>
              </a:rPr>
              <a:t> </a:t>
            </a:r>
            <a:r>
              <a:rPr lang="vi-VN" b="1" u="sng" dirty="0" err="1">
                <a:latin typeface="Tahoma"/>
                <a:ea typeface="Tahoma"/>
                <a:cs typeface="Tahoma"/>
              </a:rPr>
              <a:t>mạng</a:t>
            </a:r>
            <a:r>
              <a:rPr lang="vi-VN" b="1" u="sng" dirty="0">
                <a:latin typeface="Tahoma"/>
                <a:ea typeface="Tahoma"/>
                <a:cs typeface="Tahoma"/>
              </a:rPr>
              <a:t> GSM:</a:t>
            </a:r>
            <a:endParaRPr lang="en-US" dirty="0"/>
          </a:p>
        </p:txBody>
      </p:sp>
      <p:sp>
        <p:nvSpPr>
          <p:cNvPr id="3" name="Content Placeholder 2">
            <a:extLst>
              <a:ext uri="{FF2B5EF4-FFF2-40B4-BE49-F238E27FC236}">
                <a16:creationId xmlns:a16="http://schemas.microsoft.com/office/drawing/2014/main" id="{FF7D5AC0-F9AC-416E-A98D-5BD38D31BF52}"/>
              </a:ext>
            </a:extLst>
          </p:cNvPr>
          <p:cNvSpPr>
            <a:spLocks noGrp="1"/>
          </p:cNvSpPr>
          <p:nvPr>
            <p:ph idx="1"/>
          </p:nvPr>
        </p:nvSpPr>
        <p:spPr>
          <a:xfrm>
            <a:off x="2589212" y="1917940"/>
            <a:ext cx="8915400" cy="3777622"/>
          </a:xfrm>
        </p:spPr>
        <p:txBody>
          <a:bodyPr vert="horz" lIns="91440" tIns="45720" rIns="91440" bIns="45720" rtlCol="0" anchor="t">
            <a:normAutofit lnSpcReduction="10000"/>
          </a:bodyPr>
          <a:lstStyle/>
          <a:p>
            <a:pPr marL="0" indent="0">
              <a:buNone/>
            </a:pPr>
            <a:endParaRPr lang="vi-VN" b="1" u="sng" dirty="0">
              <a:latin typeface="Tahoma"/>
              <a:ea typeface="Tahoma"/>
              <a:cs typeface="Tahoma"/>
            </a:endParaRPr>
          </a:p>
          <a:p>
            <a:pPr marL="457200" indent="-457200"/>
            <a:r>
              <a:rPr lang="en-US" sz="2800" dirty="0">
                <a:latin typeface="Tahoma"/>
                <a:ea typeface="Tahoma"/>
                <a:cs typeface="Tahoma"/>
              </a:rPr>
              <a:t>  </a:t>
            </a:r>
            <a:r>
              <a:rPr lang="vi-VN" sz="2800" dirty="0" err="1">
                <a:latin typeface="Tahoma"/>
                <a:ea typeface="Tahoma"/>
                <a:cs typeface="Tahoma"/>
              </a:rPr>
              <a:t>Hệ</a:t>
            </a:r>
            <a:r>
              <a:rPr lang="en-US" sz="2800" dirty="0">
                <a:ea typeface="+mn-lt"/>
                <a:cs typeface="+mn-lt"/>
              </a:rPr>
              <a:t> </a:t>
            </a:r>
            <a:r>
              <a:rPr lang="vi-VN" sz="2800" dirty="0" err="1">
                <a:latin typeface="Tahoma"/>
                <a:ea typeface="Tahoma"/>
                <a:cs typeface="Tahoma"/>
              </a:rPr>
              <a:t>thống</a:t>
            </a:r>
            <a:r>
              <a:rPr lang="vi-VN" sz="2800" dirty="0">
                <a:latin typeface="Tahoma"/>
                <a:ea typeface="Tahoma"/>
                <a:cs typeface="Tahoma"/>
              </a:rPr>
              <a:t> thông tin di </a:t>
            </a:r>
            <a:r>
              <a:rPr lang="vi-VN" sz="2800" dirty="0" err="1">
                <a:latin typeface="Tahoma"/>
                <a:ea typeface="Tahoma"/>
                <a:cs typeface="Tahoma"/>
              </a:rPr>
              <a:t>động</a:t>
            </a:r>
            <a:r>
              <a:rPr lang="vi-VN" sz="2800" dirty="0">
                <a:latin typeface="Tahoma"/>
                <a:ea typeface="Tahoma"/>
                <a:cs typeface="Tahoma"/>
              </a:rPr>
              <a:t> GSM cho </a:t>
            </a:r>
            <a:r>
              <a:rPr lang="vi-VN" sz="2800" dirty="0" err="1">
                <a:latin typeface="Tahoma"/>
                <a:ea typeface="Tahoma"/>
                <a:cs typeface="Tahoma"/>
              </a:rPr>
              <a:t>phép</a:t>
            </a:r>
            <a:r>
              <a:rPr lang="vi-VN" sz="2800" dirty="0">
                <a:latin typeface="Tahoma"/>
                <a:ea typeface="Tahoma"/>
                <a:cs typeface="Tahoma"/>
              </a:rPr>
              <a:t> </a:t>
            </a:r>
            <a:r>
              <a:rPr lang="vi-VN" sz="2800" dirty="0" err="1">
                <a:latin typeface="Tahoma"/>
                <a:ea typeface="Tahoma"/>
                <a:cs typeface="Tahoma"/>
              </a:rPr>
              <a:t>chuyển</a:t>
            </a:r>
            <a:r>
              <a:rPr lang="vi-VN" sz="2800" dirty="0">
                <a:latin typeface="Tahoma"/>
                <a:ea typeface="Tahoma"/>
                <a:cs typeface="Tahoma"/>
              </a:rPr>
              <a:t> </a:t>
            </a:r>
            <a:r>
              <a:rPr lang="vi-VN" sz="2800" dirty="0" err="1">
                <a:latin typeface="Tahoma"/>
                <a:ea typeface="Tahoma"/>
                <a:cs typeface="Tahoma"/>
              </a:rPr>
              <a:t>vùng</a:t>
            </a:r>
            <a:r>
              <a:rPr lang="vi-VN" sz="2800" dirty="0">
                <a:latin typeface="Tahoma"/>
                <a:ea typeface="Tahoma"/>
                <a:cs typeface="Tahoma"/>
              </a:rPr>
              <a:t> </a:t>
            </a:r>
            <a:r>
              <a:rPr lang="vi-VN" sz="2800" dirty="0" err="1">
                <a:latin typeface="Tahoma"/>
                <a:ea typeface="Tahoma"/>
                <a:cs typeface="Tahoma"/>
              </a:rPr>
              <a:t>tự</a:t>
            </a:r>
            <a:r>
              <a:rPr lang="en-US" sz="2800" dirty="0">
                <a:ea typeface="+mn-lt"/>
                <a:cs typeface="+mn-lt"/>
              </a:rPr>
              <a:t> </a:t>
            </a:r>
            <a:r>
              <a:rPr lang="vi-VN" sz="2800" dirty="0">
                <a:latin typeface="Tahoma"/>
                <a:ea typeface="Tahoma"/>
                <a:cs typeface="Tahoma"/>
              </a:rPr>
              <a:t>do </a:t>
            </a:r>
            <a:r>
              <a:rPr lang="vi-VN" sz="2800" dirty="0" err="1">
                <a:latin typeface="Tahoma"/>
                <a:ea typeface="Tahoma"/>
                <a:cs typeface="Tahoma"/>
              </a:rPr>
              <a:t>của</a:t>
            </a:r>
            <a:r>
              <a:rPr lang="vi-VN" sz="2800" dirty="0">
                <a:latin typeface="Tahoma"/>
                <a:ea typeface="Tahoma"/>
                <a:cs typeface="Tahoma"/>
              </a:rPr>
              <a:t> </a:t>
            </a:r>
            <a:r>
              <a:rPr lang="vi-VN" sz="2800" dirty="0" err="1">
                <a:latin typeface="Tahoma"/>
                <a:ea typeface="Tahoma"/>
                <a:cs typeface="Tahoma"/>
              </a:rPr>
              <a:t>các</a:t>
            </a:r>
            <a:r>
              <a:rPr lang="vi-VN" sz="2800" dirty="0">
                <a:latin typeface="Tahoma"/>
                <a:ea typeface="Tahoma"/>
                <a:cs typeface="Tahoma"/>
              </a:rPr>
              <a:t> thuê bao trong khu </a:t>
            </a:r>
            <a:r>
              <a:rPr lang="vi-VN" sz="2800" dirty="0" err="1">
                <a:latin typeface="Tahoma"/>
                <a:ea typeface="Tahoma"/>
                <a:cs typeface="Tahoma"/>
              </a:rPr>
              <a:t>vực</a:t>
            </a:r>
            <a:r>
              <a:rPr lang="vi-VN" sz="2800" dirty="0">
                <a:latin typeface="Tahoma"/>
                <a:ea typeface="Tahoma"/>
                <a:cs typeface="Tahoma"/>
              </a:rPr>
              <a:t> Châu Âu</a:t>
            </a:r>
            <a:r>
              <a:rPr lang="en-US" sz="2800" dirty="0">
                <a:ea typeface="+mn-lt"/>
                <a:cs typeface="+mn-lt"/>
              </a:rPr>
              <a:t>,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nghĩa</a:t>
            </a:r>
            <a:r>
              <a:rPr lang="vi-VN" sz="2800" dirty="0">
                <a:latin typeface="Tahoma"/>
                <a:ea typeface="Tahoma"/>
                <a:cs typeface="Tahoma"/>
              </a:rPr>
              <a:t> </a:t>
            </a:r>
            <a:r>
              <a:rPr lang="vi-VN" sz="2800" dirty="0" err="1">
                <a:latin typeface="Tahoma"/>
                <a:ea typeface="Tahoma"/>
                <a:cs typeface="Tahoma"/>
              </a:rPr>
              <a:t>là</a:t>
            </a:r>
            <a:r>
              <a:rPr lang="vi-VN" sz="2800" dirty="0">
                <a:latin typeface="Tahoma"/>
                <a:ea typeface="Tahoma"/>
                <a:cs typeface="Tahoma"/>
              </a:rPr>
              <a:t> </a:t>
            </a:r>
            <a:r>
              <a:rPr lang="vi-VN" sz="2800" dirty="0" err="1">
                <a:latin typeface="Tahoma"/>
                <a:ea typeface="Tahoma"/>
                <a:cs typeface="Tahoma"/>
              </a:rPr>
              <a:t>một</a:t>
            </a:r>
            <a:r>
              <a:rPr lang="vi-VN" sz="2800" dirty="0">
                <a:latin typeface="Tahoma"/>
                <a:ea typeface="Tahoma"/>
                <a:cs typeface="Tahoma"/>
              </a:rPr>
              <a:t> thuê bao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thể</a:t>
            </a:r>
            <a:r>
              <a:rPr lang="en-US" sz="2800" dirty="0">
                <a:ea typeface="+mn-lt"/>
                <a:cs typeface="+mn-lt"/>
              </a:rPr>
              <a:t> </a:t>
            </a:r>
            <a:r>
              <a:rPr lang="vi-VN" sz="2800" dirty="0">
                <a:latin typeface="Tahoma"/>
                <a:ea typeface="Tahoma"/>
                <a:cs typeface="Tahoma"/>
              </a:rPr>
              <a:t>thâm </a:t>
            </a:r>
            <a:r>
              <a:rPr lang="vi-VN" sz="2800" dirty="0" err="1">
                <a:latin typeface="Tahoma"/>
                <a:ea typeface="Tahoma"/>
                <a:cs typeface="Tahoma"/>
              </a:rPr>
              <a:t>nhập</a:t>
            </a:r>
            <a:r>
              <a:rPr lang="vi-VN" sz="2800" dirty="0">
                <a:latin typeface="Tahoma"/>
                <a:ea typeface="Tahoma"/>
                <a:cs typeface="Tahoma"/>
              </a:rPr>
              <a:t> sang </a:t>
            </a:r>
            <a:r>
              <a:rPr lang="vi-VN" sz="2800" dirty="0" err="1">
                <a:latin typeface="Tahoma"/>
                <a:ea typeface="Tahoma"/>
                <a:cs typeface="Tahoma"/>
              </a:rPr>
              <a:t>mạng</a:t>
            </a:r>
            <a:r>
              <a:rPr lang="vi-VN" sz="2800" dirty="0">
                <a:latin typeface="Tahoma"/>
                <a:ea typeface="Tahoma"/>
                <a:cs typeface="Tahoma"/>
              </a:rPr>
              <a:t> </a:t>
            </a:r>
            <a:r>
              <a:rPr lang="vi-VN" sz="2800" dirty="0" err="1">
                <a:latin typeface="Tahoma"/>
                <a:ea typeface="Tahoma"/>
                <a:cs typeface="Tahoma"/>
              </a:rPr>
              <a:t>của</a:t>
            </a:r>
            <a:r>
              <a:rPr lang="vi-VN" sz="2800" dirty="0">
                <a:latin typeface="Tahoma"/>
                <a:ea typeface="Tahoma"/>
                <a:cs typeface="Tahoma"/>
              </a:rPr>
              <a:t> </a:t>
            </a:r>
            <a:r>
              <a:rPr lang="vi-VN" sz="2800" dirty="0" err="1">
                <a:latin typeface="Tahoma"/>
                <a:ea typeface="Tahoma"/>
                <a:cs typeface="Tahoma"/>
              </a:rPr>
              <a:t>các</a:t>
            </a:r>
            <a:r>
              <a:rPr lang="vi-VN" sz="2800" dirty="0">
                <a:latin typeface="Tahoma"/>
                <a:ea typeface="Tahoma"/>
                <a:cs typeface="Tahoma"/>
              </a:rPr>
              <a:t> </a:t>
            </a:r>
            <a:r>
              <a:rPr lang="vi-VN" sz="2800" dirty="0" err="1">
                <a:latin typeface="Tahoma"/>
                <a:ea typeface="Tahoma"/>
                <a:cs typeface="Tahoma"/>
              </a:rPr>
              <a:t>nước</a:t>
            </a:r>
            <a:r>
              <a:rPr lang="vi-VN" sz="2800" dirty="0">
                <a:latin typeface="Tahoma"/>
                <a:ea typeface="Tahoma"/>
                <a:cs typeface="Tahoma"/>
              </a:rPr>
              <a:t> </a:t>
            </a:r>
            <a:r>
              <a:rPr lang="vi-VN" sz="2800" dirty="0" err="1">
                <a:latin typeface="Tahoma"/>
                <a:ea typeface="Tahoma"/>
                <a:cs typeface="Tahoma"/>
              </a:rPr>
              <a:t>khác</a:t>
            </a:r>
            <a:r>
              <a:rPr lang="vi-VN" sz="2800" dirty="0">
                <a:latin typeface="Tahoma"/>
                <a:ea typeface="Tahoma"/>
                <a:cs typeface="Tahoma"/>
              </a:rPr>
              <a:t> khi di </a:t>
            </a:r>
            <a:r>
              <a:rPr lang="vi-VN" sz="2800" dirty="0" err="1">
                <a:latin typeface="Tahoma"/>
                <a:ea typeface="Tahoma"/>
                <a:cs typeface="Tahoma"/>
              </a:rPr>
              <a:t>chuyển</a:t>
            </a:r>
            <a:r>
              <a:rPr lang="vi-VN" sz="2800" dirty="0">
                <a:latin typeface="Tahoma"/>
                <a:ea typeface="Tahoma"/>
                <a:cs typeface="Tahoma"/>
              </a:rPr>
              <a:t> sang biên </a:t>
            </a:r>
            <a:r>
              <a:rPr lang="vi-VN" sz="2800" dirty="0" err="1">
                <a:latin typeface="Tahoma"/>
                <a:ea typeface="Tahoma"/>
                <a:cs typeface="Tahoma"/>
              </a:rPr>
              <a:t>giới</a:t>
            </a:r>
            <a:r>
              <a:rPr lang="vi-VN" sz="2800" dirty="0">
                <a:latin typeface="Tahoma"/>
                <a:ea typeface="Tahoma"/>
                <a:cs typeface="Tahoma"/>
              </a:rPr>
              <a:t>. </a:t>
            </a:r>
            <a:r>
              <a:rPr lang="vi-VN" sz="2800" dirty="0" err="1">
                <a:latin typeface="Tahoma"/>
                <a:ea typeface="Tahoma"/>
                <a:cs typeface="Tahoma"/>
              </a:rPr>
              <a:t>Trạm</a:t>
            </a:r>
            <a:r>
              <a:rPr lang="vi-VN" sz="2800" dirty="0">
                <a:latin typeface="Tahoma"/>
                <a:ea typeface="Tahoma"/>
                <a:cs typeface="Tahoma"/>
              </a:rPr>
              <a:t> di </a:t>
            </a:r>
            <a:r>
              <a:rPr lang="vi-VN" sz="2800" dirty="0" err="1">
                <a:latin typeface="Tahoma"/>
                <a:ea typeface="Tahoma"/>
                <a:cs typeface="Tahoma"/>
              </a:rPr>
              <a:t>động</a:t>
            </a:r>
            <a:r>
              <a:rPr lang="vi-VN" sz="2800" dirty="0">
                <a:latin typeface="Tahoma"/>
                <a:ea typeface="Tahoma"/>
                <a:cs typeface="Tahoma"/>
              </a:rPr>
              <a:t> GSM –MS (GSM </a:t>
            </a:r>
            <a:r>
              <a:rPr lang="vi-VN" sz="2800" dirty="0" err="1">
                <a:latin typeface="Tahoma"/>
                <a:ea typeface="Tahoma"/>
                <a:cs typeface="Tahoma"/>
              </a:rPr>
              <a:t>Mobile</a:t>
            </a:r>
            <a:r>
              <a:rPr lang="vi-VN" sz="2800" dirty="0">
                <a:latin typeface="Tahoma"/>
                <a:ea typeface="Tahoma"/>
                <a:cs typeface="Tahoma"/>
              </a:rPr>
              <a:t> </a:t>
            </a:r>
            <a:r>
              <a:rPr lang="vi-VN" sz="2800" dirty="0" err="1">
                <a:latin typeface="Tahoma"/>
                <a:ea typeface="Tahoma"/>
                <a:cs typeface="Tahoma"/>
              </a:rPr>
              <a:t>Station</a:t>
            </a:r>
            <a:r>
              <a:rPr lang="vi-VN" sz="2800" dirty="0">
                <a:latin typeface="Tahoma"/>
                <a:ea typeface="Tahoma"/>
                <a:cs typeface="Tahoma"/>
              </a:rPr>
              <a:t>) </a:t>
            </a:r>
            <a:r>
              <a:rPr lang="vi-VN" sz="2800" dirty="0" err="1">
                <a:latin typeface="Tahoma"/>
                <a:ea typeface="Tahoma"/>
                <a:cs typeface="Tahoma"/>
              </a:rPr>
              <a:t>phải</a:t>
            </a:r>
            <a:r>
              <a:rPr lang="vi-VN" sz="2800" dirty="0">
                <a:latin typeface="Tahoma"/>
                <a:ea typeface="Tahoma"/>
                <a:cs typeface="Tahoma"/>
              </a:rPr>
              <a:t>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khả</a:t>
            </a:r>
            <a:r>
              <a:rPr lang="en-US" sz="2800" dirty="0">
                <a:ea typeface="+mn-lt"/>
                <a:cs typeface="+mn-lt"/>
              </a:rPr>
              <a:t> </a:t>
            </a:r>
            <a:r>
              <a:rPr lang="vi-VN" sz="2800" dirty="0">
                <a:latin typeface="Tahoma"/>
                <a:ea typeface="Tahoma"/>
                <a:cs typeface="Tahoma"/>
              </a:rPr>
              <a:t>năng trao </a:t>
            </a:r>
            <a:r>
              <a:rPr lang="vi-VN" sz="2800" dirty="0" err="1">
                <a:latin typeface="Tahoma"/>
                <a:ea typeface="Tahoma"/>
                <a:cs typeface="Tahoma"/>
              </a:rPr>
              <a:t>đổi</a:t>
            </a:r>
            <a:r>
              <a:rPr lang="vi-VN" sz="2800" dirty="0">
                <a:latin typeface="Tahoma"/>
                <a:ea typeface="Tahoma"/>
                <a:cs typeface="Tahoma"/>
              </a:rPr>
              <a:t> thông tin ở</a:t>
            </a:r>
            <a:r>
              <a:rPr lang="en-US" sz="2800" dirty="0">
                <a:ea typeface="+mn-lt"/>
                <a:cs typeface="+mn-lt"/>
              </a:rPr>
              <a:t> </a:t>
            </a:r>
            <a:r>
              <a:rPr lang="vi-VN" sz="2800" dirty="0" err="1">
                <a:latin typeface="Tahoma"/>
                <a:ea typeface="Tahoma"/>
                <a:cs typeface="Tahoma"/>
              </a:rPr>
              <a:t>bất</a:t>
            </a:r>
            <a:r>
              <a:rPr lang="vi-VN" sz="2800" dirty="0">
                <a:latin typeface="Tahoma"/>
                <a:ea typeface="Tahoma"/>
                <a:cs typeface="Tahoma"/>
              </a:rPr>
              <a:t> </a:t>
            </a:r>
            <a:r>
              <a:rPr lang="vi-VN" sz="2800" dirty="0" err="1">
                <a:latin typeface="Tahoma"/>
                <a:ea typeface="Tahoma"/>
                <a:cs typeface="Tahoma"/>
              </a:rPr>
              <a:t>cứ</a:t>
            </a:r>
            <a:r>
              <a:rPr lang="en-US" sz="2800" dirty="0">
                <a:ea typeface="+mn-lt"/>
                <a:cs typeface="+mn-lt"/>
              </a:rPr>
              <a:t> </a:t>
            </a:r>
            <a:r>
              <a:rPr lang="vi-VN" sz="2800" dirty="0">
                <a:latin typeface="Tahoma"/>
                <a:ea typeface="Tahoma"/>
                <a:cs typeface="Tahoma"/>
              </a:rPr>
              <a:t>nơi </a:t>
            </a:r>
            <a:r>
              <a:rPr lang="vi-VN" sz="2800" dirty="0" err="1">
                <a:latin typeface="Tahoma"/>
                <a:ea typeface="Tahoma"/>
                <a:cs typeface="Tahoma"/>
              </a:rPr>
              <a:t>nào</a:t>
            </a:r>
            <a:r>
              <a:rPr lang="vi-VN" sz="2800" dirty="0">
                <a:latin typeface="Tahoma"/>
                <a:ea typeface="Tahoma"/>
                <a:cs typeface="Tahoma"/>
              </a:rPr>
              <a:t> </a:t>
            </a:r>
            <a:r>
              <a:rPr lang="vi-VN" sz="2800" dirty="0" err="1">
                <a:latin typeface="Tahoma"/>
                <a:ea typeface="Tahoma"/>
                <a:cs typeface="Tahoma"/>
              </a:rPr>
              <a:t>phủ</a:t>
            </a:r>
            <a:r>
              <a:rPr lang="en-US" sz="2800" dirty="0">
                <a:ea typeface="+mn-lt"/>
                <a:cs typeface="+mn-lt"/>
              </a:rPr>
              <a:t> </a:t>
            </a:r>
            <a:r>
              <a:rPr lang="vi-VN" sz="2800" dirty="0" err="1">
                <a:latin typeface="Tahoma"/>
                <a:ea typeface="Tahoma"/>
                <a:cs typeface="Tahoma"/>
              </a:rPr>
              <a:t>sóng</a:t>
            </a:r>
            <a:r>
              <a:rPr lang="en-US" sz="2800" dirty="0">
                <a:ea typeface="+mn-lt"/>
                <a:cs typeface="+mn-lt"/>
              </a:rPr>
              <a:t> </a:t>
            </a:r>
            <a:r>
              <a:rPr lang="vi-VN" sz="2800" dirty="0" err="1">
                <a:latin typeface="Tahoma"/>
                <a:ea typeface="Tahoma"/>
                <a:cs typeface="Tahoma"/>
              </a:rPr>
              <a:t>quốc</a:t>
            </a:r>
            <a:r>
              <a:rPr lang="vi-VN" sz="2800" dirty="0">
                <a:latin typeface="Tahoma"/>
                <a:ea typeface="Tahoma"/>
                <a:cs typeface="Tahoma"/>
              </a:rPr>
              <a:t> </a:t>
            </a:r>
            <a:r>
              <a:rPr lang="vi-VN" sz="2800" dirty="0" err="1">
                <a:latin typeface="Tahoma"/>
                <a:ea typeface="Tahoma"/>
                <a:cs typeface="Tahoma"/>
              </a:rPr>
              <a:t>tế</a:t>
            </a:r>
            <a:r>
              <a:rPr lang="vi-VN" sz="2800" dirty="0">
                <a:latin typeface="Tahoma"/>
                <a:ea typeface="Tahoma"/>
                <a:cs typeface="Tahoma"/>
              </a:rPr>
              <a:t>.</a:t>
            </a:r>
            <a:endParaRPr lang="en-US" sz="2800" dirty="0">
              <a:latin typeface="Tahoma"/>
              <a:ea typeface="Tahoma"/>
              <a:cs typeface="Tahoma"/>
            </a:endParaRPr>
          </a:p>
          <a:p>
            <a:endParaRPr lang="en-US" dirty="0"/>
          </a:p>
        </p:txBody>
      </p:sp>
    </p:spTree>
    <p:extLst>
      <p:ext uri="{BB962C8B-B14F-4D97-AF65-F5344CB8AC3E}">
        <p14:creationId xmlns:p14="http://schemas.microsoft.com/office/powerpoint/2010/main" val="3277292066"/>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D1FD-F0F9-4200-AF8A-4DE28139AC9F}"/>
              </a:ext>
            </a:extLst>
          </p:cNvPr>
          <p:cNvSpPr>
            <a:spLocks noGrp="1"/>
          </p:cNvSpPr>
          <p:nvPr>
            <p:ph type="title"/>
          </p:nvPr>
        </p:nvSpPr>
        <p:spPr/>
        <p:txBody>
          <a:bodyPr/>
          <a:lstStyle/>
          <a:p>
            <a:r>
              <a:rPr lang="vi-VN" b="1" u="sng" dirty="0">
                <a:latin typeface="Tahoma"/>
                <a:ea typeface="Tahoma"/>
                <a:cs typeface="Tahoma"/>
              </a:rPr>
              <a:t>1</a:t>
            </a:r>
            <a:r>
              <a:rPr lang="en-US" b="1" u="sng" dirty="0"/>
              <a:t> </a:t>
            </a:r>
            <a:r>
              <a:rPr lang="vi-VN" b="1" u="sng" dirty="0" err="1">
                <a:latin typeface="Tahoma"/>
                <a:ea typeface="Tahoma"/>
                <a:cs typeface="Tahoma"/>
              </a:rPr>
              <a:t>Về</a:t>
            </a:r>
            <a:r>
              <a:rPr lang="en-US" b="1" u="sng" dirty="0"/>
              <a:t> </a:t>
            </a:r>
            <a:r>
              <a:rPr lang="vi-VN" b="1" u="sng" dirty="0" err="1">
                <a:latin typeface="Tahoma"/>
                <a:ea typeface="Tahoma"/>
                <a:cs typeface="Tahoma"/>
              </a:rPr>
              <a:t>khả</a:t>
            </a:r>
            <a:r>
              <a:rPr lang="en-US" b="1" u="sng" dirty="0"/>
              <a:t> </a:t>
            </a:r>
            <a:r>
              <a:rPr lang="vi-VN" b="1" u="sng" dirty="0">
                <a:latin typeface="Tahoma"/>
                <a:ea typeface="Tahoma"/>
                <a:cs typeface="Tahoma"/>
              </a:rPr>
              <a:t>năng </a:t>
            </a:r>
            <a:r>
              <a:rPr lang="vi-VN" b="1" u="sng" dirty="0" err="1">
                <a:latin typeface="Tahoma"/>
                <a:ea typeface="Tahoma"/>
                <a:cs typeface="Tahoma"/>
              </a:rPr>
              <a:t>phục</a:t>
            </a:r>
            <a:r>
              <a:rPr lang="vi-VN" b="1" u="sng" dirty="0">
                <a:latin typeface="Tahoma"/>
                <a:ea typeface="Tahoma"/>
                <a:cs typeface="Tahoma"/>
              </a:rPr>
              <a:t> </a:t>
            </a:r>
            <a:r>
              <a:rPr lang="vi-VN" b="1" u="sng" dirty="0" err="1">
                <a:latin typeface="Tahoma"/>
                <a:ea typeface="Tahoma"/>
                <a:cs typeface="Tahoma"/>
              </a:rPr>
              <a:t>vụ</a:t>
            </a:r>
            <a:r>
              <a:rPr lang="vi-VN" b="1" u="sng" dirty="0">
                <a:latin typeface="Tahoma"/>
                <a:ea typeface="Tahoma"/>
                <a:cs typeface="Tahoma"/>
              </a:rPr>
              <a:t>:</a:t>
            </a:r>
            <a:endParaRPr lang="en-US" dirty="0"/>
          </a:p>
        </p:txBody>
      </p:sp>
      <p:sp>
        <p:nvSpPr>
          <p:cNvPr id="3" name="Content Placeholder 2">
            <a:extLst>
              <a:ext uri="{FF2B5EF4-FFF2-40B4-BE49-F238E27FC236}">
                <a16:creationId xmlns:a16="http://schemas.microsoft.com/office/drawing/2014/main" id="{16951C9A-2DFE-40BE-BEC5-505F4BEF82C7}"/>
              </a:ext>
            </a:extLst>
          </p:cNvPr>
          <p:cNvSpPr>
            <a:spLocks noGrp="1"/>
          </p:cNvSpPr>
          <p:nvPr>
            <p:ph idx="1"/>
          </p:nvPr>
        </p:nvSpPr>
        <p:spPr>
          <a:xfrm>
            <a:off x="2546080" y="1716657"/>
            <a:ext cx="8915400" cy="3777622"/>
          </a:xfrm>
        </p:spPr>
        <p:txBody>
          <a:bodyPr vert="horz" lIns="91440" tIns="45720" rIns="91440" bIns="45720" rtlCol="0" anchor="t">
            <a:noAutofit/>
          </a:bodyPr>
          <a:lstStyle/>
          <a:p>
            <a:pPr marL="457200" indent="-457200"/>
            <a:r>
              <a:rPr lang="vi-VN" sz="2800" dirty="0" err="1">
                <a:latin typeface="Tahoma"/>
                <a:ea typeface="Tahoma"/>
                <a:cs typeface="Tahoma"/>
              </a:rPr>
              <a:t>Hệ</a:t>
            </a:r>
            <a:r>
              <a:rPr lang="en-US" sz="2800" dirty="0">
                <a:ea typeface="+mn-lt"/>
                <a:cs typeface="+mn-lt"/>
              </a:rPr>
              <a:t> </a:t>
            </a:r>
            <a:r>
              <a:rPr lang="vi-VN" sz="2800" dirty="0" err="1">
                <a:latin typeface="Tahoma"/>
                <a:ea typeface="Tahoma"/>
                <a:cs typeface="Tahoma"/>
              </a:rPr>
              <a:t>thống</a:t>
            </a:r>
            <a:r>
              <a:rPr lang="vi-VN" sz="2800" dirty="0">
                <a:latin typeface="Tahoma"/>
                <a:ea typeface="Tahoma"/>
                <a:cs typeface="Tahoma"/>
              </a:rPr>
              <a:t> </a:t>
            </a:r>
            <a:r>
              <a:rPr lang="vi-VN" sz="2800" dirty="0" err="1">
                <a:latin typeface="Tahoma"/>
                <a:ea typeface="Tahoma"/>
                <a:cs typeface="Tahoma"/>
              </a:rPr>
              <a:t>được</a:t>
            </a:r>
            <a:r>
              <a:rPr lang="vi-VN" sz="2800" dirty="0">
                <a:latin typeface="Tahoma"/>
                <a:ea typeface="Tahoma"/>
                <a:cs typeface="Tahoma"/>
              </a:rPr>
              <a:t> </a:t>
            </a:r>
            <a:r>
              <a:rPr lang="vi-VN" sz="2800" dirty="0" err="1">
                <a:latin typeface="Tahoma"/>
                <a:ea typeface="Tahoma"/>
                <a:cs typeface="Tahoma"/>
              </a:rPr>
              <a:t>thiết</a:t>
            </a:r>
            <a:r>
              <a:rPr lang="vi-VN" sz="2800" dirty="0">
                <a:latin typeface="Tahoma"/>
                <a:ea typeface="Tahoma"/>
                <a:cs typeface="Tahoma"/>
              </a:rPr>
              <a:t> </a:t>
            </a:r>
            <a:r>
              <a:rPr lang="vi-VN" sz="2800" dirty="0" err="1">
                <a:latin typeface="Tahoma"/>
                <a:ea typeface="Tahoma"/>
                <a:cs typeface="Tahoma"/>
              </a:rPr>
              <a:t>kế</a:t>
            </a:r>
            <a:r>
              <a:rPr lang="en-US" sz="2800" dirty="0">
                <a:ea typeface="+mn-lt"/>
                <a:cs typeface="+mn-lt"/>
              </a:rPr>
              <a:t> </a:t>
            </a:r>
            <a:r>
              <a:rPr lang="vi-VN" sz="2800" dirty="0">
                <a:latin typeface="Tahoma"/>
                <a:ea typeface="Tahoma"/>
                <a:cs typeface="Tahoma"/>
              </a:rPr>
              <a:t>sao cho MS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thể</a:t>
            </a:r>
            <a:r>
              <a:rPr lang="en-US" sz="2800" dirty="0">
                <a:ea typeface="+mn-lt"/>
                <a:cs typeface="+mn-lt"/>
              </a:rPr>
              <a:t> </a:t>
            </a:r>
            <a:r>
              <a:rPr lang="vi-VN" sz="2800" dirty="0" err="1">
                <a:latin typeface="Tahoma"/>
                <a:ea typeface="Tahoma"/>
                <a:cs typeface="Tahoma"/>
              </a:rPr>
              <a:t>dùng</a:t>
            </a:r>
            <a:r>
              <a:rPr lang="vi-VN" sz="2800" dirty="0">
                <a:latin typeface="Tahoma"/>
                <a:ea typeface="Tahoma"/>
                <a:cs typeface="Tahoma"/>
              </a:rPr>
              <a:t> </a:t>
            </a:r>
            <a:r>
              <a:rPr lang="vi-VN" sz="2800" dirty="0" err="1">
                <a:latin typeface="Tahoma"/>
                <a:ea typeface="Tahoma"/>
                <a:cs typeface="Tahoma"/>
              </a:rPr>
              <a:t>được</a:t>
            </a:r>
            <a:r>
              <a:rPr lang="vi-VN" sz="2800" dirty="0">
                <a:latin typeface="Tahoma"/>
                <a:ea typeface="Tahoma"/>
                <a:cs typeface="Tahoma"/>
              </a:rPr>
              <a:t> </a:t>
            </a:r>
            <a:r>
              <a:rPr lang="vi-VN" sz="2800" dirty="0" err="1">
                <a:latin typeface="Tahoma"/>
                <a:ea typeface="Tahoma"/>
                <a:cs typeface="Tahoma"/>
              </a:rPr>
              <a:t>tất</a:t>
            </a:r>
            <a:r>
              <a:rPr lang="vi-VN" sz="2800" dirty="0">
                <a:latin typeface="Tahoma"/>
                <a:ea typeface="Tahoma"/>
                <a:cs typeface="Tahoma"/>
              </a:rPr>
              <a:t> </a:t>
            </a:r>
            <a:r>
              <a:rPr lang="vi-VN" sz="2800" dirty="0" err="1">
                <a:latin typeface="Tahoma"/>
                <a:ea typeface="Tahoma"/>
                <a:cs typeface="Tahoma"/>
              </a:rPr>
              <a:t>cả</a:t>
            </a:r>
            <a:r>
              <a:rPr lang="en-US" sz="2800" dirty="0">
                <a:ea typeface="+mn-lt"/>
                <a:cs typeface="+mn-lt"/>
              </a:rPr>
              <a:t> </a:t>
            </a:r>
            <a:r>
              <a:rPr lang="vi-VN" sz="2800" dirty="0" err="1">
                <a:latin typeface="Tahoma"/>
                <a:ea typeface="Tahoma"/>
                <a:cs typeface="Tahoma"/>
              </a:rPr>
              <a:t>các</a:t>
            </a:r>
            <a:r>
              <a:rPr lang="vi-VN" sz="2800" dirty="0">
                <a:latin typeface="Tahoma"/>
                <a:ea typeface="Tahoma"/>
                <a:cs typeface="Tahoma"/>
              </a:rPr>
              <a:t> </a:t>
            </a:r>
            <a:r>
              <a:rPr lang="vi-VN" sz="2800" dirty="0" err="1">
                <a:latin typeface="Tahoma"/>
                <a:ea typeface="Tahoma"/>
                <a:cs typeface="Tahoma"/>
              </a:rPr>
              <a:t>nước</a:t>
            </a:r>
            <a:r>
              <a:rPr lang="vi-VN" sz="2800" dirty="0">
                <a:latin typeface="Tahoma"/>
                <a:ea typeface="Tahoma"/>
                <a:cs typeface="Tahoma"/>
              </a:rPr>
              <a:t>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mạng</a:t>
            </a:r>
            <a:r>
              <a:rPr lang="vi-VN" sz="2800" dirty="0">
                <a:latin typeface="Tahoma"/>
                <a:ea typeface="Tahoma"/>
                <a:cs typeface="Tahoma"/>
              </a:rPr>
              <a:t>.</a:t>
            </a:r>
            <a:endParaRPr lang="en-US" sz="2800">
              <a:latin typeface="Century Gothic" panose="020B0502020202020204"/>
              <a:ea typeface="Tahoma"/>
              <a:cs typeface="Tahoma"/>
            </a:endParaRPr>
          </a:p>
          <a:p>
            <a:r>
              <a:rPr lang="vi-VN" sz="2800" dirty="0" err="1">
                <a:latin typeface="Tahoma"/>
                <a:ea typeface="Tahoma"/>
                <a:cs typeface="Tahoma"/>
              </a:rPr>
              <a:t>Cùng</a:t>
            </a:r>
            <a:r>
              <a:rPr lang="vi-VN" sz="2800" dirty="0">
                <a:latin typeface="Tahoma"/>
                <a:ea typeface="Tahoma"/>
                <a:cs typeface="Tahoma"/>
              </a:rPr>
              <a:t> </a:t>
            </a:r>
            <a:r>
              <a:rPr lang="vi-VN" sz="2800" dirty="0" err="1">
                <a:latin typeface="Tahoma"/>
                <a:ea typeface="Tahoma"/>
                <a:cs typeface="Tahoma"/>
              </a:rPr>
              <a:t>với</a:t>
            </a:r>
            <a:r>
              <a:rPr lang="vi-VN" sz="2800" dirty="0">
                <a:latin typeface="Tahoma"/>
                <a:ea typeface="Tahoma"/>
                <a:cs typeface="Tahoma"/>
              </a:rPr>
              <a:t> </a:t>
            </a:r>
            <a:r>
              <a:rPr lang="vi-VN" sz="2800" dirty="0" err="1">
                <a:latin typeface="Tahoma"/>
                <a:ea typeface="Tahoma"/>
                <a:cs typeface="Tahoma"/>
              </a:rPr>
              <a:t>phục</a:t>
            </a:r>
            <a:r>
              <a:rPr lang="vi-VN" sz="2800" dirty="0">
                <a:latin typeface="Tahoma"/>
                <a:ea typeface="Tahoma"/>
                <a:cs typeface="Tahoma"/>
              </a:rPr>
              <a:t> </a:t>
            </a:r>
            <a:r>
              <a:rPr lang="vi-VN" sz="2800" dirty="0" err="1">
                <a:latin typeface="Tahoma"/>
                <a:ea typeface="Tahoma"/>
                <a:cs typeface="Tahoma"/>
              </a:rPr>
              <a:t>vụ</a:t>
            </a:r>
            <a:r>
              <a:rPr lang="en-US" sz="2800" dirty="0">
                <a:ea typeface="+mn-lt"/>
                <a:cs typeface="+mn-lt"/>
              </a:rPr>
              <a:t> </a:t>
            </a:r>
            <a:r>
              <a:rPr lang="vi-VN" sz="2800" dirty="0" err="1">
                <a:latin typeface="Tahoma"/>
                <a:ea typeface="Tahoma"/>
                <a:cs typeface="Tahoma"/>
              </a:rPr>
              <a:t>thoại</a:t>
            </a:r>
            <a:r>
              <a:rPr lang="vi-VN" sz="2800" dirty="0">
                <a:latin typeface="Tahoma"/>
                <a:ea typeface="Tahoma"/>
                <a:cs typeface="Tahoma"/>
              </a:rPr>
              <a:t>, </a:t>
            </a:r>
            <a:r>
              <a:rPr lang="vi-VN" sz="2800" dirty="0" err="1">
                <a:latin typeface="Tahoma"/>
                <a:ea typeface="Tahoma"/>
                <a:cs typeface="Tahoma"/>
              </a:rPr>
              <a:t>hệ</a:t>
            </a:r>
            <a:r>
              <a:rPr lang="en-US" sz="2800" dirty="0">
                <a:ea typeface="+mn-lt"/>
                <a:cs typeface="+mn-lt"/>
              </a:rPr>
              <a:t> </a:t>
            </a:r>
            <a:r>
              <a:rPr lang="vi-VN" sz="2800" dirty="0" err="1">
                <a:latin typeface="Tahoma"/>
                <a:ea typeface="Tahoma"/>
                <a:cs typeface="Tahoma"/>
              </a:rPr>
              <a:t>thống</a:t>
            </a:r>
            <a:r>
              <a:rPr lang="vi-VN" sz="2800" dirty="0">
                <a:latin typeface="Tahoma"/>
                <a:ea typeface="Tahoma"/>
                <a:cs typeface="Tahoma"/>
              </a:rPr>
              <a:t> </a:t>
            </a:r>
            <a:r>
              <a:rPr lang="vi-VN" sz="2800" dirty="0" err="1">
                <a:latin typeface="Tahoma"/>
                <a:ea typeface="Tahoma"/>
                <a:cs typeface="Tahoma"/>
              </a:rPr>
              <a:t>phải</a:t>
            </a:r>
            <a:r>
              <a:rPr lang="vi-VN" sz="2800" dirty="0">
                <a:latin typeface="Tahoma"/>
                <a:ea typeface="Tahoma"/>
                <a:cs typeface="Tahoma"/>
              </a:rPr>
              <a:t> cho </a:t>
            </a:r>
            <a:r>
              <a:rPr lang="vi-VN" sz="2800" dirty="0" err="1">
                <a:latin typeface="Tahoma"/>
                <a:ea typeface="Tahoma"/>
                <a:cs typeface="Tahoma"/>
              </a:rPr>
              <a:t>phép</a:t>
            </a:r>
            <a:r>
              <a:rPr lang="vi-VN" sz="2800" dirty="0">
                <a:latin typeface="Tahoma"/>
                <a:ea typeface="Tahoma"/>
                <a:cs typeface="Tahoma"/>
              </a:rPr>
              <a:t> </a:t>
            </a:r>
            <a:r>
              <a:rPr lang="vi-VN" sz="2800" dirty="0" err="1">
                <a:latin typeface="Tahoma"/>
                <a:ea typeface="Tahoma"/>
                <a:cs typeface="Tahoma"/>
              </a:rPr>
              <a:t>sự</a:t>
            </a:r>
            <a:r>
              <a:rPr lang="en-US" sz="2800" dirty="0">
                <a:ea typeface="+mn-lt"/>
                <a:cs typeface="+mn-lt"/>
              </a:rPr>
              <a:t> </a:t>
            </a:r>
            <a:r>
              <a:rPr lang="vi-VN" sz="2800" dirty="0">
                <a:latin typeface="Tahoma"/>
                <a:ea typeface="Tahoma"/>
                <a:cs typeface="Tahoma"/>
              </a:rPr>
              <a:t>linh </a:t>
            </a:r>
            <a:r>
              <a:rPr lang="vi-VN" sz="2800" dirty="0" err="1">
                <a:latin typeface="Tahoma"/>
                <a:ea typeface="Tahoma"/>
                <a:cs typeface="Tahoma"/>
              </a:rPr>
              <a:t>hoạt</a:t>
            </a:r>
            <a:r>
              <a:rPr lang="vi-VN" sz="2800" dirty="0">
                <a:latin typeface="Tahoma"/>
                <a:ea typeface="Tahoma"/>
                <a:cs typeface="Tahoma"/>
              </a:rPr>
              <a:t> </a:t>
            </a:r>
            <a:r>
              <a:rPr lang="vi-VN" sz="2800" dirty="0" err="1">
                <a:latin typeface="Tahoma"/>
                <a:ea typeface="Tahoma"/>
                <a:cs typeface="Tahoma"/>
              </a:rPr>
              <a:t>lớn</a:t>
            </a:r>
            <a:r>
              <a:rPr lang="vi-VN" sz="2800" dirty="0">
                <a:latin typeface="Tahoma"/>
                <a:ea typeface="Tahoma"/>
                <a:cs typeface="Tahoma"/>
              </a:rPr>
              <a:t> </a:t>
            </a:r>
            <a:r>
              <a:rPr lang="vi-VN" sz="2800" dirty="0" err="1">
                <a:latin typeface="Tahoma"/>
                <a:ea typeface="Tahoma"/>
                <a:cs typeface="Tahoma"/>
              </a:rPr>
              <a:t>nhất</a:t>
            </a:r>
            <a:r>
              <a:rPr lang="vi-VN" sz="2800" dirty="0">
                <a:latin typeface="Tahoma"/>
                <a:ea typeface="Tahoma"/>
                <a:cs typeface="Tahoma"/>
              </a:rPr>
              <a:t> cho </a:t>
            </a:r>
            <a:r>
              <a:rPr lang="vi-VN" sz="2800" dirty="0" err="1">
                <a:latin typeface="Tahoma"/>
                <a:ea typeface="Tahoma"/>
                <a:cs typeface="Tahoma"/>
              </a:rPr>
              <a:t>các</a:t>
            </a:r>
            <a:r>
              <a:rPr lang="vi-VN" sz="2800" dirty="0">
                <a:latin typeface="Tahoma"/>
                <a:ea typeface="Tahoma"/>
                <a:cs typeface="Tahoma"/>
              </a:rPr>
              <a:t> </a:t>
            </a:r>
            <a:r>
              <a:rPr lang="vi-VN" sz="2800" dirty="0" err="1">
                <a:latin typeface="Tahoma"/>
                <a:ea typeface="Tahoma"/>
                <a:cs typeface="Tahoma"/>
              </a:rPr>
              <a:t>loại</a:t>
            </a:r>
            <a:r>
              <a:rPr lang="vi-VN" sz="2800" dirty="0">
                <a:latin typeface="Tahoma"/>
                <a:ea typeface="Tahoma"/>
                <a:cs typeface="Tahoma"/>
              </a:rPr>
              <a:t> </a:t>
            </a:r>
            <a:r>
              <a:rPr lang="vi-VN" sz="2800" dirty="0" err="1">
                <a:latin typeface="Tahoma"/>
                <a:ea typeface="Tahoma"/>
                <a:cs typeface="Tahoma"/>
              </a:rPr>
              <a:t>dịch</a:t>
            </a:r>
            <a:r>
              <a:rPr lang="vi-VN" sz="2800" dirty="0">
                <a:latin typeface="Tahoma"/>
                <a:ea typeface="Tahoma"/>
                <a:cs typeface="Tahoma"/>
              </a:rPr>
              <a:t> </a:t>
            </a:r>
            <a:r>
              <a:rPr lang="vi-VN" sz="2800" dirty="0" err="1">
                <a:latin typeface="Tahoma"/>
                <a:ea typeface="Tahoma"/>
                <a:cs typeface="Tahoma"/>
              </a:rPr>
              <a:t>vụ</a:t>
            </a:r>
            <a:r>
              <a:rPr lang="en-US" sz="2800" dirty="0">
                <a:ea typeface="+mn-lt"/>
                <a:cs typeface="+mn-lt"/>
              </a:rPr>
              <a:t> </a:t>
            </a:r>
            <a:r>
              <a:rPr lang="vi-VN" sz="2800" dirty="0" err="1">
                <a:latin typeface="Tahoma"/>
                <a:ea typeface="Tahoma"/>
                <a:cs typeface="Tahoma"/>
              </a:rPr>
              <a:t>khác</a:t>
            </a:r>
            <a:r>
              <a:rPr lang="vi-VN" sz="2800" dirty="0">
                <a:latin typeface="Tahoma"/>
                <a:ea typeface="Tahoma"/>
                <a:cs typeface="Tahoma"/>
              </a:rPr>
              <a:t> liên quan </a:t>
            </a:r>
            <a:r>
              <a:rPr lang="vi-VN" sz="2800" dirty="0" err="1">
                <a:latin typeface="Tahoma"/>
                <a:ea typeface="Tahoma"/>
                <a:cs typeface="Tahoma"/>
              </a:rPr>
              <a:t>đến</a:t>
            </a:r>
            <a:r>
              <a:rPr lang="vi-VN" sz="2800" dirty="0">
                <a:latin typeface="Tahoma"/>
                <a:ea typeface="Tahoma"/>
                <a:cs typeface="Tahoma"/>
              </a:rPr>
              <a:t> </a:t>
            </a:r>
            <a:r>
              <a:rPr lang="vi-VN" sz="2800" dirty="0" err="1">
                <a:latin typeface="Tahoma"/>
                <a:ea typeface="Tahoma"/>
                <a:cs typeface="Tahoma"/>
              </a:rPr>
              <a:t>mạng</a:t>
            </a:r>
            <a:r>
              <a:rPr lang="vi-VN" sz="2800" dirty="0">
                <a:latin typeface="Tahoma"/>
                <a:ea typeface="Tahoma"/>
                <a:cs typeface="Tahoma"/>
              </a:rPr>
              <a:t> </a:t>
            </a:r>
            <a:r>
              <a:rPr lang="vi-VN" sz="2800" dirty="0" err="1">
                <a:latin typeface="Tahoma"/>
                <a:ea typeface="Tahoma"/>
                <a:cs typeface="Tahoma"/>
              </a:rPr>
              <a:t>số</a:t>
            </a:r>
            <a:r>
              <a:rPr lang="en-US" sz="2800" dirty="0">
                <a:ea typeface="+mn-lt"/>
                <a:cs typeface="+mn-lt"/>
              </a:rPr>
              <a:t> </a:t>
            </a:r>
            <a:r>
              <a:rPr lang="vi-VN" sz="2800" dirty="0" err="1">
                <a:latin typeface="Tahoma"/>
                <a:ea typeface="Tahoma"/>
                <a:cs typeface="Tahoma"/>
              </a:rPr>
              <a:t>kết</a:t>
            </a:r>
            <a:r>
              <a:rPr lang="vi-VN" sz="2800" dirty="0">
                <a:latin typeface="Tahoma"/>
                <a:ea typeface="Tahoma"/>
                <a:cs typeface="Tahoma"/>
              </a:rPr>
              <a:t> </a:t>
            </a:r>
            <a:r>
              <a:rPr lang="vi-VN" sz="2800" dirty="0" err="1">
                <a:latin typeface="Tahoma"/>
                <a:ea typeface="Tahoma"/>
                <a:cs typeface="Tahoma"/>
              </a:rPr>
              <a:t>nối</a:t>
            </a:r>
            <a:r>
              <a:rPr lang="vi-VN" sz="2800" dirty="0">
                <a:latin typeface="Tahoma"/>
                <a:ea typeface="Tahoma"/>
                <a:cs typeface="Tahoma"/>
              </a:rPr>
              <a:t> đa </a:t>
            </a:r>
            <a:r>
              <a:rPr lang="vi-VN" sz="2800" dirty="0" err="1">
                <a:latin typeface="Tahoma"/>
                <a:ea typeface="Tahoma"/>
                <a:cs typeface="Tahoma"/>
              </a:rPr>
              <a:t>dịch</a:t>
            </a:r>
            <a:r>
              <a:rPr lang="vi-VN" sz="2800" dirty="0">
                <a:latin typeface="Tahoma"/>
                <a:ea typeface="Tahoma"/>
                <a:cs typeface="Tahoma"/>
              </a:rPr>
              <a:t> </a:t>
            </a:r>
            <a:r>
              <a:rPr lang="vi-VN" sz="2800" dirty="0" err="1">
                <a:latin typeface="Tahoma"/>
                <a:ea typeface="Tahoma"/>
                <a:cs typeface="Tahoma"/>
              </a:rPr>
              <a:t>vụ</a:t>
            </a:r>
            <a:r>
              <a:rPr lang="vi-VN" sz="2800" dirty="0">
                <a:latin typeface="Tahoma"/>
                <a:ea typeface="Tahoma"/>
                <a:cs typeface="Tahoma"/>
              </a:rPr>
              <a:t>(ISDN).</a:t>
            </a:r>
            <a:endParaRPr lang="en-US" sz="2800">
              <a:latin typeface="Century Gothic" panose="020B0502020202020204"/>
              <a:ea typeface="Tahoma"/>
              <a:cs typeface="Tahoma"/>
            </a:endParaRPr>
          </a:p>
          <a:p>
            <a:r>
              <a:rPr lang="vi-VN" sz="2800" err="1">
                <a:latin typeface="Tahoma"/>
                <a:ea typeface="Tahoma"/>
                <a:cs typeface="Tahoma"/>
              </a:rPr>
              <a:t>Tạo</a:t>
            </a:r>
            <a:r>
              <a:rPr lang="vi-VN" sz="2800" dirty="0">
                <a:latin typeface="Tahoma"/>
                <a:ea typeface="Tahoma"/>
                <a:cs typeface="Tahoma"/>
              </a:rPr>
              <a:t> </a:t>
            </a:r>
            <a:r>
              <a:rPr lang="vi-VN" sz="2800" err="1">
                <a:latin typeface="Tahoma"/>
                <a:ea typeface="Tahoma"/>
                <a:cs typeface="Tahoma"/>
              </a:rPr>
              <a:t>một</a:t>
            </a:r>
            <a:r>
              <a:rPr lang="vi-VN" sz="2800" dirty="0">
                <a:latin typeface="Tahoma"/>
                <a:ea typeface="Tahoma"/>
                <a:cs typeface="Tahoma"/>
              </a:rPr>
              <a:t> </a:t>
            </a:r>
            <a:r>
              <a:rPr lang="vi-VN" sz="2800" err="1">
                <a:latin typeface="Tahoma"/>
                <a:ea typeface="Tahoma"/>
                <a:cs typeface="Tahoma"/>
              </a:rPr>
              <a:t>hệ</a:t>
            </a:r>
            <a:r>
              <a:rPr lang="en-US" sz="2800" dirty="0">
                <a:ea typeface="+mn-lt"/>
                <a:cs typeface="+mn-lt"/>
              </a:rPr>
              <a:t> </a:t>
            </a:r>
            <a:r>
              <a:rPr lang="vi-VN" sz="2800" err="1">
                <a:latin typeface="Tahoma"/>
                <a:ea typeface="Tahoma"/>
                <a:cs typeface="Tahoma"/>
              </a:rPr>
              <a:t>thống</a:t>
            </a:r>
            <a:r>
              <a:rPr lang="vi-VN" sz="2800" dirty="0">
                <a:latin typeface="Tahoma"/>
                <a:ea typeface="Tahoma"/>
                <a:cs typeface="Tahoma"/>
              </a:rPr>
              <a:t> </a:t>
            </a:r>
            <a:r>
              <a:rPr lang="vi-VN" sz="2800" err="1">
                <a:latin typeface="Tahoma"/>
                <a:ea typeface="Tahoma"/>
                <a:cs typeface="Tahoma"/>
              </a:rPr>
              <a:t>có</a:t>
            </a:r>
            <a:r>
              <a:rPr lang="vi-VN" sz="2800" dirty="0">
                <a:latin typeface="Tahoma"/>
                <a:ea typeface="Tahoma"/>
                <a:cs typeface="Tahoma"/>
              </a:rPr>
              <a:t> </a:t>
            </a:r>
            <a:r>
              <a:rPr lang="vi-VN" sz="2800" err="1">
                <a:latin typeface="Tahoma"/>
                <a:ea typeface="Tahoma"/>
                <a:cs typeface="Tahoma"/>
              </a:rPr>
              <a:t>thể</a:t>
            </a:r>
            <a:r>
              <a:rPr lang="en-US" sz="2800" dirty="0">
                <a:ea typeface="+mn-lt"/>
                <a:cs typeface="+mn-lt"/>
              </a:rPr>
              <a:t> </a:t>
            </a:r>
            <a:r>
              <a:rPr lang="vi-VN" sz="2800" err="1">
                <a:latin typeface="Tahoma"/>
                <a:ea typeface="Tahoma"/>
                <a:cs typeface="Tahoma"/>
              </a:rPr>
              <a:t>phục</a:t>
            </a:r>
            <a:r>
              <a:rPr lang="vi-VN" sz="2800" dirty="0">
                <a:latin typeface="Tahoma"/>
                <a:ea typeface="Tahoma"/>
                <a:cs typeface="Tahoma"/>
              </a:rPr>
              <a:t> </a:t>
            </a:r>
            <a:r>
              <a:rPr lang="vi-VN" sz="2800" err="1">
                <a:latin typeface="Tahoma"/>
                <a:ea typeface="Tahoma"/>
                <a:cs typeface="Tahoma"/>
              </a:rPr>
              <a:t>vụ</a:t>
            </a:r>
            <a:r>
              <a:rPr lang="en-US" sz="2800" dirty="0">
                <a:ea typeface="+mn-lt"/>
                <a:cs typeface="+mn-lt"/>
              </a:rPr>
              <a:t> </a:t>
            </a:r>
            <a:r>
              <a:rPr lang="vi-VN" sz="2800" dirty="0">
                <a:latin typeface="Tahoma"/>
                <a:ea typeface="Tahoma"/>
                <a:cs typeface="Tahoma"/>
              </a:rPr>
              <a:t>cho </a:t>
            </a:r>
            <a:r>
              <a:rPr lang="vi-VN" sz="2800" err="1">
                <a:latin typeface="Tahoma"/>
                <a:ea typeface="Tahoma"/>
                <a:cs typeface="Tahoma"/>
              </a:rPr>
              <a:t>các</a:t>
            </a:r>
            <a:r>
              <a:rPr lang="vi-VN" sz="2800" dirty="0">
                <a:latin typeface="Tahoma"/>
                <a:ea typeface="Tahoma"/>
                <a:cs typeface="Tahoma"/>
              </a:rPr>
              <a:t> MS trên </a:t>
            </a:r>
            <a:r>
              <a:rPr lang="vi-VN" sz="2800" err="1">
                <a:latin typeface="Tahoma"/>
                <a:ea typeface="Tahoma"/>
                <a:cs typeface="Tahoma"/>
              </a:rPr>
              <a:t>các</a:t>
            </a:r>
            <a:r>
              <a:rPr lang="vi-VN" sz="2800" dirty="0">
                <a:latin typeface="Tahoma"/>
                <a:ea typeface="Tahoma"/>
                <a:cs typeface="Tahoma"/>
              </a:rPr>
              <a:t> </a:t>
            </a:r>
            <a:r>
              <a:rPr lang="vi-VN" sz="2800" err="1">
                <a:latin typeface="Tahoma"/>
                <a:ea typeface="Tahoma"/>
                <a:cs typeface="Tahoma"/>
              </a:rPr>
              <a:t>tàu</a:t>
            </a:r>
            <a:r>
              <a:rPr lang="vi-VN" sz="2800" dirty="0">
                <a:latin typeface="Tahoma"/>
                <a:ea typeface="Tahoma"/>
                <a:cs typeface="Tahoma"/>
              </a:rPr>
              <a:t> </a:t>
            </a:r>
            <a:r>
              <a:rPr lang="vi-VN" sz="2800" err="1">
                <a:latin typeface="Tahoma"/>
                <a:ea typeface="Tahoma"/>
                <a:cs typeface="Tahoma"/>
              </a:rPr>
              <a:t>viễn</a:t>
            </a:r>
            <a:r>
              <a:rPr lang="vi-VN" sz="2800" dirty="0">
                <a:latin typeface="Tahoma"/>
                <a:ea typeface="Tahoma"/>
                <a:cs typeface="Tahoma"/>
              </a:rPr>
              <a:t> dương như </a:t>
            </a:r>
            <a:r>
              <a:rPr lang="vi-VN" sz="2800" err="1">
                <a:latin typeface="Tahoma"/>
                <a:ea typeface="Tahoma"/>
                <a:cs typeface="Tahoma"/>
              </a:rPr>
              <a:t>một</a:t>
            </a:r>
            <a:r>
              <a:rPr lang="vi-VN" sz="2800" dirty="0">
                <a:latin typeface="Tahoma"/>
                <a:ea typeface="Tahoma"/>
                <a:cs typeface="Tahoma"/>
              </a:rPr>
              <a:t> </a:t>
            </a:r>
            <a:r>
              <a:rPr lang="vi-VN" sz="2800" err="1">
                <a:latin typeface="Tahoma"/>
                <a:ea typeface="Tahoma"/>
                <a:cs typeface="Tahoma"/>
              </a:rPr>
              <a:t>mạng</a:t>
            </a:r>
            <a:r>
              <a:rPr lang="vi-VN" sz="2800" dirty="0">
                <a:latin typeface="Tahoma"/>
                <a:ea typeface="Tahoma"/>
                <a:cs typeface="Tahoma"/>
              </a:rPr>
              <a:t> </a:t>
            </a:r>
            <a:r>
              <a:rPr lang="vi-VN" sz="2800" err="1">
                <a:latin typeface="Tahoma"/>
                <a:ea typeface="Tahoma"/>
                <a:cs typeface="Tahoma"/>
              </a:rPr>
              <a:t>mở</a:t>
            </a:r>
            <a:r>
              <a:rPr lang="vi-VN" sz="2800" dirty="0">
                <a:latin typeface="Tahoma"/>
                <a:ea typeface="Tahoma"/>
                <a:cs typeface="Tahoma"/>
              </a:rPr>
              <a:t> </a:t>
            </a:r>
            <a:r>
              <a:rPr lang="vi-VN" sz="2800" err="1">
                <a:latin typeface="Tahoma"/>
                <a:ea typeface="Tahoma"/>
                <a:cs typeface="Tahoma"/>
              </a:rPr>
              <a:t>rộng</a:t>
            </a:r>
            <a:r>
              <a:rPr lang="vi-VN" sz="2800" dirty="0">
                <a:latin typeface="Tahoma"/>
                <a:ea typeface="Tahoma"/>
                <a:cs typeface="Tahoma"/>
              </a:rPr>
              <a:t> </a:t>
            </a:r>
            <a:r>
              <a:rPr lang="vi-VN" sz="2800" err="1">
                <a:latin typeface="Tahoma"/>
                <a:ea typeface="Tahoma"/>
                <a:cs typeface="Tahoma"/>
              </a:rPr>
              <a:t>có</a:t>
            </a:r>
            <a:r>
              <a:rPr lang="vi-VN" sz="2800" dirty="0">
                <a:latin typeface="Tahoma"/>
                <a:ea typeface="Tahoma"/>
                <a:cs typeface="Tahoma"/>
              </a:rPr>
              <a:t> </a:t>
            </a:r>
            <a:r>
              <a:rPr lang="vi-VN" sz="2800" err="1">
                <a:latin typeface="Tahoma"/>
                <a:ea typeface="Tahoma"/>
                <a:cs typeface="Tahoma"/>
              </a:rPr>
              <a:t>các</a:t>
            </a:r>
            <a:r>
              <a:rPr lang="vi-VN" sz="2800" dirty="0">
                <a:latin typeface="Tahoma"/>
                <a:ea typeface="Tahoma"/>
                <a:cs typeface="Tahoma"/>
              </a:rPr>
              <a:t> </a:t>
            </a:r>
            <a:r>
              <a:rPr lang="vi-VN" sz="2800" err="1">
                <a:latin typeface="Tahoma"/>
                <a:ea typeface="Tahoma"/>
                <a:cs typeface="Tahoma"/>
              </a:rPr>
              <a:t>dịch</a:t>
            </a:r>
            <a:r>
              <a:rPr lang="vi-VN" sz="2800" dirty="0">
                <a:latin typeface="Tahoma"/>
                <a:ea typeface="Tahoma"/>
                <a:cs typeface="Tahoma"/>
              </a:rPr>
              <a:t> </a:t>
            </a:r>
            <a:r>
              <a:rPr lang="vi-VN" sz="2800" err="1">
                <a:latin typeface="Tahoma"/>
                <a:ea typeface="Tahoma"/>
                <a:cs typeface="Tahoma"/>
              </a:rPr>
              <a:t>vụ</a:t>
            </a:r>
            <a:r>
              <a:rPr lang="en-US" sz="2800" dirty="0">
                <a:ea typeface="+mn-lt"/>
                <a:cs typeface="+mn-lt"/>
              </a:rPr>
              <a:t> </a:t>
            </a:r>
            <a:r>
              <a:rPr lang="vi-VN" sz="2800" dirty="0">
                <a:latin typeface="Tahoma"/>
                <a:ea typeface="Tahoma"/>
                <a:cs typeface="Tahoma"/>
              </a:rPr>
              <a:t>di </a:t>
            </a:r>
            <a:r>
              <a:rPr lang="vi-VN" sz="2800" err="1">
                <a:latin typeface="Tahoma"/>
                <a:ea typeface="Tahoma"/>
                <a:cs typeface="Tahoma"/>
              </a:rPr>
              <a:t>động</a:t>
            </a:r>
            <a:r>
              <a:rPr lang="vi-VN" sz="2800" dirty="0">
                <a:latin typeface="Tahoma"/>
                <a:ea typeface="Tahoma"/>
                <a:cs typeface="Tahoma"/>
              </a:rPr>
              <a:t> </a:t>
            </a:r>
            <a:r>
              <a:rPr lang="vi-VN" sz="2800" err="1">
                <a:latin typeface="Tahoma"/>
                <a:ea typeface="Tahoma"/>
                <a:cs typeface="Tahoma"/>
              </a:rPr>
              <a:t>mặt</a:t>
            </a:r>
            <a:r>
              <a:rPr lang="vi-VN" sz="2800" dirty="0">
                <a:latin typeface="Tahoma"/>
                <a:ea typeface="Tahoma"/>
                <a:cs typeface="Tahoma"/>
              </a:rPr>
              <a:t> </a:t>
            </a:r>
            <a:r>
              <a:rPr lang="vi-VN" sz="2800" err="1">
                <a:latin typeface="Tahoma"/>
                <a:ea typeface="Tahoma"/>
                <a:cs typeface="Tahoma"/>
              </a:rPr>
              <a:t>đất</a:t>
            </a:r>
            <a:r>
              <a:rPr lang="vi-VN" sz="2800" dirty="0">
                <a:latin typeface="Tahoma"/>
                <a:ea typeface="Tahoma"/>
                <a:cs typeface="Tahoma"/>
              </a:rPr>
              <a:t>.</a:t>
            </a:r>
            <a:endParaRPr lang="en-US" sz="2800">
              <a:latin typeface="Century Gothic" panose="020B0502020202020204"/>
              <a:ea typeface="Tahoma"/>
              <a:cs typeface="Tahoma"/>
            </a:endParaRPr>
          </a:p>
          <a:p>
            <a:endParaRPr lang="en-US" sz="2800" dirty="0"/>
          </a:p>
        </p:txBody>
      </p:sp>
    </p:spTree>
    <p:extLst>
      <p:ext uri="{BB962C8B-B14F-4D97-AF65-F5344CB8AC3E}">
        <p14:creationId xmlns:p14="http://schemas.microsoft.com/office/powerpoint/2010/main" val="339819227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E574-2E6C-4E27-BB53-20ED207BC8EA}"/>
              </a:ext>
            </a:extLst>
          </p:cNvPr>
          <p:cNvSpPr>
            <a:spLocks noGrp="1"/>
          </p:cNvSpPr>
          <p:nvPr>
            <p:ph type="title"/>
          </p:nvPr>
        </p:nvSpPr>
        <p:spPr/>
        <p:txBody>
          <a:bodyPr/>
          <a:lstStyle/>
          <a:p>
            <a:r>
              <a:rPr lang="en-US" b="1" dirty="0" err="1">
                <a:latin typeface="Tahoma" pitchFamily="34" charset="0"/>
                <a:ea typeface="Tahoma" pitchFamily="34" charset="0"/>
                <a:cs typeface="Tahoma" pitchFamily="34" charset="0"/>
              </a:rPr>
              <a:t>Tổng</a:t>
            </a:r>
            <a:r>
              <a:rPr lang="en-US" b="1" dirty="0">
                <a:latin typeface="Tahoma" pitchFamily="34" charset="0"/>
                <a:ea typeface="Tahoma" pitchFamily="34" charset="0"/>
                <a:cs typeface="Tahoma" pitchFamily="34" charset="0"/>
              </a:rPr>
              <a:t> Quan </a:t>
            </a:r>
            <a:r>
              <a:rPr lang="en-US" b="1" dirty="0" err="1">
                <a:latin typeface="Tahoma" pitchFamily="34" charset="0"/>
                <a:ea typeface="Tahoma" pitchFamily="34" charset="0"/>
                <a:cs typeface="Tahoma" pitchFamily="34" charset="0"/>
              </a:rPr>
              <a:t>Về</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Hệ</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Thống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Thông</a:t>
            </a:r>
            <a:r>
              <a:rPr lang="en-US" b="1" dirty="0">
                <a:latin typeface="Tahoma" pitchFamily="34" charset="0"/>
                <a:ea typeface="Tahoma" pitchFamily="34" charset="0"/>
                <a:cs typeface="Tahoma" pitchFamily="34" charset="0"/>
              </a:rPr>
              <a:t> Tin Di </a:t>
            </a:r>
            <a:r>
              <a:rPr lang="en-US" b="1" dirty="0" err="1">
                <a:latin typeface="Tahoma" pitchFamily="34" charset="0"/>
                <a:ea typeface="Tahoma" pitchFamily="34" charset="0"/>
                <a:cs typeface="Tahoma" pitchFamily="34" charset="0"/>
              </a:rPr>
              <a:t>Động</a:t>
            </a:r>
            <a:endParaRPr lang="en-US" b="1" dirty="0">
              <a:latin typeface="Tahoma" pitchFamily="34" charset="0"/>
              <a:ea typeface="Tahoma" pitchFamily="34" charset="0"/>
              <a:cs typeface="Tahoma" pitchFamily="34" charset="0"/>
            </a:endParaRPr>
          </a:p>
        </p:txBody>
      </p:sp>
      <p:sp>
        <p:nvSpPr>
          <p:cNvPr id="3" name="Content Placeholder 2">
            <a:extLst>
              <a:ext uri="{FF2B5EF4-FFF2-40B4-BE49-F238E27FC236}">
                <a16:creationId xmlns:a16="http://schemas.microsoft.com/office/drawing/2014/main" id="{BEE8ECA3-5B18-40E2-A191-763F0D36AB64}"/>
              </a:ext>
            </a:extLst>
          </p:cNvPr>
          <p:cNvSpPr>
            <a:spLocks noGrp="1"/>
          </p:cNvSpPr>
          <p:nvPr>
            <p:ph idx="1"/>
          </p:nvPr>
        </p:nvSpPr>
        <p:spPr/>
        <p:txBody>
          <a:bodyPr vert="horz" lIns="91440" tIns="45720" rIns="91440" bIns="45720" rtlCol="0" anchor="t">
            <a:normAutofit/>
          </a:bodyPr>
          <a:lstStyle/>
          <a:p>
            <a:endParaRPr lang="en-US" sz="2000" dirty="0"/>
          </a:p>
          <a:p>
            <a:pPr marL="0" indent="0">
              <a:buNone/>
            </a:pPr>
            <a:r>
              <a:rPr lang="en-US" sz="2000" b="1" dirty="0">
                <a:latin typeface="Tahoma"/>
                <a:ea typeface="Tahoma"/>
                <a:cs typeface="Tahoma"/>
              </a:rPr>
              <a:t>KHÁI NIỆM</a:t>
            </a:r>
          </a:p>
          <a:p>
            <a:r>
              <a:rPr lang="en-US" sz="2400" err="1">
                <a:latin typeface="Tahoma"/>
                <a:ea typeface="Tahoma"/>
                <a:cs typeface="Tahoma"/>
              </a:rPr>
              <a:t>Hệ</a:t>
            </a:r>
            <a:r>
              <a:rPr lang="en-US" sz="2400" dirty="0">
                <a:latin typeface="Tahoma"/>
                <a:ea typeface="Tahoma"/>
                <a:cs typeface="Tahoma"/>
              </a:rPr>
              <a:t> </a:t>
            </a:r>
            <a:r>
              <a:rPr lang="en-US" sz="2400" err="1">
                <a:latin typeface="Tahoma"/>
                <a:ea typeface="Tahoma"/>
                <a:cs typeface="Tahoma"/>
              </a:rPr>
              <a:t>thống</a:t>
            </a:r>
            <a:r>
              <a:rPr lang="en-US" sz="2400" dirty="0">
                <a:latin typeface="Tahoma"/>
                <a:ea typeface="Tahoma"/>
                <a:cs typeface="Tahoma"/>
              </a:rPr>
              <a:t> </a:t>
            </a:r>
            <a:r>
              <a:rPr lang="en-US" sz="2400" err="1">
                <a:latin typeface="Tahoma"/>
                <a:ea typeface="Tahoma"/>
                <a:cs typeface="Tahoma"/>
              </a:rPr>
              <a:t>thông</a:t>
            </a:r>
            <a:r>
              <a:rPr lang="en-US" sz="2400" dirty="0">
                <a:latin typeface="Tahoma"/>
                <a:ea typeface="Tahoma"/>
                <a:cs typeface="Tahoma"/>
              </a:rPr>
              <a:t> tin di </a:t>
            </a:r>
            <a:r>
              <a:rPr lang="en-US" sz="2400" err="1">
                <a:latin typeface="Tahoma"/>
                <a:ea typeface="Tahoma"/>
                <a:cs typeface="Tahoma"/>
              </a:rPr>
              <a:t>động</a:t>
            </a:r>
            <a:r>
              <a:rPr lang="en-US" sz="2400" dirty="0">
                <a:latin typeface="Tahoma"/>
                <a:ea typeface="Tahoma"/>
                <a:cs typeface="Tahoma"/>
              </a:rPr>
              <a:t> </a:t>
            </a:r>
            <a:r>
              <a:rPr lang="en-US" sz="2400" err="1">
                <a:latin typeface="Tahoma"/>
                <a:ea typeface="Tahoma"/>
                <a:cs typeface="Tahoma"/>
              </a:rPr>
              <a:t>là</a:t>
            </a:r>
            <a:r>
              <a:rPr lang="en-US" sz="2400" dirty="0">
                <a:latin typeface="Tahoma"/>
                <a:ea typeface="Tahoma"/>
                <a:cs typeface="Tahoma"/>
              </a:rPr>
              <a:t> </a:t>
            </a:r>
            <a:r>
              <a:rPr lang="en-US" sz="2400" err="1">
                <a:latin typeface="Tahoma"/>
                <a:ea typeface="Tahoma"/>
                <a:cs typeface="Tahoma"/>
              </a:rPr>
              <a:t>hệ</a:t>
            </a:r>
            <a:r>
              <a:rPr lang="en-US" sz="2400" dirty="0">
                <a:latin typeface="Tahoma"/>
                <a:ea typeface="Tahoma"/>
                <a:cs typeface="Tahoma"/>
              </a:rPr>
              <a:t> </a:t>
            </a:r>
            <a:r>
              <a:rPr lang="en-US" sz="2400" err="1">
                <a:latin typeface="Tahoma"/>
                <a:ea typeface="Tahoma"/>
                <a:cs typeface="Tahoma"/>
              </a:rPr>
              <a:t>thống</a:t>
            </a:r>
            <a:r>
              <a:rPr lang="en-US" sz="2400" dirty="0">
                <a:latin typeface="Tahoma"/>
                <a:ea typeface="Tahoma"/>
                <a:cs typeface="Tahoma"/>
              </a:rPr>
              <a:t> </a:t>
            </a:r>
            <a:r>
              <a:rPr lang="en-US" sz="2400" err="1">
                <a:latin typeface="Tahoma"/>
                <a:ea typeface="Tahoma"/>
                <a:cs typeface="Tahoma"/>
              </a:rPr>
              <a:t>truyền</a:t>
            </a:r>
            <a:r>
              <a:rPr lang="en-US" sz="2400" dirty="0">
                <a:latin typeface="Tahoma"/>
                <a:ea typeface="Tahoma"/>
                <a:cs typeface="Tahoma"/>
              </a:rPr>
              <a:t> </a:t>
            </a:r>
            <a:r>
              <a:rPr lang="en-US" sz="2400" err="1">
                <a:latin typeface="Tahoma"/>
                <a:ea typeface="Tahoma"/>
                <a:cs typeface="Tahoma"/>
              </a:rPr>
              <a:t>thông</a:t>
            </a:r>
            <a:r>
              <a:rPr lang="en-US" sz="2400" dirty="0">
                <a:latin typeface="Tahoma"/>
                <a:ea typeface="Tahoma"/>
                <a:cs typeface="Tahoma"/>
              </a:rPr>
              <a:t> </a:t>
            </a:r>
            <a:r>
              <a:rPr lang="en-US" sz="2400" err="1">
                <a:latin typeface="Tahoma"/>
                <a:ea typeface="Tahoma"/>
                <a:cs typeface="Tahoma"/>
              </a:rPr>
              <a:t>cho</a:t>
            </a:r>
            <a:r>
              <a:rPr lang="en-US" sz="2400" dirty="0">
                <a:latin typeface="Tahoma"/>
                <a:ea typeface="Tahoma"/>
                <a:cs typeface="Tahoma"/>
              </a:rPr>
              <a:t> </a:t>
            </a:r>
            <a:r>
              <a:rPr lang="en-US" sz="2400" err="1">
                <a:latin typeface="Tahoma"/>
                <a:ea typeface="Tahoma"/>
                <a:cs typeface="Tahoma"/>
              </a:rPr>
              <a:t>phép</a:t>
            </a:r>
            <a:r>
              <a:rPr lang="en-US" sz="2400" dirty="0">
                <a:latin typeface="Tahoma"/>
                <a:ea typeface="Tahoma"/>
                <a:cs typeface="Tahoma"/>
              </a:rPr>
              <a:t> </a:t>
            </a:r>
            <a:r>
              <a:rPr lang="en-US" sz="2400" err="1">
                <a:latin typeface="Tahoma"/>
                <a:ea typeface="Tahoma"/>
                <a:cs typeface="Tahoma"/>
              </a:rPr>
              <a:t>các</a:t>
            </a:r>
            <a:r>
              <a:rPr lang="en-US" sz="2400" dirty="0">
                <a:latin typeface="Tahoma"/>
                <a:ea typeface="Tahoma"/>
                <a:cs typeface="Tahoma"/>
              </a:rPr>
              <a:t> </a:t>
            </a:r>
            <a:r>
              <a:rPr lang="en-US" sz="2400" err="1">
                <a:latin typeface="Tahoma"/>
                <a:ea typeface="Tahoma"/>
                <a:cs typeface="Tahoma"/>
              </a:rPr>
              <a:t>thuê</a:t>
            </a:r>
            <a:r>
              <a:rPr lang="en-US" sz="2400" dirty="0">
                <a:latin typeface="Tahoma"/>
                <a:ea typeface="Tahoma"/>
                <a:cs typeface="Tahoma"/>
              </a:rPr>
              <a:t> bao </a:t>
            </a:r>
            <a:r>
              <a:rPr lang="en-US" sz="2400" err="1">
                <a:latin typeface="Tahoma"/>
                <a:ea typeface="Tahoma"/>
                <a:cs typeface="Tahoma"/>
              </a:rPr>
              <a:t>truyền</a:t>
            </a:r>
            <a:r>
              <a:rPr lang="en-US" sz="2400" dirty="0">
                <a:latin typeface="Tahoma"/>
                <a:ea typeface="Tahoma"/>
                <a:cs typeface="Tahoma"/>
              </a:rPr>
              <a:t> </a:t>
            </a:r>
            <a:r>
              <a:rPr lang="en-US" sz="2400" err="1">
                <a:latin typeface="Tahoma"/>
                <a:ea typeface="Tahoma"/>
                <a:cs typeface="Tahoma"/>
              </a:rPr>
              <a:t>và</a:t>
            </a:r>
            <a:r>
              <a:rPr lang="en-US" sz="2400" dirty="0">
                <a:latin typeface="Tahoma"/>
                <a:ea typeface="Tahoma"/>
                <a:cs typeface="Tahoma"/>
              </a:rPr>
              <a:t> </a:t>
            </a:r>
            <a:r>
              <a:rPr lang="en-US" sz="2400" err="1">
                <a:latin typeface="Tahoma"/>
                <a:ea typeface="Tahoma"/>
                <a:cs typeface="Tahoma"/>
              </a:rPr>
              <a:t>nhận</a:t>
            </a:r>
            <a:r>
              <a:rPr lang="en-US" sz="2400" dirty="0">
                <a:latin typeface="Tahoma"/>
                <a:ea typeface="Tahoma"/>
                <a:cs typeface="Tahoma"/>
              </a:rPr>
              <a:t> </a:t>
            </a:r>
            <a:r>
              <a:rPr lang="en-US" sz="2400" err="1">
                <a:latin typeface="Tahoma"/>
                <a:ea typeface="Tahoma"/>
                <a:cs typeface="Tahoma"/>
              </a:rPr>
              <a:t>tín</a:t>
            </a:r>
            <a:r>
              <a:rPr lang="en-US" sz="2400" dirty="0">
                <a:latin typeface="Tahoma"/>
                <a:ea typeface="Tahoma"/>
                <a:cs typeface="Tahoma"/>
              </a:rPr>
              <a:t> </a:t>
            </a:r>
            <a:r>
              <a:rPr lang="en-US" sz="2400" err="1">
                <a:latin typeface="Tahoma"/>
                <a:ea typeface="Tahoma"/>
                <a:cs typeface="Tahoma"/>
              </a:rPr>
              <a:t>hiệu</a:t>
            </a:r>
            <a:r>
              <a:rPr lang="en-US" sz="2400" dirty="0">
                <a:latin typeface="Tahoma"/>
                <a:ea typeface="Tahoma"/>
                <a:cs typeface="Tahoma"/>
              </a:rPr>
              <a:t> qua </a:t>
            </a:r>
            <a:r>
              <a:rPr lang="en-US" sz="2400" err="1">
                <a:latin typeface="Tahoma"/>
                <a:ea typeface="Tahoma"/>
                <a:cs typeface="Tahoma"/>
              </a:rPr>
              <a:t>không</a:t>
            </a:r>
            <a:r>
              <a:rPr lang="en-US" sz="2400" dirty="0">
                <a:latin typeface="Tahoma"/>
                <a:ea typeface="Tahoma"/>
                <a:cs typeface="Tahoma"/>
              </a:rPr>
              <a:t> </a:t>
            </a:r>
            <a:r>
              <a:rPr lang="en-US" sz="2400" err="1">
                <a:latin typeface="Tahoma"/>
                <a:ea typeface="Tahoma"/>
                <a:cs typeface="Tahoma"/>
              </a:rPr>
              <a:t>gian</a:t>
            </a:r>
            <a:r>
              <a:rPr lang="en-US" sz="2400" dirty="0">
                <a:latin typeface="Tahoma"/>
                <a:ea typeface="Tahoma"/>
                <a:cs typeface="Tahoma"/>
              </a:rPr>
              <a:t> </a:t>
            </a:r>
            <a:r>
              <a:rPr lang="en-US" sz="2400" err="1">
                <a:latin typeface="Tahoma"/>
                <a:ea typeface="Tahoma"/>
                <a:cs typeface="Tahoma"/>
              </a:rPr>
              <a:t>vô</a:t>
            </a:r>
            <a:r>
              <a:rPr lang="en-US" sz="2400" dirty="0">
                <a:latin typeface="Tahoma"/>
                <a:ea typeface="Tahoma"/>
                <a:cs typeface="Tahoma"/>
              </a:rPr>
              <a:t> </a:t>
            </a:r>
            <a:r>
              <a:rPr lang="en-US" sz="2400" err="1">
                <a:latin typeface="Tahoma"/>
                <a:ea typeface="Tahoma"/>
                <a:cs typeface="Tahoma"/>
              </a:rPr>
              <a:t>tuyến</a:t>
            </a:r>
            <a:r>
              <a:rPr lang="en-US" sz="2400" dirty="0">
                <a:latin typeface="Tahoma"/>
                <a:ea typeface="Tahoma"/>
                <a:cs typeface="Tahoma"/>
              </a:rPr>
              <a:t>.</a:t>
            </a:r>
          </a:p>
          <a:p>
            <a:r>
              <a:rPr lang="en-US" sz="2400" dirty="0">
                <a:latin typeface="Tahoma"/>
                <a:ea typeface="Tahoma"/>
                <a:cs typeface="Tahoma"/>
              </a:rPr>
              <a:t>Trong </a:t>
            </a:r>
            <a:r>
              <a:rPr lang="en-US" sz="2400" dirty="0" err="1">
                <a:latin typeface="Tahoma"/>
                <a:ea typeface="Tahoma"/>
                <a:cs typeface="Tahoma"/>
              </a:rPr>
              <a:t>hệ</a:t>
            </a:r>
            <a:r>
              <a:rPr lang="en-US" sz="2400" dirty="0">
                <a:latin typeface="Tahoma"/>
                <a:ea typeface="Tahoma"/>
                <a:cs typeface="Tahoma"/>
              </a:rPr>
              <a:t> </a:t>
            </a:r>
            <a:r>
              <a:rPr lang="en-US" sz="2400" dirty="0" err="1">
                <a:latin typeface="Tahoma"/>
                <a:ea typeface="Tahoma"/>
                <a:cs typeface="Tahoma"/>
              </a:rPr>
              <a:t>thống</a:t>
            </a:r>
            <a:r>
              <a:rPr lang="en-US" sz="2400" dirty="0">
                <a:latin typeface="Tahoma"/>
                <a:ea typeface="Tahoma"/>
                <a:cs typeface="Tahoma"/>
              </a:rPr>
              <a:t> </a:t>
            </a:r>
            <a:r>
              <a:rPr lang="en-US" sz="2400" dirty="0" err="1">
                <a:latin typeface="Tahoma"/>
                <a:ea typeface="Tahoma"/>
                <a:cs typeface="Tahoma"/>
              </a:rPr>
              <a:t>thông</a:t>
            </a:r>
            <a:r>
              <a:rPr lang="en-US" sz="2400" dirty="0">
                <a:latin typeface="Tahoma"/>
                <a:ea typeface="Tahoma"/>
                <a:cs typeface="Tahoma"/>
              </a:rPr>
              <a:t> tin di </a:t>
            </a:r>
            <a:r>
              <a:rPr lang="en-US" sz="2400" dirty="0" err="1">
                <a:latin typeface="Tahoma"/>
                <a:ea typeface="Tahoma"/>
                <a:cs typeface="Tahoma"/>
              </a:rPr>
              <a:t>động</a:t>
            </a:r>
            <a:r>
              <a:rPr lang="en-US" sz="2400" dirty="0">
                <a:latin typeface="Tahoma"/>
                <a:ea typeface="Tahoma"/>
                <a:cs typeface="Tahoma"/>
              </a:rPr>
              <a:t>, </a:t>
            </a:r>
            <a:r>
              <a:rPr lang="en-US" sz="2400" dirty="0" err="1">
                <a:latin typeface="Tahoma"/>
                <a:ea typeface="Tahoma"/>
                <a:cs typeface="Tahoma"/>
              </a:rPr>
              <a:t>người</a:t>
            </a:r>
            <a:r>
              <a:rPr lang="en-US" sz="2400" dirty="0">
                <a:latin typeface="Tahoma"/>
                <a:ea typeface="Tahoma"/>
                <a:cs typeface="Tahoma"/>
              </a:rPr>
              <a:t> </a:t>
            </a:r>
            <a:r>
              <a:rPr lang="en-US" sz="2400" dirty="0" err="1">
                <a:latin typeface="Tahoma"/>
                <a:ea typeface="Tahoma"/>
                <a:cs typeface="Tahoma"/>
              </a:rPr>
              <a:t>dùng</a:t>
            </a:r>
            <a:r>
              <a:rPr lang="en-US" sz="2400" dirty="0">
                <a:latin typeface="Tahoma"/>
                <a:ea typeface="Tahoma"/>
                <a:cs typeface="Tahoma"/>
              </a:rPr>
              <a:t> </a:t>
            </a:r>
            <a:r>
              <a:rPr lang="en-US" sz="2400" dirty="0" err="1">
                <a:latin typeface="Tahoma"/>
                <a:ea typeface="Tahoma"/>
                <a:cs typeface="Tahoma"/>
              </a:rPr>
              <a:t>có</a:t>
            </a:r>
            <a:r>
              <a:rPr lang="en-US" sz="2400" dirty="0">
                <a:latin typeface="Tahoma"/>
                <a:ea typeface="Tahoma"/>
                <a:cs typeface="Tahoma"/>
              </a:rPr>
              <a:t> </a:t>
            </a:r>
            <a:r>
              <a:rPr lang="en-US" sz="2400" dirty="0" err="1">
                <a:latin typeface="Tahoma"/>
                <a:ea typeface="Tahoma"/>
                <a:cs typeface="Tahoma"/>
              </a:rPr>
              <a:t>thể</a:t>
            </a:r>
            <a:r>
              <a:rPr lang="en-US" sz="2400" dirty="0">
                <a:latin typeface="Tahoma"/>
                <a:ea typeface="Tahoma"/>
                <a:cs typeface="Tahoma"/>
              </a:rPr>
              <a:t> di </a:t>
            </a:r>
            <a:r>
              <a:rPr lang="en-US" sz="2400" dirty="0" err="1">
                <a:latin typeface="Tahoma"/>
                <a:ea typeface="Tahoma"/>
                <a:cs typeface="Tahoma"/>
              </a:rPr>
              <a:t>chuyển</a:t>
            </a:r>
            <a:r>
              <a:rPr lang="en-US" sz="2400" dirty="0">
                <a:latin typeface="Tahoma"/>
                <a:ea typeface="Tahoma"/>
                <a:cs typeface="Tahoma"/>
              </a:rPr>
              <a:t> </a:t>
            </a:r>
            <a:r>
              <a:rPr lang="en-US" sz="2400" dirty="0" err="1">
                <a:latin typeface="Tahoma"/>
                <a:ea typeface="Tahoma"/>
                <a:cs typeface="Tahoma"/>
              </a:rPr>
              <a:t>nên</a:t>
            </a:r>
            <a:r>
              <a:rPr lang="en-US" sz="2400" dirty="0">
                <a:latin typeface="Tahoma"/>
                <a:ea typeface="Tahoma"/>
                <a:cs typeface="Tahoma"/>
              </a:rPr>
              <a:t> </a:t>
            </a:r>
            <a:r>
              <a:rPr lang="en-US" sz="2400" dirty="0" err="1">
                <a:latin typeface="Tahoma"/>
                <a:ea typeface="Tahoma"/>
                <a:cs typeface="Tahoma"/>
              </a:rPr>
              <a:t>phải</a:t>
            </a:r>
            <a:r>
              <a:rPr lang="en-US" sz="2400" dirty="0">
                <a:latin typeface="Tahoma"/>
                <a:ea typeface="Tahoma"/>
                <a:cs typeface="Tahoma"/>
              </a:rPr>
              <a:t> </a:t>
            </a:r>
            <a:r>
              <a:rPr lang="en-US" sz="2400" dirty="0" err="1">
                <a:latin typeface="Tahoma"/>
                <a:ea typeface="Tahoma"/>
                <a:cs typeface="Tahoma"/>
              </a:rPr>
              <a:t>có</a:t>
            </a:r>
            <a:r>
              <a:rPr lang="en-US" sz="2400" dirty="0">
                <a:latin typeface="Tahoma"/>
                <a:ea typeface="Tahoma"/>
                <a:cs typeface="Tahoma"/>
              </a:rPr>
              <a:t> </a:t>
            </a:r>
            <a:r>
              <a:rPr lang="en-US" sz="2400" dirty="0" err="1">
                <a:latin typeface="Tahoma"/>
                <a:ea typeface="Tahoma"/>
                <a:cs typeface="Tahoma"/>
              </a:rPr>
              <a:t>quá</a:t>
            </a:r>
            <a:r>
              <a:rPr lang="en-US" sz="2400" dirty="0">
                <a:latin typeface="Tahoma"/>
                <a:ea typeface="Tahoma"/>
                <a:cs typeface="Tahoma"/>
              </a:rPr>
              <a:t> </a:t>
            </a:r>
            <a:r>
              <a:rPr lang="en-US" sz="2400" dirty="0" err="1">
                <a:latin typeface="Tahoma"/>
                <a:ea typeface="Tahoma"/>
                <a:cs typeface="Tahoma"/>
              </a:rPr>
              <a:t>trình</a:t>
            </a:r>
            <a:r>
              <a:rPr lang="en-US" sz="2400" dirty="0">
                <a:latin typeface="Tahoma"/>
                <a:ea typeface="Tahoma"/>
                <a:cs typeface="Tahoma"/>
              </a:rPr>
              <a:t> </a:t>
            </a:r>
            <a:r>
              <a:rPr lang="en-US" sz="2400" dirty="0" err="1">
                <a:latin typeface="Tahoma"/>
                <a:ea typeface="Tahoma"/>
                <a:cs typeface="Tahoma"/>
              </a:rPr>
              <a:t>thực</a:t>
            </a:r>
            <a:r>
              <a:rPr lang="en-US" sz="2400" dirty="0">
                <a:latin typeface="Tahoma"/>
                <a:ea typeface="Tahoma"/>
                <a:cs typeface="Tahoma"/>
              </a:rPr>
              <a:t> </a:t>
            </a:r>
            <a:r>
              <a:rPr lang="en-US" sz="2400" dirty="0" err="1">
                <a:latin typeface="Tahoma"/>
                <a:ea typeface="Tahoma"/>
                <a:cs typeface="Tahoma"/>
              </a:rPr>
              <a:t>hiện</a:t>
            </a:r>
            <a:r>
              <a:rPr lang="en-US" sz="2400" dirty="0">
                <a:latin typeface="Tahoma"/>
                <a:ea typeface="Tahoma"/>
                <a:cs typeface="Tahoma"/>
              </a:rPr>
              <a:t> </a:t>
            </a:r>
            <a:r>
              <a:rPr lang="en-US" sz="2400" dirty="0" err="1">
                <a:latin typeface="Tahoma"/>
                <a:ea typeface="Tahoma"/>
                <a:cs typeface="Tahoma"/>
              </a:rPr>
              <a:t>xử</a:t>
            </a:r>
            <a:r>
              <a:rPr lang="en-US" sz="2400" dirty="0">
                <a:latin typeface="Tahoma"/>
                <a:ea typeface="Tahoma"/>
                <a:cs typeface="Tahoma"/>
              </a:rPr>
              <a:t> </a:t>
            </a:r>
            <a:r>
              <a:rPr lang="en-US" sz="2400" dirty="0" err="1">
                <a:latin typeface="Tahoma"/>
                <a:ea typeface="Tahoma"/>
                <a:cs typeface="Tahoma"/>
              </a:rPr>
              <a:t>lý</a:t>
            </a:r>
            <a:r>
              <a:rPr lang="en-US" sz="2400" dirty="0">
                <a:latin typeface="Tahoma"/>
                <a:ea typeface="Tahoma"/>
                <a:cs typeface="Tahoma"/>
              </a:rPr>
              <a:t> </a:t>
            </a:r>
            <a:r>
              <a:rPr lang="en-US" sz="2400" dirty="0" err="1">
                <a:latin typeface="Tahoma"/>
                <a:ea typeface="Tahoma"/>
                <a:cs typeface="Tahoma"/>
              </a:rPr>
              <a:t>để</a:t>
            </a:r>
            <a:r>
              <a:rPr lang="en-US" sz="2400" dirty="0">
                <a:latin typeface="Tahoma"/>
                <a:ea typeface="Tahoma"/>
                <a:cs typeface="Tahoma"/>
              </a:rPr>
              <a:t> </a:t>
            </a:r>
            <a:r>
              <a:rPr lang="en-US" sz="2400" dirty="0" err="1">
                <a:latin typeface="Tahoma"/>
                <a:ea typeface="Tahoma"/>
                <a:cs typeface="Tahoma"/>
              </a:rPr>
              <a:t>đảm</a:t>
            </a:r>
            <a:r>
              <a:rPr lang="en-US" sz="2400" dirty="0">
                <a:latin typeface="Tahoma"/>
                <a:ea typeface="Tahoma"/>
                <a:cs typeface="Tahoma"/>
              </a:rPr>
              <a:t> </a:t>
            </a:r>
            <a:r>
              <a:rPr lang="en-US" sz="2400" dirty="0" err="1">
                <a:latin typeface="Tahoma"/>
                <a:ea typeface="Tahoma"/>
                <a:cs typeface="Tahoma"/>
              </a:rPr>
              <a:t>bảo</a:t>
            </a:r>
            <a:r>
              <a:rPr lang="en-US" sz="2400" dirty="0">
                <a:latin typeface="Tahoma"/>
                <a:ea typeface="Tahoma"/>
                <a:cs typeface="Tahoma"/>
              </a:rPr>
              <a:t> </a:t>
            </a:r>
            <a:r>
              <a:rPr lang="en-US" sz="2400" dirty="0" err="1">
                <a:latin typeface="Tahoma"/>
                <a:ea typeface="Tahoma"/>
                <a:cs typeface="Tahoma"/>
              </a:rPr>
              <a:t>thông</a:t>
            </a:r>
            <a:r>
              <a:rPr lang="en-US" sz="2400" dirty="0">
                <a:latin typeface="Tahoma"/>
                <a:ea typeface="Tahoma"/>
                <a:cs typeface="Tahoma"/>
              </a:rPr>
              <a:t> tin </a:t>
            </a:r>
            <a:r>
              <a:rPr lang="en-US" sz="2400" dirty="0" err="1">
                <a:latin typeface="Tahoma"/>
                <a:ea typeface="Tahoma"/>
                <a:cs typeface="Tahoma"/>
              </a:rPr>
              <a:t>liên</a:t>
            </a:r>
            <a:r>
              <a:rPr lang="en-US" sz="2400" dirty="0">
                <a:latin typeface="Tahoma"/>
                <a:ea typeface="Tahoma"/>
                <a:cs typeface="Tahoma"/>
              </a:rPr>
              <a:t> </a:t>
            </a:r>
            <a:r>
              <a:rPr lang="en-US" sz="2400" dirty="0" err="1">
                <a:latin typeface="Tahoma"/>
                <a:ea typeface="Tahoma"/>
                <a:cs typeface="Tahoma"/>
              </a:rPr>
              <a:t>tục</a:t>
            </a:r>
            <a:r>
              <a:rPr lang="en-US" sz="2400" dirty="0">
                <a:latin typeface="Tahoma"/>
                <a:ea typeface="Tahoma"/>
                <a:cs typeface="Tahoma"/>
              </a:rPr>
              <a:t>.</a:t>
            </a:r>
          </a:p>
        </p:txBody>
      </p:sp>
    </p:spTree>
    <p:extLst>
      <p:ext uri="{BB962C8B-B14F-4D97-AF65-F5344CB8AC3E}">
        <p14:creationId xmlns:p14="http://schemas.microsoft.com/office/powerpoint/2010/main" val="157663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1E17-7B7D-4E57-98EE-3770F1E0C352}"/>
              </a:ext>
            </a:extLst>
          </p:cNvPr>
          <p:cNvSpPr>
            <a:spLocks noGrp="1"/>
          </p:cNvSpPr>
          <p:nvPr>
            <p:ph type="title"/>
          </p:nvPr>
        </p:nvSpPr>
        <p:spPr/>
        <p:txBody>
          <a:bodyPr/>
          <a:lstStyle/>
          <a:p>
            <a:r>
              <a:rPr lang="vi-VN" b="1" u="sng" dirty="0">
                <a:latin typeface="Tahoma"/>
                <a:ea typeface="Tahoma"/>
                <a:cs typeface="Tahoma"/>
              </a:rPr>
              <a:t>2</a:t>
            </a:r>
            <a:r>
              <a:rPr lang="en-US" b="1" u="sng" dirty="0"/>
              <a:t> </a:t>
            </a:r>
            <a:r>
              <a:rPr lang="vi-VN" b="1" u="sng" dirty="0" err="1">
                <a:latin typeface="Tahoma"/>
                <a:ea typeface="Tahoma"/>
                <a:cs typeface="Tahoma"/>
              </a:rPr>
              <a:t>Về</a:t>
            </a:r>
            <a:r>
              <a:rPr lang="en-US" b="1" u="sng" dirty="0"/>
              <a:t> </a:t>
            </a:r>
            <a:r>
              <a:rPr lang="vi-VN" b="1" u="sng" dirty="0" err="1">
                <a:latin typeface="Tahoma"/>
                <a:ea typeface="Tahoma"/>
                <a:cs typeface="Tahoma"/>
              </a:rPr>
              <a:t>chất</a:t>
            </a:r>
            <a:r>
              <a:rPr lang="vi-VN" b="1" u="sng" dirty="0">
                <a:latin typeface="Tahoma"/>
                <a:ea typeface="Tahoma"/>
                <a:cs typeface="Tahoma"/>
              </a:rPr>
              <a:t> </a:t>
            </a:r>
            <a:r>
              <a:rPr lang="vi-VN" b="1" u="sng" dirty="0" err="1">
                <a:latin typeface="Tahoma"/>
                <a:ea typeface="Tahoma"/>
                <a:cs typeface="Tahoma"/>
              </a:rPr>
              <a:t>lượng</a:t>
            </a:r>
            <a:r>
              <a:rPr lang="vi-VN" b="1" u="sng" dirty="0">
                <a:latin typeface="Tahoma"/>
                <a:ea typeface="Tahoma"/>
                <a:cs typeface="Tahoma"/>
              </a:rPr>
              <a:t> </a:t>
            </a:r>
            <a:r>
              <a:rPr lang="vi-VN" b="1" u="sng" dirty="0" err="1">
                <a:latin typeface="Tahoma"/>
                <a:ea typeface="Tahoma"/>
                <a:cs typeface="Tahoma"/>
              </a:rPr>
              <a:t>dịch</a:t>
            </a:r>
            <a:r>
              <a:rPr lang="vi-VN" b="1" u="sng" dirty="0">
                <a:latin typeface="Tahoma"/>
                <a:ea typeface="Tahoma"/>
                <a:cs typeface="Tahoma"/>
              </a:rPr>
              <a:t> </a:t>
            </a:r>
            <a:r>
              <a:rPr lang="vi-VN" b="1" u="sng" dirty="0" err="1">
                <a:latin typeface="Tahoma"/>
                <a:ea typeface="Tahoma"/>
                <a:cs typeface="Tahoma"/>
              </a:rPr>
              <a:t>vụ</a:t>
            </a:r>
            <a:r>
              <a:rPr lang="en-US" b="1" u="sng" dirty="0"/>
              <a:t> </a:t>
            </a:r>
            <a:r>
              <a:rPr lang="vi-VN" b="1" u="sng" dirty="0" err="1">
                <a:latin typeface="Tahoma"/>
                <a:ea typeface="Tahoma"/>
                <a:cs typeface="Tahoma"/>
              </a:rPr>
              <a:t>và</a:t>
            </a:r>
            <a:r>
              <a:rPr lang="en-US" b="1" u="sng" dirty="0"/>
              <a:t> </a:t>
            </a:r>
            <a:r>
              <a:rPr lang="vi-VN" b="1" u="sng" dirty="0">
                <a:latin typeface="Tahoma"/>
                <a:ea typeface="Tahoma"/>
                <a:cs typeface="Tahoma"/>
              </a:rPr>
              <a:t>an toàn </a:t>
            </a:r>
            <a:r>
              <a:rPr lang="en-US" b="1" u="sng" dirty="0">
                <a:latin typeface="Tahoma"/>
                <a:ea typeface="Tahoma"/>
                <a:cs typeface="Tahoma"/>
              </a:rPr>
              <a:t>    </a:t>
            </a:r>
            <a:r>
              <a:rPr lang="vi-VN" b="1" u="sng" dirty="0">
                <a:latin typeface="Tahoma"/>
                <a:ea typeface="Tahoma"/>
                <a:cs typeface="Tahoma"/>
              </a:rPr>
              <a:t>bảo mật:</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CAFF307B-B9A8-422C-8DEA-549EF65DAB56}"/>
              </a:ext>
            </a:extLst>
          </p:cNvPr>
          <p:cNvSpPr>
            <a:spLocks noGrp="1"/>
          </p:cNvSpPr>
          <p:nvPr>
            <p:ph idx="1"/>
          </p:nvPr>
        </p:nvSpPr>
        <p:spPr/>
        <p:txBody>
          <a:bodyPr vert="horz" lIns="91440" tIns="45720" rIns="91440" bIns="45720" rtlCol="0" anchor="t">
            <a:noAutofit/>
          </a:bodyPr>
          <a:lstStyle/>
          <a:p>
            <a:pPr marL="0" indent="0">
              <a:buNone/>
            </a:pPr>
            <a:endParaRPr lang="en-US" sz="2800" dirty="0">
              <a:ea typeface="+mn-lt"/>
              <a:cs typeface="+mn-lt"/>
            </a:endParaRPr>
          </a:p>
          <a:p>
            <a:r>
              <a:rPr lang="vi-VN" sz="2800" dirty="0" err="1">
                <a:latin typeface="Tahoma"/>
                <a:ea typeface="Tahoma"/>
                <a:cs typeface="Tahoma"/>
              </a:rPr>
              <a:t>Chất</a:t>
            </a:r>
            <a:r>
              <a:rPr lang="vi-VN" sz="2800" dirty="0">
                <a:latin typeface="Tahoma"/>
                <a:ea typeface="Tahoma"/>
                <a:cs typeface="Tahoma"/>
              </a:rPr>
              <a:t> </a:t>
            </a:r>
            <a:r>
              <a:rPr lang="vi-VN" sz="2800" dirty="0" err="1">
                <a:latin typeface="Tahoma"/>
                <a:ea typeface="Tahoma"/>
                <a:cs typeface="Tahoma"/>
              </a:rPr>
              <a:t>lượng</a:t>
            </a:r>
            <a:r>
              <a:rPr lang="vi-VN" sz="2800" dirty="0">
                <a:latin typeface="Tahoma"/>
                <a:ea typeface="Tahoma"/>
                <a:cs typeface="Tahoma"/>
              </a:rPr>
              <a:t> </a:t>
            </a:r>
            <a:r>
              <a:rPr lang="vi-VN" sz="2800" dirty="0" err="1">
                <a:latin typeface="Tahoma"/>
                <a:ea typeface="Tahoma"/>
                <a:cs typeface="Tahoma"/>
              </a:rPr>
              <a:t>của</a:t>
            </a:r>
            <a:r>
              <a:rPr lang="vi-VN" sz="2800" dirty="0">
                <a:latin typeface="Tahoma"/>
                <a:ea typeface="Tahoma"/>
                <a:cs typeface="Tahoma"/>
              </a:rPr>
              <a:t> </a:t>
            </a:r>
            <a:r>
              <a:rPr lang="vi-VN" sz="2800" dirty="0" err="1">
                <a:latin typeface="Tahoma"/>
                <a:ea typeface="Tahoma"/>
                <a:cs typeface="Tahoma"/>
              </a:rPr>
              <a:t>thoại</a:t>
            </a:r>
            <a:r>
              <a:rPr lang="vi-VN" sz="2800" dirty="0">
                <a:latin typeface="Tahoma"/>
                <a:ea typeface="Tahoma"/>
                <a:cs typeface="Tahoma"/>
              </a:rPr>
              <a:t> trong GSM </a:t>
            </a:r>
            <a:r>
              <a:rPr lang="vi-VN" sz="2800" dirty="0" err="1">
                <a:latin typeface="Tahoma"/>
                <a:ea typeface="Tahoma"/>
                <a:cs typeface="Tahoma"/>
              </a:rPr>
              <a:t>phải</a:t>
            </a:r>
            <a:r>
              <a:rPr lang="vi-VN" sz="2800" dirty="0">
                <a:latin typeface="Tahoma"/>
                <a:ea typeface="Tahoma"/>
                <a:cs typeface="Tahoma"/>
              </a:rPr>
              <a:t> </a:t>
            </a:r>
            <a:r>
              <a:rPr lang="vi-VN" sz="2800" dirty="0" err="1">
                <a:latin typeface="Tahoma"/>
                <a:ea typeface="Tahoma"/>
                <a:cs typeface="Tahoma"/>
              </a:rPr>
              <a:t>ít</a:t>
            </a:r>
            <a:r>
              <a:rPr lang="vi-VN" sz="2800" dirty="0">
                <a:latin typeface="Tahoma"/>
                <a:ea typeface="Tahoma"/>
                <a:cs typeface="Tahoma"/>
              </a:rPr>
              <a:t> </a:t>
            </a:r>
            <a:r>
              <a:rPr lang="vi-VN" sz="2800" dirty="0" err="1">
                <a:latin typeface="Tahoma"/>
                <a:ea typeface="Tahoma"/>
                <a:cs typeface="Tahoma"/>
              </a:rPr>
              <a:t>nhất</a:t>
            </a:r>
            <a:r>
              <a:rPr lang="vi-VN" sz="2800" dirty="0">
                <a:latin typeface="Tahoma"/>
                <a:ea typeface="Tahoma"/>
                <a:cs typeface="Tahoma"/>
              </a:rPr>
              <a:t>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chất</a:t>
            </a:r>
            <a:r>
              <a:rPr lang="vi-VN" sz="2800" dirty="0">
                <a:latin typeface="Tahoma"/>
                <a:ea typeface="Tahoma"/>
                <a:cs typeface="Tahoma"/>
              </a:rPr>
              <a:t> </a:t>
            </a:r>
            <a:r>
              <a:rPr lang="vi-VN" sz="2800" dirty="0" err="1">
                <a:latin typeface="Tahoma"/>
                <a:ea typeface="Tahoma"/>
                <a:cs typeface="Tahoma"/>
              </a:rPr>
              <a:t>lượng</a:t>
            </a:r>
            <a:r>
              <a:rPr lang="vi-VN" sz="2800" dirty="0">
                <a:latin typeface="Tahoma"/>
                <a:ea typeface="Tahoma"/>
                <a:cs typeface="Tahoma"/>
              </a:rPr>
              <a:t> như </a:t>
            </a:r>
            <a:r>
              <a:rPr lang="vi-VN" sz="2800" dirty="0" err="1">
                <a:latin typeface="Tahoma"/>
                <a:ea typeface="Tahoma"/>
                <a:cs typeface="Tahoma"/>
              </a:rPr>
              <a:t>các</a:t>
            </a:r>
            <a:r>
              <a:rPr lang="vi-VN" sz="2800" dirty="0">
                <a:latin typeface="Tahoma"/>
                <a:ea typeface="Tahoma"/>
                <a:cs typeface="Tahoma"/>
              </a:rPr>
              <a:t> </a:t>
            </a:r>
            <a:r>
              <a:rPr lang="vi-VN" sz="2800" dirty="0" err="1">
                <a:latin typeface="Tahoma"/>
                <a:ea typeface="Tahoma"/>
                <a:cs typeface="Tahoma"/>
              </a:rPr>
              <a:t>hệ</a:t>
            </a:r>
            <a:r>
              <a:rPr lang="en-US" sz="2800" dirty="0">
                <a:ea typeface="+mn-lt"/>
                <a:cs typeface="+mn-lt"/>
              </a:rPr>
              <a:t> </a:t>
            </a:r>
            <a:r>
              <a:rPr lang="vi-VN" sz="2800" dirty="0" err="1">
                <a:latin typeface="Tahoma"/>
                <a:ea typeface="Tahoma"/>
                <a:cs typeface="Tahoma"/>
              </a:rPr>
              <a:t>thống</a:t>
            </a:r>
            <a:r>
              <a:rPr lang="vi-VN" sz="2800" dirty="0">
                <a:latin typeface="Tahoma"/>
                <a:ea typeface="Tahoma"/>
                <a:cs typeface="Tahoma"/>
              </a:rPr>
              <a:t> di </a:t>
            </a:r>
            <a:r>
              <a:rPr lang="vi-VN" sz="2800" dirty="0" err="1">
                <a:latin typeface="Tahoma"/>
                <a:ea typeface="Tahoma"/>
                <a:cs typeface="Tahoma"/>
              </a:rPr>
              <a:t>động</a:t>
            </a:r>
            <a:r>
              <a:rPr lang="vi-VN" sz="2800" dirty="0">
                <a:latin typeface="Tahoma"/>
                <a:ea typeface="Tahoma"/>
                <a:cs typeface="Tahoma"/>
              </a:rPr>
              <a:t> tương </a:t>
            </a:r>
            <a:r>
              <a:rPr lang="vi-VN" sz="2800" dirty="0" err="1">
                <a:latin typeface="Tahoma"/>
                <a:ea typeface="Tahoma"/>
                <a:cs typeface="Tahoma"/>
              </a:rPr>
              <a:t>tự</a:t>
            </a:r>
            <a:r>
              <a:rPr lang="en-US" sz="2800" dirty="0">
                <a:ea typeface="+mn-lt"/>
                <a:cs typeface="+mn-lt"/>
              </a:rPr>
              <a:t> </a:t>
            </a:r>
            <a:r>
              <a:rPr lang="vi-VN" sz="2800" dirty="0" err="1">
                <a:latin typeface="Tahoma"/>
                <a:ea typeface="Tahoma"/>
                <a:cs typeface="Tahoma"/>
              </a:rPr>
              <a:t>trước</a:t>
            </a:r>
            <a:r>
              <a:rPr lang="vi-VN" sz="2800" dirty="0">
                <a:latin typeface="Tahoma"/>
                <a:ea typeface="Tahoma"/>
                <a:cs typeface="Tahoma"/>
              </a:rPr>
              <a:t> </a:t>
            </a:r>
            <a:r>
              <a:rPr lang="vi-VN" sz="2800" dirty="0" err="1">
                <a:latin typeface="Tahoma"/>
                <a:ea typeface="Tahoma"/>
                <a:cs typeface="Tahoma"/>
              </a:rPr>
              <a:t>đó</a:t>
            </a:r>
            <a:r>
              <a:rPr lang="vi-VN" sz="2800" dirty="0">
                <a:latin typeface="Tahoma"/>
                <a:ea typeface="Tahoma"/>
                <a:cs typeface="Tahoma"/>
              </a:rPr>
              <a:t> trong </a:t>
            </a:r>
            <a:r>
              <a:rPr lang="vi-VN" sz="2800" dirty="0" err="1">
                <a:latin typeface="Tahoma"/>
                <a:ea typeface="Tahoma"/>
                <a:cs typeface="Tahoma"/>
              </a:rPr>
              <a:t>điều</a:t>
            </a:r>
            <a:r>
              <a:rPr lang="vi-VN" sz="2800" dirty="0">
                <a:latin typeface="Tahoma"/>
                <a:ea typeface="Tahoma"/>
                <a:cs typeface="Tahoma"/>
              </a:rPr>
              <a:t> </a:t>
            </a:r>
            <a:r>
              <a:rPr lang="vi-VN" sz="2800" dirty="0" err="1">
                <a:latin typeface="Tahoma"/>
                <a:ea typeface="Tahoma"/>
                <a:cs typeface="Tahoma"/>
              </a:rPr>
              <a:t>kiện</a:t>
            </a:r>
            <a:r>
              <a:rPr lang="vi-VN" sz="2800" dirty="0">
                <a:latin typeface="Tahoma"/>
                <a:ea typeface="Tahoma"/>
                <a:cs typeface="Tahoma"/>
              </a:rPr>
              <a:t> </a:t>
            </a:r>
            <a:r>
              <a:rPr lang="vi-VN" sz="2800" dirty="0" err="1">
                <a:latin typeface="Tahoma"/>
                <a:ea typeface="Tahoma"/>
                <a:cs typeface="Tahoma"/>
              </a:rPr>
              <a:t>vận</a:t>
            </a:r>
            <a:r>
              <a:rPr lang="vi-VN" sz="2800" dirty="0">
                <a:latin typeface="Tahoma"/>
                <a:ea typeface="Tahoma"/>
                <a:cs typeface="Tahoma"/>
              </a:rPr>
              <a:t> </a:t>
            </a:r>
            <a:r>
              <a:rPr lang="vi-VN" sz="2800" dirty="0" err="1">
                <a:latin typeface="Tahoma"/>
                <a:ea typeface="Tahoma"/>
                <a:cs typeface="Tahoma"/>
              </a:rPr>
              <a:t>hành</a:t>
            </a:r>
            <a:r>
              <a:rPr lang="vi-VN" sz="2800" dirty="0">
                <a:latin typeface="Tahoma"/>
                <a:ea typeface="Tahoma"/>
                <a:cs typeface="Tahoma"/>
              </a:rPr>
              <a:t> </a:t>
            </a:r>
            <a:r>
              <a:rPr lang="vi-VN" sz="2800" dirty="0" err="1">
                <a:latin typeface="Tahoma"/>
                <a:ea typeface="Tahoma"/>
                <a:cs typeface="Tahoma"/>
              </a:rPr>
              <a:t>thực</a:t>
            </a:r>
            <a:r>
              <a:rPr lang="vi-VN" sz="2800" dirty="0">
                <a:latin typeface="Tahoma"/>
                <a:ea typeface="Tahoma"/>
                <a:cs typeface="Tahoma"/>
              </a:rPr>
              <a:t> </a:t>
            </a:r>
            <a:r>
              <a:rPr lang="vi-VN" sz="2800" dirty="0" err="1">
                <a:latin typeface="Tahoma"/>
                <a:ea typeface="Tahoma"/>
                <a:cs typeface="Tahoma"/>
              </a:rPr>
              <a:t>tế</a:t>
            </a:r>
            <a:r>
              <a:rPr lang="vi-VN" sz="2800" dirty="0">
                <a:latin typeface="Tahoma"/>
                <a:ea typeface="Tahoma"/>
                <a:cs typeface="Tahoma"/>
              </a:rPr>
              <a:t>.</a:t>
            </a:r>
            <a:endParaRPr lang="en-US" sz="2800">
              <a:latin typeface="Tahoma"/>
              <a:ea typeface="Tahoma"/>
              <a:cs typeface="Tahoma"/>
            </a:endParaRPr>
          </a:p>
          <a:p>
            <a:r>
              <a:rPr lang="vi-VN" sz="2800" dirty="0" err="1">
                <a:latin typeface="Tahoma"/>
                <a:ea typeface="Tahoma"/>
                <a:cs typeface="Tahoma"/>
              </a:rPr>
              <a:t>Hệ</a:t>
            </a:r>
            <a:r>
              <a:rPr lang="en-US" sz="2800" dirty="0">
                <a:ea typeface="+mn-lt"/>
                <a:cs typeface="+mn-lt"/>
              </a:rPr>
              <a:t> </a:t>
            </a:r>
            <a:r>
              <a:rPr lang="vi-VN" sz="2800" dirty="0" err="1">
                <a:latin typeface="Tahoma"/>
                <a:ea typeface="Tahoma"/>
                <a:cs typeface="Tahoma"/>
              </a:rPr>
              <a:t>thống</a:t>
            </a:r>
            <a:r>
              <a:rPr lang="vi-VN" sz="2800" dirty="0">
                <a:latin typeface="Tahoma"/>
                <a:ea typeface="Tahoma"/>
                <a:cs typeface="Tahoma"/>
              </a:rPr>
              <a:t>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khả</a:t>
            </a:r>
            <a:r>
              <a:rPr lang="en-US" sz="2800" dirty="0">
                <a:ea typeface="+mn-lt"/>
                <a:cs typeface="+mn-lt"/>
              </a:rPr>
              <a:t> </a:t>
            </a:r>
            <a:r>
              <a:rPr lang="vi-VN" sz="2800" dirty="0">
                <a:latin typeface="Tahoma"/>
                <a:ea typeface="Tahoma"/>
                <a:cs typeface="Tahoma"/>
              </a:rPr>
              <a:t>năng </a:t>
            </a:r>
            <a:r>
              <a:rPr lang="vi-VN" sz="2800" dirty="0" err="1">
                <a:latin typeface="Tahoma"/>
                <a:ea typeface="Tahoma"/>
                <a:cs typeface="Tahoma"/>
              </a:rPr>
              <a:t>bảo</a:t>
            </a:r>
            <a:r>
              <a:rPr lang="vi-VN" sz="2800" dirty="0">
                <a:latin typeface="Tahoma"/>
                <a:ea typeface="Tahoma"/>
                <a:cs typeface="Tahoma"/>
              </a:rPr>
              <a:t> </a:t>
            </a:r>
            <a:r>
              <a:rPr lang="vi-VN" sz="2800" dirty="0" err="1">
                <a:latin typeface="Tahoma"/>
                <a:ea typeface="Tahoma"/>
                <a:cs typeface="Tahoma"/>
              </a:rPr>
              <a:t>mật</a:t>
            </a:r>
            <a:r>
              <a:rPr lang="vi-VN" sz="2800" dirty="0">
                <a:latin typeface="Tahoma"/>
                <a:ea typeface="Tahoma"/>
                <a:cs typeface="Tahoma"/>
              </a:rPr>
              <a:t>,</a:t>
            </a:r>
            <a:r>
              <a:rPr lang="en-US" sz="2800" dirty="0">
                <a:ea typeface="+mn-lt"/>
                <a:cs typeface="+mn-lt"/>
              </a:rPr>
              <a:t> </a:t>
            </a:r>
            <a:r>
              <a:rPr lang="vi-VN" sz="2800" dirty="0" err="1">
                <a:latin typeface="Tahoma"/>
                <a:ea typeface="Tahoma"/>
                <a:cs typeface="Tahoma"/>
              </a:rPr>
              <a:t>mã</a:t>
            </a:r>
            <a:r>
              <a:rPr lang="vi-VN" sz="2800" dirty="0">
                <a:latin typeface="Tahoma"/>
                <a:ea typeface="Tahoma"/>
                <a:cs typeface="Tahoma"/>
              </a:rPr>
              <a:t> </a:t>
            </a:r>
            <a:r>
              <a:rPr lang="vi-VN" sz="2800" dirty="0" err="1">
                <a:latin typeface="Tahoma"/>
                <a:ea typeface="Tahoma"/>
                <a:cs typeface="Tahoma"/>
              </a:rPr>
              <a:t>hóa</a:t>
            </a:r>
            <a:r>
              <a:rPr lang="vi-VN" sz="2800" dirty="0">
                <a:latin typeface="Tahoma"/>
                <a:ea typeface="Tahoma"/>
                <a:cs typeface="Tahoma"/>
              </a:rPr>
              <a:t> thông tin </a:t>
            </a:r>
            <a:r>
              <a:rPr lang="vi-VN" sz="2800" dirty="0" err="1">
                <a:latin typeface="Tahoma"/>
                <a:ea typeface="Tahoma"/>
                <a:cs typeface="Tahoma"/>
              </a:rPr>
              <a:t>người</a:t>
            </a:r>
            <a:r>
              <a:rPr lang="vi-VN" sz="2800" dirty="0">
                <a:latin typeface="Tahoma"/>
                <a:ea typeface="Tahoma"/>
                <a:cs typeface="Tahoma"/>
              </a:rPr>
              <a:t> </a:t>
            </a:r>
            <a:r>
              <a:rPr lang="vi-VN" sz="2800" dirty="0" err="1">
                <a:latin typeface="Tahoma"/>
                <a:ea typeface="Tahoma"/>
                <a:cs typeface="Tahoma"/>
              </a:rPr>
              <a:t>dùng</a:t>
            </a:r>
            <a:r>
              <a:rPr lang="vi-VN" sz="2800" dirty="0">
                <a:latin typeface="Tahoma"/>
                <a:ea typeface="Tahoma"/>
                <a:cs typeface="Tahoma"/>
              </a:rPr>
              <a:t> </a:t>
            </a:r>
            <a:r>
              <a:rPr lang="vi-VN" sz="2800" dirty="0" err="1">
                <a:latin typeface="Tahoma"/>
                <a:ea typeface="Tahoma"/>
                <a:cs typeface="Tahoma"/>
              </a:rPr>
              <a:t>mà</a:t>
            </a:r>
            <a:r>
              <a:rPr lang="vi-VN" sz="2800" dirty="0">
                <a:latin typeface="Tahoma"/>
                <a:ea typeface="Tahoma"/>
                <a:cs typeface="Tahoma"/>
              </a:rPr>
              <a:t> không </a:t>
            </a:r>
            <a:r>
              <a:rPr lang="vi-VN" sz="2800" dirty="0" err="1">
                <a:latin typeface="Tahoma"/>
                <a:ea typeface="Tahoma"/>
                <a:cs typeface="Tahoma"/>
              </a:rPr>
              <a:t>ảnh</a:t>
            </a:r>
            <a:r>
              <a:rPr lang="vi-VN" sz="2800" dirty="0">
                <a:latin typeface="Tahoma"/>
                <a:ea typeface="Tahoma"/>
                <a:cs typeface="Tahoma"/>
              </a:rPr>
              <a:t> </a:t>
            </a:r>
            <a:r>
              <a:rPr lang="vi-VN" sz="2800" dirty="0" err="1">
                <a:latin typeface="Tahoma"/>
                <a:ea typeface="Tahoma"/>
                <a:cs typeface="Tahoma"/>
              </a:rPr>
              <a:t>hưởng</a:t>
            </a:r>
            <a:r>
              <a:rPr lang="vi-VN" sz="2800" dirty="0">
                <a:latin typeface="Tahoma"/>
                <a:ea typeface="Tahoma"/>
                <a:cs typeface="Tahoma"/>
              </a:rPr>
              <a:t> </a:t>
            </a:r>
            <a:r>
              <a:rPr lang="vi-VN" sz="2800" dirty="0" err="1">
                <a:latin typeface="Tahoma"/>
                <a:ea typeface="Tahoma"/>
                <a:cs typeface="Tahoma"/>
              </a:rPr>
              <a:t>đến</a:t>
            </a:r>
            <a:r>
              <a:rPr lang="vi-VN" sz="2800" dirty="0">
                <a:latin typeface="Tahoma"/>
                <a:ea typeface="Tahoma"/>
                <a:cs typeface="Tahoma"/>
              </a:rPr>
              <a:t> </a:t>
            </a:r>
            <a:r>
              <a:rPr lang="vi-VN" sz="2800" dirty="0" err="1">
                <a:latin typeface="Tahoma"/>
                <a:ea typeface="Tahoma"/>
                <a:cs typeface="Tahoma"/>
              </a:rPr>
              <a:t>hệ</a:t>
            </a:r>
            <a:r>
              <a:rPr lang="en-US" sz="2800" dirty="0">
                <a:ea typeface="+mn-lt"/>
                <a:cs typeface="+mn-lt"/>
              </a:rPr>
              <a:t> </a:t>
            </a:r>
            <a:r>
              <a:rPr lang="vi-VN" sz="2800" dirty="0" err="1">
                <a:latin typeface="Tahoma"/>
                <a:ea typeface="Tahoma"/>
                <a:cs typeface="Tahoma"/>
              </a:rPr>
              <a:t>số</a:t>
            </a:r>
            <a:r>
              <a:rPr lang="en-US" sz="2800" dirty="0">
                <a:ea typeface="+mn-lt"/>
                <a:cs typeface="+mn-lt"/>
              </a:rPr>
              <a:t> </a:t>
            </a:r>
            <a:r>
              <a:rPr lang="vi-VN" sz="2800" dirty="0" err="1">
                <a:latin typeface="Tahoma"/>
                <a:ea typeface="Tahoma"/>
                <a:cs typeface="Tahoma"/>
              </a:rPr>
              <a:t>cũng</a:t>
            </a:r>
            <a:r>
              <a:rPr lang="vi-VN" sz="2800" dirty="0">
                <a:latin typeface="Tahoma"/>
                <a:ea typeface="Tahoma"/>
                <a:cs typeface="Tahoma"/>
              </a:rPr>
              <a:t> như không </a:t>
            </a:r>
            <a:r>
              <a:rPr lang="vi-VN" sz="2800" dirty="0" err="1">
                <a:latin typeface="Tahoma"/>
                <a:ea typeface="Tahoma"/>
                <a:cs typeface="Tahoma"/>
              </a:rPr>
              <a:t>ảnh</a:t>
            </a:r>
            <a:r>
              <a:rPr lang="vi-VN" sz="2800" dirty="0">
                <a:latin typeface="Tahoma"/>
                <a:ea typeface="Tahoma"/>
                <a:cs typeface="Tahoma"/>
              </a:rPr>
              <a:t> </a:t>
            </a:r>
            <a:r>
              <a:rPr lang="vi-VN" sz="2800" dirty="0" err="1">
                <a:latin typeface="Tahoma"/>
                <a:ea typeface="Tahoma"/>
                <a:cs typeface="Tahoma"/>
              </a:rPr>
              <a:t>hưởng</a:t>
            </a:r>
            <a:r>
              <a:rPr lang="vi-VN" sz="2800" dirty="0">
                <a:latin typeface="Tahoma"/>
                <a:ea typeface="Tahoma"/>
                <a:cs typeface="Tahoma"/>
              </a:rPr>
              <a:t> </a:t>
            </a:r>
            <a:r>
              <a:rPr lang="vi-VN" sz="2800" dirty="0" err="1">
                <a:latin typeface="Tahoma"/>
                <a:ea typeface="Tahoma"/>
                <a:cs typeface="Tahoma"/>
              </a:rPr>
              <a:t>đến</a:t>
            </a:r>
            <a:r>
              <a:rPr lang="vi-VN" sz="2800" dirty="0">
                <a:latin typeface="Tahoma"/>
                <a:ea typeface="Tahoma"/>
                <a:cs typeface="Tahoma"/>
              </a:rPr>
              <a:t> </a:t>
            </a:r>
            <a:r>
              <a:rPr lang="vi-VN" sz="2800" dirty="0" err="1">
                <a:latin typeface="Tahoma"/>
                <a:ea typeface="Tahoma"/>
                <a:cs typeface="Tahoma"/>
              </a:rPr>
              <a:t>các</a:t>
            </a:r>
            <a:r>
              <a:rPr lang="vi-VN" sz="2800" dirty="0">
                <a:latin typeface="Tahoma"/>
                <a:ea typeface="Tahoma"/>
                <a:cs typeface="Tahoma"/>
              </a:rPr>
              <a:t> thuê bao </a:t>
            </a:r>
            <a:r>
              <a:rPr lang="vi-VN" sz="2800" dirty="0" err="1">
                <a:latin typeface="Tahoma"/>
                <a:ea typeface="Tahoma"/>
                <a:cs typeface="Tahoma"/>
              </a:rPr>
              <a:t>khác</a:t>
            </a:r>
            <a:r>
              <a:rPr lang="vi-VN" sz="2800" dirty="0">
                <a:latin typeface="Tahoma"/>
                <a:ea typeface="Tahoma"/>
                <a:cs typeface="Tahoma"/>
              </a:rPr>
              <a:t> không </a:t>
            </a:r>
            <a:r>
              <a:rPr lang="vi-VN" sz="2800" dirty="0" err="1">
                <a:latin typeface="Tahoma"/>
                <a:ea typeface="Tahoma"/>
                <a:cs typeface="Tahoma"/>
              </a:rPr>
              <a:t>dùng</a:t>
            </a:r>
            <a:r>
              <a:rPr lang="vi-VN" sz="2800" dirty="0">
                <a:latin typeface="Tahoma"/>
                <a:ea typeface="Tahoma"/>
                <a:cs typeface="Tahoma"/>
              </a:rPr>
              <a:t> </a:t>
            </a:r>
            <a:r>
              <a:rPr lang="vi-VN" sz="2800" dirty="0" err="1">
                <a:latin typeface="Tahoma"/>
                <a:ea typeface="Tahoma"/>
                <a:cs typeface="Tahoma"/>
              </a:rPr>
              <a:t>đến</a:t>
            </a:r>
            <a:r>
              <a:rPr lang="vi-VN" sz="2800" dirty="0">
                <a:latin typeface="Tahoma"/>
                <a:ea typeface="Tahoma"/>
                <a:cs typeface="Tahoma"/>
              </a:rPr>
              <a:t> </a:t>
            </a:r>
            <a:r>
              <a:rPr lang="vi-VN" sz="2800" dirty="0" err="1">
                <a:latin typeface="Tahoma"/>
                <a:ea typeface="Tahoma"/>
                <a:cs typeface="Tahoma"/>
              </a:rPr>
              <a:t>khả</a:t>
            </a:r>
            <a:r>
              <a:rPr lang="en-US" sz="2800" dirty="0">
                <a:ea typeface="+mn-lt"/>
                <a:cs typeface="+mn-lt"/>
              </a:rPr>
              <a:t> </a:t>
            </a:r>
            <a:r>
              <a:rPr lang="vi-VN" sz="2800" dirty="0">
                <a:latin typeface="Tahoma"/>
                <a:ea typeface="Tahoma"/>
                <a:cs typeface="Tahoma"/>
              </a:rPr>
              <a:t>năng </a:t>
            </a:r>
            <a:r>
              <a:rPr lang="vi-VN" sz="2800" dirty="0" err="1">
                <a:latin typeface="Tahoma"/>
                <a:ea typeface="Tahoma"/>
                <a:cs typeface="Tahoma"/>
              </a:rPr>
              <a:t>này</a:t>
            </a:r>
            <a:r>
              <a:rPr lang="vi-VN" sz="2800" dirty="0">
                <a:latin typeface="Tahoma"/>
                <a:ea typeface="Tahoma"/>
                <a:cs typeface="Tahoma"/>
              </a:rPr>
              <a:t>.</a:t>
            </a:r>
            <a:endParaRPr lang="en-US" sz="2800">
              <a:latin typeface="Tahoma"/>
              <a:ea typeface="Tahoma"/>
              <a:cs typeface="Tahoma"/>
            </a:endParaRPr>
          </a:p>
          <a:p>
            <a:endParaRPr lang="en-US" sz="2800" dirty="0"/>
          </a:p>
        </p:txBody>
      </p:sp>
    </p:spTree>
    <p:extLst>
      <p:ext uri="{BB962C8B-B14F-4D97-AF65-F5344CB8AC3E}">
        <p14:creationId xmlns:p14="http://schemas.microsoft.com/office/powerpoint/2010/main" val="255615883"/>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B5DC-4A43-4822-9149-72C5AFA6A3C2}"/>
              </a:ext>
            </a:extLst>
          </p:cNvPr>
          <p:cNvSpPr>
            <a:spLocks noGrp="1"/>
          </p:cNvSpPr>
          <p:nvPr>
            <p:ph type="title"/>
          </p:nvPr>
        </p:nvSpPr>
        <p:spPr/>
        <p:txBody>
          <a:bodyPr/>
          <a:lstStyle/>
          <a:p>
            <a:r>
              <a:rPr lang="vi-VN" b="1" u="sng" dirty="0">
                <a:latin typeface="Tahoma"/>
                <a:ea typeface="Tahoma"/>
                <a:cs typeface="Tahoma"/>
              </a:rPr>
              <a:t>3</a:t>
            </a:r>
            <a:r>
              <a:rPr lang="en-US" b="1" u="sng" dirty="0"/>
              <a:t> </a:t>
            </a:r>
            <a:r>
              <a:rPr lang="vi-VN" b="1" u="sng" dirty="0" err="1">
                <a:latin typeface="Tahoma"/>
                <a:ea typeface="Tahoma"/>
                <a:cs typeface="Tahoma"/>
              </a:rPr>
              <a:t>Về</a:t>
            </a:r>
            <a:r>
              <a:rPr lang="en-US" b="1" u="sng" dirty="0"/>
              <a:t> </a:t>
            </a:r>
            <a:r>
              <a:rPr lang="vi-VN" b="1" u="sng" dirty="0" err="1">
                <a:latin typeface="Tahoma"/>
                <a:ea typeface="Tahoma"/>
                <a:cs typeface="Tahoma"/>
              </a:rPr>
              <a:t>sử</a:t>
            </a:r>
            <a:r>
              <a:rPr lang="en-US" b="1" u="sng" dirty="0"/>
              <a:t> </a:t>
            </a:r>
            <a:r>
              <a:rPr lang="vi-VN" b="1" u="sng" dirty="0" err="1">
                <a:latin typeface="Tahoma"/>
                <a:ea typeface="Tahoma"/>
                <a:cs typeface="Tahoma"/>
              </a:rPr>
              <a:t>dụng</a:t>
            </a:r>
            <a:r>
              <a:rPr lang="en-US" b="1" u="sng" dirty="0"/>
              <a:t> </a:t>
            </a:r>
            <a:r>
              <a:rPr lang="vi-VN" b="1" u="sng" dirty="0" err="1">
                <a:latin typeface="Tahoma"/>
                <a:ea typeface="Tahoma"/>
                <a:cs typeface="Tahoma"/>
              </a:rPr>
              <a:t>tần</a:t>
            </a:r>
            <a:r>
              <a:rPr lang="vi-VN" b="1" u="sng" dirty="0">
                <a:latin typeface="Tahoma"/>
                <a:ea typeface="Tahoma"/>
                <a:cs typeface="Tahoma"/>
              </a:rPr>
              <a:t> </a:t>
            </a:r>
            <a:r>
              <a:rPr lang="vi-VN" b="1" u="sng" dirty="0" err="1">
                <a:latin typeface="Tahoma"/>
                <a:ea typeface="Tahoma"/>
                <a:cs typeface="Tahoma"/>
              </a:rPr>
              <a:t>số</a:t>
            </a:r>
            <a:r>
              <a:rPr lang="vi-VN" b="1" u="sng" dirty="0">
                <a:latin typeface="Tahoma"/>
                <a:ea typeface="Tahoma"/>
                <a:cs typeface="Tahoma"/>
              </a:rPr>
              <a:t>:</a:t>
            </a:r>
            <a:endParaRPr lang="en-US" dirty="0"/>
          </a:p>
        </p:txBody>
      </p:sp>
      <p:sp>
        <p:nvSpPr>
          <p:cNvPr id="3" name="Content Placeholder 2">
            <a:extLst>
              <a:ext uri="{FF2B5EF4-FFF2-40B4-BE49-F238E27FC236}">
                <a16:creationId xmlns:a16="http://schemas.microsoft.com/office/drawing/2014/main" id="{5248DFAB-2A1F-44DC-8E8A-5EE15D578618}"/>
              </a:ext>
            </a:extLst>
          </p:cNvPr>
          <p:cNvSpPr>
            <a:spLocks noGrp="1"/>
          </p:cNvSpPr>
          <p:nvPr>
            <p:ph idx="1"/>
          </p:nvPr>
        </p:nvSpPr>
        <p:spPr>
          <a:xfrm>
            <a:off x="2589212" y="1917940"/>
            <a:ext cx="8915400" cy="3777622"/>
          </a:xfrm>
        </p:spPr>
        <p:txBody>
          <a:bodyPr vert="horz" lIns="91440" tIns="45720" rIns="91440" bIns="45720" rtlCol="0" anchor="t">
            <a:noAutofit/>
          </a:bodyPr>
          <a:lstStyle/>
          <a:p>
            <a:r>
              <a:rPr lang="vi-VN" sz="2800" dirty="0" err="1">
                <a:latin typeface="Tahoma"/>
                <a:ea typeface="Tahoma"/>
                <a:cs typeface="Tahoma"/>
              </a:rPr>
              <a:t>Hệ</a:t>
            </a:r>
            <a:r>
              <a:rPr lang="en-US" sz="2800" dirty="0">
                <a:ea typeface="+mn-lt"/>
                <a:cs typeface="+mn-lt"/>
              </a:rPr>
              <a:t> </a:t>
            </a:r>
            <a:r>
              <a:rPr lang="vi-VN" sz="2800" dirty="0" err="1">
                <a:latin typeface="Tahoma"/>
                <a:ea typeface="Tahoma"/>
                <a:cs typeface="Tahoma"/>
              </a:rPr>
              <a:t>thống</a:t>
            </a:r>
            <a:r>
              <a:rPr lang="vi-VN" sz="2800" dirty="0">
                <a:latin typeface="Tahoma"/>
                <a:ea typeface="Tahoma"/>
                <a:cs typeface="Tahoma"/>
              </a:rPr>
              <a:t> cho </a:t>
            </a:r>
            <a:r>
              <a:rPr lang="vi-VN" sz="2800" dirty="0" err="1">
                <a:latin typeface="Tahoma"/>
                <a:ea typeface="Tahoma"/>
                <a:cs typeface="Tahoma"/>
              </a:rPr>
              <a:t>phép</a:t>
            </a:r>
            <a:r>
              <a:rPr lang="vi-VN" sz="2800" dirty="0">
                <a:latin typeface="Tahoma"/>
                <a:ea typeface="Tahoma"/>
                <a:cs typeface="Tahoma"/>
              </a:rPr>
              <a:t> </a:t>
            </a:r>
            <a:r>
              <a:rPr lang="vi-VN" sz="2800" dirty="0" err="1">
                <a:latin typeface="Tahoma"/>
                <a:ea typeface="Tahoma"/>
                <a:cs typeface="Tahoma"/>
              </a:rPr>
              <a:t>mức</a:t>
            </a:r>
            <a:r>
              <a:rPr lang="vi-VN" sz="2800" dirty="0">
                <a:latin typeface="Tahoma"/>
                <a:ea typeface="Tahoma"/>
                <a:cs typeface="Tahoma"/>
              </a:rPr>
              <a:t> </a:t>
            </a:r>
            <a:r>
              <a:rPr lang="vi-VN" sz="2800" dirty="0" err="1">
                <a:latin typeface="Tahoma"/>
                <a:ea typeface="Tahoma"/>
                <a:cs typeface="Tahoma"/>
              </a:rPr>
              <a:t>độ</a:t>
            </a:r>
            <a:r>
              <a:rPr lang="en-US" sz="2800" dirty="0">
                <a:ea typeface="+mn-lt"/>
                <a:cs typeface="+mn-lt"/>
              </a:rPr>
              <a:t> </a:t>
            </a:r>
            <a:r>
              <a:rPr lang="vi-VN" sz="2800" dirty="0">
                <a:latin typeface="Tahoma"/>
                <a:ea typeface="Tahoma"/>
                <a:cs typeface="Tahoma"/>
              </a:rPr>
              <a:t>cao </a:t>
            </a:r>
            <a:r>
              <a:rPr lang="vi-VN" sz="2800" dirty="0" err="1">
                <a:latin typeface="Tahoma"/>
                <a:ea typeface="Tahoma"/>
                <a:cs typeface="Tahoma"/>
              </a:rPr>
              <a:t>và</a:t>
            </a:r>
            <a:r>
              <a:rPr lang="vi-VN" sz="2800" dirty="0">
                <a:latin typeface="Tahoma"/>
                <a:ea typeface="Tahoma"/>
                <a:cs typeface="Tahoma"/>
              </a:rPr>
              <a:t> </a:t>
            </a:r>
            <a:r>
              <a:rPr lang="vi-VN" sz="2800" dirty="0" err="1">
                <a:latin typeface="Tahoma"/>
                <a:ea typeface="Tahoma"/>
                <a:cs typeface="Tahoma"/>
              </a:rPr>
              <a:t>hiệu</a:t>
            </a:r>
            <a:r>
              <a:rPr lang="vi-VN" sz="2800" dirty="0">
                <a:latin typeface="Tahoma"/>
                <a:ea typeface="Tahoma"/>
                <a:cs typeface="Tahoma"/>
              </a:rPr>
              <a:t> </a:t>
            </a:r>
            <a:r>
              <a:rPr lang="vi-VN" sz="2800" dirty="0" err="1">
                <a:latin typeface="Tahoma"/>
                <a:ea typeface="Tahoma"/>
                <a:cs typeface="Tahoma"/>
              </a:rPr>
              <a:t>quả</a:t>
            </a:r>
            <a:r>
              <a:rPr lang="en-US" sz="2800" dirty="0">
                <a:ea typeface="+mn-lt"/>
                <a:cs typeface="+mn-lt"/>
              </a:rPr>
              <a:t> </a:t>
            </a:r>
            <a:r>
              <a:rPr lang="vi-VN" sz="2800" dirty="0" err="1">
                <a:latin typeface="Tahoma"/>
                <a:ea typeface="Tahoma"/>
                <a:cs typeface="Tahoma"/>
              </a:rPr>
              <a:t>của</a:t>
            </a:r>
            <a:r>
              <a:rPr lang="vi-VN" sz="2800" dirty="0">
                <a:latin typeface="Tahoma"/>
                <a:ea typeface="Tahoma"/>
                <a:cs typeface="Tahoma"/>
              </a:rPr>
              <a:t> </a:t>
            </a:r>
            <a:r>
              <a:rPr lang="vi-VN" sz="2800" dirty="0" err="1">
                <a:latin typeface="Tahoma"/>
                <a:ea typeface="Tahoma"/>
                <a:cs typeface="Tahoma"/>
              </a:rPr>
              <a:t>dải</a:t>
            </a:r>
            <a:r>
              <a:rPr lang="vi-VN" sz="2800" dirty="0">
                <a:latin typeface="Tahoma"/>
                <a:ea typeface="Tahoma"/>
                <a:cs typeface="Tahoma"/>
              </a:rPr>
              <a:t> </a:t>
            </a:r>
            <a:r>
              <a:rPr lang="vi-VN" sz="2800" dirty="0" err="1">
                <a:latin typeface="Tahoma"/>
                <a:ea typeface="Tahoma"/>
                <a:cs typeface="Tahoma"/>
              </a:rPr>
              <a:t>tần</a:t>
            </a:r>
            <a:r>
              <a:rPr lang="vi-VN" sz="2800" dirty="0">
                <a:latin typeface="Tahoma"/>
                <a:ea typeface="Tahoma"/>
                <a:cs typeface="Tahoma"/>
              </a:rPr>
              <a:t> </a:t>
            </a:r>
            <a:r>
              <a:rPr lang="vi-VN" sz="2800" dirty="0" err="1">
                <a:latin typeface="Tahoma"/>
                <a:ea typeface="Tahoma"/>
                <a:cs typeface="Tahoma"/>
              </a:rPr>
              <a:t>mà</a:t>
            </a:r>
            <a:r>
              <a:rPr lang="vi-VN" sz="2800" dirty="0">
                <a:latin typeface="Tahoma"/>
                <a:ea typeface="Tahoma"/>
                <a:cs typeface="Tahoma"/>
              </a:rPr>
              <a:t>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thể</a:t>
            </a:r>
            <a:r>
              <a:rPr lang="en-US" sz="2800" dirty="0">
                <a:latin typeface="Tahoma"/>
                <a:ea typeface="Tahoma"/>
                <a:cs typeface="Tahoma"/>
              </a:rPr>
              <a:t> </a:t>
            </a:r>
            <a:r>
              <a:rPr lang="vi-VN" sz="2800" dirty="0" err="1">
                <a:latin typeface="Tahoma"/>
                <a:ea typeface="Tahoma"/>
                <a:cs typeface="Tahoma"/>
              </a:rPr>
              <a:t>phục</a:t>
            </a:r>
            <a:r>
              <a:rPr lang="vi-VN" sz="2800" dirty="0">
                <a:latin typeface="Tahoma"/>
                <a:ea typeface="Tahoma"/>
                <a:cs typeface="Tahoma"/>
              </a:rPr>
              <a:t> </a:t>
            </a:r>
            <a:r>
              <a:rPr lang="vi-VN" sz="2800" dirty="0" err="1">
                <a:latin typeface="Tahoma"/>
                <a:ea typeface="Tahoma"/>
                <a:cs typeface="Tahoma"/>
              </a:rPr>
              <a:t>vụ</a:t>
            </a:r>
            <a:r>
              <a:rPr lang="en-US" sz="2800" dirty="0">
                <a:ea typeface="+mn-lt"/>
                <a:cs typeface="+mn-lt"/>
              </a:rPr>
              <a:t> </a:t>
            </a:r>
            <a:r>
              <a:rPr lang="vi-VN" sz="2800" dirty="0">
                <a:latin typeface="Tahoma"/>
                <a:ea typeface="Tahoma"/>
                <a:cs typeface="Tahoma"/>
              </a:rPr>
              <a:t>ở</a:t>
            </a:r>
            <a:r>
              <a:rPr lang="en-US" sz="2800" dirty="0">
                <a:ea typeface="+mn-lt"/>
                <a:cs typeface="+mn-lt"/>
              </a:rPr>
              <a:t> </a:t>
            </a:r>
            <a:r>
              <a:rPr lang="vi-VN" sz="2800" dirty="0" err="1">
                <a:latin typeface="Tahoma"/>
                <a:ea typeface="Tahoma"/>
                <a:cs typeface="Tahoma"/>
              </a:rPr>
              <a:t>vùng</a:t>
            </a:r>
            <a:r>
              <a:rPr lang="vi-VN" sz="2800" dirty="0">
                <a:latin typeface="Tahoma"/>
                <a:ea typeface="Tahoma"/>
                <a:cs typeface="Tahoma"/>
              </a:rPr>
              <a:t> </a:t>
            </a:r>
            <a:r>
              <a:rPr lang="vi-VN" sz="2800" dirty="0" err="1">
                <a:latin typeface="Tahoma"/>
                <a:ea typeface="Tahoma"/>
                <a:cs typeface="Tahoma"/>
              </a:rPr>
              <a:t>thành</a:t>
            </a:r>
            <a:r>
              <a:rPr lang="vi-VN" sz="2800" dirty="0">
                <a:latin typeface="Tahoma"/>
                <a:ea typeface="Tahoma"/>
                <a:cs typeface="Tahoma"/>
              </a:rPr>
              <a:t> </a:t>
            </a:r>
            <a:r>
              <a:rPr lang="vi-VN" sz="2800" dirty="0" err="1">
                <a:latin typeface="Tahoma"/>
                <a:ea typeface="Tahoma"/>
                <a:cs typeface="Tahoma"/>
              </a:rPr>
              <a:t>thị</a:t>
            </a:r>
            <a:r>
              <a:rPr lang="en-US" sz="2800" dirty="0">
                <a:ea typeface="+mn-lt"/>
                <a:cs typeface="+mn-lt"/>
              </a:rPr>
              <a:t> </a:t>
            </a:r>
            <a:r>
              <a:rPr lang="vi-VN" sz="2800" dirty="0" err="1">
                <a:latin typeface="Tahoma"/>
                <a:ea typeface="Tahoma"/>
                <a:cs typeface="Tahoma"/>
              </a:rPr>
              <a:t>và</a:t>
            </a:r>
            <a:r>
              <a:rPr lang="vi-VN" sz="2800" dirty="0">
                <a:latin typeface="Tahoma"/>
                <a:ea typeface="Tahoma"/>
                <a:cs typeface="Tahoma"/>
              </a:rPr>
              <a:t> nông thôn </a:t>
            </a:r>
            <a:r>
              <a:rPr lang="vi-VN" sz="2800" dirty="0" err="1">
                <a:latin typeface="Tahoma"/>
                <a:ea typeface="Tahoma"/>
                <a:cs typeface="Tahoma"/>
              </a:rPr>
              <a:t>cũng</a:t>
            </a:r>
            <a:r>
              <a:rPr lang="vi-VN" sz="2800" dirty="0">
                <a:latin typeface="Tahoma"/>
                <a:ea typeface="Tahoma"/>
                <a:cs typeface="Tahoma"/>
              </a:rPr>
              <a:t> như </a:t>
            </a:r>
            <a:r>
              <a:rPr lang="vi-VN" sz="2800" dirty="0" err="1">
                <a:latin typeface="Tahoma"/>
                <a:ea typeface="Tahoma"/>
                <a:cs typeface="Tahoma"/>
              </a:rPr>
              <a:t>các</a:t>
            </a:r>
            <a:r>
              <a:rPr lang="vi-VN" sz="2800" dirty="0">
                <a:latin typeface="Tahoma"/>
                <a:ea typeface="Tahoma"/>
                <a:cs typeface="Tahoma"/>
              </a:rPr>
              <a:t> </a:t>
            </a:r>
            <a:r>
              <a:rPr lang="vi-VN" sz="2800" dirty="0" err="1">
                <a:latin typeface="Tahoma"/>
                <a:ea typeface="Tahoma"/>
                <a:cs typeface="Tahoma"/>
              </a:rPr>
              <a:t>dịch</a:t>
            </a:r>
            <a:r>
              <a:rPr lang="vi-VN" sz="2800" dirty="0">
                <a:latin typeface="Tahoma"/>
                <a:ea typeface="Tahoma"/>
                <a:cs typeface="Tahoma"/>
              </a:rPr>
              <a:t> </a:t>
            </a:r>
            <a:r>
              <a:rPr lang="vi-VN" sz="2800" dirty="0" err="1">
                <a:latin typeface="Tahoma"/>
                <a:ea typeface="Tahoma"/>
                <a:cs typeface="Tahoma"/>
              </a:rPr>
              <a:t>vụ</a:t>
            </a:r>
            <a:r>
              <a:rPr lang="en-US" sz="2800" dirty="0">
                <a:ea typeface="+mn-lt"/>
                <a:cs typeface="+mn-lt"/>
              </a:rPr>
              <a:t> </a:t>
            </a:r>
            <a:r>
              <a:rPr lang="vi-VN" sz="2800" dirty="0" err="1">
                <a:latin typeface="Tahoma"/>
                <a:ea typeface="Tahoma"/>
                <a:cs typeface="Tahoma"/>
              </a:rPr>
              <a:t>mới</a:t>
            </a:r>
            <a:r>
              <a:rPr lang="vi-VN" sz="2800" dirty="0">
                <a:latin typeface="Tahoma"/>
                <a:ea typeface="Tahoma"/>
                <a:cs typeface="Tahoma"/>
              </a:rPr>
              <a:t> </a:t>
            </a:r>
            <a:r>
              <a:rPr lang="vi-VN" sz="2800" dirty="0" err="1">
                <a:latin typeface="Tahoma"/>
                <a:ea typeface="Tahoma"/>
                <a:cs typeface="Tahoma"/>
              </a:rPr>
              <a:t>phát</a:t>
            </a:r>
            <a:r>
              <a:rPr lang="vi-VN" sz="2800" dirty="0">
                <a:latin typeface="Tahoma"/>
                <a:ea typeface="Tahoma"/>
                <a:cs typeface="Tahoma"/>
              </a:rPr>
              <a:t> </a:t>
            </a:r>
            <a:r>
              <a:rPr lang="vi-VN" sz="2800" dirty="0" err="1">
                <a:latin typeface="Tahoma"/>
                <a:ea typeface="Tahoma"/>
                <a:cs typeface="Tahoma"/>
              </a:rPr>
              <a:t>triển</a:t>
            </a:r>
            <a:r>
              <a:rPr lang="vi-VN" sz="2800" dirty="0">
                <a:latin typeface="Tahoma"/>
                <a:ea typeface="Tahoma"/>
                <a:cs typeface="Tahoma"/>
              </a:rPr>
              <a:t>.</a:t>
            </a:r>
            <a:endParaRPr lang="en-US" sz="2800">
              <a:latin typeface="Century Gothic" panose="020B0502020202020204"/>
              <a:ea typeface="Tahoma"/>
              <a:cs typeface="Tahoma"/>
            </a:endParaRPr>
          </a:p>
          <a:p>
            <a:r>
              <a:rPr lang="vi-VN" sz="2800" err="1">
                <a:latin typeface="Tahoma"/>
                <a:ea typeface="Tahoma"/>
                <a:cs typeface="Tahoma"/>
              </a:rPr>
              <a:t>Dải</a:t>
            </a:r>
            <a:r>
              <a:rPr lang="vi-VN" sz="2800" dirty="0">
                <a:latin typeface="Tahoma"/>
                <a:ea typeface="Tahoma"/>
                <a:cs typeface="Tahoma"/>
              </a:rPr>
              <a:t> </a:t>
            </a:r>
            <a:r>
              <a:rPr lang="vi-VN" sz="2800" err="1">
                <a:latin typeface="Tahoma"/>
                <a:ea typeface="Tahoma"/>
                <a:cs typeface="Tahoma"/>
              </a:rPr>
              <a:t>tần</a:t>
            </a:r>
            <a:r>
              <a:rPr lang="vi-VN" sz="2800" dirty="0">
                <a:latin typeface="Tahoma"/>
                <a:ea typeface="Tahoma"/>
                <a:cs typeface="Tahoma"/>
              </a:rPr>
              <a:t> </a:t>
            </a:r>
            <a:r>
              <a:rPr lang="vi-VN" sz="2800" err="1">
                <a:latin typeface="Tahoma"/>
                <a:ea typeface="Tahoma"/>
                <a:cs typeface="Tahoma"/>
              </a:rPr>
              <a:t>số</a:t>
            </a:r>
            <a:r>
              <a:rPr lang="en-US" sz="2800" dirty="0">
                <a:ea typeface="+mn-lt"/>
                <a:cs typeface="+mn-lt"/>
              </a:rPr>
              <a:t> </a:t>
            </a:r>
            <a:r>
              <a:rPr lang="vi-VN" sz="2800" dirty="0">
                <a:latin typeface="Tahoma"/>
                <a:ea typeface="Tahoma"/>
                <a:cs typeface="Tahoma"/>
              </a:rPr>
              <a:t>hoạt động là </a:t>
            </a:r>
            <a:r>
              <a:rPr lang="en-US" sz="2800" dirty="0">
                <a:latin typeface="Tahoma"/>
                <a:ea typeface="Tahoma"/>
                <a:cs typeface="Tahoma"/>
              </a:rPr>
              <a:t>uplink </a:t>
            </a:r>
            <a:r>
              <a:rPr lang="vi-VN" sz="2800" dirty="0">
                <a:latin typeface="Tahoma"/>
                <a:ea typeface="Tahoma"/>
                <a:cs typeface="Tahoma"/>
              </a:rPr>
              <a:t>890-915 và</a:t>
            </a:r>
            <a:r>
              <a:rPr lang="en-US" sz="2800" dirty="0">
                <a:latin typeface="Tahoma"/>
                <a:ea typeface="Tahoma"/>
                <a:cs typeface="Tahoma"/>
              </a:rPr>
              <a:t> </a:t>
            </a:r>
            <a:r>
              <a:rPr lang="en-US" sz="2800" err="1">
                <a:latin typeface="Tahoma"/>
                <a:ea typeface="Tahoma"/>
                <a:cs typeface="Tahoma"/>
              </a:rPr>
              <a:t>dowlink</a:t>
            </a:r>
            <a:r>
              <a:rPr lang="vi-VN" sz="2800" dirty="0">
                <a:latin typeface="Tahoma"/>
                <a:ea typeface="Tahoma"/>
                <a:cs typeface="Tahoma"/>
              </a:rPr>
              <a:t> 935-960 </a:t>
            </a:r>
            <a:r>
              <a:rPr lang="vi-VN" sz="2800" err="1">
                <a:latin typeface="Tahoma"/>
                <a:ea typeface="Tahoma"/>
                <a:cs typeface="Tahoma"/>
              </a:rPr>
              <a:t>Mhz</a:t>
            </a:r>
            <a:r>
              <a:rPr lang="vi-VN" sz="2800" dirty="0">
                <a:latin typeface="Tahoma"/>
                <a:ea typeface="Tahoma"/>
                <a:cs typeface="Tahoma"/>
              </a:rPr>
              <a:t>.</a:t>
            </a:r>
            <a:endParaRPr lang="en-US" sz="2800">
              <a:latin typeface="Century Gothic" panose="020B0502020202020204"/>
              <a:ea typeface="Tahoma"/>
              <a:cs typeface="Tahoma"/>
            </a:endParaRPr>
          </a:p>
          <a:p>
            <a:r>
              <a:rPr lang="vi-VN" sz="2800" err="1">
                <a:latin typeface="Tahoma"/>
                <a:ea typeface="Tahoma"/>
                <a:cs typeface="Tahoma"/>
              </a:rPr>
              <a:t>Hệ</a:t>
            </a:r>
            <a:r>
              <a:rPr lang="en-US" sz="2800" dirty="0">
                <a:ea typeface="+mn-lt"/>
                <a:cs typeface="+mn-lt"/>
              </a:rPr>
              <a:t> </a:t>
            </a:r>
            <a:r>
              <a:rPr lang="vi-VN" sz="2800" err="1">
                <a:latin typeface="Tahoma"/>
                <a:ea typeface="Tahoma"/>
                <a:cs typeface="Tahoma"/>
              </a:rPr>
              <a:t>thống</a:t>
            </a:r>
            <a:r>
              <a:rPr lang="vi-VN" sz="2800" dirty="0">
                <a:latin typeface="Tahoma"/>
                <a:ea typeface="Tahoma"/>
                <a:cs typeface="Tahoma"/>
              </a:rPr>
              <a:t> GSM 900Mhz </a:t>
            </a:r>
            <a:r>
              <a:rPr lang="vi-VN" sz="2800" err="1">
                <a:latin typeface="Tahoma"/>
                <a:ea typeface="Tahoma"/>
                <a:cs typeface="Tahoma"/>
              </a:rPr>
              <a:t>phải</a:t>
            </a:r>
            <a:r>
              <a:rPr lang="vi-VN" sz="2800" dirty="0">
                <a:latin typeface="Tahoma"/>
                <a:ea typeface="Tahoma"/>
                <a:cs typeface="Tahoma"/>
              </a:rPr>
              <a:t> </a:t>
            </a:r>
            <a:r>
              <a:rPr lang="vi-VN" sz="2800" err="1">
                <a:latin typeface="Tahoma"/>
                <a:ea typeface="Tahoma"/>
                <a:cs typeface="Tahoma"/>
              </a:rPr>
              <a:t>có</a:t>
            </a:r>
            <a:r>
              <a:rPr lang="vi-VN" sz="2800" dirty="0">
                <a:latin typeface="Tahoma"/>
                <a:ea typeface="Tahoma"/>
                <a:cs typeface="Tahoma"/>
              </a:rPr>
              <a:t> </a:t>
            </a:r>
            <a:r>
              <a:rPr lang="vi-VN" sz="2800" err="1">
                <a:latin typeface="Tahoma"/>
                <a:ea typeface="Tahoma"/>
                <a:cs typeface="Tahoma"/>
              </a:rPr>
              <a:t>thể</a:t>
            </a:r>
            <a:r>
              <a:rPr lang="en-US" sz="2800" dirty="0">
                <a:ea typeface="+mn-lt"/>
                <a:cs typeface="+mn-lt"/>
              </a:rPr>
              <a:t> </a:t>
            </a:r>
            <a:r>
              <a:rPr lang="vi-VN" sz="2800" dirty="0" err="1">
                <a:latin typeface="Tahoma"/>
                <a:ea typeface="Tahoma"/>
                <a:cs typeface="Tahoma"/>
              </a:rPr>
              <a:t>tồn</a:t>
            </a:r>
            <a:r>
              <a:rPr lang="vi-VN" sz="2800" dirty="0">
                <a:latin typeface="Tahoma"/>
                <a:ea typeface="Tahoma"/>
                <a:cs typeface="Tahoma"/>
              </a:rPr>
              <a:t> </a:t>
            </a:r>
            <a:r>
              <a:rPr lang="vi-VN" sz="2800" dirty="0" err="1">
                <a:latin typeface="Tahoma"/>
                <a:ea typeface="Tahoma"/>
                <a:cs typeface="Tahoma"/>
              </a:rPr>
              <a:t>tại</a:t>
            </a:r>
            <a:r>
              <a:rPr lang="vi-VN" sz="2800" dirty="0">
                <a:latin typeface="Tahoma"/>
                <a:ea typeface="Tahoma"/>
                <a:cs typeface="Tahoma"/>
              </a:rPr>
              <a:t> </a:t>
            </a:r>
            <a:r>
              <a:rPr lang="vi-VN" sz="2800" dirty="0" err="1">
                <a:latin typeface="Tahoma"/>
                <a:ea typeface="Tahoma"/>
                <a:cs typeface="Tahoma"/>
              </a:rPr>
              <a:t>cùng</a:t>
            </a:r>
            <a:r>
              <a:rPr lang="vi-VN" sz="2800" dirty="0">
                <a:latin typeface="Tahoma"/>
                <a:ea typeface="Tahoma"/>
                <a:cs typeface="Tahoma"/>
              </a:rPr>
              <a:t> </a:t>
            </a:r>
            <a:r>
              <a:rPr lang="vi-VN" sz="2800" dirty="0" err="1">
                <a:latin typeface="Tahoma"/>
                <a:ea typeface="Tahoma"/>
                <a:cs typeface="Tahoma"/>
              </a:rPr>
              <a:t>các</a:t>
            </a:r>
            <a:r>
              <a:rPr lang="vi-VN" sz="2800" dirty="0">
                <a:latin typeface="Tahoma"/>
                <a:ea typeface="Tahoma"/>
                <a:cs typeface="Tahoma"/>
              </a:rPr>
              <a:t> </a:t>
            </a:r>
            <a:r>
              <a:rPr lang="vi-VN" sz="2800" dirty="0" err="1">
                <a:latin typeface="Tahoma"/>
                <a:ea typeface="Tahoma"/>
                <a:cs typeface="Tahoma"/>
              </a:rPr>
              <a:t>hệ</a:t>
            </a:r>
            <a:r>
              <a:rPr lang="en-US" sz="2800" dirty="0">
                <a:ea typeface="+mn-lt"/>
                <a:cs typeface="+mn-lt"/>
              </a:rPr>
              <a:t> </a:t>
            </a:r>
            <a:r>
              <a:rPr lang="vi-VN" sz="2800" dirty="0" err="1">
                <a:latin typeface="Tahoma"/>
                <a:ea typeface="Tahoma"/>
                <a:cs typeface="Tahoma"/>
              </a:rPr>
              <a:t>thống</a:t>
            </a:r>
            <a:r>
              <a:rPr lang="vi-VN" sz="2800" dirty="0">
                <a:latin typeface="Tahoma"/>
                <a:ea typeface="Tahoma"/>
                <a:cs typeface="Tahoma"/>
              </a:rPr>
              <a:t> </a:t>
            </a:r>
            <a:r>
              <a:rPr lang="vi-VN" sz="2800" dirty="0" err="1">
                <a:latin typeface="Tahoma"/>
                <a:ea typeface="Tahoma"/>
                <a:cs typeface="Tahoma"/>
              </a:rPr>
              <a:t>dùng</a:t>
            </a:r>
            <a:r>
              <a:rPr lang="vi-VN" sz="2800" dirty="0">
                <a:latin typeface="Tahoma"/>
                <a:ea typeface="Tahoma"/>
                <a:cs typeface="Tahoma"/>
              </a:rPr>
              <a:t> 900Mhz </a:t>
            </a:r>
            <a:r>
              <a:rPr lang="vi-VN" sz="2800" dirty="0" err="1">
                <a:latin typeface="Tahoma"/>
                <a:ea typeface="Tahoma"/>
                <a:cs typeface="Tahoma"/>
              </a:rPr>
              <a:t>trước</a:t>
            </a:r>
            <a:r>
              <a:rPr lang="vi-VN" sz="2800" dirty="0">
                <a:latin typeface="Tahoma"/>
                <a:ea typeface="Tahoma"/>
                <a:cs typeface="Tahoma"/>
              </a:rPr>
              <a:t> đây.</a:t>
            </a:r>
            <a:endParaRPr lang="en-US" sz="2800">
              <a:latin typeface="Century Gothic" panose="020B0502020202020204"/>
              <a:ea typeface="Tahoma"/>
              <a:cs typeface="Tahoma"/>
            </a:endParaRPr>
          </a:p>
          <a:p>
            <a:endParaRPr lang="en-US" sz="2800" dirty="0"/>
          </a:p>
        </p:txBody>
      </p:sp>
    </p:spTree>
    <p:extLst>
      <p:ext uri="{BB962C8B-B14F-4D97-AF65-F5344CB8AC3E}">
        <p14:creationId xmlns:p14="http://schemas.microsoft.com/office/powerpoint/2010/main" val="1270363988"/>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F579-48D0-435A-8160-31C70B948B79}"/>
              </a:ext>
            </a:extLst>
          </p:cNvPr>
          <p:cNvSpPr>
            <a:spLocks noGrp="1"/>
          </p:cNvSpPr>
          <p:nvPr>
            <p:ph type="title"/>
          </p:nvPr>
        </p:nvSpPr>
        <p:spPr/>
        <p:txBody>
          <a:bodyPr/>
          <a:lstStyle/>
          <a:p>
            <a:r>
              <a:rPr lang="vi-VN" b="1" u="sng" dirty="0">
                <a:latin typeface="Tahoma"/>
                <a:ea typeface="Tahoma"/>
                <a:cs typeface="Tahoma"/>
              </a:rPr>
              <a:t>4</a:t>
            </a:r>
            <a:r>
              <a:rPr lang="en-US" b="1" u="sng" dirty="0"/>
              <a:t> </a:t>
            </a:r>
            <a:r>
              <a:rPr lang="vi-VN" b="1" u="sng" dirty="0" err="1">
                <a:latin typeface="Tahoma"/>
                <a:ea typeface="Tahoma"/>
                <a:cs typeface="Tahoma"/>
              </a:rPr>
              <a:t>Về</a:t>
            </a:r>
            <a:r>
              <a:rPr lang="en-US" b="1" u="sng" dirty="0"/>
              <a:t> </a:t>
            </a:r>
            <a:r>
              <a:rPr lang="vi-VN" b="1" u="sng" dirty="0" err="1">
                <a:latin typeface="Tahoma"/>
                <a:ea typeface="Tahoma"/>
                <a:cs typeface="Tahoma"/>
              </a:rPr>
              <a:t>mạng</a:t>
            </a:r>
            <a:r>
              <a:rPr lang="vi-VN" b="1" u="sng" dirty="0">
                <a:latin typeface="Tahoma"/>
                <a:ea typeface="Tahoma"/>
                <a:cs typeface="Tahoma"/>
              </a:rPr>
              <a:t>:</a:t>
            </a:r>
            <a:endParaRPr lang="en-US" dirty="0"/>
          </a:p>
        </p:txBody>
      </p:sp>
      <p:sp>
        <p:nvSpPr>
          <p:cNvPr id="3" name="Content Placeholder 2">
            <a:extLst>
              <a:ext uri="{FF2B5EF4-FFF2-40B4-BE49-F238E27FC236}">
                <a16:creationId xmlns:a16="http://schemas.microsoft.com/office/drawing/2014/main" id="{9B86E8F2-2896-405F-916E-6D25AE73656A}"/>
              </a:ext>
            </a:extLst>
          </p:cNvPr>
          <p:cNvSpPr>
            <a:spLocks noGrp="1"/>
          </p:cNvSpPr>
          <p:nvPr>
            <p:ph idx="1"/>
          </p:nvPr>
        </p:nvSpPr>
        <p:spPr>
          <a:xfrm>
            <a:off x="2512017" y="1005973"/>
            <a:ext cx="8915400" cy="3777622"/>
          </a:xfrm>
        </p:spPr>
        <p:txBody>
          <a:bodyPr vert="horz" lIns="91440" tIns="45720" rIns="91440" bIns="45720" rtlCol="0" anchor="t">
            <a:noAutofit/>
          </a:bodyPr>
          <a:lstStyle/>
          <a:p>
            <a:endParaRPr lang="vi-VN" sz="2800" b="1" u="sng" dirty="0">
              <a:latin typeface="Tahoma"/>
              <a:ea typeface="Tahoma"/>
              <a:cs typeface="Tahoma"/>
            </a:endParaRPr>
          </a:p>
          <a:p>
            <a:r>
              <a:rPr lang="vi-VN" sz="2600" dirty="0">
                <a:latin typeface="Tahoma"/>
                <a:ea typeface="Tahoma"/>
                <a:cs typeface="Tahoma"/>
              </a:rPr>
              <a:t>Kế</a:t>
            </a:r>
            <a:r>
              <a:rPr lang="en-US" sz="2600" dirty="0">
                <a:ea typeface="+mn-lt"/>
                <a:cs typeface="+mn-lt"/>
              </a:rPr>
              <a:t> </a:t>
            </a:r>
            <a:r>
              <a:rPr lang="vi-VN" sz="2600" dirty="0">
                <a:latin typeface="Tahoma"/>
                <a:ea typeface="Tahoma"/>
                <a:cs typeface="Tahoma"/>
              </a:rPr>
              <a:t>hoạch nhận dạng dựa trên khuyến nghị</a:t>
            </a:r>
            <a:r>
              <a:rPr lang="en-US" sz="2600" dirty="0">
                <a:ea typeface="+mn-lt"/>
                <a:cs typeface="+mn-lt"/>
              </a:rPr>
              <a:t> </a:t>
            </a:r>
            <a:r>
              <a:rPr lang="vi-VN" sz="2600" dirty="0">
                <a:latin typeface="Tahoma"/>
                <a:ea typeface="Tahoma"/>
                <a:cs typeface="Tahoma"/>
              </a:rPr>
              <a:t>của CCITT.</a:t>
            </a:r>
            <a:endParaRPr lang="en-US" sz="2600">
              <a:latin typeface="Century Gothic" panose="020B0502020202020204"/>
              <a:ea typeface="Tahoma"/>
              <a:cs typeface="Tahoma"/>
            </a:endParaRPr>
          </a:p>
          <a:p>
            <a:r>
              <a:rPr lang="vi-VN" sz="2600" dirty="0">
                <a:latin typeface="Tahoma"/>
                <a:ea typeface="Tahoma"/>
                <a:cs typeface="Tahoma"/>
              </a:rPr>
              <a:t>Kế</a:t>
            </a:r>
            <a:r>
              <a:rPr lang="en-US" sz="2600" dirty="0">
                <a:ea typeface="+mn-lt"/>
                <a:cs typeface="+mn-lt"/>
              </a:rPr>
              <a:t> </a:t>
            </a:r>
            <a:r>
              <a:rPr lang="vi-VN" sz="2600" dirty="0">
                <a:latin typeface="Tahoma"/>
                <a:ea typeface="Tahoma"/>
                <a:cs typeface="Tahoma"/>
              </a:rPr>
              <a:t>hoạch đánh số</a:t>
            </a:r>
            <a:r>
              <a:rPr lang="en-US" sz="2600" dirty="0">
                <a:ea typeface="+mn-lt"/>
                <a:cs typeface="+mn-lt"/>
              </a:rPr>
              <a:t> </a:t>
            </a:r>
            <a:r>
              <a:rPr lang="vi-VN" sz="2600" dirty="0">
                <a:latin typeface="Tahoma"/>
                <a:ea typeface="Tahoma"/>
                <a:cs typeface="Tahoma"/>
              </a:rPr>
              <a:t>dựa trên khuyến nghị</a:t>
            </a:r>
            <a:r>
              <a:rPr lang="en-US" sz="2600" dirty="0">
                <a:ea typeface="+mn-lt"/>
                <a:cs typeface="+mn-lt"/>
              </a:rPr>
              <a:t> </a:t>
            </a:r>
            <a:r>
              <a:rPr lang="vi-VN" sz="2600" dirty="0">
                <a:latin typeface="Tahoma"/>
                <a:ea typeface="Tahoma"/>
                <a:cs typeface="Tahoma"/>
              </a:rPr>
              <a:t>của CCITT.</a:t>
            </a:r>
            <a:endParaRPr lang="en-US" sz="2600">
              <a:latin typeface="Century Gothic" panose="020B0502020202020204"/>
              <a:ea typeface="Tahoma"/>
              <a:cs typeface="Tahoma"/>
            </a:endParaRPr>
          </a:p>
          <a:p>
            <a:r>
              <a:rPr lang="vi-VN" sz="2600" err="1">
                <a:latin typeface="Tahoma"/>
                <a:ea typeface="Tahoma"/>
                <a:cs typeface="Tahoma"/>
              </a:rPr>
              <a:t>Hệ</a:t>
            </a:r>
            <a:r>
              <a:rPr lang="en-US" sz="2600" dirty="0">
                <a:ea typeface="+mn-lt"/>
                <a:cs typeface="+mn-lt"/>
              </a:rPr>
              <a:t> </a:t>
            </a:r>
            <a:r>
              <a:rPr lang="vi-VN" sz="2600" err="1">
                <a:latin typeface="Tahoma"/>
                <a:ea typeface="Tahoma"/>
                <a:cs typeface="Tahoma"/>
              </a:rPr>
              <a:t>thống</a:t>
            </a:r>
            <a:r>
              <a:rPr lang="vi-VN" sz="2600" dirty="0">
                <a:latin typeface="Tahoma"/>
                <a:ea typeface="Tahoma"/>
                <a:cs typeface="Tahoma"/>
              </a:rPr>
              <a:t> </a:t>
            </a:r>
            <a:r>
              <a:rPr lang="vi-VN" sz="2600" err="1">
                <a:latin typeface="Tahoma"/>
                <a:ea typeface="Tahoma"/>
                <a:cs typeface="Tahoma"/>
              </a:rPr>
              <a:t>phải</a:t>
            </a:r>
            <a:r>
              <a:rPr lang="vi-VN" sz="2600" dirty="0">
                <a:latin typeface="Tahoma"/>
                <a:ea typeface="Tahoma"/>
                <a:cs typeface="Tahoma"/>
              </a:rPr>
              <a:t> cho </a:t>
            </a:r>
            <a:r>
              <a:rPr lang="vi-VN" sz="2600" err="1">
                <a:latin typeface="Tahoma"/>
                <a:ea typeface="Tahoma"/>
                <a:cs typeface="Tahoma"/>
              </a:rPr>
              <a:t>phép</a:t>
            </a:r>
            <a:r>
              <a:rPr lang="vi-VN" sz="2600" dirty="0">
                <a:latin typeface="Tahoma"/>
                <a:ea typeface="Tahoma"/>
                <a:cs typeface="Tahoma"/>
              </a:rPr>
              <a:t> </a:t>
            </a:r>
            <a:r>
              <a:rPr lang="vi-VN" sz="2600" err="1">
                <a:latin typeface="Tahoma"/>
                <a:ea typeface="Tahoma"/>
                <a:cs typeface="Tahoma"/>
              </a:rPr>
              <a:t>cấu</a:t>
            </a:r>
            <a:r>
              <a:rPr lang="vi-VN" sz="2600" dirty="0">
                <a:latin typeface="Tahoma"/>
                <a:ea typeface="Tahoma"/>
                <a:cs typeface="Tahoma"/>
              </a:rPr>
              <a:t> </a:t>
            </a:r>
            <a:r>
              <a:rPr lang="vi-VN" sz="2600" err="1">
                <a:latin typeface="Tahoma"/>
                <a:ea typeface="Tahoma"/>
                <a:cs typeface="Tahoma"/>
              </a:rPr>
              <a:t>trúc</a:t>
            </a:r>
            <a:r>
              <a:rPr lang="vi-VN" sz="2600" dirty="0">
                <a:latin typeface="Tahoma"/>
                <a:ea typeface="Tahoma"/>
                <a:cs typeface="Tahoma"/>
              </a:rPr>
              <a:t> </a:t>
            </a:r>
            <a:r>
              <a:rPr lang="vi-VN" sz="2600" err="1">
                <a:latin typeface="Tahoma"/>
                <a:ea typeface="Tahoma"/>
                <a:cs typeface="Tahoma"/>
              </a:rPr>
              <a:t>và</a:t>
            </a:r>
            <a:r>
              <a:rPr lang="vi-VN" sz="2600" dirty="0">
                <a:latin typeface="Tahoma"/>
                <a:ea typeface="Tahoma"/>
                <a:cs typeface="Tahoma"/>
              </a:rPr>
              <a:t> </a:t>
            </a:r>
            <a:r>
              <a:rPr lang="vi-VN" sz="2600" err="1">
                <a:latin typeface="Tahoma"/>
                <a:ea typeface="Tahoma"/>
                <a:cs typeface="Tahoma"/>
              </a:rPr>
              <a:t>tỷ</a:t>
            </a:r>
            <a:r>
              <a:rPr lang="en-US" sz="2600" dirty="0">
                <a:ea typeface="+mn-lt"/>
                <a:cs typeface="+mn-lt"/>
              </a:rPr>
              <a:t> </a:t>
            </a:r>
            <a:r>
              <a:rPr lang="vi-VN" sz="2600" err="1">
                <a:latin typeface="Tahoma"/>
                <a:ea typeface="Tahoma"/>
                <a:cs typeface="Tahoma"/>
              </a:rPr>
              <a:t>lệ</a:t>
            </a:r>
            <a:r>
              <a:rPr lang="en-US" sz="2600" dirty="0">
                <a:ea typeface="+mn-lt"/>
                <a:cs typeface="+mn-lt"/>
              </a:rPr>
              <a:t> </a:t>
            </a:r>
            <a:r>
              <a:rPr lang="vi-VN" sz="2600" dirty="0" err="1">
                <a:latin typeface="Tahoma"/>
                <a:ea typeface="Tahoma"/>
                <a:cs typeface="Tahoma"/>
              </a:rPr>
              <a:t>tính</a:t>
            </a:r>
            <a:r>
              <a:rPr lang="vi-VN" sz="2600" dirty="0">
                <a:latin typeface="Tahoma"/>
                <a:ea typeface="Tahoma"/>
                <a:cs typeface="Tahoma"/>
              </a:rPr>
              <a:t> </a:t>
            </a:r>
            <a:r>
              <a:rPr lang="vi-VN" sz="2600" dirty="0" err="1">
                <a:latin typeface="Tahoma"/>
                <a:ea typeface="Tahoma"/>
                <a:cs typeface="Tahoma"/>
              </a:rPr>
              <a:t>cước</a:t>
            </a:r>
            <a:r>
              <a:rPr lang="vi-VN" sz="2600" dirty="0">
                <a:latin typeface="Tahoma"/>
                <a:ea typeface="Tahoma"/>
                <a:cs typeface="Tahoma"/>
              </a:rPr>
              <a:t> </a:t>
            </a:r>
            <a:r>
              <a:rPr lang="vi-VN" sz="2600" dirty="0" err="1">
                <a:latin typeface="Tahoma"/>
                <a:ea typeface="Tahoma"/>
                <a:cs typeface="Tahoma"/>
              </a:rPr>
              <a:t>khác</a:t>
            </a:r>
            <a:r>
              <a:rPr lang="vi-VN" sz="2600" dirty="0">
                <a:latin typeface="Tahoma"/>
                <a:ea typeface="Tahoma"/>
                <a:cs typeface="Tahoma"/>
              </a:rPr>
              <a:t> nhau khi </a:t>
            </a:r>
            <a:r>
              <a:rPr lang="vi-VN" sz="2600" dirty="0" err="1">
                <a:latin typeface="Tahoma"/>
                <a:ea typeface="Tahoma"/>
                <a:cs typeface="Tahoma"/>
              </a:rPr>
              <a:t>được</a:t>
            </a:r>
            <a:r>
              <a:rPr lang="vi-VN" sz="2600" dirty="0">
                <a:latin typeface="Tahoma"/>
                <a:ea typeface="Tahoma"/>
                <a:cs typeface="Tahoma"/>
              </a:rPr>
              <a:t> </a:t>
            </a:r>
            <a:r>
              <a:rPr lang="vi-VN" sz="2600" dirty="0" err="1">
                <a:latin typeface="Tahoma"/>
                <a:ea typeface="Tahoma"/>
                <a:cs typeface="Tahoma"/>
              </a:rPr>
              <a:t>nhận</a:t>
            </a:r>
            <a:r>
              <a:rPr lang="vi-VN" sz="2600" dirty="0">
                <a:latin typeface="Tahoma"/>
                <a:ea typeface="Tahoma"/>
                <a:cs typeface="Tahoma"/>
              </a:rPr>
              <a:t> </a:t>
            </a:r>
            <a:r>
              <a:rPr lang="vi-VN" sz="2600" dirty="0" err="1">
                <a:latin typeface="Tahoma"/>
                <a:ea typeface="Tahoma"/>
                <a:cs typeface="Tahoma"/>
              </a:rPr>
              <a:t>dùng</a:t>
            </a:r>
            <a:r>
              <a:rPr lang="en-US" sz="2600" dirty="0">
                <a:ea typeface="+mn-lt"/>
                <a:cs typeface="+mn-lt"/>
              </a:rPr>
              <a:t> </a:t>
            </a:r>
            <a:r>
              <a:rPr lang="vi-VN" sz="2600" dirty="0">
                <a:latin typeface="Tahoma"/>
                <a:ea typeface="Tahoma"/>
                <a:cs typeface="Tahoma"/>
              </a:rPr>
              <a:t>trong </a:t>
            </a:r>
            <a:r>
              <a:rPr lang="vi-VN" sz="2600" dirty="0" err="1">
                <a:latin typeface="Tahoma"/>
                <a:ea typeface="Tahoma"/>
                <a:cs typeface="Tahoma"/>
              </a:rPr>
              <a:t>các</a:t>
            </a:r>
            <a:r>
              <a:rPr lang="vi-VN" sz="2600" dirty="0">
                <a:latin typeface="Tahoma"/>
                <a:ea typeface="Tahoma"/>
                <a:cs typeface="Tahoma"/>
              </a:rPr>
              <a:t> </a:t>
            </a:r>
            <a:r>
              <a:rPr lang="vi-VN" sz="2600" dirty="0" err="1">
                <a:latin typeface="Tahoma"/>
                <a:ea typeface="Tahoma"/>
                <a:cs typeface="Tahoma"/>
              </a:rPr>
              <a:t>mạng</a:t>
            </a:r>
            <a:r>
              <a:rPr lang="vi-VN" sz="2600" dirty="0">
                <a:latin typeface="Tahoma"/>
                <a:ea typeface="Tahoma"/>
                <a:cs typeface="Tahoma"/>
              </a:rPr>
              <a:t> </a:t>
            </a:r>
            <a:r>
              <a:rPr lang="vi-VN" sz="2600" dirty="0" err="1">
                <a:latin typeface="Tahoma"/>
                <a:ea typeface="Tahoma"/>
                <a:cs typeface="Tahoma"/>
              </a:rPr>
              <a:t>khác</a:t>
            </a:r>
            <a:r>
              <a:rPr lang="vi-VN" sz="2600" dirty="0">
                <a:latin typeface="Tahoma"/>
                <a:ea typeface="Tahoma"/>
                <a:cs typeface="Tahoma"/>
              </a:rPr>
              <a:t> nhau.</a:t>
            </a:r>
            <a:endParaRPr lang="en-US" sz="2600">
              <a:latin typeface="Century Gothic" panose="020B0502020202020204"/>
              <a:ea typeface="Tahoma"/>
              <a:cs typeface="Tahoma"/>
            </a:endParaRPr>
          </a:p>
          <a:p>
            <a:r>
              <a:rPr lang="vi-VN" sz="2600" dirty="0">
                <a:latin typeface="Tahoma"/>
                <a:ea typeface="Tahoma"/>
                <a:cs typeface="Tahoma"/>
              </a:rPr>
              <a:t>Trung tâm </a:t>
            </a:r>
            <a:r>
              <a:rPr lang="vi-VN" sz="2600" err="1">
                <a:latin typeface="Tahoma"/>
                <a:ea typeface="Tahoma"/>
                <a:cs typeface="Tahoma"/>
              </a:rPr>
              <a:t>chuyển</a:t>
            </a:r>
            <a:r>
              <a:rPr lang="vi-VN" sz="2600" dirty="0">
                <a:latin typeface="Tahoma"/>
                <a:ea typeface="Tahoma"/>
                <a:cs typeface="Tahoma"/>
              </a:rPr>
              <a:t> </a:t>
            </a:r>
            <a:r>
              <a:rPr lang="vi-VN" sz="2600" err="1">
                <a:latin typeface="Tahoma"/>
                <a:ea typeface="Tahoma"/>
                <a:cs typeface="Tahoma"/>
              </a:rPr>
              <a:t>mạng</a:t>
            </a:r>
            <a:r>
              <a:rPr lang="vi-VN" sz="2600" dirty="0">
                <a:latin typeface="Tahoma"/>
                <a:ea typeface="Tahoma"/>
                <a:cs typeface="Tahoma"/>
              </a:rPr>
              <a:t> </a:t>
            </a:r>
            <a:r>
              <a:rPr lang="vi-VN" sz="2600" err="1">
                <a:latin typeface="Tahoma"/>
                <a:ea typeface="Tahoma"/>
                <a:cs typeface="Tahoma"/>
              </a:rPr>
              <a:t>và</a:t>
            </a:r>
            <a:r>
              <a:rPr lang="vi-VN" sz="2600" dirty="0">
                <a:latin typeface="Tahoma"/>
                <a:ea typeface="Tahoma"/>
                <a:cs typeface="Tahoma"/>
              </a:rPr>
              <a:t> </a:t>
            </a:r>
            <a:r>
              <a:rPr lang="vi-VN" sz="2600" err="1">
                <a:latin typeface="Tahoma"/>
                <a:ea typeface="Tahoma"/>
                <a:cs typeface="Tahoma"/>
              </a:rPr>
              <a:t>các</a:t>
            </a:r>
            <a:r>
              <a:rPr lang="vi-VN" sz="2600" dirty="0">
                <a:latin typeface="Tahoma"/>
                <a:ea typeface="Tahoma"/>
                <a:cs typeface="Tahoma"/>
              </a:rPr>
              <a:t> thanh ghi </a:t>
            </a:r>
            <a:r>
              <a:rPr lang="vi-VN" sz="2600" err="1">
                <a:latin typeface="Tahoma"/>
                <a:ea typeface="Tahoma"/>
                <a:cs typeface="Tahoma"/>
              </a:rPr>
              <a:t>định</a:t>
            </a:r>
            <a:r>
              <a:rPr lang="vi-VN" sz="2600" dirty="0">
                <a:latin typeface="Tahoma"/>
                <a:ea typeface="Tahoma"/>
                <a:cs typeface="Tahoma"/>
              </a:rPr>
              <a:t> </a:t>
            </a:r>
            <a:r>
              <a:rPr lang="vi-VN" sz="2600" err="1">
                <a:latin typeface="Tahoma"/>
                <a:ea typeface="Tahoma"/>
                <a:cs typeface="Tahoma"/>
              </a:rPr>
              <a:t>vị</a:t>
            </a:r>
            <a:r>
              <a:rPr lang="en-US" sz="2600" dirty="0">
                <a:ea typeface="+mn-lt"/>
                <a:cs typeface="+mn-lt"/>
              </a:rPr>
              <a:t> </a:t>
            </a:r>
            <a:r>
              <a:rPr lang="vi-VN" sz="2600" err="1">
                <a:latin typeface="Tahoma"/>
                <a:ea typeface="Tahoma"/>
                <a:cs typeface="Tahoma"/>
              </a:rPr>
              <a:t>phải</a:t>
            </a:r>
            <a:r>
              <a:rPr lang="vi-VN" sz="2600" dirty="0">
                <a:latin typeface="Tahoma"/>
                <a:ea typeface="Tahoma"/>
                <a:cs typeface="Tahoma"/>
              </a:rPr>
              <a:t> </a:t>
            </a:r>
            <a:r>
              <a:rPr lang="vi-VN" sz="2600" err="1">
                <a:latin typeface="Tahoma"/>
                <a:ea typeface="Tahoma"/>
                <a:cs typeface="Tahoma"/>
              </a:rPr>
              <a:t>dùng</a:t>
            </a:r>
            <a:r>
              <a:rPr lang="vi-VN" sz="2600" dirty="0">
                <a:latin typeface="Tahoma"/>
                <a:ea typeface="Tahoma"/>
                <a:cs typeface="Tahoma"/>
              </a:rPr>
              <a:t> </a:t>
            </a:r>
            <a:r>
              <a:rPr lang="vi-VN" sz="2600" err="1">
                <a:latin typeface="Tahoma"/>
                <a:ea typeface="Tahoma"/>
                <a:cs typeface="Tahoma"/>
              </a:rPr>
              <a:t>hệ</a:t>
            </a:r>
            <a:r>
              <a:rPr lang="en-US" sz="2600" dirty="0">
                <a:ea typeface="+mn-lt"/>
                <a:cs typeface="+mn-lt"/>
              </a:rPr>
              <a:t> </a:t>
            </a:r>
            <a:r>
              <a:rPr lang="vi-VN" sz="2600" err="1">
                <a:latin typeface="Tahoma"/>
                <a:ea typeface="Tahoma"/>
                <a:cs typeface="Tahoma"/>
              </a:rPr>
              <a:t>thống</a:t>
            </a:r>
            <a:r>
              <a:rPr lang="vi-VN" sz="2600" dirty="0">
                <a:latin typeface="Tahoma"/>
                <a:ea typeface="Tahoma"/>
                <a:cs typeface="Tahoma"/>
              </a:rPr>
              <a:t> </a:t>
            </a:r>
            <a:r>
              <a:rPr lang="vi-VN" sz="2600" err="1">
                <a:latin typeface="Tahoma"/>
                <a:ea typeface="Tahoma"/>
                <a:cs typeface="Tahoma"/>
              </a:rPr>
              <a:t>báo</a:t>
            </a:r>
            <a:r>
              <a:rPr lang="vi-VN" sz="2600" dirty="0">
                <a:latin typeface="Tahoma"/>
                <a:ea typeface="Tahoma"/>
                <a:cs typeface="Tahoma"/>
              </a:rPr>
              <a:t> </a:t>
            </a:r>
            <a:r>
              <a:rPr lang="vi-VN" sz="2600" err="1">
                <a:latin typeface="Tahoma"/>
                <a:ea typeface="Tahoma"/>
                <a:cs typeface="Tahoma"/>
              </a:rPr>
              <a:t>hiệu</a:t>
            </a:r>
            <a:r>
              <a:rPr lang="vi-VN" sz="2600" dirty="0">
                <a:latin typeface="Tahoma"/>
                <a:ea typeface="Tahoma"/>
                <a:cs typeface="Tahoma"/>
              </a:rPr>
              <a:t> </a:t>
            </a:r>
            <a:r>
              <a:rPr lang="vi-VN" sz="2600" err="1">
                <a:latin typeface="Tahoma"/>
                <a:ea typeface="Tahoma"/>
                <a:cs typeface="Tahoma"/>
              </a:rPr>
              <a:t>được</a:t>
            </a:r>
            <a:r>
              <a:rPr lang="vi-VN" sz="2600" dirty="0">
                <a:latin typeface="Tahoma"/>
                <a:ea typeface="Tahoma"/>
                <a:cs typeface="Tahoma"/>
              </a:rPr>
              <a:t> tiêu </a:t>
            </a:r>
            <a:r>
              <a:rPr lang="vi-VN" sz="2600" err="1">
                <a:latin typeface="Tahoma"/>
                <a:ea typeface="Tahoma"/>
                <a:cs typeface="Tahoma"/>
              </a:rPr>
              <a:t>chuẩn</a:t>
            </a:r>
            <a:r>
              <a:rPr lang="vi-VN" sz="2600" dirty="0">
                <a:latin typeface="Tahoma"/>
                <a:ea typeface="Tahoma"/>
                <a:cs typeface="Tahoma"/>
              </a:rPr>
              <a:t> </a:t>
            </a:r>
            <a:r>
              <a:rPr lang="vi-VN" sz="2600" err="1">
                <a:latin typeface="Tahoma"/>
                <a:ea typeface="Tahoma"/>
                <a:cs typeface="Tahoma"/>
              </a:rPr>
              <a:t>hóa</a:t>
            </a:r>
            <a:r>
              <a:rPr lang="vi-VN" sz="2600" dirty="0">
                <a:latin typeface="Tahoma"/>
                <a:ea typeface="Tahoma"/>
                <a:cs typeface="Tahoma"/>
              </a:rPr>
              <a:t> </a:t>
            </a:r>
            <a:r>
              <a:rPr lang="vi-VN" sz="2600" err="1">
                <a:latin typeface="Tahoma"/>
                <a:ea typeface="Tahoma"/>
                <a:cs typeface="Tahoma"/>
              </a:rPr>
              <a:t>quốc</a:t>
            </a:r>
            <a:r>
              <a:rPr lang="vi-VN" sz="2600" dirty="0">
                <a:latin typeface="Tahoma"/>
                <a:ea typeface="Tahoma"/>
                <a:cs typeface="Tahoma"/>
              </a:rPr>
              <a:t> </a:t>
            </a:r>
            <a:r>
              <a:rPr lang="vi-VN" sz="2600" err="1">
                <a:latin typeface="Tahoma"/>
                <a:ea typeface="Tahoma"/>
                <a:cs typeface="Tahoma"/>
              </a:rPr>
              <a:t>tế</a:t>
            </a:r>
            <a:r>
              <a:rPr lang="vi-VN" sz="2600" dirty="0">
                <a:latin typeface="Tahoma"/>
                <a:ea typeface="Tahoma"/>
                <a:cs typeface="Tahoma"/>
              </a:rPr>
              <a:t>.</a:t>
            </a:r>
            <a:endParaRPr lang="en-US" sz="2600">
              <a:latin typeface="Century Gothic" panose="020B0502020202020204"/>
              <a:ea typeface="Tahoma"/>
              <a:cs typeface="Tahoma"/>
            </a:endParaRPr>
          </a:p>
          <a:p>
            <a:r>
              <a:rPr lang="vi-VN" sz="2600" err="1">
                <a:latin typeface="Tahoma"/>
                <a:ea typeface="Tahoma"/>
                <a:cs typeface="Tahoma"/>
              </a:rPr>
              <a:t>Chức</a:t>
            </a:r>
            <a:r>
              <a:rPr lang="vi-VN" sz="2600" dirty="0">
                <a:latin typeface="Tahoma"/>
                <a:ea typeface="Tahoma"/>
                <a:cs typeface="Tahoma"/>
              </a:rPr>
              <a:t> năng </a:t>
            </a:r>
            <a:r>
              <a:rPr lang="vi-VN" sz="2600" err="1">
                <a:latin typeface="Tahoma"/>
                <a:ea typeface="Tahoma"/>
                <a:cs typeface="Tahoma"/>
              </a:rPr>
              <a:t>bảo</a:t>
            </a:r>
            <a:r>
              <a:rPr lang="en-US" sz="2600" dirty="0">
                <a:ea typeface="+mn-lt"/>
                <a:cs typeface="+mn-lt"/>
              </a:rPr>
              <a:t> </a:t>
            </a:r>
            <a:r>
              <a:rPr lang="vi-VN" sz="2600" err="1">
                <a:latin typeface="Tahoma"/>
                <a:ea typeface="Tahoma"/>
                <a:cs typeface="Tahoma"/>
              </a:rPr>
              <a:t>vệ</a:t>
            </a:r>
            <a:r>
              <a:rPr lang="en-US" sz="2600" dirty="0">
                <a:ea typeface="+mn-lt"/>
                <a:cs typeface="+mn-lt"/>
              </a:rPr>
              <a:t> </a:t>
            </a:r>
            <a:r>
              <a:rPr lang="vi-VN" sz="2600" dirty="0">
                <a:latin typeface="Tahoma"/>
                <a:ea typeface="Tahoma"/>
                <a:cs typeface="Tahoma"/>
              </a:rPr>
              <a:t>thông tin </a:t>
            </a:r>
            <a:r>
              <a:rPr lang="vi-VN" sz="2600" err="1">
                <a:latin typeface="Tahoma"/>
                <a:ea typeface="Tahoma"/>
                <a:cs typeface="Tahoma"/>
              </a:rPr>
              <a:t>báo</a:t>
            </a:r>
            <a:r>
              <a:rPr lang="vi-VN" sz="2600" dirty="0">
                <a:latin typeface="Tahoma"/>
                <a:ea typeface="Tahoma"/>
                <a:cs typeface="Tahoma"/>
              </a:rPr>
              <a:t> </a:t>
            </a:r>
            <a:r>
              <a:rPr lang="vi-VN" sz="2600" err="1">
                <a:latin typeface="Tahoma"/>
                <a:ea typeface="Tahoma"/>
                <a:cs typeface="Tahoma"/>
              </a:rPr>
              <a:t>hiệu</a:t>
            </a:r>
            <a:r>
              <a:rPr lang="vi-VN" sz="2600" dirty="0">
                <a:latin typeface="Tahoma"/>
                <a:ea typeface="Tahoma"/>
                <a:cs typeface="Tahoma"/>
              </a:rPr>
              <a:t> </a:t>
            </a:r>
            <a:r>
              <a:rPr lang="vi-VN" sz="2600" err="1">
                <a:latin typeface="Tahoma"/>
                <a:ea typeface="Tahoma"/>
                <a:cs typeface="Tahoma"/>
              </a:rPr>
              <a:t>và</a:t>
            </a:r>
            <a:r>
              <a:rPr lang="vi-VN" sz="2600" dirty="0">
                <a:latin typeface="Tahoma"/>
                <a:ea typeface="Tahoma"/>
                <a:cs typeface="Tahoma"/>
              </a:rPr>
              <a:t> thông tin </a:t>
            </a:r>
            <a:r>
              <a:rPr lang="vi-VN" sz="2600" err="1">
                <a:latin typeface="Tahoma"/>
                <a:ea typeface="Tahoma"/>
                <a:cs typeface="Tahoma"/>
              </a:rPr>
              <a:t>điều</a:t>
            </a:r>
            <a:r>
              <a:rPr lang="vi-VN" sz="2600" dirty="0">
                <a:latin typeface="Tahoma"/>
                <a:ea typeface="Tahoma"/>
                <a:cs typeface="Tahoma"/>
              </a:rPr>
              <a:t> </a:t>
            </a:r>
            <a:r>
              <a:rPr lang="vi-VN" sz="2600" err="1">
                <a:latin typeface="Tahoma"/>
                <a:ea typeface="Tahoma"/>
                <a:cs typeface="Tahoma"/>
              </a:rPr>
              <a:t>khiển</a:t>
            </a:r>
            <a:r>
              <a:rPr lang="vi-VN" sz="2600" dirty="0">
                <a:latin typeface="Tahoma"/>
                <a:ea typeface="Tahoma"/>
                <a:cs typeface="Tahoma"/>
              </a:rPr>
              <a:t> </a:t>
            </a:r>
            <a:r>
              <a:rPr lang="vi-VN" sz="2600" err="1">
                <a:latin typeface="Tahoma"/>
                <a:ea typeface="Tahoma"/>
                <a:cs typeface="Tahoma"/>
              </a:rPr>
              <a:t>mạng</a:t>
            </a:r>
            <a:r>
              <a:rPr lang="vi-VN" sz="2600" dirty="0">
                <a:latin typeface="Tahoma"/>
                <a:ea typeface="Tahoma"/>
                <a:cs typeface="Tahoma"/>
              </a:rPr>
              <a:t> </a:t>
            </a:r>
            <a:r>
              <a:rPr lang="vi-VN" sz="2600" err="1">
                <a:latin typeface="Tahoma"/>
                <a:ea typeface="Tahoma"/>
                <a:cs typeface="Tahoma"/>
              </a:rPr>
              <a:t>phải</a:t>
            </a:r>
            <a:r>
              <a:rPr lang="vi-VN" sz="2600" dirty="0">
                <a:latin typeface="Tahoma"/>
                <a:ea typeface="Tahoma"/>
                <a:cs typeface="Tahoma"/>
              </a:rPr>
              <a:t> </a:t>
            </a:r>
            <a:r>
              <a:rPr lang="vi-VN" sz="2600" err="1">
                <a:latin typeface="Tahoma"/>
                <a:ea typeface="Tahoma"/>
                <a:cs typeface="Tahoma"/>
              </a:rPr>
              <a:t>được</a:t>
            </a:r>
            <a:r>
              <a:rPr lang="vi-VN" sz="2600" dirty="0">
                <a:latin typeface="Tahoma"/>
                <a:ea typeface="Tahoma"/>
                <a:cs typeface="Tahoma"/>
              </a:rPr>
              <a:t> cung </a:t>
            </a:r>
            <a:r>
              <a:rPr lang="vi-VN" sz="2600" err="1">
                <a:latin typeface="Tahoma"/>
                <a:ea typeface="Tahoma"/>
                <a:cs typeface="Tahoma"/>
              </a:rPr>
              <a:t>cấp</a:t>
            </a:r>
            <a:r>
              <a:rPr lang="en-US" sz="2600" dirty="0">
                <a:ea typeface="+mn-lt"/>
                <a:cs typeface="+mn-lt"/>
              </a:rPr>
              <a:t> </a:t>
            </a:r>
            <a:r>
              <a:rPr lang="vi-VN" sz="2600" dirty="0">
                <a:latin typeface="Tahoma"/>
                <a:ea typeface="Tahoma"/>
                <a:cs typeface="Tahoma"/>
              </a:rPr>
              <a:t>trong </a:t>
            </a:r>
            <a:r>
              <a:rPr lang="vi-VN" sz="2600" err="1">
                <a:latin typeface="Tahoma"/>
                <a:ea typeface="Tahoma"/>
                <a:cs typeface="Tahoma"/>
              </a:rPr>
              <a:t>hệ</a:t>
            </a:r>
            <a:r>
              <a:rPr lang="en-US" sz="2600" dirty="0">
                <a:ea typeface="+mn-lt"/>
                <a:cs typeface="+mn-lt"/>
              </a:rPr>
              <a:t> </a:t>
            </a:r>
            <a:r>
              <a:rPr lang="vi-VN" sz="2600" err="1">
                <a:latin typeface="Tahoma"/>
                <a:ea typeface="Tahoma"/>
                <a:cs typeface="Tahoma"/>
              </a:rPr>
              <a:t>thống</a:t>
            </a:r>
            <a:r>
              <a:rPr lang="vi-VN" sz="2600" dirty="0">
                <a:latin typeface="Tahoma"/>
                <a:ea typeface="Tahoma"/>
                <a:cs typeface="Tahoma"/>
              </a:rPr>
              <a:t>.</a:t>
            </a:r>
            <a:endParaRPr lang="en-US" sz="2600">
              <a:latin typeface="Century Gothic" panose="020B0502020202020204"/>
              <a:ea typeface="Tahoma"/>
              <a:cs typeface="Tahoma"/>
            </a:endParaRPr>
          </a:p>
          <a:p>
            <a:endParaRPr lang="en-US" sz="2800" dirty="0"/>
          </a:p>
        </p:txBody>
      </p:sp>
    </p:spTree>
    <p:extLst>
      <p:ext uri="{BB962C8B-B14F-4D97-AF65-F5344CB8AC3E}">
        <p14:creationId xmlns:p14="http://schemas.microsoft.com/office/powerpoint/2010/main" val="3212352106"/>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680D-E710-4EF4-A01E-80141A19DE34}"/>
              </a:ext>
            </a:extLst>
          </p:cNvPr>
          <p:cNvSpPr>
            <a:spLocks noGrp="1"/>
          </p:cNvSpPr>
          <p:nvPr>
            <p:ph type="title"/>
          </p:nvPr>
        </p:nvSpPr>
        <p:spPr>
          <a:xfrm>
            <a:off x="3369303" y="336563"/>
            <a:ext cx="8480367" cy="547645"/>
          </a:xfrm>
        </p:spPr>
        <p:txBody>
          <a:bodyPr>
            <a:normAutofit fontScale="90000"/>
          </a:bodyPr>
          <a:lstStyle/>
          <a:p>
            <a:r>
              <a:rPr lang="en-US" b="1" dirty="0" err="1">
                <a:latin typeface="Tahoma" pitchFamily="34" charset="0"/>
                <a:ea typeface="Tahoma" pitchFamily="34" charset="0"/>
                <a:cs typeface="Tahoma" pitchFamily="34" charset="0"/>
              </a:rPr>
              <a:t>II.Cấu</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trúc</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hệ</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thống</a:t>
            </a:r>
            <a:r>
              <a:rPr lang="en-US" b="1" dirty="0">
                <a:latin typeface="Tahoma" pitchFamily="34" charset="0"/>
                <a:ea typeface="Tahoma" pitchFamily="34" charset="0"/>
                <a:cs typeface="Tahoma" pitchFamily="34" charset="0"/>
              </a:rPr>
              <a:t> GSM</a:t>
            </a:r>
            <a:endParaRPr lang="en-US" dirty="0">
              <a:latin typeface="Tahoma" pitchFamily="34" charset="0"/>
              <a:ea typeface="Tahoma" pitchFamily="34" charset="0"/>
              <a:cs typeface="Tahoma" pitchFamily="34" charset="0"/>
            </a:endParaRPr>
          </a:p>
        </p:txBody>
      </p:sp>
      <p:pic>
        <p:nvPicPr>
          <p:cNvPr id="4" name="Picture 4" descr="A close up of text on a white background&#10;&#10;Description generated with very high confidence">
            <a:extLst>
              <a:ext uri="{FF2B5EF4-FFF2-40B4-BE49-F238E27FC236}">
                <a16:creationId xmlns:a16="http://schemas.microsoft.com/office/drawing/2014/main" id="{E2FAF29D-0C59-42B4-A276-BD64782D51D4}"/>
              </a:ext>
            </a:extLst>
          </p:cNvPr>
          <p:cNvPicPr>
            <a:picLocks noGrp="1" noChangeAspect="1"/>
          </p:cNvPicPr>
          <p:nvPr>
            <p:ph idx="1"/>
          </p:nvPr>
        </p:nvPicPr>
        <p:blipFill>
          <a:blip r:embed="rId2"/>
          <a:stretch>
            <a:fillRect/>
          </a:stretch>
        </p:blipFill>
        <p:spPr>
          <a:xfrm>
            <a:off x="2324864" y="1445920"/>
            <a:ext cx="9668822" cy="4970942"/>
          </a:xfrm>
          <a:prstGeom prst="rect">
            <a:avLst/>
          </a:prstGeom>
        </p:spPr>
      </p:pic>
    </p:spTree>
    <p:extLst>
      <p:ext uri="{BB962C8B-B14F-4D97-AF65-F5344CB8AC3E}">
        <p14:creationId xmlns:p14="http://schemas.microsoft.com/office/powerpoint/2010/main" val="7452236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0587E-5D57-4FC9-8671-E2C5B478E86B}"/>
              </a:ext>
            </a:extLst>
          </p:cNvPr>
          <p:cNvSpPr>
            <a:spLocks noGrp="1"/>
          </p:cNvSpPr>
          <p:nvPr>
            <p:ph type="title"/>
          </p:nvPr>
        </p:nvSpPr>
        <p:spPr>
          <a:xfrm>
            <a:off x="1468734" y="5648425"/>
            <a:ext cx="10249486" cy="828574"/>
          </a:xfrm>
        </p:spPr>
        <p:txBody>
          <a:bodyPr vert="horz" lIns="91440" tIns="45720" rIns="91440" bIns="45720" rtlCol="0" anchor="t">
            <a:noAutofit/>
          </a:bodyPr>
          <a:lstStyle/>
          <a:p>
            <a:r>
              <a:rPr lang="en-US" sz="2500" i="1" dirty="0">
                <a:latin typeface="Tahoma"/>
                <a:ea typeface="+mj-lt"/>
                <a:cs typeface="+mj-lt"/>
              </a:rPr>
              <a:t>            </a:t>
            </a:r>
            <a:r>
              <a:rPr lang="en-US" sz="2500" i="1" dirty="0" err="1">
                <a:latin typeface="Tahoma"/>
                <a:ea typeface="+mj-lt"/>
                <a:cs typeface="+mj-lt"/>
              </a:rPr>
              <a:t>Quá</a:t>
            </a:r>
            <a:r>
              <a:rPr lang="en-US" sz="2500" i="1" dirty="0">
                <a:latin typeface="Tahoma"/>
                <a:ea typeface="+mj-lt"/>
                <a:cs typeface="+mj-lt"/>
              </a:rPr>
              <a:t> </a:t>
            </a:r>
            <a:r>
              <a:rPr lang="en-US" sz="2500" i="1" dirty="0" err="1">
                <a:latin typeface="Tahoma"/>
                <a:ea typeface="+mj-lt"/>
                <a:cs typeface="+mj-lt"/>
              </a:rPr>
              <a:t>trình</a:t>
            </a:r>
            <a:r>
              <a:rPr lang="en-US" sz="2500" i="1" dirty="0">
                <a:latin typeface="Tahoma"/>
                <a:ea typeface="+mj-lt"/>
                <a:cs typeface="+mj-lt"/>
              </a:rPr>
              <a:t> </a:t>
            </a:r>
            <a:r>
              <a:rPr lang="en-US" sz="2500" i="1" dirty="0" err="1">
                <a:latin typeface="Tahoma"/>
                <a:ea typeface="+mj-lt"/>
                <a:cs typeface="+mj-lt"/>
              </a:rPr>
              <a:t>thực</a:t>
            </a:r>
            <a:r>
              <a:rPr lang="en-US" sz="2500" i="1" dirty="0">
                <a:latin typeface="Tahoma"/>
                <a:ea typeface="+mj-lt"/>
                <a:cs typeface="+mj-lt"/>
              </a:rPr>
              <a:t> </a:t>
            </a:r>
            <a:r>
              <a:rPr lang="en-US" sz="2500" i="1" dirty="0" err="1">
                <a:latin typeface="Tahoma"/>
                <a:ea typeface="+mj-lt"/>
                <a:cs typeface="+mj-lt"/>
              </a:rPr>
              <a:t>hiện</a:t>
            </a:r>
            <a:r>
              <a:rPr lang="en-US" sz="2500" i="1" dirty="0">
                <a:latin typeface="Tahoma"/>
                <a:ea typeface="+mj-lt"/>
                <a:cs typeface="+mj-lt"/>
              </a:rPr>
              <a:t> </a:t>
            </a:r>
            <a:r>
              <a:rPr lang="en-US" sz="2500" i="1" dirty="0" err="1">
                <a:latin typeface="Tahoma"/>
                <a:ea typeface="+mj-lt"/>
                <a:cs typeface="+mj-lt"/>
              </a:rPr>
              <a:t>cuộc</a:t>
            </a:r>
            <a:r>
              <a:rPr lang="en-US" sz="2500" i="1" dirty="0">
                <a:latin typeface="Tahoma"/>
                <a:ea typeface="+mj-lt"/>
                <a:cs typeface="+mj-lt"/>
              </a:rPr>
              <a:t> </a:t>
            </a:r>
            <a:r>
              <a:rPr lang="en-US" sz="2500" i="1" dirty="0" err="1">
                <a:latin typeface="Tahoma"/>
                <a:ea typeface="+mj-lt"/>
                <a:cs typeface="+mj-lt"/>
              </a:rPr>
              <a:t>gọi</a:t>
            </a:r>
            <a:r>
              <a:rPr lang="en-US" sz="2500" i="1" dirty="0">
                <a:latin typeface="Tahoma"/>
                <a:ea typeface="+mj-lt"/>
                <a:cs typeface="+mj-lt"/>
              </a:rPr>
              <a:t> </a:t>
            </a:r>
            <a:r>
              <a:rPr lang="en-US" sz="2500" i="1" dirty="0" err="1">
                <a:latin typeface="Tahoma"/>
                <a:ea typeface="+mj-lt"/>
                <a:cs typeface="+mj-lt"/>
              </a:rPr>
              <a:t>tới</a:t>
            </a:r>
            <a:r>
              <a:rPr lang="en-US" sz="2500" i="1" dirty="0">
                <a:latin typeface="Tahoma"/>
                <a:ea typeface="+mj-lt"/>
                <a:cs typeface="+mj-lt"/>
              </a:rPr>
              <a:t> </a:t>
            </a:r>
            <a:r>
              <a:rPr lang="en-US" sz="2500" i="1" dirty="0" err="1">
                <a:latin typeface="Tahoma"/>
                <a:ea typeface="+mj-lt"/>
                <a:cs typeface="+mj-lt"/>
              </a:rPr>
              <a:t>thuê</a:t>
            </a:r>
            <a:r>
              <a:rPr lang="en-US" sz="2500" i="1" dirty="0">
                <a:latin typeface="Tahoma"/>
                <a:ea typeface="+mj-lt"/>
                <a:cs typeface="+mj-lt"/>
              </a:rPr>
              <a:t> bao di </a:t>
            </a:r>
            <a:r>
              <a:rPr lang="en-US" sz="2500" i="1" dirty="0" err="1">
                <a:latin typeface="Tahoma"/>
                <a:ea typeface="+mj-lt"/>
                <a:cs typeface="+mj-lt"/>
              </a:rPr>
              <a:t>động</a:t>
            </a:r>
            <a:endParaRPr lang="en-US" sz="2500">
              <a:latin typeface="Tahoma"/>
              <a:ea typeface="+mj-lt"/>
              <a:cs typeface="+mj-lt"/>
            </a:endParaRPr>
          </a:p>
        </p:txBody>
      </p:sp>
      <p:sp>
        <p:nvSpPr>
          <p:cNvPr id="8"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11" name="Picture 4">
            <a:extLst>
              <a:ext uri="{FF2B5EF4-FFF2-40B4-BE49-F238E27FC236}">
                <a16:creationId xmlns:a16="http://schemas.microsoft.com/office/drawing/2014/main" id="{D0F7E1B2-52F1-4574-9A41-1559F2E4B776}"/>
              </a:ext>
            </a:extLst>
          </p:cNvPr>
          <p:cNvPicPr>
            <a:picLocks noChangeAspect="1"/>
          </p:cNvPicPr>
          <p:nvPr/>
        </p:nvPicPr>
        <p:blipFill>
          <a:blip r:embed="rId2"/>
          <a:stretch>
            <a:fillRect/>
          </a:stretch>
        </p:blipFill>
        <p:spPr>
          <a:xfrm>
            <a:off x="1772827" y="419049"/>
            <a:ext cx="9541500" cy="4932833"/>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184994"/>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5A63A-9A9D-4F70-80EF-AA2706E1A02E}"/>
              </a:ext>
            </a:extLst>
          </p:cNvPr>
          <p:cNvSpPr>
            <a:spLocks noGrp="1"/>
          </p:cNvSpPr>
          <p:nvPr>
            <p:ph type="title"/>
          </p:nvPr>
        </p:nvSpPr>
        <p:spPr>
          <a:xfrm>
            <a:off x="1816547" y="4411198"/>
            <a:ext cx="10133761" cy="2273834"/>
          </a:xfrm>
        </p:spPr>
        <p:txBody>
          <a:bodyPr anchor="b">
            <a:normAutofit/>
          </a:bodyPr>
          <a:lstStyle/>
          <a:p>
            <a:r>
              <a:rPr lang="en-US" sz="2800" i="1" dirty="0">
                <a:ea typeface="+mj-lt"/>
                <a:cs typeface="+mj-lt"/>
              </a:rPr>
              <a:t>     </a:t>
            </a:r>
            <a:r>
              <a:rPr lang="en-US" sz="2800" i="1" dirty="0">
                <a:latin typeface="Century Gothic"/>
                <a:ea typeface="+mj-lt"/>
                <a:cs typeface="+mj-lt"/>
              </a:rPr>
              <a:t>      </a:t>
            </a:r>
            <a:r>
              <a:rPr lang="en-US" sz="2300" i="1" dirty="0" err="1">
                <a:latin typeface="Tahoma"/>
                <a:ea typeface="+mj-lt"/>
                <a:cs typeface="+mj-lt"/>
              </a:rPr>
              <a:t>Quá</a:t>
            </a:r>
            <a:r>
              <a:rPr lang="en-US" sz="2300" i="1" dirty="0">
                <a:latin typeface="Tahoma"/>
                <a:ea typeface="+mj-lt"/>
                <a:cs typeface="+mj-lt"/>
              </a:rPr>
              <a:t> </a:t>
            </a:r>
            <a:r>
              <a:rPr lang="en-US" sz="2300" i="1" dirty="0" err="1">
                <a:latin typeface="Tahoma"/>
                <a:ea typeface="+mj-lt"/>
                <a:cs typeface="+mj-lt"/>
              </a:rPr>
              <a:t>trình</a:t>
            </a:r>
            <a:r>
              <a:rPr lang="en-US" sz="2300" i="1" dirty="0">
                <a:latin typeface="Tahoma"/>
                <a:ea typeface="+mj-lt"/>
                <a:cs typeface="+mj-lt"/>
              </a:rPr>
              <a:t> </a:t>
            </a:r>
            <a:r>
              <a:rPr lang="en-US" sz="2300" i="1" dirty="0" err="1">
                <a:latin typeface="Tahoma"/>
                <a:ea typeface="+mj-lt"/>
                <a:cs typeface="+mj-lt"/>
              </a:rPr>
              <a:t>thực</a:t>
            </a:r>
            <a:r>
              <a:rPr lang="en-US" sz="2300" i="1" dirty="0">
                <a:latin typeface="Tahoma"/>
                <a:ea typeface="+mj-lt"/>
                <a:cs typeface="+mj-lt"/>
              </a:rPr>
              <a:t> </a:t>
            </a:r>
            <a:r>
              <a:rPr lang="en-US" sz="2300" i="1" dirty="0" err="1">
                <a:latin typeface="Tahoma"/>
                <a:ea typeface="+mj-lt"/>
                <a:cs typeface="+mj-lt"/>
              </a:rPr>
              <a:t>hiện</a:t>
            </a:r>
            <a:r>
              <a:rPr lang="en-US" sz="2300" i="1" dirty="0">
                <a:latin typeface="Tahoma"/>
                <a:ea typeface="+mj-lt"/>
                <a:cs typeface="+mj-lt"/>
              </a:rPr>
              <a:t> </a:t>
            </a:r>
            <a:r>
              <a:rPr lang="en-US" sz="2300" i="1" dirty="0" err="1">
                <a:latin typeface="Tahoma"/>
                <a:ea typeface="+mj-lt"/>
                <a:cs typeface="+mj-lt"/>
              </a:rPr>
              <a:t>cuộc</a:t>
            </a:r>
            <a:r>
              <a:rPr lang="en-US" sz="2300" i="1" dirty="0">
                <a:latin typeface="Tahoma"/>
                <a:ea typeface="+mj-lt"/>
                <a:cs typeface="+mj-lt"/>
              </a:rPr>
              <a:t> </a:t>
            </a:r>
            <a:r>
              <a:rPr lang="en-US" sz="2300" i="1" dirty="0" err="1">
                <a:latin typeface="Tahoma"/>
                <a:ea typeface="+mj-lt"/>
                <a:cs typeface="+mj-lt"/>
              </a:rPr>
              <a:t>gọi</a:t>
            </a:r>
            <a:r>
              <a:rPr lang="en-US" sz="2300" i="1" dirty="0">
                <a:latin typeface="Tahoma"/>
                <a:ea typeface="+mj-lt"/>
                <a:cs typeface="+mj-lt"/>
              </a:rPr>
              <a:t> </a:t>
            </a:r>
            <a:r>
              <a:rPr lang="en-US" sz="2300" i="1" dirty="0" err="1">
                <a:latin typeface="Tahoma"/>
                <a:ea typeface="+mj-lt"/>
                <a:cs typeface="+mj-lt"/>
              </a:rPr>
              <a:t>từ</a:t>
            </a:r>
            <a:r>
              <a:rPr lang="en-US" sz="2300" i="1" dirty="0">
                <a:latin typeface="Tahoma"/>
                <a:ea typeface="+mj-lt"/>
                <a:cs typeface="+mj-lt"/>
              </a:rPr>
              <a:t> </a:t>
            </a:r>
            <a:r>
              <a:rPr lang="en-US" sz="2300" i="1" dirty="0" err="1">
                <a:latin typeface="Tahoma"/>
                <a:ea typeface="+mj-lt"/>
                <a:cs typeface="+mj-lt"/>
              </a:rPr>
              <a:t>thuê</a:t>
            </a:r>
            <a:r>
              <a:rPr lang="en-US" sz="2300" i="1" dirty="0">
                <a:latin typeface="Tahoma"/>
                <a:ea typeface="+mj-lt"/>
                <a:cs typeface="+mj-lt"/>
              </a:rPr>
              <a:t> bao di </a:t>
            </a:r>
            <a:r>
              <a:rPr lang="en-US" sz="2300" i="1" dirty="0" err="1">
                <a:latin typeface="Tahoma"/>
                <a:ea typeface="+mj-lt"/>
                <a:cs typeface="+mj-lt"/>
              </a:rPr>
              <a:t>động</a:t>
            </a:r>
            <a:br>
              <a:rPr lang="en-US" sz="2800" i="1" dirty="0">
                <a:ea typeface="+mj-lt"/>
                <a:cs typeface="+mj-lt"/>
              </a:rPr>
            </a:br>
            <a:br>
              <a:rPr lang="en-US" sz="2800" i="1" dirty="0">
                <a:ea typeface="+mj-lt"/>
                <a:cs typeface="+mj-lt"/>
              </a:rPr>
            </a:br>
            <a:r>
              <a:rPr lang="vi-VN" sz="2800" dirty="0">
                <a:latin typeface="Tahoma"/>
                <a:ea typeface="Tahoma"/>
                <a:cs typeface="Tahoma"/>
              </a:rPr>
              <a:t>Đây </a:t>
            </a:r>
            <a:r>
              <a:rPr lang="vi-VN" sz="2800" dirty="0" err="1">
                <a:latin typeface="Tahoma"/>
                <a:ea typeface="Tahoma"/>
                <a:cs typeface="Tahoma"/>
              </a:rPr>
              <a:t>là</a:t>
            </a:r>
            <a:r>
              <a:rPr lang="vi-VN" sz="2800" dirty="0">
                <a:latin typeface="Tahoma"/>
                <a:ea typeface="Tahoma"/>
                <a:cs typeface="Tahoma"/>
              </a:rPr>
              <a:t> </a:t>
            </a:r>
            <a:r>
              <a:rPr lang="vi-VN" sz="2800" dirty="0" err="1">
                <a:latin typeface="Tahoma"/>
                <a:ea typeface="Tahoma"/>
                <a:cs typeface="Tahoma"/>
              </a:rPr>
              <a:t>thủ</a:t>
            </a:r>
            <a:r>
              <a:rPr lang="vi-VN" sz="2800" dirty="0">
                <a:latin typeface="Tahoma"/>
                <a:ea typeface="Tahoma"/>
                <a:cs typeface="Tahoma"/>
              </a:rPr>
              <a:t> </a:t>
            </a:r>
            <a:r>
              <a:rPr lang="vi-VN" sz="2800" dirty="0" err="1">
                <a:latin typeface="Tahoma"/>
                <a:ea typeface="Tahoma"/>
                <a:cs typeface="Tahoma"/>
              </a:rPr>
              <a:t>tục</a:t>
            </a:r>
            <a:r>
              <a:rPr lang="vi-VN" sz="2800" dirty="0">
                <a:latin typeface="Tahoma"/>
                <a:ea typeface="Tahoma"/>
                <a:cs typeface="Tahoma"/>
              </a:rPr>
              <a:t> </a:t>
            </a:r>
            <a:r>
              <a:rPr lang="vi-VN" sz="2800" dirty="0" err="1">
                <a:latin typeface="Tahoma"/>
                <a:ea typeface="Tahoma"/>
                <a:cs typeface="Tahoma"/>
              </a:rPr>
              <a:t>để</a:t>
            </a:r>
            <a:r>
              <a:rPr lang="vi-VN" sz="2800" dirty="0">
                <a:latin typeface="Tahoma"/>
                <a:ea typeface="Tahoma"/>
                <a:cs typeface="Tahoma"/>
              </a:rPr>
              <a:t> </a:t>
            </a:r>
            <a:r>
              <a:rPr lang="vi-VN" sz="2800" dirty="0" err="1">
                <a:latin typeface="Tahoma"/>
                <a:ea typeface="Tahoma"/>
                <a:cs typeface="Tahoma"/>
              </a:rPr>
              <a:t>thực</a:t>
            </a:r>
            <a:r>
              <a:rPr lang="vi-VN" sz="2800" dirty="0">
                <a:latin typeface="Tahoma"/>
                <a:ea typeface="Tahoma"/>
                <a:cs typeface="Tahoma"/>
              </a:rPr>
              <a:t> </a:t>
            </a:r>
            <a:r>
              <a:rPr lang="vi-VN" sz="2800" dirty="0" err="1">
                <a:latin typeface="Tahoma"/>
                <a:ea typeface="Tahoma"/>
                <a:cs typeface="Tahoma"/>
              </a:rPr>
              <a:t>hiện</a:t>
            </a:r>
            <a:r>
              <a:rPr lang="vi-VN" sz="2800" dirty="0">
                <a:latin typeface="Tahoma"/>
                <a:ea typeface="Tahoma"/>
                <a:cs typeface="Tahoma"/>
              </a:rPr>
              <a:t> </a:t>
            </a:r>
            <a:r>
              <a:rPr lang="vi-VN" sz="2800" dirty="0" err="1">
                <a:latin typeface="Tahoma"/>
                <a:ea typeface="Tahoma"/>
                <a:cs typeface="Tahoma"/>
              </a:rPr>
              <a:t>cuộc</a:t>
            </a:r>
            <a:r>
              <a:rPr lang="vi-VN" sz="2800" dirty="0">
                <a:latin typeface="Tahoma"/>
                <a:ea typeface="Tahoma"/>
                <a:cs typeface="Tahoma"/>
              </a:rPr>
              <a:t> </a:t>
            </a:r>
            <a:r>
              <a:rPr lang="vi-VN" sz="2800" dirty="0" err="1">
                <a:latin typeface="Tahoma"/>
                <a:ea typeface="Tahoma"/>
                <a:cs typeface="Tahoma"/>
              </a:rPr>
              <a:t>gọi</a:t>
            </a:r>
            <a:r>
              <a:rPr lang="vi-VN" sz="2800" dirty="0">
                <a:latin typeface="Tahoma"/>
                <a:ea typeface="Tahoma"/>
                <a:cs typeface="Tahoma"/>
              </a:rPr>
              <a:t> </a:t>
            </a:r>
            <a:r>
              <a:rPr lang="vi-VN" sz="2800" dirty="0" err="1">
                <a:latin typeface="Tahoma"/>
                <a:ea typeface="Tahoma"/>
                <a:cs typeface="Tahoma"/>
              </a:rPr>
              <a:t>từ</a:t>
            </a:r>
            <a:r>
              <a:rPr lang="vi-VN" sz="2800" dirty="0">
                <a:latin typeface="Tahoma"/>
                <a:ea typeface="Tahoma"/>
                <a:cs typeface="Tahoma"/>
              </a:rPr>
              <a:t> MS </a:t>
            </a:r>
            <a:r>
              <a:rPr lang="vi-VN" sz="2800" dirty="0" err="1">
                <a:latin typeface="Tahoma"/>
                <a:ea typeface="Tahoma"/>
                <a:cs typeface="Tahoma"/>
              </a:rPr>
              <a:t>đến</a:t>
            </a:r>
            <a:r>
              <a:rPr lang="vi-VN" sz="2800" dirty="0">
                <a:latin typeface="Tahoma"/>
                <a:ea typeface="Tahoma"/>
                <a:cs typeface="Tahoma"/>
              </a:rPr>
              <a:t> </a:t>
            </a:r>
            <a:r>
              <a:rPr lang="vi-VN" sz="2800" dirty="0" err="1">
                <a:latin typeface="Tahoma"/>
                <a:ea typeface="Tahoma"/>
                <a:cs typeface="Tahoma"/>
              </a:rPr>
              <a:t>một</a:t>
            </a:r>
            <a:r>
              <a:rPr lang="vi-VN" sz="2800" dirty="0">
                <a:latin typeface="Tahoma"/>
                <a:ea typeface="Tahoma"/>
                <a:cs typeface="Tahoma"/>
              </a:rPr>
              <a:t> MS </a:t>
            </a:r>
            <a:r>
              <a:rPr lang="vi-VN" sz="2800" dirty="0" err="1">
                <a:latin typeface="Tahoma"/>
                <a:ea typeface="Tahoma"/>
                <a:cs typeface="Tahoma"/>
              </a:rPr>
              <a:t>khác</a:t>
            </a:r>
            <a:r>
              <a:rPr lang="vi-VN" sz="2800" dirty="0">
                <a:latin typeface="Tahoma"/>
                <a:ea typeface="Tahoma"/>
                <a:cs typeface="Tahoma"/>
              </a:rPr>
              <a:t> </a:t>
            </a:r>
            <a:r>
              <a:rPr lang="vi-VN" sz="2800" dirty="0" err="1">
                <a:latin typeface="Tahoma"/>
                <a:ea typeface="Tahoma"/>
                <a:cs typeface="Tahoma"/>
              </a:rPr>
              <a:t>hoặc</a:t>
            </a:r>
            <a:r>
              <a:rPr lang="vi-VN" sz="2800" dirty="0">
                <a:latin typeface="Tahoma"/>
                <a:ea typeface="Tahoma"/>
                <a:cs typeface="Tahoma"/>
              </a:rPr>
              <a:t> </a:t>
            </a:r>
            <a:r>
              <a:rPr lang="vi-VN" sz="2800" dirty="0" err="1">
                <a:latin typeface="Tahoma"/>
                <a:ea typeface="Tahoma"/>
                <a:cs typeface="Tahoma"/>
              </a:rPr>
              <a:t>tới</a:t>
            </a:r>
            <a:r>
              <a:rPr lang="vi-VN" sz="2800" dirty="0">
                <a:latin typeface="Tahoma"/>
                <a:ea typeface="Tahoma"/>
                <a:cs typeface="Tahoma"/>
              </a:rPr>
              <a:t> thuê bao trong </a:t>
            </a:r>
            <a:r>
              <a:rPr lang="vi-VN" sz="2800" dirty="0" err="1">
                <a:latin typeface="Tahoma"/>
                <a:ea typeface="Tahoma"/>
                <a:cs typeface="Tahoma"/>
              </a:rPr>
              <a:t>mạng</a:t>
            </a:r>
            <a:r>
              <a:rPr lang="vi-VN" sz="2800" dirty="0">
                <a:latin typeface="Tahoma"/>
                <a:ea typeface="Tahoma"/>
                <a:cs typeface="Tahoma"/>
              </a:rPr>
              <a:t> PSTN</a:t>
            </a:r>
            <a:r>
              <a:rPr lang="en-US" sz="2800" dirty="0">
                <a:ea typeface="+mj-lt"/>
                <a:cs typeface="+mj-lt"/>
              </a:rPr>
              <a:t> (</a:t>
            </a:r>
            <a:r>
              <a:rPr lang="vi-VN" sz="2800" dirty="0">
                <a:latin typeface="Tahoma"/>
                <a:ea typeface="Tahoma"/>
                <a:cs typeface="Tahoma"/>
              </a:rPr>
              <a:t> </a:t>
            </a:r>
            <a:r>
              <a:rPr lang="vi-VN" sz="2800" dirty="0" err="1">
                <a:latin typeface="Tahoma"/>
                <a:ea typeface="Tahoma"/>
                <a:cs typeface="Tahoma"/>
              </a:rPr>
              <a:t>thủ</a:t>
            </a:r>
            <a:r>
              <a:rPr lang="vi-VN" sz="2800" dirty="0">
                <a:latin typeface="Tahoma"/>
                <a:ea typeface="Tahoma"/>
                <a:cs typeface="Tahoma"/>
              </a:rPr>
              <a:t> </a:t>
            </a:r>
            <a:r>
              <a:rPr lang="vi-VN" sz="2800" dirty="0" err="1">
                <a:latin typeface="Tahoma"/>
                <a:ea typeface="Tahoma"/>
                <a:cs typeface="Tahoma"/>
              </a:rPr>
              <a:t>tục</a:t>
            </a:r>
            <a:r>
              <a:rPr lang="vi-VN" sz="2800" dirty="0">
                <a:latin typeface="Tahoma"/>
                <a:ea typeface="Tahoma"/>
                <a:cs typeface="Tahoma"/>
              </a:rPr>
              <a:t> </a:t>
            </a:r>
            <a:r>
              <a:rPr lang="vi-VN" sz="2800" dirty="0" err="1">
                <a:latin typeface="Tahoma"/>
                <a:ea typeface="Tahoma"/>
                <a:cs typeface="Tahoma"/>
              </a:rPr>
              <a:t>cuộc</a:t>
            </a:r>
            <a:r>
              <a:rPr lang="vi-VN" sz="2800" dirty="0">
                <a:latin typeface="Tahoma"/>
                <a:ea typeface="Tahoma"/>
                <a:cs typeface="Tahoma"/>
              </a:rPr>
              <a:t> </a:t>
            </a:r>
            <a:r>
              <a:rPr lang="vi-VN" sz="2800" dirty="0" err="1">
                <a:latin typeface="Tahoma"/>
                <a:ea typeface="Tahoma"/>
                <a:cs typeface="Tahoma"/>
              </a:rPr>
              <a:t>gọi</a:t>
            </a:r>
            <a:r>
              <a:rPr lang="vi-VN" sz="2800" dirty="0">
                <a:latin typeface="Tahoma"/>
                <a:ea typeface="Tahoma"/>
                <a:cs typeface="Tahoma"/>
              </a:rPr>
              <a:t> </a:t>
            </a:r>
            <a:r>
              <a:rPr lang="vi-VN" sz="2800" dirty="0" err="1">
                <a:latin typeface="Tahoma"/>
                <a:ea typeface="Tahoma"/>
                <a:cs typeface="Tahoma"/>
              </a:rPr>
              <a:t>từ</a:t>
            </a:r>
            <a:r>
              <a:rPr lang="vi-VN" sz="2800" dirty="0">
                <a:latin typeface="Tahoma"/>
                <a:ea typeface="Tahoma"/>
                <a:cs typeface="Tahoma"/>
              </a:rPr>
              <a:t> MS </a:t>
            </a:r>
            <a:r>
              <a:rPr lang="vi-VN" sz="2800" dirty="0" err="1">
                <a:latin typeface="Tahoma"/>
                <a:ea typeface="Tahoma"/>
                <a:cs typeface="Tahoma"/>
              </a:rPr>
              <a:t>tới</a:t>
            </a:r>
            <a:r>
              <a:rPr lang="vi-VN" sz="2800" dirty="0">
                <a:latin typeface="Tahoma"/>
                <a:ea typeface="Tahoma"/>
                <a:cs typeface="Tahoma"/>
              </a:rPr>
              <a:t> thuê bao trong </a:t>
            </a:r>
            <a:r>
              <a:rPr lang="vi-VN" sz="2800" dirty="0" err="1">
                <a:latin typeface="Tahoma"/>
                <a:ea typeface="Tahoma"/>
                <a:cs typeface="Tahoma"/>
              </a:rPr>
              <a:t>mạng</a:t>
            </a:r>
            <a:r>
              <a:rPr lang="vi-VN" sz="2800" dirty="0">
                <a:latin typeface="Tahoma"/>
                <a:ea typeface="Tahoma"/>
                <a:cs typeface="Tahoma"/>
              </a:rPr>
              <a:t> PSTN</a:t>
            </a:r>
            <a:r>
              <a:rPr lang="en-US" sz="2800" dirty="0">
                <a:ea typeface="+mj-lt"/>
                <a:cs typeface="+mj-lt"/>
              </a:rPr>
              <a:t>)</a:t>
            </a:r>
            <a:r>
              <a:rPr lang="vi-VN" sz="2800" dirty="0">
                <a:latin typeface="Tahoma"/>
                <a:ea typeface="Tahoma"/>
                <a:cs typeface="Tahoma"/>
              </a:rPr>
              <a:t>.</a:t>
            </a:r>
            <a:endParaRPr lang="en-US" sz="2800" dirty="0">
              <a:latin typeface="Tahoma"/>
              <a:ea typeface="Tahoma"/>
              <a:cs typeface="Tahoma"/>
            </a:endParaRPr>
          </a:p>
        </p:txBody>
      </p:sp>
      <p:sp>
        <p:nvSpPr>
          <p:cNvPr id="14" name="Rectangle 13">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4">
            <a:extLst>
              <a:ext uri="{FF2B5EF4-FFF2-40B4-BE49-F238E27FC236}">
                <a16:creationId xmlns:a16="http://schemas.microsoft.com/office/drawing/2014/main" id="{6689E2BA-F02F-4D78-9E1C-39EFF1F665E6}"/>
              </a:ext>
            </a:extLst>
          </p:cNvPr>
          <p:cNvPicPr>
            <a:picLocks noChangeAspect="1"/>
          </p:cNvPicPr>
          <p:nvPr/>
        </p:nvPicPr>
        <p:blipFill>
          <a:blip r:embed="rId2"/>
          <a:stretch>
            <a:fillRect/>
          </a:stretch>
        </p:blipFill>
        <p:spPr>
          <a:xfrm>
            <a:off x="1114309" y="-2346"/>
            <a:ext cx="9902273" cy="4453784"/>
          </a:xfrm>
          <a:prstGeom prst="rect">
            <a:avLst/>
          </a:prstGeom>
        </p:spPr>
      </p:pic>
      <p:sp>
        <p:nvSpPr>
          <p:cNvPr id="16"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08993453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5767"/>
          </a:xfrm>
        </p:spPr>
        <p:txBody>
          <a:bodyPr/>
          <a:lstStyle/>
          <a:p>
            <a:endParaRPr lang="en-US" dirty="0"/>
          </a:p>
        </p:txBody>
      </p:sp>
      <p:sp>
        <p:nvSpPr>
          <p:cNvPr id="3" name="Content Placeholder 2"/>
          <p:cNvSpPr>
            <a:spLocks noGrp="1"/>
          </p:cNvSpPr>
          <p:nvPr>
            <p:ph idx="1"/>
          </p:nvPr>
        </p:nvSpPr>
        <p:spPr>
          <a:xfrm>
            <a:off x="2565766" y="1371600"/>
            <a:ext cx="8915400" cy="3777622"/>
          </a:xfrm>
        </p:spPr>
        <p:txBody>
          <a:bodyPr vert="horz" lIns="91440" tIns="45720" rIns="91440" bIns="45720" rtlCol="0" anchor="t">
            <a:noAutofit/>
          </a:bodyPr>
          <a:lstStyle/>
          <a:p>
            <a:pPr marL="0" indent="0">
              <a:buNone/>
            </a:pPr>
            <a:r>
              <a:rPr lang="vi-VN" sz="2800" b="1" dirty="0">
                <a:latin typeface="Tahoma"/>
                <a:ea typeface="Tahoma"/>
                <a:cs typeface="Tahoma"/>
              </a:rPr>
              <a:t>Hệ thống GSM được tổ chức bởi 4 </a:t>
            </a:r>
            <a:r>
              <a:rPr lang="vi-VN" sz="2800" b="1" dirty="0" err="1">
                <a:latin typeface="Tahoma"/>
                <a:ea typeface="Tahoma"/>
                <a:cs typeface="Tahoma"/>
              </a:rPr>
              <a:t>thành</a:t>
            </a:r>
            <a:r>
              <a:rPr lang="vi-VN" sz="2800" b="1" dirty="0">
                <a:latin typeface="Tahoma"/>
                <a:ea typeface="Tahoma"/>
                <a:cs typeface="Tahoma"/>
              </a:rPr>
              <a:t> </a:t>
            </a:r>
            <a:r>
              <a:rPr lang="vi-VN" sz="2800" b="1" dirty="0" err="1">
                <a:latin typeface="Tahoma"/>
                <a:ea typeface="Tahoma"/>
                <a:cs typeface="Tahoma"/>
              </a:rPr>
              <a:t>phần</a:t>
            </a:r>
            <a:r>
              <a:rPr lang="vi-VN" sz="2800" b="1" dirty="0">
                <a:latin typeface="Tahoma"/>
                <a:ea typeface="Tahoma"/>
                <a:cs typeface="Tahoma"/>
              </a:rPr>
              <a:t> </a:t>
            </a:r>
            <a:r>
              <a:rPr lang="vi-VN" sz="2800" b="1" dirty="0" err="1">
                <a:latin typeface="Tahoma"/>
                <a:ea typeface="Tahoma"/>
                <a:cs typeface="Tahoma"/>
              </a:rPr>
              <a:t>chính</a:t>
            </a:r>
            <a:r>
              <a:rPr lang="vi-VN" sz="2800" b="1" dirty="0">
                <a:latin typeface="Tahoma"/>
                <a:ea typeface="Tahoma"/>
                <a:cs typeface="Tahoma"/>
              </a:rPr>
              <a:t>:</a:t>
            </a:r>
            <a:endParaRPr lang="en-US" sz="2800" dirty="0">
              <a:latin typeface="Century Gothic"/>
              <a:ea typeface="Tahoma"/>
              <a:cs typeface="Tahoma"/>
            </a:endParaRPr>
          </a:p>
          <a:p>
            <a:pPr marL="0" indent="0">
              <a:buNone/>
            </a:pPr>
            <a:r>
              <a:rPr lang="vi-VN" sz="2800" dirty="0">
                <a:latin typeface="Tahoma"/>
                <a:ea typeface="Tahoma"/>
                <a:cs typeface="Tahoma"/>
              </a:rPr>
              <a:t>-Trạm di động (</a:t>
            </a:r>
            <a:r>
              <a:rPr lang="vi-VN" sz="2800" i="1" dirty="0">
                <a:latin typeface="Tahoma"/>
                <a:ea typeface="Tahoma"/>
                <a:cs typeface="Tahoma"/>
              </a:rPr>
              <a:t>Mobile Station-MS</a:t>
            </a:r>
            <a:r>
              <a:rPr lang="vi-VN" sz="2800" dirty="0">
                <a:latin typeface="Tahoma"/>
                <a:ea typeface="Tahoma"/>
                <a:cs typeface="Tahoma"/>
              </a:rPr>
              <a:t>)</a:t>
            </a:r>
            <a:endParaRPr lang="en-US" sz="2800" dirty="0">
              <a:latin typeface="Century Gothic"/>
              <a:ea typeface="Tahoma"/>
              <a:cs typeface="Tahoma"/>
            </a:endParaRPr>
          </a:p>
          <a:p>
            <a:pPr marL="0" indent="0">
              <a:buNone/>
            </a:pPr>
            <a:endParaRPr lang="en-US" sz="2800" dirty="0"/>
          </a:p>
          <a:p>
            <a:pPr marL="0" indent="0">
              <a:buNone/>
            </a:pPr>
            <a:r>
              <a:rPr lang="vi-VN" sz="2800" dirty="0">
                <a:latin typeface="Tahoma"/>
                <a:ea typeface="Tahoma"/>
                <a:cs typeface="Tahoma"/>
              </a:rPr>
              <a:t>-Hệ thống trạm gốc (</a:t>
            </a:r>
            <a:r>
              <a:rPr lang="vi-VN" sz="2800" i="1" dirty="0">
                <a:latin typeface="Tahoma"/>
                <a:ea typeface="Tahoma"/>
                <a:cs typeface="Tahoma"/>
              </a:rPr>
              <a:t>Base Station Subsystem-BSS</a:t>
            </a:r>
            <a:r>
              <a:rPr lang="vi-VN" sz="2800" dirty="0">
                <a:latin typeface="Tahoma"/>
                <a:ea typeface="Tahoma"/>
                <a:cs typeface="Tahoma"/>
              </a:rPr>
              <a:t>)</a:t>
            </a:r>
            <a:endParaRPr lang="en-US" sz="2800" dirty="0">
              <a:latin typeface="Century Gothic"/>
              <a:ea typeface="Tahoma"/>
              <a:cs typeface="Tahoma"/>
            </a:endParaRPr>
          </a:p>
          <a:p>
            <a:pPr marL="0" indent="0">
              <a:buNone/>
            </a:pPr>
            <a:endParaRPr lang="en-US" sz="2800" dirty="0"/>
          </a:p>
          <a:p>
            <a:pPr marL="0" indent="0">
              <a:buNone/>
            </a:pPr>
            <a:r>
              <a:rPr lang="vi-VN" sz="2800" dirty="0">
                <a:latin typeface="Tahoma"/>
                <a:ea typeface="Tahoma"/>
                <a:cs typeface="Tahoma"/>
              </a:rPr>
              <a:t>-Hệ thống chuyển mạch (</a:t>
            </a:r>
            <a:r>
              <a:rPr lang="vi-VN" sz="2800" i="1" dirty="0">
                <a:latin typeface="Tahoma"/>
                <a:ea typeface="Tahoma"/>
                <a:cs typeface="Tahoma"/>
              </a:rPr>
              <a:t>Switching Subsystem-SS</a:t>
            </a:r>
            <a:r>
              <a:rPr lang="vi-VN" sz="2800" dirty="0">
                <a:latin typeface="Tahoma"/>
                <a:ea typeface="Tahoma"/>
                <a:cs typeface="Tahoma"/>
              </a:rPr>
              <a:t>)</a:t>
            </a:r>
            <a:endParaRPr lang="en-US" sz="2800" dirty="0">
              <a:latin typeface="Century Gothic"/>
              <a:ea typeface="Tahoma"/>
              <a:cs typeface="Tahoma"/>
            </a:endParaRPr>
          </a:p>
          <a:p>
            <a:pPr marL="0" indent="0">
              <a:buNone/>
            </a:pPr>
            <a:endParaRPr lang="en-US" sz="2800" dirty="0"/>
          </a:p>
          <a:p>
            <a:pPr marL="0" indent="0">
              <a:buNone/>
            </a:pPr>
            <a:r>
              <a:rPr lang="vi-VN" sz="2800" dirty="0">
                <a:latin typeface="Tahoma"/>
                <a:ea typeface="Tahoma"/>
                <a:cs typeface="Tahoma"/>
              </a:rPr>
              <a:t>-Hệ thống vận hành và bảo dưỡng (</a:t>
            </a:r>
            <a:r>
              <a:rPr lang="vi-VN" sz="2800" i="1" dirty="0">
                <a:latin typeface="Tahoma"/>
                <a:ea typeface="Tahoma"/>
                <a:cs typeface="Tahoma"/>
              </a:rPr>
              <a:t>Operation and Maintenance Subsystem-OMS</a:t>
            </a:r>
            <a:r>
              <a:rPr lang="vi-VN" sz="2800" dirty="0">
                <a:latin typeface="Tahoma"/>
                <a:ea typeface="Tahoma"/>
                <a:cs typeface="Tahoma"/>
              </a:rPr>
              <a:t>)</a:t>
            </a:r>
            <a:endParaRPr lang="en-US" sz="2800" dirty="0">
              <a:latin typeface="Century Gothic"/>
              <a:ea typeface="Tahoma"/>
              <a:cs typeface="Tahoma"/>
            </a:endParaRPr>
          </a:p>
          <a:p>
            <a:endParaRPr lang="en-US" sz="2800" dirty="0"/>
          </a:p>
        </p:txBody>
      </p:sp>
    </p:spTree>
    <p:extLst>
      <p:ext uri="{BB962C8B-B14F-4D97-AF65-F5344CB8AC3E}">
        <p14:creationId xmlns:p14="http://schemas.microsoft.com/office/powerpoint/2010/main" val="18344238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E849-90D6-40C6-BAB1-CF7E297B004B}"/>
              </a:ext>
            </a:extLst>
          </p:cNvPr>
          <p:cNvSpPr>
            <a:spLocks noGrp="1"/>
          </p:cNvSpPr>
          <p:nvPr>
            <p:ph type="title"/>
          </p:nvPr>
        </p:nvSpPr>
        <p:spPr>
          <a:xfrm>
            <a:off x="2492283" y="307808"/>
            <a:ext cx="8911687" cy="964588"/>
          </a:xfrm>
        </p:spPr>
        <p:txBody>
          <a:bodyPr/>
          <a:lstStyle/>
          <a:p>
            <a:r>
              <a:rPr lang="en-US" b="1" dirty="0">
                <a:latin typeface="Tahoma"/>
                <a:ea typeface="Tahoma"/>
                <a:cs typeface="Tahoma"/>
              </a:rPr>
              <a:t>1</a:t>
            </a:r>
            <a:r>
              <a:rPr lang="en-US" b="1" dirty="0"/>
              <a:t>:</a:t>
            </a:r>
            <a:r>
              <a:rPr lang="vi-VN" b="1" dirty="0">
                <a:latin typeface="Tahoma"/>
                <a:ea typeface="Tahoma"/>
                <a:cs typeface="Tahoma"/>
              </a:rPr>
              <a:t> </a:t>
            </a:r>
            <a:r>
              <a:rPr lang="vi-VN" b="1" dirty="0" err="1">
                <a:latin typeface="Tahoma"/>
                <a:ea typeface="Tahoma"/>
                <a:cs typeface="Tahoma"/>
              </a:rPr>
              <a:t>Trạm</a:t>
            </a:r>
            <a:r>
              <a:rPr lang="vi-VN" b="1" dirty="0">
                <a:latin typeface="Tahoma"/>
                <a:ea typeface="Tahoma"/>
                <a:cs typeface="Tahoma"/>
              </a:rPr>
              <a:t> di </a:t>
            </a:r>
            <a:r>
              <a:rPr lang="vi-VN" b="1" dirty="0" err="1">
                <a:latin typeface="Tahoma"/>
                <a:ea typeface="Tahoma"/>
                <a:cs typeface="Tahoma"/>
              </a:rPr>
              <a:t>động</a:t>
            </a:r>
            <a:r>
              <a:rPr lang="vi-VN" b="1" dirty="0">
                <a:latin typeface="Tahoma"/>
                <a:ea typeface="Tahoma"/>
                <a:cs typeface="Tahoma"/>
              </a:rPr>
              <a:t> (</a:t>
            </a:r>
            <a:r>
              <a:rPr lang="vi-VN" b="1" dirty="0" err="1">
                <a:latin typeface="Tahoma"/>
                <a:ea typeface="Tahoma"/>
                <a:cs typeface="Tahoma"/>
              </a:rPr>
              <a:t>Mobile</a:t>
            </a:r>
            <a:r>
              <a:rPr lang="vi-VN" b="1" dirty="0">
                <a:latin typeface="Tahoma"/>
                <a:ea typeface="Tahoma"/>
                <a:cs typeface="Tahoma"/>
              </a:rPr>
              <a:t> </a:t>
            </a:r>
            <a:r>
              <a:rPr lang="vi-VN" b="1" dirty="0" err="1">
                <a:latin typeface="Tahoma"/>
                <a:ea typeface="Tahoma"/>
                <a:cs typeface="Tahoma"/>
              </a:rPr>
              <a:t>Station</a:t>
            </a:r>
            <a:r>
              <a:rPr lang="vi-VN" b="1" dirty="0">
                <a:latin typeface="Tahoma"/>
                <a:ea typeface="Tahoma"/>
                <a:cs typeface="Tahoma"/>
              </a:rPr>
              <a:t>-MS)</a:t>
            </a:r>
            <a:endParaRPr lang="en-US" dirty="0"/>
          </a:p>
        </p:txBody>
      </p:sp>
      <p:sp>
        <p:nvSpPr>
          <p:cNvPr id="3" name="Content Placeholder 2">
            <a:extLst>
              <a:ext uri="{FF2B5EF4-FFF2-40B4-BE49-F238E27FC236}">
                <a16:creationId xmlns:a16="http://schemas.microsoft.com/office/drawing/2014/main" id="{C827570C-439A-4BDD-9D9C-E7F737F4A5E9}"/>
              </a:ext>
            </a:extLst>
          </p:cNvPr>
          <p:cNvSpPr>
            <a:spLocks noGrp="1"/>
          </p:cNvSpPr>
          <p:nvPr>
            <p:ph idx="1"/>
          </p:nvPr>
        </p:nvSpPr>
        <p:spPr>
          <a:xfrm>
            <a:off x="2488571" y="983412"/>
            <a:ext cx="9706154" cy="5819205"/>
          </a:xfrm>
        </p:spPr>
        <p:txBody>
          <a:bodyPr vert="horz" lIns="91440" tIns="45720" rIns="91440" bIns="45720" rtlCol="0" anchor="t">
            <a:noAutofit/>
          </a:bodyPr>
          <a:lstStyle/>
          <a:p>
            <a:pPr marL="0" indent="0">
              <a:buNone/>
            </a:pPr>
            <a:endParaRPr lang="en-US" sz="2800" b="1" dirty="0">
              <a:latin typeface="Tahoma"/>
              <a:ea typeface="Tahoma"/>
              <a:cs typeface="Tahoma"/>
            </a:endParaRPr>
          </a:p>
          <a:p>
            <a:pPr marL="0" indent="0">
              <a:buNone/>
            </a:pPr>
            <a:endParaRPr lang="en-US" sz="2800" b="1" dirty="0">
              <a:latin typeface="Tahoma"/>
              <a:ea typeface="Tahoma"/>
              <a:cs typeface="Tahoma"/>
            </a:endParaRPr>
          </a:p>
          <a:p>
            <a:pPr marL="0" indent="0">
              <a:buNone/>
            </a:pPr>
            <a:endParaRPr lang="en-US" sz="2800" b="1" dirty="0">
              <a:latin typeface="Tahoma"/>
              <a:ea typeface="Tahoma"/>
              <a:cs typeface="Tahoma"/>
            </a:endParaRPr>
          </a:p>
          <a:p>
            <a:pPr marL="0" indent="0">
              <a:buNone/>
            </a:pPr>
            <a:endParaRPr lang="en-US" sz="2800" b="1" dirty="0">
              <a:latin typeface="Tahoma"/>
              <a:ea typeface="Tahoma"/>
              <a:cs typeface="Tahoma"/>
            </a:endParaRPr>
          </a:p>
          <a:p>
            <a:pPr marL="0" indent="0">
              <a:buNone/>
            </a:pPr>
            <a:r>
              <a:rPr lang="vi-VN" sz="2800" b="1" dirty="0">
                <a:latin typeface="Tahoma"/>
                <a:ea typeface="Tahoma"/>
                <a:cs typeface="Tahoma"/>
              </a:rPr>
              <a:t>Trạm di động ở</a:t>
            </a:r>
            <a:r>
              <a:rPr lang="en-US" sz="2800" b="1" dirty="0">
                <a:ea typeface="+mn-lt"/>
                <a:cs typeface="+mn-lt"/>
              </a:rPr>
              <a:t> </a:t>
            </a:r>
            <a:r>
              <a:rPr lang="vi-VN" sz="2800" b="1" dirty="0">
                <a:latin typeface="Tahoma"/>
                <a:ea typeface="Tahoma"/>
                <a:cs typeface="Tahoma"/>
              </a:rPr>
              <a:t>GSM thực hiện chức năng:</a:t>
            </a:r>
            <a:endParaRPr lang="en-US" sz="2800" b="1" dirty="0">
              <a:latin typeface="Tahoma"/>
              <a:ea typeface="Tahoma"/>
              <a:cs typeface="Tahoma"/>
            </a:endParaRPr>
          </a:p>
          <a:p>
            <a:pPr marL="0" indent="0">
              <a:buNone/>
            </a:pPr>
            <a:endParaRPr lang="en-US" sz="2800" b="1" dirty="0">
              <a:latin typeface="Tahoma"/>
              <a:ea typeface="Tahoma"/>
              <a:cs typeface="Tahoma"/>
            </a:endParaRPr>
          </a:p>
          <a:p>
            <a:r>
              <a:rPr lang="en-US" sz="2800" dirty="0">
                <a:latin typeface="Tahoma"/>
                <a:ea typeface="Tahoma"/>
                <a:cs typeface="Tahoma"/>
              </a:rPr>
              <a:t>Cung </a:t>
            </a:r>
            <a:r>
              <a:rPr lang="en-US" sz="2800" dirty="0" err="1">
                <a:latin typeface="Tahoma"/>
                <a:ea typeface="Tahoma"/>
                <a:cs typeface="Tahoma"/>
              </a:rPr>
              <a:t>cấp</a:t>
            </a:r>
            <a:r>
              <a:rPr lang="en-US" sz="2800" dirty="0">
                <a:latin typeface="Tahoma"/>
                <a:ea typeface="Tahoma"/>
                <a:cs typeface="Tahoma"/>
              </a:rPr>
              <a:t> </a:t>
            </a:r>
            <a:r>
              <a:rPr lang="en-US" sz="2800" dirty="0" err="1">
                <a:latin typeface="Tahoma"/>
                <a:ea typeface="Tahoma"/>
                <a:cs typeface="Tahoma"/>
              </a:rPr>
              <a:t>khả</a:t>
            </a:r>
            <a:r>
              <a:rPr lang="en-US" sz="2800" dirty="0">
                <a:latin typeface="Tahoma"/>
                <a:ea typeface="Tahoma"/>
                <a:cs typeface="Tahoma"/>
              </a:rPr>
              <a:t> </a:t>
            </a:r>
            <a:r>
              <a:rPr lang="en-US" sz="2800" dirty="0" err="1">
                <a:latin typeface="Tahoma"/>
                <a:ea typeface="Tahoma"/>
                <a:cs typeface="Tahoma"/>
              </a:rPr>
              <a:t>năng</a:t>
            </a:r>
            <a:r>
              <a:rPr lang="en-US" sz="2800" dirty="0">
                <a:latin typeface="Tahoma"/>
                <a:ea typeface="Tahoma"/>
                <a:cs typeface="Tahoma"/>
              </a:rPr>
              <a:t> </a:t>
            </a:r>
            <a:r>
              <a:rPr lang="en-US" sz="2800" dirty="0" err="1">
                <a:latin typeface="Tahoma"/>
                <a:ea typeface="Tahoma"/>
                <a:cs typeface="Tahoma"/>
              </a:rPr>
              <a:t>thu</a:t>
            </a:r>
            <a:r>
              <a:rPr lang="en-US" sz="2800" dirty="0">
                <a:latin typeface="Tahoma"/>
                <a:ea typeface="Tahoma"/>
                <a:cs typeface="Tahoma"/>
              </a:rPr>
              <a:t> </a:t>
            </a:r>
            <a:r>
              <a:rPr lang="en-US" sz="2800" dirty="0" err="1">
                <a:latin typeface="Tahoma"/>
                <a:ea typeface="Tahoma"/>
                <a:cs typeface="Tahoma"/>
              </a:rPr>
              <a:t>phát</a:t>
            </a:r>
            <a:r>
              <a:rPr lang="en-US" sz="2800" dirty="0">
                <a:latin typeface="Tahoma"/>
                <a:ea typeface="Tahoma"/>
                <a:cs typeface="Tahoma"/>
              </a:rPr>
              <a:t> </a:t>
            </a:r>
            <a:r>
              <a:rPr lang="en-US" sz="2800" dirty="0" err="1">
                <a:latin typeface="Tahoma"/>
                <a:ea typeface="Tahoma"/>
                <a:cs typeface="Tahoma"/>
              </a:rPr>
              <a:t>tín</a:t>
            </a:r>
            <a:r>
              <a:rPr lang="en-US" sz="2800" dirty="0">
                <a:latin typeface="Tahoma"/>
                <a:ea typeface="Tahoma"/>
                <a:cs typeface="Tahoma"/>
              </a:rPr>
              <a:t> </a:t>
            </a:r>
            <a:r>
              <a:rPr lang="en-US" sz="2800" dirty="0" err="1">
                <a:latin typeface="Tahoma"/>
                <a:ea typeface="Tahoma"/>
                <a:cs typeface="Tahoma"/>
              </a:rPr>
              <a:t>hiệu</a:t>
            </a:r>
            <a:r>
              <a:rPr lang="en-US" sz="2800" dirty="0">
                <a:latin typeface="Tahoma"/>
                <a:ea typeface="Tahoma"/>
                <a:cs typeface="Tahoma"/>
              </a:rPr>
              <a:t> </a:t>
            </a:r>
            <a:r>
              <a:rPr lang="en-US" sz="2800" dirty="0" err="1">
                <a:latin typeface="Tahoma"/>
                <a:ea typeface="Tahoma"/>
                <a:cs typeface="Tahoma"/>
              </a:rPr>
              <a:t>vô</a:t>
            </a:r>
            <a:r>
              <a:rPr lang="en-US" sz="2800" dirty="0">
                <a:latin typeface="Tahoma"/>
                <a:ea typeface="Tahoma"/>
                <a:cs typeface="Tahoma"/>
              </a:rPr>
              <a:t> </a:t>
            </a:r>
            <a:r>
              <a:rPr lang="en-US" sz="2800" dirty="0" err="1">
                <a:latin typeface="Tahoma"/>
                <a:ea typeface="Tahoma"/>
                <a:cs typeface="Tahoma"/>
              </a:rPr>
              <a:t>tuyến</a:t>
            </a:r>
            <a:r>
              <a:rPr lang="en-US" sz="2800" dirty="0">
                <a:latin typeface="Tahoma"/>
                <a:ea typeface="Tahoma"/>
                <a:cs typeface="Tahoma"/>
              </a:rPr>
              <a:t> </a:t>
            </a:r>
            <a:r>
              <a:rPr lang="en-US" sz="2800" dirty="0" err="1">
                <a:latin typeface="Tahoma"/>
                <a:ea typeface="Tahoma"/>
                <a:cs typeface="Tahoma"/>
              </a:rPr>
              <a:t>tới</a:t>
            </a:r>
            <a:r>
              <a:rPr lang="en-US" sz="2800" dirty="0">
                <a:latin typeface="Tahoma"/>
                <a:ea typeface="Tahoma"/>
                <a:cs typeface="Tahoma"/>
              </a:rPr>
              <a:t> </a:t>
            </a:r>
            <a:r>
              <a:rPr lang="en-US" sz="2800" dirty="0" err="1">
                <a:latin typeface="Tahoma"/>
                <a:ea typeface="Tahoma"/>
                <a:cs typeface="Tahoma"/>
              </a:rPr>
              <a:t>và</a:t>
            </a:r>
            <a:r>
              <a:rPr lang="en-US" sz="2800" dirty="0">
                <a:latin typeface="Tahoma"/>
                <a:ea typeface="Tahoma"/>
                <a:cs typeface="Tahoma"/>
              </a:rPr>
              <a:t> </a:t>
            </a:r>
            <a:r>
              <a:rPr lang="en-US" sz="2800" dirty="0" err="1">
                <a:latin typeface="Tahoma"/>
                <a:ea typeface="Tahoma"/>
                <a:cs typeface="Tahoma"/>
              </a:rPr>
              <a:t>đến</a:t>
            </a:r>
            <a:r>
              <a:rPr lang="en-US" sz="2800" dirty="0">
                <a:latin typeface="Tahoma"/>
                <a:ea typeface="Tahoma"/>
                <a:cs typeface="Tahoma"/>
              </a:rPr>
              <a:t> </a:t>
            </a:r>
            <a:r>
              <a:rPr lang="en-US" sz="2800" dirty="0" err="1">
                <a:latin typeface="Tahoma"/>
                <a:ea typeface="Tahoma"/>
                <a:cs typeface="Tahoma"/>
              </a:rPr>
              <a:t>từ</a:t>
            </a:r>
            <a:r>
              <a:rPr lang="en-US" sz="2800" dirty="0">
                <a:latin typeface="Tahoma"/>
                <a:ea typeface="Tahoma"/>
                <a:cs typeface="Tahoma"/>
              </a:rPr>
              <a:t> </a:t>
            </a:r>
            <a:r>
              <a:rPr lang="en-US" sz="2800" dirty="0" err="1">
                <a:latin typeface="Tahoma"/>
                <a:ea typeface="Tahoma"/>
                <a:cs typeface="Tahoma"/>
              </a:rPr>
              <a:t>mạng</a:t>
            </a:r>
            <a:r>
              <a:rPr lang="en-US" sz="2800" dirty="0">
                <a:latin typeface="Tahoma"/>
                <a:ea typeface="Tahoma"/>
                <a:cs typeface="Tahoma"/>
              </a:rPr>
              <a:t>.</a:t>
            </a:r>
          </a:p>
          <a:p>
            <a:r>
              <a:rPr lang="en-US" sz="2800" dirty="0">
                <a:latin typeface="Tahoma"/>
                <a:ea typeface="Tahoma"/>
                <a:cs typeface="Tahoma"/>
              </a:rPr>
              <a:t>Cung </a:t>
            </a:r>
            <a:r>
              <a:rPr lang="en-US" sz="2800" dirty="0" err="1">
                <a:latin typeface="Tahoma"/>
                <a:ea typeface="Tahoma"/>
                <a:cs typeface="Tahoma"/>
              </a:rPr>
              <a:t>cấp</a:t>
            </a:r>
            <a:r>
              <a:rPr lang="en-US" sz="2800" dirty="0">
                <a:latin typeface="Tahoma"/>
                <a:ea typeface="Tahoma"/>
                <a:cs typeface="Tahoma"/>
              </a:rPr>
              <a:t> </a:t>
            </a:r>
            <a:r>
              <a:rPr lang="en-US" sz="2800" dirty="0" err="1">
                <a:latin typeface="Tahoma"/>
                <a:ea typeface="Tahoma"/>
                <a:cs typeface="Tahoma"/>
              </a:rPr>
              <a:t>các</a:t>
            </a:r>
            <a:r>
              <a:rPr lang="en-US" sz="2800" dirty="0">
                <a:latin typeface="Tahoma"/>
                <a:ea typeface="Tahoma"/>
                <a:cs typeface="Tahoma"/>
              </a:rPr>
              <a:t> </a:t>
            </a:r>
            <a:r>
              <a:rPr lang="en-US" sz="2800" dirty="0" err="1">
                <a:latin typeface="Tahoma"/>
                <a:ea typeface="Tahoma"/>
                <a:cs typeface="Tahoma"/>
              </a:rPr>
              <a:t>chức</a:t>
            </a:r>
            <a:r>
              <a:rPr lang="en-US" sz="2800" dirty="0">
                <a:latin typeface="Tahoma"/>
                <a:ea typeface="Tahoma"/>
                <a:cs typeface="Tahoma"/>
              </a:rPr>
              <a:t> </a:t>
            </a:r>
            <a:r>
              <a:rPr lang="en-US" sz="2800" dirty="0" err="1">
                <a:latin typeface="Tahoma"/>
                <a:ea typeface="Tahoma"/>
                <a:cs typeface="Tahoma"/>
              </a:rPr>
              <a:t>năng</a:t>
            </a:r>
            <a:r>
              <a:rPr lang="en-US" sz="2800" dirty="0">
                <a:latin typeface="Tahoma"/>
                <a:ea typeface="Tahoma"/>
                <a:cs typeface="Tahoma"/>
              </a:rPr>
              <a:t> </a:t>
            </a:r>
            <a:r>
              <a:rPr lang="en-US" sz="2800" dirty="0" err="1">
                <a:latin typeface="Tahoma"/>
                <a:ea typeface="Tahoma"/>
                <a:cs typeface="Tahoma"/>
              </a:rPr>
              <a:t>giao</a:t>
            </a:r>
            <a:r>
              <a:rPr lang="en-US" sz="2800" dirty="0">
                <a:latin typeface="Tahoma"/>
                <a:ea typeface="Tahoma"/>
                <a:cs typeface="Tahoma"/>
              </a:rPr>
              <a:t> </a:t>
            </a:r>
            <a:r>
              <a:rPr lang="en-US" sz="2800" dirty="0" err="1">
                <a:latin typeface="Tahoma"/>
                <a:ea typeface="Tahoma"/>
                <a:cs typeface="Tahoma"/>
              </a:rPr>
              <a:t>tiếp</a:t>
            </a:r>
            <a:r>
              <a:rPr lang="en-US" sz="2800" dirty="0">
                <a:latin typeface="Tahoma"/>
                <a:ea typeface="Tahoma"/>
                <a:cs typeface="Tahoma"/>
              </a:rPr>
              <a:t> </a:t>
            </a:r>
            <a:r>
              <a:rPr lang="en-US" sz="2800" dirty="0" err="1">
                <a:latin typeface="Tahoma"/>
                <a:ea typeface="Tahoma"/>
                <a:cs typeface="Tahoma"/>
              </a:rPr>
              <a:t>với</a:t>
            </a:r>
            <a:r>
              <a:rPr lang="en-US" sz="2800" dirty="0">
                <a:latin typeface="Tahoma"/>
                <a:ea typeface="Tahoma"/>
                <a:cs typeface="Tahoma"/>
              </a:rPr>
              <a:t> </a:t>
            </a:r>
            <a:r>
              <a:rPr lang="en-US" sz="2800" dirty="0" err="1">
                <a:latin typeface="Tahoma"/>
                <a:ea typeface="Tahoma"/>
                <a:cs typeface="Tahoma"/>
              </a:rPr>
              <a:t>người</a:t>
            </a:r>
            <a:r>
              <a:rPr lang="en-US" sz="2800" dirty="0">
                <a:latin typeface="Tahoma"/>
                <a:ea typeface="Tahoma"/>
                <a:cs typeface="Tahoma"/>
              </a:rPr>
              <a:t> </a:t>
            </a:r>
            <a:r>
              <a:rPr lang="en-US" sz="2800" dirty="0" err="1">
                <a:latin typeface="Tahoma"/>
                <a:ea typeface="Tahoma"/>
                <a:cs typeface="Tahoma"/>
              </a:rPr>
              <a:t>sử</a:t>
            </a:r>
            <a:r>
              <a:rPr lang="en-US" sz="2800" dirty="0">
                <a:latin typeface="Tahoma"/>
                <a:ea typeface="Tahoma"/>
                <a:cs typeface="Tahoma"/>
              </a:rPr>
              <a:t> </a:t>
            </a:r>
            <a:r>
              <a:rPr lang="en-US" sz="2800" dirty="0" err="1">
                <a:latin typeface="Tahoma"/>
                <a:ea typeface="Tahoma"/>
                <a:cs typeface="Tahoma"/>
              </a:rPr>
              <a:t>dụng</a:t>
            </a:r>
            <a:r>
              <a:rPr lang="en-US" sz="2800" dirty="0">
                <a:latin typeface="Tahoma"/>
                <a:ea typeface="Tahoma"/>
                <a:cs typeface="Tahoma"/>
              </a:rPr>
              <a:t>.</a:t>
            </a:r>
            <a:r>
              <a:rPr lang="vi-VN" sz="2800" dirty="0">
                <a:latin typeface="Tahoma"/>
                <a:ea typeface="Tahoma"/>
                <a:cs typeface="Tahoma"/>
              </a:rPr>
              <a:t> </a:t>
            </a:r>
            <a:endParaRPr lang="en-US" sz="2800">
              <a:latin typeface="Tahoma"/>
              <a:ea typeface="Tahoma"/>
              <a:cs typeface="Tahoma"/>
            </a:endParaRPr>
          </a:p>
          <a:p>
            <a:pPr marL="0" indent="0">
              <a:buNone/>
            </a:pPr>
            <a:r>
              <a:rPr lang="en-US" sz="2400" dirty="0">
                <a:latin typeface="Tahoma"/>
                <a:ea typeface="Tahoma"/>
                <a:cs typeface="Tahoma"/>
              </a:rPr>
              <a:t>SIM </a:t>
            </a:r>
            <a:r>
              <a:rPr lang="en-US" sz="2400" err="1">
                <a:latin typeface="Tahoma"/>
                <a:ea typeface="Tahoma"/>
                <a:cs typeface="Tahoma"/>
              </a:rPr>
              <a:t>cung</a:t>
            </a:r>
            <a:r>
              <a:rPr lang="en-US" sz="2400" dirty="0">
                <a:latin typeface="Tahoma"/>
                <a:ea typeface="Tahoma"/>
                <a:cs typeface="Tahoma"/>
              </a:rPr>
              <a:t> </a:t>
            </a:r>
            <a:r>
              <a:rPr lang="en-US" sz="2400" err="1">
                <a:latin typeface="Tahoma"/>
                <a:ea typeface="Tahoma"/>
                <a:cs typeface="Tahoma"/>
              </a:rPr>
              <a:t>cấp</a:t>
            </a:r>
            <a:r>
              <a:rPr lang="en-US" sz="2400" dirty="0">
                <a:latin typeface="Tahoma"/>
                <a:ea typeface="Tahoma"/>
                <a:cs typeface="Tahoma"/>
              </a:rPr>
              <a:t> </a:t>
            </a:r>
            <a:r>
              <a:rPr lang="en-US" sz="2400" err="1">
                <a:latin typeface="Tahoma"/>
                <a:ea typeface="Tahoma"/>
                <a:cs typeface="Tahoma"/>
              </a:rPr>
              <a:t>khả</a:t>
            </a:r>
            <a:r>
              <a:rPr lang="en-US" sz="2400" dirty="0">
                <a:latin typeface="Tahoma"/>
                <a:ea typeface="Tahoma"/>
                <a:cs typeface="Tahoma"/>
              </a:rPr>
              <a:t> </a:t>
            </a:r>
            <a:r>
              <a:rPr lang="en-US" sz="2400" err="1">
                <a:latin typeface="Tahoma"/>
                <a:ea typeface="Tahoma"/>
                <a:cs typeface="Tahoma"/>
              </a:rPr>
              <a:t>năng</a:t>
            </a:r>
            <a:r>
              <a:rPr lang="en-US" sz="2400" dirty="0">
                <a:latin typeface="Tahoma"/>
                <a:ea typeface="Tahoma"/>
                <a:cs typeface="Tahoma"/>
              </a:rPr>
              <a:t> di </a:t>
            </a:r>
            <a:r>
              <a:rPr lang="en-US" sz="2400" err="1">
                <a:latin typeface="Tahoma"/>
                <a:ea typeface="Tahoma"/>
                <a:cs typeface="Tahoma"/>
              </a:rPr>
              <a:t>động</a:t>
            </a:r>
            <a:r>
              <a:rPr lang="en-US" sz="2400" dirty="0">
                <a:latin typeface="Tahoma"/>
                <a:ea typeface="Tahoma"/>
                <a:cs typeface="Tahoma"/>
              </a:rPr>
              <a:t> </a:t>
            </a:r>
            <a:r>
              <a:rPr lang="en-US" sz="2400" err="1">
                <a:latin typeface="Tahoma"/>
                <a:ea typeface="Tahoma"/>
                <a:cs typeface="Tahoma"/>
              </a:rPr>
              <a:t>nên</a:t>
            </a:r>
            <a:r>
              <a:rPr lang="en-US" sz="2400" dirty="0">
                <a:latin typeface="Tahoma"/>
                <a:ea typeface="Tahoma"/>
                <a:cs typeface="Tahoma"/>
              </a:rPr>
              <a:t> </a:t>
            </a:r>
            <a:r>
              <a:rPr lang="en-US" sz="2400" err="1">
                <a:latin typeface="Tahoma"/>
                <a:ea typeface="Tahoma"/>
                <a:cs typeface="Tahoma"/>
              </a:rPr>
              <a:t>người</a:t>
            </a:r>
            <a:r>
              <a:rPr lang="en-US" sz="2400" dirty="0">
                <a:latin typeface="Tahoma"/>
                <a:ea typeface="Tahoma"/>
                <a:cs typeface="Tahoma"/>
              </a:rPr>
              <a:t> </a:t>
            </a:r>
            <a:r>
              <a:rPr lang="en-US" sz="2400" err="1">
                <a:latin typeface="Tahoma"/>
                <a:ea typeface="Tahoma"/>
                <a:cs typeface="Tahoma"/>
              </a:rPr>
              <a:t>sử</a:t>
            </a:r>
            <a:r>
              <a:rPr lang="en-US" sz="2400" dirty="0">
                <a:latin typeface="Tahoma"/>
                <a:ea typeface="Tahoma"/>
                <a:cs typeface="Tahoma"/>
              </a:rPr>
              <a:t> </a:t>
            </a:r>
            <a:r>
              <a:rPr lang="en-US" sz="2400" err="1">
                <a:latin typeface="Tahoma"/>
                <a:ea typeface="Tahoma"/>
                <a:cs typeface="Tahoma"/>
              </a:rPr>
              <a:t>dụng</a:t>
            </a:r>
            <a:r>
              <a:rPr lang="en-US" sz="2400" dirty="0">
                <a:latin typeface="Tahoma"/>
                <a:ea typeface="Tahoma"/>
                <a:cs typeface="Tahoma"/>
              </a:rPr>
              <a:t> </a:t>
            </a:r>
            <a:r>
              <a:rPr lang="en-US" sz="2400" err="1">
                <a:latin typeface="Tahoma"/>
                <a:ea typeface="Tahoma"/>
                <a:cs typeface="Tahoma"/>
              </a:rPr>
              <a:t>có</a:t>
            </a:r>
            <a:r>
              <a:rPr lang="en-US" sz="2400" dirty="0">
                <a:latin typeface="Tahoma"/>
                <a:ea typeface="Tahoma"/>
                <a:cs typeface="Tahoma"/>
              </a:rPr>
              <a:t> </a:t>
            </a:r>
            <a:r>
              <a:rPr lang="en-US" sz="2400" err="1">
                <a:latin typeface="Tahoma"/>
                <a:ea typeface="Tahoma"/>
                <a:cs typeface="Tahoma"/>
              </a:rPr>
              <a:t>lắp</a:t>
            </a:r>
            <a:r>
              <a:rPr lang="en-US" sz="2400" dirty="0">
                <a:latin typeface="Tahoma"/>
                <a:ea typeface="Tahoma"/>
                <a:cs typeface="Tahoma"/>
              </a:rPr>
              <a:t> SIM </a:t>
            </a:r>
            <a:r>
              <a:rPr lang="en-US" sz="2400" err="1">
                <a:latin typeface="Tahoma"/>
                <a:ea typeface="Tahoma"/>
                <a:cs typeface="Tahoma"/>
              </a:rPr>
              <a:t>vào</a:t>
            </a:r>
            <a:r>
              <a:rPr lang="en-US" sz="2400" dirty="0">
                <a:latin typeface="Tahoma"/>
                <a:ea typeface="Tahoma"/>
                <a:cs typeface="Tahoma"/>
              </a:rPr>
              <a:t> </a:t>
            </a:r>
            <a:r>
              <a:rPr lang="en-US" sz="2400" err="1">
                <a:latin typeface="Tahoma"/>
                <a:ea typeface="Tahoma"/>
                <a:cs typeface="Tahoma"/>
              </a:rPr>
              <a:t>bất</a:t>
            </a:r>
            <a:r>
              <a:rPr lang="en-US" sz="2400" dirty="0">
                <a:latin typeface="Tahoma"/>
                <a:ea typeface="Tahoma"/>
                <a:cs typeface="Tahoma"/>
              </a:rPr>
              <a:t> </a:t>
            </a:r>
            <a:r>
              <a:rPr lang="en-US" sz="2400" err="1">
                <a:latin typeface="Tahoma"/>
                <a:ea typeface="Tahoma"/>
                <a:cs typeface="Tahoma"/>
              </a:rPr>
              <a:t>cứ</a:t>
            </a:r>
            <a:r>
              <a:rPr lang="en-US" sz="2400" dirty="0">
                <a:latin typeface="Tahoma"/>
                <a:ea typeface="Tahoma"/>
                <a:cs typeface="Tahoma"/>
              </a:rPr>
              <a:t> </a:t>
            </a:r>
            <a:r>
              <a:rPr lang="en-US" sz="2400" err="1">
                <a:latin typeface="Tahoma"/>
                <a:ea typeface="Tahoma"/>
                <a:cs typeface="Tahoma"/>
              </a:rPr>
              <a:t>mấy</a:t>
            </a:r>
            <a:r>
              <a:rPr lang="en-US" sz="2400" dirty="0">
                <a:latin typeface="Tahoma"/>
                <a:ea typeface="Tahoma"/>
                <a:cs typeface="Tahoma"/>
              </a:rPr>
              <a:t> di </a:t>
            </a:r>
            <a:r>
              <a:rPr lang="en-US" sz="2400" err="1">
                <a:latin typeface="Tahoma"/>
                <a:ea typeface="Tahoma"/>
                <a:cs typeface="Tahoma"/>
              </a:rPr>
              <a:t>động</a:t>
            </a:r>
            <a:r>
              <a:rPr lang="en-US" sz="2400" dirty="0">
                <a:latin typeface="Tahoma"/>
                <a:ea typeface="Tahoma"/>
                <a:cs typeface="Tahoma"/>
              </a:rPr>
              <a:t> </a:t>
            </a:r>
            <a:r>
              <a:rPr lang="en-US" sz="2400" err="1">
                <a:latin typeface="Tahoma"/>
                <a:ea typeface="Tahoma"/>
                <a:cs typeface="Tahoma"/>
              </a:rPr>
              <a:t>nào</a:t>
            </a:r>
            <a:r>
              <a:rPr lang="en-US" sz="2400" dirty="0">
                <a:latin typeface="Tahoma"/>
                <a:ea typeface="Tahoma"/>
                <a:cs typeface="Tahoma"/>
              </a:rPr>
              <a:t> </a:t>
            </a:r>
            <a:r>
              <a:rPr lang="en-US" sz="2400" err="1">
                <a:latin typeface="Tahoma"/>
                <a:ea typeface="Tahoma"/>
                <a:cs typeface="Tahoma"/>
              </a:rPr>
              <a:t>và</a:t>
            </a:r>
            <a:r>
              <a:rPr lang="en-US" sz="2400" dirty="0">
                <a:latin typeface="Tahoma"/>
                <a:ea typeface="Tahoma"/>
                <a:cs typeface="Tahoma"/>
              </a:rPr>
              <a:t> </a:t>
            </a:r>
            <a:r>
              <a:rPr lang="en-US" sz="2400" err="1">
                <a:latin typeface="Tahoma"/>
                <a:ea typeface="Tahoma"/>
                <a:cs typeface="Tahoma"/>
              </a:rPr>
              <a:t>truy</a:t>
            </a:r>
            <a:r>
              <a:rPr lang="en-US" sz="2400" dirty="0">
                <a:latin typeface="Tahoma"/>
                <a:ea typeface="Tahoma"/>
                <a:cs typeface="Tahoma"/>
              </a:rPr>
              <a:t> </a:t>
            </a:r>
            <a:r>
              <a:rPr lang="en-US" sz="2400" err="1">
                <a:latin typeface="Tahoma"/>
                <a:ea typeface="Tahoma"/>
                <a:cs typeface="Tahoma"/>
              </a:rPr>
              <a:t>nhập</a:t>
            </a:r>
            <a:r>
              <a:rPr lang="en-US" sz="2400" dirty="0">
                <a:latin typeface="Tahoma"/>
                <a:ea typeface="Tahoma"/>
                <a:cs typeface="Tahoma"/>
              </a:rPr>
              <a:t> </a:t>
            </a:r>
            <a:r>
              <a:rPr lang="en-US" sz="2400" err="1">
                <a:latin typeface="Tahoma"/>
                <a:ea typeface="Tahoma"/>
                <a:cs typeface="Tahoma"/>
              </a:rPr>
              <a:t>vào</a:t>
            </a:r>
            <a:r>
              <a:rPr lang="en-US" sz="2400" dirty="0">
                <a:latin typeface="Tahoma"/>
                <a:ea typeface="Tahoma"/>
                <a:cs typeface="Tahoma"/>
              </a:rPr>
              <a:t> </a:t>
            </a:r>
            <a:r>
              <a:rPr lang="en-US" sz="2400" err="1">
                <a:latin typeface="Tahoma"/>
                <a:ea typeface="Tahoma"/>
                <a:cs typeface="Tahoma"/>
              </a:rPr>
              <a:t>dịch</a:t>
            </a:r>
            <a:r>
              <a:rPr lang="en-US" sz="2400" dirty="0">
                <a:latin typeface="Tahoma"/>
                <a:ea typeface="Tahoma"/>
                <a:cs typeface="Tahoma"/>
              </a:rPr>
              <a:t> </a:t>
            </a:r>
            <a:r>
              <a:rPr lang="en-US" sz="2400" err="1">
                <a:latin typeface="Tahoma"/>
                <a:ea typeface="Tahoma"/>
                <a:cs typeface="Tahoma"/>
              </a:rPr>
              <a:t>vụ</a:t>
            </a:r>
            <a:r>
              <a:rPr lang="en-US" sz="2400" dirty="0">
                <a:latin typeface="Tahoma"/>
                <a:ea typeface="Tahoma"/>
                <a:cs typeface="Tahoma"/>
              </a:rPr>
              <a:t> </a:t>
            </a:r>
            <a:r>
              <a:rPr lang="en-US" sz="2400" err="1">
                <a:latin typeface="Tahoma"/>
                <a:ea typeface="Tahoma"/>
                <a:cs typeface="Tahoma"/>
              </a:rPr>
              <a:t>đã</a:t>
            </a:r>
            <a:r>
              <a:rPr lang="en-US" sz="2400" dirty="0">
                <a:latin typeface="Tahoma"/>
                <a:ea typeface="Tahoma"/>
                <a:cs typeface="Tahoma"/>
              </a:rPr>
              <a:t> </a:t>
            </a:r>
            <a:r>
              <a:rPr lang="en-US" sz="2400" err="1">
                <a:latin typeface="Tahoma"/>
                <a:ea typeface="Tahoma"/>
                <a:cs typeface="Tahoma"/>
              </a:rPr>
              <a:t>đăng</a:t>
            </a:r>
            <a:r>
              <a:rPr lang="en-US" sz="2400" dirty="0">
                <a:latin typeface="Tahoma"/>
                <a:ea typeface="Tahoma"/>
                <a:cs typeface="Tahoma"/>
              </a:rPr>
              <a:t> </a:t>
            </a:r>
            <a:r>
              <a:rPr lang="en-US" sz="2400" err="1">
                <a:latin typeface="Tahoma"/>
                <a:ea typeface="Tahoma"/>
                <a:cs typeface="Tahoma"/>
              </a:rPr>
              <a:t>ký</a:t>
            </a:r>
            <a:r>
              <a:rPr lang="en-US" sz="2400" dirty="0">
                <a:latin typeface="Tahoma"/>
                <a:ea typeface="Tahoma"/>
                <a:cs typeface="Tahoma"/>
              </a:rPr>
              <a:t> </a:t>
            </a:r>
            <a:r>
              <a:rPr lang="en-US" sz="2400" err="1">
                <a:latin typeface="Tahoma"/>
                <a:ea typeface="Tahoma"/>
                <a:cs typeface="Tahoma"/>
              </a:rPr>
              <a:t>của</a:t>
            </a:r>
            <a:r>
              <a:rPr lang="en-US" sz="2400" dirty="0">
                <a:latin typeface="Tahoma"/>
                <a:ea typeface="Tahoma"/>
                <a:cs typeface="Tahoma"/>
              </a:rPr>
              <a:t> SIM</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062" y="878131"/>
            <a:ext cx="3739662" cy="221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9754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3751-B8D7-4122-8475-505613E820F2}"/>
              </a:ext>
            </a:extLst>
          </p:cNvPr>
          <p:cNvSpPr>
            <a:spLocks noGrp="1"/>
          </p:cNvSpPr>
          <p:nvPr>
            <p:ph type="title"/>
          </p:nvPr>
        </p:nvSpPr>
        <p:spPr/>
        <p:txBody>
          <a:bodyPr/>
          <a:lstStyle/>
          <a:p>
            <a:r>
              <a:rPr lang="en-US" b="1" dirty="0">
                <a:latin typeface="Tahoma"/>
                <a:ea typeface="Tahoma"/>
                <a:cs typeface="Tahoma"/>
              </a:rPr>
              <a:t>2</a:t>
            </a:r>
            <a:r>
              <a:rPr lang="vi-VN" b="1" dirty="0">
                <a:latin typeface="Tahoma"/>
                <a:ea typeface="Tahoma"/>
                <a:cs typeface="Tahoma"/>
              </a:rPr>
              <a:t>: Hệ thống trạm gốc (BSS)</a:t>
            </a:r>
            <a:endParaRPr lang="en-US" dirty="0"/>
          </a:p>
        </p:txBody>
      </p:sp>
      <p:sp>
        <p:nvSpPr>
          <p:cNvPr id="3" name="Content Placeholder 2">
            <a:extLst>
              <a:ext uri="{FF2B5EF4-FFF2-40B4-BE49-F238E27FC236}">
                <a16:creationId xmlns:a16="http://schemas.microsoft.com/office/drawing/2014/main" id="{2A6B909E-AF6F-4553-88CD-1C020A67EF31}"/>
              </a:ext>
            </a:extLst>
          </p:cNvPr>
          <p:cNvSpPr>
            <a:spLocks noGrp="1"/>
          </p:cNvSpPr>
          <p:nvPr>
            <p:ph idx="1"/>
          </p:nvPr>
        </p:nvSpPr>
        <p:spPr>
          <a:xfrm>
            <a:off x="2563455" y="1682839"/>
            <a:ext cx="8915400" cy="3777622"/>
          </a:xfrm>
        </p:spPr>
        <p:txBody>
          <a:bodyPr vert="horz" lIns="91440" tIns="45720" rIns="91440" bIns="45720" rtlCol="0" anchor="t">
            <a:noAutofit/>
          </a:bodyPr>
          <a:lstStyle/>
          <a:p>
            <a:pPr marL="0" indent="0">
              <a:buNone/>
            </a:pPr>
            <a:endParaRPr lang="vi-VN" sz="2400" b="1" dirty="0">
              <a:latin typeface="Tahoma"/>
              <a:ea typeface="Tahoma"/>
              <a:cs typeface="Tahoma"/>
            </a:endParaRPr>
          </a:p>
          <a:p>
            <a:pPr marL="0" indent="0">
              <a:buNone/>
            </a:pPr>
            <a:r>
              <a:rPr lang="vi-VN" sz="2800" b="1" dirty="0" err="1">
                <a:latin typeface="Tahoma"/>
                <a:ea typeface="Tahoma"/>
                <a:cs typeface="Tahoma"/>
              </a:rPr>
              <a:t>Hệ</a:t>
            </a:r>
            <a:r>
              <a:rPr lang="vi-VN" sz="2800" b="1" dirty="0">
                <a:latin typeface="Tahoma"/>
                <a:ea typeface="Tahoma"/>
                <a:cs typeface="Tahoma"/>
              </a:rPr>
              <a:t> </a:t>
            </a:r>
            <a:r>
              <a:rPr lang="vi-VN" sz="2800" b="1" dirty="0" err="1">
                <a:latin typeface="Tahoma"/>
                <a:ea typeface="Tahoma"/>
                <a:cs typeface="Tahoma"/>
              </a:rPr>
              <a:t>thống</a:t>
            </a:r>
            <a:r>
              <a:rPr lang="vi-VN" sz="2800" b="1" dirty="0">
                <a:latin typeface="Tahoma"/>
                <a:ea typeface="Tahoma"/>
                <a:cs typeface="Tahoma"/>
              </a:rPr>
              <a:t> BSS </a:t>
            </a:r>
            <a:r>
              <a:rPr lang="vi-VN" sz="2800" b="1" dirty="0" err="1">
                <a:latin typeface="Tahoma"/>
                <a:ea typeface="Tahoma"/>
                <a:cs typeface="Tahoma"/>
              </a:rPr>
              <a:t>được</a:t>
            </a:r>
            <a:r>
              <a:rPr lang="vi-VN" sz="2800" b="1" dirty="0">
                <a:latin typeface="Tahoma"/>
                <a:ea typeface="Tahoma"/>
                <a:cs typeface="Tahoma"/>
              </a:rPr>
              <a:t> chia </a:t>
            </a:r>
            <a:r>
              <a:rPr lang="vi-VN" sz="2800" b="1" dirty="0" err="1">
                <a:latin typeface="Tahoma"/>
                <a:ea typeface="Tahoma"/>
                <a:cs typeface="Tahoma"/>
              </a:rPr>
              <a:t>thành</a:t>
            </a:r>
            <a:r>
              <a:rPr lang="vi-VN" sz="2800" b="1" dirty="0">
                <a:latin typeface="Tahoma"/>
                <a:ea typeface="Tahoma"/>
                <a:cs typeface="Tahoma"/>
              </a:rPr>
              <a:t> hai </a:t>
            </a:r>
            <a:r>
              <a:rPr lang="vi-VN" sz="2800" b="1" dirty="0" err="1">
                <a:latin typeface="Tahoma"/>
                <a:ea typeface="Tahoma"/>
                <a:cs typeface="Tahoma"/>
              </a:rPr>
              <a:t>khối</a:t>
            </a:r>
            <a:r>
              <a:rPr lang="vi-VN" sz="2800" b="1" dirty="0">
                <a:latin typeface="Tahoma"/>
                <a:ea typeface="Tahoma"/>
                <a:cs typeface="Tahoma"/>
              </a:rPr>
              <a:t> </a:t>
            </a:r>
            <a:r>
              <a:rPr lang="vi-VN" sz="2800" b="1" dirty="0" err="1">
                <a:latin typeface="Tahoma"/>
                <a:ea typeface="Tahoma"/>
                <a:cs typeface="Tahoma"/>
              </a:rPr>
              <a:t>chức</a:t>
            </a:r>
            <a:r>
              <a:rPr lang="vi-VN" sz="2800" b="1" dirty="0">
                <a:latin typeface="Tahoma"/>
                <a:ea typeface="Tahoma"/>
                <a:cs typeface="Tahoma"/>
              </a:rPr>
              <a:t> năng </a:t>
            </a:r>
            <a:r>
              <a:rPr lang="vi-VN" sz="2800" b="1" dirty="0" err="1">
                <a:latin typeface="Tahoma"/>
                <a:ea typeface="Tahoma"/>
                <a:cs typeface="Tahoma"/>
              </a:rPr>
              <a:t>chính</a:t>
            </a:r>
            <a:r>
              <a:rPr lang="vi-VN" sz="2800" b="1" dirty="0">
                <a:latin typeface="Tahoma"/>
                <a:ea typeface="Tahoma"/>
                <a:cs typeface="Tahoma"/>
              </a:rPr>
              <a:t>: </a:t>
            </a:r>
            <a:endParaRPr lang="en-US" sz="2800" b="1">
              <a:latin typeface="Tahoma"/>
              <a:ea typeface="Tahoma"/>
              <a:cs typeface="Tahoma"/>
            </a:endParaRPr>
          </a:p>
          <a:p>
            <a:endParaRPr lang="en-US" sz="2800" dirty="0">
              <a:ea typeface="+mn-lt"/>
              <a:cs typeface="+mn-lt"/>
            </a:endParaRPr>
          </a:p>
          <a:p>
            <a:r>
              <a:rPr lang="vi-VN" sz="2800" dirty="0">
                <a:latin typeface="Tahoma"/>
                <a:ea typeface="Tahoma"/>
                <a:cs typeface="Tahoma"/>
              </a:rPr>
              <a:t>Trạm thu phát gốc BTS (</a:t>
            </a:r>
            <a:r>
              <a:rPr lang="vi-VN" sz="2800" i="1" dirty="0">
                <a:latin typeface="Tahoma"/>
                <a:ea typeface="Tahoma"/>
                <a:cs typeface="Tahoma"/>
              </a:rPr>
              <a:t>BaseTransceiver Station</a:t>
            </a:r>
            <a:r>
              <a:rPr lang="vi-VN" sz="2800" dirty="0">
                <a:latin typeface="Tahoma"/>
                <a:ea typeface="Tahoma"/>
                <a:cs typeface="Tahoma"/>
              </a:rPr>
              <a:t>)  </a:t>
            </a:r>
            <a:endParaRPr lang="en-US" sz="2800" dirty="0">
              <a:ea typeface="+mn-lt"/>
              <a:cs typeface="+mn-lt"/>
            </a:endParaRPr>
          </a:p>
          <a:p>
            <a:r>
              <a:rPr lang="vi-VN" sz="2800" dirty="0">
                <a:latin typeface="Tahoma"/>
                <a:ea typeface="Tahoma"/>
                <a:cs typeface="Tahoma"/>
              </a:rPr>
              <a:t>Bộ điều khiển trạm gốc BSC (</a:t>
            </a:r>
            <a:r>
              <a:rPr lang="vi-VN" sz="2800" i="1" dirty="0">
                <a:latin typeface="Tahoma"/>
                <a:ea typeface="Tahoma"/>
                <a:cs typeface="Tahoma"/>
              </a:rPr>
              <a:t>Base  Station Controller</a:t>
            </a:r>
            <a:r>
              <a:rPr lang="vi-VN" sz="2800" dirty="0">
                <a:latin typeface="Tahoma"/>
                <a:ea typeface="Tahoma"/>
                <a:cs typeface="Tahoma"/>
              </a:rPr>
              <a:t>)</a:t>
            </a:r>
            <a:endParaRPr lang="en-US" sz="2800" dirty="0">
              <a:ea typeface="+mn-lt"/>
              <a:cs typeface="+mn-lt"/>
            </a:endParaRPr>
          </a:p>
          <a:p>
            <a:pPr marL="0" indent="0">
              <a:buNone/>
            </a:pPr>
            <a:r>
              <a:rPr lang="vi-VN" sz="2800" dirty="0" err="1">
                <a:latin typeface="Tahoma"/>
                <a:ea typeface="Tahoma"/>
                <a:cs typeface="Tahoma"/>
              </a:rPr>
              <a:t>Ngoài</a:t>
            </a:r>
            <a:r>
              <a:rPr lang="vi-VN" sz="2800" dirty="0">
                <a:latin typeface="Tahoma"/>
                <a:ea typeface="Tahoma"/>
                <a:cs typeface="Tahoma"/>
              </a:rPr>
              <a:t> ra </a:t>
            </a:r>
            <a:r>
              <a:rPr lang="vi-VN" sz="2800" dirty="0" err="1">
                <a:latin typeface="Tahoma"/>
                <a:ea typeface="Tahoma"/>
                <a:cs typeface="Tahoma"/>
              </a:rPr>
              <a:t>còn</a:t>
            </a:r>
            <a:r>
              <a:rPr lang="vi-VN" sz="2800" dirty="0">
                <a:latin typeface="Tahoma"/>
                <a:ea typeface="Tahoma"/>
                <a:cs typeface="Tahoma"/>
              </a:rPr>
              <a:t> </a:t>
            </a:r>
            <a:r>
              <a:rPr lang="vi-VN" sz="2800" dirty="0" err="1">
                <a:latin typeface="Tahoma"/>
                <a:ea typeface="Tahoma"/>
                <a:cs typeface="Tahoma"/>
              </a:rPr>
              <a:t>có</a:t>
            </a:r>
            <a:r>
              <a:rPr lang="vi-VN" sz="2800" dirty="0">
                <a:latin typeface="Tahoma"/>
                <a:ea typeface="Tahoma"/>
                <a:cs typeface="Tahoma"/>
              </a:rPr>
              <a:t> </a:t>
            </a:r>
            <a:r>
              <a:rPr lang="vi-VN" sz="2800" dirty="0" err="1">
                <a:latin typeface="Tahoma"/>
                <a:ea typeface="Tahoma"/>
                <a:cs typeface="Tahoma"/>
              </a:rPr>
              <a:t>khối</a:t>
            </a:r>
            <a:r>
              <a:rPr lang="vi-VN" sz="2800" dirty="0">
                <a:latin typeface="Tahoma"/>
                <a:ea typeface="Tahoma"/>
                <a:cs typeface="Tahoma"/>
              </a:rPr>
              <a:t> </a:t>
            </a:r>
            <a:r>
              <a:rPr lang="vi-VN" sz="2800" dirty="0" err="1">
                <a:latin typeface="Tahoma"/>
                <a:ea typeface="Tahoma"/>
                <a:cs typeface="Tahoma"/>
              </a:rPr>
              <a:t>thích</a:t>
            </a:r>
            <a:r>
              <a:rPr lang="vi-VN" sz="2800" dirty="0">
                <a:latin typeface="Tahoma"/>
                <a:ea typeface="Tahoma"/>
                <a:cs typeface="Tahoma"/>
              </a:rPr>
              <a:t> </a:t>
            </a:r>
            <a:r>
              <a:rPr lang="vi-VN" sz="2800" dirty="0" err="1">
                <a:latin typeface="Tahoma"/>
                <a:ea typeface="Tahoma"/>
                <a:cs typeface="Tahoma"/>
              </a:rPr>
              <a:t>ứng</a:t>
            </a:r>
            <a:r>
              <a:rPr lang="vi-VN" sz="2800" dirty="0">
                <a:latin typeface="Tahoma"/>
                <a:ea typeface="Tahoma"/>
                <a:cs typeface="Tahoma"/>
              </a:rPr>
              <a:t> </a:t>
            </a:r>
            <a:r>
              <a:rPr lang="vi-VN" sz="2800" dirty="0" err="1">
                <a:latin typeface="Tahoma"/>
                <a:ea typeface="Tahoma"/>
                <a:cs typeface="Tahoma"/>
              </a:rPr>
              <a:t>tốc</a:t>
            </a:r>
            <a:r>
              <a:rPr lang="vi-VN" sz="2800" dirty="0">
                <a:latin typeface="Tahoma"/>
                <a:ea typeface="Tahoma"/>
                <a:cs typeface="Tahoma"/>
              </a:rPr>
              <a:t> </a:t>
            </a:r>
            <a:r>
              <a:rPr lang="vi-VN" sz="2800" dirty="0" err="1">
                <a:latin typeface="Tahoma"/>
                <a:ea typeface="Tahoma"/>
                <a:cs typeface="Tahoma"/>
              </a:rPr>
              <a:t>độ</a:t>
            </a:r>
            <a:r>
              <a:rPr lang="vi-VN" sz="2800" dirty="0">
                <a:latin typeface="Tahoma"/>
                <a:ea typeface="Tahoma"/>
                <a:cs typeface="Tahoma"/>
              </a:rPr>
              <a:t> </a:t>
            </a:r>
            <a:r>
              <a:rPr lang="vi-VN" sz="2800" dirty="0" err="1">
                <a:latin typeface="Tahoma"/>
                <a:ea typeface="Tahoma"/>
                <a:cs typeface="Tahoma"/>
              </a:rPr>
              <a:t>chuyển</a:t>
            </a:r>
            <a:r>
              <a:rPr lang="vi-VN" sz="2800" dirty="0">
                <a:latin typeface="Tahoma"/>
                <a:ea typeface="Tahoma"/>
                <a:cs typeface="Tahoma"/>
              </a:rPr>
              <a:t> </a:t>
            </a:r>
            <a:r>
              <a:rPr lang="vi-VN" sz="2800" dirty="0" err="1">
                <a:latin typeface="Tahoma"/>
                <a:ea typeface="Tahoma"/>
                <a:cs typeface="Tahoma"/>
              </a:rPr>
              <a:t>đổi</a:t>
            </a:r>
            <a:r>
              <a:rPr lang="vi-VN" sz="2800" dirty="0">
                <a:latin typeface="Tahoma"/>
                <a:ea typeface="Tahoma"/>
                <a:cs typeface="Tahoma"/>
              </a:rPr>
              <a:t> </a:t>
            </a:r>
            <a:r>
              <a:rPr lang="vi-VN" sz="2800" dirty="0" err="1">
                <a:latin typeface="Tahoma"/>
                <a:ea typeface="Tahoma"/>
                <a:cs typeface="Tahoma"/>
              </a:rPr>
              <a:t>mã</a:t>
            </a:r>
            <a:r>
              <a:rPr lang="vi-VN" sz="2800" dirty="0">
                <a:latin typeface="Tahoma"/>
                <a:ea typeface="Tahoma"/>
                <a:cs typeface="Tahoma"/>
              </a:rPr>
              <a:t>  TRAU(</a:t>
            </a:r>
            <a:r>
              <a:rPr lang="vi-VN" sz="2800" i="1" dirty="0" err="1">
                <a:latin typeface="Tahoma"/>
                <a:ea typeface="Tahoma"/>
                <a:cs typeface="Tahoma"/>
              </a:rPr>
              <a:t>Transcoder</a:t>
            </a:r>
            <a:r>
              <a:rPr lang="vi-VN" sz="2800" i="1" dirty="0">
                <a:latin typeface="Tahoma"/>
                <a:ea typeface="Tahoma"/>
                <a:cs typeface="Tahoma"/>
              </a:rPr>
              <a:t> </a:t>
            </a:r>
            <a:r>
              <a:rPr lang="vi-VN" sz="2800" i="1" dirty="0" err="1">
                <a:latin typeface="Tahoma"/>
                <a:ea typeface="Tahoma"/>
                <a:cs typeface="Tahoma"/>
              </a:rPr>
              <a:t>Rate</a:t>
            </a:r>
            <a:r>
              <a:rPr lang="vi-VN" sz="2800" i="1" dirty="0">
                <a:latin typeface="Tahoma"/>
                <a:ea typeface="Tahoma"/>
                <a:cs typeface="Tahoma"/>
              </a:rPr>
              <a:t> </a:t>
            </a:r>
            <a:r>
              <a:rPr lang="vi-VN" sz="2800" i="1" dirty="0" err="1">
                <a:latin typeface="Tahoma"/>
                <a:ea typeface="Tahoma"/>
                <a:cs typeface="Tahoma"/>
              </a:rPr>
              <a:t>Adaptor</a:t>
            </a:r>
            <a:r>
              <a:rPr lang="vi-VN" sz="2800" i="1" dirty="0">
                <a:latin typeface="Tahoma"/>
                <a:ea typeface="Tahoma"/>
                <a:cs typeface="Tahoma"/>
              </a:rPr>
              <a:t> </a:t>
            </a:r>
            <a:r>
              <a:rPr lang="vi-VN" sz="2800" i="1" dirty="0" err="1">
                <a:latin typeface="Tahoma"/>
                <a:ea typeface="Tahoma"/>
                <a:cs typeface="Tahoma"/>
              </a:rPr>
              <a:t>Unit</a:t>
            </a:r>
            <a:r>
              <a:rPr lang="vi-VN" sz="2800" dirty="0">
                <a:latin typeface="Tahoma"/>
                <a:ea typeface="Tahoma"/>
                <a:cs typeface="Tahoma"/>
              </a:rPr>
              <a:t>).</a:t>
            </a:r>
            <a:endParaRPr lang="en-US" sz="2800">
              <a:latin typeface="Tahoma"/>
              <a:ea typeface="Tahoma"/>
              <a:cs typeface="Tahoma"/>
            </a:endParaRPr>
          </a:p>
          <a:p>
            <a:endParaRPr lang="en-US" sz="2400" dirty="0"/>
          </a:p>
        </p:txBody>
      </p:sp>
    </p:spTree>
    <p:extLst>
      <p:ext uri="{BB962C8B-B14F-4D97-AF65-F5344CB8AC3E}">
        <p14:creationId xmlns:p14="http://schemas.microsoft.com/office/powerpoint/2010/main" val="13836576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ahoma" pitchFamily="34" charset="0"/>
                <a:ea typeface="Tahoma" pitchFamily="34" charset="0"/>
                <a:cs typeface="Tahoma" pitchFamily="34" charset="0"/>
              </a:rPr>
              <a:t>Khối</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thích</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ứng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tốc</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độ</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chuyển</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mã</a:t>
            </a:r>
            <a:r>
              <a:rPr lang="en-US" b="1" dirty="0">
                <a:latin typeface="Tahoma" pitchFamily="34" charset="0"/>
                <a:ea typeface="Tahoma" pitchFamily="34" charset="0"/>
                <a:cs typeface="Tahoma" pitchFamily="34" charset="0"/>
              </a:rPr>
              <a:t> </a:t>
            </a:r>
            <a:r>
              <a:rPr lang="en-US" b="1" i="1" dirty="0"/>
              <a:t>(</a:t>
            </a:r>
            <a:r>
              <a:rPr lang="vi-VN" b="1" i="1" dirty="0"/>
              <a:t>TRAU</a:t>
            </a:r>
            <a:r>
              <a:rPr lang="en-US" b="1" dirty="0"/>
              <a:t>-</a:t>
            </a:r>
            <a:r>
              <a:rPr lang="vi-VN" b="1" i="1" dirty="0"/>
              <a:t>Transcoding and Rate Adapter Unit</a:t>
            </a:r>
            <a:r>
              <a:rPr lang="vi-VN" b="1" dirty="0"/>
              <a:t>)</a:t>
            </a:r>
            <a:endParaRPr lang="en-US" dirty="0">
              <a:latin typeface="Arial" pitchFamily="34" charset="0"/>
              <a:cs typeface="Arial" pitchFamily="34" charset="0"/>
            </a:endParaRPr>
          </a:p>
        </p:txBody>
      </p:sp>
      <p:sp>
        <p:nvSpPr>
          <p:cNvPr id="3" name="Content Placeholder 2"/>
          <p:cNvSpPr>
            <a:spLocks noGrp="1"/>
          </p:cNvSpPr>
          <p:nvPr>
            <p:ph idx="1"/>
          </p:nvPr>
        </p:nvSpPr>
        <p:spPr>
          <a:xfrm>
            <a:off x="2577489" y="2625969"/>
            <a:ext cx="8915400" cy="3777622"/>
          </a:xfrm>
        </p:spPr>
        <p:txBody>
          <a:bodyPr vert="horz" lIns="91440" tIns="45720" rIns="91440" bIns="45720" rtlCol="0" anchor="t">
            <a:normAutofit/>
          </a:bodyPr>
          <a:lstStyle/>
          <a:p>
            <a:r>
              <a:rPr lang="en-US" sz="2800" dirty="0" err="1">
                <a:latin typeface="Tahoma"/>
                <a:ea typeface="Tahoma"/>
                <a:cs typeface="Tahoma"/>
              </a:rPr>
              <a:t>Là</a:t>
            </a:r>
            <a:r>
              <a:rPr lang="en-US" sz="2800" dirty="0">
                <a:latin typeface="Tahoma"/>
                <a:ea typeface="Tahoma"/>
                <a:cs typeface="Tahoma"/>
              </a:rPr>
              <a:t> b</a:t>
            </a:r>
            <a:r>
              <a:rPr lang="vi-VN" sz="2800" dirty="0">
                <a:latin typeface="Tahoma"/>
                <a:ea typeface="Tahoma"/>
                <a:cs typeface="Tahoma"/>
              </a:rPr>
              <a:t>ộ </a:t>
            </a:r>
            <a:r>
              <a:rPr lang="en-US" sz="2800" dirty="0">
                <a:latin typeface="Tahoma"/>
                <a:ea typeface="Tahoma"/>
                <a:cs typeface="Tahoma"/>
              </a:rPr>
              <a:t>c</a:t>
            </a:r>
            <a:r>
              <a:rPr lang="vi-VN" sz="2800" dirty="0" err="1">
                <a:latin typeface="Tahoma"/>
                <a:ea typeface="Tahoma"/>
                <a:cs typeface="Tahoma"/>
              </a:rPr>
              <a:t>huyển</a:t>
            </a:r>
            <a:r>
              <a:rPr lang="vi-VN" sz="2800" dirty="0">
                <a:latin typeface="Tahoma"/>
                <a:ea typeface="Tahoma"/>
                <a:cs typeface="Tahoma"/>
              </a:rPr>
              <a:t> đổi mã và phối hợp tốc độ.</a:t>
            </a:r>
            <a:r>
              <a:rPr lang="en-US" sz="2800" dirty="0">
                <a:latin typeface="Tahoma"/>
                <a:ea typeface="Tahoma"/>
                <a:cs typeface="Tahoma"/>
              </a:rPr>
              <a:t> </a:t>
            </a:r>
            <a:r>
              <a:rPr lang="vi-VN" sz="2800" dirty="0">
                <a:latin typeface="Tahoma"/>
                <a:ea typeface="Tahoma"/>
                <a:cs typeface="Tahoma"/>
              </a:rPr>
              <a:t>Có nhiệm vụ chuyển đổi tín hiệu thoại thành luồng tốc độ số 64kbit/s để truyền từ BSC đến MSC.</a:t>
            </a:r>
            <a:endParaRPr lang="en-US" sz="2800" dirty="0">
              <a:latin typeface="Tahoma"/>
              <a:ea typeface="Tahoma"/>
              <a:cs typeface="Tahoma"/>
            </a:endParaRPr>
          </a:p>
          <a:p>
            <a:r>
              <a:rPr lang="vi-VN" sz="2800" dirty="0">
                <a:latin typeface="Tahoma"/>
                <a:ea typeface="Tahoma"/>
                <a:cs typeface="Tahoma"/>
              </a:rPr>
              <a:t>TRAU tiếp nhận các khung số liệu 16kbit/s từ giao diện Abis giữa BSC đến MSC, và nó định dạng lại thông tin của mỗi luồng số liệu thành dạng A-TRAU để truyền đi trên giao diện A giữa BSC và MSC.TRAU thường đ</a:t>
            </a:r>
            <a:r>
              <a:rPr lang="en-US" sz="2800" dirty="0" err="1"/>
              <a:t>ược</a:t>
            </a:r>
            <a:r>
              <a:rPr lang="vi-VN" sz="2800" dirty="0">
                <a:latin typeface="Tahoma"/>
                <a:ea typeface="Tahoma"/>
                <a:cs typeface="Tahoma"/>
              </a:rPr>
              <a:t> </a:t>
            </a:r>
            <a:r>
              <a:rPr lang="vi-VN" sz="2800" dirty="0" err="1">
                <a:latin typeface="Tahoma"/>
                <a:ea typeface="Tahoma"/>
                <a:cs typeface="Tahoma"/>
              </a:rPr>
              <a:t>đặt</a:t>
            </a:r>
            <a:r>
              <a:rPr lang="vi-VN" sz="2800" dirty="0">
                <a:latin typeface="Tahoma"/>
                <a:ea typeface="Tahoma"/>
                <a:cs typeface="Tahoma"/>
              </a:rPr>
              <a:t> </a:t>
            </a:r>
            <a:r>
              <a:rPr lang="vi-VN" sz="2800" dirty="0" err="1">
                <a:latin typeface="Tahoma"/>
                <a:ea typeface="Tahoma"/>
                <a:cs typeface="Tahoma"/>
              </a:rPr>
              <a:t>cùng</a:t>
            </a:r>
            <a:r>
              <a:rPr lang="vi-VN" sz="2800" dirty="0">
                <a:latin typeface="Tahoma"/>
                <a:ea typeface="Tahoma"/>
                <a:cs typeface="Tahoma"/>
              </a:rPr>
              <a:t> vị trí với BSC.</a:t>
            </a:r>
            <a:endParaRPr lang="en-US" sz="2800">
              <a:latin typeface="Century Gothic"/>
              <a:ea typeface="Tahoma"/>
              <a:cs typeface="Tahoma"/>
            </a:endParaRPr>
          </a:p>
          <a:p>
            <a:pPr marL="457200" lvl="1" indent="0">
              <a:buNone/>
            </a:pPr>
            <a:endParaRPr lang="en-US" sz="2400" dirty="0"/>
          </a:p>
        </p:txBody>
      </p:sp>
    </p:spTree>
    <p:extLst>
      <p:ext uri="{BB962C8B-B14F-4D97-AF65-F5344CB8AC3E}">
        <p14:creationId xmlns:p14="http://schemas.microsoft.com/office/powerpoint/2010/main" val="25018646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04BD-F346-497B-8D42-027FD5510D19}"/>
              </a:ext>
            </a:extLst>
          </p:cNvPr>
          <p:cNvSpPr>
            <a:spLocks noGrp="1"/>
          </p:cNvSpPr>
          <p:nvPr>
            <p:ph type="title"/>
          </p:nvPr>
        </p:nvSpPr>
        <p:spPr/>
        <p:txBody>
          <a:bodyPr/>
          <a:lstStyle/>
          <a:p>
            <a:r>
              <a:rPr lang="en-US" b="1"/>
              <a:t>Các khó khăn gặp phải trong hệ thống thông tin di động</a:t>
            </a:r>
            <a:endParaRPr lang="en-US"/>
          </a:p>
        </p:txBody>
      </p:sp>
      <p:sp>
        <p:nvSpPr>
          <p:cNvPr id="3" name="Content Placeholder 2">
            <a:extLst>
              <a:ext uri="{FF2B5EF4-FFF2-40B4-BE49-F238E27FC236}">
                <a16:creationId xmlns:a16="http://schemas.microsoft.com/office/drawing/2014/main" id="{40E7C5B3-CBB1-486D-BF55-B2D1D55D6EBE}"/>
              </a:ext>
            </a:extLst>
          </p:cNvPr>
          <p:cNvSpPr>
            <a:spLocks noGrp="1"/>
          </p:cNvSpPr>
          <p:nvPr>
            <p:ph idx="1"/>
          </p:nvPr>
        </p:nvSpPr>
        <p:spPr/>
        <p:txBody>
          <a:bodyPr vert="horz" lIns="91440" tIns="45720" rIns="91440" bIns="45720" rtlCol="0" anchor="t">
            <a:normAutofit/>
          </a:bodyPr>
          <a:lstStyle/>
          <a:p>
            <a:r>
              <a:rPr lang="vi-VN" sz="2400" dirty="0">
                <a:latin typeface="Tahoma"/>
                <a:ea typeface="Tahoma"/>
                <a:cs typeface="Tahoma"/>
              </a:rPr>
              <a:t>Nhiều người dùng truy cập đồng thời (multi-user)</a:t>
            </a:r>
            <a:endParaRPr lang="en-US" sz="2400">
              <a:latin typeface="Century Gothic"/>
              <a:ea typeface="Tahoma"/>
              <a:cs typeface="Tahoma"/>
            </a:endParaRPr>
          </a:p>
          <a:p>
            <a:r>
              <a:rPr lang="vi-VN" sz="2400" dirty="0">
                <a:latin typeface="Tahoma"/>
                <a:ea typeface="Tahoma"/>
                <a:cs typeface="Tahoma"/>
              </a:rPr>
              <a:t>Suy hao tín hiệu trên đường truyền (attenuation)</a:t>
            </a:r>
            <a:endParaRPr lang="en-US" sz="2400">
              <a:latin typeface="Century Gothic"/>
              <a:ea typeface="Tahoma"/>
              <a:cs typeface="Tahoma"/>
            </a:endParaRPr>
          </a:p>
          <a:p>
            <a:r>
              <a:rPr lang="vi-VN" sz="2400" dirty="0">
                <a:latin typeface="Tahoma"/>
                <a:ea typeface="Tahoma"/>
                <a:cs typeface="Tahoma"/>
              </a:rPr>
              <a:t>Nhiễu do tác động của môi trường (noise)</a:t>
            </a:r>
            <a:endParaRPr lang="en-US" sz="2400">
              <a:latin typeface="Century Gothic"/>
              <a:ea typeface="Tahoma"/>
              <a:cs typeface="Tahoma"/>
            </a:endParaRPr>
          </a:p>
          <a:p>
            <a:r>
              <a:rPr lang="vi-VN" sz="2400" dirty="0">
                <a:latin typeface="Tahoma"/>
                <a:ea typeface="Tahoma"/>
                <a:cs typeface="Tahoma"/>
              </a:rPr>
              <a:t>Nhiễu giữa các kênh truyền khác nhau (inter-carrier interference)</a:t>
            </a:r>
            <a:endParaRPr lang="en-US" sz="2400">
              <a:latin typeface="Century Gothic"/>
              <a:ea typeface="Tahoma"/>
              <a:cs typeface="Tahoma"/>
            </a:endParaRPr>
          </a:p>
          <a:p>
            <a:r>
              <a:rPr lang="vi-VN" sz="2400" dirty="0">
                <a:latin typeface="Tahoma"/>
                <a:ea typeface="Tahoma"/>
                <a:cs typeface="Tahoma"/>
              </a:rPr>
              <a:t>Hiệu ứng đa đường (multi-path)</a:t>
            </a:r>
            <a:endParaRPr lang="en-US" sz="2400">
              <a:latin typeface="Century Gothic"/>
              <a:ea typeface="Tahoma"/>
              <a:cs typeface="Tahoma"/>
            </a:endParaRPr>
          </a:p>
          <a:p>
            <a:r>
              <a:rPr lang="vi-VN" sz="2400" dirty="0">
                <a:latin typeface="Tahoma"/>
                <a:ea typeface="Tahoma"/>
                <a:cs typeface="Tahoma"/>
              </a:rPr>
              <a:t>Sự di động của người dùng (mobility)</a:t>
            </a:r>
            <a:br>
              <a:rPr lang="vi-VN" sz="2400" dirty="0"/>
            </a:br>
            <a:endParaRPr lang="en-US" sz="2400"/>
          </a:p>
        </p:txBody>
      </p:sp>
    </p:spTree>
    <p:extLst>
      <p:ext uri="{BB962C8B-B14F-4D97-AF65-F5344CB8AC3E}">
        <p14:creationId xmlns:p14="http://schemas.microsoft.com/office/powerpoint/2010/main" val="17953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ahoma" pitchFamily="34" charset="0"/>
                <a:ea typeface="Tahoma" pitchFamily="34" charset="0"/>
                <a:cs typeface="Tahoma" pitchFamily="34" charset="0"/>
              </a:rPr>
              <a:t>Trạm</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thu</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phát</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gốc</a:t>
            </a:r>
            <a:r>
              <a:rPr lang="en-US" b="1" dirty="0">
                <a:latin typeface="Tahoma" pitchFamily="34" charset="0"/>
                <a:ea typeface="Tahoma" pitchFamily="34" charset="0"/>
                <a:cs typeface="Tahoma" pitchFamily="34" charset="0"/>
              </a:rPr>
              <a:t> </a:t>
            </a:r>
            <a:r>
              <a:rPr lang="en-US" b="1" dirty="0"/>
              <a:t>(</a:t>
            </a:r>
            <a:r>
              <a:rPr lang="vi-VN" b="1" i="1" dirty="0"/>
              <a:t>B</a:t>
            </a:r>
            <a:r>
              <a:rPr lang="en-US" b="1" i="1" dirty="0">
                <a:latin typeface="Tahoma" pitchFamily="34" charset="0"/>
                <a:ea typeface="Tahoma" pitchFamily="34" charset="0"/>
                <a:cs typeface="Tahoma" pitchFamily="34" charset="0"/>
              </a:rPr>
              <a:t>T</a:t>
            </a:r>
            <a:r>
              <a:rPr lang="vi-VN" b="1" i="1" dirty="0"/>
              <a:t>S</a:t>
            </a:r>
            <a:r>
              <a:rPr lang="en-US" b="1" dirty="0"/>
              <a:t>-</a:t>
            </a:r>
            <a:r>
              <a:rPr lang="vi-VN" b="1" i="1" dirty="0"/>
              <a:t>Base</a:t>
            </a:r>
            <a:r>
              <a:rPr lang="en-US" b="1" i="1" dirty="0"/>
              <a:t> </a:t>
            </a:r>
            <a:r>
              <a:rPr lang="vi-VN" b="1" i="1" dirty="0"/>
              <a:t>Transcerver Station</a:t>
            </a:r>
            <a:r>
              <a:rPr lang="vi-VN" b="1" dirty="0"/>
              <a:t>)</a:t>
            </a:r>
            <a:endParaRPr lang="en-US" dirty="0"/>
          </a:p>
        </p:txBody>
      </p:sp>
      <p:sp>
        <p:nvSpPr>
          <p:cNvPr id="3" name="Content Placeholder 2"/>
          <p:cNvSpPr>
            <a:spLocks noGrp="1"/>
          </p:cNvSpPr>
          <p:nvPr>
            <p:ph idx="1"/>
          </p:nvPr>
        </p:nvSpPr>
        <p:spPr>
          <a:xfrm>
            <a:off x="2602090" y="2210872"/>
            <a:ext cx="8915400" cy="3777622"/>
          </a:xfrm>
        </p:spPr>
        <p:txBody>
          <a:bodyPr vert="horz" lIns="91440" tIns="45720" rIns="91440" bIns="45720" rtlCol="0" anchor="t">
            <a:noAutofit/>
          </a:bodyPr>
          <a:lstStyle/>
          <a:p>
            <a:r>
              <a:rPr lang="vi-VN" sz="2800" b="1" dirty="0">
                <a:latin typeface="Tahoma"/>
                <a:ea typeface="Tahoma"/>
                <a:cs typeface="Tahoma"/>
              </a:rPr>
              <a:t>Trạm thu phát gốc B</a:t>
            </a:r>
            <a:r>
              <a:rPr lang="en-US" sz="2800" b="1" dirty="0"/>
              <a:t>T</a:t>
            </a:r>
            <a:r>
              <a:rPr lang="vi-VN" sz="2800" b="1" dirty="0">
                <a:latin typeface="Tahoma"/>
                <a:ea typeface="Tahoma"/>
                <a:cs typeface="Tahoma"/>
              </a:rPr>
              <a:t>C </a:t>
            </a:r>
            <a:r>
              <a:rPr lang="vi-VN" sz="2800" b="1" dirty="0" err="1">
                <a:latin typeface="Tahoma"/>
                <a:ea typeface="Tahoma"/>
                <a:cs typeface="Tahoma"/>
              </a:rPr>
              <a:t>có</a:t>
            </a:r>
            <a:r>
              <a:rPr lang="vi-VN" sz="2800" b="1" dirty="0">
                <a:latin typeface="Tahoma"/>
                <a:ea typeface="Tahoma"/>
                <a:cs typeface="Tahoma"/>
              </a:rPr>
              <a:t> </a:t>
            </a:r>
            <a:r>
              <a:rPr lang="vi-VN" sz="2800" b="1" dirty="0" err="1">
                <a:latin typeface="Tahoma"/>
                <a:ea typeface="Tahoma"/>
                <a:cs typeface="Tahoma"/>
              </a:rPr>
              <a:t>nhiệm</a:t>
            </a:r>
            <a:r>
              <a:rPr lang="vi-VN" sz="2800" b="1" dirty="0">
                <a:latin typeface="Tahoma"/>
                <a:ea typeface="Tahoma"/>
                <a:cs typeface="Tahoma"/>
              </a:rPr>
              <a:t> </a:t>
            </a:r>
            <a:r>
              <a:rPr lang="vi-VN" sz="2800" b="1" dirty="0" err="1">
                <a:latin typeface="Tahoma"/>
                <a:ea typeface="Tahoma"/>
                <a:cs typeface="Tahoma"/>
              </a:rPr>
              <a:t>vụ</a:t>
            </a:r>
            <a:r>
              <a:rPr lang="en-US" sz="2800" b="1" dirty="0"/>
              <a:t> </a:t>
            </a:r>
            <a:r>
              <a:rPr lang="en-US" sz="2800" b="1" dirty="0" err="1">
                <a:latin typeface="Tahoma"/>
                <a:ea typeface="Tahoma"/>
                <a:cs typeface="Tahoma"/>
              </a:rPr>
              <a:t>thu</a:t>
            </a:r>
            <a:r>
              <a:rPr lang="en-US" sz="2800" b="1" dirty="0">
                <a:latin typeface="Tahoma"/>
                <a:ea typeface="Tahoma"/>
                <a:cs typeface="Tahoma"/>
              </a:rPr>
              <a:t> </a:t>
            </a:r>
            <a:r>
              <a:rPr lang="en-US" sz="2800" b="1" dirty="0" err="1">
                <a:latin typeface="Tahoma"/>
                <a:ea typeface="Tahoma"/>
                <a:cs typeface="Tahoma"/>
              </a:rPr>
              <a:t>và</a:t>
            </a:r>
            <a:r>
              <a:rPr lang="en-US" sz="2800" b="1" dirty="0">
                <a:latin typeface="Tahoma"/>
                <a:ea typeface="Tahoma"/>
                <a:cs typeface="Tahoma"/>
              </a:rPr>
              <a:t> </a:t>
            </a:r>
            <a:r>
              <a:rPr lang="en-US" sz="2800" b="1" dirty="0" err="1">
                <a:latin typeface="Tahoma"/>
                <a:ea typeface="Tahoma"/>
                <a:cs typeface="Tahoma"/>
              </a:rPr>
              <a:t>phát</a:t>
            </a:r>
            <a:r>
              <a:rPr lang="en-US" sz="2800" b="1" dirty="0">
                <a:latin typeface="Tahoma"/>
                <a:ea typeface="Tahoma"/>
                <a:cs typeface="Tahoma"/>
              </a:rPr>
              <a:t> </a:t>
            </a:r>
            <a:r>
              <a:rPr lang="en-US" sz="2800" b="1" dirty="0" err="1">
                <a:latin typeface="Tahoma"/>
                <a:ea typeface="Tahoma"/>
                <a:cs typeface="Tahoma"/>
              </a:rPr>
              <a:t>tín</a:t>
            </a:r>
            <a:r>
              <a:rPr lang="en-US" sz="2800" b="1" dirty="0">
                <a:latin typeface="Tahoma"/>
                <a:ea typeface="Tahoma"/>
                <a:cs typeface="Tahoma"/>
              </a:rPr>
              <a:t> </a:t>
            </a:r>
            <a:r>
              <a:rPr lang="en-US" sz="2800" b="1" dirty="0" err="1">
                <a:latin typeface="Tahoma"/>
                <a:ea typeface="Tahoma"/>
                <a:cs typeface="Tahoma"/>
              </a:rPr>
              <a:t>hiệu</a:t>
            </a:r>
            <a:r>
              <a:rPr lang="en-US" sz="2800" b="1" dirty="0">
                <a:latin typeface="Tahoma"/>
                <a:ea typeface="Tahoma"/>
                <a:cs typeface="Tahoma"/>
              </a:rPr>
              <a:t> </a:t>
            </a:r>
            <a:r>
              <a:rPr lang="en-US" sz="2800" b="1" dirty="0" err="1">
                <a:latin typeface="Tahoma"/>
                <a:ea typeface="Tahoma"/>
                <a:cs typeface="Tahoma"/>
              </a:rPr>
              <a:t>vô</a:t>
            </a:r>
            <a:r>
              <a:rPr lang="en-US" sz="2800" b="1" dirty="0">
                <a:latin typeface="Tahoma"/>
                <a:ea typeface="Tahoma"/>
                <a:cs typeface="Tahoma"/>
              </a:rPr>
              <a:t> </a:t>
            </a:r>
            <a:r>
              <a:rPr lang="en-US" sz="2800" b="1" dirty="0" err="1">
                <a:latin typeface="Tahoma"/>
                <a:ea typeface="Tahoma"/>
                <a:cs typeface="Tahoma"/>
              </a:rPr>
              <a:t>tuyến</a:t>
            </a:r>
            <a:r>
              <a:rPr lang="en-US" sz="2800" b="1" dirty="0">
                <a:latin typeface="Tahoma"/>
                <a:ea typeface="Tahoma"/>
                <a:cs typeface="Tahoma"/>
              </a:rPr>
              <a:t> </a:t>
            </a:r>
            <a:r>
              <a:rPr lang="en-US" sz="2800" b="1" dirty="0" err="1">
                <a:latin typeface="Tahoma"/>
                <a:ea typeface="Tahoma"/>
                <a:cs typeface="Tahoma"/>
              </a:rPr>
              <a:t>đối</a:t>
            </a:r>
            <a:r>
              <a:rPr lang="en-US" sz="2800" b="1" dirty="0">
                <a:latin typeface="Tahoma"/>
                <a:ea typeface="Tahoma"/>
                <a:cs typeface="Tahoma"/>
              </a:rPr>
              <a:t> </a:t>
            </a:r>
            <a:r>
              <a:rPr lang="en-US" sz="2800" b="1" dirty="0" err="1">
                <a:latin typeface="Tahoma"/>
                <a:ea typeface="Tahoma"/>
                <a:cs typeface="Tahoma"/>
              </a:rPr>
              <a:t>với</a:t>
            </a:r>
            <a:r>
              <a:rPr lang="en-US" sz="2800" b="1" dirty="0">
                <a:latin typeface="Tahoma"/>
                <a:ea typeface="Tahoma"/>
                <a:cs typeface="Tahoma"/>
              </a:rPr>
              <a:t> </a:t>
            </a:r>
            <a:r>
              <a:rPr lang="en-US" sz="2800" b="1" dirty="0" err="1">
                <a:latin typeface="Tahoma"/>
                <a:ea typeface="Tahoma"/>
                <a:cs typeface="Tahoma"/>
              </a:rPr>
              <a:t>các</a:t>
            </a:r>
            <a:r>
              <a:rPr lang="en-US" sz="2800" b="1" dirty="0">
                <a:latin typeface="Tahoma"/>
                <a:ea typeface="Tahoma"/>
                <a:cs typeface="Tahoma"/>
              </a:rPr>
              <a:t> </a:t>
            </a:r>
            <a:r>
              <a:rPr lang="en-US" sz="2800" b="1" dirty="0" err="1">
                <a:latin typeface="Tahoma"/>
                <a:ea typeface="Tahoma"/>
                <a:cs typeface="Tahoma"/>
              </a:rPr>
              <a:t>thuê</a:t>
            </a:r>
            <a:r>
              <a:rPr lang="en-US" sz="2800" b="1" dirty="0">
                <a:latin typeface="Tahoma"/>
                <a:ea typeface="Tahoma"/>
                <a:cs typeface="Tahoma"/>
              </a:rPr>
              <a:t> bao </a:t>
            </a:r>
            <a:r>
              <a:rPr lang="en-US" sz="2800" b="1" dirty="0" err="1">
                <a:latin typeface="Tahoma"/>
                <a:ea typeface="Tahoma"/>
                <a:cs typeface="Tahoma"/>
              </a:rPr>
              <a:t>trong</a:t>
            </a:r>
            <a:r>
              <a:rPr lang="en-US" sz="2800" b="1" dirty="0">
                <a:latin typeface="Tahoma"/>
                <a:ea typeface="Tahoma"/>
                <a:cs typeface="Tahoma"/>
              </a:rPr>
              <a:t> </a:t>
            </a:r>
            <a:r>
              <a:rPr lang="en-US" sz="2800" b="1" dirty="0" err="1">
                <a:latin typeface="Tahoma"/>
                <a:ea typeface="Tahoma"/>
                <a:cs typeface="Tahoma"/>
              </a:rPr>
              <a:t>vùng</a:t>
            </a:r>
            <a:r>
              <a:rPr lang="en-US" sz="2800" b="1" dirty="0">
                <a:latin typeface="Tahoma"/>
                <a:ea typeface="Tahoma"/>
                <a:cs typeface="Tahoma"/>
              </a:rPr>
              <a:t> </a:t>
            </a:r>
            <a:r>
              <a:rPr lang="en-US" sz="2800" b="1" dirty="0" err="1">
                <a:latin typeface="Tahoma"/>
                <a:ea typeface="Tahoma"/>
                <a:cs typeface="Tahoma"/>
              </a:rPr>
              <a:t>phủ</a:t>
            </a:r>
            <a:r>
              <a:rPr lang="en-US" sz="2800" b="1" dirty="0">
                <a:latin typeface="Tahoma"/>
                <a:ea typeface="Tahoma"/>
                <a:cs typeface="Tahoma"/>
              </a:rPr>
              <a:t> </a:t>
            </a:r>
            <a:r>
              <a:rPr lang="en-US" sz="2800" b="1" dirty="0" err="1">
                <a:latin typeface="Tahoma"/>
                <a:ea typeface="Tahoma"/>
                <a:cs typeface="Tahoma"/>
              </a:rPr>
              <a:t>sóng</a:t>
            </a:r>
            <a:r>
              <a:rPr lang="en-US" sz="2800" b="1" dirty="0">
                <a:latin typeface="Tahoma"/>
                <a:ea typeface="Tahoma"/>
                <a:cs typeface="Tahoma"/>
              </a:rPr>
              <a:t> </a:t>
            </a:r>
            <a:r>
              <a:rPr lang="en-US" sz="2800" b="1" dirty="0" err="1">
                <a:latin typeface="Tahoma"/>
                <a:ea typeface="Tahoma"/>
                <a:cs typeface="Tahoma"/>
              </a:rPr>
              <a:t>của</a:t>
            </a:r>
            <a:r>
              <a:rPr lang="en-US" sz="2800" b="1" dirty="0">
                <a:latin typeface="Tahoma"/>
                <a:ea typeface="Tahoma"/>
                <a:cs typeface="Tahoma"/>
              </a:rPr>
              <a:t> </a:t>
            </a:r>
            <a:r>
              <a:rPr lang="en-US" sz="2800" b="1" dirty="0" err="1">
                <a:latin typeface="Tahoma"/>
                <a:ea typeface="Tahoma"/>
                <a:cs typeface="Tahoma"/>
              </a:rPr>
              <a:t>nó</a:t>
            </a:r>
            <a:r>
              <a:rPr lang="en-US" sz="2800" b="1" dirty="0">
                <a:latin typeface="Tahoma"/>
                <a:ea typeface="Tahoma"/>
                <a:cs typeface="Tahoma"/>
              </a:rPr>
              <a:t>.</a:t>
            </a:r>
          </a:p>
          <a:p>
            <a:endParaRPr lang="en-US" sz="2800" b="1" dirty="0">
              <a:latin typeface="Tahoma" pitchFamily="34" charset="0"/>
              <a:ea typeface="Tahoma" pitchFamily="34" charset="0"/>
              <a:cs typeface="Tahoma" pitchFamily="34" charset="0"/>
            </a:endParaRPr>
          </a:p>
          <a:p>
            <a:r>
              <a:rPr lang="en-US" sz="2800" b="1" dirty="0" err="1">
                <a:latin typeface="Tahoma"/>
                <a:ea typeface="Tahoma"/>
                <a:cs typeface="Tahoma"/>
              </a:rPr>
              <a:t>Ánh</a:t>
            </a:r>
            <a:r>
              <a:rPr lang="en-US" sz="2800" b="1" dirty="0">
                <a:latin typeface="Tahoma"/>
                <a:ea typeface="Tahoma"/>
                <a:cs typeface="Tahoma"/>
              </a:rPr>
              <a:t> </a:t>
            </a:r>
            <a:r>
              <a:rPr lang="en-US" sz="2800" b="1" dirty="0" err="1">
                <a:latin typeface="Tahoma"/>
                <a:ea typeface="Tahoma"/>
                <a:cs typeface="Tahoma"/>
              </a:rPr>
              <a:t>xạ</a:t>
            </a:r>
            <a:r>
              <a:rPr lang="en-US" sz="2800" b="1" dirty="0">
                <a:latin typeface="Tahoma"/>
                <a:ea typeface="Tahoma"/>
                <a:cs typeface="Tahoma"/>
              </a:rPr>
              <a:t> </a:t>
            </a:r>
            <a:r>
              <a:rPr lang="en-US" sz="2800" b="1" dirty="0" err="1">
                <a:latin typeface="Tahoma"/>
                <a:ea typeface="Tahoma"/>
                <a:cs typeface="Tahoma"/>
              </a:rPr>
              <a:t>kênh</a:t>
            </a:r>
            <a:r>
              <a:rPr lang="en-US" sz="2800" b="1" dirty="0">
                <a:latin typeface="Tahoma"/>
                <a:ea typeface="Tahoma"/>
                <a:cs typeface="Tahoma"/>
              </a:rPr>
              <a:t> logic </a:t>
            </a:r>
            <a:r>
              <a:rPr lang="en-US" sz="2800" b="1" dirty="0" err="1">
                <a:latin typeface="Tahoma"/>
                <a:ea typeface="Tahoma"/>
                <a:cs typeface="Tahoma"/>
              </a:rPr>
              <a:t>và</a:t>
            </a:r>
            <a:r>
              <a:rPr lang="en-US" sz="2800" b="1" dirty="0">
                <a:latin typeface="Tahoma"/>
                <a:ea typeface="Tahoma"/>
                <a:cs typeface="Tahoma"/>
              </a:rPr>
              <a:t> </a:t>
            </a:r>
            <a:r>
              <a:rPr lang="en-US" sz="2800" b="1" dirty="0" err="1">
                <a:latin typeface="Tahoma"/>
                <a:ea typeface="Tahoma"/>
                <a:cs typeface="Tahoma"/>
              </a:rPr>
              <a:t>kênh</a:t>
            </a:r>
            <a:r>
              <a:rPr lang="en-US" sz="2800" b="1" dirty="0">
                <a:latin typeface="Tahoma"/>
                <a:ea typeface="Tahoma"/>
                <a:cs typeface="Tahoma"/>
              </a:rPr>
              <a:t> </a:t>
            </a:r>
            <a:r>
              <a:rPr lang="en-US" sz="2800" b="1" dirty="0" err="1">
                <a:latin typeface="Tahoma"/>
                <a:ea typeface="Tahoma"/>
                <a:cs typeface="Tahoma"/>
              </a:rPr>
              <a:t>vật</a:t>
            </a:r>
            <a:r>
              <a:rPr lang="en-US" sz="2800" b="1" dirty="0">
                <a:latin typeface="Tahoma"/>
                <a:ea typeface="Tahoma"/>
                <a:cs typeface="Tahoma"/>
              </a:rPr>
              <a:t> </a:t>
            </a:r>
            <a:r>
              <a:rPr lang="en-US" sz="2800" b="1" dirty="0" err="1">
                <a:latin typeface="Tahoma"/>
                <a:ea typeface="Tahoma"/>
                <a:cs typeface="Tahoma"/>
              </a:rPr>
              <a:t>lý</a:t>
            </a:r>
            <a:r>
              <a:rPr lang="en-US" sz="2800" b="1" dirty="0">
                <a:latin typeface="Tahoma"/>
                <a:ea typeface="Tahoma"/>
                <a:cs typeface="Tahoma"/>
              </a:rPr>
              <a:t>, </a:t>
            </a:r>
            <a:r>
              <a:rPr lang="en-US" sz="2800" b="1" dirty="0" err="1">
                <a:latin typeface="Tahoma"/>
                <a:ea typeface="Tahoma"/>
                <a:cs typeface="Tahoma"/>
              </a:rPr>
              <a:t>mã</a:t>
            </a:r>
            <a:r>
              <a:rPr lang="en-US" sz="2800" b="1" dirty="0">
                <a:latin typeface="Tahoma"/>
                <a:ea typeface="Tahoma"/>
                <a:cs typeface="Tahoma"/>
              </a:rPr>
              <a:t> </a:t>
            </a:r>
            <a:r>
              <a:rPr lang="en-US" sz="2800" b="1" dirty="0" err="1">
                <a:latin typeface="Tahoma"/>
                <a:ea typeface="Tahoma"/>
                <a:cs typeface="Tahoma"/>
              </a:rPr>
              <a:t>hóa</a:t>
            </a:r>
            <a:r>
              <a:rPr lang="en-US" sz="2800" b="1" dirty="0">
                <a:latin typeface="Tahoma"/>
                <a:ea typeface="Tahoma"/>
                <a:cs typeface="Tahoma"/>
              </a:rPr>
              <a:t>, </a:t>
            </a:r>
            <a:r>
              <a:rPr lang="en-US" sz="2800" b="1" dirty="0" err="1">
                <a:latin typeface="Tahoma"/>
                <a:ea typeface="Tahoma"/>
                <a:cs typeface="Tahoma"/>
              </a:rPr>
              <a:t>giải</a:t>
            </a:r>
            <a:r>
              <a:rPr lang="en-US" sz="2800" b="1" dirty="0">
                <a:latin typeface="Tahoma"/>
                <a:ea typeface="Tahoma"/>
                <a:cs typeface="Tahoma"/>
              </a:rPr>
              <a:t> </a:t>
            </a:r>
            <a:r>
              <a:rPr lang="en-US" sz="2800" b="1" dirty="0" err="1">
                <a:latin typeface="Tahoma"/>
                <a:ea typeface="Tahoma"/>
                <a:cs typeface="Tahoma"/>
              </a:rPr>
              <a:t>mã</a:t>
            </a:r>
            <a:r>
              <a:rPr lang="en-US" sz="2800" b="1" dirty="0">
                <a:latin typeface="Tahoma"/>
                <a:ea typeface="Tahoma"/>
                <a:cs typeface="Tahoma"/>
              </a:rPr>
              <a:t>, </a:t>
            </a:r>
            <a:r>
              <a:rPr lang="en-US" sz="2800" b="1" dirty="0" err="1">
                <a:latin typeface="Tahoma"/>
                <a:ea typeface="Tahoma"/>
                <a:cs typeface="Tahoma"/>
              </a:rPr>
              <a:t>mật</a:t>
            </a:r>
            <a:r>
              <a:rPr lang="en-US" sz="2800" b="1" dirty="0">
                <a:latin typeface="Tahoma"/>
                <a:ea typeface="Tahoma"/>
                <a:cs typeface="Tahoma"/>
              </a:rPr>
              <a:t> </a:t>
            </a:r>
            <a:r>
              <a:rPr lang="en-US" sz="2800" b="1" dirty="0" err="1">
                <a:latin typeface="Tahoma"/>
                <a:ea typeface="Tahoma"/>
                <a:cs typeface="Tahoma"/>
              </a:rPr>
              <a:t>mã</a:t>
            </a:r>
            <a:r>
              <a:rPr lang="en-US" sz="2800" b="1" dirty="0">
                <a:latin typeface="Tahoma"/>
                <a:ea typeface="Tahoma"/>
                <a:cs typeface="Tahoma"/>
              </a:rPr>
              <a:t> </a:t>
            </a:r>
            <a:r>
              <a:rPr lang="en-US" sz="2800" b="1" dirty="0" err="1">
                <a:latin typeface="Tahoma"/>
                <a:ea typeface="Tahoma"/>
                <a:cs typeface="Tahoma"/>
              </a:rPr>
              <a:t>dữ</a:t>
            </a:r>
            <a:r>
              <a:rPr lang="en-US" sz="2800" b="1" dirty="0">
                <a:latin typeface="Tahoma"/>
                <a:ea typeface="Tahoma"/>
                <a:cs typeface="Tahoma"/>
              </a:rPr>
              <a:t> </a:t>
            </a:r>
            <a:r>
              <a:rPr lang="en-US" sz="2800" b="1" dirty="0" err="1">
                <a:latin typeface="Tahoma"/>
                <a:ea typeface="Tahoma"/>
                <a:cs typeface="Tahoma"/>
              </a:rPr>
              <a:t>liệu</a:t>
            </a:r>
            <a:r>
              <a:rPr lang="en-US" sz="2800" b="1" dirty="0">
                <a:latin typeface="Tahoma"/>
                <a:ea typeface="Tahoma"/>
                <a:cs typeface="Tahoma"/>
              </a:rPr>
              <a:t> </a:t>
            </a:r>
            <a:r>
              <a:rPr lang="en-US" sz="2800" b="1" dirty="0" err="1">
                <a:latin typeface="Tahoma"/>
                <a:ea typeface="Tahoma"/>
                <a:cs typeface="Tahoma"/>
              </a:rPr>
              <a:t>giữa</a:t>
            </a:r>
            <a:r>
              <a:rPr lang="en-US" sz="2800" b="1" dirty="0">
                <a:latin typeface="Tahoma"/>
                <a:ea typeface="Tahoma"/>
                <a:cs typeface="Tahoma"/>
              </a:rPr>
              <a:t> </a:t>
            </a:r>
            <a:r>
              <a:rPr lang="en-US" sz="2800" b="1" dirty="0" err="1">
                <a:latin typeface="Tahoma"/>
                <a:ea typeface="Tahoma"/>
                <a:cs typeface="Tahoma"/>
              </a:rPr>
              <a:t>người</a:t>
            </a:r>
            <a:r>
              <a:rPr lang="en-US" sz="2800" b="1" dirty="0">
                <a:latin typeface="Tahoma"/>
                <a:ea typeface="Tahoma"/>
                <a:cs typeface="Tahoma"/>
              </a:rPr>
              <a:t> </a:t>
            </a:r>
            <a:r>
              <a:rPr lang="en-US" sz="2800" b="1" dirty="0" err="1">
                <a:latin typeface="Tahoma"/>
                <a:ea typeface="Tahoma"/>
                <a:cs typeface="Tahoma"/>
              </a:rPr>
              <a:t>dùng</a:t>
            </a:r>
            <a:r>
              <a:rPr lang="en-US" sz="2800" b="1" dirty="0">
                <a:latin typeface="Tahoma"/>
                <a:ea typeface="Tahoma"/>
                <a:cs typeface="Tahoma"/>
              </a:rPr>
              <a:t> </a:t>
            </a:r>
            <a:r>
              <a:rPr lang="en-US" sz="2800" b="1" dirty="0" err="1">
                <a:latin typeface="Tahoma"/>
                <a:ea typeface="Tahoma"/>
                <a:cs typeface="Tahoma"/>
              </a:rPr>
              <a:t>và</a:t>
            </a:r>
            <a:r>
              <a:rPr lang="en-US" sz="2800" b="1" dirty="0">
                <a:latin typeface="Tahoma"/>
                <a:ea typeface="Tahoma"/>
                <a:cs typeface="Tahoma"/>
              </a:rPr>
              <a:t> </a:t>
            </a:r>
            <a:r>
              <a:rPr lang="en-US" sz="2800" b="1" dirty="0" err="1">
                <a:latin typeface="Tahoma"/>
                <a:ea typeface="Tahoma"/>
                <a:cs typeface="Tahoma"/>
              </a:rPr>
              <a:t>mạng</a:t>
            </a:r>
            <a:r>
              <a:rPr lang="en-US" sz="2800" b="1" dirty="0">
                <a:latin typeface="Tahoma"/>
                <a:ea typeface="Tahoma"/>
                <a:cs typeface="Tahoma"/>
              </a:rPr>
              <a:t>.</a:t>
            </a:r>
          </a:p>
          <a:p>
            <a:endParaRPr lang="en-US" sz="2800" b="1" dirty="0">
              <a:latin typeface="Tahoma" pitchFamily="34" charset="0"/>
              <a:ea typeface="Tahoma" pitchFamily="34" charset="0"/>
              <a:cs typeface="Tahoma" pitchFamily="34" charset="0"/>
            </a:endParaRPr>
          </a:p>
          <a:p>
            <a:r>
              <a:rPr lang="en-US" sz="2800" b="1" dirty="0" err="1">
                <a:latin typeface="Tahoma"/>
                <a:ea typeface="Tahoma"/>
                <a:cs typeface="Tahoma"/>
              </a:rPr>
              <a:t>Điều</a:t>
            </a:r>
            <a:r>
              <a:rPr lang="en-US" sz="2800" b="1" dirty="0">
                <a:latin typeface="Tahoma"/>
                <a:ea typeface="Tahoma"/>
                <a:cs typeface="Tahoma"/>
              </a:rPr>
              <a:t> </a:t>
            </a:r>
            <a:r>
              <a:rPr lang="en-US" sz="2800" b="1" dirty="0" err="1">
                <a:latin typeface="Tahoma"/>
                <a:ea typeface="Tahoma"/>
                <a:cs typeface="Tahoma"/>
              </a:rPr>
              <a:t>chế</a:t>
            </a:r>
            <a:r>
              <a:rPr lang="en-US" sz="2800" b="1" dirty="0">
                <a:latin typeface="Tahoma"/>
                <a:ea typeface="Tahoma"/>
                <a:cs typeface="Tahoma"/>
              </a:rPr>
              <a:t> </a:t>
            </a:r>
            <a:r>
              <a:rPr lang="en-US" sz="2800" b="1" dirty="0" err="1">
                <a:latin typeface="Tahoma"/>
                <a:ea typeface="Tahoma"/>
                <a:cs typeface="Tahoma"/>
              </a:rPr>
              <a:t>tín</a:t>
            </a:r>
            <a:r>
              <a:rPr lang="en-US" sz="2800" b="1" dirty="0">
                <a:latin typeface="Tahoma"/>
                <a:ea typeface="Tahoma"/>
                <a:cs typeface="Tahoma"/>
              </a:rPr>
              <a:t> </a:t>
            </a:r>
            <a:r>
              <a:rPr lang="en-US" sz="2800" b="1" dirty="0" err="1">
                <a:latin typeface="Tahoma"/>
                <a:ea typeface="Tahoma"/>
                <a:cs typeface="Tahoma"/>
              </a:rPr>
              <a:t>hiệu</a:t>
            </a:r>
            <a:r>
              <a:rPr lang="en-US" sz="2800" b="1" dirty="0">
                <a:latin typeface="Tahoma"/>
                <a:ea typeface="Tahoma"/>
                <a:cs typeface="Tahoma"/>
              </a:rPr>
              <a:t> </a:t>
            </a:r>
            <a:r>
              <a:rPr lang="en-US" sz="2800" b="1" dirty="0" err="1">
                <a:latin typeface="Tahoma"/>
                <a:ea typeface="Tahoma"/>
                <a:cs typeface="Tahoma"/>
              </a:rPr>
              <a:t>và</a:t>
            </a:r>
            <a:r>
              <a:rPr lang="en-US" sz="2800" b="1" dirty="0">
                <a:latin typeface="Tahoma"/>
                <a:ea typeface="Tahoma"/>
                <a:cs typeface="Tahoma"/>
              </a:rPr>
              <a:t> </a:t>
            </a:r>
            <a:r>
              <a:rPr lang="en-US" sz="2800" b="1" dirty="0" err="1">
                <a:latin typeface="Tahoma"/>
                <a:ea typeface="Tahoma"/>
                <a:cs typeface="Tahoma"/>
              </a:rPr>
              <a:t>giải</a:t>
            </a:r>
            <a:r>
              <a:rPr lang="en-US" sz="2800" b="1" dirty="0">
                <a:latin typeface="Tahoma"/>
                <a:ea typeface="Tahoma"/>
                <a:cs typeface="Tahoma"/>
              </a:rPr>
              <a:t> </a:t>
            </a:r>
            <a:r>
              <a:rPr lang="en-US" sz="2800" b="1" dirty="0" err="1">
                <a:latin typeface="Tahoma"/>
                <a:ea typeface="Tahoma"/>
                <a:cs typeface="Tahoma"/>
              </a:rPr>
              <a:t>điều</a:t>
            </a:r>
            <a:r>
              <a:rPr lang="en-US" sz="2800" b="1" dirty="0">
                <a:latin typeface="Tahoma"/>
                <a:ea typeface="Tahoma"/>
                <a:cs typeface="Tahoma"/>
              </a:rPr>
              <a:t> </a:t>
            </a:r>
            <a:r>
              <a:rPr lang="en-US" sz="2800" b="1" dirty="0" err="1">
                <a:latin typeface="Tahoma"/>
                <a:ea typeface="Tahoma"/>
                <a:cs typeface="Tahoma"/>
              </a:rPr>
              <a:t>chế</a:t>
            </a:r>
            <a:r>
              <a:rPr lang="en-US" sz="2800" b="1" dirty="0">
                <a:latin typeface="Tahoma"/>
                <a:ea typeface="Tahoma"/>
                <a:cs typeface="Tahoma"/>
              </a:rPr>
              <a:t> </a:t>
            </a:r>
            <a:r>
              <a:rPr lang="en-US" sz="2800" b="1" dirty="0" err="1">
                <a:latin typeface="Tahoma"/>
                <a:ea typeface="Tahoma"/>
                <a:cs typeface="Tahoma"/>
              </a:rPr>
              <a:t>tín</a:t>
            </a:r>
            <a:r>
              <a:rPr lang="en-US" sz="2800" b="1" dirty="0">
                <a:latin typeface="Tahoma"/>
                <a:ea typeface="Tahoma"/>
                <a:cs typeface="Tahoma"/>
              </a:rPr>
              <a:t> </a:t>
            </a:r>
            <a:r>
              <a:rPr lang="en-US" sz="2800" b="1" dirty="0" err="1">
                <a:latin typeface="Tahoma"/>
                <a:ea typeface="Tahoma"/>
                <a:cs typeface="Tahoma"/>
              </a:rPr>
              <a:t>hiệu</a:t>
            </a:r>
            <a:endParaRPr lang="en-US" sz="2800" b="1" dirty="0">
              <a:latin typeface="Tahoma"/>
              <a:ea typeface="Tahoma"/>
              <a:cs typeface="Tahoma"/>
            </a:endParaRPr>
          </a:p>
        </p:txBody>
      </p:sp>
    </p:spTree>
    <p:extLst>
      <p:ext uri="{BB962C8B-B14F-4D97-AF65-F5344CB8AC3E}">
        <p14:creationId xmlns:p14="http://schemas.microsoft.com/office/powerpoint/2010/main" val="7400080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ahoma" pitchFamily="34" charset="0"/>
                <a:ea typeface="Tahoma" pitchFamily="34" charset="0"/>
                <a:cs typeface="Tahoma" pitchFamily="34" charset="0"/>
              </a:rPr>
              <a:t>Bộ</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điều</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khiển</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trạm</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gốc</a:t>
            </a:r>
            <a:r>
              <a:rPr lang="en-US" b="1" dirty="0">
                <a:latin typeface="Tahoma" pitchFamily="34" charset="0"/>
                <a:ea typeface="Tahoma" pitchFamily="34" charset="0"/>
                <a:cs typeface="Tahoma" pitchFamily="34" charset="0"/>
              </a:rPr>
              <a:t> </a:t>
            </a:r>
            <a:r>
              <a:rPr lang="en-US" b="1" dirty="0"/>
              <a:t>(</a:t>
            </a:r>
            <a:r>
              <a:rPr lang="vi-VN" b="1" i="1" dirty="0"/>
              <a:t>B</a:t>
            </a:r>
            <a:r>
              <a:rPr lang="en-US" b="1" i="1" dirty="0">
                <a:latin typeface="Tahoma" pitchFamily="34" charset="0"/>
                <a:ea typeface="Tahoma" pitchFamily="34" charset="0"/>
                <a:cs typeface="Tahoma" pitchFamily="34" charset="0"/>
              </a:rPr>
              <a:t>SC</a:t>
            </a:r>
            <a:r>
              <a:rPr lang="en-US" b="1" dirty="0"/>
              <a:t>-</a:t>
            </a:r>
            <a:r>
              <a:rPr lang="vi-VN" b="1" i="1" dirty="0"/>
              <a:t>Base Station</a:t>
            </a:r>
            <a:r>
              <a:rPr lang="en-US" b="1" i="1" dirty="0"/>
              <a:t>  </a:t>
            </a:r>
            <a:r>
              <a:rPr lang="en-US" b="1" i="1" dirty="0" err="1">
                <a:latin typeface="Tahoma" pitchFamily="34" charset="0"/>
                <a:ea typeface="Tahoma" pitchFamily="34" charset="0"/>
                <a:cs typeface="Tahoma" pitchFamily="34" charset="0"/>
              </a:rPr>
              <a:t>Controler</a:t>
            </a:r>
            <a:r>
              <a:rPr lang="vi-VN" b="1" dirty="0"/>
              <a:t>) </a:t>
            </a:r>
            <a:endParaRPr lang="en-US" dirty="0"/>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US" sz="2800" b="1" dirty="0" err="1">
                <a:latin typeface="Tahoma"/>
                <a:ea typeface="Tahoma"/>
                <a:cs typeface="Tahoma"/>
              </a:rPr>
              <a:t>Mỗi</a:t>
            </a:r>
            <a:r>
              <a:rPr lang="en-US" sz="2800" b="1" dirty="0">
                <a:latin typeface="Tahoma"/>
                <a:ea typeface="Tahoma"/>
                <a:cs typeface="Tahoma"/>
              </a:rPr>
              <a:t> BTS </a:t>
            </a:r>
            <a:r>
              <a:rPr lang="en-US" sz="2800" b="1" dirty="0" err="1">
                <a:latin typeface="Tahoma"/>
                <a:ea typeface="Tahoma"/>
                <a:cs typeface="Tahoma"/>
              </a:rPr>
              <a:t>được</a:t>
            </a:r>
            <a:r>
              <a:rPr lang="en-US" sz="2800" b="1" dirty="0">
                <a:latin typeface="Tahoma"/>
                <a:ea typeface="Tahoma"/>
                <a:cs typeface="Tahoma"/>
              </a:rPr>
              <a:t> </a:t>
            </a:r>
            <a:r>
              <a:rPr lang="en-US" sz="2800" b="1" dirty="0" err="1">
                <a:latin typeface="Tahoma"/>
                <a:ea typeface="Tahoma"/>
                <a:cs typeface="Tahoma"/>
              </a:rPr>
              <a:t>điều</a:t>
            </a:r>
            <a:r>
              <a:rPr lang="en-US" sz="2800" b="1" dirty="0">
                <a:latin typeface="Tahoma"/>
                <a:ea typeface="Tahoma"/>
                <a:cs typeface="Tahoma"/>
              </a:rPr>
              <a:t> </a:t>
            </a:r>
            <a:r>
              <a:rPr lang="en-US" sz="2800" b="1" dirty="0" err="1">
                <a:latin typeface="Tahoma"/>
                <a:ea typeface="Tahoma"/>
                <a:cs typeface="Tahoma"/>
              </a:rPr>
              <a:t>khiển</a:t>
            </a:r>
            <a:r>
              <a:rPr lang="en-US" sz="2800" b="1" dirty="0">
                <a:latin typeface="Tahoma"/>
                <a:ea typeface="Tahoma"/>
                <a:cs typeface="Tahoma"/>
              </a:rPr>
              <a:t> </a:t>
            </a:r>
            <a:r>
              <a:rPr lang="en-US" sz="2800" b="1" dirty="0" err="1">
                <a:latin typeface="Tahoma"/>
                <a:ea typeface="Tahoma"/>
                <a:cs typeface="Tahoma"/>
              </a:rPr>
              <a:t>bởi</a:t>
            </a:r>
            <a:r>
              <a:rPr lang="en-US" sz="2800" b="1" dirty="0">
                <a:latin typeface="Tahoma"/>
                <a:ea typeface="Tahoma"/>
                <a:cs typeface="Tahoma"/>
              </a:rPr>
              <a:t> </a:t>
            </a:r>
            <a:r>
              <a:rPr lang="en-US" sz="2800" b="1" dirty="0" err="1">
                <a:latin typeface="Tahoma"/>
                <a:ea typeface="Tahoma"/>
                <a:cs typeface="Tahoma"/>
              </a:rPr>
              <a:t>một</a:t>
            </a:r>
            <a:r>
              <a:rPr lang="en-US" sz="2800" b="1" dirty="0">
                <a:latin typeface="Tahoma"/>
                <a:ea typeface="Tahoma"/>
                <a:cs typeface="Tahoma"/>
              </a:rPr>
              <a:t> BSC, </a:t>
            </a:r>
            <a:r>
              <a:rPr lang="en-US" sz="2800" b="1" dirty="0" err="1">
                <a:latin typeface="Tahoma"/>
                <a:ea typeface="Tahoma"/>
                <a:cs typeface="Tahoma"/>
              </a:rPr>
              <a:t>mỗi</a:t>
            </a:r>
            <a:r>
              <a:rPr lang="en-US" sz="2800" b="1" dirty="0">
                <a:latin typeface="Tahoma"/>
                <a:ea typeface="Tahoma"/>
                <a:cs typeface="Tahoma"/>
              </a:rPr>
              <a:t> BSC </a:t>
            </a:r>
            <a:r>
              <a:rPr lang="en-US" sz="2800" b="1" dirty="0" err="1">
                <a:latin typeface="Tahoma"/>
                <a:ea typeface="Tahoma"/>
                <a:cs typeface="Tahoma"/>
              </a:rPr>
              <a:t>có</a:t>
            </a:r>
            <a:r>
              <a:rPr lang="en-US" sz="2800" b="1" dirty="0">
                <a:latin typeface="Tahoma"/>
                <a:ea typeface="Tahoma"/>
                <a:cs typeface="Tahoma"/>
              </a:rPr>
              <a:t> </a:t>
            </a:r>
            <a:r>
              <a:rPr lang="en-US" sz="2800" b="1" dirty="0" err="1">
                <a:latin typeface="Tahoma"/>
                <a:ea typeface="Tahoma"/>
                <a:cs typeface="Tahoma"/>
              </a:rPr>
              <a:t>thể</a:t>
            </a:r>
            <a:r>
              <a:rPr lang="en-US" sz="2800" b="1" dirty="0">
                <a:latin typeface="Tahoma"/>
                <a:ea typeface="Tahoma"/>
                <a:cs typeface="Tahoma"/>
              </a:rPr>
              <a:t> </a:t>
            </a:r>
            <a:r>
              <a:rPr lang="en-US" sz="2800" b="1" dirty="0" err="1">
                <a:latin typeface="Tahoma"/>
                <a:ea typeface="Tahoma"/>
                <a:cs typeface="Tahoma"/>
              </a:rPr>
              <a:t>điều</a:t>
            </a:r>
            <a:r>
              <a:rPr lang="en-US" sz="2800" b="1" dirty="0">
                <a:latin typeface="Tahoma"/>
                <a:ea typeface="Tahoma"/>
                <a:cs typeface="Tahoma"/>
              </a:rPr>
              <a:t> </a:t>
            </a:r>
            <a:r>
              <a:rPr lang="en-US" sz="2800" b="1" dirty="0" err="1">
                <a:latin typeface="Tahoma"/>
                <a:ea typeface="Tahoma"/>
                <a:cs typeface="Tahoma"/>
              </a:rPr>
              <a:t>khiển</a:t>
            </a:r>
            <a:r>
              <a:rPr lang="en-US" sz="2800" b="1" dirty="0">
                <a:latin typeface="Tahoma"/>
                <a:ea typeface="Tahoma"/>
                <a:cs typeface="Tahoma"/>
              </a:rPr>
              <a:t> </a:t>
            </a:r>
            <a:r>
              <a:rPr lang="en-US" sz="2800" b="1" dirty="0" err="1">
                <a:latin typeface="Tahoma"/>
                <a:ea typeface="Tahoma"/>
                <a:cs typeface="Tahoma"/>
              </a:rPr>
              <a:t>một</a:t>
            </a:r>
            <a:r>
              <a:rPr lang="en-US" sz="2800" b="1" dirty="0">
                <a:latin typeface="Tahoma"/>
                <a:ea typeface="Tahoma"/>
                <a:cs typeface="Tahoma"/>
              </a:rPr>
              <a:t> </a:t>
            </a:r>
            <a:r>
              <a:rPr lang="en-US" sz="2800" b="1" dirty="0" err="1">
                <a:latin typeface="Tahoma"/>
                <a:ea typeface="Tahoma"/>
                <a:cs typeface="Tahoma"/>
              </a:rPr>
              <a:t>số</a:t>
            </a:r>
            <a:r>
              <a:rPr lang="en-US" sz="2800" b="1" dirty="0">
                <a:latin typeface="Tahoma"/>
                <a:ea typeface="Tahoma"/>
                <a:cs typeface="Tahoma"/>
              </a:rPr>
              <a:t> BTS</a:t>
            </a:r>
          </a:p>
          <a:p>
            <a:pPr marL="0" indent="0">
              <a:buNone/>
            </a:pPr>
            <a:r>
              <a:rPr lang="en-US" sz="2800" b="1" dirty="0" err="1">
                <a:latin typeface="Tahoma"/>
                <a:ea typeface="Tahoma"/>
                <a:cs typeface="Tahoma"/>
              </a:rPr>
              <a:t>Là</a:t>
            </a:r>
            <a:r>
              <a:rPr lang="en-US" sz="2800" b="1" dirty="0">
                <a:latin typeface="Tahoma"/>
                <a:ea typeface="Tahoma"/>
                <a:cs typeface="Tahoma"/>
              </a:rPr>
              <a:t> </a:t>
            </a:r>
            <a:r>
              <a:rPr lang="en-US" sz="2800" b="1" dirty="0" err="1">
                <a:latin typeface="Tahoma"/>
                <a:ea typeface="Tahoma"/>
                <a:cs typeface="Tahoma"/>
              </a:rPr>
              <a:t>điểm</a:t>
            </a:r>
            <a:r>
              <a:rPr lang="en-US" sz="2800" b="1" dirty="0">
                <a:latin typeface="Tahoma"/>
                <a:ea typeface="Tahoma"/>
                <a:cs typeface="Tahoma"/>
              </a:rPr>
              <a:t> </a:t>
            </a:r>
            <a:r>
              <a:rPr lang="en-US" sz="2800" b="1" dirty="0" err="1">
                <a:latin typeface="Tahoma"/>
                <a:ea typeface="Tahoma"/>
                <a:cs typeface="Tahoma"/>
              </a:rPr>
              <a:t>trung</a:t>
            </a:r>
            <a:r>
              <a:rPr lang="en-US" sz="2800" b="1" dirty="0">
                <a:latin typeface="Tahoma"/>
                <a:ea typeface="Tahoma"/>
                <a:cs typeface="Tahoma"/>
              </a:rPr>
              <a:t> </a:t>
            </a:r>
            <a:r>
              <a:rPr lang="en-US" sz="2800" b="1" dirty="0" err="1">
                <a:latin typeface="Tahoma"/>
                <a:ea typeface="Tahoma"/>
                <a:cs typeface="Tahoma"/>
              </a:rPr>
              <a:t>gian</a:t>
            </a:r>
            <a:r>
              <a:rPr lang="en-US" sz="2800" b="1" dirty="0">
                <a:latin typeface="Tahoma"/>
                <a:ea typeface="Tahoma"/>
                <a:cs typeface="Tahoma"/>
              </a:rPr>
              <a:t> </a:t>
            </a:r>
            <a:r>
              <a:rPr lang="en-US" sz="2800" b="1" dirty="0" err="1">
                <a:latin typeface="Tahoma"/>
                <a:ea typeface="Tahoma"/>
                <a:cs typeface="Tahoma"/>
              </a:rPr>
              <a:t>để</a:t>
            </a:r>
            <a:r>
              <a:rPr lang="en-US" sz="2800" b="1" dirty="0">
                <a:latin typeface="Tahoma"/>
                <a:ea typeface="Tahoma"/>
                <a:cs typeface="Tahoma"/>
              </a:rPr>
              <a:t> </a:t>
            </a:r>
            <a:r>
              <a:rPr lang="en-US" sz="2800" b="1" dirty="0" err="1">
                <a:latin typeface="Tahoma"/>
                <a:ea typeface="Tahoma"/>
                <a:cs typeface="Tahoma"/>
              </a:rPr>
              <a:t>kết</a:t>
            </a:r>
            <a:r>
              <a:rPr lang="en-US" sz="2800" b="1" dirty="0">
                <a:latin typeface="Tahoma"/>
                <a:ea typeface="Tahoma"/>
                <a:cs typeface="Tahoma"/>
              </a:rPr>
              <a:t> </a:t>
            </a:r>
            <a:r>
              <a:rPr lang="en-US" sz="2800" b="1" dirty="0" err="1">
                <a:latin typeface="Tahoma"/>
                <a:ea typeface="Tahoma"/>
                <a:cs typeface="Tahoma"/>
              </a:rPr>
              <a:t>nối</a:t>
            </a:r>
            <a:r>
              <a:rPr lang="en-US" sz="2800" b="1" dirty="0">
                <a:latin typeface="Tahoma"/>
                <a:ea typeface="Tahoma"/>
                <a:cs typeface="Tahoma"/>
              </a:rPr>
              <a:t> BTS </a:t>
            </a:r>
            <a:r>
              <a:rPr lang="en-US" sz="2800" b="1" dirty="0" err="1">
                <a:latin typeface="Tahoma"/>
                <a:ea typeface="Tahoma"/>
                <a:cs typeface="Tahoma"/>
              </a:rPr>
              <a:t>với</a:t>
            </a:r>
            <a:r>
              <a:rPr lang="en-US" sz="2800" b="1" dirty="0">
                <a:latin typeface="Tahoma"/>
                <a:ea typeface="Tahoma"/>
                <a:cs typeface="Tahoma"/>
              </a:rPr>
              <a:t> SS </a:t>
            </a:r>
            <a:r>
              <a:rPr lang="en-US" sz="2800" b="1" dirty="0" err="1">
                <a:latin typeface="Tahoma"/>
                <a:ea typeface="Tahoma"/>
                <a:cs typeface="Tahoma"/>
              </a:rPr>
              <a:t>và</a:t>
            </a:r>
            <a:r>
              <a:rPr lang="en-US" sz="2800" b="1" dirty="0">
                <a:latin typeface="Tahoma"/>
                <a:ea typeface="Tahoma"/>
                <a:cs typeface="Tahoma"/>
              </a:rPr>
              <a:t> OMS</a:t>
            </a:r>
          </a:p>
          <a:p>
            <a:pPr marL="0" indent="0">
              <a:buNone/>
            </a:pPr>
            <a:r>
              <a:rPr lang="vi-VN" sz="2800" b="1" dirty="0">
                <a:latin typeface="Tahoma"/>
                <a:ea typeface="Tahoma"/>
                <a:cs typeface="Tahoma"/>
              </a:rPr>
              <a:t>Chức năng chính của BS</a:t>
            </a:r>
            <a:r>
              <a:rPr lang="en-US" sz="2800" b="1" dirty="0">
                <a:latin typeface="Tahoma"/>
                <a:ea typeface="Tahoma"/>
                <a:cs typeface="Tahoma"/>
              </a:rPr>
              <a:t>C:</a:t>
            </a:r>
          </a:p>
          <a:p>
            <a:r>
              <a:rPr lang="en-US" sz="2800" b="1" dirty="0" err="1">
                <a:latin typeface="Tahoma"/>
                <a:ea typeface="Tahoma"/>
                <a:cs typeface="Tahoma"/>
              </a:rPr>
              <a:t>Xử</a:t>
            </a:r>
            <a:r>
              <a:rPr lang="en-US" sz="2800" b="1" dirty="0">
                <a:latin typeface="Tahoma"/>
                <a:ea typeface="Tahoma"/>
                <a:cs typeface="Tahoma"/>
              </a:rPr>
              <a:t> </a:t>
            </a:r>
            <a:r>
              <a:rPr lang="en-US" sz="2800" b="1" dirty="0" err="1">
                <a:latin typeface="Tahoma"/>
                <a:ea typeface="Tahoma"/>
                <a:cs typeface="Tahoma"/>
              </a:rPr>
              <a:t>lý</a:t>
            </a:r>
            <a:r>
              <a:rPr lang="en-US" sz="2800" b="1" dirty="0">
                <a:latin typeface="Tahoma"/>
                <a:ea typeface="Tahoma"/>
                <a:cs typeface="Tahoma"/>
              </a:rPr>
              <a:t> </a:t>
            </a:r>
            <a:r>
              <a:rPr lang="en-US" sz="2800" b="1" dirty="0" err="1">
                <a:latin typeface="Tahoma"/>
                <a:ea typeface="Tahoma"/>
                <a:cs typeface="Tahoma"/>
              </a:rPr>
              <a:t>các</a:t>
            </a:r>
            <a:r>
              <a:rPr lang="en-US" sz="2800" b="1" dirty="0">
                <a:latin typeface="Tahoma"/>
                <a:ea typeface="Tahoma"/>
                <a:cs typeface="Tahoma"/>
              </a:rPr>
              <a:t> </a:t>
            </a:r>
            <a:r>
              <a:rPr lang="en-US" sz="2800" b="1" dirty="0" err="1">
                <a:latin typeface="Tahoma"/>
                <a:ea typeface="Tahoma"/>
                <a:cs typeface="Tahoma"/>
              </a:rPr>
              <a:t>bản</a:t>
            </a:r>
            <a:r>
              <a:rPr lang="en-US" sz="2800" b="1" dirty="0">
                <a:latin typeface="Tahoma"/>
                <a:ea typeface="Tahoma"/>
                <a:cs typeface="Tahoma"/>
              </a:rPr>
              <a:t> tin </a:t>
            </a:r>
            <a:r>
              <a:rPr lang="en-US" sz="2800" b="1" dirty="0" err="1">
                <a:latin typeface="Tahoma"/>
                <a:ea typeface="Tahoma"/>
                <a:cs typeface="Tahoma"/>
              </a:rPr>
              <a:t>báo</a:t>
            </a:r>
            <a:r>
              <a:rPr lang="en-US" sz="2800" b="1" dirty="0">
                <a:latin typeface="Tahoma"/>
                <a:ea typeface="Tahoma"/>
                <a:cs typeface="Tahoma"/>
              </a:rPr>
              <a:t> </a:t>
            </a:r>
            <a:r>
              <a:rPr lang="en-US" sz="2800" b="1" dirty="0" err="1">
                <a:latin typeface="Tahoma"/>
                <a:ea typeface="Tahoma"/>
                <a:cs typeface="Tahoma"/>
              </a:rPr>
              <a:t>hiệu</a:t>
            </a:r>
            <a:endParaRPr lang="en-US" sz="2800" b="1" dirty="0">
              <a:latin typeface="Tahoma"/>
              <a:ea typeface="Tahoma"/>
              <a:cs typeface="Tahoma"/>
            </a:endParaRPr>
          </a:p>
          <a:p>
            <a:r>
              <a:rPr lang="en-US" sz="2800" b="1" dirty="0" err="1">
                <a:latin typeface="Tahoma"/>
                <a:ea typeface="Tahoma"/>
                <a:cs typeface="Tahoma"/>
              </a:rPr>
              <a:t>Điều</a:t>
            </a:r>
            <a:r>
              <a:rPr lang="en-US" sz="2800" b="1" dirty="0">
                <a:latin typeface="Tahoma"/>
                <a:ea typeface="Tahoma"/>
                <a:cs typeface="Tahoma"/>
              </a:rPr>
              <a:t> </a:t>
            </a:r>
            <a:r>
              <a:rPr lang="en-US" sz="2800" b="1" dirty="0" err="1">
                <a:latin typeface="Tahoma"/>
                <a:ea typeface="Tahoma"/>
                <a:cs typeface="Tahoma"/>
              </a:rPr>
              <a:t>khiển</a:t>
            </a:r>
            <a:r>
              <a:rPr lang="en-US" sz="2800" b="1" dirty="0">
                <a:latin typeface="Tahoma"/>
                <a:ea typeface="Tahoma"/>
                <a:cs typeface="Tahoma"/>
              </a:rPr>
              <a:t> </a:t>
            </a:r>
            <a:r>
              <a:rPr lang="en-US" sz="2800" b="1" dirty="0" err="1">
                <a:latin typeface="Tahoma"/>
                <a:ea typeface="Tahoma"/>
                <a:cs typeface="Tahoma"/>
              </a:rPr>
              <a:t>công</a:t>
            </a:r>
            <a:r>
              <a:rPr lang="en-US" sz="2800" b="1" dirty="0">
                <a:latin typeface="Tahoma"/>
                <a:ea typeface="Tahoma"/>
                <a:cs typeface="Tahoma"/>
              </a:rPr>
              <a:t> </a:t>
            </a:r>
            <a:r>
              <a:rPr lang="en-US" sz="2800" b="1" dirty="0" err="1">
                <a:latin typeface="Tahoma"/>
                <a:ea typeface="Tahoma"/>
                <a:cs typeface="Tahoma"/>
              </a:rPr>
              <a:t>xuất</a:t>
            </a:r>
            <a:r>
              <a:rPr lang="en-US" sz="2800" b="1" dirty="0">
                <a:latin typeface="Tahoma"/>
                <a:ea typeface="Tahoma"/>
                <a:cs typeface="Tahoma"/>
              </a:rPr>
              <a:t> </a:t>
            </a:r>
            <a:r>
              <a:rPr lang="en-US" sz="2800" b="1" dirty="0" err="1">
                <a:latin typeface="Tahoma"/>
                <a:ea typeface="Tahoma"/>
                <a:cs typeface="Tahoma"/>
              </a:rPr>
              <a:t>phát</a:t>
            </a:r>
            <a:r>
              <a:rPr lang="en-US" sz="2800" b="1" dirty="0">
                <a:latin typeface="Tahoma"/>
                <a:ea typeface="Tahoma"/>
                <a:cs typeface="Tahoma"/>
              </a:rPr>
              <a:t> </a:t>
            </a:r>
            <a:r>
              <a:rPr lang="en-US" sz="2800" b="1" dirty="0" err="1">
                <a:latin typeface="Tahoma"/>
                <a:ea typeface="Tahoma"/>
                <a:cs typeface="Tahoma"/>
              </a:rPr>
              <a:t>cho</a:t>
            </a:r>
            <a:r>
              <a:rPr lang="en-US" sz="2800" b="1" dirty="0">
                <a:latin typeface="Tahoma"/>
                <a:ea typeface="Tahoma"/>
                <a:cs typeface="Tahoma"/>
              </a:rPr>
              <a:t> MS</a:t>
            </a:r>
          </a:p>
          <a:p>
            <a:r>
              <a:rPr lang="en-US" sz="2800" b="1" dirty="0" err="1">
                <a:latin typeface="Tahoma"/>
                <a:ea typeface="Tahoma"/>
                <a:cs typeface="Tahoma"/>
              </a:rPr>
              <a:t>Cấp</a:t>
            </a:r>
            <a:r>
              <a:rPr lang="en-US" sz="2800" b="1" dirty="0">
                <a:latin typeface="Tahoma"/>
                <a:ea typeface="Tahoma"/>
                <a:cs typeface="Tahoma"/>
              </a:rPr>
              <a:t> </a:t>
            </a:r>
            <a:r>
              <a:rPr lang="en-US" sz="2800" b="1" dirty="0" err="1">
                <a:latin typeface="Tahoma"/>
                <a:ea typeface="Tahoma"/>
                <a:cs typeface="Tahoma"/>
              </a:rPr>
              <a:t>phát</a:t>
            </a:r>
            <a:r>
              <a:rPr lang="en-US" sz="2800" b="1" dirty="0">
                <a:latin typeface="Tahoma"/>
                <a:ea typeface="Tahoma"/>
                <a:cs typeface="Tahoma"/>
              </a:rPr>
              <a:t> </a:t>
            </a:r>
            <a:r>
              <a:rPr lang="en-US" sz="2800" b="1" dirty="0" err="1">
                <a:latin typeface="Tahoma"/>
                <a:ea typeface="Tahoma"/>
                <a:cs typeface="Tahoma"/>
              </a:rPr>
              <a:t>kênh</a:t>
            </a:r>
            <a:r>
              <a:rPr lang="en-US" sz="2800" b="1" dirty="0">
                <a:latin typeface="Tahoma"/>
                <a:ea typeface="Tahoma"/>
                <a:cs typeface="Tahoma"/>
              </a:rPr>
              <a:t> </a:t>
            </a:r>
            <a:r>
              <a:rPr lang="en-US" sz="2800" b="1" dirty="0" err="1">
                <a:latin typeface="Tahoma"/>
                <a:ea typeface="Tahoma"/>
                <a:cs typeface="Tahoma"/>
              </a:rPr>
              <a:t>tần</a:t>
            </a:r>
            <a:r>
              <a:rPr lang="en-US" sz="2800" b="1" dirty="0">
                <a:latin typeface="Tahoma"/>
                <a:ea typeface="Tahoma"/>
                <a:cs typeface="Tahoma"/>
              </a:rPr>
              <a:t> </a:t>
            </a:r>
            <a:r>
              <a:rPr lang="en-US" sz="2800" b="1" dirty="0" err="1">
                <a:latin typeface="Tahoma"/>
                <a:ea typeface="Tahoma"/>
                <a:cs typeface="Tahoma"/>
              </a:rPr>
              <a:t>số</a:t>
            </a:r>
            <a:r>
              <a:rPr lang="en-US" sz="2800" b="1" dirty="0">
                <a:latin typeface="Tahoma"/>
                <a:ea typeface="Tahoma"/>
                <a:cs typeface="Tahoma"/>
              </a:rPr>
              <a:t> </a:t>
            </a:r>
            <a:r>
              <a:rPr lang="en-US" sz="2800" b="1" dirty="0" err="1">
                <a:latin typeface="Tahoma"/>
                <a:ea typeface="Tahoma"/>
                <a:cs typeface="Tahoma"/>
              </a:rPr>
              <a:t>cho</a:t>
            </a:r>
            <a:r>
              <a:rPr lang="en-US" sz="2800" b="1" dirty="0">
                <a:latin typeface="Tahoma"/>
                <a:ea typeface="Tahoma"/>
                <a:cs typeface="Tahoma"/>
              </a:rPr>
              <a:t> BTS </a:t>
            </a:r>
            <a:r>
              <a:rPr lang="en-US" sz="2800" b="1" dirty="0" err="1">
                <a:latin typeface="Tahoma"/>
                <a:ea typeface="Tahoma"/>
                <a:cs typeface="Tahoma"/>
              </a:rPr>
              <a:t>và</a:t>
            </a:r>
            <a:r>
              <a:rPr lang="en-US" sz="2800" b="1" dirty="0">
                <a:latin typeface="Tahoma"/>
                <a:ea typeface="Tahoma"/>
                <a:cs typeface="Tahoma"/>
              </a:rPr>
              <a:t> MS</a:t>
            </a:r>
          </a:p>
          <a:p>
            <a:r>
              <a:rPr lang="en-US" sz="2800" b="1" dirty="0" err="1">
                <a:latin typeface="Tahoma"/>
                <a:ea typeface="Tahoma"/>
                <a:cs typeface="Tahoma"/>
              </a:rPr>
              <a:t>Vận</a:t>
            </a:r>
            <a:r>
              <a:rPr lang="en-US" sz="2800" b="1" dirty="0">
                <a:latin typeface="Tahoma"/>
                <a:ea typeface="Tahoma"/>
                <a:cs typeface="Tahoma"/>
              </a:rPr>
              <a:t> </a:t>
            </a:r>
            <a:r>
              <a:rPr lang="en-US" sz="2800" b="1" dirty="0" err="1">
                <a:latin typeface="Tahoma"/>
                <a:ea typeface="Tahoma"/>
                <a:cs typeface="Tahoma"/>
              </a:rPr>
              <a:t>hành</a:t>
            </a:r>
            <a:r>
              <a:rPr lang="en-US" sz="2800" b="1" dirty="0">
                <a:latin typeface="Tahoma"/>
                <a:ea typeface="Tahoma"/>
                <a:cs typeface="Tahoma"/>
              </a:rPr>
              <a:t> </a:t>
            </a:r>
            <a:r>
              <a:rPr lang="en-US" sz="2800" b="1" dirty="0" err="1">
                <a:latin typeface="Tahoma"/>
                <a:ea typeface="Tahoma"/>
                <a:cs typeface="Tahoma"/>
              </a:rPr>
              <a:t>và</a:t>
            </a:r>
            <a:r>
              <a:rPr lang="en-US" sz="2800" b="1" dirty="0">
                <a:latin typeface="Tahoma"/>
                <a:ea typeface="Tahoma"/>
                <a:cs typeface="Tahoma"/>
              </a:rPr>
              <a:t> </a:t>
            </a:r>
            <a:r>
              <a:rPr lang="en-US" sz="2800" b="1" dirty="0" err="1">
                <a:latin typeface="Tahoma"/>
                <a:ea typeface="Tahoma"/>
                <a:cs typeface="Tahoma"/>
              </a:rPr>
              <a:t>bảo</a:t>
            </a:r>
            <a:r>
              <a:rPr lang="en-US" sz="2800" b="1" dirty="0">
                <a:latin typeface="Tahoma"/>
                <a:ea typeface="Tahoma"/>
                <a:cs typeface="Tahoma"/>
              </a:rPr>
              <a:t> </a:t>
            </a:r>
            <a:r>
              <a:rPr lang="en-US" sz="2800" b="1" dirty="0" err="1">
                <a:latin typeface="Tahoma"/>
                <a:ea typeface="Tahoma"/>
                <a:cs typeface="Tahoma"/>
              </a:rPr>
              <a:t>dưỡng</a:t>
            </a:r>
            <a:r>
              <a:rPr lang="en-US" sz="2800" b="1" dirty="0">
                <a:latin typeface="Tahoma"/>
                <a:ea typeface="Tahoma"/>
                <a:cs typeface="Tahoma"/>
              </a:rPr>
              <a:t> </a:t>
            </a:r>
            <a:r>
              <a:rPr lang="en-US" sz="2800" b="1" dirty="0" err="1">
                <a:latin typeface="Tahoma"/>
                <a:ea typeface="Tahoma"/>
                <a:cs typeface="Tahoma"/>
              </a:rPr>
              <a:t>đi</a:t>
            </a:r>
            <a:r>
              <a:rPr lang="en-US" sz="2800" b="1" dirty="0">
                <a:latin typeface="Tahoma"/>
                <a:ea typeface="Tahoma"/>
                <a:cs typeface="Tahoma"/>
              </a:rPr>
              <a:t>/</a:t>
            </a:r>
            <a:r>
              <a:rPr lang="en-US" sz="2800" b="1" dirty="0" err="1">
                <a:latin typeface="Tahoma"/>
                <a:ea typeface="Tahoma"/>
                <a:cs typeface="Tahoma"/>
              </a:rPr>
              <a:t>đến</a:t>
            </a:r>
            <a:r>
              <a:rPr lang="en-US" sz="2800" b="1" dirty="0">
                <a:latin typeface="Tahoma"/>
                <a:ea typeface="Tahoma"/>
                <a:cs typeface="Tahoma"/>
              </a:rPr>
              <a:t> BTS</a:t>
            </a:r>
          </a:p>
          <a:p>
            <a:pPr marL="0" indent="0">
              <a:buNone/>
            </a:pPr>
            <a:endParaRPr lang="en-US" sz="28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920540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2CC0-1223-4D58-93FF-D4DBFD7E7161}"/>
              </a:ext>
            </a:extLst>
          </p:cNvPr>
          <p:cNvSpPr>
            <a:spLocks noGrp="1"/>
          </p:cNvSpPr>
          <p:nvPr>
            <p:ph type="title"/>
          </p:nvPr>
        </p:nvSpPr>
        <p:spPr>
          <a:xfrm>
            <a:off x="2592925" y="135280"/>
            <a:ext cx="8911687" cy="1280890"/>
          </a:xfrm>
        </p:spPr>
        <p:txBody>
          <a:bodyPr/>
          <a:lstStyle/>
          <a:p>
            <a:r>
              <a:rPr lang="en-US" b="1" dirty="0"/>
              <a:t>3:</a:t>
            </a:r>
            <a:r>
              <a:rPr lang="vi-VN" b="1" dirty="0">
                <a:latin typeface="Tahoma"/>
                <a:ea typeface="Tahoma"/>
                <a:cs typeface="Tahoma"/>
              </a:rPr>
              <a:t> Phân hệ chuyển mạch SS</a:t>
            </a:r>
            <a:r>
              <a:rPr lang="en-US" b="1" dirty="0">
                <a:latin typeface="Tahoma"/>
                <a:ea typeface="Tahoma"/>
                <a:cs typeface="Tahoma"/>
              </a:rPr>
              <a:t>  </a:t>
            </a:r>
            <a:r>
              <a:rPr lang="vi-VN" b="1" dirty="0">
                <a:latin typeface="Tahoma"/>
                <a:ea typeface="Tahoma"/>
                <a:cs typeface="Tahoma"/>
              </a:rPr>
              <a:t>(</a:t>
            </a:r>
            <a:r>
              <a:rPr lang="vi-VN" b="1" i="1" dirty="0">
                <a:latin typeface="Tahoma"/>
                <a:ea typeface="Tahoma"/>
                <a:cs typeface="Tahoma"/>
              </a:rPr>
              <a:t>Switching Subsystem)</a:t>
            </a:r>
            <a:endParaRPr lang="en-US" dirty="0"/>
          </a:p>
        </p:txBody>
      </p:sp>
      <p:sp>
        <p:nvSpPr>
          <p:cNvPr id="3" name="Content Placeholder 2">
            <a:extLst>
              <a:ext uri="{FF2B5EF4-FFF2-40B4-BE49-F238E27FC236}">
                <a16:creationId xmlns:a16="http://schemas.microsoft.com/office/drawing/2014/main" id="{37FC6559-E7BD-4411-96E8-B5FB2683A1AF}"/>
              </a:ext>
            </a:extLst>
          </p:cNvPr>
          <p:cNvSpPr>
            <a:spLocks noGrp="1"/>
          </p:cNvSpPr>
          <p:nvPr>
            <p:ph idx="1"/>
          </p:nvPr>
        </p:nvSpPr>
        <p:spPr>
          <a:xfrm>
            <a:off x="2589212" y="1716657"/>
            <a:ext cx="9246079" cy="4683393"/>
          </a:xfrm>
        </p:spPr>
        <p:txBody>
          <a:bodyPr vert="horz" lIns="91440" tIns="45720" rIns="91440" bIns="45720" rtlCol="0" anchor="t">
            <a:normAutofit fontScale="92500" lnSpcReduction="10000"/>
          </a:bodyPr>
          <a:lstStyle/>
          <a:p>
            <a:pPr marL="0" indent="0">
              <a:buNone/>
            </a:pPr>
            <a:r>
              <a:rPr lang="en-US" sz="2400" dirty="0">
                <a:latin typeface="Tahoma"/>
                <a:ea typeface="Tahoma"/>
                <a:cs typeface="Tahoma"/>
              </a:rPr>
              <a:t>B</a:t>
            </a:r>
            <a:r>
              <a:rPr lang="vi-VN" sz="2400" dirty="0">
                <a:latin typeface="Tahoma"/>
                <a:ea typeface="Tahoma"/>
                <a:cs typeface="Tahoma"/>
              </a:rPr>
              <a:t>ao gồm các chức năng chính của  mạng GSM cũng như các cơ sở dữ liệu c</a:t>
            </a:r>
            <a:r>
              <a:rPr lang="en-US" sz="2400" dirty="0">
                <a:latin typeface="Tahoma"/>
                <a:ea typeface="Tahoma"/>
                <a:cs typeface="Tahoma"/>
              </a:rPr>
              <a:t>ầ</a:t>
            </a:r>
            <a:r>
              <a:rPr lang="vi-VN" sz="2400" dirty="0">
                <a:latin typeface="Tahoma"/>
                <a:ea typeface="Tahoma"/>
                <a:cs typeface="Tahoma"/>
              </a:rPr>
              <a:t>n </a:t>
            </a:r>
            <a:r>
              <a:rPr lang="en-US" sz="2400" dirty="0">
                <a:latin typeface="Tahoma"/>
                <a:ea typeface="Tahoma"/>
                <a:cs typeface="Tahoma"/>
              </a:rPr>
              <a:t>  </a:t>
            </a:r>
            <a:r>
              <a:rPr lang="vi-VN" sz="2400" dirty="0" err="1">
                <a:latin typeface="Tahoma"/>
                <a:ea typeface="Tahoma"/>
                <a:cs typeface="Tahoma"/>
              </a:rPr>
              <a:t>thiết</a:t>
            </a:r>
            <a:r>
              <a:rPr lang="vi-VN" sz="2400" dirty="0">
                <a:latin typeface="Tahoma"/>
                <a:ea typeface="Tahoma"/>
                <a:cs typeface="Tahoma"/>
              </a:rPr>
              <a:t> cho </a:t>
            </a:r>
            <a:r>
              <a:rPr lang="vi-VN" sz="2400" dirty="0" err="1">
                <a:latin typeface="Tahoma"/>
                <a:ea typeface="Tahoma"/>
                <a:cs typeface="Tahoma"/>
              </a:rPr>
              <a:t>số</a:t>
            </a:r>
            <a:r>
              <a:rPr lang="vi-VN" sz="2400" dirty="0">
                <a:latin typeface="Tahoma"/>
                <a:ea typeface="Tahoma"/>
                <a:cs typeface="Tahoma"/>
              </a:rPr>
              <a:t> </a:t>
            </a:r>
            <a:r>
              <a:rPr lang="vi-VN" sz="2400" dirty="0" err="1">
                <a:latin typeface="Tahoma"/>
                <a:ea typeface="Tahoma"/>
                <a:cs typeface="Tahoma"/>
              </a:rPr>
              <a:t>liệu</a:t>
            </a:r>
            <a:r>
              <a:rPr lang="vi-VN" sz="2400" dirty="0">
                <a:latin typeface="Tahoma"/>
                <a:ea typeface="Tahoma"/>
                <a:cs typeface="Tahoma"/>
              </a:rPr>
              <a:t> thuê</a:t>
            </a:r>
            <a:r>
              <a:rPr lang="en-US" sz="2400" dirty="0">
                <a:latin typeface="Tahoma"/>
                <a:ea typeface="Tahoma"/>
                <a:cs typeface="Tahoma"/>
              </a:rPr>
              <a:t> bao </a:t>
            </a:r>
            <a:r>
              <a:rPr lang="en-US" sz="2400" dirty="0" err="1">
                <a:latin typeface="Tahoma"/>
                <a:ea typeface="Tahoma"/>
                <a:cs typeface="Tahoma"/>
              </a:rPr>
              <a:t>và</a:t>
            </a:r>
            <a:r>
              <a:rPr lang="en-US" sz="2400" dirty="0">
                <a:latin typeface="Tahoma"/>
                <a:ea typeface="Tahoma"/>
                <a:cs typeface="Tahoma"/>
              </a:rPr>
              <a:t> </a:t>
            </a:r>
            <a:r>
              <a:rPr lang="en-US" sz="2400" dirty="0" err="1">
                <a:latin typeface="Tahoma"/>
                <a:ea typeface="Tahoma"/>
                <a:cs typeface="Tahoma"/>
              </a:rPr>
              <a:t>quản</a:t>
            </a:r>
            <a:r>
              <a:rPr lang="en-US" sz="2400" dirty="0">
                <a:latin typeface="Tahoma"/>
                <a:ea typeface="Tahoma"/>
                <a:cs typeface="Tahoma"/>
              </a:rPr>
              <a:t> </a:t>
            </a:r>
            <a:r>
              <a:rPr lang="en-US" sz="2400" dirty="0" err="1">
                <a:latin typeface="Tahoma"/>
                <a:ea typeface="Tahoma"/>
                <a:cs typeface="Tahoma"/>
              </a:rPr>
              <a:t>lý</a:t>
            </a:r>
            <a:r>
              <a:rPr lang="en-US" sz="2400" dirty="0">
                <a:latin typeface="Tahoma"/>
                <a:ea typeface="Tahoma"/>
                <a:cs typeface="Tahoma"/>
              </a:rPr>
              <a:t> di </a:t>
            </a:r>
            <a:r>
              <a:rPr lang="en-US" sz="2400" dirty="0" err="1">
                <a:latin typeface="Tahoma"/>
                <a:ea typeface="Tahoma"/>
                <a:cs typeface="Tahoma"/>
              </a:rPr>
              <a:t>động</a:t>
            </a:r>
            <a:r>
              <a:rPr lang="en-US" sz="2400" dirty="0">
                <a:latin typeface="Tahoma"/>
                <a:ea typeface="Tahoma"/>
                <a:cs typeface="Tahoma"/>
              </a:rPr>
              <a:t> </a:t>
            </a:r>
            <a:r>
              <a:rPr lang="en-US" sz="2400" dirty="0" err="1">
                <a:latin typeface="Tahoma"/>
                <a:ea typeface="Tahoma"/>
                <a:cs typeface="Tahoma"/>
              </a:rPr>
              <a:t>của</a:t>
            </a:r>
            <a:r>
              <a:rPr lang="en-US" sz="2400" dirty="0">
                <a:latin typeface="Tahoma"/>
                <a:ea typeface="Tahoma"/>
                <a:cs typeface="Tahoma"/>
              </a:rPr>
              <a:t> </a:t>
            </a:r>
            <a:r>
              <a:rPr lang="en-US" sz="2400" dirty="0" err="1">
                <a:latin typeface="Tahoma"/>
                <a:ea typeface="Tahoma"/>
                <a:cs typeface="Tahoma"/>
              </a:rPr>
              <a:t>thuê</a:t>
            </a:r>
            <a:r>
              <a:rPr lang="en-US" sz="2400" dirty="0">
                <a:latin typeface="Tahoma"/>
                <a:ea typeface="Tahoma"/>
                <a:cs typeface="Tahoma"/>
              </a:rPr>
              <a:t> bao. </a:t>
            </a:r>
            <a:r>
              <a:rPr lang="en-US" sz="2400" dirty="0" err="1">
                <a:latin typeface="Tahoma"/>
                <a:ea typeface="Tahoma"/>
                <a:cs typeface="Tahoma"/>
              </a:rPr>
              <a:t>Chức</a:t>
            </a:r>
            <a:r>
              <a:rPr lang="en-US" sz="2400" dirty="0">
                <a:latin typeface="Tahoma"/>
                <a:ea typeface="Tahoma"/>
                <a:cs typeface="Tahoma"/>
              </a:rPr>
              <a:t> </a:t>
            </a:r>
            <a:r>
              <a:rPr lang="en-US" sz="2400" dirty="0" err="1">
                <a:latin typeface="Tahoma"/>
                <a:ea typeface="Tahoma"/>
                <a:cs typeface="Tahoma"/>
              </a:rPr>
              <a:t>năng</a:t>
            </a:r>
            <a:r>
              <a:rPr lang="en-US" sz="2400" dirty="0">
                <a:latin typeface="Tahoma"/>
                <a:ea typeface="Tahoma"/>
                <a:cs typeface="Tahoma"/>
              </a:rPr>
              <a:t> </a:t>
            </a:r>
            <a:r>
              <a:rPr lang="en-US" sz="2400" dirty="0" err="1">
                <a:latin typeface="Tahoma"/>
                <a:ea typeface="Tahoma"/>
                <a:cs typeface="Tahoma"/>
              </a:rPr>
              <a:t>chính</a:t>
            </a:r>
            <a:r>
              <a:rPr lang="vi-VN" sz="2400" dirty="0">
                <a:latin typeface="Tahoma"/>
                <a:ea typeface="Tahoma"/>
                <a:cs typeface="Tahoma"/>
              </a:rPr>
              <a:t> </a:t>
            </a:r>
            <a:endParaRPr lang="en-US" sz="2400">
              <a:latin typeface="Tahoma"/>
              <a:ea typeface="Tahoma"/>
              <a:cs typeface="Tahoma"/>
            </a:endParaRPr>
          </a:p>
          <a:p>
            <a:pPr marL="0" indent="0">
              <a:buNone/>
            </a:pPr>
            <a:r>
              <a:rPr lang="en-US" sz="2400" dirty="0">
                <a:latin typeface="Tahoma"/>
                <a:ea typeface="Tahoma"/>
                <a:cs typeface="Tahoma"/>
              </a:rPr>
              <a:t> </a:t>
            </a:r>
            <a:r>
              <a:rPr lang="en-US" sz="2400" dirty="0" err="1">
                <a:latin typeface="Tahoma"/>
                <a:ea typeface="Tahoma"/>
                <a:cs typeface="Tahoma"/>
              </a:rPr>
              <a:t>của</a:t>
            </a:r>
            <a:r>
              <a:rPr lang="en-US" sz="2400" dirty="0">
                <a:latin typeface="Tahoma"/>
                <a:ea typeface="Tahoma"/>
                <a:cs typeface="Tahoma"/>
              </a:rPr>
              <a:t> SS </a:t>
            </a:r>
            <a:r>
              <a:rPr lang="en-US" sz="2400" dirty="0" err="1">
                <a:latin typeface="Tahoma"/>
                <a:ea typeface="Tahoma"/>
                <a:cs typeface="Tahoma"/>
              </a:rPr>
              <a:t>là</a:t>
            </a:r>
            <a:r>
              <a:rPr lang="en-US" sz="2400" dirty="0">
                <a:latin typeface="Tahoma"/>
                <a:ea typeface="Tahoma"/>
                <a:cs typeface="Tahoma"/>
              </a:rPr>
              <a:t> </a:t>
            </a:r>
            <a:r>
              <a:rPr lang="en-US" sz="2400" dirty="0" err="1">
                <a:latin typeface="Tahoma"/>
                <a:ea typeface="Tahoma"/>
                <a:cs typeface="Tahoma"/>
              </a:rPr>
              <a:t>thực</a:t>
            </a:r>
            <a:r>
              <a:rPr lang="en-US" sz="2400" dirty="0">
                <a:latin typeface="Tahoma"/>
                <a:ea typeface="Tahoma"/>
                <a:cs typeface="Tahoma"/>
              </a:rPr>
              <a:t> </a:t>
            </a:r>
            <a:r>
              <a:rPr lang="en-US" sz="2400" dirty="0" err="1">
                <a:latin typeface="Tahoma"/>
                <a:ea typeface="Tahoma"/>
                <a:cs typeface="Tahoma"/>
              </a:rPr>
              <a:t>hiện</a:t>
            </a:r>
            <a:r>
              <a:rPr lang="en-US" sz="2400" dirty="0">
                <a:latin typeface="Tahoma"/>
                <a:ea typeface="Tahoma"/>
                <a:cs typeface="Tahoma"/>
              </a:rPr>
              <a:t> </a:t>
            </a:r>
            <a:r>
              <a:rPr lang="en-US" sz="2400" dirty="0" err="1">
                <a:latin typeface="Tahoma"/>
                <a:ea typeface="Tahoma"/>
                <a:cs typeface="Tahoma"/>
              </a:rPr>
              <a:t>tất</a:t>
            </a:r>
            <a:r>
              <a:rPr lang="en-US" sz="2400" dirty="0">
                <a:latin typeface="Tahoma"/>
                <a:ea typeface="Tahoma"/>
                <a:cs typeface="Tahoma"/>
              </a:rPr>
              <a:t> </a:t>
            </a:r>
            <a:r>
              <a:rPr lang="en-US" sz="2400" dirty="0" err="1">
                <a:latin typeface="Tahoma"/>
                <a:ea typeface="Tahoma"/>
                <a:cs typeface="Tahoma"/>
              </a:rPr>
              <a:t>cả</a:t>
            </a:r>
            <a:r>
              <a:rPr lang="en-US" sz="2400" dirty="0">
                <a:latin typeface="Tahoma"/>
                <a:ea typeface="Tahoma"/>
                <a:cs typeface="Tahoma"/>
              </a:rPr>
              <a:t> </a:t>
            </a:r>
            <a:r>
              <a:rPr lang="en-US" sz="2400" dirty="0" err="1">
                <a:latin typeface="Tahoma"/>
                <a:ea typeface="Tahoma"/>
                <a:cs typeface="Tahoma"/>
              </a:rPr>
              <a:t>ứng</a:t>
            </a:r>
            <a:r>
              <a:rPr lang="en-US" sz="2400" dirty="0">
                <a:latin typeface="Tahoma"/>
                <a:ea typeface="Tahoma"/>
                <a:cs typeface="Tahoma"/>
              </a:rPr>
              <a:t> </a:t>
            </a:r>
            <a:r>
              <a:rPr lang="en-US" sz="2400" dirty="0" err="1">
                <a:latin typeface="Tahoma"/>
                <a:ea typeface="Tahoma"/>
                <a:cs typeface="Tahoma"/>
              </a:rPr>
              <a:t>dụng</a:t>
            </a:r>
            <a:r>
              <a:rPr lang="en-US" sz="2400" dirty="0">
                <a:latin typeface="Tahoma"/>
                <a:ea typeface="Tahoma"/>
                <a:cs typeface="Tahoma"/>
              </a:rPr>
              <a:t> </a:t>
            </a:r>
            <a:r>
              <a:rPr lang="en-US" sz="2400" dirty="0" err="1">
                <a:latin typeface="Tahoma"/>
                <a:ea typeface="Tahoma"/>
                <a:cs typeface="Tahoma"/>
              </a:rPr>
              <a:t>cần</a:t>
            </a:r>
            <a:r>
              <a:rPr lang="en-US" sz="2400" dirty="0">
                <a:latin typeface="Tahoma"/>
                <a:ea typeface="Tahoma"/>
                <a:cs typeface="Tahoma"/>
              </a:rPr>
              <a:t> </a:t>
            </a:r>
            <a:r>
              <a:rPr lang="en-US" sz="2400" dirty="0" err="1">
                <a:latin typeface="Tahoma"/>
                <a:ea typeface="Tahoma"/>
                <a:cs typeface="Tahoma"/>
              </a:rPr>
              <a:t>thiết</a:t>
            </a:r>
            <a:r>
              <a:rPr lang="en-US" sz="2400" dirty="0">
                <a:latin typeface="Tahoma"/>
                <a:ea typeface="Tahoma"/>
                <a:cs typeface="Tahoma"/>
              </a:rPr>
              <a:t> </a:t>
            </a:r>
            <a:r>
              <a:rPr lang="en-US" sz="2400" dirty="0" err="1">
                <a:latin typeface="Tahoma"/>
                <a:ea typeface="Tahoma"/>
                <a:cs typeface="Tahoma"/>
              </a:rPr>
              <a:t>để</a:t>
            </a:r>
            <a:r>
              <a:rPr lang="en-US" sz="2400" dirty="0">
                <a:latin typeface="Tahoma"/>
                <a:ea typeface="Tahoma"/>
                <a:cs typeface="Tahoma"/>
              </a:rPr>
              <a:t> </a:t>
            </a:r>
            <a:r>
              <a:rPr lang="en-US" sz="2400" dirty="0" err="1">
                <a:latin typeface="Tahoma"/>
                <a:ea typeface="Tahoma"/>
                <a:cs typeface="Tahoma"/>
              </a:rPr>
              <a:t>định</a:t>
            </a:r>
            <a:r>
              <a:rPr lang="en-US" sz="2400" dirty="0">
                <a:latin typeface="Tahoma"/>
                <a:ea typeface="Tahoma"/>
                <a:cs typeface="Tahoma"/>
              </a:rPr>
              <a:t> </a:t>
            </a:r>
            <a:r>
              <a:rPr lang="en-US" sz="2400" dirty="0" err="1">
                <a:latin typeface="Tahoma"/>
                <a:ea typeface="Tahoma"/>
                <a:cs typeface="Tahoma"/>
              </a:rPr>
              <a:t>tuyến</a:t>
            </a:r>
            <a:r>
              <a:rPr lang="en-US" sz="2400" dirty="0">
                <a:latin typeface="Tahoma"/>
                <a:ea typeface="Tahoma"/>
                <a:cs typeface="Tahoma"/>
              </a:rPr>
              <a:t> </a:t>
            </a:r>
            <a:r>
              <a:rPr lang="en-US" sz="2400" dirty="0" err="1">
                <a:latin typeface="Tahoma"/>
                <a:ea typeface="Tahoma"/>
                <a:cs typeface="Tahoma"/>
              </a:rPr>
              <a:t>cuộc</a:t>
            </a:r>
            <a:r>
              <a:rPr lang="en-US" sz="2400" dirty="0">
                <a:latin typeface="Tahoma"/>
                <a:ea typeface="Tahoma"/>
                <a:cs typeface="Tahoma"/>
              </a:rPr>
              <a:t> </a:t>
            </a:r>
            <a:r>
              <a:rPr lang="en-US" sz="2400" dirty="0" err="1">
                <a:latin typeface="Tahoma"/>
                <a:ea typeface="Tahoma"/>
                <a:cs typeface="Tahoma"/>
              </a:rPr>
              <a:t>gọi</a:t>
            </a:r>
            <a:r>
              <a:rPr lang="en-US" sz="2400" dirty="0">
                <a:latin typeface="Tahoma"/>
                <a:ea typeface="Tahoma"/>
                <a:cs typeface="Tahoma"/>
              </a:rPr>
              <a:t> </a:t>
            </a:r>
            <a:r>
              <a:rPr lang="en-US" sz="2400" dirty="0" err="1">
                <a:latin typeface="Tahoma"/>
                <a:ea typeface="Tahoma"/>
                <a:cs typeface="Tahoma"/>
              </a:rPr>
              <a:t>đến</a:t>
            </a:r>
            <a:r>
              <a:rPr lang="en-US" sz="2400" dirty="0">
                <a:latin typeface="Tahoma"/>
                <a:ea typeface="Tahoma"/>
                <a:cs typeface="Tahoma"/>
              </a:rPr>
              <a:t> (</a:t>
            </a:r>
            <a:r>
              <a:rPr lang="en-US" sz="2400" dirty="0" err="1">
                <a:latin typeface="Tahoma"/>
                <a:ea typeface="Tahoma"/>
                <a:cs typeface="Tahoma"/>
              </a:rPr>
              <a:t>hoặc</a:t>
            </a:r>
            <a:r>
              <a:rPr lang="en-US" sz="2400" dirty="0">
                <a:latin typeface="Tahoma"/>
                <a:ea typeface="Tahoma"/>
                <a:cs typeface="Tahoma"/>
              </a:rPr>
              <a:t> </a:t>
            </a:r>
            <a:r>
              <a:rPr lang="en-US" sz="2400" dirty="0" err="1">
                <a:latin typeface="Tahoma"/>
                <a:ea typeface="Tahoma"/>
                <a:cs typeface="Tahoma"/>
              </a:rPr>
              <a:t>người</a:t>
            </a:r>
            <a:r>
              <a:rPr lang="en-US" sz="2400" dirty="0">
                <a:latin typeface="Tahoma"/>
                <a:ea typeface="Tahoma"/>
                <a:cs typeface="Tahoma"/>
              </a:rPr>
              <a:t> </a:t>
            </a:r>
            <a:r>
              <a:rPr lang="en-US" sz="2400" dirty="0" err="1">
                <a:latin typeface="Tahoma"/>
                <a:ea typeface="Tahoma"/>
                <a:cs typeface="Tahoma"/>
              </a:rPr>
              <a:t>sử</a:t>
            </a:r>
            <a:r>
              <a:rPr lang="en-US" sz="2400" dirty="0">
                <a:latin typeface="Tahoma"/>
                <a:ea typeface="Tahoma"/>
                <a:cs typeface="Tahoma"/>
              </a:rPr>
              <a:t> </a:t>
            </a:r>
            <a:r>
              <a:rPr lang="en-US" sz="2400" dirty="0" err="1">
                <a:latin typeface="Tahoma"/>
                <a:ea typeface="Tahoma"/>
                <a:cs typeface="Tahoma"/>
              </a:rPr>
              <a:t>dụng</a:t>
            </a:r>
            <a:r>
              <a:rPr lang="en-US" sz="2400" dirty="0">
                <a:latin typeface="Tahoma"/>
                <a:ea typeface="Tahoma"/>
                <a:cs typeface="Tahoma"/>
              </a:rPr>
              <a:t> </a:t>
            </a:r>
            <a:r>
              <a:rPr lang="en-US" sz="2400" dirty="0" err="1">
                <a:latin typeface="Tahoma"/>
                <a:ea typeface="Tahoma"/>
                <a:cs typeface="Tahoma"/>
              </a:rPr>
              <a:t>gọi</a:t>
            </a:r>
            <a:r>
              <a:rPr lang="en-US" sz="2400" dirty="0">
                <a:latin typeface="Tahoma"/>
                <a:ea typeface="Tahoma"/>
                <a:cs typeface="Tahoma"/>
              </a:rPr>
              <a:t> </a:t>
            </a:r>
            <a:r>
              <a:rPr lang="en-US" sz="2400" dirty="0" err="1">
                <a:latin typeface="Tahoma"/>
                <a:ea typeface="Tahoma"/>
                <a:cs typeface="Tahoma"/>
              </a:rPr>
              <a:t>đi</a:t>
            </a:r>
            <a:r>
              <a:rPr lang="en-US" sz="2400" dirty="0">
                <a:latin typeface="Tahoma"/>
                <a:ea typeface="Tahoma"/>
                <a:cs typeface="Tahoma"/>
              </a:rPr>
              <a:t>) </a:t>
            </a:r>
            <a:r>
              <a:rPr lang="en-US" sz="2400" dirty="0" err="1">
                <a:latin typeface="Tahoma"/>
                <a:ea typeface="Tahoma"/>
                <a:cs typeface="Tahoma"/>
              </a:rPr>
              <a:t>với</a:t>
            </a:r>
            <a:r>
              <a:rPr lang="en-US" sz="2400" dirty="0">
                <a:latin typeface="Tahoma"/>
                <a:ea typeface="Tahoma"/>
                <a:cs typeface="Tahoma"/>
              </a:rPr>
              <a:t> </a:t>
            </a:r>
            <a:r>
              <a:rPr lang="en-US" sz="2400" dirty="0" err="1">
                <a:latin typeface="Tahoma"/>
                <a:ea typeface="Tahoma"/>
                <a:cs typeface="Tahoma"/>
              </a:rPr>
              <a:t>các</a:t>
            </a:r>
            <a:r>
              <a:rPr lang="en-US" sz="2400" dirty="0">
                <a:latin typeface="Tahoma"/>
                <a:ea typeface="Tahoma"/>
                <a:cs typeface="Tahoma"/>
              </a:rPr>
              <a:t> </a:t>
            </a:r>
            <a:r>
              <a:rPr lang="en-US" sz="2400" dirty="0" err="1">
                <a:latin typeface="Tahoma"/>
                <a:ea typeface="Tahoma"/>
                <a:cs typeface="Tahoma"/>
              </a:rPr>
              <a:t>mạng</a:t>
            </a:r>
            <a:r>
              <a:rPr lang="en-US" sz="2400" dirty="0">
                <a:latin typeface="Tahoma"/>
                <a:ea typeface="Tahoma"/>
                <a:cs typeface="Tahoma"/>
              </a:rPr>
              <a:t> </a:t>
            </a:r>
            <a:r>
              <a:rPr lang="en-US" sz="2400" dirty="0" err="1">
                <a:latin typeface="Tahoma"/>
                <a:ea typeface="Tahoma"/>
                <a:cs typeface="Tahoma"/>
              </a:rPr>
              <a:t>điện</a:t>
            </a:r>
            <a:r>
              <a:rPr lang="en-US" sz="2400" dirty="0">
                <a:latin typeface="Tahoma"/>
                <a:ea typeface="Tahoma"/>
                <a:cs typeface="Tahoma"/>
              </a:rPr>
              <a:t> </a:t>
            </a:r>
            <a:r>
              <a:rPr lang="en-US" sz="2400" dirty="0" err="1">
                <a:latin typeface="Tahoma"/>
                <a:ea typeface="Tahoma"/>
                <a:cs typeface="Tahoma"/>
              </a:rPr>
              <a:t>thoại</a:t>
            </a:r>
            <a:r>
              <a:rPr lang="en-US" sz="2400" dirty="0">
                <a:latin typeface="Tahoma"/>
                <a:ea typeface="Tahoma"/>
                <a:cs typeface="Tahoma"/>
              </a:rPr>
              <a:t> </a:t>
            </a:r>
            <a:r>
              <a:rPr lang="en-US" sz="2400" dirty="0" err="1">
                <a:latin typeface="Tahoma"/>
                <a:ea typeface="Tahoma"/>
                <a:cs typeface="Tahoma"/>
              </a:rPr>
              <a:t>khác</a:t>
            </a:r>
            <a:r>
              <a:rPr lang="en-US" sz="2400" dirty="0">
                <a:latin typeface="Tahoma"/>
                <a:ea typeface="Tahoma"/>
                <a:cs typeface="Tahoma"/>
              </a:rPr>
              <a:t> </a:t>
            </a:r>
            <a:r>
              <a:rPr lang="en-US" sz="2400" dirty="0" err="1">
                <a:latin typeface="Tahoma"/>
                <a:ea typeface="Tahoma"/>
                <a:cs typeface="Tahoma"/>
              </a:rPr>
              <a:t>như</a:t>
            </a:r>
            <a:r>
              <a:rPr lang="en-US" sz="2400" dirty="0">
                <a:latin typeface="Tahoma"/>
                <a:ea typeface="Tahoma"/>
                <a:cs typeface="Tahoma"/>
              </a:rPr>
              <a:t> PSTN,ISDN</a:t>
            </a:r>
          </a:p>
          <a:p>
            <a:pPr marL="0" indent="0">
              <a:buNone/>
            </a:pPr>
            <a:r>
              <a:rPr lang="en-US" sz="2400" dirty="0">
                <a:ea typeface="+mn-lt"/>
                <a:cs typeface="+mn-lt"/>
              </a:rPr>
              <a:t>G</a:t>
            </a:r>
            <a:r>
              <a:rPr lang="vi-VN" sz="2400" dirty="0">
                <a:latin typeface="Tahoma"/>
                <a:ea typeface="Tahoma"/>
                <a:cs typeface="Tahoma"/>
              </a:rPr>
              <a:t>ồm các khối chức năng</a:t>
            </a:r>
            <a:r>
              <a:rPr lang="en-US" sz="2400" dirty="0">
                <a:ea typeface="+mn-lt"/>
                <a:cs typeface="+mn-lt"/>
              </a:rPr>
              <a:t>:</a:t>
            </a:r>
          </a:p>
          <a:p>
            <a:r>
              <a:rPr lang="vi-VN" sz="2400" dirty="0">
                <a:latin typeface="Tahoma"/>
                <a:ea typeface="Tahoma"/>
                <a:cs typeface="Tahoma"/>
              </a:rPr>
              <a:t>Trung tâm chuyển mạch nghiệp vụ di động MSC.</a:t>
            </a:r>
            <a:endParaRPr lang="en-US" sz="2400" dirty="0">
              <a:latin typeface="Tahoma"/>
              <a:ea typeface="Tahoma"/>
              <a:cs typeface="Tahoma"/>
            </a:endParaRPr>
          </a:p>
          <a:p>
            <a:r>
              <a:rPr lang="vi-VN" sz="2400" dirty="0">
                <a:latin typeface="Tahoma"/>
                <a:ea typeface="Tahoma"/>
                <a:cs typeface="Tahoma"/>
              </a:rPr>
              <a:t>Thanh ghi </a:t>
            </a:r>
            <a:r>
              <a:rPr lang="vi-VN" sz="2400" dirty="0" err="1">
                <a:latin typeface="Tahoma"/>
                <a:ea typeface="Tahoma"/>
                <a:cs typeface="Tahoma"/>
              </a:rPr>
              <a:t>định</a:t>
            </a:r>
            <a:r>
              <a:rPr lang="vi-VN" sz="2400" dirty="0">
                <a:latin typeface="Tahoma"/>
                <a:ea typeface="Tahoma"/>
                <a:cs typeface="Tahoma"/>
              </a:rPr>
              <a:t> </a:t>
            </a:r>
            <a:r>
              <a:rPr lang="vi-VN" sz="2400" dirty="0" err="1">
                <a:latin typeface="Tahoma"/>
                <a:ea typeface="Tahoma"/>
                <a:cs typeface="Tahoma"/>
              </a:rPr>
              <a:t>vị</a:t>
            </a:r>
            <a:r>
              <a:rPr lang="vi-VN" sz="2400" dirty="0">
                <a:latin typeface="Tahoma"/>
                <a:ea typeface="Tahoma"/>
                <a:cs typeface="Tahoma"/>
              </a:rPr>
              <a:t> </a:t>
            </a:r>
            <a:r>
              <a:rPr lang="vi-VN" sz="2400" dirty="0" err="1">
                <a:latin typeface="Tahoma"/>
                <a:ea typeface="Tahoma"/>
                <a:cs typeface="Tahoma"/>
              </a:rPr>
              <a:t>thường</a:t>
            </a:r>
            <a:r>
              <a:rPr lang="vi-VN" sz="2400" dirty="0">
                <a:latin typeface="Tahoma"/>
                <a:ea typeface="Tahoma"/>
                <a:cs typeface="Tahoma"/>
              </a:rPr>
              <a:t> </a:t>
            </a:r>
            <a:r>
              <a:rPr lang="vi-VN" sz="2400" dirty="0" err="1">
                <a:latin typeface="Tahoma"/>
                <a:ea typeface="Tahoma"/>
                <a:cs typeface="Tahoma"/>
              </a:rPr>
              <a:t>trú</a:t>
            </a:r>
            <a:r>
              <a:rPr lang="vi-VN" sz="2400" dirty="0">
                <a:latin typeface="Tahoma"/>
                <a:ea typeface="Tahoma"/>
                <a:cs typeface="Tahoma"/>
              </a:rPr>
              <a:t> HLR.</a:t>
            </a:r>
            <a:endParaRPr lang="en-US" sz="2400" dirty="0">
              <a:latin typeface="Tahoma"/>
              <a:ea typeface="Tahoma"/>
              <a:cs typeface="Tahoma"/>
            </a:endParaRPr>
          </a:p>
          <a:p>
            <a:r>
              <a:rPr lang="vi-VN" sz="2400" dirty="0">
                <a:latin typeface="Tahoma"/>
                <a:ea typeface="Tahoma"/>
                <a:cs typeface="Tahoma"/>
              </a:rPr>
              <a:t>Thanh ghi </a:t>
            </a:r>
            <a:r>
              <a:rPr lang="vi-VN" sz="2400" dirty="0" err="1">
                <a:latin typeface="Tahoma"/>
                <a:ea typeface="Tahoma"/>
                <a:cs typeface="Tahoma"/>
              </a:rPr>
              <a:t>định</a:t>
            </a:r>
            <a:r>
              <a:rPr lang="vi-VN" sz="2400" dirty="0">
                <a:latin typeface="Tahoma"/>
                <a:ea typeface="Tahoma"/>
                <a:cs typeface="Tahoma"/>
              </a:rPr>
              <a:t> </a:t>
            </a:r>
            <a:r>
              <a:rPr lang="vi-VN" sz="2400" dirty="0" err="1">
                <a:latin typeface="Tahoma"/>
                <a:ea typeface="Tahoma"/>
                <a:cs typeface="Tahoma"/>
              </a:rPr>
              <a:t>vị</a:t>
            </a:r>
            <a:r>
              <a:rPr lang="vi-VN" sz="2400" dirty="0">
                <a:latin typeface="Tahoma"/>
                <a:ea typeface="Tahoma"/>
                <a:cs typeface="Tahoma"/>
              </a:rPr>
              <a:t> </a:t>
            </a:r>
            <a:r>
              <a:rPr lang="vi-VN" sz="2400" dirty="0" err="1">
                <a:latin typeface="Tahoma"/>
                <a:ea typeface="Tahoma"/>
                <a:cs typeface="Tahoma"/>
              </a:rPr>
              <a:t>tạm</a:t>
            </a:r>
            <a:r>
              <a:rPr lang="vi-VN" sz="2400" dirty="0">
                <a:latin typeface="Tahoma"/>
                <a:ea typeface="Tahoma"/>
                <a:cs typeface="Tahoma"/>
              </a:rPr>
              <a:t> </a:t>
            </a:r>
            <a:r>
              <a:rPr lang="vi-VN" sz="2400" dirty="0" err="1">
                <a:latin typeface="Tahoma"/>
                <a:ea typeface="Tahoma"/>
                <a:cs typeface="Tahoma"/>
              </a:rPr>
              <a:t>trú</a:t>
            </a:r>
            <a:r>
              <a:rPr lang="vi-VN" sz="2400" dirty="0">
                <a:latin typeface="Tahoma"/>
                <a:ea typeface="Tahoma"/>
                <a:cs typeface="Tahoma"/>
              </a:rPr>
              <a:t> VLR.</a:t>
            </a:r>
            <a:endParaRPr lang="en-US" sz="2400" dirty="0">
              <a:latin typeface="Tahoma"/>
              <a:ea typeface="Tahoma"/>
              <a:cs typeface="Tahoma"/>
            </a:endParaRPr>
          </a:p>
          <a:p>
            <a:r>
              <a:rPr lang="vi-VN" sz="2400" dirty="0">
                <a:latin typeface="Tahoma"/>
                <a:ea typeface="Tahoma"/>
                <a:cs typeface="Tahoma"/>
              </a:rPr>
              <a:t>Trung tâm </a:t>
            </a:r>
            <a:r>
              <a:rPr lang="vi-VN" sz="2400" dirty="0" err="1">
                <a:latin typeface="Tahoma"/>
                <a:ea typeface="Tahoma"/>
                <a:cs typeface="Tahoma"/>
              </a:rPr>
              <a:t>nhận</a:t>
            </a:r>
            <a:r>
              <a:rPr lang="vi-VN" sz="2400" dirty="0">
                <a:latin typeface="Tahoma"/>
                <a:ea typeface="Tahoma"/>
                <a:cs typeface="Tahoma"/>
              </a:rPr>
              <a:t> </a:t>
            </a:r>
            <a:r>
              <a:rPr lang="vi-VN" sz="2400" dirty="0" err="1">
                <a:latin typeface="Tahoma"/>
                <a:ea typeface="Tahoma"/>
                <a:cs typeface="Tahoma"/>
              </a:rPr>
              <a:t>thực</a:t>
            </a:r>
            <a:r>
              <a:rPr lang="vi-VN" sz="2400" dirty="0">
                <a:latin typeface="Tahoma"/>
                <a:ea typeface="Tahoma"/>
                <a:cs typeface="Tahoma"/>
              </a:rPr>
              <a:t> </a:t>
            </a:r>
            <a:r>
              <a:rPr lang="vi-VN" sz="2400" dirty="0" err="1">
                <a:latin typeface="Tahoma"/>
                <a:ea typeface="Tahoma"/>
                <a:cs typeface="Tahoma"/>
              </a:rPr>
              <a:t>AuC</a:t>
            </a:r>
            <a:r>
              <a:rPr lang="vi-VN" sz="2400" dirty="0">
                <a:latin typeface="Tahoma"/>
                <a:ea typeface="Tahoma"/>
                <a:cs typeface="Tahoma"/>
              </a:rPr>
              <a:t>.</a:t>
            </a:r>
            <a:endParaRPr lang="en-US" sz="2400" dirty="0">
              <a:latin typeface="Tahoma"/>
              <a:ea typeface="Tahoma"/>
              <a:cs typeface="Tahoma"/>
            </a:endParaRPr>
          </a:p>
          <a:p>
            <a:r>
              <a:rPr lang="vi-VN" sz="2400" dirty="0">
                <a:latin typeface="Tahoma"/>
                <a:ea typeface="Tahoma"/>
                <a:cs typeface="Tahoma"/>
              </a:rPr>
              <a:t>Thanh ghi </a:t>
            </a:r>
            <a:r>
              <a:rPr lang="vi-VN" sz="2400" dirty="0" err="1">
                <a:latin typeface="Tahoma"/>
                <a:ea typeface="Tahoma"/>
                <a:cs typeface="Tahoma"/>
              </a:rPr>
              <a:t>nhận</a:t>
            </a:r>
            <a:r>
              <a:rPr lang="vi-VN" sz="2400" dirty="0">
                <a:latin typeface="Tahoma"/>
                <a:ea typeface="Tahoma"/>
                <a:cs typeface="Tahoma"/>
              </a:rPr>
              <a:t> </a:t>
            </a:r>
            <a:r>
              <a:rPr lang="vi-VN" sz="2400" dirty="0" err="1">
                <a:latin typeface="Tahoma"/>
                <a:ea typeface="Tahoma"/>
                <a:cs typeface="Tahoma"/>
              </a:rPr>
              <a:t>dạng</a:t>
            </a:r>
            <a:r>
              <a:rPr lang="vi-VN" sz="2400" dirty="0">
                <a:latin typeface="Tahoma"/>
                <a:ea typeface="Tahoma"/>
                <a:cs typeface="Tahoma"/>
              </a:rPr>
              <a:t> </a:t>
            </a:r>
            <a:r>
              <a:rPr lang="vi-VN" sz="2400" dirty="0" err="1">
                <a:latin typeface="Tahoma"/>
                <a:ea typeface="Tahoma"/>
                <a:cs typeface="Tahoma"/>
              </a:rPr>
              <a:t>thiết</a:t>
            </a:r>
            <a:r>
              <a:rPr lang="vi-VN" sz="2400" dirty="0">
                <a:latin typeface="Tahoma"/>
                <a:ea typeface="Tahoma"/>
                <a:cs typeface="Tahoma"/>
              </a:rPr>
              <a:t> </a:t>
            </a:r>
            <a:r>
              <a:rPr lang="vi-VN" sz="2400" dirty="0" err="1">
                <a:latin typeface="Tahoma"/>
                <a:ea typeface="Tahoma"/>
                <a:cs typeface="Tahoma"/>
              </a:rPr>
              <a:t>bị</a:t>
            </a:r>
            <a:r>
              <a:rPr lang="vi-VN" sz="2400" dirty="0">
                <a:latin typeface="Tahoma"/>
                <a:ea typeface="Tahoma"/>
                <a:cs typeface="Tahoma"/>
              </a:rPr>
              <a:t> EIR.</a:t>
            </a:r>
            <a:endParaRPr lang="en-US" sz="2400" dirty="0">
              <a:latin typeface="Tahoma"/>
              <a:ea typeface="Tahoma"/>
              <a:cs typeface="Tahoma"/>
            </a:endParaRPr>
          </a:p>
          <a:p>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632" y="4056846"/>
            <a:ext cx="3631506" cy="175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6449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16" presetClass="entr" presetSubtype="21"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074"/>
                                        </p:tgtEl>
                                        <p:attrNameLst>
                                          <p:attrName>style.visibility</p:attrName>
                                        </p:attrNameLst>
                                      </p:cBhvr>
                                      <p:to>
                                        <p:strVal val="visible"/>
                                      </p:to>
                                    </p:set>
                                    <p:animEffect transition="in" filter="barn(inVertical)">
                                      <p:cBhvr>
                                        <p:cTn id="41"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a:latin typeface="Arial" pitchFamily="34" charset="0"/>
                <a:cs typeface="Arial" pitchFamily="34" charset="0"/>
              </a:rPr>
              <a:t>Trung</a:t>
            </a:r>
            <a:r>
              <a:rPr lang="en-US" sz="3200" b="1" dirty="0">
                <a:latin typeface="Arial" pitchFamily="34" charset="0"/>
                <a:cs typeface="Arial" pitchFamily="34" charset="0"/>
              </a:rPr>
              <a:t> </a:t>
            </a:r>
            <a:r>
              <a:rPr lang="en-US" sz="3200" b="1" dirty="0" err="1">
                <a:latin typeface="Arial" pitchFamily="34" charset="0"/>
                <a:cs typeface="Arial" pitchFamily="34" charset="0"/>
              </a:rPr>
              <a:t>tâm</a:t>
            </a:r>
            <a:r>
              <a:rPr lang="en-US" sz="3200" b="1" dirty="0">
                <a:latin typeface="Arial" pitchFamily="34" charset="0"/>
                <a:cs typeface="Arial" pitchFamily="34" charset="0"/>
              </a:rPr>
              <a:t> </a:t>
            </a:r>
            <a:r>
              <a:rPr lang="en-US" sz="3200" b="1" dirty="0" err="1">
                <a:latin typeface="Arial" pitchFamily="34" charset="0"/>
                <a:cs typeface="Arial" pitchFamily="34" charset="0"/>
              </a:rPr>
              <a:t>chuyển</a:t>
            </a:r>
            <a:r>
              <a:rPr lang="en-US" sz="3200" b="1" dirty="0">
                <a:latin typeface="Arial" pitchFamily="34" charset="0"/>
                <a:cs typeface="Arial" pitchFamily="34" charset="0"/>
              </a:rPr>
              <a:t> </a:t>
            </a:r>
            <a:r>
              <a:rPr lang="en-US" sz="3200" b="1" dirty="0" err="1">
                <a:latin typeface="Arial" pitchFamily="34" charset="0"/>
                <a:cs typeface="Arial" pitchFamily="34" charset="0"/>
              </a:rPr>
              <a:t>mạch</a:t>
            </a:r>
            <a:r>
              <a:rPr lang="en-US" sz="3200" b="1" dirty="0">
                <a:latin typeface="Arial" pitchFamily="34" charset="0"/>
                <a:cs typeface="Arial" pitchFamily="34" charset="0"/>
              </a:rPr>
              <a:t> di </a:t>
            </a:r>
            <a:r>
              <a:rPr lang="en-US" sz="3200" b="1" dirty="0" err="1">
                <a:latin typeface="Arial" pitchFamily="34" charset="0"/>
                <a:cs typeface="Arial" pitchFamily="34" charset="0"/>
              </a:rPr>
              <a:t>động</a:t>
            </a:r>
            <a:r>
              <a:rPr lang="en-US" sz="3200" b="1" dirty="0">
                <a:latin typeface="Arial" pitchFamily="34" charset="0"/>
                <a:cs typeface="Arial" pitchFamily="34" charset="0"/>
              </a:rPr>
              <a:t> MSC</a:t>
            </a:r>
          </a:p>
        </p:txBody>
      </p:sp>
      <p:sp>
        <p:nvSpPr>
          <p:cNvPr id="3" name="Content Placeholder 2"/>
          <p:cNvSpPr>
            <a:spLocks noGrp="1"/>
          </p:cNvSpPr>
          <p:nvPr>
            <p:ph idx="1"/>
          </p:nvPr>
        </p:nvSpPr>
        <p:spPr>
          <a:xfrm>
            <a:off x="2592210" y="1610644"/>
            <a:ext cx="8915400" cy="3579502"/>
          </a:xfrm>
        </p:spPr>
        <p:txBody>
          <a:bodyPr vert="horz" lIns="91440" tIns="45720" rIns="91440" bIns="45720" rtlCol="0" anchor="t">
            <a:noAutofit/>
          </a:bodyPr>
          <a:lstStyle/>
          <a:p>
            <a:pPr marL="0" indent="0">
              <a:buNone/>
            </a:pPr>
            <a:r>
              <a:rPr lang="vi-VN" sz="3200" b="1" dirty="0">
                <a:latin typeface="Tahoma"/>
                <a:ea typeface="Tahoma"/>
                <a:cs typeface="Tahoma"/>
              </a:rPr>
              <a:t>Chức năng chính của tổng </a:t>
            </a:r>
            <a:r>
              <a:rPr lang="vi-VN" sz="3200" b="1" dirty="0" err="1">
                <a:latin typeface="Tahoma"/>
                <a:ea typeface="Tahoma"/>
                <a:cs typeface="Tahoma"/>
              </a:rPr>
              <a:t>đài</a:t>
            </a:r>
            <a:r>
              <a:rPr lang="vi-VN" sz="3200" b="1" dirty="0">
                <a:latin typeface="Tahoma"/>
                <a:ea typeface="Tahoma"/>
                <a:cs typeface="Tahoma"/>
              </a:rPr>
              <a:t> MSC</a:t>
            </a:r>
            <a:r>
              <a:rPr lang="en-US" sz="3200" b="1" dirty="0"/>
              <a:t> </a:t>
            </a:r>
            <a:r>
              <a:rPr lang="en-US" sz="3200" b="1" dirty="0" err="1">
                <a:latin typeface="Tahoma"/>
                <a:ea typeface="Tahoma"/>
                <a:cs typeface="Tahoma"/>
              </a:rPr>
              <a:t>là</a:t>
            </a:r>
            <a:r>
              <a:rPr lang="en-US" sz="3200" b="1" dirty="0">
                <a:latin typeface="Tahoma"/>
                <a:ea typeface="Tahoma"/>
                <a:cs typeface="Tahoma"/>
              </a:rPr>
              <a:t> </a:t>
            </a:r>
            <a:r>
              <a:rPr lang="en-US" sz="3200" b="1" dirty="0" err="1">
                <a:latin typeface="Tahoma"/>
                <a:ea typeface="Tahoma"/>
                <a:cs typeface="Tahoma"/>
              </a:rPr>
              <a:t>điều</a:t>
            </a:r>
            <a:r>
              <a:rPr lang="en-US" sz="3200" b="1" dirty="0">
                <a:latin typeface="Tahoma"/>
                <a:ea typeface="Tahoma"/>
                <a:cs typeface="Tahoma"/>
              </a:rPr>
              <a:t> </a:t>
            </a:r>
            <a:r>
              <a:rPr lang="en-US" sz="3200" b="1" dirty="0" err="1">
                <a:latin typeface="Tahoma"/>
                <a:ea typeface="Tahoma"/>
                <a:cs typeface="Tahoma"/>
              </a:rPr>
              <a:t>phối</a:t>
            </a:r>
            <a:r>
              <a:rPr lang="en-US" sz="3200" b="1" dirty="0">
                <a:latin typeface="Tahoma"/>
                <a:ea typeface="Tahoma"/>
                <a:cs typeface="Tahoma"/>
              </a:rPr>
              <a:t> </a:t>
            </a:r>
            <a:r>
              <a:rPr lang="en-US" sz="3200" b="1" dirty="0" err="1">
                <a:latin typeface="Tahoma"/>
                <a:ea typeface="Tahoma"/>
                <a:cs typeface="Tahoma"/>
              </a:rPr>
              <a:t>và</a:t>
            </a:r>
            <a:r>
              <a:rPr lang="en-US" sz="3200" b="1" dirty="0">
                <a:latin typeface="Tahoma"/>
                <a:ea typeface="Tahoma"/>
                <a:cs typeface="Tahoma"/>
              </a:rPr>
              <a:t> </a:t>
            </a:r>
            <a:r>
              <a:rPr lang="en-US" sz="3200" b="1" dirty="0" err="1">
                <a:latin typeface="Tahoma"/>
                <a:ea typeface="Tahoma"/>
                <a:cs typeface="Tahoma"/>
              </a:rPr>
              <a:t>thiết</a:t>
            </a:r>
            <a:r>
              <a:rPr lang="en-US" sz="3200" b="1" dirty="0">
                <a:latin typeface="Tahoma"/>
                <a:ea typeface="Tahoma"/>
                <a:cs typeface="Tahoma"/>
              </a:rPr>
              <a:t> </a:t>
            </a:r>
            <a:r>
              <a:rPr lang="en-US" sz="3200" b="1" dirty="0" err="1">
                <a:latin typeface="Tahoma"/>
                <a:ea typeface="Tahoma"/>
                <a:cs typeface="Tahoma"/>
              </a:rPr>
              <a:t>lập</a:t>
            </a:r>
            <a:r>
              <a:rPr lang="en-US" sz="3200" b="1" dirty="0">
                <a:latin typeface="Tahoma"/>
                <a:ea typeface="Tahoma"/>
                <a:cs typeface="Tahoma"/>
              </a:rPr>
              <a:t> </a:t>
            </a:r>
            <a:r>
              <a:rPr lang="en-US" sz="3200" b="1" dirty="0" err="1">
                <a:latin typeface="Tahoma"/>
                <a:ea typeface="Tahoma"/>
                <a:cs typeface="Tahoma"/>
              </a:rPr>
              <a:t>cuộc</a:t>
            </a:r>
            <a:r>
              <a:rPr lang="en-US" sz="3200" b="1" dirty="0">
                <a:latin typeface="Tahoma"/>
                <a:ea typeface="Tahoma"/>
                <a:cs typeface="Tahoma"/>
              </a:rPr>
              <a:t> </a:t>
            </a:r>
            <a:r>
              <a:rPr lang="en-US" sz="3200" b="1" dirty="0" err="1">
                <a:latin typeface="Tahoma"/>
                <a:ea typeface="Tahoma"/>
                <a:cs typeface="Tahoma"/>
              </a:rPr>
              <a:t>gọi</a:t>
            </a:r>
            <a:r>
              <a:rPr lang="en-US" sz="3200" b="1" dirty="0">
                <a:latin typeface="Tahoma"/>
                <a:ea typeface="Tahoma"/>
                <a:cs typeface="Tahoma"/>
              </a:rPr>
              <a:t> </a:t>
            </a:r>
            <a:r>
              <a:rPr lang="en-US" sz="3200" b="1" dirty="0" err="1">
                <a:latin typeface="Tahoma"/>
                <a:ea typeface="Tahoma"/>
                <a:cs typeface="Tahoma"/>
              </a:rPr>
              <a:t>đến</a:t>
            </a:r>
            <a:r>
              <a:rPr lang="en-US" sz="3200" b="1" dirty="0">
                <a:latin typeface="Tahoma"/>
                <a:ea typeface="Tahoma"/>
                <a:cs typeface="Tahoma"/>
              </a:rPr>
              <a:t> </a:t>
            </a:r>
            <a:r>
              <a:rPr lang="en-US" sz="3200" b="1" dirty="0" err="1">
                <a:latin typeface="Tahoma"/>
                <a:ea typeface="Tahoma"/>
                <a:cs typeface="Tahoma"/>
              </a:rPr>
              <a:t>người</a:t>
            </a:r>
            <a:r>
              <a:rPr lang="en-US" sz="3200" b="1" dirty="0">
                <a:latin typeface="Tahoma"/>
                <a:ea typeface="Tahoma"/>
                <a:cs typeface="Tahoma"/>
              </a:rPr>
              <a:t> </a:t>
            </a:r>
            <a:r>
              <a:rPr lang="en-US" sz="3200" b="1" dirty="0" err="1">
                <a:latin typeface="Tahoma"/>
                <a:ea typeface="Tahoma"/>
                <a:cs typeface="Tahoma"/>
              </a:rPr>
              <a:t>sử</a:t>
            </a:r>
            <a:r>
              <a:rPr lang="en-US" sz="3200" b="1" dirty="0">
                <a:latin typeface="Tahoma"/>
                <a:ea typeface="Tahoma"/>
                <a:cs typeface="Tahoma"/>
              </a:rPr>
              <a:t> </a:t>
            </a:r>
            <a:r>
              <a:rPr lang="en-US" sz="3200" b="1" dirty="0" err="1">
                <a:latin typeface="Tahoma"/>
                <a:ea typeface="Tahoma"/>
                <a:cs typeface="Tahoma"/>
              </a:rPr>
              <a:t>dụng</a:t>
            </a:r>
            <a:r>
              <a:rPr lang="en-US" sz="3200" b="1" dirty="0">
                <a:latin typeface="Tahoma"/>
                <a:ea typeface="Tahoma"/>
                <a:cs typeface="Tahoma"/>
              </a:rPr>
              <a:t>. </a:t>
            </a:r>
            <a:r>
              <a:rPr lang="en-US" sz="3200" b="1" dirty="0" err="1">
                <a:latin typeface="Tahoma"/>
                <a:ea typeface="Tahoma"/>
                <a:cs typeface="Tahoma"/>
              </a:rPr>
              <a:t>Cụ</a:t>
            </a:r>
            <a:r>
              <a:rPr lang="en-US" sz="3200" b="1" dirty="0">
                <a:latin typeface="Tahoma"/>
                <a:ea typeface="Tahoma"/>
                <a:cs typeface="Tahoma"/>
              </a:rPr>
              <a:t> </a:t>
            </a:r>
            <a:r>
              <a:rPr lang="en-US" sz="3200" b="1" dirty="0" err="1">
                <a:latin typeface="Tahoma"/>
                <a:ea typeface="Tahoma"/>
                <a:cs typeface="Tahoma"/>
              </a:rPr>
              <a:t>thể</a:t>
            </a:r>
            <a:r>
              <a:rPr lang="en-US" sz="3200" b="1" dirty="0">
                <a:latin typeface="Tahoma"/>
                <a:ea typeface="Tahoma"/>
                <a:cs typeface="Tahoma"/>
              </a:rPr>
              <a:t>:</a:t>
            </a:r>
            <a:endParaRPr lang="en-US" sz="3200" dirty="0">
              <a:latin typeface="Tahoma"/>
              <a:ea typeface="Tahoma"/>
              <a:cs typeface="Tahoma"/>
            </a:endParaRPr>
          </a:p>
          <a:p>
            <a:r>
              <a:rPr lang="vi-VN" sz="3200" dirty="0">
                <a:latin typeface="Tahoma"/>
                <a:ea typeface="Tahoma"/>
                <a:cs typeface="Tahoma"/>
              </a:rPr>
              <a:t>Xử lý cuộc gọi(Call Processing)</a:t>
            </a:r>
            <a:endParaRPr lang="en-US" sz="3200">
              <a:latin typeface="Century Gothic"/>
              <a:ea typeface="Tahoma"/>
              <a:cs typeface="Tahoma"/>
            </a:endParaRPr>
          </a:p>
          <a:p>
            <a:r>
              <a:rPr lang="vi-VN" sz="3200" dirty="0">
                <a:latin typeface="Tahoma"/>
                <a:ea typeface="Tahoma"/>
                <a:cs typeface="Tahoma"/>
              </a:rPr>
              <a:t>Điều khiển chuyển giao(Handover Control)</a:t>
            </a:r>
            <a:endParaRPr lang="en-US" sz="3200">
              <a:latin typeface="Century Gothic"/>
              <a:ea typeface="Tahoma"/>
              <a:cs typeface="Tahoma"/>
            </a:endParaRPr>
          </a:p>
          <a:p>
            <a:r>
              <a:rPr lang="vi-VN" sz="3200" dirty="0">
                <a:latin typeface="Tahoma"/>
                <a:ea typeface="Tahoma"/>
                <a:cs typeface="Tahoma"/>
              </a:rPr>
              <a:t>Quản lý di động (Mobility Management)</a:t>
            </a:r>
            <a:endParaRPr lang="en-US" sz="3200">
              <a:latin typeface="Century Gothic"/>
              <a:ea typeface="Tahoma"/>
              <a:cs typeface="Tahoma"/>
            </a:endParaRPr>
          </a:p>
          <a:p>
            <a:r>
              <a:rPr lang="en-US" sz="3200" dirty="0" err="1">
                <a:latin typeface="Tahoma"/>
                <a:ea typeface="Tahoma"/>
                <a:cs typeface="Tahoma"/>
              </a:rPr>
              <a:t>Tính</a:t>
            </a:r>
            <a:r>
              <a:rPr lang="en-US" sz="3200" dirty="0">
                <a:latin typeface="Tahoma"/>
                <a:ea typeface="Tahoma"/>
                <a:cs typeface="Tahoma"/>
              </a:rPr>
              <a:t> </a:t>
            </a:r>
            <a:r>
              <a:rPr lang="en-US" sz="3200" dirty="0" err="1">
                <a:latin typeface="Tahoma"/>
                <a:ea typeface="Tahoma"/>
                <a:cs typeface="Tahoma"/>
              </a:rPr>
              <a:t>cước</a:t>
            </a:r>
            <a:endParaRPr lang="en-US" sz="3200" dirty="0">
              <a:latin typeface="Tahoma"/>
              <a:ea typeface="Tahoma"/>
              <a:cs typeface="Tahoma"/>
            </a:endParaRPr>
          </a:p>
          <a:p>
            <a:r>
              <a:rPr lang="vi-VN" sz="3200" dirty="0">
                <a:latin typeface="Tahoma"/>
                <a:ea typeface="Tahoma"/>
                <a:cs typeface="Tahoma"/>
              </a:rPr>
              <a:t>Tương tác IWF (Interworking Function): qua GMSC</a:t>
            </a:r>
            <a:endParaRPr lang="en-US" sz="3200">
              <a:latin typeface="Century Gothic"/>
              <a:ea typeface="Tahoma"/>
              <a:cs typeface="Tahoma"/>
            </a:endParaRPr>
          </a:p>
          <a:p>
            <a:pPr marL="0" indent="0" algn="ctr">
              <a:buNone/>
            </a:pPr>
            <a:endParaRPr lang="en-US" sz="2800" dirty="0"/>
          </a:p>
          <a:p>
            <a:endParaRPr lang="en-US" sz="2800" dirty="0">
              <a:latin typeface="Arial" pitchFamily="34" charset="0"/>
              <a:cs typeface="Arial" pitchFamily="34" charset="0"/>
            </a:endParaRPr>
          </a:p>
        </p:txBody>
      </p:sp>
    </p:spTree>
    <p:extLst>
      <p:ext uri="{BB962C8B-B14F-4D97-AF65-F5344CB8AC3E}">
        <p14:creationId xmlns:p14="http://schemas.microsoft.com/office/powerpoint/2010/main" val="23399519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Tahoma" pitchFamily="34" charset="0"/>
                <a:ea typeface="Tahoma" pitchFamily="34" charset="0"/>
                <a:cs typeface="Tahoma" pitchFamily="34" charset="0"/>
              </a:rPr>
              <a:t>Bộ</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ghi</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định</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vị</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thường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trú</a:t>
            </a:r>
            <a:r>
              <a:rPr lang="en-US" b="1" dirty="0">
                <a:latin typeface="Tahoma" pitchFamily="34" charset="0"/>
                <a:ea typeface="Tahoma" pitchFamily="34" charset="0"/>
                <a:cs typeface="Tahoma" pitchFamily="34" charset="0"/>
              </a:rPr>
              <a:t> HLR (</a:t>
            </a:r>
            <a:r>
              <a:rPr lang="en-US" b="1" i="1" dirty="0">
                <a:latin typeface="Tahoma" pitchFamily="34" charset="0"/>
                <a:ea typeface="Tahoma" pitchFamily="34" charset="0"/>
                <a:cs typeface="Tahoma" pitchFamily="34" charset="0"/>
              </a:rPr>
              <a:t>Home Location Register</a:t>
            </a:r>
            <a:r>
              <a:rPr lang="en-US" b="1" dirty="0">
                <a:latin typeface="Tahoma" pitchFamily="34" charset="0"/>
                <a:ea typeface="Tahoma" pitchFamily="34" charset="0"/>
                <a:cs typeface="Tahoma" pitchFamily="34" charset="0"/>
              </a:rPr>
              <a:t>)</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800" dirty="0" err="1">
                <a:latin typeface="Tahoma"/>
                <a:ea typeface="Tahoma"/>
                <a:cs typeface="Tahoma"/>
              </a:rPr>
              <a:t>Là</a:t>
            </a:r>
            <a:r>
              <a:rPr lang="en-US" sz="2800" dirty="0">
                <a:latin typeface="Tahoma"/>
                <a:ea typeface="Tahoma"/>
                <a:cs typeface="Tahoma"/>
              </a:rPr>
              <a:t> </a:t>
            </a:r>
            <a:r>
              <a:rPr lang="en-US" sz="2800" dirty="0" err="1">
                <a:latin typeface="Tahoma"/>
                <a:ea typeface="Tahoma"/>
                <a:cs typeface="Tahoma"/>
              </a:rPr>
              <a:t>cơ</a:t>
            </a:r>
            <a:r>
              <a:rPr lang="en-US" sz="2800" dirty="0">
                <a:latin typeface="Tahoma"/>
                <a:ea typeface="Tahoma"/>
                <a:cs typeface="Tahoma"/>
              </a:rPr>
              <a:t> </a:t>
            </a:r>
            <a:r>
              <a:rPr lang="en-US" sz="2800" dirty="0" err="1">
                <a:latin typeface="Tahoma"/>
                <a:ea typeface="Tahoma"/>
                <a:cs typeface="Tahoma"/>
              </a:rPr>
              <a:t>sở</a:t>
            </a:r>
            <a:r>
              <a:rPr lang="en-US" sz="2800" dirty="0">
                <a:latin typeface="Tahoma"/>
                <a:ea typeface="Tahoma"/>
                <a:cs typeface="Tahoma"/>
              </a:rPr>
              <a:t> </a:t>
            </a:r>
            <a:r>
              <a:rPr lang="en-US" sz="2800" dirty="0" err="1">
                <a:latin typeface="Tahoma"/>
                <a:ea typeface="Tahoma"/>
                <a:cs typeface="Tahoma"/>
              </a:rPr>
              <a:t>dữ</a:t>
            </a:r>
            <a:r>
              <a:rPr lang="en-US" sz="2800" dirty="0">
                <a:latin typeface="Tahoma"/>
                <a:ea typeface="Tahoma"/>
                <a:cs typeface="Tahoma"/>
              </a:rPr>
              <a:t> </a:t>
            </a:r>
            <a:r>
              <a:rPr lang="en-US" sz="2800" dirty="0" err="1">
                <a:latin typeface="Tahoma"/>
                <a:ea typeface="Tahoma"/>
                <a:cs typeface="Tahoma"/>
              </a:rPr>
              <a:t>liệu</a:t>
            </a:r>
            <a:r>
              <a:rPr lang="en-US" sz="2800" dirty="0">
                <a:latin typeface="Tahoma"/>
                <a:ea typeface="Tahoma"/>
                <a:cs typeface="Tahoma"/>
              </a:rPr>
              <a:t> </a:t>
            </a:r>
            <a:r>
              <a:rPr lang="en-US" sz="2800" dirty="0" err="1">
                <a:latin typeface="Tahoma"/>
                <a:ea typeface="Tahoma"/>
                <a:cs typeface="Tahoma"/>
              </a:rPr>
              <a:t>chứa</a:t>
            </a:r>
            <a:r>
              <a:rPr lang="en-US" sz="2800" dirty="0">
                <a:latin typeface="Tahoma"/>
                <a:ea typeface="Tahoma"/>
                <a:cs typeface="Tahoma"/>
              </a:rPr>
              <a:t> </a:t>
            </a:r>
            <a:r>
              <a:rPr lang="en-US" sz="2800" dirty="0" err="1">
                <a:latin typeface="Tahoma"/>
                <a:ea typeface="Tahoma"/>
                <a:cs typeface="Tahoma"/>
              </a:rPr>
              <a:t>các</a:t>
            </a:r>
            <a:r>
              <a:rPr lang="en-US" sz="2800" dirty="0">
                <a:latin typeface="Tahoma"/>
                <a:ea typeface="Tahoma"/>
                <a:cs typeface="Tahoma"/>
              </a:rPr>
              <a:t> </a:t>
            </a:r>
            <a:r>
              <a:rPr lang="en-US" sz="2800" dirty="0" err="1">
                <a:latin typeface="Tahoma"/>
                <a:ea typeface="Tahoma"/>
                <a:cs typeface="Tahoma"/>
              </a:rPr>
              <a:t>thông</a:t>
            </a:r>
            <a:r>
              <a:rPr lang="en-US" sz="2800" dirty="0">
                <a:latin typeface="Tahoma"/>
                <a:ea typeface="Tahoma"/>
                <a:cs typeface="Tahoma"/>
              </a:rPr>
              <a:t> tin </a:t>
            </a:r>
            <a:r>
              <a:rPr lang="en-US" sz="2800" dirty="0" err="1">
                <a:latin typeface="Tahoma"/>
                <a:ea typeface="Tahoma"/>
                <a:cs typeface="Tahoma"/>
              </a:rPr>
              <a:t>lâu</a:t>
            </a:r>
            <a:r>
              <a:rPr lang="en-US" sz="2800" dirty="0">
                <a:latin typeface="Tahoma"/>
                <a:ea typeface="Tahoma"/>
                <a:cs typeface="Tahoma"/>
              </a:rPr>
              <a:t> </a:t>
            </a:r>
            <a:r>
              <a:rPr lang="en-US" sz="2800" dirty="0" err="1">
                <a:latin typeface="Tahoma"/>
                <a:ea typeface="Tahoma"/>
                <a:cs typeface="Tahoma"/>
              </a:rPr>
              <a:t>dài</a:t>
            </a:r>
            <a:r>
              <a:rPr lang="en-US" sz="2800" dirty="0">
                <a:latin typeface="Tahoma"/>
                <a:ea typeface="Tahoma"/>
                <a:cs typeface="Tahoma"/>
              </a:rPr>
              <a:t> </a:t>
            </a:r>
            <a:r>
              <a:rPr lang="en-US" sz="2800" dirty="0" err="1">
                <a:latin typeface="Tahoma"/>
                <a:ea typeface="Tahoma"/>
                <a:cs typeface="Tahoma"/>
              </a:rPr>
              <a:t>về</a:t>
            </a:r>
            <a:r>
              <a:rPr lang="en-US" sz="2800" dirty="0">
                <a:latin typeface="Tahoma"/>
                <a:ea typeface="Tahoma"/>
                <a:cs typeface="Tahoma"/>
              </a:rPr>
              <a:t> </a:t>
            </a:r>
            <a:r>
              <a:rPr lang="en-US" sz="2800" dirty="0" err="1">
                <a:latin typeface="Tahoma"/>
                <a:ea typeface="Tahoma"/>
                <a:cs typeface="Tahoma"/>
              </a:rPr>
              <a:t>thuê</a:t>
            </a:r>
            <a:r>
              <a:rPr lang="en-US" sz="2800" dirty="0">
                <a:latin typeface="Tahoma"/>
                <a:ea typeface="Tahoma"/>
                <a:cs typeface="Tahoma"/>
              </a:rPr>
              <a:t> bao, </a:t>
            </a:r>
            <a:r>
              <a:rPr lang="en-US" sz="2800" dirty="0" err="1">
                <a:latin typeface="Tahoma"/>
                <a:ea typeface="Tahoma"/>
                <a:cs typeface="Tahoma"/>
              </a:rPr>
              <a:t>cụ</a:t>
            </a:r>
            <a:r>
              <a:rPr lang="en-US" sz="2800" dirty="0">
                <a:latin typeface="Tahoma"/>
                <a:ea typeface="Tahoma"/>
                <a:cs typeface="Tahoma"/>
              </a:rPr>
              <a:t> </a:t>
            </a:r>
            <a:r>
              <a:rPr lang="en-US" sz="2800" dirty="0" err="1">
                <a:latin typeface="Tahoma"/>
                <a:ea typeface="Tahoma"/>
                <a:cs typeface="Tahoma"/>
              </a:rPr>
              <a:t>thể</a:t>
            </a:r>
            <a:r>
              <a:rPr lang="en-US" sz="2800" dirty="0">
                <a:latin typeface="Tahoma"/>
                <a:ea typeface="Tahoma"/>
                <a:cs typeface="Tahoma"/>
              </a:rPr>
              <a:t>:</a:t>
            </a:r>
          </a:p>
          <a:p>
            <a:r>
              <a:rPr lang="en-US" sz="2800" dirty="0" err="1">
                <a:latin typeface="Tahoma"/>
                <a:ea typeface="Tahoma"/>
                <a:cs typeface="Tahoma"/>
              </a:rPr>
              <a:t>Các</a:t>
            </a:r>
            <a:r>
              <a:rPr lang="en-US" sz="2800" dirty="0">
                <a:latin typeface="Tahoma"/>
                <a:ea typeface="Tahoma"/>
                <a:cs typeface="Tahoma"/>
              </a:rPr>
              <a:t> </a:t>
            </a:r>
            <a:r>
              <a:rPr lang="en-US" sz="2800" dirty="0" err="1">
                <a:latin typeface="Tahoma"/>
                <a:ea typeface="Tahoma"/>
                <a:cs typeface="Tahoma"/>
              </a:rPr>
              <a:t>số</a:t>
            </a:r>
            <a:r>
              <a:rPr lang="en-US" sz="2800" dirty="0">
                <a:latin typeface="Tahoma"/>
                <a:ea typeface="Tahoma"/>
                <a:cs typeface="Tahoma"/>
              </a:rPr>
              <a:t> </a:t>
            </a:r>
            <a:r>
              <a:rPr lang="en-US" sz="2800" dirty="0" err="1">
                <a:latin typeface="Tahoma"/>
                <a:ea typeface="Tahoma"/>
                <a:cs typeface="Tahoma"/>
              </a:rPr>
              <a:t>nhận</a:t>
            </a:r>
            <a:r>
              <a:rPr lang="en-US" sz="2800" dirty="0">
                <a:latin typeface="Tahoma"/>
                <a:ea typeface="Tahoma"/>
                <a:cs typeface="Tahoma"/>
              </a:rPr>
              <a:t> </a:t>
            </a:r>
            <a:r>
              <a:rPr lang="en-US" sz="2800" dirty="0" err="1">
                <a:latin typeface="Tahoma"/>
                <a:ea typeface="Tahoma"/>
                <a:cs typeface="Tahoma"/>
              </a:rPr>
              <a:t>dạng</a:t>
            </a:r>
            <a:r>
              <a:rPr lang="en-US" sz="2800" dirty="0">
                <a:latin typeface="Tahoma"/>
                <a:ea typeface="Tahoma"/>
                <a:cs typeface="Tahoma"/>
              </a:rPr>
              <a:t> </a:t>
            </a:r>
            <a:r>
              <a:rPr lang="en-US" sz="2800" dirty="0" err="1">
                <a:latin typeface="Tahoma"/>
                <a:ea typeface="Tahoma"/>
                <a:cs typeface="Tahoma"/>
              </a:rPr>
              <a:t>thuê</a:t>
            </a:r>
            <a:r>
              <a:rPr lang="en-US" sz="2800" dirty="0">
                <a:latin typeface="Tahoma"/>
                <a:ea typeface="Tahoma"/>
                <a:cs typeface="Tahoma"/>
              </a:rPr>
              <a:t> bao IMSI, MS ISDN</a:t>
            </a:r>
          </a:p>
          <a:p>
            <a:r>
              <a:rPr lang="en-US" sz="2800" dirty="0" err="1">
                <a:latin typeface="Tahoma"/>
                <a:ea typeface="Tahoma"/>
                <a:cs typeface="Tahoma"/>
              </a:rPr>
              <a:t>Thông</a:t>
            </a:r>
            <a:r>
              <a:rPr lang="en-US" sz="2800" dirty="0">
                <a:latin typeface="Tahoma"/>
                <a:ea typeface="Tahoma"/>
                <a:cs typeface="Tahoma"/>
              </a:rPr>
              <a:t> tin </a:t>
            </a:r>
            <a:r>
              <a:rPr lang="en-US" sz="2800" dirty="0" err="1">
                <a:latin typeface="Tahoma"/>
                <a:ea typeface="Tahoma"/>
                <a:cs typeface="Tahoma"/>
              </a:rPr>
              <a:t>về</a:t>
            </a:r>
            <a:r>
              <a:rPr lang="en-US" sz="2800" dirty="0">
                <a:latin typeface="Tahoma"/>
                <a:ea typeface="Tahoma"/>
                <a:cs typeface="Tahoma"/>
              </a:rPr>
              <a:t> </a:t>
            </a:r>
            <a:r>
              <a:rPr lang="en-US" sz="2800" dirty="0" err="1">
                <a:latin typeface="Tahoma"/>
                <a:ea typeface="Tahoma"/>
                <a:cs typeface="Tahoma"/>
              </a:rPr>
              <a:t>thuê</a:t>
            </a:r>
            <a:r>
              <a:rPr lang="en-US" sz="2800" dirty="0">
                <a:latin typeface="Tahoma"/>
                <a:ea typeface="Tahoma"/>
                <a:cs typeface="Tahoma"/>
              </a:rPr>
              <a:t> bao</a:t>
            </a:r>
          </a:p>
          <a:p>
            <a:r>
              <a:rPr lang="en-US" sz="2800" dirty="0" err="1">
                <a:latin typeface="Tahoma"/>
                <a:ea typeface="Tahoma"/>
                <a:cs typeface="Tahoma"/>
              </a:rPr>
              <a:t>Các</a:t>
            </a:r>
            <a:r>
              <a:rPr lang="en-US" sz="2800" dirty="0">
                <a:latin typeface="Tahoma"/>
                <a:ea typeface="Tahoma"/>
                <a:cs typeface="Tahoma"/>
              </a:rPr>
              <a:t> </a:t>
            </a:r>
            <a:r>
              <a:rPr lang="en-US" sz="2800" dirty="0" err="1">
                <a:latin typeface="Tahoma"/>
                <a:ea typeface="Tahoma"/>
                <a:cs typeface="Tahoma"/>
              </a:rPr>
              <a:t>dịch</a:t>
            </a:r>
            <a:r>
              <a:rPr lang="en-US" sz="2800" dirty="0">
                <a:latin typeface="Tahoma"/>
                <a:ea typeface="Tahoma"/>
                <a:cs typeface="Tahoma"/>
              </a:rPr>
              <a:t> </a:t>
            </a:r>
            <a:r>
              <a:rPr lang="en-US" sz="2800" dirty="0" err="1">
                <a:latin typeface="Tahoma"/>
                <a:ea typeface="Tahoma"/>
                <a:cs typeface="Tahoma"/>
              </a:rPr>
              <a:t>vụ</a:t>
            </a:r>
            <a:r>
              <a:rPr lang="en-US" sz="2800" dirty="0">
                <a:latin typeface="Tahoma"/>
                <a:ea typeface="Tahoma"/>
                <a:cs typeface="Tahoma"/>
              </a:rPr>
              <a:t> </a:t>
            </a:r>
            <a:r>
              <a:rPr lang="en-US" sz="2800" dirty="0" err="1">
                <a:latin typeface="Tahoma"/>
                <a:ea typeface="Tahoma"/>
                <a:cs typeface="Tahoma"/>
              </a:rPr>
              <a:t>mà</a:t>
            </a:r>
            <a:r>
              <a:rPr lang="en-US" sz="2800" dirty="0">
                <a:latin typeface="Tahoma"/>
                <a:ea typeface="Tahoma"/>
                <a:cs typeface="Tahoma"/>
              </a:rPr>
              <a:t> </a:t>
            </a:r>
            <a:r>
              <a:rPr lang="en-US" sz="2800" dirty="0" err="1">
                <a:latin typeface="Tahoma"/>
                <a:ea typeface="Tahoma"/>
                <a:cs typeface="Tahoma"/>
              </a:rPr>
              <a:t>thuê</a:t>
            </a:r>
            <a:r>
              <a:rPr lang="en-US" sz="2800" dirty="0">
                <a:latin typeface="Tahoma"/>
                <a:ea typeface="Tahoma"/>
                <a:cs typeface="Tahoma"/>
              </a:rPr>
              <a:t> bao </a:t>
            </a:r>
            <a:r>
              <a:rPr lang="en-US" sz="2800" dirty="0" err="1">
                <a:latin typeface="Tahoma"/>
                <a:ea typeface="Tahoma"/>
                <a:cs typeface="Tahoma"/>
              </a:rPr>
              <a:t>hạn</a:t>
            </a:r>
            <a:r>
              <a:rPr lang="en-US" sz="2800" dirty="0">
                <a:latin typeface="Tahoma"/>
                <a:ea typeface="Tahoma"/>
                <a:cs typeface="Tahoma"/>
              </a:rPr>
              <a:t> </a:t>
            </a:r>
            <a:r>
              <a:rPr lang="en-US" sz="2800" dirty="0" err="1">
                <a:latin typeface="Tahoma"/>
                <a:ea typeface="Tahoma"/>
                <a:cs typeface="Tahoma"/>
              </a:rPr>
              <a:t>chế</a:t>
            </a:r>
            <a:r>
              <a:rPr lang="en-US" sz="2800" dirty="0">
                <a:latin typeface="Tahoma"/>
                <a:ea typeface="Tahoma"/>
                <a:cs typeface="Tahoma"/>
              </a:rPr>
              <a:t> </a:t>
            </a:r>
            <a:r>
              <a:rPr lang="en-US" sz="2800" dirty="0" err="1">
                <a:latin typeface="Tahoma"/>
                <a:ea typeface="Tahoma"/>
                <a:cs typeface="Tahoma"/>
              </a:rPr>
              <a:t>sử</a:t>
            </a:r>
            <a:r>
              <a:rPr lang="en-US" sz="2800" dirty="0">
                <a:latin typeface="Tahoma"/>
                <a:ea typeface="Tahoma"/>
                <a:cs typeface="Tahoma"/>
              </a:rPr>
              <a:t> </a:t>
            </a:r>
            <a:r>
              <a:rPr lang="en-US" sz="2800" dirty="0" err="1">
                <a:latin typeface="Tahoma"/>
                <a:ea typeface="Tahoma"/>
                <a:cs typeface="Tahoma"/>
              </a:rPr>
              <a:t>dụng</a:t>
            </a:r>
            <a:endParaRPr lang="en-US" sz="2800" dirty="0">
              <a:latin typeface="Tahoma"/>
              <a:ea typeface="Tahoma"/>
              <a:cs typeface="Tahoma"/>
            </a:endParaRPr>
          </a:p>
          <a:p>
            <a:r>
              <a:rPr lang="en-US" sz="2800" err="1">
                <a:latin typeface="Tahoma"/>
                <a:ea typeface="Tahoma"/>
                <a:cs typeface="Tahoma"/>
              </a:rPr>
              <a:t>Vùng</a:t>
            </a:r>
            <a:r>
              <a:rPr lang="en-US" sz="2800" dirty="0">
                <a:latin typeface="Tahoma"/>
                <a:ea typeface="Tahoma"/>
                <a:cs typeface="Tahoma"/>
              </a:rPr>
              <a:t> </a:t>
            </a:r>
            <a:r>
              <a:rPr lang="en-US" sz="2800" err="1">
                <a:latin typeface="Tahoma"/>
                <a:ea typeface="Tahoma"/>
                <a:cs typeface="Tahoma"/>
              </a:rPr>
              <a:t>phục</a:t>
            </a:r>
            <a:r>
              <a:rPr lang="en-US" sz="2800" dirty="0">
                <a:latin typeface="Tahoma"/>
                <a:ea typeface="Tahoma"/>
                <a:cs typeface="Tahoma"/>
              </a:rPr>
              <a:t> </a:t>
            </a:r>
            <a:r>
              <a:rPr lang="en-US" sz="2800" err="1">
                <a:latin typeface="Tahoma"/>
                <a:ea typeface="Tahoma"/>
                <a:cs typeface="Tahoma"/>
              </a:rPr>
              <a:t>vụ</a:t>
            </a:r>
            <a:r>
              <a:rPr lang="en-US" sz="2800" dirty="0">
                <a:latin typeface="Tahoma"/>
                <a:ea typeface="Tahoma"/>
                <a:cs typeface="Tahoma"/>
              </a:rPr>
              <a:t> </a:t>
            </a:r>
            <a:r>
              <a:rPr lang="en-US" sz="2800" err="1">
                <a:latin typeface="Tahoma"/>
                <a:ea typeface="Tahoma"/>
                <a:cs typeface="Tahoma"/>
              </a:rPr>
              <a:t>hiện</a:t>
            </a:r>
            <a:r>
              <a:rPr lang="en-US" sz="2800" dirty="0">
                <a:latin typeface="Tahoma"/>
                <a:ea typeface="Tahoma"/>
                <a:cs typeface="Tahoma"/>
              </a:rPr>
              <a:t> </a:t>
            </a:r>
            <a:r>
              <a:rPr lang="en-US" sz="2800" err="1">
                <a:latin typeface="Tahoma"/>
                <a:ea typeface="Tahoma"/>
                <a:cs typeface="Tahoma"/>
              </a:rPr>
              <a:t>tại</a:t>
            </a:r>
            <a:r>
              <a:rPr lang="en-US" sz="2800" dirty="0">
                <a:latin typeface="Tahoma"/>
                <a:ea typeface="Tahoma"/>
                <a:cs typeface="Tahoma"/>
              </a:rPr>
              <a:t> </a:t>
            </a:r>
            <a:r>
              <a:rPr lang="en-US" sz="2800" err="1">
                <a:latin typeface="Tahoma"/>
                <a:ea typeface="Tahoma"/>
                <a:cs typeface="Tahoma"/>
              </a:rPr>
              <a:t>của</a:t>
            </a:r>
            <a:r>
              <a:rPr lang="en-US" sz="2800" dirty="0">
                <a:latin typeface="Tahoma"/>
                <a:ea typeface="Tahoma"/>
                <a:cs typeface="Tahoma"/>
              </a:rPr>
              <a:t> </a:t>
            </a:r>
            <a:r>
              <a:rPr lang="en-US" sz="2800" err="1">
                <a:latin typeface="Tahoma"/>
                <a:ea typeface="Tahoma"/>
                <a:cs typeface="Tahoma"/>
              </a:rPr>
              <a:t>thuê</a:t>
            </a:r>
            <a:r>
              <a:rPr lang="en-US" sz="2800" dirty="0">
                <a:latin typeface="Tahoma"/>
                <a:ea typeface="Tahoma"/>
                <a:cs typeface="Tahoma"/>
              </a:rPr>
              <a:t> bao (</a:t>
            </a:r>
            <a:r>
              <a:rPr lang="en-US" sz="2800" err="1">
                <a:latin typeface="Tahoma"/>
                <a:ea typeface="Tahoma"/>
                <a:cs typeface="Tahoma"/>
              </a:rPr>
              <a:t>nằm</a:t>
            </a:r>
            <a:r>
              <a:rPr lang="en-US" sz="2800" dirty="0">
                <a:latin typeface="Tahoma"/>
                <a:ea typeface="Tahoma"/>
                <a:cs typeface="Tahoma"/>
              </a:rPr>
              <a:t> </a:t>
            </a:r>
            <a:r>
              <a:rPr lang="en-US" sz="2800" err="1">
                <a:latin typeface="Tahoma"/>
                <a:ea typeface="Tahoma"/>
                <a:cs typeface="Tahoma"/>
              </a:rPr>
              <a:t>trong</a:t>
            </a:r>
            <a:r>
              <a:rPr lang="en-US" sz="2800" dirty="0">
                <a:latin typeface="Tahoma"/>
                <a:ea typeface="Tahoma"/>
                <a:cs typeface="Tahoma"/>
              </a:rPr>
              <a:t> </a:t>
            </a:r>
            <a:r>
              <a:rPr lang="en-US" sz="2800" err="1">
                <a:latin typeface="Tahoma"/>
                <a:ea typeface="Tahoma"/>
                <a:cs typeface="Tahoma"/>
              </a:rPr>
              <a:t>vùng</a:t>
            </a:r>
            <a:r>
              <a:rPr lang="en-US" sz="2800" dirty="0">
                <a:latin typeface="Tahoma"/>
                <a:ea typeface="Tahoma"/>
                <a:cs typeface="Tahoma"/>
              </a:rPr>
              <a:t> </a:t>
            </a:r>
            <a:r>
              <a:rPr lang="en-US" sz="2800" err="1">
                <a:latin typeface="Tahoma"/>
                <a:ea typeface="Tahoma"/>
                <a:cs typeface="Tahoma"/>
              </a:rPr>
              <a:t>quản</a:t>
            </a:r>
            <a:r>
              <a:rPr lang="en-US" sz="2800" dirty="0">
                <a:latin typeface="Tahoma"/>
                <a:ea typeface="Tahoma"/>
                <a:cs typeface="Tahoma"/>
              </a:rPr>
              <a:t> </a:t>
            </a:r>
            <a:r>
              <a:rPr lang="en-US" sz="2800" err="1">
                <a:latin typeface="Tahoma"/>
                <a:ea typeface="Tahoma"/>
                <a:cs typeface="Tahoma"/>
              </a:rPr>
              <a:t>lý</a:t>
            </a:r>
            <a:r>
              <a:rPr lang="en-US" sz="2800" dirty="0">
                <a:latin typeface="Tahoma"/>
                <a:ea typeface="Tahoma"/>
                <a:cs typeface="Tahoma"/>
              </a:rPr>
              <a:t> MSC/VLR </a:t>
            </a:r>
            <a:r>
              <a:rPr lang="en-US" sz="2800" err="1">
                <a:latin typeface="Tahoma"/>
                <a:ea typeface="Tahoma"/>
                <a:cs typeface="Tahoma"/>
              </a:rPr>
              <a:t>nào</a:t>
            </a:r>
            <a:r>
              <a:rPr lang="en-US" sz="2800" dirty="0">
                <a:latin typeface="Tahoma"/>
                <a:ea typeface="Tahoma"/>
                <a:cs typeface="Tahoma"/>
              </a:rPr>
              <a:t>)</a:t>
            </a:r>
            <a:endParaRPr lang="en-US" sz="28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7304472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0902"/>
            <a:ext cx="8911687" cy="1280890"/>
          </a:xfrm>
        </p:spPr>
        <p:txBody>
          <a:bodyPr/>
          <a:lstStyle/>
          <a:p>
            <a:r>
              <a:rPr lang="en-US" b="1" dirty="0" err="1">
                <a:latin typeface="Tahoma" pitchFamily="34" charset="0"/>
                <a:ea typeface="Tahoma" pitchFamily="34" charset="0"/>
                <a:cs typeface="Tahoma" pitchFamily="34" charset="0"/>
              </a:rPr>
              <a:t>Bộ</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ghi</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định</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vị</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tạm</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trú</a:t>
            </a:r>
            <a:r>
              <a:rPr lang="en-US" b="1" dirty="0">
                <a:latin typeface="Tahoma" pitchFamily="34" charset="0"/>
                <a:ea typeface="Tahoma" pitchFamily="34" charset="0"/>
                <a:cs typeface="Tahoma" pitchFamily="34" charset="0"/>
              </a:rPr>
              <a:t> VLR (</a:t>
            </a:r>
            <a:r>
              <a:rPr lang="en-US" b="1" i="1" dirty="0">
                <a:latin typeface="Tahoma" pitchFamily="34" charset="0"/>
                <a:ea typeface="Tahoma" pitchFamily="34" charset="0"/>
                <a:cs typeface="Tahoma" pitchFamily="34" charset="0"/>
              </a:rPr>
              <a:t>Visitor Location Register</a:t>
            </a:r>
            <a:r>
              <a:rPr lang="en-US" b="1" dirty="0">
                <a:latin typeface="Tahoma" pitchFamily="34" charset="0"/>
                <a:ea typeface="Tahoma" pitchFamily="34" charset="0"/>
                <a:cs typeface="Tahoma" pitchFamily="34" charset="0"/>
              </a:rPr>
              <a:t>)</a:t>
            </a:r>
          </a:p>
        </p:txBody>
      </p:sp>
      <p:sp>
        <p:nvSpPr>
          <p:cNvPr id="3" name="Content Placeholder 2"/>
          <p:cNvSpPr>
            <a:spLocks noGrp="1"/>
          </p:cNvSpPr>
          <p:nvPr>
            <p:ph idx="1"/>
          </p:nvPr>
        </p:nvSpPr>
        <p:spPr>
          <a:xfrm>
            <a:off x="2589212" y="1342846"/>
            <a:ext cx="8915400" cy="3777622"/>
          </a:xfrm>
        </p:spPr>
        <p:txBody>
          <a:bodyPr vert="horz" lIns="91440" tIns="45720" rIns="91440" bIns="45720" rtlCol="0" anchor="t">
            <a:noAutofit/>
          </a:bodyPr>
          <a:lstStyle/>
          <a:p>
            <a:pPr marL="0" indent="0">
              <a:buNone/>
            </a:pPr>
            <a:r>
              <a:rPr lang="en-US" sz="2400" dirty="0" err="1">
                <a:latin typeface="Tahoma"/>
                <a:ea typeface="Tahoma"/>
                <a:cs typeface="Tahoma"/>
              </a:rPr>
              <a:t>Là</a:t>
            </a:r>
            <a:r>
              <a:rPr lang="en-US" sz="2400" dirty="0">
                <a:latin typeface="Tahoma"/>
                <a:ea typeface="Tahoma"/>
                <a:cs typeface="Tahoma"/>
              </a:rPr>
              <a:t> </a:t>
            </a:r>
            <a:r>
              <a:rPr lang="en-US" sz="2400" dirty="0" err="1">
                <a:latin typeface="Tahoma"/>
                <a:ea typeface="Tahoma"/>
                <a:cs typeface="Tahoma"/>
              </a:rPr>
              <a:t>cơ</a:t>
            </a:r>
            <a:r>
              <a:rPr lang="en-US" sz="2400" dirty="0">
                <a:latin typeface="Tahoma"/>
                <a:ea typeface="Tahoma"/>
                <a:cs typeface="Tahoma"/>
              </a:rPr>
              <a:t> </a:t>
            </a:r>
            <a:r>
              <a:rPr lang="en-US" sz="2400" dirty="0" err="1">
                <a:latin typeface="Tahoma"/>
                <a:ea typeface="Tahoma"/>
                <a:cs typeface="Tahoma"/>
              </a:rPr>
              <a:t>sở</a:t>
            </a:r>
            <a:r>
              <a:rPr lang="en-US" sz="2400" dirty="0">
                <a:latin typeface="Tahoma"/>
                <a:ea typeface="Tahoma"/>
                <a:cs typeface="Tahoma"/>
              </a:rPr>
              <a:t> </a:t>
            </a:r>
            <a:r>
              <a:rPr lang="en-US" sz="2400" dirty="0" err="1">
                <a:latin typeface="Tahoma"/>
                <a:ea typeface="Tahoma"/>
                <a:cs typeface="Tahoma"/>
              </a:rPr>
              <a:t>dữ</a:t>
            </a:r>
            <a:r>
              <a:rPr lang="en-US" sz="2400" dirty="0">
                <a:latin typeface="Tahoma"/>
                <a:ea typeface="Tahoma"/>
                <a:cs typeface="Tahoma"/>
              </a:rPr>
              <a:t> </a:t>
            </a:r>
            <a:r>
              <a:rPr lang="en-US" sz="2400" dirty="0" err="1">
                <a:latin typeface="Tahoma"/>
                <a:ea typeface="Tahoma"/>
                <a:cs typeface="Tahoma"/>
              </a:rPr>
              <a:t>liệu</a:t>
            </a:r>
            <a:r>
              <a:rPr lang="en-US" sz="2400" dirty="0">
                <a:latin typeface="Tahoma"/>
                <a:ea typeface="Tahoma"/>
                <a:cs typeface="Tahoma"/>
              </a:rPr>
              <a:t> </a:t>
            </a:r>
            <a:r>
              <a:rPr lang="en-US" sz="2400" dirty="0" err="1">
                <a:latin typeface="Tahoma"/>
                <a:ea typeface="Tahoma"/>
                <a:cs typeface="Tahoma"/>
              </a:rPr>
              <a:t>thứ</a:t>
            </a:r>
            <a:r>
              <a:rPr lang="en-US" sz="2400" dirty="0">
                <a:latin typeface="Tahoma"/>
                <a:ea typeface="Tahoma"/>
                <a:cs typeface="Tahoma"/>
              </a:rPr>
              <a:t> 2 </a:t>
            </a:r>
            <a:r>
              <a:rPr lang="en-US" sz="2400" dirty="0" err="1">
                <a:latin typeface="Tahoma"/>
                <a:ea typeface="Tahoma"/>
                <a:cs typeface="Tahoma"/>
              </a:rPr>
              <a:t>trong</a:t>
            </a:r>
            <a:r>
              <a:rPr lang="en-US" sz="2400" dirty="0">
                <a:latin typeface="Tahoma"/>
                <a:ea typeface="Tahoma"/>
                <a:cs typeface="Tahoma"/>
              </a:rPr>
              <a:t> </a:t>
            </a:r>
            <a:r>
              <a:rPr lang="en-US" sz="2400" dirty="0" err="1">
                <a:latin typeface="Tahoma"/>
                <a:ea typeface="Tahoma"/>
                <a:cs typeface="Tahoma"/>
              </a:rPr>
              <a:t>mạng</a:t>
            </a:r>
            <a:r>
              <a:rPr lang="en-US" sz="2400" dirty="0">
                <a:latin typeface="Tahoma"/>
                <a:ea typeface="Tahoma"/>
                <a:cs typeface="Tahoma"/>
              </a:rPr>
              <a:t>, </a:t>
            </a:r>
            <a:r>
              <a:rPr lang="en-US" sz="2400" dirty="0" err="1">
                <a:latin typeface="Tahoma"/>
                <a:ea typeface="Tahoma"/>
                <a:cs typeface="Tahoma"/>
              </a:rPr>
              <a:t>chứa</a:t>
            </a:r>
            <a:r>
              <a:rPr lang="en-US" sz="2400" dirty="0">
                <a:latin typeface="Tahoma"/>
                <a:ea typeface="Tahoma"/>
                <a:cs typeface="Tahoma"/>
              </a:rPr>
              <a:t> </a:t>
            </a:r>
            <a:r>
              <a:rPr lang="en-US" sz="2400" dirty="0" err="1">
                <a:latin typeface="Tahoma"/>
                <a:ea typeface="Tahoma"/>
                <a:cs typeface="Tahoma"/>
              </a:rPr>
              <a:t>thông</a:t>
            </a:r>
            <a:r>
              <a:rPr lang="en-US" sz="2400" dirty="0">
                <a:latin typeface="Tahoma"/>
                <a:ea typeface="Tahoma"/>
                <a:cs typeface="Tahoma"/>
              </a:rPr>
              <a:t> tin </a:t>
            </a:r>
            <a:r>
              <a:rPr lang="en-US" sz="2400" dirty="0" err="1">
                <a:latin typeface="Tahoma"/>
                <a:ea typeface="Tahoma"/>
                <a:cs typeface="Tahoma"/>
              </a:rPr>
              <a:t>về</a:t>
            </a:r>
            <a:r>
              <a:rPr lang="en-US" sz="2400" dirty="0">
                <a:latin typeface="Tahoma"/>
                <a:ea typeface="Tahoma"/>
                <a:cs typeface="Tahoma"/>
              </a:rPr>
              <a:t> </a:t>
            </a:r>
            <a:r>
              <a:rPr lang="en-US" sz="2400" dirty="0" err="1">
                <a:latin typeface="Tahoma"/>
                <a:ea typeface="Tahoma"/>
                <a:cs typeface="Tahoma"/>
              </a:rPr>
              <a:t>tất</a:t>
            </a:r>
            <a:r>
              <a:rPr lang="en-US" sz="2400" dirty="0">
                <a:latin typeface="Tahoma"/>
                <a:ea typeface="Tahoma"/>
                <a:cs typeface="Tahoma"/>
              </a:rPr>
              <a:t> </a:t>
            </a:r>
            <a:r>
              <a:rPr lang="en-US" sz="2400" dirty="0" err="1">
                <a:latin typeface="Tahoma"/>
                <a:ea typeface="Tahoma"/>
                <a:cs typeface="Tahoma"/>
              </a:rPr>
              <a:t>cả</a:t>
            </a:r>
            <a:r>
              <a:rPr lang="en-US" sz="2400" dirty="0">
                <a:latin typeface="Tahoma"/>
                <a:ea typeface="Tahoma"/>
                <a:cs typeface="Tahoma"/>
              </a:rPr>
              <a:t> </a:t>
            </a:r>
            <a:r>
              <a:rPr lang="en-US" sz="2400" dirty="0" err="1">
                <a:latin typeface="Tahoma"/>
                <a:ea typeface="Tahoma"/>
                <a:cs typeface="Tahoma"/>
              </a:rPr>
              <a:t>các</a:t>
            </a:r>
            <a:r>
              <a:rPr lang="en-US" sz="2400" dirty="0">
                <a:latin typeface="Tahoma"/>
                <a:ea typeface="Tahoma"/>
                <a:cs typeface="Tahoma"/>
              </a:rPr>
              <a:t> </a:t>
            </a:r>
            <a:r>
              <a:rPr lang="en-US" sz="2400" dirty="0" err="1">
                <a:latin typeface="Tahoma"/>
                <a:ea typeface="Tahoma"/>
                <a:cs typeface="Tahoma"/>
              </a:rPr>
              <a:t>thuê</a:t>
            </a:r>
            <a:r>
              <a:rPr lang="en-US" sz="2400" dirty="0">
                <a:latin typeface="Tahoma"/>
                <a:ea typeface="Tahoma"/>
                <a:cs typeface="Tahoma"/>
              </a:rPr>
              <a:t> bao (MS) </a:t>
            </a:r>
            <a:r>
              <a:rPr lang="en-US" sz="2400" dirty="0" err="1">
                <a:latin typeface="Tahoma"/>
                <a:ea typeface="Tahoma"/>
                <a:cs typeface="Tahoma"/>
              </a:rPr>
              <a:t>hiện</a:t>
            </a:r>
            <a:r>
              <a:rPr lang="en-US" sz="2400" dirty="0">
                <a:latin typeface="Tahoma"/>
                <a:ea typeface="Tahoma"/>
                <a:cs typeface="Tahoma"/>
              </a:rPr>
              <a:t> </a:t>
            </a:r>
            <a:r>
              <a:rPr lang="en-US" sz="2400" dirty="0" err="1">
                <a:latin typeface="Tahoma"/>
                <a:ea typeface="Tahoma"/>
                <a:cs typeface="Tahoma"/>
              </a:rPr>
              <a:t>đang</a:t>
            </a:r>
            <a:r>
              <a:rPr lang="en-US" sz="2400" dirty="0">
                <a:latin typeface="Tahoma"/>
                <a:ea typeface="Tahoma"/>
                <a:cs typeface="Tahoma"/>
              </a:rPr>
              <a:t> ở </a:t>
            </a:r>
            <a:r>
              <a:rPr lang="en-US" sz="2400" dirty="0" err="1">
                <a:latin typeface="Tahoma"/>
                <a:ea typeface="Tahoma"/>
                <a:cs typeface="Tahoma"/>
              </a:rPr>
              <a:t>vùng</a:t>
            </a:r>
            <a:r>
              <a:rPr lang="en-US" sz="2400" dirty="0">
                <a:latin typeface="Tahoma"/>
                <a:ea typeface="Tahoma"/>
                <a:cs typeface="Tahoma"/>
              </a:rPr>
              <a:t> </a:t>
            </a:r>
            <a:r>
              <a:rPr lang="en-US" sz="2400" dirty="0" err="1">
                <a:latin typeface="Tahoma"/>
                <a:ea typeface="Tahoma"/>
                <a:cs typeface="Tahoma"/>
              </a:rPr>
              <a:t>phục</a:t>
            </a:r>
            <a:r>
              <a:rPr lang="en-US" sz="2400" dirty="0">
                <a:latin typeface="Tahoma"/>
                <a:ea typeface="Tahoma"/>
                <a:cs typeface="Tahoma"/>
              </a:rPr>
              <a:t> </a:t>
            </a:r>
            <a:r>
              <a:rPr lang="en-US" sz="2400" dirty="0" err="1">
                <a:latin typeface="Tahoma"/>
                <a:ea typeface="Tahoma"/>
                <a:cs typeface="Tahoma"/>
              </a:rPr>
              <a:t>vụ</a:t>
            </a:r>
            <a:r>
              <a:rPr lang="en-US" sz="2400" dirty="0">
                <a:latin typeface="Tahoma"/>
                <a:ea typeface="Tahoma"/>
                <a:cs typeface="Tahoma"/>
              </a:rPr>
              <a:t> </a:t>
            </a:r>
            <a:r>
              <a:rPr lang="en-US" sz="2400" dirty="0" err="1">
                <a:latin typeface="Tahoma"/>
                <a:ea typeface="Tahoma"/>
                <a:cs typeface="Tahoma"/>
              </a:rPr>
              <a:t>của</a:t>
            </a:r>
            <a:r>
              <a:rPr lang="en-US" sz="2400" dirty="0">
                <a:latin typeface="Tahoma"/>
                <a:ea typeface="Tahoma"/>
                <a:cs typeface="Tahoma"/>
              </a:rPr>
              <a:t> MSC </a:t>
            </a:r>
            <a:r>
              <a:rPr lang="en-US" sz="2400" dirty="0" err="1">
                <a:latin typeface="Tahoma"/>
                <a:ea typeface="Tahoma"/>
                <a:cs typeface="Tahoma"/>
              </a:rPr>
              <a:t>tương</a:t>
            </a:r>
            <a:r>
              <a:rPr lang="en-US" sz="2400" dirty="0">
                <a:latin typeface="Tahoma"/>
                <a:ea typeface="Tahoma"/>
                <a:cs typeface="Tahoma"/>
              </a:rPr>
              <a:t> </a:t>
            </a:r>
            <a:r>
              <a:rPr lang="en-US" sz="2400" dirty="0" err="1">
                <a:latin typeface="Tahoma"/>
                <a:ea typeface="Tahoma"/>
                <a:cs typeface="Tahoma"/>
              </a:rPr>
              <a:t>ứng</a:t>
            </a:r>
            <a:r>
              <a:rPr lang="en-US" sz="2400" dirty="0">
                <a:latin typeface="Tahoma"/>
                <a:ea typeface="Tahoma"/>
                <a:cs typeface="Tahoma"/>
              </a:rPr>
              <a:t> </a:t>
            </a:r>
            <a:r>
              <a:rPr lang="en-US" sz="2400" dirty="0" err="1">
                <a:latin typeface="Tahoma"/>
                <a:ea typeface="Tahoma"/>
                <a:cs typeface="Tahoma"/>
              </a:rPr>
              <a:t>và</a:t>
            </a:r>
            <a:r>
              <a:rPr lang="en-US" sz="2400" dirty="0">
                <a:latin typeface="Tahoma"/>
                <a:ea typeface="Tahoma"/>
                <a:cs typeface="Tahoma"/>
              </a:rPr>
              <a:t> </a:t>
            </a:r>
            <a:r>
              <a:rPr lang="en-US" sz="2400" dirty="0" err="1">
                <a:latin typeface="Tahoma"/>
                <a:ea typeface="Tahoma"/>
                <a:cs typeface="Tahoma"/>
              </a:rPr>
              <a:t>đồng</a:t>
            </a:r>
            <a:r>
              <a:rPr lang="en-US" sz="2400" dirty="0">
                <a:latin typeface="Tahoma"/>
                <a:ea typeface="Tahoma"/>
                <a:cs typeface="Tahoma"/>
              </a:rPr>
              <a:t> </a:t>
            </a:r>
            <a:r>
              <a:rPr lang="en-US" sz="2400" dirty="0" err="1">
                <a:latin typeface="Tahoma"/>
                <a:ea typeface="Tahoma"/>
                <a:cs typeface="Tahoma"/>
              </a:rPr>
              <a:t>thời</a:t>
            </a:r>
            <a:r>
              <a:rPr lang="en-US" sz="2400" dirty="0">
                <a:latin typeface="Tahoma"/>
                <a:ea typeface="Tahoma"/>
                <a:cs typeface="Tahoma"/>
              </a:rPr>
              <a:t> </a:t>
            </a:r>
            <a:r>
              <a:rPr lang="en-US" sz="2400" dirty="0" err="1">
                <a:latin typeface="Tahoma"/>
                <a:ea typeface="Tahoma"/>
                <a:cs typeface="Tahoma"/>
              </a:rPr>
              <a:t>lưu</a:t>
            </a:r>
            <a:r>
              <a:rPr lang="en-US" sz="2400" dirty="0">
                <a:latin typeface="Tahoma"/>
                <a:ea typeface="Tahoma"/>
                <a:cs typeface="Tahoma"/>
              </a:rPr>
              <a:t> </a:t>
            </a:r>
            <a:r>
              <a:rPr lang="en-US" sz="2400" dirty="0" err="1">
                <a:latin typeface="Tahoma"/>
                <a:ea typeface="Tahoma"/>
                <a:cs typeface="Tahoma"/>
              </a:rPr>
              <a:t>trữ</a:t>
            </a:r>
            <a:r>
              <a:rPr lang="en-US" sz="2400" dirty="0">
                <a:latin typeface="Tahoma"/>
                <a:ea typeface="Tahoma"/>
                <a:cs typeface="Tahoma"/>
              </a:rPr>
              <a:t> </a:t>
            </a:r>
            <a:r>
              <a:rPr lang="en-US" sz="2400" dirty="0" err="1">
                <a:latin typeface="Tahoma"/>
                <a:ea typeface="Tahoma"/>
                <a:cs typeface="Tahoma"/>
              </a:rPr>
              <a:t>số</a:t>
            </a:r>
            <a:r>
              <a:rPr lang="en-US" sz="2400" dirty="0">
                <a:latin typeface="Tahoma"/>
                <a:ea typeface="Tahoma"/>
                <a:cs typeface="Tahoma"/>
              </a:rPr>
              <a:t> </a:t>
            </a:r>
            <a:r>
              <a:rPr lang="en-US" sz="2400" dirty="0" err="1">
                <a:latin typeface="Tahoma"/>
                <a:ea typeface="Tahoma"/>
                <a:cs typeface="Tahoma"/>
              </a:rPr>
              <a:t>liệu</a:t>
            </a:r>
            <a:r>
              <a:rPr lang="en-US" sz="2400" dirty="0">
                <a:latin typeface="Tahoma"/>
                <a:ea typeface="Tahoma"/>
                <a:cs typeface="Tahoma"/>
              </a:rPr>
              <a:t> </a:t>
            </a:r>
            <a:r>
              <a:rPr lang="en-US" sz="2400" dirty="0" err="1">
                <a:latin typeface="Tahoma"/>
                <a:ea typeface="Tahoma"/>
                <a:cs typeface="Tahoma"/>
              </a:rPr>
              <a:t>về</a:t>
            </a:r>
            <a:r>
              <a:rPr lang="en-US" sz="2400" dirty="0">
                <a:latin typeface="Tahoma"/>
                <a:ea typeface="Tahoma"/>
                <a:cs typeface="Tahoma"/>
              </a:rPr>
              <a:t> </a:t>
            </a:r>
            <a:r>
              <a:rPr lang="en-US" sz="2400" dirty="0" err="1">
                <a:latin typeface="Tahoma"/>
                <a:ea typeface="Tahoma"/>
                <a:cs typeface="Tahoma"/>
              </a:rPr>
              <a:t>vị</a:t>
            </a:r>
            <a:r>
              <a:rPr lang="en-US" sz="2400" dirty="0">
                <a:latin typeface="Tahoma"/>
                <a:ea typeface="Tahoma"/>
                <a:cs typeface="Tahoma"/>
              </a:rPr>
              <a:t> </a:t>
            </a:r>
            <a:r>
              <a:rPr lang="en-US" sz="2400" dirty="0" err="1">
                <a:latin typeface="Tahoma"/>
                <a:ea typeface="Tahoma"/>
                <a:cs typeface="Tahoma"/>
              </a:rPr>
              <a:t>trí</a:t>
            </a:r>
            <a:r>
              <a:rPr lang="en-US" sz="2400" dirty="0">
                <a:latin typeface="Tahoma"/>
                <a:ea typeface="Tahoma"/>
                <a:cs typeface="Tahoma"/>
              </a:rPr>
              <a:t> </a:t>
            </a:r>
            <a:r>
              <a:rPr lang="en-US" sz="2400" dirty="0" err="1">
                <a:latin typeface="Tahoma"/>
                <a:ea typeface="Tahoma"/>
                <a:cs typeface="Tahoma"/>
              </a:rPr>
              <a:t>của</a:t>
            </a:r>
            <a:r>
              <a:rPr lang="en-US" sz="2400" dirty="0">
                <a:latin typeface="Tahoma"/>
                <a:ea typeface="Tahoma"/>
                <a:cs typeface="Tahoma"/>
              </a:rPr>
              <a:t> </a:t>
            </a:r>
            <a:r>
              <a:rPr lang="en-US" sz="2400" dirty="0" err="1">
                <a:latin typeface="Tahoma"/>
                <a:ea typeface="Tahoma"/>
                <a:cs typeface="Tahoma"/>
              </a:rPr>
              <a:t>các</a:t>
            </a:r>
            <a:r>
              <a:rPr lang="en-US" sz="2400" dirty="0">
                <a:latin typeface="Tahoma"/>
                <a:ea typeface="Tahoma"/>
                <a:cs typeface="Tahoma"/>
              </a:rPr>
              <a:t> </a:t>
            </a:r>
            <a:r>
              <a:rPr lang="en-US" sz="2400" dirty="0" err="1">
                <a:latin typeface="Tahoma"/>
                <a:ea typeface="Tahoma"/>
                <a:cs typeface="Tahoma"/>
              </a:rPr>
              <a:t>thuê</a:t>
            </a:r>
            <a:r>
              <a:rPr lang="en-US" sz="2400" dirty="0">
                <a:latin typeface="Tahoma"/>
                <a:ea typeface="Tahoma"/>
                <a:cs typeface="Tahoma"/>
              </a:rPr>
              <a:t> bao </a:t>
            </a:r>
            <a:r>
              <a:rPr lang="en-US" sz="2400" dirty="0" err="1">
                <a:latin typeface="Tahoma"/>
                <a:ea typeface="Tahoma"/>
                <a:cs typeface="Tahoma"/>
              </a:rPr>
              <a:t>đó</a:t>
            </a:r>
            <a:r>
              <a:rPr lang="en-US" sz="2400" dirty="0">
                <a:latin typeface="Tahoma"/>
                <a:ea typeface="Tahoma"/>
                <a:cs typeface="Tahoma"/>
              </a:rPr>
              <a:t> </a:t>
            </a:r>
            <a:r>
              <a:rPr lang="en-US" sz="2400" dirty="0" err="1">
                <a:latin typeface="Tahoma"/>
                <a:ea typeface="Tahoma"/>
                <a:cs typeface="Tahoma"/>
              </a:rPr>
              <a:t>với</a:t>
            </a:r>
            <a:r>
              <a:rPr lang="en-US" sz="2400" dirty="0">
                <a:latin typeface="Tahoma"/>
                <a:ea typeface="Tahoma"/>
                <a:cs typeface="Tahoma"/>
              </a:rPr>
              <a:t> </a:t>
            </a:r>
            <a:r>
              <a:rPr lang="en-US" sz="2400" dirty="0" err="1">
                <a:latin typeface="Tahoma"/>
                <a:ea typeface="Tahoma"/>
                <a:cs typeface="Tahoma"/>
              </a:rPr>
              <a:t>mức</a:t>
            </a:r>
            <a:r>
              <a:rPr lang="en-US" sz="2400" dirty="0">
                <a:latin typeface="Tahoma"/>
                <a:ea typeface="Tahoma"/>
                <a:cs typeface="Tahoma"/>
              </a:rPr>
              <a:t> </a:t>
            </a:r>
            <a:r>
              <a:rPr lang="en-US" sz="2400" dirty="0" err="1">
                <a:latin typeface="Tahoma"/>
                <a:ea typeface="Tahoma"/>
                <a:cs typeface="Tahoma"/>
              </a:rPr>
              <a:t>độ</a:t>
            </a:r>
            <a:r>
              <a:rPr lang="en-US" sz="2400" dirty="0">
                <a:latin typeface="Tahoma"/>
                <a:ea typeface="Tahoma"/>
                <a:cs typeface="Tahoma"/>
              </a:rPr>
              <a:t> </a:t>
            </a:r>
            <a:r>
              <a:rPr lang="en-US" sz="2400" dirty="0" err="1">
                <a:latin typeface="Tahoma"/>
                <a:ea typeface="Tahoma"/>
                <a:cs typeface="Tahoma"/>
              </a:rPr>
              <a:t>chính</a:t>
            </a:r>
            <a:r>
              <a:rPr lang="en-US" sz="2400" dirty="0">
                <a:latin typeface="Tahoma"/>
                <a:ea typeface="Tahoma"/>
                <a:cs typeface="Tahoma"/>
              </a:rPr>
              <a:t> </a:t>
            </a:r>
            <a:r>
              <a:rPr lang="en-US" sz="2400" dirty="0" err="1">
                <a:latin typeface="Tahoma"/>
                <a:ea typeface="Tahoma"/>
                <a:cs typeface="Tahoma"/>
              </a:rPr>
              <a:t>xác</a:t>
            </a:r>
            <a:r>
              <a:rPr lang="en-US" sz="2400" dirty="0">
                <a:latin typeface="Tahoma"/>
                <a:ea typeface="Tahoma"/>
                <a:cs typeface="Tahoma"/>
              </a:rPr>
              <a:t> </a:t>
            </a:r>
            <a:r>
              <a:rPr lang="en-US" sz="2400" dirty="0" err="1">
                <a:latin typeface="Tahoma"/>
                <a:ea typeface="Tahoma"/>
                <a:cs typeface="Tahoma"/>
              </a:rPr>
              <a:t>hơn</a:t>
            </a:r>
            <a:r>
              <a:rPr lang="en-US" sz="2400" dirty="0">
                <a:latin typeface="Tahoma"/>
                <a:ea typeface="Tahoma"/>
                <a:cs typeface="Tahoma"/>
              </a:rPr>
              <a:t> HLR. </a:t>
            </a:r>
            <a:r>
              <a:rPr lang="en-US" sz="2400" dirty="0" err="1">
                <a:latin typeface="Tahoma"/>
                <a:ea typeface="Tahoma"/>
                <a:cs typeface="Tahoma"/>
              </a:rPr>
              <a:t>Mỗi</a:t>
            </a:r>
            <a:r>
              <a:rPr lang="en-US" sz="2400" dirty="0">
                <a:latin typeface="Tahoma"/>
                <a:ea typeface="Tahoma"/>
                <a:cs typeface="Tahoma"/>
              </a:rPr>
              <a:t> MSC </a:t>
            </a:r>
            <a:r>
              <a:rPr lang="en-US" sz="2400" dirty="0" err="1">
                <a:latin typeface="Tahoma"/>
                <a:ea typeface="Tahoma"/>
                <a:cs typeface="Tahoma"/>
              </a:rPr>
              <a:t>thường</a:t>
            </a:r>
            <a:r>
              <a:rPr lang="en-US" sz="2400" dirty="0">
                <a:latin typeface="Tahoma"/>
                <a:ea typeface="Tahoma"/>
                <a:cs typeface="Tahoma"/>
              </a:rPr>
              <a:t> </a:t>
            </a:r>
            <a:r>
              <a:rPr lang="en-US" sz="2400" dirty="0" err="1">
                <a:latin typeface="Tahoma"/>
                <a:ea typeface="Tahoma"/>
                <a:cs typeface="Tahoma"/>
              </a:rPr>
              <a:t>có</a:t>
            </a:r>
            <a:r>
              <a:rPr lang="en-US" sz="2400" dirty="0">
                <a:latin typeface="Tahoma"/>
                <a:ea typeface="Tahoma"/>
                <a:cs typeface="Tahoma"/>
              </a:rPr>
              <a:t> </a:t>
            </a:r>
            <a:r>
              <a:rPr lang="en-US" sz="2400" dirty="0" err="1">
                <a:latin typeface="Tahoma"/>
                <a:ea typeface="Tahoma"/>
                <a:cs typeface="Tahoma"/>
              </a:rPr>
              <a:t>một</a:t>
            </a:r>
            <a:r>
              <a:rPr lang="en-US" sz="2400" dirty="0">
                <a:latin typeface="Tahoma"/>
                <a:ea typeface="Tahoma"/>
                <a:cs typeface="Tahoma"/>
              </a:rPr>
              <a:t> VLR. </a:t>
            </a:r>
            <a:endParaRPr lang="en-US" sz="2400">
              <a:latin typeface="Tahoma" pitchFamily="34" charset="0"/>
              <a:ea typeface="Tahoma" pitchFamily="34" charset="0"/>
              <a:cs typeface="Tahoma" pitchFamily="34" charset="0"/>
            </a:endParaRPr>
          </a:p>
          <a:p>
            <a:pPr marL="0" indent="0">
              <a:buNone/>
            </a:pPr>
            <a:r>
              <a:rPr lang="en-US" sz="2400" dirty="0" err="1">
                <a:latin typeface="Tahoma"/>
                <a:ea typeface="Tahoma"/>
                <a:cs typeface="Tahoma"/>
              </a:rPr>
              <a:t>Ngay</a:t>
            </a:r>
            <a:r>
              <a:rPr lang="en-US" sz="2400" dirty="0">
                <a:latin typeface="Tahoma"/>
                <a:ea typeface="Tahoma"/>
                <a:cs typeface="Tahoma"/>
              </a:rPr>
              <a:t> </a:t>
            </a:r>
            <a:r>
              <a:rPr lang="en-US" sz="2400" dirty="0" err="1">
                <a:latin typeface="Tahoma"/>
                <a:ea typeface="Tahoma"/>
                <a:cs typeface="Tahoma"/>
              </a:rPr>
              <a:t>khi</a:t>
            </a:r>
            <a:r>
              <a:rPr lang="en-US" sz="2400" dirty="0">
                <a:latin typeface="Tahoma"/>
                <a:ea typeface="Tahoma"/>
                <a:cs typeface="Tahoma"/>
              </a:rPr>
              <a:t> </a:t>
            </a:r>
            <a:r>
              <a:rPr lang="en-US" sz="2400" dirty="0" err="1">
                <a:latin typeface="Tahoma"/>
                <a:ea typeface="Tahoma"/>
                <a:cs typeface="Tahoma"/>
              </a:rPr>
              <a:t>một</a:t>
            </a:r>
            <a:r>
              <a:rPr lang="en-US" sz="2400" dirty="0">
                <a:latin typeface="Tahoma"/>
                <a:ea typeface="Tahoma"/>
                <a:cs typeface="Tahoma"/>
              </a:rPr>
              <a:t> MS </a:t>
            </a:r>
            <a:r>
              <a:rPr lang="en-US" sz="2400" dirty="0" err="1">
                <a:latin typeface="Tahoma"/>
                <a:ea typeface="Tahoma"/>
                <a:cs typeface="Tahoma"/>
              </a:rPr>
              <a:t>nào</a:t>
            </a:r>
            <a:r>
              <a:rPr lang="en-US" sz="2400" dirty="0">
                <a:latin typeface="Tahoma"/>
                <a:ea typeface="Tahoma"/>
                <a:cs typeface="Tahoma"/>
              </a:rPr>
              <a:t> </a:t>
            </a:r>
            <a:r>
              <a:rPr lang="en-US" sz="2400" dirty="0" err="1">
                <a:latin typeface="Tahoma"/>
                <a:ea typeface="Tahoma"/>
                <a:cs typeface="Tahoma"/>
              </a:rPr>
              <a:t>đó</a:t>
            </a:r>
            <a:r>
              <a:rPr lang="en-US" sz="2400" dirty="0">
                <a:latin typeface="Tahoma"/>
                <a:ea typeface="Tahoma"/>
                <a:cs typeface="Tahoma"/>
              </a:rPr>
              <a:t> </a:t>
            </a:r>
            <a:r>
              <a:rPr lang="en-US" sz="2400" dirty="0" err="1">
                <a:latin typeface="Tahoma"/>
                <a:ea typeface="Tahoma"/>
                <a:cs typeface="Tahoma"/>
              </a:rPr>
              <a:t>lưu</a:t>
            </a:r>
            <a:r>
              <a:rPr lang="en-US" sz="2400" dirty="0">
                <a:latin typeface="Tahoma"/>
                <a:ea typeface="Tahoma"/>
                <a:cs typeface="Tahoma"/>
              </a:rPr>
              <a:t> </a:t>
            </a:r>
            <a:r>
              <a:rPr lang="en-US" sz="2400" dirty="0" err="1">
                <a:latin typeface="Tahoma"/>
                <a:ea typeface="Tahoma"/>
                <a:cs typeface="Tahoma"/>
              </a:rPr>
              <a:t>động</a:t>
            </a:r>
            <a:r>
              <a:rPr lang="en-US" sz="2400" dirty="0">
                <a:latin typeface="Tahoma"/>
                <a:ea typeface="Tahoma"/>
                <a:cs typeface="Tahoma"/>
              </a:rPr>
              <a:t> sang </a:t>
            </a:r>
            <a:r>
              <a:rPr lang="en-US" sz="2400" dirty="0" err="1">
                <a:latin typeface="Tahoma"/>
                <a:ea typeface="Tahoma"/>
                <a:cs typeface="Tahoma"/>
              </a:rPr>
              <a:t>vùng</a:t>
            </a:r>
            <a:r>
              <a:rPr lang="en-US" sz="2400" dirty="0">
                <a:latin typeface="Tahoma"/>
                <a:ea typeface="Tahoma"/>
                <a:cs typeface="Tahoma"/>
              </a:rPr>
              <a:t> MSC </a:t>
            </a:r>
            <a:r>
              <a:rPr lang="en-US" sz="2400" dirty="0" err="1">
                <a:latin typeface="Tahoma"/>
                <a:ea typeface="Tahoma"/>
                <a:cs typeface="Tahoma"/>
              </a:rPr>
              <a:t>mới</a:t>
            </a:r>
            <a:r>
              <a:rPr lang="en-US" sz="2400" dirty="0">
                <a:latin typeface="Tahoma"/>
                <a:ea typeface="Tahoma"/>
                <a:cs typeface="Tahoma"/>
              </a:rPr>
              <a:t>, VLR </a:t>
            </a:r>
            <a:r>
              <a:rPr lang="en-US" sz="2400" dirty="0" err="1">
                <a:latin typeface="Tahoma"/>
                <a:ea typeface="Tahoma"/>
                <a:cs typeface="Tahoma"/>
              </a:rPr>
              <a:t>sẽ</a:t>
            </a:r>
            <a:r>
              <a:rPr lang="en-US" sz="2400" dirty="0">
                <a:latin typeface="Tahoma"/>
                <a:ea typeface="Tahoma"/>
                <a:cs typeface="Tahoma"/>
              </a:rPr>
              <a:t> </a:t>
            </a:r>
            <a:r>
              <a:rPr lang="en-US" sz="2400" dirty="0" err="1">
                <a:latin typeface="Tahoma"/>
                <a:ea typeface="Tahoma"/>
                <a:cs typeface="Tahoma"/>
              </a:rPr>
              <a:t>lập</a:t>
            </a:r>
            <a:r>
              <a:rPr lang="en-US" sz="2400" dirty="0">
                <a:latin typeface="Tahoma"/>
                <a:ea typeface="Tahoma"/>
                <a:cs typeface="Tahoma"/>
              </a:rPr>
              <a:t> </a:t>
            </a:r>
            <a:r>
              <a:rPr lang="en-US" sz="2400" dirty="0" err="1">
                <a:latin typeface="Tahoma"/>
                <a:ea typeface="Tahoma"/>
                <a:cs typeface="Tahoma"/>
              </a:rPr>
              <a:t>tức</a:t>
            </a:r>
            <a:r>
              <a:rPr lang="en-US" sz="2400" dirty="0">
                <a:latin typeface="Tahoma"/>
                <a:ea typeface="Tahoma"/>
                <a:cs typeface="Tahoma"/>
              </a:rPr>
              <a:t> </a:t>
            </a:r>
            <a:r>
              <a:rPr lang="en-US" sz="2400" dirty="0" err="1">
                <a:latin typeface="Tahoma"/>
                <a:ea typeface="Tahoma"/>
                <a:cs typeface="Tahoma"/>
              </a:rPr>
              <a:t>yêu</a:t>
            </a:r>
            <a:r>
              <a:rPr lang="en-US" sz="2400" dirty="0">
                <a:latin typeface="Tahoma"/>
                <a:ea typeface="Tahoma"/>
                <a:cs typeface="Tahoma"/>
              </a:rPr>
              <a:t> </a:t>
            </a:r>
            <a:r>
              <a:rPr lang="en-US" sz="2400" dirty="0" err="1">
                <a:latin typeface="Tahoma"/>
                <a:ea typeface="Tahoma"/>
                <a:cs typeface="Tahoma"/>
              </a:rPr>
              <a:t>cầu</a:t>
            </a:r>
            <a:r>
              <a:rPr lang="en-US" sz="2400" dirty="0">
                <a:latin typeface="Tahoma"/>
                <a:ea typeface="Tahoma"/>
                <a:cs typeface="Tahoma"/>
              </a:rPr>
              <a:t> </a:t>
            </a:r>
            <a:r>
              <a:rPr lang="en-US" sz="2400" dirty="0" err="1">
                <a:latin typeface="Tahoma"/>
                <a:ea typeface="Tahoma"/>
                <a:cs typeface="Tahoma"/>
              </a:rPr>
              <a:t>số</a:t>
            </a:r>
            <a:r>
              <a:rPr lang="en-US" sz="2400" dirty="0">
                <a:latin typeface="Tahoma"/>
                <a:ea typeface="Tahoma"/>
                <a:cs typeface="Tahoma"/>
              </a:rPr>
              <a:t> </a:t>
            </a:r>
            <a:r>
              <a:rPr lang="en-US" sz="2400" dirty="0" err="1">
                <a:latin typeface="Tahoma"/>
                <a:ea typeface="Tahoma"/>
                <a:cs typeface="Tahoma"/>
              </a:rPr>
              <a:t>liệu</a:t>
            </a:r>
            <a:r>
              <a:rPr lang="en-US" sz="2400" dirty="0">
                <a:latin typeface="Tahoma"/>
                <a:ea typeface="Tahoma"/>
                <a:cs typeface="Tahoma"/>
              </a:rPr>
              <a:t> </a:t>
            </a:r>
            <a:r>
              <a:rPr lang="en-US" sz="2400" dirty="0" err="1">
                <a:latin typeface="Tahoma"/>
                <a:ea typeface="Tahoma"/>
                <a:cs typeface="Tahoma"/>
              </a:rPr>
              <a:t>của</a:t>
            </a:r>
            <a:r>
              <a:rPr lang="en-US" sz="2400" dirty="0">
                <a:latin typeface="Tahoma"/>
                <a:ea typeface="Tahoma"/>
                <a:cs typeface="Tahoma"/>
              </a:rPr>
              <a:t> MS </a:t>
            </a:r>
            <a:r>
              <a:rPr lang="en-US" sz="2400" dirty="0" err="1">
                <a:latin typeface="Tahoma"/>
                <a:ea typeface="Tahoma"/>
                <a:cs typeface="Tahoma"/>
              </a:rPr>
              <a:t>đó</a:t>
            </a:r>
            <a:r>
              <a:rPr lang="en-US" sz="2400" dirty="0">
                <a:latin typeface="Tahoma"/>
                <a:ea typeface="Tahoma"/>
                <a:cs typeface="Tahoma"/>
              </a:rPr>
              <a:t> </a:t>
            </a:r>
            <a:r>
              <a:rPr lang="en-US" sz="2400" dirty="0" err="1">
                <a:latin typeface="Tahoma"/>
                <a:ea typeface="Tahoma"/>
                <a:cs typeface="Tahoma"/>
              </a:rPr>
              <a:t>từ</a:t>
            </a:r>
            <a:r>
              <a:rPr lang="en-US" sz="2400" dirty="0">
                <a:latin typeface="Tahoma"/>
                <a:ea typeface="Tahoma"/>
                <a:cs typeface="Tahoma"/>
              </a:rPr>
              <a:t> HLR. </a:t>
            </a:r>
            <a:r>
              <a:rPr lang="en-US" sz="2400" dirty="0" err="1">
                <a:latin typeface="Tahoma"/>
                <a:ea typeface="Tahoma"/>
                <a:cs typeface="Tahoma"/>
              </a:rPr>
              <a:t>Khi</a:t>
            </a:r>
            <a:r>
              <a:rPr lang="en-US" sz="2400" dirty="0">
                <a:latin typeface="Tahoma"/>
                <a:ea typeface="Tahoma"/>
                <a:cs typeface="Tahoma"/>
              </a:rPr>
              <a:t> MS </a:t>
            </a:r>
            <a:r>
              <a:rPr lang="en-US" sz="2400" dirty="0" err="1">
                <a:latin typeface="Tahoma"/>
                <a:ea typeface="Tahoma"/>
                <a:cs typeface="Tahoma"/>
              </a:rPr>
              <a:t>tắt</a:t>
            </a:r>
            <a:r>
              <a:rPr lang="en-US" sz="2400" dirty="0">
                <a:latin typeface="Tahoma"/>
                <a:ea typeface="Tahoma"/>
                <a:cs typeface="Tahoma"/>
              </a:rPr>
              <a:t> </a:t>
            </a:r>
            <a:r>
              <a:rPr lang="en-US" sz="2400" dirty="0" err="1">
                <a:latin typeface="Tahoma"/>
                <a:ea typeface="Tahoma"/>
                <a:cs typeface="Tahoma"/>
              </a:rPr>
              <a:t>máy</a:t>
            </a:r>
            <a:r>
              <a:rPr lang="en-US" sz="2400" dirty="0">
                <a:latin typeface="Tahoma"/>
                <a:ea typeface="Tahoma"/>
                <a:cs typeface="Tahoma"/>
              </a:rPr>
              <a:t> </a:t>
            </a:r>
            <a:r>
              <a:rPr lang="en-US" sz="2400" dirty="0" err="1">
                <a:latin typeface="Tahoma"/>
                <a:ea typeface="Tahoma"/>
                <a:cs typeface="Tahoma"/>
              </a:rPr>
              <a:t>hoặc</a:t>
            </a:r>
            <a:r>
              <a:rPr lang="en-US" sz="2400" dirty="0">
                <a:latin typeface="Tahoma"/>
                <a:ea typeface="Tahoma"/>
                <a:cs typeface="Tahoma"/>
              </a:rPr>
              <a:t> </a:t>
            </a:r>
            <a:r>
              <a:rPr lang="en-US" sz="2400" dirty="0" err="1">
                <a:latin typeface="Tahoma"/>
                <a:ea typeface="Tahoma"/>
                <a:cs typeface="Tahoma"/>
              </a:rPr>
              <a:t>rời</a:t>
            </a:r>
            <a:r>
              <a:rPr lang="en-US" sz="2400" dirty="0">
                <a:latin typeface="Tahoma"/>
                <a:ea typeface="Tahoma"/>
                <a:cs typeface="Tahoma"/>
              </a:rPr>
              <a:t> </a:t>
            </a:r>
            <a:r>
              <a:rPr lang="en-US" sz="2400" dirty="0" err="1">
                <a:latin typeface="Tahoma"/>
                <a:ea typeface="Tahoma"/>
                <a:cs typeface="Tahoma"/>
              </a:rPr>
              <a:t>khỏi</a:t>
            </a:r>
            <a:r>
              <a:rPr lang="en-US" sz="2400" dirty="0">
                <a:latin typeface="Tahoma"/>
                <a:ea typeface="Tahoma"/>
                <a:cs typeface="Tahoma"/>
              </a:rPr>
              <a:t> MSC </a:t>
            </a:r>
            <a:r>
              <a:rPr lang="en-US" sz="2400" dirty="0" err="1">
                <a:latin typeface="Tahoma"/>
                <a:ea typeface="Tahoma"/>
                <a:cs typeface="Tahoma"/>
              </a:rPr>
              <a:t>mới</a:t>
            </a:r>
            <a:r>
              <a:rPr lang="en-US" sz="2400" dirty="0">
                <a:latin typeface="Tahoma"/>
                <a:ea typeface="Tahoma"/>
                <a:cs typeface="Tahoma"/>
              </a:rPr>
              <a:t>, </a:t>
            </a:r>
            <a:r>
              <a:rPr lang="en-US" sz="2400" dirty="0" err="1">
                <a:latin typeface="Tahoma"/>
                <a:ea typeface="Tahoma"/>
                <a:cs typeface="Tahoma"/>
              </a:rPr>
              <a:t>thì</a:t>
            </a:r>
            <a:r>
              <a:rPr lang="en-US" sz="2400" dirty="0">
                <a:latin typeface="Tahoma"/>
                <a:ea typeface="Tahoma"/>
                <a:cs typeface="Tahoma"/>
              </a:rPr>
              <a:t> </a:t>
            </a:r>
            <a:r>
              <a:rPr lang="en-US" sz="2400" dirty="0" err="1">
                <a:latin typeface="Tahoma"/>
                <a:ea typeface="Tahoma"/>
                <a:cs typeface="Tahoma"/>
              </a:rPr>
              <a:t>mọi</a:t>
            </a:r>
            <a:r>
              <a:rPr lang="en-US" sz="2400" dirty="0">
                <a:latin typeface="Tahoma"/>
                <a:ea typeface="Tahoma"/>
                <a:cs typeface="Tahoma"/>
              </a:rPr>
              <a:t> </a:t>
            </a:r>
            <a:r>
              <a:rPr lang="en-US" sz="2400" dirty="0" err="1">
                <a:latin typeface="Tahoma"/>
                <a:ea typeface="Tahoma"/>
                <a:cs typeface="Tahoma"/>
              </a:rPr>
              <a:t>thông</a:t>
            </a:r>
            <a:r>
              <a:rPr lang="en-US" sz="2400" dirty="0">
                <a:latin typeface="Tahoma"/>
                <a:ea typeface="Tahoma"/>
                <a:cs typeface="Tahoma"/>
              </a:rPr>
              <a:t> tin </a:t>
            </a:r>
            <a:r>
              <a:rPr lang="en-US" sz="2400" dirty="0" err="1">
                <a:latin typeface="Tahoma"/>
                <a:ea typeface="Tahoma"/>
                <a:cs typeface="Tahoma"/>
              </a:rPr>
              <a:t>lưu</a:t>
            </a:r>
            <a:r>
              <a:rPr lang="en-US" sz="2400" dirty="0">
                <a:latin typeface="Tahoma"/>
                <a:ea typeface="Tahoma"/>
                <a:cs typeface="Tahoma"/>
              </a:rPr>
              <a:t> </a:t>
            </a:r>
            <a:r>
              <a:rPr lang="en-US" sz="2400" dirty="0" err="1">
                <a:latin typeface="Tahoma"/>
                <a:ea typeface="Tahoma"/>
                <a:cs typeface="Tahoma"/>
              </a:rPr>
              <a:t>trữ</a:t>
            </a:r>
            <a:r>
              <a:rPr lang="en-US" sz="2400" dirty="0">
                <a:latin typeface="Tahoma"/>
                <a:ea typeface="Tahoma"/>
                <a:cs typeface="Tahoma"/>
              </a:rPr>
              <a:t> </a:t>
            </a:r>
            <a:r>
              <a:rPr lang="en-US" sz="2400" dirty="0" err="1">
                <a:latin typeface="Tahoma"/>
                <a:ea typeface="Tahoma"/>
                <a:cs typeface="Tahoma"/>
              </a:rPr>
              <a:t>tại</a:t>
            </a:r>
            <a:r>
              <a:rPr lang="en-US" sz="2400" dirty="0">
                <a:latin typeface="Tahoma"/>
                <a:ea typeface="Tahoma"/>
                <a:cs typeface="Tahoma"/>
              </a:rPr>
              <a:t> VLR </a:t>
            </a:r>
            <a:r>
              <a:rPr lang="en-US" sz="2400" dirty="0" err="1">
                <a:latin typeface="Tahoma"/>
                <a:ea typeface="Tahoma"/>
                <a:cs typeface="Tahoma"/>
              </a:rPr>
              <a:t>sẽ</a:t>
            </a:r>
            <a:r>
              <a:rPr lang="en-US" sz="2400" dirty="0">
                <a:latin typeface="Tahoma"/>
                <a:ea typeface="Tahoma"/>
                <a:cs typeface="Tahoma"/>
              </a:rPr>
              <a:t> </a:t>
            </a:r>
            <a:r>
              <a:rPr lang="en-US" sz="2400" dirty="0" err="1">
                <a:latin typeface="Tahoma"/>
                <a:ea typeface="Tahoma"/>
                <a:cs typeface="Tahoma"/>
              </a:rPr>
              <a:t>giải</a:t>
            </a:r>
            <a:r>
              <a:rPr lang="en-US" sz="2400" dirty="0">
                <a:latin typeface="Tahoma"/>
                <a:ea typeface="Tahoma"/>
                <a:cs typeface="Tahoma"/>
              </a:rPr>
              <a:t> </a:t>
            </a:r>
            <a:r>
              <a:rPr lang="en-US" sz="2400" dirty="0" err="1">
                <a:latin typeface="Tahoma"/>
                <a:ea typeface="Tahoma"/>
                <a:cs typeface="Tahoma"/>
              </a:rPr>
              <a:t>phóng</a:t>
            </a:r>
            <a:r>
              <a:rPr lang="en-US" sz="2400" dirty="0">
                <a:latin typeface="Tahoma"/>
                <a:ea typeface="Tahoma"/>
                <a:cs typeface="Tahoma"/>
              </a:rPr>
              <a:t>.</a:t>
            </a:r>
          </a:p>
          <a:p>
            <a:pPr marL="0" indent="0">
              <a:buNone/>
            </a:pPr>
            <a:r>
              <a:rPr lang="en-US" sz="2400" dirty="0" err="1">
                <a:latin typeface="Tahoma"/>
                <a:ea typeface="Tahoma"/>
                <a:cs typeface="Tahoma"/>
              </a:rPr>
              <a:t>Các</a:t>
            </a:r>
            <a:r>
              <a:rPr lang="en-US" sz="2400" dirty="0">
                <a:latin typeface="Tahoma"/>
                <a:ea typeface="Tahoma"/>
                <a:cs typeface="Tahoma"/>
              </a:rPr>
              <a:t> </a:t>
            </a:r>
            <a:r>
              <a:rPr lang="en-US" sz="2400" dirty="0" err="1">
                <a:latin typeface="Tahoma"/>
                <a:ea typeface="Tahoma"/>
                <a:cs typeface="Tahoma"/>
              </a:rPr>
              <a:t>thông</a:t>
            </a:r>
            <a:r>
              <a:rPr lang="en-US" sz="2400" dirty="0">
                <a:latin typeface="Tahoma"/>
                <a:ea typeface="Tahoma"/>
                <a:cs typeface="Tahoma"/>
              </a:rPr>
              <a:t> tin </a:t>
            </a:r>
            <a:r>
              <a:rPr lang="en-US" sz="2400" dirty="0" err="1">
                <a:latin typeface="Tahoma"/>
                <a:ea typeface="Tahoma"/>
                <a:cs typeface="Tahoma"/>
              </a:rPr>
              <a:t>lưu</a:t>
            </a:r>
            <a:r>
              <a:rPr lang="en-US" sz="2400" dirty="0">
                <a:latin typeface="Tahoma"/>
                <a:ea typeface="Tahoma"/>
                <a:cs typeface="Tahoma"/>
              </a:rPr>
              <a:t> </a:t>
            </a:r>
            <a:r>
              <a:rPr lang="en-US" sz="2400" dirty="0" err="1">
                <a:latin typeface="Tahoma"/>
                <a:ea typeface="Tahoma"/>
                <a:cs typeface="Tahoma"/>
              </a:rPr>
              <a:t>trữ</a:t>
            </a:r>
            <a:r>
              <a:rPr lang="en-US" sz="2400" dirty="0">
                <a:latin typeface="Tahoma"/>
                <a:ea typeface="Tahoma"/>
                <a:cs typeface="Tahoma"/>
              </a:rPr>
              <a:t> </a:t>
            </a:r>
            <a:r>
              <a:rPr lang="en-US" sz="2400" dirty="0" err="1">
                <a:latin typeface="Tahoma"/>
                <a:ea typeface="Tahoma"/>
                <a:cs typeface="Tahoma"/>
              </a:rPr>
              <a:t>trong</a:t>
            </a:r>
            <a:r>
              <a:rPr lang="en-US" sz="2400" dirty="0">
                <a:latin typeface="Tahoma"/>
                <a:ea typeface="Tahoma"/>
                <a:cs typeface="Tahoma"/>
              </a:rPr>
              <a:t> VLR:</a:t>
            </a:r>
          </a:p>
          <a:p>
            <a:r>
              <a:rPr lang="en-US" sz="2200" dirty="0" err="1">
                <a:latin typeface="Tahoma"/>
                <a:ea typeface="Tahoma"/>
                <a:cs typeface="Tahoma"/>
              </a:rPr>
              <a:t>Các</a:t>
            </a:r>
            <a:r>
              <a:rPr lang="en-US" sz="2200" dirty="0">
                <a:latin typeface="Tahoma"/>
                <a:ea typeface="Tahoma"/>
                <a:cs typeface="Tahoma"/>
              </a:rPr>
              <a:t> </a:t>
            </a:r>
            <a:r>
              <a:rPr lang="en-US" sz="2200" dirty="0" err="1">
                <a:latin typeface="Tahoma"/>
                <a:ea typeface="Tahoma"/>
                <a:cs typeface="Tahoma"/>
              </a:rPr>
              <a:t>số</a:t>
            </a:r>
            <a:r>
              <a:rPr lang="en-US" sz="2200" dirty="0">
                <a:latin typeface="Tahoma"/>
                <a:ea typeface="Tahoma"/>
                <a:cs typeface="Tahoma"/>
              </a:rPr>
              <a:t> </a:t>
            </a:r>
            <a:r>
              <a:rPr lang="en-US" sz="2200" dirty="0" err="1">
                <a:latin typeface="Tahoma"/>
                <a:ea typeface="Tahoma"/>
                <a:cs typeface="Tahoma"/>
              </a:rPr>
              <a:t>nhận</a:t>
            </a:r>
            <a:r>
              <a:rPr lang="en-US" sz="2200" dirty="0">
                <a:latin typeface="Tahoma"/>
                <a:ea typeface="Tahoma"/>
                <a:cs typeface="Tahoma"/>
              </a:rPr>
              <a:t> </a:t>
            </a:r>
            <a:r>
              <a:rPr lang="en-US" sz="2200" dirty="0" err="1">
                <a:latin typeface="Tahoma"/>
                <a:ea typeface="Tahoma"/>
                <a:cs typeface="Tahoma"/>
              </a:rPr>
              <a:t>dạng</a:t>
            </a:r>
            <a:r>
              <a:rPr lang="en-US" sz="2200" dirty="0">
                <a:latin typeface="Tahoma"/>
                <a:ea typeface="Tahoma"/>
                <a:cs typeface="Tahoma"/>
              </a:rPr>
              <a:t>: IMSI, MSISDN, TMSI</a:t>
            </a:r>
          </a:p>
          <a:p>
            <a:r>
              <a:rPr lang="en-US" sz="2200" dirty="0" err="1">
                <a:latin typeface="Tahoma"/>
                <a:ea typeface="Tahoma"/>
                <a:cs typeface="Tahoma"/>
              </a:rPr>
              <a:t>Số</a:t>
            </a:r>
            <a:r>
              <a:rPr lang="en-US" sz="2200" dirty="0">
                <a:latin typeface="Tahoma"/>
                <a:ea typeface="Tahoma"/>
                <a:cs typeface="Tahoma"/>
              </a:rPr>
              <a:t> </a:t>
            </a:r>
            <a:r>
              <a:rPr lang="en-US" sz="2200" dirty="0" err="1">
                <a:latin typeface="Tahoma"/>
                <a:ea typeface="Tahoma"/>
                <a:cs typeface="Tahoma"/>
              </a:rPr>
              <a:t>hiệu</a:t>
            </a:r>
            <a:r>
              <a:rPr lang="en-US" sz="2200" dirty="0">
                <a:latin typeface="Tahoma"/>
                <a:ea typeface="Tahoma"/>
                <a:cs typeface="Tahoma"/>
              </a:rPr>
              <a:t> </a:t>
            </a:r>
            <a:r>
              <a:rPr lang="en-US" sz="2200" dirty="0" err="1">
                <a:latin typeface="Tahoma"/>
                <a:ea typeface="Tahoma"/>
                <a:cs typeface="Tahoma"/>
              </a:rPr>
              <a:t>nhận</a:t>
            </a:r>
            <a:r>
              <a:rPr lang="en-US" sz="2200" dirty="0">
                <a:latin typeface="Tahoma"/>
                <a:ea typeface="Tahoma"/>
                <a:cs typeface="Tahoma"/>
              </a:rPr>
              <a:t> </a:t>
            </a:r>
            <a:r>
              <a:rPr lang="en-US" sz="2200" dirty="0" err="1">
                <a:latin typeface="Tahoma"/>
                <a:ea typeface="Tahoma"/>
                <a:cs typeface="Tahoma"/>
              </a:rPr>
              <a:t>dạng</a:t>
            </a:r>
            <a:r>
              <a:rPr lang="en-US" sz="2200" dirty="0">
                <a:latin typeface="Tahoma"/>
                <a:ea typeface="Tahoma"/>
                <a:cs typeface="Tahoma"/>
              </a:rPr>
              <a:t> </a:t>
            </a:r>
            <a:r>
              <a:rPr lang="en-US" sz="2200" dirty="0" err="1">
                <a:latin typeface="Tahoma"/>
                <a:ea typeface="Tahoma"/>
                <a:cs typeface="Tahoma"/>
              </a:rPr>
              <a:t>vùng</a:t>
            </a:r>
            <a:r>
              <a:rPr lang="en-US" sz="2200" dirty="0">
                <a:latin typeface="Tahoma"/>
                <a:ea typeface="Tahoma"/>
                <a:cs typeface="Tahoma"/>
              </a:rPr>
              <a:t> </a:t>
            </a:r>
            <a:r>
              <a:rPr lang="en-US" sz="2200" dirty="0" err="1">
                <a:latin typeface="Tahoma"/>
                <a:ea typeface="Tahoma"/>
                <a:cs typeface="Tahoma"/>
              </a:rPr>
              <a:t>định</a:t>
            </a:r>
            <a:r>
              <a:rPr lang="en-US" sz="2200" dirty="0">
                <a:latin typeface="Tahoma"/>
                <a:ea typeface="Tahoma"/>
                <a:cs typeface="Tahoma"/>
              </a:rPr>
              <a:t> </a:t>
            </a:r>
            <a:r>
              <a:rPr lang="en-US" sz="2200" dirty="0" err="1">
                <a:latin typeface="Tahoma"/>
                <a:ea typeface="Tahoma"/>
                <a:cs typeface="Tahoma"/>
              </a:rPr>
              <a:t>vị</a:t>
            </a:r>
            <a:r>
              <a:rPr lang="en-US" sz="2200" dirty="0">
                <a:latin typeface="Tahoma"/>
                <a:ea typeface="Tahoma"/>
                <a:cs typeface="Tahoma"/>
              </a:rPr>
              <a:t> </a:t>
            </a:r>
            <a:r>
              <a:rPr lang="en-US" sz="2200" dirty="0" err="1">
                <a:latin typeface="Tahoma"/>
                <a:ea typeface="Tahoma"/>
                <a:cs typeface="Tahoma"/>
              </a:rPr>
              <a:t>đang</a:t>
            </a:r>
            <a:r>
              <a:rPr lang="en-US" sz="2200" dirty="0">
                <a:latin typeface="Tahoma"/>
                <a:ea typeface="Tahoma"/>
                <a:cs typeface="Tahoma"/>
              </a:rPr>
              <a:t> </a:t>
            </a:r>
            <a:r>
              <a:rPr lang="en-US" sz="2200" dirty="0" err="1">
                <a:latin typeface="Tahoma"/>
                <a:ea typeface="Tahoma"/>
                <a:cs typeface="Tahoma"/>
              </a:rPr>
              <a:t>phục</a:t>
            </a:r>
            <a:r>
              <a:rPr lang="en-US" sz="2200" dirty="0">
                <a:latin typeface="Tahoma"/>
                <a:ea typeface="Tahoma"/>
                <a:cs typeface="Tahoma"/>
              </a:rPr>
              <a:t> </a:t>
            </a:r>
            <a:r>
              <a:rPr lang="en-US" sz="2200" dirty="0" err="1">
                <a:latin typeface="Tahoma"/>
                <a:ea typeface="Tahoma"/>
                <a:cs typeface="Tahoma"/>
              </a:rPr>
              <a:t>vụ</a:t>
            </a:r>
            <a:r>
              <a:rPr lang="en-US" sz="2200" dirty="0">
                <a:latin typeface="Tahoma"/>
                <a:ea typeface="Tahoma"/>
                <a:cs typeface="Tahoma"/>
              </a:rPr>
              <a:t> MS</a:t>
            </a:r>
          </a:p>
          <a:p>
            <a:r>
              <a:rPr lang="en-US" sz="2200" dirty="0">
                <a:latin typeface="Tahoma"/>
                <a:ea typeface="Tahoma"/>
                <a:cs typeface="Tahoma"/>
              </a:rPr>
              <a:t>Danh </a:t>
            </a:r>
            <a:r>
              <a:rPr lang="en-US" sz="2200" dirty="0" err="1">
                <a:latin typeface="Tahoma"/>
                <a:ea typeface="Tahoma"/>
                <a:cs typeface="Tahoma"/>
              </a:rPr>
              <a:t>sách</a:t>
            </a:r>
            <a:r>
              <a:rPr lang="en-US" sz="2200" dirty="0">
                <a:latin typeface="Tahoma"/>
                <a:ea typeface="Tahoma"/>
                <a:cs typeface="Tahoma"/>
              </a:rPr>
              <a:t> </a:t>
            </a:r>
            <a:r>
              <a:rPr lang="en-US" sz="2200" dirty="0" err="1">
                <a:latin typeface="Tahoma"/>
                <a:ea typeface="Tahoma"/>
                <a:cs typeface="Tahoma"/>
              </a:rPr>
              <a:t>dịch</a:t>
            </a:r>
            <a:r>
              <a:rPr lang="en-US" sz="2200" dirty="0">
                <a:latin typeface="Tahoma"/>
                <a:ea typeface="Tahoma"/>
                <a:cs typeface="Tahoma"/>
              </a:rPr>
              <a:t> </a:t>
            </a:r>
            <a:r>
              <a:rPr lang="en-US" sz="2200" dirty="0" err="1">
                <a:latin typeface="Tahoma"/>
                <a:ea typeface="Tahoma"/>
                <a:cs typeface="Tahoma"/>
              </a:rPr>
              <a:t>vụ</a:t>
            </a:r>
            <a:r>
              <a:rPr lang="en-US" sz="2200" dirty="0">
                <a:latin typeface="Tahoma"/>
                <a:ea typeface="Tahoma"/>
                <a:cs typeface="Tahoma"/>
              </a:rPr>
              <a:t> </a:t>
            </a:r>
            <a:r>
              <a:rPr lang="en-US" sz="2200" dirty="0" err="1">
                <a:latin typeface="Tahoma"/>
                <a:ea typeface="Tahoma"/>
                <a:cs typeface="Tahoma"/>
              </a:rPr>
              <a:t>mà</a:t>
            </a:r>
            <a:r>
              <a:rPr lang="en-US" sz="2200" dirty="0">
                <a:latin typeface="Tahoma"/>
                <a:ea typeface="Tahoma"/>
                <a:cs typeface="Tahoma"/>
              </a:rPr>
              <a:t> MS </a:t>
            </a:r>
            <a:r>
              <a:rPr lang="en-US" sz="2200" dirty="0" err="1">
                <a:latin typeface="Tahoma"/>
                <a:ea typeface="Tahoma"/>
                <a:cs typeface="Tahoma"/>
              </a:rPr>
              <a:t>được</a:t>
            </a:r>
            <a:r>
              <a:rPr lang="en-US" sz="2200" dirty="0">
                <a:latin typeface="Tahoma"/>
                <a:ea typeface="Tahoma"/>
                <a:cs typeface="Tahoma"/>
              </a:rPr>
              <a:t> </a:t>
            </a:r>
            <a:r>
              <a:rPr lang="en-US" sz="2200" dirty="0" err="1">
                <a:latin typeface="Tahoma"/>
                <a:ea typeface="Tahoma"/>
                <a:cs typeface="Tahoma"/>
              </a:rPr>
              <a:t>và</a:t>
            </a:r>
            <a:r>
              <a:rPr lang="en-US" sz="2200" dirty="0">
                <a:latin typeface="Tahoma"/>
                <a:ea typeface="Tahoma"/>
                <a:cs typeface="Tahoma"/>
              </a:rPr>
              <a:t> </a:t>
            </a:r>
            <a:r>
              <a:rPr lang="en-US" sz="2200" dirty="0" err="1">
                <a:latin typeface="Tahoma"/>
                <a:ea typeface="Tahoma"/>
                <a:cs typeface="Tahoma"/>
              </a:rPr>
              <a:t>hạn</a:t>
            </a:r>
            <a:r>
              <a:rPr lang="en-US" sz="2200" dirty="0">
                <a:latin typeface="Tahoma"/>
                <a:ea typeface="Tahoma"/>
                <a:cs typeface="Tahoma"/>
              </a:rPr>
              <a:t> </a:t>
            </a:r>
            <a:r>
              <a:rPr lang="en-US" sz="2200" dirty="0" err="1">
                <a:latin typeface="Tahoma"/>
                <a:ea typeface="Tahoma"/>
                <a:cs typeface="Tahoma"/>
              </a:rPr>
              <a:t>chế</a:t>
            </a:r>
            <a:r>
              <a:rPr lang="en-US" sz="2200" dirty="0">
                <a:latin typeface="Tahoma"/>
                <a:ea typeface="Tahoma"/>
                <a:cs typeface="Tahoma"/>
              </a:rPr>
              <a:t> </a:t>
            </a:r>
            <a:r>
              <a:rPr lang="en-US" sz="2200" dirty="0" err="1">
                <a:latin typeface="Tahoma"/>
                <a:ea typeface="Tahoma"/>
                <a:cs typeface="Tahoma"/>
              </a:rPr>
              <a:t>sử</a:t>
            </a:r>
            <a:r>
              <a:rPr lang="en-US" sz="2200" dirty="0">
                <a:latin typeface="Tahoma"/>
                <a:ea typeface="Tahoma"/>
                <a:cs typeface="Tahoma"/>
              </a:rPr>
              <a:t> </a:t>
            </a:r>
            <a:r>
              <a:rPr lang="en-US" sz="2200" dirty="0" err="1">
                <a:latin typeface="Tahoma"/>
                <a:ea typeface="Tahoma"/>
                <a:cs typeface="Tahoma"/>
              </a:rPr>
              <a:t>dụng</a:t>
            </a:r>
            <a:endParaRPr lang="en-US" sz="2200" dirty="0">
              <a:latin typeface="Tahoma"/>
              <a:ea typeface="Tahoma"/>
              <a:cs typeface="Tahoma"/>
            </a:endParaRPr>
          </a:p>
          <a:p>
            <a:r>
              <a:rPr lang="en-US" sz="2200" dirty="0" err="1">
                <a:latin typeface="Tahoma"/>
                <a:ea typeface="Tahoma"/>
                <a:cs typeface="Tahoma"/>
              </a:rPr>
              <a:t>Trạng</a:t>
            </a:r>
            <a:r>
              <a:rPr lang="en-US" sz="2200" dirty="0">
                <a:latin typeface="Tahoma"/>
                <a:ea typeface="Tahoma"/>
                <a:cs typeface="Tahoma"/>
              </a:rPr>
              <a:t> </a:t>
            </a:r>
            <a:r>
              <a:rPr lang="en-US" sz="2200" dirty="0" err="1">
                <a:latin typeface="Tahoma"/>
                <a:ea typeface="Tahoma"/>
                <a:cs typeface="Tahoma"/>
              </a:rPr>
              <a:t>thái</a:t>
            </a:r>
            <a:r>
              <a:rPr lang="en-US" sz="2200" dirty="0">
                <a:latin typeface="Tahoma"/>
                <a:ea typeface="Tahoma"/>
                <a:cs typeface="Tahoma"/>
              </a:rPr>
              <a:t> </a:t>
            </a:r>
            <a:r>
              <a:rPr lang="en-US" sz="2200" dirty="0" err="1">
                <a:latin typeface="Tahoma"/>
                <a:ea typeface="Tahoma"/>
                <a:cs typeface="Tahoma"/>
              </a:rPr>
              <a:t>của</a:t>
            </a:r>
            <a:r>
              <a:rPr lang="en-US" sz="2200" dirty="0">
                <a:latin typeface="Tahoma"/>
                <a:ea typeface="Tahoma"/>
                <a:cs typeface="Tahoma"/>
              </a:rPr>
              <a:t> MS (</a:t>
            </a:r>
            <a:r>
              <a:rPr lang="en-US" sz="2200" dirty="0" err="1">
                <a:latin typeface="Tahoma"/>
                <a:ea typeface="Tahoma"/>
                <a:cs typeface="Tahoma"/>
              </a:rPr>
              <a:t>bận</a:t>
            </a:r>
            <a:r>
              <a:rPr lang="en-US" sz="2200" dirty="0">
                <a:latin typeface="Tahoma"/>
                <a:ea typeface="Tahoma"/>
                <a:cs typeface="Tahoma"/>
              </a:rPr>
              <a:t>: buys; </a:t>
            </a:r>
            <a:r>
              <a:rPr lang="en-US" sz="2200" dirty="0" err="1">
                <a:latin typeface="Tahoma"/>
                <a:ea typeface="Tahoma"/>
                <a:cs typeface="Tahoma"/>
              </a:rPr>
              <a:t>rỗi:idle</a:t>
            </a:r>
            <a:r>
              <a:rPr lang="en-US" sz="2200" dirty="0">
                <a:latin typeface="Tahoma"/>
                <a:ea typeface="Tahoma"/>
                <a:cs typeface="Tahoma"/>
              </a:rPr>
              <a:t>)</a:t>
            </a:r>
          </a:p>
          <a:p>
            <a:pPr marL="0" indent="0">
              <a:buNone/>
            </a:pPr>
            <a:endParaRPr lang="en-US" sz="2400" dirty="0"/>
          </a:p>
        </p:txBody>
      </p:sp>
    </p:spTree>
    <p:extLst>
      <p:ext uri="{BB962C8B-B14F-4D97-AF65-F5344CB8AC3E}">
        <p14:creationId xmlns:p14="http://schemas.microsoft.com/office/powerpoint/2010/main" val="270236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0940"/>
            <a:ext cx="8911687" cy="1280890"/>
          </a:xfrm>
        </p:spPr>
        <p:txBody>
          <a:bodyPr/>
          <a:lstStyle/>
          <a:p>
            <a:r>
              <a:rPr lang="en-US" b="1" dirty="0" err="1">
                <a:latin typeface="Tahoma" pitchFamily="34" charset="0"/>
                <a:ea typeface="Tahoma" pitchFamily="34" charset="0"/>
                <a:cs typeface="Tahoma" pitchFamily="34" charset="0"/>
              </a:rPr>
              <a:t>Bộ</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đăng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kí</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nhận</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dạng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thiết</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bị</a:t>
            </a:r>
            <a:r>
              <a:rPr lang="en-US" b="1" dirty="0">
                <a:latin typeface="Tahoma" pitchFamily="34" charset="0"/>
                <a:ea typeface="Tahoma" pitchFamily="34" charset="0"/>
                <a:cs typeface="Tahoma" pitchFamily="34" charset="0"/>
              </a:rPr>
              <a:t> (</a:t>
            </a:r>
            <a:r>
              <a:rPr lang="en-US" b="1" i="1" dirty="0">
                <a:latin typeface="Tahoma" pitchFamily="34" charset="0"/>
                <a:ea typeface="Tahoma" pitchFamily="34" charset="0"/>
                <a:cs typeface="Tahoma" pitchFamily="34" charset="0"/>
              </a:rPr>
              <a:t>Equipment Identity Register</a:t>
            </a:r>
            <a:r>
              <a:rPr lang="en-US" b="1" dirty="0">
                <a:latin typeface="Tahoma" pitchFamily="34" charset="0"/>
                <a:ea typeface="Tahoma" pitchFamily="34" charset="0"/>
                <a:cs typeface="Tahoma" pitchFamily="34" charset="0"/>
              </a:rPr>
              <a:t>)</a:t>
            </a:r>
          </a:p>
        </p:txBody>
      </p:sp>
      <p:sp>
        <p:nvSpPr>
          <p:cNvPr id="3" name="Content Placeholder 2"/>
          <p:cNvSpPr>
            <a:spLocks noGrp="1"/>
          </p:cNvSpPr>
          <p:nvPr>
            <p:ph idx="1"/>
          </p:nvPr>
        </p:nvSpPr>
        <p:spPr>
          <a:xfrm>
            <a:off x="2589212" y="1687902"/>
            <a:ext cx="8915400" cy="5028452"/>
          </a:xfrm>
        </p:spPr>
        <p:txBody>
          <a:bodyPr vert="horz" lIns="91440" tIns="45720" rIns="91440" bIns="45720" rtlCol="0" anchor="t">
            <a:noAutofit/>
          </a:bodyPr>
          <a:lstStyle/>
          <a:p>
            <a:pPr marL="0" indent="0">
              <a:buNone/>
            </a:pPr>
            <a:r>
              <a:rPr lang="en-US" sz="2600" dirty="0" err="1">
                <a:latin typeface="Tahoma"/>
                <a:ea typeface="Tahoma"/>
                <a:cs typeface="Tahoma"/>
              </a:rPr>
              <a:t>Là</a:t>
            </a:r>
            <a:r>
              <a:rPr lang="en-US" sz="2600" dirty="0">
                <a:latin typeface="Tahoma"/>
                <a:ea typeface="Tahoma"/>
                <a:cs typeface="Tahoma"/>
              </a:rPr>
              <a:t> </a:t>
            </a:r>
            <a:r>
              <a:rPr lang="en-US" sz="2600" dirty="0" err="1">
                <a:latin typeface="Tahoma"/>
                <a:ea typeface="Tahoma"/>
                <a:cs typeface="Tahoma"/>
              </a:rPr>
              <a:t>cơ</a:t>
            </a:r>
            <a:r>
              <a:rPr lang="en-US" sz="2600" dirty="0">
                <a:latin typeface="Tahoma"/>
                <a:ea typeface="Tahoma"/>
                <a:cs typeface="Tahoma"/>
              </a:rPr>
              <a:t> </a:t>
            </a:r>
            <a:r>
              <a:rPr lang="en-US" sz="2600" dirty="0" err="1">
                <a:latin typeface="Tahoma"/>
                <a:ea typeface="Tahoma"/>
                <a:cs typeface="Tahoma"/>
              </a:rPr>
              <a:t>sở</a:t>
            </a:r>
            <a:r>
              <a:rPr lang="en-US" sz="2600" dirty="0">
                <a:latin typeface="Tahoma"/>
                <a:ea typeface="Tahoma"/>
                <a:cs typeface="Tahoma"/>
              </a:rPr>
              <a:t> </a:t>
            </a:r>
            <a:r>
              <a:rPr lang="en-US" sz="2600" dirty="0" err="1">
                <a:latin typeface="Tahoma"/>
                <a:ea typeface="Tahoma"/>
                <a:cs typeface="Tahoma"/>
              </a:rPr>
              <a:t>dữ</a:t>
            </a:r>
            <a:r>
              <a:rPr lang="en-US" sz="2600" dirty="0">
                <a:latin typeface="Tahoma"/>
                <a:ea typeface="Tahoma"/>
                <a:cs typeface="Tahoma"/>
              </a:rPr>
              <a:t> </a:t>
            </a:r>
            <a:r>
              <a:rPr lang="en-US" sz="2600" dirty="0" err="1">
                <a:latin typeface="Tahoma"/>
                <a:ea typeface="Tahoma"/>
                <a:cs typeface="Tahoma"/>
              </a:rPr>
              <a:t>liệu</a:t>
            </a:r>
            <a:r>
              <a:rPr lang="en-US" sz="2600" dirty="0">
                <a:latin typeface="Tahoma"/>
                <a:ea typeface="Tahoma"/>
                <a:cs typeface="Tahoma"/>
              </a:rPr>
              <a:t> </a:t>
            </a:r>
            <a:r>
              <a:rPr lang="en-US" sz="2600" dirty="0" err="1">
                <a:latin typeface="Tahoma"/>
                <a:ea typeface="Tahoma"/>
                <a:cs typeface="Tahoma"/>
              </a:rPr>
              <a:t>chứa</a:t>
            </a:r>
            <a:r>
              <a:rPr lang="en-US" sz="2600" dirty="0">
                <a:latin typeface="Tahoma"/>
                <a:ea typeface="Tahoma"/>
                <a:cs typeface="Tahoma"/>
              </a:rPr>
              <a:t> </a:t>
            </a:r>
            <a:r>
              <a:rPr lang="en-US" sz="2600" dirty="0" err="1">
                <a:latin typeface="Tahoma"/>
                <a:ea typeface="Tahoma"/>
                <a:cs typeface="Tahoma"/>
              </a:rPr>
              <a:t>thống</a:t>
            </a:r>
            <a:r>
              <a:rPr lang="en-US" sz="2600" dirty="0">
                <a:latin typeface="Tahoma"/>
                <a:ea typeface="Tahoma"/>
                <a:cs typeface="Tahoma"/>
              </a:rPr>
              <a:t> tin </a:t>
            </a:r>
            <a:r>
              <a:rPr lang="en-US" sz="2600" dirty="0" err="1">
                <a:latin typeface="Tahoma"/>
                <a:ea typeface="Tahoma"/>
                <a:cs typeface="Tahoma"/>
              </a:rPr>
              <a:t>về</a:t>
            </a:r>
            <a:r>
              <a:rPr lang="en-US" sz="2600" dirty="0">
                <a:latin typeface="Tahoma"/>
                <a:ea typeface="Tahoma"/>
                <a:cs typeface="Tahoma"/>
              </a:rPr>
              <a:t> </a:t>
            </a:r>
            <a:r>
              <a:rPr lang="en-US" sz="2600" dirty="0" err="1">
                <a:latin typeface="Tahoma"/>
                <a:ea typeface="Tahoma"/>
                <a:cs typeface="Tahoma"/>
              </a:rPr>
              <a:t>tính</a:t>
            </a:r>
            <a:r>
              <a:rPr lang="en-US" sz="2600" dirty="0">
                <a:latin typeface="Tahoma"/>
                <a:ea typeface="Tahoma"/>
                <a:cs typeface="Tahoma"/>
              </a:rPr>
              <a:t> </a:t>
            </a:r>
            <a:r>
              <a:rPr lang="en-US" sz="2600" dirty="0" err="1">
                <a:latin typeface="Tahoma"/>
                <a:ea typeface="Tahoma"/>
                <a:cs typeface="Tahoma"/>
              </a:rPr>
              <a:t>hợp</a:t>
            </a:r>
            <a:r>
              <a:rPr lang="en-US" sz="2600" dirty="0">
                <a:latin typeface="Tahoma"/>
                <a:ea typeface="Tahoma"/>
                <a:cs typeface="Tahoma"/>
              </a:rPr>
              <a:t> </a:t>
            </a:r>
            <a:r>
              <a:rPr lang="en-US" sz="2600" dirty="0" err="1">
                <a:latin typeface="Tahoma"/>
                <a:ea typeface="Tahoma"/>
                <a:cs typeface="Tahoma"/>
              </a:rPr>
              <a:t>lệ</a:t>
            </a:r>
            <a:r>
              <a:rPr lang="en-US" sz="2600" dirty="0">
                <a:latin typeface="Tahoma"/>
                <a:ea typeface="Tahoma"/>
                <a:cs typeface="Tahoma"/>
              </a:rPr>
              <a:t> </a:t>
            </a:r>
            <a:r>
              <a:rPr lang="en-US" sz="2600" dirty="0" err="1">
                <a:latin typeface="Tahoma"/>
                <a:ea typeface="Tahoma"/>
                <a:cs typeface="Tahoma"/>
              </a:rPr>
              <a:t>của</a:t>
            </a:r>
            <a:r>
              <a:rPr lang="en-US" sz="2600" dirty="0">
                <a:latin typeface="Tahoma"/>
                <a:ea typeface="Tahoma"/>
                <a:cs typeface="Tahoma"/>
              </a:rPr>
              <a:t> </a:t>
            </a:r>
            <a:r>
              <a:rPr lang="en-US" sz="2600" dirty="0" err="1">
                <a:latin typeface="Tahoma"/>
                <a:ea typeface="Tahoma"/>
                <a:cs typeface="Tahoma"/>
              </a:rPr>
              <a:t>thiết</a:t>
            </a:r>
            <a:r>
              <a:rPr lang="en-US" sz="2600" dirty="0">
                <a:latin typeface="Tahoma"/>
                <a:ea typeface="Tahoma"/>
                <a:cs typeface="Tahoma"/>
              </a:rPr>
              <a:t> </a:t>
            </a:r>
            <a:r>
              <a:rPr lang="en-US" sz="2600" dirty="0" err="1">
                <a:latin typeface="Tahoma"/>
                <a:ea typeface="Tahoma"/>
                <a:cs typeface="Tahoma"/>
              </a:rPr>
              <a:t>bị</a:t>
            </a:r>
            <a:r>
              <a:rPr lang="en-US" sz="2600" dirty="0">
                <a:latin typeface="Tahoma"/>
                <a:ea typeface="Tahoma"/>
                <a:cs typeface="Tahoma"/>
              </a:rPr>
              <a:t> di </a:t>
            </a:r>
            <a:r>
              <a:rPr lang="en-US" sz="2600" dirty="0" err="1">
                <a:latin typeface="Tahoma"/>
                <a:ea typeface="Tahoma"/>
                <a:cs typeface="Tahoma"/>
              </a:rPr>
              <a:t>động</a:t>
            </a:r>
            <a:r>
              <a:rPr lang="en-US" sz="2600" dirty="0">
                <a:latin typeface="Tahoma"/>
                <a:ea typeface="Tahoma"/>
                <a:cs typeface="Tahoma"/>
              </a:rPr>
              <a:t> ME </a:t>
            </a:r>
            <a:r>
              <a:rPr lang="en-US" sz="2600" dirty="0" err="1">
                <a:latin typeface="Tahoma"/>
                <a:ea typeface="Tahoma"/>
                <a:cs typeface="Tahoma"/>
              </a:rPr>
              <a:t>phòng</a:t>
            </a:r>
            <a:r>
              <a:rPr lang="en-US" sz="2600" dirty="0">
                <a:latin typeface="Tahoma"/>
                <a:ea typeface="Tahoma"/>
                <a:cs typeface="Tahoma"/>
              </a:rPr>
              <a:t> </a:t>
            </a:r>
            <a:r>
              <a:rPr lang="en-US" sz="2600" dirty="0" err="1">
                <a:latin typeface="Tahoma"/>
                <a:ea typeface="Tahoma"/>
                <a:cs typeface="Tahoma"/>
              </a:rPr>
              <a:t>trường</a:t>
            </a:r>
            <a:r>
              <a:rPr lang="en-US" sz="2600" dirty="0">
                <a:latin typeface="Tahoma"/>
                <a:ea typeface="Tahoma"/>
                <a:cs typeface="Tahoma"/>
              </a:rPr>
              <a:t> </a:t>
            </a:r>
            <a:r>
              <a:rPr lang="en-US" sz="2600" dirty="0" err="1">
                <a:latin typeface="Tahoma"/>
                <a:ea typeface="Tahoma"/>
                <a:cs typeface="Tahoma"/>
              </a:rPr>
              <a:t>hợp</a:t>
            </a:r>
            <a:r>
              <a:rPr lang="en-US" sz="2600" dirty="0">
                <a:latin typeface="Tahoma"/>
                <a:ea typeface="Tahoma"/>
                <a:cs typeface="Tahoma"/>
              </a:rPr>
              <a:t> </a:t>
            </a:r>
            <a:r>
              <a:rPr lang="en-US" sz="2600" dirty="0" err="1">
                <a:latin typeface="Tahoma"/>
                <a:ea typeface="Tahoma"/>
                <a:cs typeface="Tahoma"/>
              </a:rPr>
              <a:t>thiết</a:t>
            </a:r>
            <a:r>
              <a:rPr lang="en-US" sz="2600" dirty="0">
                <a:latin typeface="Tahoma"/>
                <a:ea typeface="Tahoma"/>
                <a:cs typeface="Tahoma"/>
              </a:rPr>
              <a:t> </a:t>
            </a:r>
            <a:r>
              <a:rPr lang="en-US" sz="2600" dirty="0" err="1">
                <a:latin typeface="Tahoma"/>
                <a:ea typeface="Tahoma"/>
                <a:cs typeface="Tahoma"/>
              </a:rPr>
              <a:t>bị</a:t>
            </a:r>
            <a:r>
              <a:rPr lang="en-US" sz="2600" dirty="0">
                <a:latin typeface="Tahoma"/>
                <a:ea typeface="Tahoma"/>
                <a:cs typeface="Tahoma"/>
              </a:rPr>
              <a:t> ME </a:t>
            </a:r>
            <a:r>
              <a:rPr lang="en-US" sz="2600" dirty="0" err="1">
                <a:latin typeface="Tahoma"/>
                <a:ea typeface="Tahoma"/>
                <a:cs typeface="Tahoma"/>
              </a:rPr>
              <a:t>bị</a:t>
            </a:r>
            <a:r>
              <a:rPr lang="en-US" sz="2600" dirty="0">
                <a:latin typeface="Tahoma"/>
                <a:ea typeface="Tahoma"/>
                <a:cs typeface="Tahoma"/>
              </a:rPr>
              <a:t> </a:t>
            </a:r>
            <a:r>
              <a:rPr lang="en-US" sz="2600" dirty="0" err="1">
                <a:latin typeface="Tahoma"/>
                <a:ea typeface="Tahoma"/>
                <a:cs typeface="Tahoma"/>
              </a:rPr>
              <a:t>đánh</a:t>
            </a:r>
            <a:r>
              <a:rPr lang="en-US" sz="2600" dirty="0">
                <a:latin typeface="Tahoma"/>
                <a:ea typeface="Tahoma"/>
                <a:cs typeface="Tahoma"/>
              </a:rPr>
              <a:t> </a:t>
            </a:r>
            <a:r>
              <a:rPr lang="en-US" sz="2600" dirty="0" err="1">
                <a:latin typeface="Tahoma"/>
                <a:ea typeface="Tahoma"/>
                <a:cs typeface="Tahoma"/>
              </a:rPr>
              <a:t>cắp</a:t>
            </a:r>
            <a:r>
              <a:rPr lang="en-US" sz="2600" dirty="0">
                <a:latin typeface="Tahoma"/>
                <a:ea typeface="Tahoma"/>
                <a:cs typeface="Tahoma"/>
              </a:rPr>
              <a:t>.</a:t>
            </a:r>
          </a:p>
          <a:p>
            <a:pPr marL="0" indent="0">
              <a:buNone/>
            </a:pPr>
            <a:r>
              <a:rPr lang="en-US" sz="2600" dirty="0" err="1">
                <a:latin typeface="Tahoma"/>
                <a:ea typeface="Tahoma"/>
                <a:cs typeface="Tahoma"/>
              </a:rPr>
              <a:t>Có</a:t>
            </a:r>
            <a:r>
              <a:rPr lang="en-US" sz="2600" dirty="0">
                <a:latin typeface="Tahoma"/>
                <a:ea typeface="Tahoma"/>
                <a:cs typeface="Tahoma"/>
              </a:rPr>
              <a:t> 3 </a:t>
            </a:r>
            <a:r>
              <a:rPr lang="en-US" sz="2600" dirty="0" err="1">
                <a:latin typeface="Tahoma"/>
                <a:ea typeface="Tahoma"/>
                <a:cs typeface="Tahoma"/>
              </a:rPr>
              <a:t>danh</a:t>
            </a:r>
            <a:r>
              <a:rPr lang="en-US" sz="2600" dirty="0">
                <a:latin typeface="Tahoma"/>
                <a:ea typeface="Tahoma"/>
                <a:cs typeface="Tahoma"/>
              </a:rPr>
              <a:t> </a:t>
            </a:r>
            <a:r>
              <a:rPr lang="en-US" sz="2600" dirty="0" err="1">
                <a:latin typeface="Tahoma"/>
                <a:ea typeface="Tahoma"/>
                <a:cs typeface="Tahoma"/>
              </a:rPr>
              <a:t>sách</a:t>
            </a:r>
            <a:r>
              <a:rPr lang="en-US" sz="2600" dirty="0">
                <a:latin typeface="Tahoma"/>
                <a:ea typeface="Tahoma"/>
                <a:cs typeface="Tahoma"/>
              </a:rPr>
              <a:t>:</a:t>
            </a:r>
          </a:p>
          <a:p>
            <a:r>
              <a:rPr lang="en-US" sz="2600" dirty="0">
                <a:latin typeface="Tahoma"/>
                <a:ea typeface="Tahoma"/>
                <a:cs typeface="Tahoma"/>
              </a:rPr>
              <a:t>White list: ME </a:t>
            </a:r>
            <a:r>
              <a:rPr lang="en-US" sz="2600" dirty="0" err="1">
                <a:latin typeface="Tahoma"/>
                <a:ea typeface="Tahoma"/>
                <a:cs typeface="Tahoma"/>
              </a:rPr>
              <a:t>được</a:t>
            </a:r>
            <a:r>
              <a:rPr lang="en-US" sz="2600" dirty="0">
                <a:latin typeface="Tahoma"/>
                <a:ea typeface="Tahoma"/>
                <a:cs typeface="Tahoma"/>
              </a:rPr>
              <a:t> </a:t>
            </a:r>
            <a:r>
              <a:rPr lang="en-US" sz="2600" dirty="0" err="1">
                <a:latin typeface="Tahoma"/>
                <a:ea typeface="Tahoma"/>
                <a:cs typeface="Tahoma"/>
              </a:rPr>
              <a:t>quyền</a:t>
            </a:r>
            <a:r>
              <a:rPr lang="en-US" sz="2600" dirty="0">
                <a:latin typeface="Tahoma"/>
                <a:ea typeface="Tahoma"/>
                <a:cs typeface="Tahoma"/>
              </a:rPr>
              <a:t> </a:t>
            </a:r>
            <a:r>
              <a:rPr lang="en-US" sz="2600" dirty="0" err="1">
                <a:latin typeface="Tahoma"/>
                <a:ea typeface="Tahoma"/>
                <a:cs typeface="Tahoma"/>
              </a:rPr>
              <a:t>truy</a:t>
            </a:r>
            <a:r>
              <a:rPr lang="en-US" sz="2600" dirty="0">
                <a:latin typeface="Tahoma"/>
                <a:ea typeface="Tahoma"/>
                <a:cs typeface="Tahoma"/>
              </a:rPr>
              <a:t> </a:t>
            </a:r>
            <a:r>
              <a:rPr lang="en-US" sz="2600" dirty="0" err="1">
                <a:latin typeface="Tahoma"/>
                <a:ea typeface="Tahoma"/>
                <a:cs typeface="Tahoma"/>
              </a:rPr>
              <a:t>cập</a:t>
            </a:r>
            <a:r>
              <a:rPr lang="en-US" sz="2600" dirty="0">
                <a:latin typeface="Tahoma"/>
                <a:ea typeface="Tahoma"/>
                <a:cs typeface="Tahoma"/>
              </a:rPr>
              <a:t> </a:t>
            </a:r>
            <a:r>
              <a:rPr lang="en-US" sz="2600" dirty="0" err="1">
                <a:latin typeface="Tahoma"/>
                <a:ea typeface="Tahoma"/>
                <a:cs typeface="Tahoma"/>
              </a:rPr>
              <a:t>và</a:t>
            </a:r>
            <a:r>
              <a:rPr lang="en-US" sz="2600" dirty="0">
                <a:latin typeface="Tahoma"/>
                <a:ea typeface="Tahoma"/>
                <a:cs typeface="Tahoma"/>
              </a:rPr>
              <a:t> </a:t>
            </a:r>
            <a:r>
              <a:rPr lang="en-US" sz="2600" dirty="0" err="1">
                <a:latin typeface="Tahoma"/>
                <a:ea typeface="Tahoma"/>
                <a:cs typeface="Tahoma"/>
              </a:rPr>
              <a:t>sử</a:t>
            </a:r>
            <a:r>
              <a:rPr lang="en-US" sz="2600" dirty="0">
                <a:latin typeface="Tahoma"/>
                <a:ea typeface="Tahoma"/>
                <a:cs typeface="Tahoma"/>
              </a:rPr>
              <a:t> </a:t>
            </a:r>
            <a:r>
              <a:rPr lang="en-US" sz="2600" dirty="0" err="1">
                <a:latin typeface="Tahoma"/>
                <a:ea typeface="Tahoma"/>
                <a:cs typeface="Tahoma"/>
              </a:rPr>
              <a:t>dụng</a:t>
            </a:r>
            <a:r>
              <a:rPr lang="en-US" sz="2600" dirty="0">
                <a:latin typeface="Tahoma"/>
                <a:ea typeface="Tahoma"/>
                <a:cs typeface="Tahoma"/>
              </a:rPr>
              <a:t> </a:t>
            </a:r>
            <a:r>
              <a:rPr lang="en-US" sz="2600" dirty="0" err="1">
                <a:latin typeface="Tahoma"/>
                <a:ea typeface="Tahoma"/>
                <a:cs typeface="Tahoma"/>
              </a:rPr>
              <a:t>dịch</a:t>
            </a:r>
            <a:r>
              <a:rPr lang="en-US" sz="2600" dirty="0">
                <a:latin typeface="Tahoma"/>
                <a:ea typeface="Tahoma"/>
                <a:cs typeface="Tahoma"/>
              </a:rPr>
              <a:t> </a:t>
            </a:r>
            <a:r>
              <a:rPr lang="en-US" sz="2600" dirty="0" err="1">
                <a:latin typeface="Tahoma"/>
                <a:ea typeface="Tahoma"/>
                <a:cs typeface="Tahoma"/>
              </a:rPr>
              <a:t>vụ</a:t>
            </a:r>
            <a:r>
              <a:rPr lang="en-US" sz="2600" dirty="0">
                <a:latin typeface="Tahoma"/>
                <a:ea typeface="Tahoma"/>
                <a:cs typeface="Tahoma"/>
              </a:rPr>
              <a:t> </a:t>
            </a:r>
            <a:r>
              <a:rPr lang="en-US" sz="2600" dirty="0" err="1">
                <a:latin typeface="Tahoma"/>
                <a:ea typeface="Tahoma"/>
                <a:cs typeface="Tahoma"/>
              </a:rPr>
              <a:t>đã</a:t>
            </a:r>
            <a:r>
              <a:rPr lang="en-US" sz="2600" dirty="0">
                <a:latin typeface="Tahoma"/>
                <a:ea typeface="Tahoma"/>
                <a:cs typeface="Tahoma"/>
              </a:rPr>
              <a:t> </a:t>
            </a:r>
            <a:r>
              <a:rPr lang="en-US" sz="2600" dirty="0" err="1">
                <a:latin typeface="Tahoma"/>
                <a:ea typeface="Tahoma"/>
                <a:cs typeface="Tahoma"/>
              </a:rPr>
              <a:t>đăng</a:t>
            </a:r>
            <a:r>
              <a:rPr lang="en-US" sz="2600" dirty="0">
                <a:latin typeface="Tahoma"/>
                <a:ea typeface="Tahoma"/>
                <a:cs typeface="Tahoma"/>
              </a:rPr>
              <a:t> </a:t>
            </a:r>
            <a:r>
              <a:rPr lang="en-US" sz="2600" dirty="0" err="1">
                <a:latin typeface="Tahoma"/>
                <a:ea typeface="Tahoma"/>
                <a:cs typeface="Tahoma"/>
              </a:rPr>
              <a:t>kí</a:t>
            </a:r>
            <a:endParaRPr lang="en-US" sz="2600" dirty="0">
              <a:latin typeface="Tahoma"/>
              <a:ea typeface="Tahoma"/>
              <a:cs typeface="Tahoma"/>
            </a:endParaRPr>
          </a:p>
          <a:p>
            <a:r>
              <a:rPr lang="en-US" sz="2600" dirty="0">
                <a:latin typeface="Tahoma"/>
                <a:ea typeface="Tahoma"/>
                <a:cs typeface="Tahoma"/>
              </a:rPr>
              <a:t>Gray list: </a:t>
            </a:r>
            <a:r>
              <a:rPr lang="en-US" sz="2600" dirty="0" err="1">
                <a:latin typeface="Tahoma"/>
                <a:ea typeface="Tahoma"/>
                <a:cs typeface="Tahoma"/>
              </a:rPr>
              <a:t>Có</a:t>
            </a:r>
            <a:r>
              <a:rPr lang="en-US" sz="2600" dirty="0">
                <a:latin typeface="Tahoma"/>
                <a:ea typeface="Tahoma"/>
                <a:cs typeface="Tahoma"/>
              </a:rPr>
              <a:t> </a:t>
            </a:r>
            <a:r>
              <a:rPr lang="en-US" sz="2600" dirty="0" err="1">
                <a:latin typeface="Tahoma"/>
                <a:ea typeface="Tahoma"/>
                <a:cs typeface="Tahoma"/>
              </a:rPr>
              <a:t>nghi</a:t>
            </a:r>
            <a:r>
              <a:rPr lang="en-US" sz="2600" dirty="0">
                <a:latin typeface="Tahoma"/>
                <a:ea typeface="Tahoma"/>
                <a:cs typeface="Tahoma"/>
              </a:rPr>
              <a:t> </a:t>
            </a:r>
            <a:r>
              <a:rPr lang="en-US" sz="2600" dirty="0" err="1">
                <a:latin typeface="Tahoma"/>
                <a:ea typeface="Tahoma"/>
                <a:cs typeface="Tahoma"/>
              </a:rPr>
              <a:t>vấn</a:t>
            </a:r>
            <a:r>
              <a:rPr lang="en-US" sz="2600" dirty="0">
                <a:latin typeface="Tahoma"/>
                <a:ea typeface="Tahoma"/>
                <a:cs typeface="Tahoma"/>
              </a:rPr>
              <a:t> </a:t>
            </a:r>
            <a:r>
              <a:rPr lang="en-US" sz="2600" dirty="0" err="1">
                <a:latin typeface="Tahoma"/>
                <a:ea typeface="Tahoma"/>
                <a:cs typeface="Tahoma"/>
              </a:rPr>
              <a:t>và</a:t>
            </a:r>
            <a:r>
              <a:rPr lang="en-US" sz="2600" dirty="0">
                <a:latin typeface="Tahoma"/>
                <a:ea typeface="Tahoma"/>
                <a:cs typeface="Tahoma"/>
              </a:rPr>
              <a:t> </a:t>
            </a:r>
            <a:r>
              <a:rPr lang="en-US" sz="2600" dirty="0" err="1">
                <a:latin typeface="Tahoma"/>
                <a:ea typeface="Tahoma"/>
                <a:cs typeface="Tahoma"/>
              </a:rPr>
              <a:t>cần</a:t>
            </a:r>
            <a:r>
              <a:rPr lang="en-US" sz="2600" dirty="0">
                <a:latin typeface="Tahoma"/>
                <a:ea typeface="Tahoma"/>
                <a:cs typeface="Tahoma"/>
              </a:rPr>
              <a:t> </a:t>
            </a:r>
            <a:r>
              <a:rPr lang="en-US" sz="2600" dirty="0" err="1">
                <a:latin typeface="Tahoma"/>
                <a:ea typeface="Tahoma"/>
                <a:cs typeface="Tahoma"/>
              </a:rPr>
              <a:t>kiểm</a:t>
            </a:r>
            <a:r>
              <a:rPr lang="en-US" sz="2600" dirty="0">
                <a:latin typeface="Tahoma"/>
                <a:ea typeface="Tahoma"/>
                <a:cs typeface="Tahoma"/>
              </a:rPr>
              <a:t> </a:t>
            </a:r>
            <a:r>
              <a:rPr lang="en-US" sz="2600" dirty="0" err="1">
                <a:latin typeface="Tahoma"/>
                <a:ea typeface="Tahoma"/>
                <a:cs typeface="Tahoma"/>
              </a:rPr>
              <a:t>tra</a:t>
            </a:r>
            <a:r>
              <a:rPr lang="en-US" sz="2600" dirty="0">
                <a:latin typeface="Tahoma"/>
                <a:ea typeface="Tahoma"/>
                <a:cs typeface="Tahoma"/>
              </a:rPr>
              <a:t>( </a:t>
            </a:r>
            <a:r>
              <a:rPr lang="en-US" sz="2600" dirty="0" err="1">
                <a:latin typeface="Tahoma"/>
                <a:ea typeface="Tahoma"/>
                <a:cs typeface="Tahoma"/>
              </a:rPr>
              <a:t>các</a:t>
            </a:r>
            <a:r>
              <a:rPr lang="en-US" sz="2600" dirty="0">
                <a:latin typeface="Tahoma"/>
                <a:ea typeface="Tahoma"/>
                <a:cs typeface="Tahoma"/>
              </a:rPr>
              <a:t> </a:t>
            </a:r>
            <a:r>
              <a:rPr lang="en-US" sz="2600" dirty="0" err="1">
                <a:latin typeface="Tahoma"/>
                <a:ea typeface="Tahoma"/>
                <a:cs typeface="Tahoma"/>
              </a:rPr>
              <a:t>thiết</a:t>
            </a:r>
            <a:r>
              <a:rPr lang="en-US" sz="2600" dirty="0">
                <a:latin typeface="Tahoma"/>
                <a:ea typeface="Tahoma"/>
                <a:cs typeface="Tahoma"/>
              </a:rPr>
              <a:t> </a:t>
            </a:r>
            <a:r>
              <a:rPr lang="en-US" sz="2600" dirty="0" err="1">
                <a:latin typeface="Tahoma"/>
                <a:ea typeface="Tahoma"/>
                <a:cs typeface="Tahoma"/>
              </a:rPr>
              <a:t>bị</a:t>
            </a:r>
            <a:r>
              <a:rPr lang="en-US" sz="2600" dirty="0">
                <a:latin typeface="Tahoma"/>
                <a:ea typeface="Tahoma"/>
                <a:cs typeface="Tahoma"/>
              </a:rPr>
              <a:t> ME </a:t>
            </a:r>
            <a:r>
              <a:rPr lang="en-US" sz="2600" dirty="0" err="1">
                <a:latin typeface="Tahoma"/>
                <a:ea typeface="Tahoma"/>
                <a:cs typeface="Tahoma"/>
              </a:rPr>
              <a:t>bị</a:t>
            </a:r>
            <a:r>
              <a:rPr lang="en-US" sz="2600" dirty="0">
                <a:latin typeface="Tahoma"/>
                <a:ea typeface="Tahoma"/>
                <a:cs typeface="Tahoma"/>
              </a:rPr>
              <a:t> </a:t>
            </a:r>
            <a:r>
              <a:rPr lang="en-US" sz="2600" dirty="0" err="1">
                <a:latin typeface="Tahoma"/>
                <a:ea typeface="Tahoma"/>
                <a:cs typeface="Tahoma"/>
              </a:rPr>
              <a:t>lỗi</a:t>
            </a:r>
            <a:r>
              <a:rPr lang="en-US" sz="2600" dirty="0">
                <a:latin typeface="Tahoma"/>
                <a:ea typeface="Tahoma"/>
                <a:cs typeface="Tahoma"/>
              </a:rPr>
              <a:t> </a:t>
            </a:r>
            <a:r>
              <a:rPr lang="en-US" sz="2600" dirty="0" err="1">
                <a:latin typeface="Tahoma"/>
                <a:ea typeface="Tahoma"/>
                <a:cs typeface="Tahoma"/>
              </a:rPr>
              <a:t>phần</a:t>
            </a:r>
            <a:r>
              <a:rPr lang="en-US" sz="2600" dirty="0">
                <a:latin typeface="Tahoma"/>
                <a:ea typeface="Tahoma"/>
                <a:cs typeface="Tahoma"/>
              </a:rPr>
              <a:t> </a:t>
            </a:r>
            <a:r>
              <a:rPr lang="en-US" sz="2600" dirty="0" err="1">
                <a:latin typeface="Tahoma"/>
                <a:ea typeface="Tahoma"/>
                <a:cs typeface="Tahoma"/>
              </a:rPr>
              <a:t>mềm</a:t>
            </a:r>
            <a:r>
              <a:rPr lang="en-US" sz="2600" dirty="0">
                <a:latin typeface="Tahoma"/>
                <a:ea typeface="Tahoma"/>
                <a:cs typeface="Tahoma"/>
              </a:rPr>
              <a:t> </a:t>
            </a:r>
            <a:r>
              <a:rPr lang="en-US" sz="2600" dirty="0" err="1">
                <a:latin typeface="Tahoma"/>
                <a:ea typeface="Tahoma"/>
                <a:cs typeface="Tahoma"/>
              </a:rPr>
              <a:t>hoặc</a:t>
            </a:r>
            <a:r>
              <a:rPr lang="en-US" sz="2600" dirty="0">
                <a:latin typeface="Tahoma"/>
                <a:ea typeface="Tahoma"/>
                <a:cs typeface="Tahoma"/>
              </a:rPr>
              <a:t> </a:t>
            </a:r>
            <a:r>
              <a:rPr lang="en-US" sz="2600" dirty="0" err="1">
                <a:latin typeface="Tahoma"/>
                <a:ea typeface="Tahoma"/>
                <a:cs typeface="Tahoma"/>
              </a:rPr>
              <a:t>lỗi</a:t>
            </a:r>
            <a:r>
              <a:rPr lang="en-US" sz="2600" dirty="0">
                <a:latin typeface="Tahoma"/>
                <a:ea typeface="Tahoma"/>
                <a:cs typeface="Tahoma"/>
              </a:rPr>
              <a:t> </a:t>
            </a:r>
            <a:r>
              <a:rPr lang="en-US" sz="2600" dirty="0" err="1">
                <a:latin typeface="Tahoma"/>
                <a:ea typeface="Tahoma"/>
                <a:cs typeface="Tahoma"/>
              </a:rPr>
              <a:t>sản</a:t>
            </a:r>
            <a:r>
              <a:rPr lang="en-US" sz="2600" dirty="0">
                <a:latin typeface="Tahoma"/>
                <a:ea typeface="Tahoma"/>
                <a:cs typeface="Tahoma"/>
              </a:rPr>
              <a:t> </a:t>
            </a:r>
            <a:r>
              <a:rPr lang="en-US" sz="2600" dirty="0" err="1">
                <a:latin typeface="Tahoma"/>
                <a:ea typeface="Tahoma"/>
                <a:cs typeface="Tahoma"/>
              </a:rPr>
              <a:t>xuất</a:t>
            </a:r>
            <a:r>
              <a:rPr lang="en-US" sz="2600" dirty="0">
                <a:latin typeface="Tahoma"/>
                <a:ea typeface="Tahoma"/>
                <a:cs typeface="Tahoma"/>
              </a:rPr>
              <a:t> </a:t>
            </a:r>
            <a:r>
              <a:rPr lang="en-US" sz="2600" dirty="0" err="1">
                <a:latin typeface="Tahoma"/>
                <a:ea typeface="Tahoma"/>
                <a:cs typeface="Tahoma"/>
              </a:rPr>
              <a:t>thiết</a:t>
            </a:r>
            <a:r>
              <a:rPr lang="en-US" sz="2600" dirty="0">
                <a:latin typeface="Tahoma"/>
                <a:ea typeface="Tahoma"/>
                <a:cs typeface="Tahoma"/>
              </a:rPr>
              <a:t> </a:t>
            </a:r>
            <a:r>
              <a:rPr lang="en-US" sz="2600" dirty="0" err="1">
                <a:latin typeface="Tahoma"/>
                <a:ea typeface="Tahoma"/>
                <a:cs typeface="Tahoma"/>
              </a:rPr>
              <a:t>bị</a:t>
            </a:r>
            <a:r>
              <a:rPr lang="en-US" sz="2600" dirty="0">
                <a:latin typeface="Tahoma"/>
                <a:ea typeface="Tahoma"/>
                <a:cs typeface="Tahoma"/>
              </a:rPr>
              <a:t>) </a:t>
            </a:r>
            <a:r>
              <a:rPr lang="en-US" sz="2600" dirty="0" err="1">
                <a:latin typeface="Tahoma"/>
                <a:ea typeface="Tahoma"/>
                <a:cs typeface="Tahoma"/>
              </a:rPr>
              <a:t>không</a:t>
            </a:r>
            <a:r>
              <a:rPr lang="en-US" sz="2600" dirty="0">
                <a:latin typeface="Tahoma"/>
                <a:ea typeface="Tahoma"/>
                <a:cs typeface="Tahoma"/>
              </a:rPr>
              <a:t> </a:t>
            </a:r>
            <a:r>
              <a:rPr lang="en-US" sz="2600" dirty="0" err="1">
                <a:latin typeface="Tahoma"/>
                <a:ea typeface="Tahoma"/>
                <a:cs typeface="Tahoma"/>
              </a:rPr>
              <a:t>quá</a:t>
            </a:r>
            <a:r>
              <a:rPr lang="en-US" sz="2600" dirty="0">
                <a:latin typeface="Tahoma"/>
                <a:ea typeface="Tahoma"/>
                <a:cs typeface="Tahoma"/>
              </a:rPr>
              <a:t> </a:t>
            </a:r>
            <a:r>
              <a:rPr lang="en-US" sz="2600" dirty="0" err="1">
                <a:latin typeface="Tahoma"/>
                <a:ea typeface="Tahoma"/>
                <a:cs typeface="Tahoma"/>
              </a:rPr>
              <a:t>nghiêm</a:t>
            </a:r>
            <a:r>
              <a:rPr lang="en-US" sz="2600" dirty="0">
                <a:latin typeface="Tahoma"/>
                <a:ea typeface="Tahoma"/>
                <a:cs typeface="Tahoma"/>
              </a:rPr>
              <a:t> </a:t>
            </a:r>
            <a:r>
              <a:rPr lang="en-US" sz="2600" dirty="0" err="1">
                <a:latin typeface="Tahoma"/>
                <a:ea typeface="Tahoma"/>
                <a:cs typeface="Tahoma"/>
              </a:rPr>
              <a:t>trọng</a:t>
            </a:r>
            <a:endParaRPr lang="en-US" sz="2600" dirty="0">
              <a:latin typeface="Tahoma"/>
              <a:ea typeface="Tahoma"/>
              <a:cs typeface="Tahoma"/>
            </a:endParaRPr>
          </a:p>
          <a:p>
            <a:r>
              <a:rPr lang="en-US" sz="2600" dirty="0">
                <a:latin typeface="Tahoma"/>
                <a:ea typeface="Tahoma"/>
                <a:cs typeface="Tahoma"/>
              </a:rPr>
              <a:t>Black list: </a:t>
            </a:r>
            <a:r>
              <a:rPr lang="en-US" sz="2600" err="1">
                <a:latin typeface="Tahoma"/>
                <a:ea typeface="Tahoma"/>
                <a:cs typeface="Tahoma"/>
              </a:rPr>
              <a:t>Những</a:t>
            </a:r>
            <a:r>
              <a:rPr lang="en-US" sz="2600" dirty="0">
                <a:latin typeface="Tahoma"/>
                <a:ea typeface="Tahoma"/>
                <a:cs typeface="Tahoma"/>
              </a:rPr>
              <a:t> ME </a:t>
            </a:r>
            <a:r>
              <a:rPr lang="en-US" sz="2600" err="1">
                <a:latin typeface="Tahoma"/>
                <a:ea typeface="Tahoma"/>
                <a:cs typeface="Tahoma"/>
              </a:rPr>
              <a:t>được</a:t>
            </a:r>
            <a:r>
              <a:rPr lang="en-US" sz="2600" dirty="0">
                <a:latin typeface="Tahoma"/>
                <a:ea typeface="Tahoma"/>
                <a:cs typeface="Tahoma"/>
              </a:rPr>
              <a:t> </a:t>
            </a:r>
            <a:r>
              <a:rPr lang="en-US" sz="2600" err="1">
                <a:latin typeface="Tahoma"/>
                <a:ea typeface="Tahoma"/>
                <a:cs typeface="Tahoma"/>
              </a:rPr>
              <a:t>thông</a:t>
            </a:r>
            <a:r>
              <a:rPr lang="en-US" sz="2600" dirty="0">
                <a:latin typeface="Tahoma"/>
                <a:ea typeface="Tahoma"/>
                <a:cs typeface="Tahoma"/>
              </a:rPr>
              <a:t> </a:t>
            </a:r>
            <a:r>
              <a:rPr lang="en-US" sz="2600" err="1">
                <a:latin typeface="Tahoma"/>
                <a:ea typeface="Tahoma"/>
                <a:cs typeface="Tahoma"/>
              </a:rPr>
              <a:t>báo</a:t>
            </a:r>
            <a:r>
              <a:rPr lang="en-US" sz="2600" dirty="0">
                <a:latin typeface="Tahoma"/>
                <a:ea typeface="Tahoma"/>
                <a:cs typeface="Tahoma"/>
              </a:rPr>
              <a:t> </a:t>
            </a:r>
            <a:r>
              <a:rPr lang="en-US" sz="2600" err="1">
                <a:latin typeface="Tahoma"/>
                <a:ea typeface="Tahoma"/>
                <a:cs typeface="Tahoma"/>
              </a:rPr>
              <a:t>mất</a:t>
            </a:r>
            <a:r>
              <a:rPr lang="en-US" sz="2600" dirty="0">
                <a:latin typeface="Tahoma"/>
                <a:ea typeface="Tahoma"/>
                <a:cs typeface="Tahoma"/>
              </a:rPr>
              <a:t> </a:t>
            </a:r>
            <a:r>
              <a:rPr lang="en-US" sz="2600" err="1">
                <a:latin typeface="Tahoma"/>
                <a:ea typeface="Tahoma"/>
                <a:cs typeface="Tahoma"/>
              </a:rPr>
              <a:t>máy</a:t>
            </a:r>
            <a:r>
              <a:rPr lang="en-US" sz="2600" dirty="0">
                <a:latin typeface="Tahoma"/>
                <a:ea typeface="Tahoma"/>
                <a:cs typeface="Tahoma"/>
              </a:rPr>
              <a:t> </a:t>
            </a:r>
            <a:r>
              <a:rPr lang="en-US" sz="2600" err="1">
                <a:latin typeface="Tahoma"/>
                <a:ea typeface="Tahoma"/>
                <a:cs typeface="Tahoma"/>
              </a:rPr>
              <a:t>và</a:t>
            </a:r>
            <a:r>
              <a:rPr lang="en-US" sz="2600" dirty="0">
                <a:latin typeface="Tahoma"/>
                <a:ea typeface="Tahoma"/>
                <a:cs typeface="Tahoma"/>
              </a:rPr>
              <a:t> </a:t>
            </a:r>
            <a:r>
              <a:rPr lang="en-US" sz="2600" err="1">
                <a:latin typeface="Tahoma"/>
                <a:ea typeface="Tahoma"/>
                <a:cs typeface="Tahoma"/>
              </a:rPr>
              <a:t>yêu</a:t>
            </a:r>
            <a:r>
              <a:rPr lang="en-US" sz="2600" dirty="0">
                <a:latin typeface="Tahoma"/>
                <a:ea typeface="Tahoma"/>
                <a:cs typeface="Tahoma"/>
              </a:rPr>
              <a:t> </a:t>
            </a:r>
            <a:r>
              <a:rPr lang="en-US" sz="2600" err="1">
                <a:latin typeface="Tahoma"/>
                <a:ea typeface="Tahoma"/>
                <a:cs typeface="Tahoma"/>
              </a:rPr>
              <a:t>cầu</a:t>
            </a:r>
            <a:r>
              <a:rPr lang="en-US" sz="2600" dirty="0">
                <a:latin typeface="Tahoma"/>
                <a:ea typeface="Tahoma"/>
                <a:cs typeface="Tahoma"/>
              </a:rPr>
              <a:t> </a:t>
            </a:r>
            <a:r>
              <a:rPr lang="en-US" sz="2600" err="1">
                <a:latin typeface="Tahoma"/>
                <a:ea typeface="Tahoma"/>
                <a:cs typeface="Tahoma"/>
              </a:rPr>
              <a:t>cấm</a:t>
            </a:r>
            <a:r>
              <a:rPr lang="en-US" sz="2600" dirty="0">
                <a:latin typeface="Tahoma"/>
                <a:ea typeface="Tahoma"/>
                <a:cs typeface="Tahoma"/>
              </a:rPr>
              <a:t> </a:t>
            </a:r>
            <a:r>
              <a:rPr lang="en-US" sz="2600" err="1">
                <a:latin typeface="Tahoma"/>
                <a:ea typeface="Tahoma"/>
                <a:cs typeface="Tahoma"/>
              </a:rPr>
              <a:t>không</a:t>
            </a:r>
            <a:r>
              <a:rPr lang="en-US" sz="2600" dirty="0">
                <a:latin typeface="Tahoma"/>
                <a:ea typeface="Tahoma"/>
                <a:cs typeface="Tahoma"/>
              </a:rPr>
              <a:t> </a:t>
            </a:r>
            <a:r>
              <a:rPr lang="en-US" sz="2600" err="1">
                <a:latin typeface="Tahoma"/>
                <a:ea typeface="Tahoma"/>
                <a:cs typeface="Tahoma"/>
              </a:rPr>
              <a:t>cho</a:t>
            </a:r>
            <a:r>
              <a:rPr lang="en-US" sz="2600" dirty="0">
                <a:latin typeface="Tahoma"/>
                <a:ea typeface="Tahoma"/>
                <a:cs typeface="Tahoma"/>
              </a:rPr>
              <a:t> </a:t>
            </a:r>
            <a:r>
              <a:rPr lang="en-US" sz="2600" err="1">
                <a:latin typeface="Tahoma"/>
                <a:ea typeface="Tahoma"/>
                <a:cs typeface="Tahoma"/>
              </a:rPr>
              <a:t>thiết</a:t>
            </a:r>
            <a:r>
              <a:rPr lang="en-US" sz="2600" dirty="0">
                <a:latin typeface="Tahoma"/>
                <a:ea typeface="Tahoma"/>
                <a:cs typeface="Tahoma"/>
              </a:rPr>
              <a:t> </a:t>
            </a:r>
            <a:r>
              <a:rPr lang="en-US" sz="2600" err="1">
                <a:latin typeface="Tahoma"/>
                <a:ea typeface="Tahoma"/>
                <a:cs typeface="Tahoma"/>
              </a:rPr>
              <a:t>bị</a:t>
            </a:r>
            <a:r>
              <a:rPr lang="en-US" sz="2600" dirty="0">
                <a:latin typeface="Tahoma"/>
                <a:ea typeface="Tahoma"/>
                <a:cs typeface="Tahoma"/>
              </a:rPr>
              <a:t> </a:t>
            </a:r>
            <a:r>
              <a:rPr lang="en-US" sz="2600" err="1">
                <a:latin typeface="Tahoma"/>
                <a:ea typeface="Tahoma"/>
                <a:cs typeface="Tahoma"/>
              </a:rPr>
              <a:t>truy</a:t>
            </a:r>
            <a:r>
              <a:rPr lang="en-US" sz="2600" dirty="0">
                <a:latin typeface="Tahoma"/>
                <a:ea typeface="Tahoma"/>
                <a:cs typeface="Tahoma"/>
              </a:rPr>
              <a:t> </a:t>
            </a:r>
            <a:r>
              <a:rPr lang="en-US" sz="2600" err="1">
                <a:latin typeface="Tahoma"/>
                <a:ea typeface="Tahoma"/>
                <a:cs typeface="Tahoma"/>
              </a:rPr>
              <a:t>nhập</a:t>
            </a:r>
            <a:r>
              <a:rPr lang="en-US" sz="2600" dirty="0">
                <a:latin typeface="Tahoma"/>
                <a:ea typeface="Tahoma"/>
                <a:cs typeface="Tahoma"/>
              </a:rPr>
              <a:t> </a:t>
            </a:r>
            <a:r>
              <a:rPr lang="en-US" sz="2600" err="1">
                <a:latin typeface="Tahoma"/>
                <a:ea typeface="Tahoma"/>
                <a:cs typeface="Tahoma"/>
              </a:rPr>
              <a:t>hệ</a:t>
            </a:r>
            <a:r>
              <a:rPr lang="en-US" sz="2600" dirty="0">
                <a:latin typeface="Tahoma"/>
                <a:ea typeface="Tahoma"/>
                <a:cs typeface="Tahoma"/>
              </a:rPr>
              <a:t> </a:t>
            </a:r>
            <a:r>
              <a:rPr lang="en-US" sz="2600" err="1">
                <a:latin typeface="Tahoma"/>
                <a:ea typeface="Tahoma"/>
                <a:cs typeface="Tahoma"/>
              </a:rPr>
              <a:t>thống</a:t>
            </a:r>
            <a:r>
              <a:rPr lang="en-US" sz="2600" dirty="0">
                <a:latin typeface="Tahoma"/>
                <a:ea typeface="Tahoma"/>
                <a:cs typeface="Tahoma"/>
              </a:rPr>
              <a:t> </a:t>
            </a:r>
            <a:r>
              <a:rPr lang="en-US" sz="2600" err="1">
                <a:latin typeface="Tahoma"/>
                <a:ea typeface="Tahoma"/>
                <a:cs typeface="Tahoma"/>
              </a:rPr>
              <a:t>sử</a:t>
            </a:r>
            <a:r>
              <a:rPr lang="en-US" sz="2600" dirty="0">
                <a:latin typeface="Tahoma"/>
                <a:ea typeface="Tahoma"/>
                <a:cs typeface="Tahoma"/>
              </a:rPr>
              <a:t> </a:t>
            </a:r>
            <a:r>
              <a:rPr lang="en-US" sz="2600" err="1">
                <a:latin typeface="Tahoma"/>
                <a:ea typeface="Tahoma"/>
                <a:cs typeface="Tahoma"/>
              </a:rPr>
              <a:t>dụng</a:t>
            </a:r>
            <a:r>
              <a:rPr lang="en-US" sz="2600" dirty="0">
                <a:latin typeface="Tahoma"/>
                <a:ea typeface="Tahoma"/>
                <a:cs typeface="Tahoma"/>
              </a:rPr>
              <a:t> </a:t>
            </a:r>
            <a:r>
              <a:rPr lang="en-US" sz="2600" err="1">
                <a:latin typeface="Tahoma"/>
                <a:ea typeface="Tahoma"/>
                <a:cs typeface="Tahoma"/>
              </a:rPr>
              <a:t>dịch</a:t>
            </a:r>
            <a:r>
              <a:rPr lang="en-US" sz="2600" dirty="0">
                <a:latin typeface="Tahoma"/>
                <a:ea typeface="Tahoma"/>
                <a:cs typeface="Tahoma"/>
              </a:rPr>
              <a:t> </a:t>
            </a:r>
            <a:r>
              <a:rPr lang="en-US" sz="2600" err="1">
                <a:latin typeface="Tahoma"/>
                <a:ea typeface="Tahoma"/>
                <a:cs typeface="Tahoma"/>
              </a:rPr>
              <a:t>vụ</a:t>
            </a:r>
            <a:endParaRPr lang="en-US" sz="2600" dirty="0">
              <a:latin typeface="Tahoma"/>
              <a:ea typeface="Tahoma"/>
              <a:cs typeface="Tahoma"/>
            </a:endParaRPr>
          </a:p>
        </p:txBody>
      </p:sp>
    </p:spTree>
    <p:extLst>
      <p:ext uri="{BB962C8B-B14F-4D97-AF65-F5344CB8AC3E}">
        <p14:creationId xmlns:p14="http://schemas.microsoft.com/office/powerpoint/2010/main" val="3915024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038" y="422827"/>
            <a:ext cx="8911687" cy="1280890"/>
          </a:xfrm>
        </p:spPr>
        <p:txBody>
          <a:bodyPr/>
          <a:lstStyle/>
          <a:p>
            <a:r>
              <a:rPr lang="en-US" b="1" dirty="0" err="1">
                <a:latin typeface="Tahoma" pitchFamily="34" charset="0"/>
                <a:ea typeface="Tahoma" pitchFamily="34" charset="0"/>
                <a:cs typeface="Tahoma" pitchFamily="34" charset="0"/>
              </a:rPr>
              <a:t>Khối</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trung</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tâm</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nhận</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thực</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AuC</a:t>
            </a:r>
            <a:r>
              <a:rPr lang="en-US" b="1" dirty="0">
                <a:latin typeface="Tahoma" pitchFamily="34" charset="0"/>
                <a:ea typeface="Tahoma" pitchFamily="34" charset="0"/>
                <a:cs typeface="Tahoma" pitchFamily="34" charset="0"/>
              </a:rPr>
              <a:t> (</a:t>
            </a:r>
            <a:r>
              <a:rPr lang="en-US" b="1" i="1" dirty="0" err="1">
                <a:latin typeface="Tahoma" pitchFamily="34" charset="0"/>
                <a:ea typeface="Tahoma" pitchFamily="34" charset="0"/>
                <a:cs typeface="Tahoma" pitchFamily="34" charset="0"/>
              </a:rPr>
              <a:t>Aunthentication</a:t>
            </a:r>
            <a:r>
              <a:rPr lang="en-US" b="1" i="1" dirty="0">
                <a:latin typeface="Tahoma" pitchFamily="34" charset="0"/>
                <a:ea typeface="Tahoma" pitchFamily="34" charset="0"/>
                <a:cs typeface="Tahoma" pitchFamily="34" charset="0"/>
              </a:rPr>
              <a:t> Center</a:t>
            </a:r>
            <a:r>
              <a:rPr lang="en-US" b="1" dirty="0">
                <a:latin typeface="Tahoma" pitchFamily="34" charset="0"/>
                <a:ea typeface="Tahoma" pitchFamily="34" charset="0"/>
                <a:cs typeface="Tahoma" pitchFamily="34" charset="0"/>
              </a:rPr>
              <a:t>)</a:t>
            </a:r>
          </a:p>
        </p:txBody>
      </p:sp>
      <p:sp>
        <p:nvSpPr>
          <p:cNvPr id="3" name="Content Placeholder 2"/>
          <p:cNvSpPr>
            <a:spLocks noGrp="1"/>
          </p:cNvSpPr>
          <p:nvPr>
            <p:ph idx="1"/>
          </p:nvPr>
        </p:nvSpPr>
        <p:spPr>
          <a:xfrm>
            <a:off x="2524818" y="1768172"/>
            <a:ext cx="8915400" cy="3777622"/>
          </a:xfrm>
        </p:spPr>
        <p:txBody>
          <a:bodyPr vert="horz" lIns="91440" tIns="45720" rIns="91440" bIns="45720" rtlCol="0" anchor="t">
            <a:noAutofit/>
          </a:bodyPr>
          <a:lstStyle/>
          <a:p>
            <a:pPr marL="0" indent="0">
              <a:buNone/>
            </a:pPr>
            <a:r>
              <a:rPr lang="en-US" sz="2600" dirty="0" err="1">
                <a:latin typeface="Tahoma"/>
                <a:ea typeface="Tahoma"/>
                <a:cs typeface="Tahoma"/>
              </a:rPr>
              <a:t>AuCđược</a:t>
            </a:r>
            <a:r>
              <a:rPr lang="en-US" sz="2600" dirty="0">
                <a:latin typeface="Tahoma"/>
                <a:ea typeface="Tahoma"/>
                <a:cs typeface="Tahoma"/>
              </a:rPr>
              <a:t> </a:t>
            </a:r>
            <a:r>
              <a:rPr lang="en-US" sz="2600" dirty="0" err="1">
                <a:latin typeface="Tahoma"/>
                <a:ea typeface="Tahoma"/>
                <a:cs typeface="Tahoma"/>
              </a:rPr>
              <a:t>kết</a:t>
            </a:r>
            <a:r>
              <a:rPr lang="en-US" sz="2600" dirty="0">
                <a:latin typeface="Tahoma"/>
                <a:ea typeface="Tahoma"/>
                <a:cs typeface="Tahoma"/>
              </a:rPr>
              <a:t> </a:t>
            </a:r>
            <a:r>
              <a:rPr lang="en-US" sz="2600" dirty="0" err="1">
                <a:latin typeface="Tahoma"/>
                <a:ea typeface="Tahoma"/>
                <a:cs typeface="Tahoma"/>
              </a:rPr>
              <a:t>nối</a:t>
            </a:r>
            <a:r>
              <a:rPr lang="en-US" sz="2600" dirty="0">
                <a:latin typeface="Tahoma"/>
                <a:ea typeface="Tahoma"/>
                <a:cs typeface="Tahoma"/>
              </a:rPr>
              <a:t> </a:t>
            </a:r>
            <a:r>
              <a:rPr lang="en-US" sz="2600" dirty="0" err="1">
                <a:latin typeface="Tahoma"/>
                <a:ea typeface="Tahoma"/>
                <a:cs typeface="Tahoma"/>
              </a:rPr>
              <a:t>đến</a:t>
            </a:r>
            <a:r>
              <a:rPr lang="en-US" sz="2600" dirty="0">
                <a:latin typeface="Tahoma"/>
                <a:ea typeface="Tahoma"/>
                <a:cs typeface="Tahoma"/>
              </a:rPr>
              <a:t> HLR, </a:t>
            </a:r>
            <a:r>
              <a:rPr lang="en-US" sz="2600" dirty="0" err="1">
                <a:latin typeface="Tahoma"/>
                <a:ea typeface="Tahoma"/>
                <a:cs typeface="Tahoma"/>
              </a:rPr>
              <a:t>cung</a:t>
            </a:r>
            <a:r>
              <a:rPr lang="en-US" sz="2600" dirty="0">
                <a:latin typeface="Tahoma"/>
                <a:ea typeface="Tahoma"/>
                <a:cs typeface="Tahoma"/>
              </a:rPr>
              <a:t> </a:t>
            </a:r>
            <a:r>
              <a:rPr lang="en-US" sz="2600" dirty="0" err="1">
                <a:latin typeface="Tahoma"/>
                <a:ea typeface="Tahoma"/>
                <a:cs typeface="Tahoma"/>
              </a:rPr>
              <a:t>cấp</a:t>
            </a:r>
            <a:r>
              <a:rPr lang="en-US" sz="2600" dirty="0">
                <a:latin typeface="Tahoma"/>
                <a:ea typeface="Tahoma"/>
                <a:cs typeface="Tahoma"/>
              </a:rPr>
              <a:t> </a:t>
            </a:r>
            <a:r>
              <a:rPr lang="en-US" sz="2600" dirty="0" err="1">
                <a:latin typeface="Tahoma"/>
                <a:ea typeface="Tahoma"/>
                <a:cs typeface="Tahoma"/>
              </a:rPr>
              <a:t>cho</a:t>
            </a:r>
            <a:r>
              <a:rPr lang="en-US" sz="2600" dirty="0">
                <a:latin typeface="Tahoma"/>
                <a:ea typeface="Tahoma"/>
                <a:cs typeface="Tahoma"/>
              </a:rPr>
              <a:t> HLR </a:t>
            </a:r>
            <a:r>
              <a:rPr lang="en-US" sz="2600" dirty="0" err="1">
                <a:latin typeface="Tahoma"/>
                <a:ea typeface="Tahoma"/>
                <a:cs typeface="Tahoma"/>
              </a:rPr>
              <a:t>các</a:t>
            </a:r>
            <a:r>
              <a:rPr lang="en-US" sz="2600" dirty="0">
                <a:latin typeface="Tahoma"/>
                <a:ea typeface="Tahoma"/>
                <a:cs typeface="Tahoma"/>
              </a:rPr>
              <a:t> </a:t>
            </a:r>
            <a:r>
              <a:rPr lang="en-US" sz="2600" dirty="0" err="1">
                <a:latin typeface="Tahoma"/>
                <a:ea typeface="Tahoma"/>
                <a:cs typeface="Tahoma"/>
              </a:rPr>
              <a:t>tần</a:t>
            </a:r>
            <a:r>
              <a:rPr lang="en-US" sz="2600" dirty="0">
                <a:latin typeface="Tahoma"/>
                <a:ea typeface="Tahoma"/>
                <a:cs typeface="Tahoma"/>
              </a:rPr>
              <a:t> </a:t>
            </a:r>
            <a:r>
              <a:rPr lang="en-US" sz="2600" dirty="0" err="1">
                <a:latin typeface="Tahoma"/>
                <a:ea typeface="Tahoma"/>
                <a:cs typeface="Tahoma"/>
              </a:rPr>
              <a:t>số</a:t>
            </a:r>
            <a:r>
              <a:rPr lang="en-US" sz="2600" dirty="0">
                <a:latin typeface="Tahoma"/>
                <a:ea typeface="Tahoma"/>
                <a:cs typeface="Tahoma"/>
              </a:rPr>
              <a:t> </a:t>
            </a:r>
            <a:r>
              <a:rPr lang="en-US" sz="2600" dirty="0" err="1">
                <a:latin typeface="Tahoma"/>
                <a:ea typeface="Tahoma"/>
                <a:cs typeface="Tahoma"/>
              </a:rPr>
              <a:t>nhận</a:t>
            </a:r>
            <a:r>
              <a:rPr lang="en-US" sz="2600" dirty="0">
                <a:latin typeface="Tahoma"/>
                <a:ea typeface="Tahoma"/>
                <a:cs typeface="Tahoma"/>
              </a:rPr>
              <a:t> </a:t>
            </a:r>
            <a:r>
              <a:rPr lang="en-US" sz="2600" dirty="0" err="1">
                <a:latin typeface="Tahoma"/>
                <a:ea typeface="Tahoma"/>
                <a:cs typeface="Tahoma"/>
              </a:rPr>
              <a:t>thực</a:t>
            </a:r>
            <a:r>
              <a:rPr lang="en-US" sz="2600" dirty="0">
                <a:latin typeface="Tahoma"/>
                <a:ea typeface="Tahoma"/>
                <a:cs typeface="Tahoma"/>
              </a:rPr>
              <a:t> </a:t>
            </a:r>
            <a:r>
              <a:rPr lang="en-US" sz="2600" dirty="0" err="1">
                <a:latin typeface="Tahoma"/>
                <a:ea typeface="Tahoma"/>
                <a:cs typeface="Tahoma"/>
              </a:rPr>
              <a:t>và</a:t>
            </a:r>
            <a:r>
              <a:rPr lang="en-US" sz="2600" dirty="0">
                <a:latin typeface="Tahoma"/>
                <a:ea typeface="Tahoma"/>
                <a:cs typeface="Tahoma"/>
              </a:rPr>
              <a:t> </a:t>
            </a:r>
            <a:r>
              <a:rPr lang="en-US" sz="2600" dirty="0" err="1">
                <a:latin typeface="Tahoma"/>
                <a:ea typeface="Tahoma"/>
                <a:cs typeface="Tahoma"/>
              </a:rPr>
              <a:t>các</a:t>
            </a:r>
            <a:r>
              <a:rPr lang="en-US" sz="2600" dirty="0">
                <a:latin typeface="Tahoma"/>
                <a:ea typeface="Tahoma"/>
                <a:cs typeface="Tahoma"/>
              </a:rPr>
              <a:t> </a:t>
            </a:r>
            <a:r>
              <a:rPr lang="en-US" sz="2600" dirty="0" err="1">
                <a:latin typeface="Tahoma"/>
                <a:ea typeface="Tahoma"/>
                <a:cs typeface="Tahoma"/>
              </a:rPr>
              <a:t>khóa</a:t>
            </a:r>
            <a:r>
              <a:rPr lang="en-US" sz="2600" dirty="0">
                <a:latin typeface="Tahoma"/>
                <a:ea typeface="Tahoma"/>
                <a:cs typeface="Tahoma"/>
              </a:rPr>
              <a:t> </a:t>
            </a:r>
            <a:r>
              <a:rPr lang="en-US" sz="2600" dirty="0" err="1">
                <a:latin typeface="Tahoma"/>
                <a:ea typeface="Tahoma"/>
                <a:cs typeface="Tahoma"/>
              </a:rPr>
              <a:t>mật</a:t>
            </a:r>
            <a:r>
              <a:rPr lang="en-US" sz="2600" dirty="0">
                <a:latin typeface="Tahoma"/>
                <a:ea typeface="Tahoma"/>
                <a:cs typeface="Tahoma"/>
              </a:rPr>
              <a:t> </a:t>
            </a:r>
            <a:r>
              <a:rPr lang="en-US" sz="2600" dirty="0" err="1">
                <a:latin typeface="Tahoma"/>
                <a:ea typeface="Tahoma"/>
                <a:cs typeface="Tahoma"/>
              </a:rPr>
              <a:t>mã</a:t>
            </a:r>
            <a:r>
              <a:rPr lang="en-US" sz="2600" dirty="0">
                <a:latin typeface="Tahoma"/>
                <a:ea typeface="Tahoma"/>
                <a:cs typeface="Tahoma"/>
              </a:rPr>
              <a:t> </a:t>
            </a:r>
            <a:r>
              <a:rPr lang="en-US" sz="2600" dirty="0" err="1">
                <a:latin typeface="Tahoma"/>
                <a:ea typeface="Tahoma"/>
                <a:cs typeface="Tahoma"/>
              </a:rPr>
              <a:t>để</a:t>
            </a:r>
            <a:r>
              <a:rPr lang="en-US" sz="2600" dirty="0">
                <a:latin typeface="Tahoma"/>
                <a:ea typeface="Tahoma"/>
                <a:cs typeface="Tahoma"/>
              </a:rPr>
              <a:t> </a:t>
            </a:r>
            <a:r>
              <a:rPr lang="en-US" sz="2600" dirty="0" err="1">
                <a:latin typeface="Tahoma"/>
                <a:ea typeface="Tahoma"/>
                <a:cs typeface="Tahoma"/>
              </a:rPr>
              <a:t>sử</a:t>
            </a:r>
            <a:r>
              <a:rPr lang="en-US" sz="2600" dirty="0">
                <a:latin typeface="Tahoma"/>
                <a:ea typeface="Tahoma"/>
                <a:cs typeface="Tahoma"/>
              </a:rPr>
              <a:t> </a:t>
            </a:r>
            <a:r>
              <a:rPr lang="en-US" sz="2600" dirty="0" err="1">
                <a:latin typeface="Tahoma"/>
                <a:ea typeface="Tahoma"/>
                <a:cs typeface="Tahoma"/>
              </a:rPr>
              <a:t>dụng</a:t>
            </a:r>
            <a:r>
              <a:rPr lang="en-US" sz="2600" dirty="0">
                <a:latin typeface="Tahoma"/>
                <a:ea typeface="Tahoma"/>
                <a:cs typeface="Tahoma"/>
              </a:rPr>
              <a:t> </a:t>
            </a:r>
            <a:r>
              <a:rPr lang="en-US" sz="2600" dirty="0" err="1">
                <a:latin typeface="Tahoma"/>
                <a:ea typeface="Tahoma"/>
                <a:cs typeface="Tahoma"/>
              </a:rPr>
              <a:t>cho</a:t>
            </a:r>
            <a:r>
              <a:rPr lang="en-US" sz="2600" dirty="0">
                <a:latin typeface="Tahoma"/>
                <a:ea typeface="Tahoma"/>
                <a:cs typeface="Tahoma"/>
              </a:rPr>
              <a:t> </a:t>
            </a:r>
            <a:r>
              <a:rPr lang="en-US" sz="2600" dirty="0" err="1">
                <a:latin typeface="Tahoma"/>
                <a:ea typeface="Tahoma"/>
                <a:cs typeface="Tahoma"/>
              </a:rPr>
              <a:t>bảo</a:t>
            </a:r>
            <a:r>
              <a:rPr lang="en-US" sz="2600" dirty="0">
                <a:latin typeface="Tahoma"/>
                <a:ea typeface="Tahoma"/>
                <a:cs typeface="Tahoma"/>
              </a:rPr>
              <a:t> </a:t>
            </a:r>
            <a:r>
              <a:rPr lang="en-US" sz="2600" dirty="0" err="1">
                <a:latin typeface="Tahoma"/>
                <a:ea typeface="Tahoma"/>
                <a:cs typeface="Tahoma"/>
              </a:rPr>
              <a:t>mật</a:t>
            </a:r>
            <a:r>
              <a:rPr lang="en-US" sz="2600" dirty="0">
                <a:latin typeface="Tahoma"/>
                <a:ea typeface="Tahoma"/>
                <a:cs typeface="Tahoma"/>
              </a:rPr>
              <a:t>.</a:t>
            </a:r>
          </a:p>
          <a:p>
            <a:pPr marL="0" indent="0">
              <a:buNone/>
            </a:pPr>
            <a:r>
              <a:rPr lang="en-US" sz="2600" dirty="0" err="1">
                <a:latin typeface="Tahoma"/>
                <a:ea typeface="Tahoma"/>
                <a:cs typeface="Tahoma"/>
              </a:rPr>
              <a:t>Auc</a:t>
            </a:r>
            <a:r>
              <a:rPr lang="en-US" sz="2600" dirty="0">
                <a:latin typeface="Tahoma"/>
                <a:ea typeface="Tahoma"/>
                <a:cs typeface="Tahoma"/>
              </a:rPr>
              <a:t> </a:t>
            </a:r>
            <a:r>
              <a:rPr lang="en-US" sz="2600" dirty="0" err="1">
                <a:latin typeface="Tahoma"/>
                <a:ea typeface="Tahoma"/>
                <a:cs typeface="Tahoma"/>
              </a:rPr>
              <a:t>còn</a:t>
            </a:r>
            <a:r>
              <a:rPr lang="en-US" sz="2600" dirty="0">
                <a:latin typeface="Tahoma"/>
                <a:ea typeface="Tahoma"/>
                <a:cs typeface="Tahoma"/>
              </a:rPr>
              <a:t> </a:t>
            </a:r>
            <a:r>
              <a:rPr lang="en-US" sz="2600" dirty="0" err="1">
                <a:latin typeface="Tahoma"/>
                <a:ea typeface="Tahoma"/>
                <a:cs typeface="Tahoma"/>
              </a:rPr>
              <a:t>là</a:t>
            </a:r>
            <a:r>
              <a:rPr lang="en-US" sz="2600" dirty="0">
                <a:latin typeface="Tahoma"/>
                <a:ea typeface="Tahoma"/>
                <a:cs typeface="Tahoma"/>
              </a:rPr>
              <a:t> </a:t>
            </a:r>
            <a:r>
              <a:rPr lang="en-US" sz="2600" dirty="0" err="1">
                <a:latin typeface="Tahoma"/>
                <a:ea typeface="Tahoma"/>
                <a:cs typeface="Tahoma"/>
              </a:rPr>
              <a:t>cơ</a:t>
            </a:r>
            <a:r>
              <a:rPr lang="en-US" sz="2600" dirty="0">
                <a:latin typeface="Tahoma"/>
                <a:ea typeface="Tahoma"/>
                <a:cs typeface="Tahoma"/>
              </a:rPr>
              <a:t> </a:t>
            </a:r>
            <a:r>
              <a:rPr lang="en-US" sz="2600" dirty="0" err="1">
                <a:latin typeface="Tahoma"/>
                <a:ea typeface="Tahoma"/>
                <a:cs typeface="Tahoma"/>
              </a:rPr>
              <a:t>sở</a:t>
            </a:r>
            <a:r>
              <a:rPr lang="en-US" sz="2600" dirty="0">
                <a:latin typeface="Tahoma"/>
                <a:ea typeface="Tahoma"/>
                <a:cs typeface="Tahoma"/>
              </a:rPr>
              <a:t> </a:t>
            </a:r>
            <a:r>
              <a:rPr lang="en-US" sz="2600" dirty="0" err="1">
                <a:latin typeface="Tahoma"/>
                <a:ea typeface="Tahoma"/>
                <a:cs typeface="Tahoma"/>
              </a:rPr>
              <a:t>dữ</a:t>
            </a:r>
            <a:r>
              <a:rPr lang="en-US" sz="2600" dirty="0">
                <a:latin typeface="Tahoma"/>
                <a:ea typeface="Tahoma"/>
                <a:cs typeface="Tahoma"/>
              </a:rPr>
              <a:t> </a:t>
            </a:r>
            <a:r>
              <a:rPr lang="en-US" sz="2600" dirty="0" err="1">
                <a:latin typeface="Tahoma"/>
                <a:ea typeface="Tahoma"/>
                <a:cs typeface="Tahoma"/>
              </a:rPr>
              <a:t>liệu</a:t>
            </a:r>
            <a:r>
              <a:rPr lang="en-US" sz="2600" dirty="0">
                <a:latin typeface="Tahoma"/>
                <a:ea typeface="Tahoma"/>
                <a:cs typeface="Tahoma"/>
              </a:rPr>
              <a:t> </a:t>
            </a:r>
            <a:r>
              <a:rPr lang="en-US" sz="2600" dirty="0" err="1">
                <a:latin typeface="Tahoma"/>
                <a:ea typeface="Tahoma"/>
                <a:cs typeface="Tahoma"/>
              </a:rPr>
              <a:t>lưu</a:t>
            </a:r>
            <a:r>
              <a:rPr lang="en-US" sz="2600" dirty="0">
                <a:latin typeface="Tahoma"/>
                <a:ea typeface="Tahoma"/>
                <a:cs typeface="Tahoma"/>
              </a:rPr>
              <a:t> </a:t>
            </a:r>
            <a:r>
              <a:rPr lang="en-US" sz="2600" dirty="0" err="1">
                <a:latin typeface="Tahoma"/>
                <a:ea typeface="Tahoma"/>
                <a:cs typeface="Tahoma"/>
              </a:rPr>
              <a:t>giữ</a:t>
            </a:r>
            <a:r>
              <a:rPr lang="en-US" sz="2600" dirty="0">
                <a:latin typeface="Tahoma"/>
                <a:ea typeface="Tahoma"/>
                <a:cs typeface="Tahoma"/>
              </a:rPr>
              <a:t> </a:t>
            </a:r>
            <a:r>
              <a:rPr lang="en-US" sz="2600" dirty="0" err="1">
                <a:latin typeface="Tahoma"/>
                <a:ea typeface="Tahoma"/>
                <a:cs typeface="Tahoma"/>
              </a:rPr>
              <a:t>mã</a:t>
            </a:r>
            <a:r>
              <a:rPr lang="en-US" sz="2600" dirty="0">
                <a:latin typeface="Tahoma"/>
                <a:ea typeface="Tahoma"/>
                <a:cs typeface="Tahoma"/>
              </a:rPr>
              <a:t> </a:t>
            </a:r>
            <a:r>
              <a:rPr lang="en-US" sz="2600" dirty="0" err="1">
                <a:latin typeface="Tahoma"/>
                <a:ea typeface="Tahoma"/>
                <a:cs typeface="Tahoma"/>
              </a:rPr>
              <a:t>khóa</a:t>
            </a:r>
            <a:r>
              <a:rPr lang="en-US" sz="2600" dirty="0">
                <a:latin typeface="Tahoma"/>
                <a:ea typeface="Tahoma"/>
                <a:cs typeface="Tahoma"/>
              </a:rPr>
              <a:t> </a:t>
            </a:r>
            <a:r>
              <a:rPr lang="en-US" sz="2600" dirty="0" err="1">
                <a:latin typeface="Tahoma"/>
                <a:ea typeface="Tahoma"/>
                <a:cs typeface="Tahoma"/>
              </a:rPr>
              <a:t>cá</a:t>
            </a:r>
            <a:r>
              <a:rPr lang="en-US" sz="2600" dirty="0">
                <a:latin typeface="Tahoma"/>
                <a:ea typeface="Tahoma"/>
                <a:cs typeface="Tahoma"/>
              </a:rPr>
              <a:t> </a:t>
            </a:r>
            <a:r>
              <a:rPr lang="en-US" sz="2600" dirty="0" err="1">
                <a:latin typeface="Tahoma"/>
                <a:ea typeface="Tahoma"/>
                <a:cs typeface="Tahoma"/>
              </a:rPr>
              <a:t>nhân</a:t>
            </a:r>
            <a:r>
              <a:rPr lang="en-US" sz="2600" dirty="0">
                <a:latin typeface="Tahoma"/>
                <a:ea typeface="Tahoma"/>
                <a:cs typeface="Tahoma"/>
              </a:rPr>
              <a:t> Ki </a:t>
            </a:r>
            <a:r>
              <a:rPr lang="en-US" sz="2600" dirty="0" err="1">
                <a:latin typeface="Tahoma"/>
                <a:ea typeface="Tahoma"/>
                <a:cs typeface="Tahoma"/>
              </a:rPr>
              <a:t>của</a:t>
            </a:r>
            <a:r>
              <a:rPr lang="en-US" sz="2600" dirty="0">
                <a:latin typeface="Tahoma"/>
                <a:ea typeface="Tahoma"/>
                <a:cs typeface="Tahoma"/>
              </a:rPr>
              <a:t> </a:t>
            </a:r>
            <a:r>
              <a:rPr lang="en-US" sz="2600" dirty="0" err="1">
                <a:latin typeface="Tahoma"/>
                <a:ea typeface="Tahoma"/>
                <a:cs typeface="Tahoma"/>
              </a:rPr>
              <a:t>các</a:t>
            </a:r>
            <a:r>
              <a:rPr lang="en-US" sz="2600" dirty="0">
                <a:latin typeface="Tahoma"/>
                <a:ea typeface="Tahoma"/>
                <a:cs typeface="Tahoma"/>
              </a:rPr>
              <a:t> </a:t>
            </a:r>
            <a:r>
              <a:rPr lang="en-US" sz="2600" dirty="0" err="1">
                <a:latin typeface="Tahoma"/>
                <a:ea typeface="Tahoma"/>
                <a:cs typeface="Tahoma"/>
              </a:rPr>
              <a:t>thuê</a:t>
            </a:r>
            <a:r>
              <a:rPr lang="en-US" sz="2600" dirty="0">
                <a:latin typeface="Tahoma"/>
                <a:ea typeface="Tahoma"/>
                <a:cs typeface="Tahoma"/>
              </a:rPr>
              <a:t> bao </a:t>
            </a:r>
            <a:r>
              <a:rPr lang="en-US" sz="2600" dirty="0" err="1">
                <a:latin typeface="Tahoma"/>
                <a:ea typeface="Tahoma"/>
                <a:cs typeface="Tahoma"/>
              </a:rPr>
              <a:t>vào</a:t>
            </a:r>
            <a:r>
              <a:rPr lang="en-US" sz="2600" dirty="0">
                <a:latin typeface="Tahoma"/>
                <a:ea typeface="Tahoma"/>
                <a:cs typeface="Tahoma"/>
              </a:rPr>
              <a:t> </a:t>
            </a:r>
            <a:r>
              <a:rPr lang="en-US" sz="2600" dirty="0" err="1">
                <a:latin typeface="Tahoma"/>
                <a:ea typeface="Tahoma"/>
                <a:cs typeface="Tahoma"/>
              </a:rPr>
              <a:t>tạo</a:t>
            </a:r>
            <a:r>
              <a:rPr lang="en-US" sz="2600" dirty="0">
                <a:latin typeface="Tahoma"/>
                <a:ea typeface="Tahoma"/>
                <a:cs typeface="Tahoma"/>
              </a:rPr>
              <a:t> ra </a:t>
            </a:r>
            <a:r>
              <a:rPr lang="en-US" sz="2600" dirty="0" err="1">
                <a:latin typeface="Tahoma"/>
                <a:ea typeface="Tahoma"/>
                <a:cs typeface="Tahoma"/>
              </a:rPr>
              <a:t>bộ</a:t>
            </a:r>
            <a:r>
              <a:rPr lang="en-US" sz="2600" dirty="0">
                <a:latin typeface="Tahoma"/>
                <a:ea typeface="Tahoma"/>
                <a:cs typeface="Tahoma"/>
              </a:rPr>
              <a:t> </a:t>
            </a:r>
            <a:r>
              <a:rPr lang="en-US" sz="2600" dirty="0" err="1">
                <a:latin typeface="Tahoma"/>
                <a:ea typeface="Tahoma"/>
                <a:cs typeface="Tahoma"/>
              </a:rPr>
              <a:t>va</a:t>
            </a:r>
            <a:r>
              <a:rPr lang="en-US" sz="2600" dirty="0">
                <a:latin typeface="Tahoma"/>
                <a:ea typeface="Tahoma"/>
                <a:cs typeface="Tahoma"/>
              </a:rPr>
              <a:t> </a:t>
            </a:r>
            <a:r>
              <a:rPr lang="en-US" sz="2600" dirty="0" err="1">
                <a:latin typeface="Tahoma"/>
                <a:ea typeface="Tahoma"/>
                <a:cs typeface="Tahoma"/>
              </a:rPr>
              <a:t>tham</a:t>
            </a:r>
            <a:r>
              <a:rPr lang="en-US" sz="2600" dirty="0">
                <a:latin typeface="Tahoma"/>
                <a:ea typeface="Tahoma"/>
                <a:cs typeface="Tahoma"/>
              </a:rPr>
              <a:t> </a:t>
            </a:r>
            <a:r>
              <a:rPr lang="en-US" sz="2600" dirty="0" err="1">
                <a:latin typeface="Tahoma"/>
                <a:ea typeface="Tahoma"/>
                <a:cs typeface="Tahoma"/>
              </a:rPr>
              <a:t>số</a:t>
            </a:r>
            <a:r>
              <a:rPr lang="en-US" sz="2600" dirty="0">
                <a:latin typeface="Tahoma"/>
                <a:ea typeface="Tahoma"/>
                <a:cs typeface="Tahoma"/>
              </a:rPr>
              <a:t> </a:t>
            </a:r>
            <a:r>
              <a:rPr lang="en-US" sz="2600" dirty="0" err="1">
                <a:latin typeface="Tahoma"/>
                <a:ea typeface="Tahoma"/>
                <a:cs typeface="Tahoma"/>
              </a:rPr>
              <a:t>xác</a:t>
            </a:r>
            <a:r>
              <a:rPr lang="en-US" sz="2600" dirty="0">
                <a:latin typeface="Tahoma"/>
                <a:ea typeface="Tahoma"/>
                <a:cs typeface="Tahoma"/>
              </a:rPr>
              <a:t> </a:t>
            </a:r>
            <a:r>
              <a:rPr lang="en-US" sz="2600" dirty="0" err="1">
                <a:latin typeface="Tahoma"/>
                <a:ea typeface="Tahoma"/>
                <a:cs typeface="Tahoma"/>
              </a:rPr>
              <a:t>thực</a:t>
            </a:r>
            <a:r>
              <a:rPr lang="en-US" sz="2600" dirty="0">
                <a:latin typeface="Tahoma"/>
                <a:ea typeface="Tahoma"/>
                <a:cs typeface="Tahoma"/>
              </a:rPr>
              <a:t>: RAND, </a:t>
            </a:r>
            <a:r>
              <a:rPr lang="en-US" sz="2600" dirty="0" err="1">
                <a:latin typeface="Tahoma"/>
                <a:ea typeface="Tahoma"/>
                <a:cs typeface="Tahoma"/>
              </a:rPr>
              <a:t>Kc,SRES</a:t>
            </a:r>
            <a:r>
              <a:rPr lang="en-US" sz="2600" dirty="0">
                <a:latin typeface="Tahoma"/>
                <a:ea typeface="Tahoma"/>
                <a:cs typeface="Tahoma"/>
              </a:rPr>
              <a:t> </a:t>
            </a:r>
            <a:r>
              <a:rPr lang="en-US" sz="2600" dirty="0" err="1">
                <a:latin typeface="Tahoma"/>
                <a:ea typeface="Tahoma"/>
                <a:cs typeface="Tahoma"/>
              </a:rPr>
              <a:t>khi</a:t>
            </a:r>
            <a:r>
              <a:rPr lang="en-US" sz="2600" dirty="0">
                <a:latin typeface="Tahoma"/>
                <a:ea typeface="Tahoma"/>
                <a:cs typeface="Tahoma"/>
              </a:rPr>
              <a:t> HLR </a:t>
            </a:r>
            <a:r>
              <a:rPr lang="en-US" sz="2600" dirty="0" err="1">
                <a:latin typeface="Tahoma"/>
                <a:ea typeface="Tahoma"/>
                <a:cs typeface="Tahoma"/>
              </a:rPr>
              <a:t>yêu</a:t>
            </a:r>
            <a:r>
              <a:rPr lang="en-US" sz="2600" dirty="0">
                <a:latin typeface="Tahoma"/>
                <a:ea typeface="Tahoma"/>
                <a:cs typeface="Tahoma"/>
              </a:rPr>
              <a:t> </a:t>
            </a:r>
            <a:r>
              <a:rPr lang="en-US" sz="2600" dirty="0" err="1">
                <a:latin typeface="Tahoma"/>
                <a:ea typeface="Tahoma"/>
                <a:cs typeface="Tahoma"/>
              </a:rPr>
              <a:t>cầu</a:t>
            </a:r>
            <a:r>
              <a:rPr lang="en-US" sz="2600" dirty="0">
                <a:latin typeface="Tahoma"/>
                <a:ea typeface="Tahoma"/>
                <a:cs typeface="Tahoma"/>
              </a:rPr>
              <a:t> </a:t>
            </a:r>
            <a:r>
              <a:rPr lang="en-US" sz="2600" dirty="0" err="1">
                <a:latin typeface="Tahoma"/>
                <a:ea typeface="Tahoma"/>
                <a:cs typeface="Tahoma"/>
              </a:rPr>
              <a:t>để</a:t>
            </a:r>
            <a:r>
              <a:rPr lang="en-US" sz="2600" dirty="0">
                <a:latin typeface="Tahoma"/>
                <a:ea typeface="Tahoma"/>
                <a:cs typeface="Tahoma"/>
              </a:rPr>
              <a:t> </a:t>
            </a:r>
            <a:r>
              <a:rPr lang="en-US" sz="2600" dirty="0" err="1">
                <a:latin typeface="Tahoma"/>
                <a:ea typeface="Tahoma"/>
                <a:cs typeface="Tahoma"/>
              </a:rPr>
              <a:t>tiến</a:t>
            </a:r>
            <a:r>
              <a:rPr lang="en-US" sz="2600" dirty="0">
                <a:latin typeface="Tahoma"/>
                <a:ea typeface="Tahoma"/>
                <a:cs typeface="Tahoma"/>
              </a:rPr>
              <a:t> </a:t>
            </a:r>
            <a:r>
              <a:rPr lang="en-US" sz="2600" dirty="0" err="1">
                <a:latin typeface="Tahoma"/>
                <a:ea typeface="Tahoma"/>
                <a:cs typeface="Tahoma"/>
              </a:rPr>
              <a:t>hành</a:t>
            </a:r>
            <a:r>
              <a:rPr lang="en-US" sz="2600" dirty="0">
                <a:latin typeface="Tahoma"/>
                <a:ea typeface="Tahoma"/>
                <a:cs typeface="Tahoma"/>
              </a:rPr>
              <a:t> </a:t>
            </a:r>
            <a:r>
              <a:rPr lang="en-US" sz="2600" dirty="0" err="1">
                <a:latin typeface="Tahoma"/>
                <a:ea typeface="Tahoma"/>
                <a:cs typeface="Tahoma"/>
              </a:rPr>
              <a:t>quá</a:t>
            </a:r>
            <a:r>
              <a:rPr lang="en-US" sz="2600" dirty="0">
                <a:latin typeface="Tahoma"/>
                <a:ea typeface="Tahoma"/>
                <a:cs typeface="Tahoma"/>
              </a:rPr>
              <a:t> </a:t>
            </a:r>
            <a:r>
              <a:rPr lang="en-US" sz="2600" dirty="0" err="1">
                <a:latin typeface="Tahoma"/>
                <a:ea typeface="Tahoma"/>
                <a:cs typeface="Tahoma"/>
              </a:rPr>
              <a:t>trình</a:t>
            </a:r>
            <a:r>
              <a:rPr lang="en-US" sz="2600" dirty="0">
                <a:latin typeface="Tahoma"/>
                <a:ea typeface="Tahoma"/>
                <a:cs typeface="Tahoma"/>
              </a:rPr>
              <a:t> </a:t>
            </a:r>
            <a:r>
              <a:rPr lang="en-US" sz="2600" dirty="0" err="1">
                <a:latin typeface="Tahoma"/>
                <a:ea typeface="Tahoma"/>
                <a:cs typeface="Tahoma"/>
              </a:rPr>
              <a:t>xác</a:t>
            </a:r>
            <a:r>
              <a:rPr lang="en-US" sz="2600" dirty="0">
                <a:latin typeface="Tahoma"/>
                <a:ea typeface="Tahoma"/>
                <a:cs typeface="Tahoma"/>
              </a:rPr>
              <a:t> </a:t>
            </a:r>
            <a:r>
              <a:rPr lang="en-US" sz="2600" dirty="0" err="1">
                <a:latin typeface="Tahoma"/>
                <a:ea typeface="Tahoma"/>
                <a:cs typeface="Tahoma"/>
              </a:rPr>
              <a:t>thực</a:t>
            </a:r>
            <a:r>
              <a:rPr lang="en-US" sz="2600" dirty="0">
                <a:latin typeface="Tahoma"/>
                <a:ea typeface="Tahoma"/>
                <a:cs typeface="Tahoma"/>
              </a:rPr>
              <a:t> </a:t>
            </a:r>
            <a:r>
              <a:rPr lang="en-US" sz="2600" dirty="0" err="1">
                <a:latin typeface="Tahoma"/>
                <a:ea typeface="Tahoma"/>
                <a:cs typeface="Tahoma"/>
              </a:rPr>
              <a:t>thuê</a:t>
            </a:r>
            <a:r>
              <a:rPr lang="en-US" sz="2600" dirty="0">
                <a:latin typeface="Tahoma"/>
                <a:ea typeface="Tahoma"/>
                <a:cs typeface="Tahoma"/>
              </a:rPr>
              <a:t> bao.</a:t>
            </a:r>
          </a:p>
          <a:p>
            <a:r>
              <a:rPr lang="en-US" sz="2600" dirty="0">
                <a:latin typeface="Tahoma"/>
                <a:ea typeface="Tahoma"/>
                <a:cs typeface="Tahoma"/>
              </a:rPr>
              <a:t>RAND: </a:t>
            </a:r>
            <a:r>
              <a:rPr lang="en-US" sz="2600" dirty="0" err="1">
                <a:latin typeface="Tahoma"/>
                <a:ea typeface="Tahoma"/>
                <a:cs typeface="Tahoma"/>
              </a:rPr>
              <a:t>số</a:t>
            </a:r>
            <a:r>
              <a:rPr lang="en-US" sz="2600" dirty="0">
                <a:latin typeface="Tahoma"/>
                <a:ea typeface="Tahoma"/>
                <a:cs typeface="Tahoma"/>
              </a:rPr>
              <a:t> </a:t>
            </a:r>
            <a:r>
              <a:rPr lang="en-US" sz="2600" dirty="0" err="1">
                <a:latin typeface="Tahoma"/>
                <a:ea typeface="Tahoma"/>
                <a:cs typeface="Tahoma"/>
              </a:rPr>
              <a:t>ngẫu</a:t>
            </a:r>
            <a:r>
              <a:rPr lang="en-US" sz="2600" dirty="0">
                <a:latin typeface="Tahoma"/>
                <a:ea typeface="Tahoma"/>
                <a:cs typeface="Tahoma"/>
              </a:rPr>
              <a:t> </a:t>
            </a:r>
            <a:r>
              <a:rPr lang="en-US" sz="2600" dirty="0" err="1">
                <a:latin typeface="Tahoma"/>
                <a:ea typeface="Tahoma"/>
                <a:cs typeface="Tahoma"/>
              </a:rPr>
              <a:t>nhiên</a:t>
            </a:r>
            <a:endParaRPr lang="en-US" sz="2600">
              <a:latin typeface="Tahoma"/>
              <a:ea typeface="Tahoma"/>
              <a:cs typeface="Tahoma"/>
            </a:endParaRPr>
          </a:p>
          <a:p>
            <a:r>
              <a:rPr lang="en-US" sz="2600" dirty="0">
                <a:latin typeface="Tahoma"/>
                <a:ea typeface="Tahoma"/>
                <a:cs typeface="Tahoma"/>
              </a:rPr>
              <a:t>SRES: </a:t>
            </a:r>
            <a:r>
              <a:rPr lang="en-US" sz="2600" dirty="0" err="1">
                <a:latin typeface="Tahoma"/>
                <a:ea typeface="Tahoma"/>
                <a:cs typeface="Tahoma"/>
              </a:rPr>
              <a:t>mật</a:t>
            </a:r>
            <a:r>
              <a:rPr lang="en-US" sz="2600" dirty="0">
                <a:latin typeface="Tahoma"/>
                <a:ea typeface="Tahoma"/>
                <a:cs typeface="Tahoma"/>
              </a:rPr>
              <a:t> </a:t>
            </a:r>
            <a:r>
              <a:rPr lang="en-US" sz="2600" dirty="0" err="1">
                <a:latin typeface="Tahoma"/>
                <a:ea typeface="Tahoma"/>
                <a:cs typeface="Tahoma"/>
              </a:rPr>
              <a:t>khẩu</a:t>
            </a:r>
            <a:r>
              <a:rPr lang="en-US" sz="2600" dirty="0">
                <a:latin typeface="Tahoma"/>
                <a:ea typeface="Tahoma"/>
                <a:cs typeface="Tahoma"/>
              </a:rPr>
              <a:t> </a:t>
            </a:r>
            <a:r>
              <a:rPr lang="en-US" sz="2600" dirty="0" err="1">
                <a:latin typeface="Tahoma"/>
                <a:ea typeface="Tahoma"/>
                <a:cs typeface="Tahoma"/>
              </a:rPr>
              <a:t>được</a:t>
            </a:r>
            <a:r>
              <a:rPr lang="en-US" sz="2600" dirty="0">
                <a:latin typeface="Tahoma"/>
                <a:ea typeface="Tahoma"/>
                <a:cs typeface="Tahoma"/>
              </a:rPr>
              <a:t> </a:t>
            </a:r>
            <a:r>
              <a:rPr lang="en-US" sz="2600" dirty="0" err="1">
                <a:latin typeface="Tahoma"/>
                <a:ea typeface="Tahoma"/>
                <a:cs typeface="Tahoma"/>
              </a:rPr>
              <a:t>tạo</a:t>
            </a:r>
            <a:r>
              <a:rPr lang="en-US" sz="2600" dirty="0">
                <a:latin typeface="Tahoma"/>
                <a:ea typeface="Tahoma"/>
                <a:cs typeface="Tahoma"/>
              </a:rPr>
              <a:t> ra </a:t>
            </a:r>
            <a:r>
              <a:rPr lang="en-US" sz="2600" dirty="0" err="1">
                <a:latin typeface="Tahoma"/>
                <a:ea typeface="Tahoma"/>
                <a:cs typeface="Tahoma"/>
              </a:rPr>
              <a:t>từ</a:t>
            </a:r>
            <a:r>
              <a:rPr lang="en-US" sz="2600" dirty="0">
                <a:latin typeface="Tahoma"/>
                <a:ea typeface="Tahoma"/>
                <a:cs typeface="Tahoma"/>
              </a:rPr>
              <a:t> </a:t>
            </a:r>
            <a:r>
              <a:rPr lang="en-US" sz="2600" dirty="0" err="1">
                <a:latin typeface="Tahoma"/>
                <a:ea typeface="Tahoma"/>
                <a:cs typeface="Tahoma"/>
              </a:rPr>
              <a:t>số</a:t>
            </a:r>
            <a:r>
              <a:rPr lang="en-US" sz="2600" dirty="0">
                <a:latin typeface="Tahoma"/>
                <a:ea typeface="Tahoma"/>
                <a:cs typeface="Tahoma"/>
              </a:rPr>
              <a:t> RAND </a:t>
            </a:r>
            <a:r>
              <a:rPr lang="en-US" sz="2600" dirty="0" err="1">
                <a:latin typeface="Tahoma"/>
                <a:ea typeface="Tahoma"/>
                <a:cs typeface="Tahoma"/>
              </a:rPr>
              <a:t>bằng</a:t>
            </a:r>
            <a:r>
              <a:rPr lang="en-US" sz="2600" dirty="0">
                <a:latin typeface="Tahoma"/>
                <a:ea typeface="Tahoma"/>
                <a:cs typeface="Tahoma"/>
              </a:rPr>
              <a:t> </a:t>
            </a:r>
            <a:r>
              <a:rPr lang="en-US" sz="2600" dirty="0" err="1">
                <a:latin typeface="Tahoma"/>
                <a:ea typeface="Tahoma"/>
                <a:cs typeface="Tahoma"/>
              </a:rPr>
              <a:t>thuật</a:t>
            </a:r>
            <a:r>
              <a:rPr lang="en-US" sz="2600" dirty="0">
                <a:latin typeface="Tahoma"/>
                <a:ea typeface="Tahoma"/>
                <a:cs typeface="Tahoma"/>
              </a:rPr>
              <a:t> </a:t>
            </a:r>
            <a:r>
              <a:rPr lang="en-US" sz="2600" dirty="0" err="1">
                <a:latin typeface="Tahoma"/>
                <a:ea typeface="Tahoma"/>
                <a:cs typeface="Tahoma"/>
              </a:rPr>
              <a:t>toán</a:t>
            </a:r>
            <a:r>
              <a:rPr lang="en-US" sz="2600" dirty="0">
                <a:latin typeface="Tahoma"/>
                <a:ea typeface="Tahoma"/>
                <a:cs typeface="Tahoma"/>
              </a:rPr>
              <a:t> A3</a:t>
            </a:r>
          </a:p>
          <a:p>
            <a:r>
              <a:rPr lang="en-US" sz="2600" dirty="0">
                <a:latin typeface="Tahoma"/>
                <a:ea typeface="Tahoma"/>
                <a:cs typeface="Tahoma"/>
              </a:rPr>
              <a:t>Kc: </a:t>
            </a:r>
            <a:r>
              <a:rPr lang="en-US" sz="2600" dirty="0" err="1">
                <a:latin typeface="Tahoma"/>
                <a:ea typeface="Tahoma"/>
                <a:cs typeface="Tahoma"/>
              </a:rPr>
              <a:t>Khóa</a:t>
            </a:r>
            <a:r>
              <a:rPr lang="en-US" sz="2600" dirty="0">
                <a:latin typeface="Tahoma"/>
                <a:ea typeface="Tahoma"/>
                <a:cs typeface="Tahoma"/>
              </a:rPr>
              <a:t> </a:t>
            </a:r>
            <a:r>
              <a:rPr lang="en-US" sz="2600" dirty="0" err="1">
                <a:latin typeface="Tahoma"/>
                <a:ea typeface="Tahoma"/>
                <a:cs typeface="Tahoma"/>
              </a:rPr>
              <a:t>mật</a:t>
            </a:r>
            <a:r>
              <a:rPr lang="en-US" sz="2600" dirty="0">
                <a:latin typeface="Tahoma"/>
                <a:ea typeface="Tahoma"/>
                <a:cs typeface="Tahoma"/>
              </a:rPr>
              <a:t> </a:t>
            </a:r>
            <a:r>
              <a:rPr lang="en-US" sz="2600" dirty="0" err="1">
                <a:latin typeface="Tahoma"/>
                <a:ea typeface="Tahoma"/>
                <a:cs typeface="Tahoma"/>
              </a:rPr>
              <a:t>mã</a:t>
            </a:r>
            <a:r>
              <a:rPr lang="en-US" sz="2600" dirty="0">
                <a:latin typeface="Tahoma"/>
                <a:ea typeface="Tahoma"/>
                <a:cs typeface="Tahoma"/>
              </a:rPr>
              <a:t> </a:t>
            </a:r>
            <a:r>
              <a:rPr lang="en-US" sz="2600" dirty="0" err="1">
                <a:latin typeface="Tahoma"/>
                <a:ea typeface="Tahoma"/>
                <a:cs typeface="Tahoma"/>
              </a:rPr>
              <a:t>được</a:t>
            </a:r>
            <a:r>
              <a:rPr lang="en-US" sz="2600" dirty="0">
                <a:latin typeface="Tahoma"/>
                <a:ea typeface="Tahoma"/>
                <a:cs typeface="Tahoma"/>
              </a:rPr>
              <a:t> </a:t>
            </a:r>
            <a:r>
              <a:rPr lang="en-US" sz="2600" dirty="0" err="1">
                <a:latin typeface="Tahoma"/>
                <a:ea typeface="Tahoma"/>
                <a:cs typeface="Tahoma"/>
              </a:rPr>
              <a:t>tạo</a:t>
            </a:r>
            <a:r>
              <a:rPr lang="en-US" sz="2600" dirty="0">
                <a:latin typeface="Tahoma"/>
                <a:ea typeface="Tahoma"/>
                <a:cs typeface="Tahoma"/>
              </a:rPr>
              <a:t> ra </a:t>
            </a:r>
            <a:r>
              <a:rPr lang="en-US" sz="2600" dirty="0" err="1">
                <a:latin typeface="Tahoma"/>
                <a:ea typeface="Tahoma"/>
                <a:cs typeface="Tahoma"/>
              </a:rPr>
              <a:t>từ</a:t>
            </a:r>
            <a:r>
              <a:rPr lang="en-US" sz="2600" dirty="0">
                <a:latin typeface="Tahoma"/>
                <a:ea typeface="Tahoma"/>
                <a:cs typeface="Tahoma"/>
              </a:rPr>
              <a:t> Ki </a:t>
            </a:r>
            <a:r>
              <a:rPr lang="en-US" sz="2600" dirty="0" err="1">
                <a:latin typeface="Tahoma"/>
                <a:ea typeface="Tahoma"/>
                <a:cs typeface="Tahoma"/>
              </a:rPr>
              <a:t>và</a:t>
            </a:r>
            <a:r>
              <a:rPr lang="en-US" sz="2600" dirty="0">
                <a:latin typeface="Tahoma"/>
                <a:ea typeface="Tahoma"/>
                <a:cs typeface="Tahoma"/>
              </a:rPr>
              <a:t> </a:t>
            </a:r>
            <a:r>
              <a:rPr lang="en-US" sz="2600" dirty="0" err="1">
                <a:latin typeface="Tahoma"/>
                <a:ea typeface="Tahoma"/>
                <a:cs typeface="Tahoma"/>
              </a:rPr>
              <a:t>số</a:t>
            </a:r>
            <a:r>
              <a:rPr lang="en-US" sz="2600" dirty="0">
                <a:latin typeface="Tahoma"/>
                <a:ea typeface="Tahoma"/>
                <a:cs typeface="Tahoma"/>
              </a:rPr>
              <a:t> </a:t>
            </a:r>
            <a:r>
              <a:rPr lang="en-US" sz="2600" dirty="0" err="1">
                <a:latin typeface="Tahoma"/>
                <a:ea typeface="Tahoma"/>
                <a:cs typeface="Tahoma"/>
              </a:rPr>
              <a:t>ngẫu</a:t>
            </a:r>
            <a:r>
              <a:rPr lang="en-US" sz="2600" dirty="0">
                <a:latin typeface="Tahoma"/>
                <a:ea typeface="Tahoma"/>
                <a:cs typeface="Tahoma"/>
              </a:rPr>
              <a:t> </a:t>
            </a:r>
            <a:r>
              <a:rPr lang="en-US" sz="2600" dirty="0" err="1">
                <a:latin typeface="Tahoma"/>
                <a:ea typeface="Tahoma"/>
                <a:cs typeface="Tahoma"/>
              </a:rPr>
              <a:t>nhiên</a:t>
            </a:r>
            <a:r>
              <a:rPr lang="en-US" sz="2600" dirty="0">
                <a:latin typeface="Tahoma"/>
                <a:ea typeface="Tahoma"/>
                <a:cs typeface="Tahoma"/>
              </a:rPr>
              <a:t> </a:t>
            </a:r>
            <a:r>
              <a:rPr lang="en-US" sz="2600" dirty="0" err="1">
                <a:latin typeface="Tahoma"/>
                <a:ea typeface="Tahoma"/>
                <a:cs typeface="Tahoma"/>
              </a:rPr>
              <a:t>bằng</a:t>
            </a:r>
            <a:r>
              <a:rPr lang="en-US" sz="2600" dirty="0">
                <a:latin typeface="Tahoma"/>
                <a:ea typeface="Tahoma"/>
                <a:cs typeface="Tahoma"/>
              </a:rPr>
              <a:t> </a:t>
            </a:r>
            <a:r>
              <a:rPr lang="en-US" sz="2600" dirty="0" err="1">
                <a:latin typeface="Tahoma"/>
                <a:ea typeface="Tahoma"/>
                <a:cs typeface="Tahoma"/>
              </a:rPr>
              <a:t>thuật</a:t>
            </a:r>
            <a:r>
              <a:rPr lang="en-US" sz="2600" dirty="0">
                <a:latin typeface="Tahoma"/>
                <a:ea typeface="Tahoma"/>
                <a:cs typeface="Tahoma"/>
              </a:rPr>
              <a:t> </a:t>
            </a:r>
            <a:r>
              <a:rPr lang="en-US" sz="2600" dirty="0" err="1">
                <a:latin typeface="Tahoma"/>
                <a:ea typeface="Tahoma"/>
                <a:cs typeface="Tahoma"/>
              </a:rPr>
              <a:t>toán</a:t>
            </a:r>
            <a:r>
              <a:rPr lang="en-US" sz="2600" dirty="0">
                <a:latin typeface="Tahoma"/>
                <a:ea typeface="Tahoma"/>
                <a:cs typeface="Tahoma"/>
              </a:rPr>
              <a:t> A8</a:t>
            </a:r>
          </a:p>
        </p:txBody>
      </p:sp>
    </p:spTree>
    <p:extLst>
      <p:ext uri="{BB962C8B-B14F-4D97-AF65-F5344CB8AC3E}">
        <p14:creationId xmlns:p14="http://schemas.microsoft.com/office/powerpoint/2010/main" val="42223878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2A26-E9FB-4C1E-88C4-B829DAFD1E40}"/>
              </a:ext>
            </a:extLst>
          </p:cNvPr>
          <p:cNvSpPr>
            <a:spLocks noGrp="1"/>
          </p:cNvSpPr>
          <p:nvPr>
            <p:ph type="title"/>
          </p:nvPr>
        </p:nvSpPr>
        <p:spPr/>
        <p:txBody>
          <a:bodyPr>
            <a:normAutofit fontScale="90000"/>
          </a:bodyPr>
          <a:lstStyle/>
          <a:p>
            <a:r>
              <a:rPr lang="en-US" b="1" dirty="0"/>
              <a:t>4: </a:t>
            </a:r>
            <a:r>
              <a:rPr lang="vi-VN" b="1" dirty="0">
                <a:latin typeface="Tahoma"/>
                <a:ea typeface="Tahoma"/>
                <a:cs typeface="Tahoma"/>
              </a:rPr>
              <a:t>Hệ thống vận hành và bảo dưỡng (</a:t>
            </a:r>
            <a:r>
              <a:rPr lang="vi-VN" b="1" i="1" dirty="0">
                <a:latin typeface="Tahoma"/>
                <a:ea typeface="Tahoma"/>
                <a:cs typeface="Tahoma"/>
              </a:rPr>
              <a:t>Operation and Maintenance </a:t>
            </a:r>
            <a:r>
              <a:rPr lang="en-US" b="1" i="1" dirty="0"/>
              <a:t> </a:t>
            </a:r>
            <a:r>
              <a:rPr lang="vi-VN" b="1" i="1" dirty="0" err="1">
                <a:latin typeface="Tahoma"/>
                <a:ea typeface="Tahoma"/>
                <a:cs typeface="Tahoma"/>
              </a:rPr>
              <a:t>Subsystem</a:t>
            </a:r>
            <a:r>
              <a:rPr lang="vi-VN" b="1" i="1" dirty="0">
                <a:latin typeface="Tahoma"/>
                <a:ea typeface="Tahoma"/>
                <a:cs typeface="Tahoma"/>
              </a:rPr>
              <a:t>-OMS</a:t>
            </a:r>
            <a:r>
              <a:rPr lang="vi-VN" b="1" dirty="0">
                <a:latin typeface="Tahoma"/>
                <a:ea typeface="Tahoma"/>
                <a:cs typeface="Tahoma"/>
              </a:rPr>
              <a:t>)</a:t>
            </a:r>
            <a:endParaRPr lang="en-US" dirty="0"/>
          </a:p>
        </p:txBody>
      </p:sp>
      <p:sp>
        <p:nvSpPr>
          <p:cNvPr id="3" name="Content Placeholder 2">
            <a:extLst>
              <a:ext uri="{FF2B5EF4-FFF2-40B4-BE49-F238E27FC236}">
                <a16:creationId xmlns:a16="http://schemas.microsoft.com/office/drawing/2014/main" id="{D11F0E78-9299-4A89-9A7B-68F9919FA205}"/>
              </a:ext>
            </a:extLst>
          </p:cNvPr>
          <p:cNvSpPr>
            <a:spLocks noGrp="1"/>
          </p:cNvSpPr>
          <p:nvPr>
            <p:ph idx="1"/>
          </p:nvPr>
        </p:nvSpPr>
        <p:spPr>
          <a:xfrm>
            <a:off x="2579077" y="2133600"/>
            <a:ext cx="9413631" cy="3777622"/>
          </a:xfrm>
        </p:spPr>
        <p:txBody>
          <a:bodyPr vert="horz" lIns="91440" tIns="45720" rIns="91440" bIns="45720" rtlCol="0" anchor="t">
            <a:noAutofit/>
          </a:bodyPr>
          <a:lstStyle/>
          <a:p>
            <a:pPr marL="0" indent="0">
              <a:buNone/>
            </a:pPr>
            <a:r>
              <a:rPr lang="vi-VN" sz="2600" dirty="0">
                <a:latin typeface="Tahoma"/>
                <a:ea typeface="Tahoma"/>
                <a:cs typeface="Tahoma"/>
              </a:rPr>
              <a:t>O</a:t>
            </a:r>
            <a:r>
              <a:rPr lang="en-US" sz="2600" dirty="0">
                <a:ea typeface="+mn-lt"/>
                <a:cs typeface="+mn-lt"/>
              </a:rPr>
              <a:t>M</a:t>
            </a:r>
            <a:r>
              <a:rPr lang="vi-VN" sz="2600" dirty="0">
                <a:latin typeface="Tahoma"/>
                <a:ea typeface="Tahoma"/>
                <a:cs typeface="Tahoma"/>
              </a:rPr>
              <a:t>S(</a:t>
            </a:r>
            <a:r>
              <a:rPr lang="vi-VN" sz="2600" i="1" dirty="0" err="1">
                <a:latin typeface="Tahoma"/>
                <a:ea typeface="Tahoma"/>
                <a:cs typeface="Tahoma"/>
              </a:rPr>
              <a:t>Operation</a:t>
            </a:r>
            <a:r>
              <a:rPr lang="vi-VN" sz="2600" i="1" dirty="0">
                <a:latin typeface="Tahoma"/>
                <a:ea typeface="Tahoma"/>
                <a:cs typeface="Tahoma"/>
              </a:rPr>
              <a:t> </a:t>
            </a:r>
            <a:r>
              <a:rPr lang="vi-VN" sz="2600" i="1" dirty="0" err="1">
                <a:latin typeface="Tahoma"/>
                <a:ea typeface="Tahoma"/>
                <a:cs typeface="Tahoma"/>
              </a:rPr>
              <a:t>and</a:t>
            </a:r>
            <a:r>
              <a:rPr lang="vi-VN" sz="2600" i="1" dirty="0">
                <a:latin typeface="Tahoma"/>
                <a:ea typeface="Tahoma"/>
                <a:cs typeface="Tahoma"/>
              </a:rPr>
              <a:t> </a:t>
            </a:r>
            <a:r>
              <a:rPr lang="vi-VN" sz="2600" i="1" dirty="0" err="1">
                <a:latin typeface="Tahoma"/>
                <a:ea typeface="Tahoma"/>
                <a:cs typeface="Tahoma"/>
              </a:rPr>
              <a:t>Maintenance</a:t>
            </a:r>
            <a:r>
              <a:rPr lang="en-US" sz="2600" i="1" dirty="0">
                <a:ea typeface="+mn-lt"/>
                <a:cs typeface="+mn-lt"/>
              </a:rPr>
              <a:t> </a:t>
            </a:r>
            <a:r>
              <a:rPr lang="vi-VN" sz="2600" i="1" dirty="0" err="1">
                <a:latin typeface="Tahoma"/>
                <a:ea typeface="Tahoma"/>
                <a:cs typeface="Tahoma"/>
              </a:rPr>
              <a:t>Subsystem</a:t>
            </a:r>
            <a:r>
              <a:rPr lang="vi-VN" sz="2600" dirty="0">
                <a:latin typeface="Tahoma"/>
                <a:ea typeface="Tahoma"/>
                <a:cs typeface="Tahoma"/>
              </a:rPr>
              <a:t>) </a:t>
            </a:r>
            <a:r>
              <a:rPr lang="vi-VN" sz="2600" dirty="0" err="1">
                <a:latin typeface="Tahoma"/>
                <a:ea typeface="Tahoma"/>
                <a:cs typeface="Tahoma"/>
              </a:rPr>
              <a:t>thực</a:t>
            </a:r>
            <a:r>
              <a:rPr lang="vi-VN" sz="2600" dirty="0">
                <a:latin typeface="Tahoma"/>
                <a:ea typeface="Tahoma"/>
                <a:cs typeface="Tahoma"/>
              </a:rPr>
              <a:t> </a:t>
            </a:r>
            <a:r>
              <a:rPr lang="vi-VN" sz="2600" dirty="0" err="1">
                <a:latin typeface="Tahoma"/>
                <a:ea typeface="Tahoma"/>
                <a:cs typeface="Tahoma"/>
              </a:rPr>
              <a:t>hiện</a:t>
            </a:r>
            <a:r>
              <a:rPr lang="vi-VN" sz="2600" dirty="0">
                <a:latin typeface="Tahoma"/>
                <a:ea typeface="Tahoma"/>
                <a:cs typeface="Tahoma"/>
              </a:rPr>
              <a:t> 3 </a:t>
            </a:r>
            <a:r>
              <a:rPr lang="vi-VN" sz="2600" dirty="0" err="1">
                <a:latin typeface="Tahoma"/>
                <a:ea typeface="Tahoma"/>
                <a:cs typeface="Tahoma"/>
              </a:rPr>
              <a:t>chức</a:t>
            </a:r>
            <a:r>
              <a:rPr lang="vi-VN" sz="2600" dirty="0">
                <a:latin typeface="Tahoma"/>
                <a:ea typeface="Tahoma"/>
                <a:cs typeface="Tahoma"/>
              </a:rPr>
              <a:t> năng </a:t>
            </a:r>
            <a:r>
              <a:rPr lang="vi-VN" sz="2600" dirty="0" err="1">
                <a:latin typeface="Tahoma"/>
                <a:ea typeface="Tahoma"/>
                <a:cs typeface="Tahoma"/>
              </a:rPr>
              <a:t>chính</a:t>
            </a:r>
            <a:r>
              <a:rPr lang="vi-VN" sz="2600" dirty="0">
                <a:latin typeface="Tahoma"/>
                <a:ea typeface="Tahoma"/>
                <a:cs typeface="Tahoma"/>
              </a:rPr>
              <a:t>:</a:t>
            </a:r>
            <a:endParaRPr lang="en-US" sz="2600" dirty="0">
              <a:latin typeface="Tahoma"/>
              <a:ea typeface="Tahoma"/>
              <a:cs typeface="Tahoma"/>
            </a:endParaRPr>
          </a:p>
          <a:p>
            <a:endParaRPr lang="vi-VN" sz="2600" dirty="0">
              <a:latin typeface="Tahoma"/>
              <a:ea typeface="Tahoma"/>
              <a:cs typeface="Tahoma"/>
            </a:endParaRPr>
          </a:p>
          <a:p>
            <a:r>
              <a:rPr lang="vi-VN" sz="2600" dirty="0">
                <a:latin typeface="Tahoma"/>
                <a:ea typeface="Tahoma"/>
                <a:cs typeface="Tahoma"/>
              </a:rPr>
              <a:t>Khai </a:t>
            </a:r>
            <a:r>
              <a:rPr lang="vi-VN" sz="2600" dirty="0" err="1">
                <a:latin typeface="Tahoma"/>
                <a:ea typeface="Tahoma"/>
                <a:cs typeface="Tahoma"/>
              </a:rPr>
              <a:t>thác</a:t>
            </a:r>
            <a:r>
              <a:rPr lang="vi-VN" sz="2600" dirty="0">
                <a:latin typeface="Tahoma"/>
                <a:ea typeface="Tahoma"/>
                <a:cs typeface="Tahoma"/>
              </a:rPr>
              <a:t> </a:t>
            </a:r>
            <a:r>
              <a:rPr lang="vi-VN" sz="2600" dirty="0" err="1">
                <a:latin typeface="Tahoma"/>
                <a:ea typeface="Tahoma"/>
                <a:cs typeface="Tahoma"/>
              </a:rPr>
              <a:t>và</a:t>
            </a:r>
            <a:r>
              <a:rPr lang="vi-VN" sz="2600" dirty="0">
                <a:latin typeface="Tahoma"/>
                <a:ea typeface="Tahoma"/>
                <a:cs typeface="Tahoma"/>
              </a:rPr>
              <a:t> </a:t>
            </a:r>
            <a:r>
              <a:rPr lang="vi-VN" sz="2600" dirty="0" err="1">
                <a:latin typeface="Tahoma"/>
                <a:ea typeface="Tahoma"/>
                <a:cs typeface="Tahoma"/>
              </a:rPr>
              <a:t>bảo</a:t>
            </a:r>
            <a:r>
              <a:rPr lang="vi-VN" sz="2600" dirty="0">
                <a:latin typeface="Tahoma"/>
                <a:ea typeface="Tahoma"/>
                <a:cs typeface="Tahoma"/>
              </a:rPr>
              <a:t> </a:t>
            </a:r>
            <a:r>
              <a:rPr lang="vi-VN" sz="2600" dirty="0" err="1">
                <a:latin typeface="Tahoma"/>
                <a:ea typeface="Tahoma"/>
                <a:cs typeface="Tahoma"/>
              </a:rPr>
              <a:t>dưỡng</a:t>
            </a:r>
            <a:r>
              <a:rPr lang="vi-VN" sz="2600" dirty="0">
                <a:latin typeface="Tahoma"/>
                <a:ea typeface="Tahoma"/>
                <a:cs typeface="Tahoma"/>
              </a:rPr>
              <a:t> </a:t>
            </a:r>
            <a:r>
              <a:rPr lang="vi-VN" sz="2600" dirty="0" err="1">
                <a:latin typeface="Tahoma"/>
                <a:ea typeface="Tahoma"/>
                <a:cs typeface="Tahoma"/>
              </a:rPr>
              <a:t>mạng</a:t>
            </a:r>
            <a:endParaRPr lang="vi-VN" sz="2600" dirty="0">
              <a:latin typeface="Tahoma"/>
              <a:ea typeface="Tahoma"/>
              <a:cs typeface="Tahoma"/>
            </a:endParaRPr>
          </a:p>
          <a:p>
            <a:endParaRPr lang="vi-VN" sz="2600" dirty="0">
              <a:latin typeface="Tahoma"/>
              <a:ea typeface="Tahoma"/>
              <a:cs typeface="Tahoma"/>
            </a:endParaRPr>
          </a:p>
          <a:p>
            <a:r>
              <a:rPr lang="vi-VN" sz="2600" dirty="0" err="1">
                <a:latin typeface="Tahoma"/>
                <a:ea typeface="Tahoma"/>
                <a:cs typeface="Tahoma"/>
              </a:rPr>
              <a:t>Quản</a:t>
            </a:r>
            <a:r>
              <a:rPr lang="vi-VN" sz="2600" dirty="0">
                <a:latin typeface="Tahoma"/>
                <a:ea typeface="Tahoma"/>
                <a:cs typeface="Tahoma"/>
              </a:rPr>
              <a:t> </a:t>
            </a:r>
            <a:r>
              <a:rPr lang="vi-VN" sz="2600" dirty="0" err="1">
                <a:latin typeface="Tahoma"/>
                <a:ea typeface="Tahoma"/>
                <a:cs typeface="Tahoma"/>
              </a:rPr>
              <a:t>lý</a:t>
            </a:r>
            <a:r>
              <a:rPr lang="vi-VN" sz="2600" dirty="0">
                <a:latin typeface="Tahoma"/>
                <a:ea typeface="Tahoma"/>
                <a:cs typeface="Tahoma"/>
              </a:rPr>
              <a:t> thuê bao </a:t>
            </a:r>
            <a:r>
              <a:rPr lang="vi-VN" sz="2600" dirty="0" err="1">
                <a:latin typeface="Tahoma"/>
                <a:ea typeface="Tahoma"/>
                <a:cs typeface="Tahoma"/>
              </a:rPr>
              <a:t>và</a:t>
            </a:r>
            <a:r>
              <a:rPr lang="vi-VN" sz="2600" dirty="0">
                <a:latin typeface="Tahoma"/>
                <a:ea typeface="Tahoma"/>
                <a:cs typeface="Tahoma"/>
              </a:rPr>
              <a:t> </a:t>
            </a:r>
            <a:r>
              <a:rPr lang="vi-VN" sz="2600" dirty="0" err="1">
                <a:latin typeface="Tahoma"/>
                <a:ea typeface="Tahoma"/>
                <a:cs typeface="Tahoma"/>
              </a:rPr>
              <a:t>tính</a:t>
            </a:r>
            <a:r>
              <a:rPr lang="vi-VN" sz="2600" dirty="0">
                <a:latin typeface="Tahoma"/>
                <a:ea typeface="Tahoma"/>
                <a:cs typeface="Tahoma"/>
              </a:rPr>
              <a:t> </a:t>
            </a:r>
            <a:r>
              <a:rPr lang="vi-VN" sz="2600" dirty="0" err="1">
                <a:latin typeface="Tahoma"/>
                <a:ea typeface="Tahoma"/>
                <a:cs typeface="Tahoma"/>
              </a:rPr>
              <a:t>cước</a:t>
            </a:r>
            <a:endParaRPr lang="vi-VN" sz="2600" dirty="0">
              <a:latin typeface="Tahoma"/>
              <a:ea typeface="Tahoma"/>
              <a:cs typeface="Tahoma"/>
            </a:endParaRPr>
          </a:p>
          <a:p>
            <a:endParaRPr lang="vi-VN" sz="2600" dirty="0">
              <a:latin typeface="Tahoma"/>
              <a:ea typeface="Tahoma"/>
              <a:cs typeface="Tahoma"/>
            </a:endParaRPr>
          </a:p>
          <a:p>
            <a:r>
              <a:rPr lang="vi-VN" sz="2600" dirty="0" err="1">
                <a:latin typeface="Tahoma"/>
                <a:ea typeface="Tahoma"/>
                <a:cs typeface="Tahoma"/>
              </a:rPr>
              <a:t>Quản</a:t>
            </a:r>
            <a:r>
              <a:rPr lang="vi-VN" sz="2600" dirty="0">
                <a:latin typeface="Tahoma"/>
                <a:ea typeface="Tahoma"/>
                <a:cs typeface="Tahoma"/>
              </a:rPr>
              <a:t> </a:t>
            </a:r>
            <a:r>
              <a:rPr lang="vi-VN" sz="2600" dirty="0" err="1">
                <a:latin typeface="Tahoma"/>
                <a:ea typeface="Tahoma"/>
                <a:cs typeface="Tahoma"/>
              </a:rPr>
              <a:t>lý</a:t>
            </a:r>
            <a:r>
              <a:rPr lang="vi-VN" sz="2600" dirty="0">
                <a:latin typeface="Tahoma"/>
                <a:ea typeface="Tahoma"/>
                <a:cs typeface="Tahoma"/>
              </a:rPr>
              <a:t> </a:t>
            </a:r>
            <a:r>
              <a:rPr lang="vi-VN" sz="2600" dirty="0" err="1">
                <a:latin typeface="Tahoma"/>
                <a:ea typeface="Tahoma"/>
                <a:cs typeface="Tahoma"/>
              </a:rPr>
              <a:t>thiết</a:t>
            </a:r>
            <a:r>
              <a:rPr lang="vi-VN" sz="2600" dirty="0">
                <a:latin typeface="Tahoma"/>
                <a:ea typeface="Tahoma"/>
                <a:cs typeface="Tahoma"/>
              </a:rPr>
              <a:t> </a:t>
            </a:r>
            <a:r>
              <a:rPr lang="vi-VN" sz="2600" dirty="0" err="1">
                <a:latin typeface="Tahoma"/>
                <a:ea typeface="Tahoma"/>
                <a:cs typeface="Tahoma"/>
              </a:rPr>
              <a:t>bị</a:t>
            </a:r>
            <a:r>
              <a:rPr lang="en-US" sz="2600" dirty="0">
                <a:ea typeface="+mn-lt"/>
                <a:cs typeface="+mn-lt"/>
              </a:rPr>
              <a:t> </a:t>
            </a:r>
            <a:r>
              <a:rPr lang="vi-VN" sz="2600" dirty="0">
                <a:latin typeface="Tahoma"/>
                <a:ea typeface="Tahoma"/>
                <a:cs typeface="Tahoma"/>
              </a:rPr>
              <a:t>di </a:t>
            </a:r>
            <a:r>
              <a:rPr lang="vi-VN" sz="2600" dirty="0" err="1">
                <a:latin typeface="Tahoma"/>
                <a:ea typeface="Tahoma"/>
                <a:cs typeface="Tahoma"/>
              </a:rPr>
              <a:t>động</a:t>
            </a:r>
            <a:endParaRPr lang="en-US" sz="2600">
              <a:latin typeface="Tahoma"/>
              <a:ea typeface="Tahoma"/>
              <a:cs typeface="Tahoma"/>
            </a:endParaRPr>
          </a:p>
          <a:p>
            <a:endParaRPr lang="en-US" sz="2600" dirty="0"/>
          </a:p>
        </p:txBody>
      </p:sp>
    </p:spTree>
    <p:extLst>
      <p:ext uri="{BB962C8B-B14F-4D97-AF65-F5344CB8AC3E}">
        <p14:creationId xmlns:p14="http://schemas.microsoft.com/office/powerpoint/2010/main" val="2504412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F2D28-74C7-4EEC-A7E8-9463B254AD91}"/>
              </a:ext>
            </a:extLst>
          </p:cNvPr>
          <p:cNvSpPr>
            <a:spLocks noGrp="1"/>
          </p:cNvSpPr>
          <p:nvPr>
            <p:ph type="title"/>
          </p:nvPr>
        </p:nvSpPr>
        <p:spPr>
          <a:xfrm>
            <a:off x="649224" y="645106"/>
            <a:ext cx="3650279" cy="1259894"/>
          </a:xfrm>
        </p:spPr>
        <p:txBody>
          <a:bodyPr vert="horz" lIns="91440" tIns="45720" rIns="91440" bIns="45720" rtlCol="0" anchor="t">
            <a:normAutofit/>
          </a:bodyPr>
          <a:lstStyle/>
          <a:p>
            <a:pPr>
              <a:lnSpc>
                <a:spcPct val="90000"/>
              </a:lnSpc>
            </a:pPr>
            <a:r>
              <a:rPr lang="en-US" sz="2800" b="1" dirty="0" err="1">
                <a:latin typeface="Tahoma" pitchFamily="34" charset="0"/>
                <a:ea typeface="Tahoma" pitchFamily="34" charset="0"/>
                <a:cs typeface="Tahoma" pitchFamily="34" charset="0"/>
              </a:rPr>
              <a:t>Phân</a:t>
            </a:r>
            <a:r>
              <a:rPr lang="en-US" sz="2800" b="1" dirty="0">
                <a:latin typeface="Tahoma" pitchFamily="34" charset="0"/>
                <a:ea typeface="Tahoma" pitchFamily="34" charset="0"/>
                <a:cs typeface="Tahoma" pitchFamily="34" charset="0"/>
              </a:rPr>
              <a:t> </a:t>
            </a:r>
            <a:r>
              <a:rPr lang="en-US" sz="2800" b="1" dirty="0" err="1">
                <a:latin typeface="Tahoma" pitchFamily="34" charset="0"/>
                <a:ea typeface="Tahoma" pitchFamily="34" charset="0"/>
                <a:cs typeface="Tahoma" pitchFamily="34" charset="0"/>
              </a:rPr>
              <a:t>cấp</a:t>
            </a:r>
            <a:r>
              <a:rPr lang="en-US" sz="2800" b="1" dirty="0">
                <a:latin typeface="Tahoma" pitchFamily="34" charset="0"/>
                <a:ea typeface="Tahoma" pitchFamily="34" charset="0"/>
                <a:cs typeface="Tahoma" pitchFamily="34" charset="0"/>
              </a:rPr>
              <a:t> </a:t>
            </a:r>
            <a:r>
              <a:rPr lang="en-US" sz="2800" b="1" dirty="0" err="1">
                <a:latin typeface="Tahoma" pitchFamily="34" charset="0"/>
                <a:ea typeface="Tahoma" pitchFamily="34" charset="0"/>
                <a:cs typeface="Tahoma" pitchFamily="34" charset="0"/>
              </a:rPr>
              <a:t>vùng</a:t>
            </a:r>
            <a:r>
              <a:rPr lang="en-US" sz="2800" b="1" dirty="0">
                <a:latin typeface="Tahoma" pitchFamily="34" charset="0"/>
                <a:ea typeface="Tahoma" pitchFamily="34" charset="0"/>
                <a:cs typeface="Tahoma" pitchFamily="34" charset="0"/>
              </a:rPr>
              <a:t> </a:t>
            </a:r>
            <a:r>
              <a:rPr lang="en-US" sz="2800" b="1" dirty="0" err="1">
                <a:latin typeface="Tahoma" pitchFamily="34" charset="0"/>
                <a:ea typeface="Tahoma" pitchFamily="34" charset="0"/>
                <a:cs typeface="Tahoma" pitchFamily="34" charset="0"/>
              </a:rPr>
              <a:t>phục</a:t>
            </a:r>
            <a:r>
              <a:rPr lang="en-US" sz="2800" b="1" dirty="0">
                <a:latin typeface="Tahoma" pitchFamily="34" charset="0"/>
                <a:ea typeface="Tahoma" pitchFamily="34" charset="0"/>
                <a:cs typeface="Tahoma" pitchFamily="34" charset="0"/>
              </a:rPr>
              <a:t> </a:t>
            </a:r>
            <a:r>
              <a:rPr lang="en-US" sz="2800" b="1" dirty="0" err="1">
                <a:latin typeface="Tahoma" pitchFamily="34" charset="0"/>
                <a:ea typeface="Tahoma" pitchFamily="34" charset="0"/>
                <a:cs typeface="Tahoma" pitchFamily="34" charset="0"/>
              </a:rPr>
              <a:t>vụ</a:t>
            </a:r>
            <a:r>
              <a:rPr lang="en-US" sz="2800" b="1" dirty="0">
                <a:latin typeface="Tahoma" pitchFamily="34" charset="0"/>
                <a:ea typeface="Tahoma" pitchFamily="34" charset="0"/>
                <a:cs typeface="Tahoma" pitchFamily="34" charset="0"/>
              </a:rPr>
              <a:t> </a:t>
            </a:r>
            <a:r>
              <a:rPr lang="en-US" sz="2800" b="1" dirty="0" err="1">
                <a:latin typeface="Tahoma" pitchFamily="34" charset="0"/>
                <a:ea typeface="Tahoma" pitchFamily="34" charset="0"/>
                <a:cs typeface="Tahoma" pitchFamily="34" charset="0"/>
              </a:rPr>
              <a:t>trong</a:t>
            </a:r>
            <a:r>
              <a:rPr lang="en-US" sz="2800" b="1" dirty="0">
                <a:latin typeface="Tahoma" pitchFamily="34" charset="0"/>
                <a:ea typeface="Tahoma" pitchFamily="34" charset="0"/>
                <a:cs typeface="Tahoma" pitchFamily="34" charset="0"/>
              </a:rPr>
              <a:t> GSM</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F49393F-4B92-45A8-897A-FF0C78B6B1C3}"/>
              </a:ext>
            </a:extLst>
          </p:cNvPr>
          <p:cNvSpPr txBox="1"/>
          <p:nvPr/>
        </p:nvSpPr>
        <p:spPr>
          <a:xfrm>
            <a:off x="1037414" y="1759789"/>
            <a:ext cx="5375560" cy="420495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latin typeface="Tahoma"/>
                <a:ea typeface="Tahoma"/>
                <a:cs typeface="Tahoma"/>
              </a:rPr>
              <a:t> </a:t>
            </a:r>
            <a:r>
              <a:rPr lang="en-US" sz="2200" b="1" dirty="0" err="1">
                <a:solidFill>
                  <a:schemeClr val="tx1">
                    <a:lumMod val="75000"/>
                    <a:lumOff val="25000"/>
                  </a:schemeClr>
                </a:solidFill>
                <a:latin typeface="Tahoma"/>
                <a:ea typeface="Tahoma"/>
                <a:cs typeface="Tahoma"/>
              </a:rPr>
              <a:t>Mức</a:t>
            </a:r>
            <a:r>
              <a:rPr lang="en-US" sz="2200" b="1" dirty="0">
                <a:solidFill>
                  <a:schemeClr val="tx1">
                    <a:lumMod val="75000"/>
                    <a:lumOff val="25000"/>
                  </a:schemeClr>
                </a:solidFill>
                <a:latin typeface="Tahoma"/>
                <a:ea typeface="Tahoma"/>
                <a:cs typeface="Tahoma"/>
              </a:rPr>
              <a:t> </a:t>
            </a:r>
            <a:r>
              <a:rPr lang="en-US" sz="2200" b="1" dirty="0" err="1">
                <a:solidFill>
                  <a:schemeClr val="tx1">
                    <a:lumMod val="75000"/>
                    <a:lumOff val="25000"/>
                  </a:schemeClr>
                </a:solidFill>
                <a:latin typeface="Tahoma"/>
                <a:ea typeface="Tahoma"/>
                <a:cs typeface="Tahoma"/>
              </a:rPr>
              <a:t>thứ</a:t>
            </a:r>
            <a:r>
              <a:rPr lang="en-US" sz="2200" b="1" dirty="0">
                <a:solidFill>
                  <a:schemeClr val="tx1">
                    <a:lumMod val="75000"/>
                    <a:lumOff val="25000"/>
                  </a:schemeClr>
                </a:solidFill>
                <a:latin typeface="Tahoma"/>
                <a:ea typeface="Tahoma"/>
                <a:cs typeface="Tahoma"/>
              </a:rPr>
              <a:t> </a:t>
            </a:r>
            <a:r>
              <a:rPr lang="en-US" sz="2200" b="1" dirty="0" err="1">
                <a:solidFill>
                  <a:schemeClr val="tx1">
                    <a:lumMod val="75000"/>
                    <a:lumOff val="25000"/>
                  </a:schemeClr>
                </a:solidFill>
                <a:latin typeface="Tahoma"/>
                <a:ea typeface="Tahoma"/>
                <a:cs typeface="Tahoma"/>
              </a:rPr>
              <a:t>nhất</a:t>
            </a:r>
            <a:r>
              <a:rPr lang="en-US" sz="2200" b="1" dirty="0">
                <a:solidFill>
                  <a:schemeClr val="tx1">
                    <a:lumMod val="75000"/>
                    <a:lumOff val="25000"/>
                  </a:schemeClr>
                </a:solidFill>
                <a:latin typeface="Tahoma"/>
                <a:ea typeface="Tahoma"/>
                <a:cs typeface="Tahoma"/>
              </a:rPr>
              <a:t> </a:t>
            </a:r>
            <a:r>
              <a:rPr lang="en-US" sz="2200" b="1" dirty="0" err="1">
                <a:solidFill>
                  <a:schemeClr val="tx1">
                    <a:lumMod val="75000"/>
                    <a:lumOff val="25000"/>
                  </a:schemeClr>
                </a:solidFill>
                <a:latin typeface="Tahoma"/>
                <a:ea typeface="Tahoma"/>
                <a:cs typeface="Tahoma"/>
              </a:rPr>
              <a:t>thực</a:t>
            </a:r>
            <a:r>
              <a:rPr lang="en-US" sz="2200" b="1" dirty="0">
                <a:solidFill>
                  <a:schemeClr val="tx1">
                    <a:lumMod val="75000"/>
                    <a:lumOff val="25000"/>
                  </a:schemeClr>
                </a:solidFill>
                <a:latin typeface="Tahoma"/>
                <a:ea typeface="Tahoma"/>
                <a:cs typeface="Tahoma"/>
              </a:rPr>
              <a:t> </a:t>
            </a:r>
            <a:r>
              <a:rPr lang="en-US" sz="2200" b="1" dirty="0" err="1">
                <a:solidFill>
                  <a:schemeClr val="tx1">
                    <a:lumMod val="75000"/>
                    <a:lumOff val="25000"/>
                  </a:schemeClr>
                </a:solidFill>
                <a:latin typeface="Tahoma"/>
                <a:ea typeface="Tahoma"/>
                <a:cs typeface="Tahoma"/>
              </a:rPr>
              <a:t>hiện</a:t>
            </a:r>
            <a:r>
              <a:rPr lang="en-US" sz="2200" b="1" dirty="0">
                <a:solidFill>
                  <a:schemeClr val="tx1">
                    <a:lumMod val="75000"/>
                    <a:lumOff val="25000"/>
                  </a:schemeClr>
                </a:solidFill>
                <a:latin typeface="Tahoma"/>
                <a:ea typeface="Tahoma"/>
                <a:cs typeface="Tahoma"/>
              </a:rPr>
              <a:t> </a:t>
            </a:r>
            <a:r>
              <a:rPr lang="en-US" sz="2200" b="1" dirty="0" err="1">
                <a:solidFill>
                  <a:schemeClr val="tx1">
                    <a:lumMod val="75000"/>
                    <a:lumOff val="25000"/>
                  </a:schemeClr>
                </a:solidFill>
                <a:latin typeface="Tahoma"/>
                <a:ea typeface="Tahoma"/>
                <a:cs typeface="Tahoma"/>
              </a:rPr>
              <a:t>phân</a:t>
            </a:r>
            <a:r>
              <a:rPr lang="en-US" sz="2200" b="1" dirty="0">
                <a:solidFill>
                  <a:schemeClr val="tx1">
                    <a:lumMod val="75000"/>
                    <a:lumOff val="25000"/>
                  </a:schemeClr>
                </a:solidFill>
                <a:latin typeface="Tahoma"/>
                <a:ea typeface="Tahoma"/>
                <a:cs typeface="Tahoma"/>
              </a:rPr>
              <a:t> chia </a:t>
            </a:r>
            <a:r>
              <a:rPr lang="en-US" sz="2200" b="1" dirty="0" err="1">
                <a:solidFill>
                  <a:schemeClr val="tx1">
                    <a:lumMod val="75000"/>
                    <a:lumOff val="25000"/>
                  </a:schemeClr>
                </a:solidFill>
                <a:latin typeface="Tahoma"/>
                <a:ea typeface="Tahoma"/>
                <a:cs typeface="Tahoma"/>
              </a:rPr>
              <a:t>theo</a:t>
            </a:r>
            <a:r>
              <a:rPr lang="en-US" sz="2200" b="1" dirty="0">
                <a:solidFill>
                  <a:schemeClr val="tx1">
                    <a:lumMod val="75000"/>
                    <a:lumOff val="25000"/>
                  </a:schemeClr>
                </a:solidFill>
                <a:latin typeface="Tahoma"/>
                <a:ea typeface="Tahoma"/>
                <a:cs typeface="Tahoma"/>
              </a:rPr>
              <a:t> </a:t>
            </a:r>
            <a:r>
              <a:rPr lang="en-US" sz="2200" b="1" dirty="0" err="1">
                <a:solidFill>
                  <a:schemeClr val="tx1">
                    <a:lumMod val="75000"/>
                    <a:lumOff val="25000"/>
                  </a:schemeClr>
                </a:solidFill>
                <a:latin typeface="Tahoma"/>
                <a:ea typeface="Tahoma"/>
                <a:cs typeface="Tahoma"/>
              </a:rPr>
              <a:t>vùng</a:t>
            </a:r>
            <a:r>
              <a:rPr lang="en-US" sz="2200" b="1" dirty="0">
                <a:solidFill>
                  <a:schemeClr val="tx1">
                    <a:lumMod val="75000"/>
                    <a:lumOff val="25000"/>
                  </a:schemeClr>
                </a:solidFill>
                <a:latin typeface="Tahoma"/>
                <a:ea typeface="Tahoma"/>
                <a:cs typeface="Tahoma"/>
              </a:rPr>
              <a:t> </a:t>
            </a:r>
            <a:r>
              <a:rPr lang="en-US" sz="2200" b="1" dirty="0" err="1">
                <a:solidFill>
                  <a:schemeClr val="tx1">
                    <a:lumMod val="75000"/>
                    <a:lumOff val="25000"/>
                  </a:schemeClr>
                </a:solidFill>
                <a:latin typeface="Tahoma"/>
                <a:ea typeface="Tahoma"/>
                <a:cs typeface="Tahoma"/>
              </a:rPr>
              <a:t>mạng</a:t>
            </a:r>
            <a:r>
              <a:rPr lang="en-US" sz="2200" b="1"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trong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đó</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mỗi</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quốc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gia</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có</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nhiều</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mạng</a:t>
            </a:r>
            <a:r>
              <a:rPr lang="en-US" sz="2200" dirty="0">
                <a:solidFill>
                  <a:schemeClr val="tx1">
                    <a:lumMod val="75000"/>
                    <a:lumOff val="25000"/>
                  </a:schemeClr>
                </a:solidFill>
                <a:latin typeface="Tahoma"/>
                <a:ea typeface="Tahoma"/>
                <a:cs typeface="Tahoma"/>
              </a:rPr>
              <a:t> di </a:t>
            </a:r>
            <a:r>
              <a:rPr lang="en-US" sz="2200" dirty="0" err="1">
                <a:solidFill>
                  <a:schemeClr val="tx1">
                    <a:lumMod val="75000"/>
                    <a:lumOff val="25000"/>
                  </a:schemeClr>
                </a:solidFill>
                <a:latin typeface="Tahoma"/>
                <a:ea typeface="Tahoma"/>
                <a:cs typeface="Tahoma"/>
              </a:rPr>
              <a:t>động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và</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các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mạng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này</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liên</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kết</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với</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nhau</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thông</a:t>
            </a:r>
            <a:r>
              <a:rPr lang="en-US" sz="2200" dirty="0">
                <a:solidFill>
                  <a:schemeClr val="tx1">
                    <a:lumMod val="75000"/>
                    <a:lumOff val="25000"/>
                  </a:schemeClr>
                </a:solidFill>
                <a:latin typeface="Tahoma"/>
                <a:ea typeface="Tahoma"/>
                <a:cs typeface="Tahoma"/>
              </a:rPr>
              <a:t> qua GMSC</a:t>
            </a:r>
          </a:p>
          <a:p>
            <a:pPr>
              <a:lnSpc>
                <a:spcPct val="90000"/>
              </a:lnSpc>
              <a:spcBef>
                <a:spcPts val="1000"/>
              </a:spcBef>
              <a:buClr>
                <a:schemeClr val="accent1"/>
              </a:buClr>
            </a:pPr>
            <a:r>
              <a:rPr lang="en-US" sz="2200" dirty="0" err="1">
                <a:solidFill>
                  <a:schemeClr val="tx1">
                    <a:lumMod val="75000"/>
                    <a:lumOff val="25000"/>
                  </a:schemeClr>
                </a:solidFill>
                <a:latin typeface="Tahoma"/>
                <a:ea typeface="Tahoma"/>
                <a:cs typeface="Tahoma"/>
              </a:rPr>
              <a:t>Các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đường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truyền</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giữa</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mạng</a:t>
            </a:r>
            <a:r>
              <a:rPr lang="en-US" sz="2200" dirty="0">
                <a:solidFill>
                  <a:schemeClr val="tx1">
                    <a:lumMod val="75000"/>
                    <a:lumOff val="25000"/>
                  </a:schemeClr>
                </a:solidFill>
                <a:latin typeface="Tahoma"/>
                <a:ea typeface="Tahoma"/>
                <a:cs typeface="Tahoma"/>
              </a:rPr>
              <a:t> GSM/PLMN </a:t>
            </a:r>
            <a:r>
              <a:rPr lang="en-US" sz="2200" dirty="0" err="1">
                <a:solidFill>
                  <a:schemeClr val="tx1">
                    <a:lumMod val="75000"/>
                    <a:lumOff val="25000"/>
                  </a:schemeClr>
                </a:solidFill>
                <a:latin typeface="Tahoma"/>
                <a:ea typeface="Tahoma"/>
                <a:cs typeface="Tahoma"/>
              </a:rPr>
              <a:t>và</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mạng</a:t>
            </a:r>
            <a:r>
              <a:rPr lang="en-US" sz="2200" dirty="0">
                <a:solidFill>
                  <a:schemeClr val="tx1">
                    <a:lumMod val="75000"/>
                    <a:lumOff val="25000"/>
                  </a:schemeClr>
                </a:solidFill>
                <a:latin typeface="Tahoma"/>
                <a:ea typeface="Tahoma"/>
                <a:cs typeface="Tahoma"/>
              </a:rPr>
              <a:t> PSTN/ISDN </a:t>
            </a:r>
            <a:r>
              <a:rPr lang="en-US" sz="2200" dirty="0" err="1">
                <a:solidFill>
                  <a:schemeClr val="tx1">
                    <a:lumMod val="75000"/>
                    <a:lumOff val="25000"/>
                  </a:schemeClr>
                </a:solidFill>
                <a:latin typeface="Tahoma"/>
                <a:ea typeface="Tahoma"/>
                <a:cs typeface="Tahoma"/>
              </a:rPr>
              <a:t>khác</a:t>
            </a:r>
            <a:r>
              <a:rPr lang="en-US" sz="2200" dirty="0">
                <a:solidFill>
                  <a:schemeClr val="tx1">
                    <a:lumMod val="75000"/>
                    <a:lumOff val="25000"/>
                  </a:schemeClr>
                </a:solidFill>
                <a:latin typeface="Tahoma"/>
                <a:ea typeface="Tahoma"/>
                <a:cs typeface="Tahoma"/>
              </a:rPr>
              <a:t> hay </a:t>
            </a:r>
            <a:r>
              <a:rPr lang="en-US" sz="2200" dirty="0" err="1">
                <a:solidFill>
                  <a:schemeClr val="tx1">
                    <a:lumMod val="75000"/>
                    <a:lumOff val="25000"/>
                  </a:schemeClr>
                </a:solidFill>
                <a:latin typeface="Tahoma"/>
                <a:ea typeface="Tahoma"/>
                <a:cs typeface="Tahoma"/>
              </a:rPr>
              <a:t>các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mạng</a:t>
            </a:r>
            <a:r>
              <a:rPr lang="en-US" sz="2200" dirty="0">
                <a:solidFill>
                  <a:schemeClr val="tx1">
                    <a:lumMod val="75000"/>
                    <a:lumOff val="25000"/>
                  </a:schemeClr>
                </a:solidFill>
                <a:latin typeface="Tahoma"/>
                <a:ea typeface="Tahoma"/>
                <a:cs typeface="Tahoma"/>
              </a:rPr>
              <a:t> PLMN </a:t>
            </a:r>
            <a:r>
              <a:rPr lang="en-US" sz="2200" dirty="0" err="1">
                <a:solidFill>
                  <a:schemeClr val="tx1">
                    <a:lumMod val="75000"/>
                    <a:lumOff val="25000"/>
                  </a:schemeClr>
                </a:solidFill>
                <a:latin typeface="Tahoma"/>
                <a:ea typeface="Tahoma"/>
                <a:cs typeface="Tahoma"/>
              </a:rPr>
              <a:t>khác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sẽ</a:t>
            </a:r>
            <a:r>
              <a:rPr lang="en-US" sz="2200" dirty="0">
                <a:solidFill>
                  <a:schemeClr val="tx1">
                    <a:lumMod val="75000"/>
                    <a:lumOff val="25000"/>
                  </a:schemeClr>
                </a:solidFill>
                <a:latin typeface="Tahoma"/>
                <a:ea typeface="Tahoma"/>
                <a:cs typeface="Tahoma"/>
              </a:rPr>
              <a:t> ở </a:t>
            </a:r>
            <a:r>
              <a:rPr lang="en-US" sz="2200" dirty="0" err="1">
                <a:solidFill>
                  <a:schemeClr val="tx1">
                    <a:lumMod val="75000"/>
                    <a:lumOff val="25000"/>
                  </a:schemeClr>
                </a:solidFill>
                <a:latin typeface="Tahoma"/>
                <a:ea typeface="Tahoma"/>
                <a:cs typeface="Tahoma"/>
              </a:rPr>
              <a:t>mức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tổng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đài</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trung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kế</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quốc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gia</a:t>
            </a:r>
            <a:r>
              <a:rPr lang="en-US" sz="2200" dirty="0">
                <a:solidFill>
                  <a:schemeClr val="tx1">
                    <a:lumMod val="75000"/>
                    <a:lumOff val="25000"/>
                  </a:schemeClr>
                </a:solidFill>
                <a:latin typeface="Tahoma"/>
                <a:ea typeface="Tahoma"/>
                <a:cs typeface="Tahoma"/>
              </a:rPr>
              <a:t> hay </a:t>
            </a:r>
            <a:r>
              <a:rPr lang="en-US" sz="2200" dirty="0" err="1">
                <a:solidFill>
                  <a:schemeClr val="tx1">
                    <a:lumMod val="75000"/>
                    <a:lumOff val="25000"/>
                  </a:schemeClr>
                </a:solidFill>
                <a:latin typeface="Tahoma"/>
                <a:ea typeface="Tahoma"/>
                <a:cs typeface="Tahoma"/>
              </a:rPr>
              <a:t>quốc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tế</a:t>
            </a:r>
            <a:r>
              <a:rPr lang="en-US" sz="2200" dirty="0">
                <a:solidFill>
                  <a:schemeClr val="tx1">
                    <a:lumMod val="75000"/>
                    <a:lumOff val="25000"/>
                  </a:schemeClr>
                </a:solidFill>
                <a:latin typeface="Tahoma"/>
                <a:ea typeface="Tahoma"/>
                <a:cs typeface="Tahoma"/>
              </a:rPr>
              <a:t>. Trong </a:t>
            </a:r>
            <a:r>
              <a:rPr lang="en-US" sz="2200" dirty="0" err="1">
                <a:solidFill>
                  <a:schemeClr val="tx1">
                    <a:lumMod val="75000"/>
                    <a:lumOff val="25000"/>
                  </a:schemeClr>
                </a:solidFill>
                <a:latin typeface="Tahoma"/>
                <a:ea typeface="Tahoma"/>
                <a:cs typeface="Tahoma"/>
              </a:rPr>
              <a:t>một</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mạng</a:t>
            </a:r>
            <a:r>
              <a:rPr lang="en-US" sz="2200" dirty="0">
                <a:solidFill>
                  <a:schemeClr val="tx1">
                    <a:lumMod val="75000"/>
                    <a:lumOff val="25000"/>
                  </a:schemeClr>
                </a:solidFill>
                <a:latin typeface="Tahoma"/>
                <a:ea typeface="Tahoma"/>
                <a:cs typeface="Tahoma"/>
              </a:rPr>
              <a:t> GSM/PLMN </a:t>
            </a:r>
            <a:r>
              <a:rPr lang="en-US" sz="2200" dirty="0" err="1">
                <a:solidFill>
                  <a:schemeClr val="tx1">
                    <a:lumMod val="75000"/>
                    <a:lumOff val="25000"/>
                  </a:schemeClr>
                </a:solidFill>
                <a:latin typeface="Tahoma"/>
                <a:ea typeface="Tahoma"/>
                <a:cs typeface="Tahoma"/>
              </a:rPr>
              <a:t>tất</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cả</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các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cuộc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gọi</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kết</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cuối</a:t>
            </a:r>
            <a:r>
              <a:rPr lang="en-US" sz="2200" dirty="0">
                <a:solidFill>
                  <a:schemeClr val="tx1">
                    <a:lumMod val="75000"/>
                    <a:lumOff val="25000"/>
                  </a:schemeClr>
                </a:solidFill>
                <a:latin typeface="Tahoma"/>
                <a:ea typeface="Tahoma"/>
                <a:cs typeface="Tahoma"/>
              </a:rPr>
              <a:t> di </a:t>
            </a:r>
            <a:r>
              <a:rPr lang="en-US" sz="2200" dirty="0" err="1">
                <a:solidFill>
                  <a:schemeClr val="tx1">
                    <a:lumMod val="75000"/>
                    <a:lumOff val="25000"/>
                  </a:schemeClr>
                </a:solidFill>
                <a:latin typeface="Tahoma"/>
                <a:ea typeface="Tahoma"/>
                <a:cs typeface="Tahoma"/>
              </a:rPr>
              <a:t>động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đều</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được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định</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tuyến</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đến</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một</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tổng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đài</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vô</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tuyến</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cổng</a:t>
            </a:r>
            <a:r>
              <a:rPr lang="en-US" sz="2200" dirty="0">
                <a:solidFill>
                  <a:schemeClr val="tx1">
                    <a:lumMod val="75000"/>
                    <a:lumOff val="25000"/>
                  </a:schemeClr>
                </a:solidFill>
                <a:latin typeface="Tahoma"/>
                <a:ea typeface="Tahoma"/>
                <a:cs typeface="Tahoma"/>
              </a:rPr>
              <a:t> (GMSC). GMSC </a:t>
            </a:r>
            <a:r>
              <a:rPr lang="en-US" sz="2200" dirty="0" err="1">
                <a:solidFill>
                  <a:schemeClr val="tx1">
                    <a:lumMod val="75000"/>
                    <a:lumOff val="25000"/>
                  </a:schemeClr>
                </a:solidFill>
                <a:latin typeface="Tahoma"/>
                <a:ea typeface="Tahoma"/>
                <a:cs typeface="Tahoma"/>
              </a:rPr>
              <a:t>làm</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việc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như</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một</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tổng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đài</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trung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kế</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vào</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cho</a:t>
            </a:r>
            <a:r>
              <a:rPr lang="en-US" sz="2200" dirty="0">
                <a:solidFill>
                  <a:schemeClr val="tx1">
                    <a:lumMod val="75000"/>
                    <a:lumOff val="25000"/>
                  </a:schemeClr>
                </a:solidFill>
                <a:latin typeface="Tahoma"/>
                <a:ea typeface="Tahoma"/>
                <a:cs typeface="Tahoma"/>
              </a:rPr>
              <a:t> GSM/PLMN. </a:t>
            </a:r>
            <a:r>
              <a:rPr lang="en-US" sz="2200" dirty="0" err="1">
                <a:solidFill>
                  <a:schemeClr val="tx1">
                    <a:lumMod val="75000"/>
                    <a:lumOff val="25000"/>
                  </a:schemeClr>
                </a:solidFill>
                <a:latin typeface="Tahoma"/>
                <a:ea typeface="Tahoma"/>
                <a:cs typeface="Tahoma"/>
              </a:rPr>
              <a:t>Đây</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là</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nơi</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thực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hiện</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chức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năng</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hỏi</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định</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tuyến</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cuộc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gọi</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cho</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các</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kết</a:t>
            </a:r>
            <a:r>
              <a:rPr lang="en-US" sz="2200" dirty="0">
                <a:solidFill>
                  <a:schemeClr val="tx1">
                    <a:lumMod val="75000"/>
                    <a:lumOff val="25000"/>
                  </a:schemeClr>
                </a:solidFill>
                <a:latin typeface="Tahoma"/>
                <a:ea typeface="Tahoma"/>
                <a:cs typeface="Tahoma"/>
              </a:rPr>
              <a:t> </a:t>
            </a:r>
            <a:r>
              <a:rPr lang="en-US" sz="2200" dirty="0" err="1">
                <a:solidFill>
                  <a:schemeClr val="tx1">
                    <a:lumMod val="75000"/>
                    <a:lumOff val="25000"/>
                  </a:schemeClr>
                </a:solidFill>
                <a:latin typeface="Tahoma"/>
                <a:ea typeface="Tahoma"/>
                <a:cs typeface="Tahoma"/>
              </a:rPr>
              <a:t>cuối</a:t>
            </a:r>
            <a:r>
              <a:rPr lang="en-US" sz="2200" dirty="0">
                <a:solidFill>
                  <a:schemeClr val="tx1">
                    <a:lumMod val="75000"/>
                    <a:lumOff val="25000"/>
                  </a:schemeClr>
                </a:solidFill>
                <a:latin typeface="Tahoma"/>
                <a:ea typeface="Tahoma"/>
                <a:cs typeface="Tahoma"/>
              </a:rPr>
              <a:t> di </a:t>
            </a:r>
            <a:r>
              <a:rPr lang="en-US" sz="2200" dirty="0" err="1">
                <a:solidFill>
                  <a:schemeClr val="tx1">
                    <a:lumMod val="75000"/>
                    <a:lumOff val="25000"/>
                  </a:schemeClr>
                </a:solidFill>
                <a:latin typeface="Tahoma"/>
                <a:ea typeface="Tahoma"/>
                <a:cs typeface="Tahoma"/>
              </a:rPr>
              <a:t>động</a:t>
            </a:r>
            <a:endParaRPr lang="en-US" sz="2200" dirty="0">
              <a:solidFill>
                <a:schemeClr val="tx1">
                  <a:lumMod val="75000"/>
                  <a:lumOff val="25000"/>
                </a:schemeClr>
              </a:solidFill>
              <a:latin typeface="Tahoma"/>
              <a:ea typeface="Tahoma"/>
              <a:cs typeface="Tahoma"/>
            </a:endParaRPr>
          </a:p>
          <a:p>
            <a:pPr>
              <a:lnSpc>
                <a:spcPct val="90000"/>
              </a:lnSpc>
              <a:spcBef>
                <a:spcPts val="1000"/>
              </a:spcBef>
              <a:buClr>
                <a:schemeClr val="accent1"/>
              </a:buClr>
              <a:buFont typeface="Wingdings 3" charset="2"/>
              <a:buChar char=""/>
            </a:pPr>
            <a:endParaRPr lang="en-US" sz="2200" dirty="0">
              <a:solidFill>
                <a:schemeClr val="tx1">
                  <a:lumMod val="75000"/>
                  <a:lumOff val="25000"/>
                </a:schemeClr>
              </a:solidFill>
            </a:endParaRPr>
          </a:p>
        </p:txBody>
      </p:sp>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26710" y="1544129"/>
            <a:ext cx="5983034" cy="3777622"/>
          </a:xfrm>
        </p:spPr>
        <p:txBody>
          <a:bodyPr/>
          <a:lstStyle/>
          <a:p>
            <a:endParaRPr lang="en-US" dirty="0"/>
          </a:p>
        </p:txBody>
      </p:sp>
      <p:pic>
        <p:nvPicPr>
          <p:cNvPr id="2050" name="Picture 2" descr="Káº¿t quáº£ hÃ¬nh áº£nh cho phÃ¢n cáº¥p vÃ¹ng phá»¥c vá»¥ trong G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200" y="1280776"/>
            <a:ext cx="5870801" cy="495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4160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A478-D127-4102-8B38-DD6B3CBB7E5E}"/>
              </a:ext>
            </a:extLst>
          </p:cNvPr>
          <p:cNvSpPr>
            <a:spLocks noGrp="1"/>
          </p:cNvSpPr>
          <p:nvPr>
            <p:ph type="title"/>
          </p:nvPr>
        </p:nvSpPr>
        <p:spPr/>
        <p:txBody>
          <a:bodyPr/>
          <a:lstStyle/>
          <a:p>
            <a:r>
              <a:rPr lang="en-US" b="1" dirty="0" err="1">
                <a:latin typeface="Tahoma" pitchFamily="34" charset="0"/>
                <a:ea typeface="Tahoma" pitchFamily="34" charset="0"/>
                <a:cs typeface="Tahoma" pitchFamily="34" charset="0"/>
              </a:rPr>
              <a:t>Đa</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truy</a:t>
            </a:r>
            <a:r>
              <a:rPr lang="en-US" b="1" dirty="0">
                <a:latin typeface="Tahoma" pitchFamily="34" charset="0"/>
                <a:ea typeface="Tahoma" pitchFamily="34" charset="0"/>
                <a:cs typeface="Tahoma" pitchFamily="34" charset="0"/>
              </a:rPr>
              <a:t> </a:t>
            </a:r>
            <a:r>
              <a:rPr lang="en-US" b="1" dirty="0" err="1">
                <a:latin typeface="Tahoma" pitchFamily="34" charset="0"/>
                <a:ea typeface="Tahoma" pitchFamily="34" charset="0"/>
                <a:cs typeface="Tahoma" pitchFamily="34" charset="0"/>
              </a:rPr>
              <a:t>nhập</a:t>
            </a:r>
            <a:endParaRPr lang="en-US" dirty="0">
              <a:latin typeface="Tahoma" pitchFamily="34" charset="0"/>
              <a:ea typeface="Tahoma" pitchFamily="34" charset="0"/>
              <a:cs typeface="Tahoma" pitchFamily="34" charset="0"/>
            </a:endParaRPr>
          </a:p>
        </p:txBody>
      </p:sp>
      <p:sp>
        <p:nvSpPr>
          <p:cNvPr id="3" name="Content Placeholder 2">
            <a:extLst>
              <a:ext uri="{FF2B5EF4-FFF2-40B4-BE49-F238E27FC236}">
                <a16:creationId xmlns:a16="http://schemas.microsoft.com/office/drawing/2014/main" id="{58C2A184-90EE-4C84-BC89-42FECC9C0DE5}"/>
              </a:ext>
            </a:extLst>
          </p:cNvPr>
          <p:cNvSpPr>
            <a:spLocks noGrp="1"/>
          </p:cNvSpPr>
          <p:nvPr>
            <p:ph idx="1"/>
          </p:nvPr>
        </p:nvSpPr>
        <p:spPr/>
        <p:txBody>
          <a:bodyPr vert="horz" lIns="91440" tIns="45720" rIns="91440" bIns="45720" rtlCol="0" anchor="t">
            <a:normAutofit/>
          </a:bodyPr>
          <a:lstStyle/>
          <a:p>
            <a:r>
              <a:rPr lang="vi-VN" sz="2400" dirty="0">
                <a:latin typeface="Tahoma"/>
                <a:ea typeface="Tahoma"/>
                <a:cs typeface="Tahoma"/>
              </a:rPr>
              <a:t>Trong hệ thống truyền thông di động, nhiều user chia sẻ chung một trạm thu phát (BTS). Do đó phải có phương pháp để các user này có thể gửi và nhận tín hiệu đồng thời tới/từ một BTS</a:t>
            </a:r>
            <a:endParaRPr lang="en-US" sz="2400">
              <a:latin typeface="Century Gothic"/>
              <a:ea typeface="Tahoma"/>
              <a:cs typeface="Tahoma"/>
            </a:endParaRPr>
          </a:p>
          <a:p>
            <a:r>
              <a:rPr lang="en-US" sz="2400" dirty="0" err="1">
                <a:latin typeface="Tahoma"/>
                <a:ea typeface="Tahoma"/>
                <a:cs typeface="Tahoma"/>
              </a:rPr>
              <a:t>Quá</a:t>
            </a:r>
            <a:r>
              <a:rPr lang="en-US" sz="2400" dirty="0">
                <a:latin typeface="Tahoma"/>
                <a:ea typeface="Tahoma"/>
                <a:cs typeface="Tahoma"/>
              </a:rPr>
              <a:t> </a:t>
            </a:r>
            <a:r>
              <a:rPr lang="en-US" sz="2400" dirty="0" err="1">
                <a:latin typeface="Tahoma"/>
                <a:ea typeface="Tahoma"/>
                <a:cs typeface="Tahoma"/>
              </a:rPr>
              <a:t>trình</a:t>
            </a:r>
            <a:r>
              <a:rPr lang="en-US" sz="2400" dirty="0">
                <a:latin typeface="Tahoma"/>
                <a:ea typeface="Tahoma"/>
                <a:cs typeface="Tahoma"/>
              </a:rPr>
              <a:t> </a:t>
            </a:r>
            <a:r>
              <a:rPr lang="en-US" sz="2400" dirty="0" err="1">
                <a:latin typeface="Tahoma"/>
                <a:ea typeface="Tahoma"/>
                <a:cs typeface="Tahoma"/>
              </a:rPr>
              <a:t>đa</a:t>
            </a:r>
            <a:r>
              <a:rPr lang="en-US" sz="2400" dirty="0">
                <a:latin typeface="Tahoma"/>
                <a:ea typeface="Tahoma"/>
                <a:cs typeface="Tahoma"/>
              </a:rPr>
              <a:t> </a:t>
            </a:r>
            <a:r>
              <a:rPr lang="en-US" sz="2400" dirty="0" err="1">
                <a:latin typeface="Tahoma"/>
                <a:ea typeface="Tahoma"/>
                <a:cs typeface="Tahoma"/>
              </a:rPr>
              <a:t>truy</a:t>
            </a:r>
            <a:r>
              <a:rPr lang="en-US" sz="2400" dirty="0">
                <a:latin typeface="Tahoma"/>
                <a:ea typeface="Tahoma"/>
                <a:cs typeface="Tahoma"/>
              </a:rPr>
              <a:t> </a:t>
            </a:r>
            <a:r>
              <a:rPr lang="en-US" sz="2400" dirty="0" err="1">
                <a:latin typeface="Tahoma"/>
                <a:ea typeface="Tahoma"/>
                <a:cs typeface="Tahoma"/>
              </a:rPr>
              <a:t>nhập</a:t>
            </a:r>
            <a:r>
              <a:rPr lang="en-US" sz="2400" dirty="0">
                <a:latin typeface="Tahoma"/>
                <a:ea typeface="Tahoma"/>
                <a:cs typeface="Tahoma"/>
              </a:rPr>
              <a:t> </a:t>
            </a:r>
            <a:r>
              <a:rPr lang="en-US" sz="2400" dirty="0" err="1">
                <a:latin typeface="Tahoma"/>
                <a:ea typeface="Tahoma"/>
                <a:cs typeface="Tahoma"/>
              </a:rPr>
              <a:t>phải</a:t>
            </a:r>
            <a:r>
              <a:rPr lang="en-US" sz="2400" dirty="0">
                <a:latin typeface="Tahoma"/>
                <a:ea typeface="Tahoma"/>
                <a:cs typeface="Tahoma"/>
              </a:rPr>
              <a:t> </a:t>
            </a:r>
            <a:r>
              <a:rPr lang="en-US" sz="2400" dirty="0" err="1">
                <a:latin typeface="Tahoma"/>
                <a:ea typeface="Tahoma"/>
                <a:cs typeface="Tahoma"/>
              </a:rPr>
              <a:t>đảm</a:t>
            </a:r>
            <a:r>
              <a:rPr lang="en-US" sz="2400" dirty="0">
                <a:latin typeface="Tahoma"/>
                <a:ea typeface="Tahoma"/>
                <a:cs typeface="Tahoma"/>
              </a:rPr>
              <a:t> </a:t>
            </a:r>
            <a:r>
              <a:rPr lang="en-US" sz="2400" dirty="0" err="1">
                <a:latin typeface="Tahoma"/>
                <a:ea typeface="Tahoma"/>
                <a:cs typeface="Tahoma"/>
              </a:rPr>
              <a:t>bảo</a:t>
            </a:r>
            <a:r>
              <a:rPr lang="en-US" sz="2400" dirty="0">
                <a:latin typeface="Tahoma"/>
                <a:ea typeface="Tahoma"/>
                <a:cs typeface="Tahoma"/>
              </a:rPr>
              <a:t> </a:t>
            </a:r>
            <a:r>
              <a:rPr lang="en-US" sz="2400" dirty="0" err="1">
                <a:latin typeface="Tahoma"/>
                <a:ea typeface="Tahoma"/>
                <a:cs typeface="Tahoma"/>
              </a:rPr>
              <a:t>sao</a:t>
            </a:r>
            <a:r>
              <a:rPr lang="en-US" sz="2400" dirty="0">
                <a:latin typeface="Tahoma"/>
                <a:ea typeface="Tahoma"/>
                <a:cs typeface="Tahoma"/>
              </a:rPr>
              <a:t> </a:t>
            </a:r>
            <a:r>
              <a:rPr lang="en-US" sz="2400" dirty="0" err="1">
                <a:latin typeface="Tahoma"/>
                <a:ea typeface="Tahoma"/>
                <a:cs typeface="Tahoma"/>
              </a:rPr>
              <a:t>cho</a:t>
            </a:r>
            <a:r>
              <a:rPr lang="en-US" sz="2400" dirty="0">
                <a:latin typeface="Tahoma"/>
                <a:ea typeface="Tahoma"/>
                <a:cs typeface="Tahoma"/>
              </a:rPr>
              <a:t> </a:t>
            </a:r>
            <a:r>
              <a:rPr lang="en-US" sz="2400" dirty="0" err="1">
                <a:latin typeface="Tahoma"/>
                <a:ea typeface="Tahoma"/>
                <a:cs typeface="Tahoma"/>
              </a:rPr>
              <a:t>thông</a:t>
            </a:r>
            <a:r>
              <a:rPr lang="en-US" sz="2400" dirty="0">
                <a:latin typeface="Tahoma"/>
                <a:ea typeface="Tahoma"/>
                <a:cs typeface="Tahoma"/>
              </a:rPr>
              <a:t> tin </a:t>
            </a:r>
            <a:r>
              <a:rPr lang="en-US" sz="2400" dirty="0" err="1">
                <a:latin typeface="Tahoma"/>
                <a:ea typeface="Tahoma"/>
                <a:cs typeface="Tahoma"/>
              </a:rPr>
              <a:t>của</a:t>
            </a:r>
            <a:r>
              <a:rPr lang="en-US" sz="2400" dirty="0">
                <a:latin typeface="Tahoma"/>
                <a:ea typeface="Tahoma"/>
                <a:cs typeface="Tahoma"/>
              </a:rPr>
              <a:t> </a:t>
            </a:r>
            <a:r>
              <a:rPr lang="en-US" sz="2400" dirty="0" err="1">
                <a:latin typeface="Tahoma"/>
                <a:ea typeface="Tahoma"/>
                <a:cs typeface="Tahoma"/>
              </a:rPr>
              <a:t>các</a:t>
            </a:r>
            <a:r>
              <a:rPr lang="en-US" sz="2400" dirty="0">
                <a:latin typeface="Tahoma"/>
                <a:ea typeface="Tahoma"/>
                <a:cs typeface="Tahoma"/>
              </a:rPr>
              <a:t> user </a:t>
            </a:r>
            <a:r>
              <a:rPr lang="en-US" sz="2400" dirty="0" err="1">
                <a:latin typeface="Tahoma"/>
                <a:ea typeface="Tahoma"/>
                <a:cs typeface="Tahoma"/>
              </a:rPr>
              <a:t>không</a:t>
            </a:r>
            <a:r>
              <a:rPr lang="en-US" sz="2400" dirty="0">
                <a:latin typeface="Tahoma"/>
                <a:ea typeface="Tahoma"/>
                <a:cs typeface="Tahoma"/>
              </a:rPr>
              <a:t> </a:t>
            </a:r>
            <a:r>
              <a:rPr lang="en-US" sz="2400" dirty="0" err="1">
                <a:latin typeface="Tahoma"/>
                <a:ea typeface="Tahoma"/>
                <a:cs typeface="Tahoma"/>
              </a:rPr>
              <a:t>bị</a:t>
            </a:r>
            <a:r>
              <a:rPr lang="en-US" sz="2400" dirty="0">
                <a:latin typeface="Tahoma"/>
                <a:ea typeface="Tahoma"/>
                <a:cs typeface="Tahoma"/>
              </a:rPr>
              <a:t> </a:t>
            </a:r>
            <a:r>
              <a:rPr lang="en-US" sz="2400" dirty="0" err="1">
                <a:latin typeface="Tahoma"/>
                <a:ea typeface="Tahoma"/>
                <a:cs typeface="Tahoma"/>
              </a:rPr>
              <a:t>nhiễu</a:t>
            </a:r>
            <a:r>
              <a:rPr lang="en-US" sz="2400" dirty="0">
                <a:latin typeface="Tahoma"/>
                <a:ea typeface="Tahoma"/>
                <a:cs typeface="Tahoma"/>
              </a:rPr>
              <a:t> </a:t>
            </a:r>
            <a:r>
              <a:rPr lang="en-US" sz="2400" dirty="0" err="1">
                <a:latin typeface="Tahoma"/>
                <a:ea typeface="Tahoma"/>
                <a:cs typeface="Tahoma"/>
              </a:rPr>
              <a:t>hoặc</a:t>
            </a:r>
            <a:r>
              <a:rPr lang="en-US" sz="2400" dirty="0">
                <a:latin typeface="Tahoma"/>
                <a:ea typeface="Tahoma"/>
                <a:cs typeface="Tahoma"/>
              </a:rPr>
              <a:t> </a:t>
            </a:r>
            <a:r>
              <a:rPr lang="en-US" sz="2400" dirty="0" err="1">
                <a:latin typeface="Tahoma"/>
                <a:ea typeface="Tahoma"/>
                <a:cs typeface="Tahoma"/>
              </a:rPr>
              <a:t>chồng</a:t>
            </a:r>
            <a:r>
              <a:rPr lang="en-US" sz="2400" dirty="0">
                <a:latin typeface="Tahoma"/>
                <a:ea typeface="Tahoma"/>
                <a:cs typeface="Tahoma"/>
              </a:rPr>
              <a:t> </a:t>
            </a:r>
            <a:r>
              <a:rPr lang="en-US" sz="2400" dirty="0" err="1">
                <a:latin typeface="Tahoma"/>
                <a:ea typeface="Tahoma"/>
                <a:cs typeface="Tahoma"/>
              </a:rPr>
              <a:t>lấn</a:t>
            </a:r>
            <a:r>
              <a:rPr lang="en-US" sz="2400" dirty="0">
                <a:latin typeface="Tahoma"/>
                <a:ea typeface="Tahoma"/>
                <a:cs typeface="Tahoma"/>
              </a:rPr>
              <a:t> </a:t>
            </a:r>
            <a:r>
              <a:rPr lang="en-US" sz="2400" dirty="0" err="1">
                <a:latin typeface="Tahoma"/>
                <a:ea typeface="Tahoma"/>
                <a:cs typeface="Tahoma"/>
              </a:rPr>
              <a:t>với</a:t>
            </a:r>
            <a:r>
              <a:rPr lang="en-US" sz="2400" dirty="0">
                <a:latin typeface="Tahoma"/>
                <a:ea typeface="Tahoma"/>
                <a:cs typeface="Tahoma"/>
              </a:rPr>
              <a:t> </a:t>
            </a:r>
            <a:r>
              <a:rPr lang="en-US" sz="2400" dirty="0" err="1">
                <a:latin typeface="Tahoma"/>
                <a:ea typeface="Tahoma"/>
                <a:cs typeface="Tahoma"/>
              </a:rPr>
              <a:t>nhau</a:t>
            </a:r>
            <a:endParaRPr lang="en-US" sz="2400" dirty="0">
              <a:latin typeface="Tahoma"/>
              <a:ea typeface="Tahoma"/>
              <a:cs typeface="Tahoma"/>
            </a:endParaRPr>
          </a:p>
        </p:txBody>
      </p:sp>
    </p:spTree>
    <p:extLst>
      <p:ext uri="{BB962C8B-B14F-4D97-AF65-F5344CB8AC3E}">
        <p14:creationId xmlns:p14="http://schemas.microsoft.com/office/powerpoint/2010/main" val="106834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13583-C7B3-4CDD-9514-5CFA9073ED13}"/>
              </a:ext>
            </a:extLst>
          </p:cNvPr>
          <p:cNvSpPr>
            <a:spLocks noGrp="1"/>
          </p:cNvSpPr>
          <p:nvPr>
            <p:ph idx="1"/>
          </p:nvPr>
        </p:nvSpPr>
        <p:spPr>
          <a:xfrm>
            <a:off x="1985364" y="1040921"/>
            <a:ext cx="9993701" cy="5804828"/>
          </a:xfrm>
        </p:spPr>
        <p:txBody>
          <a:bodyPr vert="horz" lIns="91440" tIns="45720" rIns="91440" bIns="45720" rtlCol="0" anchor="t">
            <a:noAutofit/>
          </a:bodyPr>
          <a:lstStyle/>
          <a:p>
            <a:r>
              <a:rPr lang="vi-VN" sz="2400" b="1" err="1">
                <a:latin typeface="Tahoma"/>
                <a:ea typeface="Tahoma"/>
                <a:cs typeface="Tahoma"/>
              </a:rPr>
              <a:t>Mức</a:t>
            </a:r>
            <a:r>
              <a:rPr lang="vi-VN" sz="2400" b="1" dirty="0">
                <a:latin typeface="Tahoma"/>
                <a:ea typeface="Tahoma"/>
                <a:cs typeface="Tahoma"/>
              </a:rPr>
              <a:t> </a:t>
            </a:r>
            <a:r>
              <a:rPr lang="vi-VN" sz="2400" b="1" err="1">
                <a:latin typeface="Tahoma"/>
                <a:ea typeface="Tahoma"/>
                <a:cs typeface="Tahoma"/>
              </a:rPr>
              <a:t>thứ</a:t>
            </a:r>
            <a:r>
              <a:rPr lang="vi-VN" sz="2400" b="1" dirty="0">
                <a:latin typeface="Tahoma"/>
                <a:ea typeface="Tahoma"/>
                <a:cs typeface="Tahoma"/>
              </a:rPr>
              <a:t> hai </a:t>
            </a:r>
            <a:r>
              <a:rPr lang="vi-VN" sz="2400" b="1" err="1">
                <a:latin typeface="Tahoma"/>
                <a:ea typeface="Tahoma"/>
                <a:cs typeface="Tahoma"/>
              </a:rPr>
              <a:t>thực</a:t>
            </a:r>
            <a:r>
              <a:rPr lang="vi-VN" sz="2400" b="1" dirty="0">
                <a:latin typeface="Tahoma"/>
                <a:ea typeface="Tahoma"/>
                <a:cs typeface="Tahoma"/>
              </a:rPr>
              <a:t> </a:t>
            </a:r>
            <a:r>
              <a:rPr lang="vi-VN" sz="2400" b="1" err="1">
                <a:latin typeface="Tahoma"/>
                <a:ea typeface="Tahoma"/>
                <a:cs typeface="Tahoma"/>
              </a:rPr>
              <a:t>hiện</a:t>
            </a:r>
            <a:r>
              <a:rPr lang="vi-VN" sz="2400" b="1" dirty="0">
                <a:latin typeface="Tahoma"/>
                <a:ea typeface="Tahoma"/>
                <a:cs typeface="Tahoma"/>
              </a:rPr>
              <a:t> phân chia theo </a:t>
            </a:r>
            <a:r>
              <a:rPr lang="vi-VN" sz="2400" b="1" err="1">
                <a:latin typeface="Tahoma"/>
                <a:ea typeface="Tahoma"/>
                <a:cs typeface="Tahoma"/>
              </a:rPr>
              <a:t>vùng</a:t>
            </a:r>
            <a:r>
              <a:rPr lang="vi-VN" sz="2400" b="1" dirty="0">
                <a:latin typeface="Tahoma"/>
                <a:ea typeface="Tahoma"/>
                <a:cs typeface="Tahoma"/>
              </a:rPr>
              <a:t> </a:t>
            </a:r>
            <a:r>
              <a:rPr lang="vi-VN" sz="2400" b="1" err="1">
                <a:latin typeface="Tahoma"/>
                <a:ea typeface="Tahoma"/>
                <a:cs typeface="Tahoma"/>
              </a:rPr>
              <a:t>phục</a:t>
            </a:r>
            <a:r>
              <a:rPr lang="vi-VN" sz="2400" b="1" dirty="0">
                <a:latin typeface="Tahoma"/>
                <a:ea typeface="Tahoma"/>
                <a:cs typeface="Tahoma"/>
              </a:rPr>
              <a:t> </a:t>
            </a:r>
            <a:r>
              <a:rPr lang="vi-VN" sz="2400" b="1" err="1">
                <a:latin typeface="Tahoma"/>
                <a:ea typeface="Tahoma"/>
                <a:cs typeface="Tahoma"/>
              </a:rPr>
              <a:t>vụ</a:t>
            </a:r>
            <a:r>
              <a:rPr lang="vi-VN" sz="2400" dirty="0">
                <a:latin typeface="Tahoma"/>
                <a:ea typeface="Tahoma"/>
                <a:cs typeface="Tahoma"/>
              </a:rPr>
              <a:t>. </a:t>
            </a:r>
            <a:r>
              <a:rPr lang="vi-VN" sz="2400" err="1">
                <a:latin typeface="Tahoma"/>
                <a:ea typeface="Tahoma"/>
                <a:cs typeface="Tahoma"/>
              </a:rPr>
              <a:t>Mỗi</a:t>
            </a:r>
            <a:r>
              <a:rPr lang="vi-VN" sz="2400" dirty="0">
                <a:latin typeface="Tahoma"/>
                <a:ea typeface="Tahoma"/>
                <a:cs typeface="Tahoma"/>
              </a:rPr>
              <a:t> </a:t>
            </a:r>
            <a:r>
              <a:rPr lang="vi-VN" sz="2400" err="1">
                <a:latin typeface="Tahoma"/>
                <a:ea typeface="Tahoma"/>
                <a:cs typeface="Tahoma"/>
              </a:rPr>
              <a:t>mạng</a:t>
            </a:r>
            <a:r>
              <a:rPr lang="vi-VN" sz="2400" dirty="0">
                <a:latin typeface="Tahoma"/>
                <a:ea typeface="Tahoma"/>
                <a:cs typeface="Tahoma"/>
              </a:rPr>
              <a:t> chia </a:t>
            </a:r>
            <a:r>
              <a:rPr lang="vi-VN" sz="2400" err="1">
                <a:latin typeface="Tahoma"/>
                <a:ea typeface="Tahoma"/>
                <a:cs typeface="Tahoma"/>
              </a:rPr>
              <a:t>thành</a:t>
            </a:r>
            <a:r>
              <a:rPr lang="vi-VN" sz="2400" dirty="0">
                <a:latin typeface="Tahoma"/>
                <a:ea typeface="Tahoma"/>
                <a:cs typeface="Tahoma"/>
              </a:rPr>
              <a:t> </a:t>
            </a:r>
            <a:r>
              <a:rPr lang="vi-VN" sz="2400" err="1">
                <a:latin typeface="Tahoma"/>
                <a:ea typeface="Tahoma"/>
                <a:cs typeface="Tahoma"/>
              </a:rPr>
              <a:t>các</a:t>
            </a:r>
            <a:r>
              <a:rPr lang="vi-VN" sz="2400" dirty="0">
                <a:latin typeface="Tahoma"/>
                <a:ea typeface="Tahoma"/>
                <a:cs typeface="Tahoma"/>
              </a:rPr>
              <a:t> </a:t>
            </a:r>
            <a:r>
              <a:rPr lang="vi-VN" sz="2400" err="1">
                <a:latin typeface="Tahoma"/>
                <a:ea typeface="Tahoma"/>
                <a:cs typeface="Tahoma"/>
              </a:rPr>
              <a:t>vùng</a:t>
            </a:r>
            <a:r>
              <a:rPr lang="vi-VN" sz="2400" dirty="0">
                <a:latin typeface="Tahoma"/>
                <a:ea typeface="Tahoma"/>
                <a:cs typeface="Tahoma"/>
              </a:rPr>
              <a:t> </a:t>
            </a:r>
            <a:r>
              <a:rPr lang="vi-VN" sz="2400" err="1">
                <a:latin typeface="Tahoma"/>
                <a:ea typeface="Tahoma"/>
                <a:cs typeface="Tahoma"/>
              </a:rPr>
              <a:t>phục</a:t>
            </a:r>
            <a:r>
              <a:rPr lang="vi-VN" sz="2400" dirty="0">
                <a:latin typeface="Tahoma"/>
                <a:ea typeface="Tahoma"/>
                <a:cs typeface="Tahoma"/>
              </a:rPr>
              <a:t> </a:t>
            </a:r>
            <a:r>
              <a:rPr lang="vi-VN" sz="2400" err="1">
                <a:latin typeface="Tahoma"/>
                <a:ea typeface="Tahoma"/>
                <a:cs typeface="Tahoma"/>
              </a:rPr>
              <a:t>vụ</a:t>
            </a:r>
            <a:r>
              <a:rPr lang="vi-VN" sz="2400" dirty="0">
                <a:latin typeface="Tahoma"/>
                <a:ea typeface="Tahoma"/>
                <a:cs typeface="Tahoma"/>
              </a:rPr>
              <a:t>, </a:t>
            </a:r>
            <a:r>
              <a:rPr lang="vi-VN" sz="2400" err="1">
                <a:latin typeface="Tahoma"/>
                <a:ea typeface="Tahoma"/>
                <a:cs typeface="Tahoma"/>
              </a:rPr>
              <a:t>mỗi</a:t>
            </a:r>
            <a:r>
              <a:rPr lang="vi-VN" sz="2400" dirty="0">
                <a:latin typeface="Tahoma"/>
                <a:ea typeface="Tahoma"/>
                <a:cs typeface="Tahoma"/>
              </a:rPr>
              <a:t> </a:t>
            </a:r>
            <a:r>
              <a:rPr lang="vi-VN" sz="2400" err="1">
                <a:latin typeface="Tahoma"/>
                <a:ea typeface="Tahoma"/>
                <a:cs typeface="Tahoma"/>
              </a:rPr>
              <a:t>vùng</a:t>
            </a:r>
            <a:r>
              <a:rPr lang="vi-VN" sz="2400" dirty="0">
                <a:latin typeface="Tahoma"/>
                <a:ea typeface="Tahoma"/>
                <a:cs typeface="Tahoma"/>
              </a:rPr>
              <a:t> </a:t>
            </a:r>
            <a:r>
              <a:rPr lang="vi-VN" sz="2400" err="1">
                <a:latin typeface="Tahoma"/>
                <a:ea typeface="Tahoma"/>
                <a:cs typeface="Tahoma"/>
              </a:rPr>
              <a:t>phục</a:t>
            </a:r>
            <a:r>
              <a:rPr lang="vi-VN" sz="2400" dirty="0">
                <a:latin typeface="Tahoma"/>
                <a:ea typeface="Tahoma"/>
                <a:cs typeface="Tahoma"/>
              </a:rPr>
              <a:t> </a:t>
            </a:r>
            <a:r>
              <a:rPr lang="vi-VN" sz="2400" err="1">
                <a:latin typeface="Tahoma"/>
                <a:ea typeface="Tahoma"/>
                <a:cs typeface="Tahoma"/>
              </a:rPr>
              <a:t>vụ</a:t>
            </a:r>
            <a:r>
              <a:rPr lang="vi-VN" sz="2400" dirty="0">
                <a:latin typeface="Tahoma"/>
                <a:ea typeface="Tahoma"/>
                <a:cs typeface="Tahoma"/>
              </a:rPr>
              <a:t> đ</a:t>
            </a:r>
            <a:r>
              <a:rPr lang="en-US" sz="2400" dirty="0">
                <a:latin typeface="+mj-lt"/>
                <a:ea typeface="+mn-lt"/>
                <a:cs typeface="+mn-lt"/>
              </a:rPr>
              <a:t>ư</a:t>
            </a:r>
            <a:r>
              <a:rPr lang="vi-VN" sz="2400" err="1">
                <a:latin typeface="Tahoma"/>
                <a:ea typeface="Tahoma"/>
                <a:cs typeface="Tahoma"/>
              </a:rPr>
              <a:t>ợc</a:t>
            </a:r>
            <a:r>
              <a:rPr lang="vi-VN" sz="2400" dirty="0">
                <a:latin typeface="Tahoma"/>
                <a:ea typeface="Tahoma"/>
                <a:cs typeface="Tahoma"/>
              </a:rPr>
              <a:t> </a:t>
            </a:r>
            <a:r>
              <a:rPr lang="vi-VN" sz="2400" err="1">
                <a:latin typeface="Tahoma"/>
                <a:ea typeface="Tahoma"/>
                <a:cs typeface="Tahoma"/>
              </a:rPr>
              <a:t>quản</a:t>
            </a:r>
            <a:r>
              <a:rPr lang="vi-VN" sz="2400" dirty="0">
                <a:latin typeface="Tahoma"/>
                <a:ea typeface="Tahoma"/>
                <a:cs typeface="Tahoma"/>
              </a:rPr>
              <a:t> </a:t>
            </a:r>
            <a:r>
              <a:rPr lang="vi-VN" sz="2400" err="1">
                <a:latin typeface="Tahoma"/>
                <a:ea typeface="Tahoma"/>
                <a:cs typeface="Tahoma"/>
              </a:rPr>
              <a:t>lý</a:t>
            </a:r>
            <a:r>
              <a:rPr lang="vi-VN" sz="2400" dirty="0">
                <a:latin typeface="Tahoma"/>
                <a:ea typeface="Tahoma"/>
                <a:cs typeface="Tahoma"/>
              </a:rPr>
              <a:t> </a:t>
            </a:r>
            <a:r>
              <a:rPr lang="vi-VN" sz="2400" err="1">
                <a:latin typeface="Tahoma"/>
                <a:ea typeface="Tahoma"/>
                <a:cs typeface="Tahoma"/>
              </a:rPr>
              <a:t>bởi</a:t>
            </a:r>
            <a:r>
              <a:rPr lang="vi-VN" sz="2400" dirty="0">
                <a:latin typeface="Tahoma"/>
                <a:ea typeface="Tahoma"/>
                <a:cs typeface="Tahoma"/>
              </a:rPr>
              <a:t> </a:t>
            </a:r>
            <a:r>
              <a:rPr lang="vi-VN" sz="2400" err="1">
                <a:latin typeface="Tahoma"/>
                <a:ea typeface="Tahoma"/>
                <a:cs typeface="Tahoma"/>
              </a:rPr>
              <a:t>một</a:t>
            </a:r>
            <a:r>
              <a:rPr lang="vi-VN" sz="2400" dirty="0">
                <a:latin typeface="Tahoma"/>
                <a:ea typeface="Tahoma"/>
                <a:cs typeface="Tahoma"/>
              </a:rPr>
              <a:t> MSC </a:t>
            </a:r>
            <a:r>
              <a:rPr lang="vi-VN" sz="2400" err="1">
                <a:latin typeface="Tahoma"/>
                <a:ea typeface="Tahoma"/>
                <a:cs typeface="Tahoma"/>
              </a:rPr>
              <a:t>và</a:t>
            </a:r>
            <a:r>
              <a:rPr lang="vi-VN" sz="2400" dirty="0">
                <a:latin typeface="Tahoma"/>
                <a:ea typeface="Tahoma"/>
                <a:cs typeface="Tahoma"/>
              </a:rPr>
              <a:t> </a:t>
            </a:r>
            <a:r>
              <a:rPr lang="vi-VN" sz="2400" err="1">
                <a:latin typeface="Tahoma"/>
                <a:ea typeface="Tahoma"/>
                <a:cs typeface="Tahoma"/>
              </a:rPr>
              <a:t>một</a:t>
            </a:r>
            <a:r>
              <a:rPr lang="vi-VN" sz="2400" dirty="0">
                <a:latin typeface="Tahoma"/>
                <a:ea typeface="Tahoma"/>
                <a:cs typeface="Tahoma"/>
              </a:rPr>
              <a:t> VLR nên </a:t>
            </a:r>
            <a:r>
              <a:rPr lang="vi-VN" sz="2400" err="1">
                <a:latin typeface="Tahoma"/>
                <a:ea typeface="Tahoma"/>
                <a:cs typeface="Tahoma"/>
              </a:rPr>
              <a:t>còn</a:t>
            </a:r>
            <a:r>
              <a:rPr lang="vi-VN" sz="2400" dirty="0">
                <a:latin typeface="Tahoma"/>
                <a:ea typeface="Tahoma"/>
                <a:cs typeface="Tahoma"/>
              </a:rPr>
              <a:t> đ</a:t>
            </a:r>
            <a:r>
              <a:rPr lang="en-US" sz="2400" dirty="0">
                <a:latin typeface="+mj-lt"/>
                <a:ea typeface="+mn-lt"/>
                <a:cs typeface="+mn-lt"/>
              </a:rPr>
              <a:t>ư</a:t>
            </a:r>
            <a:r>
              <a:rPr lang="vi-VN" sz="2400" dirty="0" err="1">
                <a:latin typeface="Tahoma"/>
                <a:ea typeface="Tahoma"/>
                <a:cs typeface="Tahoma"/>
              </a:rPr>
              <a:t>ợc</a:t>
            </a:r>
            <a:r>
              <a:rPr lang="vi-VN" sz="2400" dirty="0">
                <a:latin typeface="Tahoma"/>
                <a:ea typeface="Tahoma"/>
                <a:cs typeface="Tahoma"/>
              </a:rPr>
              <a:t> </a:t>
            </a:r>
            <a:r>
              <a:rPr lang="vi-VN" sz="2400" dirty="0" err="1">
                <a:latin typeface="Tahoma"/>
                <a:ea typeface="Tahoma"/>
                <a:cs typeface="Tahoma"/>
              </a:rPr>
              <a:t>gọi</a:t>
            </a:r>
            <a:r>
              <a:rPr lang="vi-VN" sz="2400" dirty="0">
                <a:latin typeface="Tahoma"/>
                <a:ea typeface="Tahoma"/>
                <a:cs typeface="Tahoma"/>
              </a:rPr>
              <a:t> </a:t>
            </a:r>
            <a:r>
              <a:rPr lang="vi-VN" sz="2400" dirty="0" err="1">
                <a:latin typeface="Tahoma"/>
                <a:ea typeface="Tahoma"/>
                <a:cs typeface="Tahoma"/>
              </a:rPr>
              <a:t>là</a:t>
            </a:r>
            <a:r>
              <a:rPr lang="vi-VN" sz="2400" dirty="0">
                <a:latin typeface="Tahoma"/>
                <a:ea typeface="Tahoma"/>
                <a:cs typeface="Tahoma"/>
              </a:rPr>
              <a:t> </a:t>
            </a:r>
            <a:r>
              <a:rPr lang="vi-VN" sz="2400" dirty="0" err="1">
                <a:latin typeface="Tahoma"/>
                <a:ea typeface="Tahoma"/>
                <a:cs typeface="Tahoma"/>
              </a:rPr>
              <a:t>vùng</a:t>
            </a:r>
            <a:r>
              <a:rPr lang="vi-VN" sz="2400" dirty="0">
                <a:latin typeface="Tahoma"/>
                <a:ea typeface="Tahoma"/>
                <a:cs typeface="Tahoma"/>
              </a:rPr>
              <a:t> MSC/VLR. Trong </a:t>
            </a:r>
            <a:r>
              <a:rPr lang="vi-VN" sz="2400" dirty="0" err="1">
                <a:latin typeface="Tahoma"/>
                <a:ea typeface="Tahoma"/>
                <a:cs typeface="Tahoma"/>
              </a:rPr>
              <a:t>mỗi</a:t>
            </a:r>
            <a:r>
              <a:rPr lang="vi-VN" sz="2400" dirty="0">
                <a:latin typeface="Tahoma"/>
                <a:ea typeface="Tahoma"/>
                <a:cs typeface="Tahoma"/>
              </a:rPr>
              <a:t> MSC/VLR, thông tin </a:t>
            </a:r>
            <a:r>
              <a:rPr lang="vi-VN" sz="2400" dirty="0" err="1">
                <a:latin typeface="Tahoma"/>
                <a:ea typeface="Tahoma"/>
                <a:cs typeface="Tahoma"/>
              </a:rPr>
              <a:t>về</a:t>
            </a:r>
            <a:r>
              <a:rPr lang="vi-VN" sz="2400" dirty="0">
                <a:latin typeface="Tahoma"/>
                <a:ea typeface="Tahoma"/>
                <a:cs typeface="Tahoma"/>
              </a:rPr>
              <a:t> thuê bao l</a:t>
            </a:r>
            <a:r>
              <a:rPr lang="en-US" sz="2400" dirty="0">
                <a:latin typeface="+mj-lt"/>
                <a:ea typeface="+mn-lt"/>
                <a:cs typeface="+mn-lt"/>
              </a:rPr>
              <a:t>ư</a:t>
            </a:r>
            <a:r>
              <a:rPr lang="vi-VN" sz="2400" dirty="0">
                <a:latin typeface="Tahoma"/>
                <a:ea typeface="Tahoma"/>
                <a:cs typeface="Tahoma"/>
              </a:rPr>
              <a:t>u tại VLR nó bao gồm thông tin đăng ký và các dịch vụ của thuê bao, thông tin về vị trí của thuê bao. </a:t>
            </a:r>
          </a:p>
          <a:p>
            <a:r>
              <a:rPr lang="vi-VN" sz="2400" b="1" dirty="0">
                <a:latin typeface="Tahoma"/>
                <a:ea typeface="Tahoma"/>
                <a:cs typeface="Tahoma"/>
              </a:rPr>
              <a:t>Mức thứ ba thực hiện phân chia theo vùng định vị.</a:t>
            </a:r>
            <a:r>
              <a:rPr lang="vi-VN" sz="2400" dirty="0">
                <a:latin typeface="Tahoma"/>
                <a:ea typeface="Tahoma"/>
                <a:cs typeface="Tahoma"/>
              </a:rPr>
              <a:t> Vùng phục vụ lại đ</a:t>
            </a:r>
            <a:r>
              <a:rPr lang="en-US" sz="2400" dirty="0">
                <a:latin typeface="+mj-lt"/>
                <a:ea typeface="+mn-lt"/>
                <a:cs typeface="+mn-lt"/>
              </a:rPr>
              <a:t>ư</a:t>
            </a:r>
            <a:r>
              <a:rPr lang="vi-VN" sz="2400" dirty="0">
                <a:latin typeface="Tahoma"/>
                <a:ea typeface="Tahoma"/>
                <a:cs typeface="Tahoma"/>
              </a:rPr>
              <a:t>ợc chia thành các vùng định vị gọi là L . Mỗi L đ</a:t>
            </a:r>
            <a:r>
              <a:rPr lang="en-US" sz="2400" dirty="0">
                <a:latin typeface="+mj-lt"/>
                <a:ea typeface="+mn-lt"/>
                <a:cs typeface="+mn-lt"/>
              </a:rPr>
              <a:t>ư</a:t>
            </a:r>
            <a:r>
              <a:rPr lang="vi-VN" sz="2400" dirty="0">
                <a:latin typeface="Tahoma"/>
                <a:ea typeface="Tahoma"/>
                <a:cs typeface="Tahoma"/>
              </a:rPr>
              <a:t>ợc xác định bởi: nhận dạng vùng định vị (L I). Một L có thể bao gồm một số ô và thuộc 1 hay nhiều BSC. Thuê bao có thể di chuyển trong L mà không cần cập nhật vị trí. Thông báo tìm gọi MS sẽ đƣợc quảng bá trong L </a:t>
            </a:r>
          </a:p>
          <a:p>
            <a:r>
              <a:rPr lang="vi-VN" sz="2400" b="1" dirty="0">
                <a:latin typeface="Tahoma"/>
                <a:ea typeface="Tahoma"/>
                <a:cs typeface="Tahoma"/>
              </a:rPr>
              <a:t>Cuối cùng là thực hiện phân chia theo ô.</a:t>
            </a:r>
            <a:r>
              <a:rPr lang="vi-VN" sz="2400" dirty="0">
                <a:latin typeface="Tahoma"/>
                <a:ea typeface="Tahoma"/>
                <a:cs typeface="Tahoma"/>
              </a:rPr>
              <a:t> Mỗi vùng định vị lại đ</a:t>
            </a:r>
            <a:r>
              <a:rPr lang="en-US" sz="2400" dirty="0">
                <a:latin typeface="+mj-lt"/>
                <a:ea typeface="+mn-lt"/>
                <a:cs typeface="+mn-lt"/>
              </a:rPr>
              <a:t>ư</a:t>
            </a:r>
            <a:r>
              <a:rPr lang="vi-VN" sz="2400" dirty="0">
                <a:latin typeface="Tahoma"/>
                <a:ea typeface="Tahoma"/>
                <a:cs typeface="Tahoma"/>
              </a:rPr>
              <a:t>ợc chia thành các ô (cell). Mỗi ô có 1 BTS phục vụ giao tiếp với các MS thuộc ô đó và do đó ô là đơn vị cơ sở nhỏ nhất trong GSM</a:t>
            </a:r>
            <a:endParaRPr lang="en-US" sz="2400">
              <a:latin typeface="Tahoma"/>
              <a:ea typeface="Tahoma"/>
              <a:cs typeface="Tahoma"/>
            </a:endParaRPr>
          </a:p>
          <a:p>
            <a:endParaRPr lang="vi-VN" sz="2000" dirty="0">
              <a:latin typeface="Tahoma"/>
              <a:ea typeface="Tahoma"/>
              <a:cs typeface="Tahoma"/>
            </a:endParaRPr>
          </a:p>
          <a:p>
            <a:endParaRPr lang="en-US" sz="2000" dirty="0"/>
          </a:p>
        </p:txBody>
      </p:sp>
    </p:spTree>
    <p:extLst>
      <p:ext uri="{BB962C8B-B14F-4D97-AF65-F5344CB8AC3E}">
        <p14:creationId xmlns:p14="http://schemas.microsoft.com/office/powerpoint/2010/main" val="17111217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5800" y="2995835"/>
            <a:ext cx="8911687" cy="1280890"/>
          </a:xfrm>
        </p:spPr>
        <p:txBody>
          <a:bodyPr>
            <a:normAutofit fontScale="90000"/>
          </a:bodyPr>
          <a:lstStyle/>
          <a:p>
            <a:r>
              <a:rPr lang="en-US" sz="6600" dirty="0" err="1">
                <a:solidFill>
                  <a:srgbClr val="FF0000"/>
                </a:solidFill>
              </a:rPr>
              <a:t>Các</a:t>
            </a:r>
            <a:r>
              <a:rPr lang="en-US" sz="6600" dirty="0">
                <a:solidFill>
                  <a:srgbClr val="FF0000"/>
                </a:solidFill>
              </a:rPr>
              <a:t> </a:t>
            </a:r>
            <a:r>
              <a:rPr lang="en-US" sz="6600" dirty="0" err="1">
                <a:solidFill>
                  <a:srgbClr val="FF0000"/>
                </a:solidFill>
              </a:rPr>
              <a:t>băng</a:t>
            </a:r>
            <a:r>
              <a:rPr lang="en-US" sz="6600" dirty="0">
                <a:solidFill>
                  <a:srgbClr val="FF0000"/>
                </a:solidFill>
              </a:rPr>
              <a:t>  </a:t>
            </a:r>
            <a:r>
              <a:rPr lang="en-US" sz="6600" dirty="0" err="1">
                <a:solidFill>
                  <a:srgbClr val="FF0000"/>
                </a:solidFill>
              </a:rPr>
              <a:t>tần</a:t>
            </a:r>
            <a:r>
              <a:rPr lang="en-US" sz="6600" dirty="0">
                <a:solidFill>
                  <a:srgbClr val="FF0000"/>
                </a:solidFill>
              </a:rPr>
              <a:t> </a:t>
            </a:r>
            <a:r>
              <a:rPr lang="en-US" sz="6600" dirty="0" err="1">
                <a:solidFill>
                  <a:srgbClr val="FF0000"/>
                </a:solidFill>
              </a:rPr>
              <a:t>số</a:t>
            </a:r>
            <a:r>
              <a:rPr lang="en-US" sz="6600" dirty="0">
                <a:solidFill>
                  <a:srgbClr val="FF0000"/>
                </a:solidFill>
              </a:rPr>
              <a:t> </a:t>
            </a:r>
            <a:r>
              <a:rPr lang="en-US" sz="6600" dirty="0" err="1">
                <a:solidFill>
                  <a:srgbClr val="FF0000"/>
                </a:solidFill>
              </a:rPr>
              <a:t>trong</a:t>
            </a:r>
            <a:r>
              <a:rPr lang="en-US" sz="6600" dirty="0">
                <a:solidFill>
                  <a:srgbClr val="FF0000"/>
                </a:solidFill>
              </a:rPr>
              <a:t> GSM</a:t>
            </a:r>
            <a:endParaRPr lang="vi-VN" sz="6600" dirty="0">
              <a:solidFill>
                <a:srgbClr val="FF0000"/>
              </a:solidFill>
            </a:endParaRPr>
          </a:p>
        </p:txBody>
      </p:sp>
    </p:spTree>
    <p:extLst>
      <p:ext uri="{BB962C8B-B14F-4D97-AF65-F5344CB8AC3E}">
        <p14:creationId xmlns:p14="http://schemas.microsoft.com/office/powerpoint/2010/main" val="2831043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CCDFF-573E-4467-8B19-25D945127D83}"/>
              </a:ext>
            </a:extLst>
          </p:cNvPr>
          <p:cNvSpPr>
            <a:spLocks noGrp="1"/>
          </p:cNvSpPr>
          <p:nvPr>
            <p:ph idx="1"/>
          </p:nvPr>
        </p:nvSpPr>
        <p:spPr/>
        <p:txBody>
          <a:bodyPr vert="horz" lIns="91440" tIns="45720" rIns="91440" bIns="45720" rtlCol="0" anchor="t">
            <a:normAutofit/>
          </a:bodyPr>
          <a:lstStyle/>
          <a:p>
            <a:pPr algn="ctr"/>
            <a:endParaRPr lang="en-US" b="1" dirty="0">
              <a:latin typeface="Century Gothic"/>
              <a:ea typeface="Tahoma"/>
              <a:cs typeface="Tahoma"/>
            </a:endParaRPr>
          </a:p>
          <a:p>
            <a:pPr marL="0" indent="0">
              <a:buNone/>
            </a:pPr>
            <a:endParaRPr lang="en-US" dirty="0"/>
          </a:p>
        </p:txBody>
      </p:sp>
      <p:sp>
        <p:nvSpPr>
          <p:cNvPr id="4" name="Oval 3"/>
          <p:cNvSpPr/>
          <p:nvPr/>
        </p:nvSpPr>
        <p:spPr>
          <a:xfrm>
            <a:off x="4344691" y="-31487"/>
            <a:ext cx="3863662" cy="1687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err="1"/>
              <a:t>Hệ</a:t>
            </a:r>
            <a:r>
              <a:rPr lang="en-US" sz="4400" dirty="0"/>
              <a:t> </a:t>
            </a:r>
            <a:r>
              <a:rPr lang="en-US" sz="4400" dirty="0" err="1"/>
              <a:t>thống</a:t>
            </a:r>
            <a:r>
              <a:rPr lang="en-US" sz="4400" dirty="0"/>
              <a:t> GSM</a:t>
            </a:r>
            <a:endParaRPr lang="vi-VN" sz="4400" dirty="0"/>
          </a:p>
        </p:txBody>
      </p:sp>
      <p:sp>
        <p:nvSpPr>
          <p:cNvPr id="5" name="Oval 4"/>
          <p:cNvSpPr/>
          <p:nvPr/>
        </p:nvSpPr>
        <p:spPr>
          <a:xfrm>
            <a:off x="1537096" y="2060173"/>
            <a:ext cx="2807595" cy="9787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Băng</a:t>
            </a:r>
            <a:r>
              <a:rPr lang="en-US" dirty="0"/>
              <a:t> </a:t>
            </a:r>
            <a:r>
              <a:rPr lang="en-US" dirty="0" err="1"/>
              <a:t>tần</a:t>
            </a:r>
            <a:r>
              <a:rPr lang="en-US" dirty="0"/>
              <a:t> 900MHZ</a:t>
            </a:r>
            <a:endParaRPr lang="vi-VN" dirty="0"/>
          </a:p>
        </p:txBody>
      </p:sp>
      <p:sp>
        <p:nvSpPr>
          <p:cNvPr id="6" name="Oval 5"/>
          <p:cNvSpPr/>
          <p:nvPr/>
        </p:nvSpPr>
        <p:spPr>
          <a:xfrm>
            <a:off x="7243553" y="2006103"/>
            <a:ext cx="3129566" cy="1184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Băng</a:t>
            </a:r>
            <a:r>
              <a:rPr lang="en-US" dirty="0"/>
              <a:t> </a:t>
            </a:r>
            <a:r>
              <a:rPr lang="en-US" dirty="0" err="1"/>
              <a:t>tần</a:t>
            </a:r>
            <a:r>
              <a:rPr lang="en-US" dirty="0"/>
              <a:t> </a:t>
            </a:r>
          </a:p>
          <a:p>
            <a:pPr algn="ctr"/>
            <a:r>
              <a:rPr lang="en-US" dirty="0"/>
              <a:t>1800MHZ</a:t>
            </a:r>
            <a:endParaRPr lang="vi-VN" dirty="0"/>
          </a:p>
        </p:txBody>
      </p:sp>
      <p:sp>
        <p:nvSpPr>
          <p:cNvPr id="7" name="Oval 6"/>
          <p:cNvSpPr/>
          <p:nvPr/>
        </p:nvSpPr>
        <p:spPr>
          <a:xfrm>
            <a:off x="7745829" y="4314821"/>
            <a:ext cx="2627290" cy="1218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Băng</a:t>
            </a:r>
            <a:r>
              <a:rPr lang="en-US" dirty="0"/>
              <a:t> </a:t>
            </a:r>
            <a:r>
              <a:rPr lang="en-US" dirty="0" err="1"/>
              <a:t>tần</a:t>
            </a:r>
            <a:r>
              <a:rPr lang="en-US" dirty="0"/>
              <a:t> </a:t>
            </a:r>
            <a:r>
              <a:rPr lang="en-US" dirty="0" err="1"/>
              <a:t>hướng</a:t>
            </a:r>
            <a:r>
              <a:rPr lang="en-US" dirty="0"/>
              <a:t> </a:t>
            </a:r>
            <a:r>
              <a:rPr lang="en-US" dirty="0" err="1"/>
              <a:t>xuống</a:t>
            </a:r>
            <a:endParaRPr lang="en-US" dirty="0"/>
          </a:p>
          <a:p>
            <a:pPr algn="ctr"/>
            <a:r>
              <a:rPr lang="en-US" dirty="0"/>
              <a:t>(Downlink)</a:t>
            </a:r>
            <a:endParaRPr lang="vi-VN" dirty="0"/>
          </a:p>
        </p:txBody>
      </p:sp>
      <p:sp>
        <p:nvSpPr>
          <p:cNvPr id="8" name="Oval 7"/>
          <p:cNvSpPr/>
          <p:nvPr/>
        </p:nvSpPr>
        <p:spPr>
          <a:xfrm>
            <a:off x="1838353" y="4228473"/>
            <a:ext cx="2778042" cy="11505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Băng</a:t>
            </a:r>
            <a:r>
              <a:rPr lang="en-US" dirty="0"/>
              <a:t> </a:t>
            </a:r>
            <a:r>
              <a:rPr lang="en-US" dirty="0" err="1"/>
              <a:t>tần</a:t>
            </a:r>
            <a:r>
              <a:rPr lang="en-US" dirty="0"/>
              <a:t> </a:t>
            </a:r>
            <a:r>
              <a:rPr lang="en-US" dirty="0" err="1"/>
              <a:t>hướng</a:t>
            </a:r>
            <a:r>
              <a:rPr lang="en-US" dirty="0"/>
              <a:t> </a:t>
            </a:r>
            <a:r>
              <a:rPr lang="en-US" dirty="0" err="1"/>
              <a:t>lên</a:t>
            </a:r>
            <a:endParaRPr lang="en-US" dirty="0"/>
          </a:p>
          <a:p>
            <a:pPr algn="ctr"/>
            <a:r>
              <a:rPr lang="en-US" dirty="0"/>
              <a:t>(uplink)</a:t>
            </a:r>
            <a:endParaRPr lang="vi-VN" dirty="0"/>
          </a:p>
        </p:txBody>
      </p:sp>
      <p:cxnSp>
        <p:nvCxnSpPr>
          <p:cNvPr id="25" name="Straight Arrow Connector 24"/>
          <p:cNvCxnSpPr/>
          <p:nvPr/>
        </p:nvCxnSpPr>
        <p:spPr>
          <a:xfrm flipH="1">
            <a:off x="2940893" y="1339403"/>
            <a:ext cx="1811411" cy="720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869549" y="1220816"/>
            <a:ext cx="1287330" cy="755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313416" y="3064278"/>
            <a:ext cx="5369025" cy="126682"/>
          </a:xfrm>
          <a:prstGeom prst="line">
            <a:avLst/>
          </a:prstGeom>
          <a:ln w="139700"/>
        </p:spPr>
        <p:style>
          <a:lnRef idx="1">
            <a:schemeClr val="accent1"/>
          </a:lnRef>
          <a:fillRef idx="0">
            <a:schemeClr val="accent1"/>
          </a:fillRef>
          <a:effectRef idx="0">
            <a:schemeClr val="accent1"/>
          </a:effectRef>
          <a:fontRef idx="minor">
            <a:schemeClr val="tx1"/>
          </a:fontRef>
        </p:style>
      </p:cxnSp>
      <p:sp>
        <p:nvSpPr>
          <p:cNvPr id="39" name="Down Arrow 38"/>
          <p:cNvSpPr/>
          <p:nvPr/>
        </p:nvSpPr>
        <p:spPr>
          <a:xfrm>
            <a:off x="5654610" y="3002610"/>
            <a:ext cx="643229" cy="1189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41" name="Straight Connector 40"/>
          <p:cNvCxnSpPr>
            <a:stCxn id="8" idx="0"/>
            <a:endCxn id="7" idx="0"/>
          </p:cNvCxnSpPr>
          <p:nvPr/>
        </p:nvCxnSpPr>
        <p:spPr>
          <a:xfrm>
            <a:off x="3227374" y="4228473"/>
            <a:ext cx="5832100" cy="86348"/>
          </a:xfrm>
          <a:prstGeom prst="line">
            <a:avLst/>
          </a:prstGeom>
          <a:ln w="152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8030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 y="0"/>
            <a:ext cx="4783028" cy="67437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3368" y="1438046"/>
            <a:ext cx="2257740" cy="3267531"/>
          </a:xfrm>
          <a:prstGeom prst="rect">
            <a:avLst/>
          </a:prstGeom>
        </p:spPr>
      </p:pic>
      <p:sp>
        <p:nvSpPr>
          <p:cNvPr id="6" name="Rectangle 5"/>
          <p:cNvSpPr/>
          <p:nvPr/>
        </p:nvSpPr>
        <p:spPr>
          <a:xfrm>
            <a:off x="9701213" y="4914900"/>
            <a:ext cx="1285875"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a:t>
            </a:r>
            <a:endParaRPr lang="vi-VN" dirty="0"/>
          </a:p>
        </p:txBody>
      </p:sp>
      <p:sp>
        <p:nvSpPr>
          <p:cNvPr id="7" name="Right Arrow 6"/>
          <p:cNvSpPr/>
          <p:nvPr/>
        </p:nvSpPr>
        <p:spPr>
          <a:xfrm>
            <a:off x="4968765" y="1152127"/>
            <a:ext cx="4661010" cy="173394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UPLINK</a:t>
            </a:r>
            <a:endParaRPr lang="vi-VN" sz="5400" dirty="0">
              <a:solidFill>
                <a:srgbClr val="FF0000"/>
              </a:solidFill>
            </a:endParaRPr>
          </a:p>
        </p:txBody>
      </p:sp>
      <p:sp>
        <p:nvSpPr>
          <p:cNvPr id="10" name="Left Arrow 9"/>
          <p:cNvSpPr/>
          <p:nvPr/>
        </p:nvSpPr>
        <p:spPr>
          <a:xfrm>
            <a:off x="4651981" y="3171994"/>
            <a:ext cx="4661010" cy="1609496"/>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FF0000"/>
                </a:solidFill>
              </a:rPr>
              <a:t>DOWNLINK</a:t>
            </a:r>
            <a:endParaRPr lang="vi-VN" sz="4400" dirty="0">
              <a:solidFill>
                <a:srgbClr val="FF0000"/>
              </a:solidFill>
            </a:endParaRPr>
          </a:p>
        </p:txBody>
      </p:sp>
    </p:spTree>
    <p:extLst>
      <p:ext uri="{BB962C8B-B14F-4D97-AF65-F5344CB8AC3E}">
        <p14:creationId xmlns:p14="http://schemas.microsoft.com/office/powerpoint/2010/main" val="211714718"/>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30896098"/>
              </p:ext>
            </p:extLst>
          </p:nvPr>
        </p:nvGraphicFramePr>
        <p:xfrm>
          <a:off x="200026" y="719665"/>
          <a:ext cx="11991974" cy="4966760"/>
        </p:xfrm>
        <a:graphic>
          <a:graphicData uri="http://schemas.openxmlformats.org/drawingml/2006/table">
            <a:tbl>
              <a:tblPr firstRow="1" bandRow="1">
                <a:tableStyleId>{5C22544A-7EE6-4342-B048-85BDC9FD1C3A}</a:tableStyleId>
              </a:tblPr>
              <a:tblGrid>
                <a:gridCol w="5995987">
                  <a:extLst>
                    <a:ext uri="{9D8B030D-6E8A-4147-A177-3AD203B41FA5}">
                      <a16:colId xmlns:a16="http://schemas.microsoft.com/office/drawing/2014/main" val="20000"/>
                    </a:ext>
                  </a:extLst>
                </a:gridCol>
                <a:gridCol w="5995987">
                  <a:extLst>
                    <a:ext uri="{9D8B030D-6E8A-4147-A177-3AD203B41FA5}">
                      <a16:colId xmlns:a16="http://schemas.microsoft.com/office/drawing/2014/main" val="20001"/>
                    </a:ext>
                  </a:extLst>
                </a:gridCol>
              </a:tblGrid>
              <a:tr h="4966760">
                <a:tc>
                  <a:txBody>
                    <a:bodyPr/>
                    <a:lstStyle/>
                    <a:p>
                      <a:pPr algn="ctr"/>
                      <a:r>
                        <a:rPr lang="en-US" sz="4400" dirty="0">
                          <a:solidFill>
                            <a:srgbClr val="FF0000"/>
                          </a:solidFill>
                        </a:rPr>
                        <a:t>GMS 900</a:t>
                      </a:r>
                    </a:p>
                    <a:p>
                      <a:pPr algn="ctr"/>
                      <a:endParaRPr lang="en-US" sz="4400" dirty="0"/>
                    </a:p>
                    <a:p>
                      <a:pPr algn="l"/>
                      <a:r>
                        <a:rPr lang="en-US" sz="2800" dirty="0">
                          <a:solidFill>
                            <a:srgbClr val="C00000"/>
                          </a:solidFill>
                        </a:rPr>
                        <a:t>890</a:t>
                      </a:r>
                      <a:r>
                        <a:rPr lang="en-US" sz="4400" baseline="0" dirty="0">
                          <a:solidFill>
                            <a:srgbClr val="C00000"/>
                          </a:solidFill>
                        </a:rPr>
                        <a:t>     </a:t>
                      </a:r>
                      <a:r>
                        <a:rPr lang="en-US" sz="2800" baseline="0" dirty="0">
                          <a:solidFill>
                            <a:srgbClr val="C00000"/>
                          </a:solidFill>
                        </a:rPr>
                        <a:t>915    </a:t>
                      </a:r>
                      <a:r>
                        <a:rPr lang="en-US" sz="2400" baseline="0" dirty="0">
                          <a:solidFill>
                            <a:srgbClr val="C00000"/>
                          </a:solidFill>
                        </a:rPr>
                        <a:t>               </a:t>
                      </a:r>
                      <a:r>
                        <a:rPr lang="en-US" sz="2800" baseline="0" dirty="0">
                          <a:solidFill>
                            <a:srgbClr val="C00000"/>
                          </a:solidFill>
                        </a:rPr>
                        <a:t>935         960 </a:t>
                      </a:r>
                      <a:endParaRPr lang="vi-VN" sz="2800" dirty="0">
                        <a:solidFill>
                          <a:srgbClr val="C00000"/>
                        </a:solidFill>
                      </a:endParaRPr>
                    </a:p>
                  </a:txBody>
                  <a:tcPr>
                    <a:solidFill>
                      <a:schemeClr val="bg2"/>
                    </a:solidFill>
                  </a:tcPr>
                </a:tc>
                <a:tc>
                  <a:txBody>
                    <a:bodyPr/>
                    <a:lstStyle/>
                    <a:p>
                      <a:pPr algn="ctr"/>
                      <a:r>
                        <a:rPr lang="en-US" sz="4800" dirty="0">
                          <a:solidFill>
                            <a:srgbClr val="FF0000"/>
                          </a:solidFill>
                        </a:rPr>
                        <a:t>DCS</a:t>
                      </a:r>
                      <a:r>
                        <a:rPr lang="en-US" sz="4800" baseline="0" dirty="0">
                          <a:solidFill>
                            <a:srgbClr val="FF0000"/>
                          </a:solidFill>
                        </a:rPr>
                        <a:t> 1800</a:t>
                      </a:r>
                    </a:p>
                    <a:p>
                      <a:pPr algn="ctr"/>
                      <a:endParaRPr lang="en-US" sz="4800" baseline="0" dirty="0">
                        <a:solidFill>
                          <a:srgbClr val="FF0000"/>
                        </a:solidFill>
                      </a:endParaRPr>
                    </a:p>
                    <a:p>
                      <a:pPr algn="l"/>
                      <a:r>
                        <a:rPr lang="en-US" sz="2800" dirty="0">
                          <a:solidFill>
                            <a:srgbClr val="FF0000"/>
                          </a:solidFill>
                        </a:rPr>
                        <a:t>1710      1785               1805     1880</a:t>
                      </a:r>
                      <a:endParaRPr lang="vi-VN" sz="2800" dirty="0">
                        <a:solidFill>
                          <a:srgbClr val="FF0000"/>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8" name="Rounded Rectangle 7"/>
          <p:cNvSpPr/>
          <p:nvPr/>
        </p:nvSpPr>
        <p:spPr>
          <a:xfrm>
            <a:off x="209549" y="2696766"/>
            <a:ext cx="2100263" cy="3524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ounded Rectangle 8"/>
          <p:cNvSpPr/>
          <p:nvPr/>
        </p:nvSpPr>
        <p:spPr>
          <a:xfrm>
            <a:off x="6281737" y="2671763"/>
            <a:ext cx="2100263"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Rectangle 9"/>
          <p:cNvSpPr/>
          <p:nvPr/>
        </p:nvSpPr>
        <p:spPr>
          <a:xfrm>
            <a:off x="2543175" y="2671763"/>
            <a:ext cx="442913"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p:cNvSpPr/>
          <p:nvPr/>
        </p:nvSpPr>
        <p:spPr>
          <a:xfrm>
            <a:off x="3214689" y="2671763"/>
            <a:ext cx="4572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Rounded Rectangle 11"/>
          <p:cNvSpPr/>
          <p:nvPr/>
        </p:nvSpPr>
        <p:spPr>
          <a:xfrm>
            <a:off x="3957638" y="2671763"/>
            <a:ext cx="2185987"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ounded Rectangle 12"/>
          <p:cNvSpPr/>
          <p:nvPr/>
        </p:nvSpPr>
        <p:spPr>
          <a:xfrm>
            <a:off x="10006013" y="2671763"/>
            <a:ext cx="2185987"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p:cNvSpPr/>
          <p:nvPr/>
        </p:nvSpPr>
        <p:spPr>
          <a:xfrm>
            <a:off x="9329737" y="2681288"/>
            <a:ext cx="442913"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p:cNvSpPr/>
          <p:nvPr/>
        </p:nvSpPr>
        <p:spPr>
          <a:xfrm>
            <a:off x="8634412" y="2671763"/>
            <a:ext cx="442913"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7" name="Straight Arrow Connector 16"/>
          <p:cNvCxnSpPr/>
          <p:nvPr/>
        </p:nvCxnSpPr>
        <p:spPr>
          <a:xfrm flipV="1">
            <a:off x="214312" y="4186238"/>
            <a:ext cx="1971676" cy="14287"/>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314575" y="4200525"/>
            <a:ext cx="1514475" cy="1428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095750" y="4171951"/>
            <a:ext cx="21859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241756" y="4130277"/>
            <a:ext cx="2078832" cy="1190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350791" y="4158854"/>
            <a:ext cx="1962151" cy="2619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8486773" y="4185046"/>
            <a:ext cx="1624013"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392906" y="3488533"/>
            <a:ext cx="1500188" cy="6977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uplink</a:t>
            </a:r>
            <a:endParaRPr lang="vi-VN" dirty="0">
              <a:solidFill>
                <a:srgbClr val="FF0000"/>
              </a:solidFill>
            </a:endParaRPr>
          </a:p>
        </p:txBody>
      </p:sp>
      <p:sp>
        <p:nvSpPr>
          <p:cNvPr id="31" name="Rounded Rectangle 30"/>
          <p:cNvSpPr/>
          <p:nvPr/>
        </p:nvSpPr>
        <p:spPr>
          <a:xfrm>
            <a:off x="2343149" y="3488532"/>
            <a:ext cx="1500188" cy="6977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KHOẢNG BẢO VỆ</a:t>
            </a:r>
            <a:endParaRPr lang="vi-VN" dirty="0">
              <a:solidFill>
                <a:srgbClr val="FF0000"/>
              </a:solidFill>
            </a:endParaRPr>
          </a:p>
        </p:txBody>
      </p:sp>
      <p:sp>
        <p:nvSpPr>
          <p:cNvPr id="32" name="Rounded Rectangle 31"/>
          <p:cNvSpPr/>
          <p:nvPr/>
        </p:nvSpPr>
        <p:spPr>
          <a:xfrm>
            <a:off x="4331492" y="3495676"/>
            <a:ext cx="1500188" cy="6977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DOWNlINK</a:t>
            </a:r>
            <a:endParaRPr lang="vi-VN" dirty="0">
              <a:solidFill>
                <a:srgbClr val="FF0000"/>
              </a:solidFill>
            </a:endParaRPr>
          </a:p>
        </p:txBody>
      </p:sp>
      <p:sp>
        <p:nvSpPr>
          <p:cNvPr id="36" name="Rounded Rectangle 35"/>
          <p:cNvSpPr/>
          <p:nvPr/>
        </p:nvSpPr>
        <p:spPr>
          <a:xfrm>
            <a:off x="6581772" y="3444480"/>
            <a:ext cx="1500188" cy="6977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uplink</a:t>
            </a:r>
            <a:endParaRPr lang="vi-VN" dirty="0">
              <a:solidFill>
                <a:srgbClr val="FF0000"/>
              </a:solidFill>
            </a:endParaRPr>
          </a:p>
        </p:txBody>
      </p:sp>
      <p:sp>
        <p:nvSpPr>
          <p:cNvPr id="37" name="Rounded Rectangle 36"/>
          <p:cNvSpPr/>
          <p:nvPr/>
        </p:nvSpPr>
        <p:spPr>
          <a:xfrm>
            <a:off x="8548685" y="3474245"/>
            <a:ext cx="1500188" cy="6977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KHOẢNG BẢO VỆ</a:t>
            </a:r>
            <a:endParaRPr lang="vi-VN" dirty="0">
              <a:solidFill>
                <a:srgbClr val="FF0000"/>
              </a:solidFill>
            </a:endParaRPr>
          </a:p>
        </p:txBody>
      </p:sp>
      <p:sp>
        <p:nvSpPr>
          <p:cNvPr id="38" name="Rounded Rectangle 37"/>
          <p:cNvSpPr/>
          <p:nvPr/>
        </p:nvSpPr>
        <p:spPr>
          <a:xfrm>
            <a:off x="10565604" y="3432572"/>
            <a:ext cx="1500188" cy="6977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DOWNlINK</a:t>
            </a:r>
            <a:endParaRPr lang="vi-VN" dirty="0">
              <a:solidFill>
                <a:srgbClr val="FF0000"/>
              </a:solidFill>
            </a:endParaRPr>
          </a:p>
        </p:txBody>
      </p:sp>
    </p:spTree>
    <p:extLst>
      <p:ext uri="{BB962C8B-B14F-4D97-AF65-F5344CB8AC3E}">
        <p14:creationId xmlns:p14="http://schemas.microsoft.com/office/powerpoint/2010/main" val="3000876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BẢNG LIỆT KÊ SỰ KHÁC NHAU GIỮA 2 BĂNG TẦN </a:t>
            </a:r>
            <a:endParaRPr lang="vi-VN"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3346896"/>
              </p:ext>
            </p:extLst>
          </p:nvPr>
        </p:nvGraphicFramePr>
        <p:xfrm>
          <a:off x="2028824" y="1843090"/>
          <a:ext cx="9604377" cy="5014910"/>
        </p:xfrm>
        <a:graphic>
          <a:graphicData uri="http://schemas.openxmlformats.org/drawingml/2006/table">
            <a:tbl>
              <a:tblPr firstRow="1" bandRow="1">
                <a:tableStyleId>{5C22544A-7EE6-4342-B048-85BDC9FD1C3A}</a:tableStyleId>
              </a:tblPr>
              <a:tblGrid>
                <a:gridCol w="3201459">
                  <a:extLst>
                    <a:ext uri="{9D8B030D-6E8A-4147-A177-3AD203B41FA5}">
                      <a16:colId xmlns:a16="http://schemas.microsoft.com/office/drawing/2014/main" val="20000"/>
                    </a:ext>
                  </a:extLst>
                </a:gridCol>
                <a:gridCol w="3201459">
                  <a:extLst>
                    <a:ext uri="{9D8B030D-6E8A-4147-A177-3AD203B41FA5}">
                      <a16:colId xmlns:a16="http://schemas.microsoft.com/office/drawing/2014/main" val="20001"/>
                    </a:ext>
                  </a:extLst>
                </a:gridCol>
                <a:gridCol w="3201459">
                  <a:extLst>
                    <a:ext uri="{9D8B030D-6E8A-4147-A177-3AD203B41FA5}">
                      <a16:colId xmlns:a16="http://schemas.microsoft.com/office/drawing/2014/main" val="20002"/>
                    </a:ext>
                  </a:extLst>
                </a:gridCol>
              </a:tblGrid>
              <a:tr h="886732">
                <a:tc>
                  <a:txBody>
                    <a:bodyPr/>
                    <a:lstStyle/>
                    <a:p>
                      <a:pPr algn="ctr"/>
                      <a:endParaRPr lang="vi-VN" dirty="0"/>
                    </a:p>
                  </a:txBody>
                  <a:tcPr/>
                </a:tc>
                <a:tc>
                  <a:txBody>
                    <a:bodyPr/>
                    <a:lstStyle/>
                    <a:p>
                      <a:pPr algn="ctr"/>
                      <a:r>
                        <a:rPr lang="en-US" dirty="0"/>
                        <a:t>GSM 900</a:t>
                      </a:r>
                      <a:endParaRPr lang="vi-VN" dirty="0"/>
                    </a:p>
                  </a:txBody>
                  <a:tcPr/>
                </a:tc>
                <a:tc>
                  <a:txBody>
                    <a:bodyPr/>
                    <a:lstStyle/>
                    <a:p>
                      <a:pPr algn="ctr"/>
                      <a:r>
                        <a:rPr lang="en-US" dirty="0"/>
                        <a:t>DCS 1800</a:t>
                      </a:r>
                      <a:endParaRPr lang="vi-VN" dirty="0"/>
                    </a:p>
                  </a:txBody>
                  <a:tcPr/>
                </a:tc>
                <a:extLst>
                  <a:ext uri="{0D108BD9-81ED-4DB2-BD59-A6C34878D82A}">
                    <a16:rowId xmlns:a16="http://schemas.microsoft.com/office/drawing/2014/main" val="10000"/>
                  </a:ext>
                </a:extLst>
              </a:tr>
              <a:tr h="1080482">
                <a:tc>
                  <a:txBody>
                    <a:bodyPr/>
                    <a:lstStyle/>
                    <a:p>
                      <a:pPr algn="ctr"/>
                      <a:r>
                        <a:rPr lang="en-US" dirty="0" err="1"/>
                        <a:t>Tần</a:t>
                      </a:r>
                      <a:r>
                        <a:rPr lang="en-US" baseline="0" dirty="0"/>
                        <a:t> </a:t>
                      </a:r>
                      <a:r>
                        <a:rPr lang="en-US" baseline="0" dirty="0" err="1"/>
                        <a:t>số</a:t>
                      </a:r>
                      <a:r>
                        <a:rPr lang="en-US" baseline="0" dirty="0"/>
                        <a:t> </a:t>
                      </a:r>
                      <a:r>
                        <a:rPr lang="en-US" baseline="0" dirty="0" err="1"/>
                        <a:t>hoạt</a:t>
                      </a:r>
                      <a:r>
                        <a:rPr lang="en-US" baseline="0" dirty="0"/>
                        <a:t> </a:t>
                      </a:r>
                      <a:r>
                        <a:rPr lang="en-US" baseline="0" dirty="0" err="1"/>
                        <a:t>động</a:t>
                      </a:r>
                      <a:endParaRPr lang="vi-VN" dirty="0"/>
                    </a:p>
                  </a:txBody>
                  <a:tcPr/>
                </a:tc>
                <a:tc>
                  <a:txBody>
                    <a:bodyPr/>
                    <a:lstStyle/>
                    <a:p>
                      <a:r>
                        <a:rPr lang="en-US" dirty="0" err="1"/>
                        <a:t>Hoạt</a:t>
                      </a:r>
                      <a:r>
                        <a:rPr lang="en-US" baseline="0" dirty="0"/>
                        <a:t> </a:t>
                      </a:r>
                      <a:r>
                        <a:rPr lang="en-US" baseline="0" dirty="0" err="1"/>
                        <a:t>động</a:t>
                      </a:r>
                      <a:r>
                        <a:rPr lang="en-US" baseline="0" dirty="0"/>
                        <a:t> ở </a:t>
                      </a:r>
                      <a:r>
                        <a:rPr lang="en-US" baseline="0" dirty="0" err="1"/>
                        <a:t>băng</a:t>
                      </a:r>
                      <a:r>
                        <a:rPr lang="en-US" baseline="0" dirty="0"/>
                        <a:t> </a:t>
                      </a:r>
                      <a:r>
                        <a:rPr lang="en-US" baseline="0" dirty="0" err="1"/>
                        <a:t>tần</a:t>
                      </a:r>
                      <a:r>
                        <a:rPr lang="en-US" baseline="0" dirty="0"/>
                        <a:t> 900 MHZ</a:t>
                      </a:r>
                      <a:endParaRPr lang="vi-VN" dirty="0"/>
                    </a:p>
                  </a:txBody>
                  <a:tcPr/>
                </a:tc>
                <a:tc>
                  <a:txBody>
                    <a:bodyPr/>
                    <a:lstStyle/>
                    <a:p>
                      <a:r>
                        <a:rPr lang="en-US" dirty="0" err="1"/>
                        <a:t>Hoạt</a:t>
                      </a:r>
                      <a:r>
                        <a:rPr lang="en-US" baseline="0" dirty="0"/>
                        <a:t> </a:t>
                      </a:r>
                      <a:r>
                        <a:rPr lang="en-US" baseline="0" dirty="0" err="1"/>
                        <a:t>động</a:t>
                      </a:r>
                      <a:r>
                        <a:rPr lang="en-US" baseline="0" dirty="0"/>
                        <a:t> ở bang </a:t>
                      </a:r>
                      <a:r>
                        <a:rPr lang="en-US" baseline="0" dirty="0" err="1"/>
                        <a:t>tần</a:t>
                      </a:r>
                      <a:r>
                        <a:rPr lang="en-US" baseline="0" dirty="0"/>
                        <a:t> 1800 </a:t>
                      </a:r>
                      <a:r>
                        <a:rPr lang="en-US" baseline="0" dirty="0" err="1"/>
                        <a:t>Mhz</a:t>
                      </a:r>
                      <a:endParaRPr lang="vi-VN" dirty="0"/>
                    </a:p>
                  </a:txBody>
                  <a:tcPr/>
                </a:tc>
                <a:extLst>
                  <a:ext uri="{0D108BD9-81ED-4DB2-BD59-A6C34878D82A}">
                    <a16:rowId xmlns:a16="http://schemas.microsoft.com/office/drawing/2014/main" val="10001"/>
                  </a:ext>
                </a:extLst>
              </a:tr>
              <a:tr h="1080482">
                <a:tc>
                  <a:txBody>
                    <a:bodyPr/>
                    <a:lstStyle/>
                    <a:p>
                      <a:pPr algn="ctr"/>
                      <a:r>
                        <a:rPr lang="en-US" dirty="0" err="1"/>
                        <a:t>Độ</a:t>
                      </a:r>
                      <a:r>
                        <a:rPr lang="en-US" baseline="0" dirty="0"/>
                        <a:t> </a:t>
                      </a:r>
                      <a:r>
                        <a:rPr lang="en-US" baseline="0" dirty="0" err="1"/>
                        <a:t>rộng</a:t>
                      </a:r>
                      <a:r>
                        <a:rPr lang="en-US" baseline="0" dirty="0"/>
                        <a:t> </a:t>
                      </a:r>
                      <a:r>
                        <a:rPr lang="en-US" baseline="0" dirty="0" err="1"/>
                        <a:t>băng</a:t>
                      </a:r>
                      <a:r>
                        <a:rPr lang="en-US" baseline="0" dirty="0"/>
                        <a:t> </a:t>
                      </a:r>
                      <a:r>
                        <a:rPr lang="en-US" baseline="0" dirty="0" err="1"/>
                        <a:t>tần</a:t>
                      </a:r>
                      <a:r>
                        <a:rPr lang="en-US" baseline="0" dirty="0"/>
                        <a:t> ở </a:t>
                      </a:r>
                      <a:r>
                        <a:rPr lang="en-US" baseline="0" dirty="0" err="1"/>
                        <a:t>mỗi</a:t>
                      </a:r>
                      <a:r>
                        <a:rPr lang="en-US" baseline="0" dirty="0"/>
                        <a:t> </a:t>
                      </a:r>
                      <a:r>
                        <a:rPr lang="en-US" baseline="0" dirty="0" err="1"/>
                        <a:t>hướng</a:t>
                      </a:r>
                      <a:endParaRPr lang="vi-VN" dirty="0"/>
                    </a:p>
                  </a:txBody>
                  <a:tcPr/>
                </a:tc>
                <a:tc>
                  <a:txBody>
                    <a:bodyPr/>
                    <a:lstStyle/>
                    <a:p>
                      <a:pPr algn="ctr"/>
                      <a:r>
                        <a:rPr lang="en-US" dirty="0"/>
                        <a:t>25 MHZ</a:t>
                      </a:r>
                      <a:endParaRPr lang="vi-VN" dirty="0"/>
                    </a:p>
                  </a:txBody>
                  <a:tcPr/>
                </a:tc>
                <a:tc>
                  <a:txBody>
                    <a:bodyPr/>
                    <a:lstStyle/>
                    <a:p>
                      <a:pPr algn="ctr"/>
                      <a:r>
                        <a:rPr lang="en-US" dirty="0"/>
                        <a:t>75MHZ</a:t>
                      </a:r>
                      <a:endParaRPr lang="vi-VN" dirty="0"/>
                    </a:p>
                  </a:txBody>
                  <a:tcPr/>
                </a:tc>
                <a:extLst>
                  <a:ext uri="{0D108BD9-81ED-4DB2-BD59-A6C34878D82A}">
                    <a16:rowId xmlns:a16="http://schemas.microsoft.com/office/drawing/2014/main" val="10002"/>
                  </a:ext>
                </a:extLst>
              </a:tr>
              <a:tr h="1080482">
                <a:tc>
                  <a:txBody>
                    <a:bodyPr/>
                    <a:lstStyle/>
                    <a:p>
                      <a:pPr algn="ctr"/>
                      <a:r>
                        <a:rPr lang="en-US" dirty="0" err="1"/>
                        <a:t>Khoảng</a:t>
                      </a:r>
                      <a:r>
                        <a:rPr lang="en-US" baseline="0" dirty="0"/>
                        <a:t> </a:t>
                      </a:r>
                      <a:r>
                        <a:rPr lang="en-US" baseline="0" dirty="0" err="1"/>
                        <a:t>cách</a:t>
                      </a:r>
                      <a:r>
                        <a:rPr lang="en-US" baseline="0" dirty="0"/>
                        <a:t> </a:t>
                      </a:r>
                      <a:r>
                        <a:rPr lang="en-US" baseline="0" dirty="0" err="1"/>
                        <a:t>giữa</a:t>
                      </a:r>
                      <a:r>
                        <a:rPr lang="en-US" baseline="0" dirty="0"/>
                        <a:t> 2 </a:t>
                      </a:r>
                      <a:r>
                        <a:rPr lang="en-US" baseline="0" dirty="0" err="1"/>
                        <a:t>tần</a:t>
                      </a:r>
                      <a:r>
                        <a:rPr lang="en-US" baseline="0" dirty="0"/>
                        <a:t> </a:t>
                      </a:r>
                      <a:r>
                        <a:rPr lang="en-US" baseline="0" dirty="0" err="1"/>
                        <a:t>số</a:t>
                      </a:r>
                      <a:r>
                        <a:rPr lang="en-US" baseline="0" dirty="0"/>
                        <a:t> </a:t>
                      </a:r>
                      <a:r>
                        <a:rPr lang="en-US" baseline="0" dirty="0" err="1"/>
                        <a:t>trong</a:t>
                      </a:r>
                      <a:r>
                        <a:rPr lang="en-US" baseline="0" dirty="0"/>
                        <a:t> 1 </a:t>
                      </a:r>
                      <a:r>
                        <a:rPr lang="en-US" baseline="0" dirty="0" err="1"/>
                        <a:t>kênh</a:t>
                      </a:r>
                      <a:r>
                        <a:rPr lang="en-US" baseline="0" dirty="0"/>
                        <a:t> </a:t>
                      </a:r>
                      <a:r>
                        <a:rPr lang="en-US" baseline="0" dirty="0" err="1"/>
                        <a:t>tân</a:t>
                      </a:r>
                      <a:r>
                        <a:rPr lang="en-US" baseline="0" dirty="0"/>
                        <a:t> </a:t>
                      </a:r>
                      <a:r>
                        <a:rPr lang="en-US" baseline="0" dirty="0" err="1"/>
                        <a:t>số</a:t>
                      </a:r>
                      <a:endParaRPr lang="vi-VN" dirty="0"/>
                    </a:p>
                  </a:txBody>
                  <a:tcPr/>
                </a:tc>
                <a:tc>
                  <a:txBody>
                    <a:bodyPr/>
                    <a:lstStyle/>
                    <a:p>
                      <a:pPr algn="ctr"/>
                      <a:r>
                        <a:rPr lang="en-US" dirty="0"/>
                        <a:t>45MHZ</a:t>
                      </a:r>
                      <a:endParaRPr lang="vi-VN" dirty="0"/>
                    </a:p>
                  </a:txBody>
                  <a:tcPr/>
                </a:tc>
                <a:tc>
                  <a:txBody>
                    <a:bodyPr/>
                    <a:lstStyle/>
                    <a:p>
                      <a:pPr algn="ctr"/>
                      <a:r>
                        <a:rPr lang="en-US" dirty="0"/>
                        <a:t>95MHZ</a:t>
                      </a:r>
                      <a:endParaRPr lang="vi-VN" dirty="0"/>
                    </a:p>
                  </a:txBody>
                  <a:tcPr/>
                </a:tc>
                <a:extLst>
                  <a:ext uri="{0D108BD9-81ED-4DB2-BD59-A6C34878D82A}">
                    <a16:rowId xmlns:a16="http://schemas.microsoft.com/office/drawing/2014/main" val="10003"/>
                  </a:ext>
                </a:extLst>
              </a:tr>
              <a:tr h="886732">
                <a:tc>
                  <a:txBody>
                    <a:bodyPr/>
                    <a:lstStyle/>
                    <a:p>
                      <a:pPr algn="ctr"/>
                      <a:r>
                        <a:rPr lang="en-US" dirty="0" err="1"/>
                        <a:t>Số</a:t>
                      </a:r>
                      <a:r>
                        <a:rPr lang="en-US" dirty="0"/>
                        <a:t> </a:t>
                      </a:r>
                      <a:r>
                        <a:rPr lang="en-US" dirty="0" err="1"/>
                        <a:t>lượng</a:t>
                      </a:r>
                      <a:r>
                        <a:rPr lang="en-US" baseline="0" dirty="0"/>
                        <a:t> </a:t>
                      </a:r>
                      <a:r>
                        <a:rPr lang="en-US" baseline="0" dirty="0" err="1"/>
                        <a:t>kênh</a:t>
                      </a:r>
                      <a:r>
                        <a:rPr lang="en-US" baseline="0" dirty="0"/>
                        <a:t> </a:t>
                      </a:r>
                      <a:r>
                        <a:rPr lang="en-US" baseline="0" dirty="0" err="1"/>
                        <a:t>tần</a:t>
                      </a:r>
                      <a:r>
                        <a:rPr lang="en-US" baseline="0" dirty="0"/>
                        <a:t> </a:t>
                      </a:r>
                      <a:r>
                        <a:rPr lang="en-US" baseline="0" dirty="0" err="1"/>
                        <a:t>số</a:t>
                      </a:r>
                      <a:endParaRPr lang="vi-VN" dirty="0"/>
                    </a:p>
                  </a:txBody>
                  <a:tcPr/>
                </a:tc>
                <a:tc>
                  <a:txBody>
                    <a:bodyPr/>
                    <a:lstStyle/>
                    <a:p>
                      <a:pPr algn="ctr"/>
                      <a:r>
                        <a:rPr lang="en-US" dirty="0"/>
                        <a:t>124</a:t>
                      </a:r>
                      <a:endParaRPr lang="vi-VN" dirty="0"/>
                    </a:p>
                  </a:txBody>
                  <a:tcPr/>
                </a:tc>
                <a:tc>
                  <a:txBody>
                    <a:bodyPr/>
                    <a:lstStyle/>
                    <a:p>
                      <a:pPr algn="ctr"/>
                      <a:r>
                        <a:rPr lang="en-US" dirty="0"/>
                        <a:t>374</a:t>
                      </a:r>
                      <a:endParaRPr lang="vi-V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55980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413" y="200025"/>
            <a:ext cx="10872787" cy="6386513"/>
          </a:xfrm>
        </p:spPr>
      </p:pic>
    </p:spTree>
    <p:extLst>
      <p:ext uri="{BB962C8B-B14F-4D97-AF65-F5344CB8AC3E}">
        <p14:creationId xmlns:p14="http://schemas.microsoft.com/office/powerpoint/2010/main" val="1167133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420C-AEBE-49E5-96C4-96C9FC37E206}"/>
              </a:ext>
            </a:extLst>
          </p:cNvPr>
          <p:cNvSpPr>
            <a:spLocks noGrp="1"/>
          </p:cNvSpPr>
          <p:nvPr>
            <p:ph type="title"/>
          </p:nvPr>
        </p:nvSpPr>
        <p:spPr/>
        <p:txBody>
          <a:bodyPr/>
          <a:lstStyle/>
          <a:p>
            <a:r>
              <a:rPr lang="en-US" b="1"/>
              <a:t>Phân loại</a:t>
            </a:r>
            <a:endParaRPr lang="en-US"/>
          </a:p>
        </p:txBody>
      </p:sp>
      <p:sp>
        <p:nvSpPr>
          <p:cNvPr id="3" name="Content Placeholder 2">
            <a:extLst>
              <a:ext uri="{FF2B5EF4-FFF2-40B4-BE49-F238E27FC236}">
                <a16:creationId xmlns:a16="http://schemas.microsoft.com/office/drawing/2014/main" id="{EA49D446-B7F2-4D4F-944D-EB1A7A9E2D47}"/>
              </a:ext>
            </a:extLst>
          </p:cNvPr>
          <p:cNvSpPr>
            <a:spLocks noGrp="1"/>
          </p:cNvSpPr>
          <p:nvPr>
            <p:ph idx="1"/>
          </p:nvPr>
        </p:nvSpPr>
        <p:spPr/>
        <p:txBody>
          <a:bodyPr vert="horz" lIns="91440" tIns="45720" rIns="91440" bIns="45720" rtlCol="0" anchor="t">
            <a:normAutofit/>
          </a:bodyPr>
          <a:lstStyle/>
          <a:p>
            <a:r>
              <a:rPr lang="en-US" sz="2800" dirty="0">
                <a:latin typeface="Tahoma"/>
                <a:ea typeface="Tahoma"/>
                <a:cs typeface="Tahoma"/>
              </a:rPr>
              <a:t>SDMA (Space-Division Multiple-Access)</a:t>
            </a:r>
          </a:p>
          <a:p>
            <a:r>
              <a:rPr lang="en-US" sz="2800" dirty="0">
                <a:latin typeface="Tahoma"/>
                <a:ea typeface="Tahoma"/>
                <a:cs typeface="Tahoma"/>
              </a:rPr>
              <a:t>TDMA (Time-</a:t>
            </a:r>
            <a:r>
              <a:rPr lang="en-US" sz="2800" dirty="0" err="1">
                <a:latin typeface="Tahoma"/>
                <a:ea typeface="Tahoma"/>
                <a:cs typeface="Tahoma"/>
              </a:rPr>
              <a:t>Divison</a:t>
            </a:r>
            <a:r>
              <a:rPr lang="en-US" sz="2800" dirty="0">
                <a:latin typeface="Tahoma"/>
                <a:ea typeface="Tahoma"/>
                <a:cs typeface="Tahoma"/>
              </a:rPr>
              <a:t> Multiple-Access)</a:t>
            </a:r>
          </a:p>
          <a:p>
            <a:r>
              <a:rPr lang="en-US" sz="2800" dirty="0">
                <a:latin typeface="Tahoma"/>
                <a:ea typeface="Tahoma"/>
                <a:cs typeface="Tahoma"/>
              </a:rPr>
              <a:t>FDMA (Frequency-Division Multiple-Access)</a:t>
            </a:r>
          </a:p>
          <a:p>
            <a:r>
              <a:rPr lang="en-US" sz="2800" dirty="0">
                <a:latin typeface="Tahoma"/>
                <a:ea typeface="Tahoma"/>
                <a:cs typeface="Tahoma"/>
              </a:rPr>
              <a:t>CDMA (Code-Division Multiple-Access)</a:t>
            </a:r>
          </a:p>
          <a:p>
            <a:r>
              <a:rPr lang="en-US" sz="2800" dirty="0" err="1">
                <a:latin typeface="Tahoma"/>
                <a:ea typeface="Tahoma"/>
                <a:cs typeface="Tahoma"/>
              </a:rPr>
              <a:t>Kết</a:t>
            </a:r>
            <a:r>
              <a:rPr lang="en-US" sz="2800" dirty="0">
                <a:latin typeface="Tahoma"/>
                <a:ea typeface="Tahoma"/>
                <a:cs typeface="Tahoma"/>
              </a:rPr>
              <a:t> </a:t>
            </a:r>
            <a:r>
              <a:rPr lang="en-US" sz="2800" dirty="0" err="1">
                <a:latin typeface="Tahoma"/>
                <a:ea typeface="Tahoma"/>
                <a:cs typeface="Tahoma"/>
              </a:rPr>
              <a:t>hợp</a:t>
            </a:r>
            <a:r>
              <a:rPr lang="en-US" sz="2800" dirty="0">
                <a:latin typeface="Tahoma"/>
                <a:ea typeface="Tahoma"/>
                <a:cs typeface="Tahoma"/>
              </a:rPr>
              <a:t> </a:t>
            </a:r>
            <a:r>
              <a:rPr lang="en-US" sz="2800" dirty="0" err="1">
                <a:latin typeface="Tahoma"/>
                <a:ea typeface="Tahoma"/>
                <a:cs typeface="Tahoma"/>
              </a:rPr>
              <a:t>của</a:t>
            </a:r>
            <a:r>
              <a:rPr lang="en-US" sz="2800" dirty="0">
                <a:latin typeface="Tahoma"/>
                <a:ea typeface="Tahoma"/>
                <a:cs typeface="Tahoma"/>
              </a:rPr>
              <a:t> </a:t>
            </a:r>
            <a:r>
              <a:rPr lang="en-US" sz="2800" dirty="0" err="1">
                <a:latin typeface="Tahoma"/>
                <a:ea typeface="Tahoma"/>
                <a:cs typeface="Tahoma"/>
              </a:rPr>
              <a:t>các</a:t>
            </a:r>
            <a:r>
              <a:rPr lang="en-US" sz="2800" dirty="0">
                <a:latin typeface="Tahoma"/>
                <a:ea typeface="Tahoma"/>
                <a:cs typeface="Tahoma"/>
              </a:rPr>
              <a:t> </a:t>
            </a:r>
            <a:r>
              <a:rPr lang="en-US" sz="2800" dirty="0" err="1">
                <a:latin typeface="Tahoma"/>
                <a:ea typeface="Tahoma"/>
                <a:cs typeface="Tahoma"/>
              </a:rPr>
              <a:t>kỹ</a:t>
            </a:r>
            <a:r>
              <a:rPr lang="en-US" sz="2800" dirty="0">
                <a:latin typeface="Tahoma"/>
                <a:ea typeface="Tahoma"/>
                <a:cs typeface="Tahoma"/>
              </a:rPr>
              <a:t> </a:t>
            </a:r>
            <a:r>
              <a:rPr lang="en-US" sz="2800" dirty="0" err="1">
                <a:latin typeface="Tahoma"/>
                <a:ea typeface="Tahoma"/>
                <a:cs typeface="Tahoma"/>
              </a:rPr>
              <a:t>thuật</a:t>
            </a:r>
            <a:r>
              <a:rPr lang="en-US" sz="2800" dirty="0">
                <a:latin typeface="Tahoma"/>
                <a:ea typeface="Tahoma"/>
                <a:cs typeface="Tahoma"/>
              </a:rPr>
              <a:t> </a:t>
            </a:r>
            <a:r>
              <a:rPr lang="en-US" sz="2800" dirty="0" err="1">
                <a:latin typeface="Tahoma"/>
                <a:ea typeface="Tahoma"/>
                <a:cs typeface="Tahoma"/>
              </a:rPr>
              <a:t>trên</a:t>
            </a:r>
            <a:endParaRPr lang="en-US" sz="2800" dirty="0">
              <a:latin typeface="Tahoma"/>
              <a:ea typeface="Tahoma"/>
              <a:cs typeface="Tahoma"/>
            </a:endParaRPr>
          </a:p>
        </p:txBody>
      </p:sp>
    </p:spTree>
    <p:extLst>
      <p:ext uri="{BB962C8B-B14F-4D97-AF65-F5344CB8AC3E}">
        <p14:creationId xmlns:p14="http://schemas.microsoft.com/office/powerpoint/2010/main" val="4202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6C6CE-F9D2-4C44-AF2C-C7E16CF725F8}"/>
              </a:ext>
            </a:extLst>
          </p:cNvPr>
          <p:cNvSpPr>
            <a:spLocks noGrp="1"/>
          </p:cNvSpPr>
          <p:nvPr>
            <p:ph type="title"/>
          </p:nvPr>
        </p:nvSpPr>
        <p:spPr>
          <a:xfrm>
            <a:off x="649224" y="645106"/>
            <a:ext cx="3650279" cy="1015479"/>
          </a:xfrm>
        </p:spPr>
        <p:txBody>
          <a:bodyPr>
            <a:normAutofit fontScale="90000"/>
          </a:bodyPr>
          <a:lstStyle/>
          <a:p>
            <a:pPr>
              <a:lnSpc>
                <a:spcPct val="90000"/>
              </a:lnSpc>
            </a:pPr>
            <a:r>
              <a:rPr lang="en-US" sz="2800" b="1"/>
              <a:t>SDMA (Space-Division Multiple-Access)</a:t>
            </a:r>
            <a:endParaRPr lang="en-US" sz="2800"/>
          </a:p>
        </p:txBody>
      </p:sp>
      <p:sp>
        <p:nvSpPr>
          <p:cNvPr id="73" name="Rectangle 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90EFF6A-B2C3-409C-BADD-71353A403656}"/>
              </a:ext>
            </a:extLst>
          </p:cNvPr>
          <p:cNvSpPr>
            <a:spLocks noGrp="1"/>
          </p:cNvSpPr>
          <p:nvPr>
            <p:ph idx="1"/>
          </p:nvPr>
        </p:nvSpPr>
        <p:spPr>
          <a:xfrm>
            <a:off x="649225" y="1457865"/>
            <a:ext cx="3650278" cy="4420611"/>
          </a:xfrm>
        </p:spPr>
        <p:txBody>
          <a:bodyPr vert="horz" lIns="91440" tIns="45720" rIns="91440" bIns="45720" rtlCol="0" anchor="t">
            <a:noAutofit/>
          </a:bodyPr>
          <a:lstStyle/>
          <a:p>
            <a:r>
              <a:rPr lang="vi-VN" sz="2800" dirty="0">
                <a:latin typeface="Tahoma"/>
                <a:ea typeface="Tahoma"/>
                <a:cs typeface="Tahoma"/>
              </a:rPr>
              <a:t>Hệ thống SMDA cho phép các thuê bao gửi và truyền tín hiệu đến các trạm đặt tại các vị trí khác nhau</a:t>
            </a:r>
            <a:endParaRPr lang="en-US" sz="2800">
              <a:latin typeface="Century Gothic"/>
              <a:ea typeface="Tahoma"/>
              <a:cs typeface="Tahoma"/>
            </a:endParaRPr>
          </a:p>
          <a:p>
            <a:r>
              <a:rPr lang="vi-VN" sz="2800" dirty="0">
                <a:latin typeface="Tahoma"/>
                <a:ea typeface="Tahoma"/>
                <a:cs typeface="Tahoma"/>
              </a:rPr>
              <a:t>Thông thường thì hai trạm gần nhau sẽ sử dụng hai vùng tần số khác nhau để tránh nhiễu</a:t>
            </a:r>
            <a:endParaRPr lang="en-US" sz="2800">
              <a:latin typeface="Century Gothic"/>
              <a:ea typeface="Tahoma"/>
              <a:cs typeface="Tahoma"/>
            </a:endParaRPr>
          </a:p>
        </p:txBody>
      </p:sp>
      <p:pic>
        <p:nvPicPr>
          <p:cNvPr id="2050" name="Picture 2" descr="upload_2017-10-15_21-44-13.jpeg">
            <a:extLst>
              <a:ext uri="{FF2B5EF4-FFF2-40B4-BE49-F238E27FC236}">
                <a16:creationId xmlns:a16="http://schemas.microsoft.com/office/drawing/2014/main" id="{24067307-6604-45B6-9F08-174D4E854A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9169" y="640080"/>
            <a:ext cx="6734324" cy="5252773"/>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9471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3CA9F-B2EC-4B95-9B39-5101E98F9C85}"/>
              </a:ext>
            </a:extLst>
          </p:cNvPr>
          <p:cNvSpPr>
            <a:spLocks noGrp="1"/>
          </p:cNvSpPr>
          <p:nvPr>
            <p:ph type="title"/>
          </p:nvPr>
        </p:nvSpPr>
        <p:spPr>
          <a:xfrm>
            <a:off x="649224" y="300049"/>
            <a:ext cx="3650279" cy="1259894"/>
          </a:xfrm>
        </p:spPr>
        <p:txBody>
          <a:bodyPr>
            <a:normAutofit/>
          </a:bodyPr>
          <a:lstStyle/>
          <a:p>
            <a:pPr>
              <a:lnSpc>
                <a:spcPct val="90000"/>
              </a:lnSpc>
            </a:pPr>
            <a:r>
              <a:rPr lang="en-US" sz="2800" b="1"/>
              <a:t>TDMA (Time-Division Multiple-Access)</a:t>
            </a:r>
            <a:endParaRPr lang="en-US" sz="2800"/>
          </a:p>
        </p:txBody>
      </p:sp>
      <p:sp>
        <p:nvSpPr>
          <p:cNvPr id="73" name="Rectangle 7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FA6D622-7292-43D2-9FDB-65D4EEFE5943}"/>
              </a:ext>
            </a:extLst>
          </p:cNvPr>
          <p:cNvSpPr>
            <a:spLocks noGrp="1"/>
          </p:cNvSpPr>
          <p:nvPr>
            <p:ph idx="1"/>
          </p:nvPr>
        </p:nvSpPr>
        <p:spPr>
          <a:xfrm>
            <a:off x="649225" y="1227826"/>
            <a:ext cx="3650278" cy="3759253"/>
          </a:xfrm>
        </p:spPr>
        <p:txBody>
          <a:bodyPr vert="horz" lIns="91440" tIns="45720" rIns="91440" bIns="45720" rtlCol="0" anchor="t">
            <a:noAutofit/>
          </a:bodyPr>
          <a:lstStyle/>
          <a:p>
            <a:r>
              <a:rPr lang="vi-VN" sz="2800" dirty="0" err="1">
                <a:latin typeface="Tahoma"/>
                <a:ea typeface="Tahoma"/>
                <a:cs typeface="Tahoma"/>
              </a:rPr>
              <a:t>Hệ</a:t>
            </a:r>
            <a:r>
              <a:rPr lang="vi-VN" sz="2800" dirty="0">
                <a:latin typeface="Tahoma"/>
                <a:ea typeface="Tahoma"/>
                <a:cs typeface="Tahoma"/>
              </a:rPr>
              <a:t> </a:t>
            </a:r>
            <a:r>
              <a:rPr lang="vi-VN" sz="2800" dirty="0" err="1">
                <a:latin typeface="Tahoma"/>
                <a:ea typeface="Tahoma"/>
                <a:cs typeface="Tahoma"/>
              </a:rPr>
              <a:t>thống</a:t>
            </a:r>
            <a:r>
              <a:rPr lang="vi-VN" sz="2800" dirty="0">
                <a:latin typeface="Tahoma"/>
                <a:ea typeface="Tahoma"/>
                <a:cs typeface="Tahoma"/>
              </a:rPr>
              <a:t> TDMA cho </a:t>
            </a:r>
            <a:r>
              <a:rPr lang="vi-VN" sz="2800" dirty="0" err="1">
                <a:latin typeface="Tahoma"/>
                <a:ea typeface="Tahoma"/>
                <a:cs typeface="Tahoma"/>
              </a:rPr>
              <a:t>phép</a:t>
            </a:r>
            <a:r>
              <a:rPr lang="vi-VN" sz="2800" dirty="0">
                <a:latin typeface="Tahoma"/>
                <a:ea typeface="Tahoma"/>
                <a:cs typeface="Tahoma"/>
              </a:rPr>
              <a:t> </a:t>
            </a:r>
            <a:r>
              <a:rPr lang="vi-VN" sz="2800" dirty="0" err="1">
                <a:latin typeface="Tahoma"/>
                <a:ea typeface="Tahoma"/>
                <a:cs typeface="Tahoma"/>
              </a:rPr>
              <a:t>các</a:t>
            </a:r>
            <a:r>
              <a:rPr lang="vi-VN" sz="2800" dirty="0">
                <a:latin typeface="Tahoma"/>
                <a:ea typeface="Tahoma"/>
                <a:cs typeface="Tahoma"/>
              </a:rPr>
              <a:t> thuê bao </a:t>
            </a:r>
            <a:r>
              <a:rPr lang="vi-VN" sz="2800" dirty="0" err="1">
                <a:latin typeface="Tahoma"/>
                <a:ea typeface="Tahoma"/>
                <a:cs typeface="Tahoma"/>
              </a:rPr>
              <a:t>gửi</a:t>
            </a:r>
            <a:r>
              <a:rPr lang="vi-VN" sz="2800" dirty="0">
                <a:latin typeface="Tahoma"/>
                <a:ea typeface="Tahoma"/>
                <a:cs typeface="Tahoma"/>
              </a:rPr>
              <a:t> </a:t>
            </a:r>
            <a:r>
              <a:rPr lang="vi-VN" sz="2800" dirty="0" err="1">
                <a:latin typeface="Tahoma"/>
                <a:ea typeface="Tahoma"/>
                <a:cs typeface="Tahoma"/>
              </a:rPr>
              <a:t>và</a:t>
            </a:r>
            <a:r>
              <a:rPr lang="vi-VN" sz="2800" dirty="0">
                <a:latin typeface="Tahoma"/>
                <a:ea typeface="Tahoma"/>
                <a:cs typeface="Tahoma"/>
              </a:rPr>
              <a:t> </a:t>
            </a:r>
            <a:r>
              <a:rPr lang="vi-VN" sz="2800" dirty="0" err="1">
                <a:latin typeface="Tahoma"/>
                <a:ea typeface="Tahoma"/>
                <a:cs typeface="Tahoma"/>
              </a:rPr>
              <a:t>truyền</a:t>
            </a:r>
            <a:r>
              <a:rPr lang="vi-VN" sz="2800" dirty="0">
                <a:latin typeface="Tahoma"/>
                <a:ea typeface="Tahoma"/>
                <a:cs typeface="Tahoma"/>
              </a:rPr>
              <a:t> </a:t>
            </a:r>
            <a:r>
              <a:rPr lang="vi-VN" sz="2800" dirty="0" err="1">
                <a:latin typeface="Tahoma"/>
                <a:ea typeface="Tahoma"/>
                <a:cs typeface="Tahoma"/>
              </a:rPr>
              <a:t>tín</a:t>
            </a:r>
            <a:r>
              <a:rPr lang="vi-VN" sz="2800" dirty="0">
                <a:latin typeface="Tahoma"/>
                <a:ea typeface="Tahoma"/>
                <a:cs typeface="Tahoma"/>
              </a:rPr>
              <a:t> </a:t>
            </a:r>
            <a:r>
              <a:rPr lang="vi-VN" sz="2800" dirty="0" err="1">
                <a:latin typeface="Tahoma"/>
                <a:ea typeface="Tahoma"/>
                <a:cs typeface="Tahoma"/>
              </a:rPr>
              <a:t>hiệu</a:t>
            </a:r>
            <a:r>
              <a:rPr lang="vi-VN" sz="2800" dirty="0">
                <a:latin typeface="Tahoma"/>
                <a:ea typeface="Tahoma"/>
                <a:cs typeface="Tahoma"/>
              </a:rPr>
              <a:t> </a:t>
            </a:r>
            <a:r>
              <a:rPr lang="vi-VN" sz="2800" dirty="0" err="1">
                <a:latin typeface="Tahoma"/>
                <a:ea typeface="Tahoma"/>
                <a:cs typeface="Tahoma"/>
              </a:rPr>
              <a:t>đến</a:t>
            </a:r>
            <a:r>
              <a:rPr lang="vi-VN" sz="2800" dirty="0">
                <a:latin typeface="Tahoma"/>
                <a:ea typeface="Tahoma"/>
                <a:cs typeface="Tahoma"/>
              </a:rPr>
              <a:t> </a:t>
            </a:r>
            <a:r>
              <a:rPr lang="vi-VN" sz="2800" dirty="0" err="1">
                <a:latin typeface="Tahoma"/>
                <a:ea typeface="Tahoma"/>
                <a:cs typeface="Tahoma"/>
              </a:rPr>
              <a:t>trạm</a:t>
            </a:r>
            <a:r>
              <a:rPr lang="vi-VN" sz="2800" dirty="0">
                <a:latin typeface="Tahoma"/>
                <a:ea typeface="Tahoma"/>
                <a:cs typeface="Tahoma"/>
              </a:rPr>
              <a:t> trên </a:t>
            </a:r>
            <a:r>
              <a:rPr lang="vi-VN" sz="2800" dirty="0" err="1">
                <a:latin typeface="Tahoma"/>
                <a:ea typeface="Tahoma"/>
                <a:cs typeface="Tahoma"/>
              </a:rPr>
              <a:t>các</a:t>
            </a:r>
            <a:r>
              <a:rPr lang="vi-VN" sz="2800" dirty="0">
                <a:latin typeface="Tahoma"/>
                <a:ea typeface="Tahoma"/>
                <a:cs typeface="Tahoma"/>
              </a:rPr>
              <a:t> khe </a:t>
            </a:r>
            <a:r>
              <a:rPr lang="vi-VN" sz="2800" dirty="0" err="1">
                <a:latin typeface="Tahoma"/>
                <a:ea typeface="Tahoma"/>
                <a:cs typeface="Tahoma"/>
              </a:rPr>
              <a:t>thời</a:t>
            </a:r>
            <a:r>
              <a:rPr lang="vi-VN" sz="2800" dirty="0">
                <a:latin typeface="Tahoma"/>
                <a:ea typeface="Tahoma"/>
                <a:cs typeface="Tahoma"/>
              </a:rPr>
              <a:t> gian (</a:t>
            </a:r>
            <a:r>
              <a:rPr lang="vi-VN" sz="2800" dirty="0" err="1">
                <a:latin typeface="Tahoma"/>
                <a:ea typeface="Tahoma"/>
                <a:cs typeface="Tahoma"/>
              </a:rPr>
              <a:t>time-slot</a:t>
            </a:r>
            <a:r>
              <a:rPr lang="vi-VN" sz="2800" dirty="0">
                <a:latin typeface="Tahoma"/>
                <a:ea typeface="Tahoma"/>
                <a:cs typeface="Tahoma"/>
              </a:rPr>
              <a:t>) </a:t>
            </a:r>
            <a:r>
              <a:rPr lang="vi-VN" sz="2800" dirty="0" err="1">
                <a:latin typeface="Tahoma"/>
                <a:ea typeface="Tahoma"/>
                <a:cs typeface="Tahoma"/>
              </a:rPr>
              <a:t>khác</a:t>
            </a:r>
            <a:r>
              <a:rPr lang="vi-VN" sz="2800" dirty="0">
                <a:latin typeface="Tahoma"/>
                <a:ea typeface="Tahoma"/>
                <a:cs typeface="Tahoma"/>
              </a:rPr>
              <a:t> nhau</a:t>
            </a:r>
            <a:endParaRPr lang="en-US" sz="2800">
              <a:latin typeface="Century Gothic"/>
              <a:ea typeface="Tahoma"/>
              <a:cs typeface="Tahoma"/>
            </a:endParaRPr>
          </a:p>
          <a:p>
            <a:r>
              <a:rPr lang="vi-VN" sz="2800" dirty="0" err="1">
                <a:latin typeface="Tahoma"/>
                <a:ea typeface="Tahoma"/>
                <a:cs typeface="Tahoma"/>
              </a:rPr>
              <a:t>Các</a:t>
            </a:r>
            <a:r>
              <a:rPr lang="vi-VN" sz="2800" dirty="0">
                <a:latin typeface="Tahoma"/>
                <a:ea typeface="Tahoma"/>
                <a:cs typeface="Tahoma"/>
              </a:rPr>
              <a:t> </a:t>
            </a:r>
            <a:r>
              <a:rPr lang="vi-VN" sz="2800" dirty="0" err="1">
                <a:latin typeface="Tahoma"/>
                <a:ea typeface="Tahoma"/>
                <a:cs typeface="Tahoma"/>
              </a:rPr>
              <a:t>tín</a:t>
            </a:r>
            <a:r>
              <a:rPr lang="vi-VN" sz="2800" dirty="0">
                <a:latin typeface="Tahoma"/>
                <a:ea typeface="Tahoma"/>
                <a:cs typeface="Tahoma"/>
              </a:rPr>
              <a:t> </a:t>
            </a:r>
            <a:r>
              <a:rPr lang="vi-VN" sz="2800" dirty="0" err="1">
                <a:latin typeface="Tahoma"/>
                <a:ea typeface="Tahoma"/>
                <a:cs typeface="Tahoma"/>
              </a:rPr>
              <a:t>hiệu</a:t>
            </a:r>
            <a:r>
              <a:rPr lang="vi-VN" sz="2800" dirty="0">
                <a:latin typeface="Tahoma"/>
                <a:ea typeface="Tahoma"/>
                <a:cs typeface="Tahoma"/>
              </a:rPr>
              <a:t> </a:t>
            </a:r>
            <a:r>
              <a:rPr lang="vi-VN" sz="2800" dirty="0" err="1">
                <a:latin typeface="Tahoma"/>
                <a:ea typeface="Tahoma"/>
                <a:cs typeface="Tahoma"/>
              </a:rPr>
              <a:t>có</a:t>
            </a:r>
            <a:r>
              <a:rPr lang="vi-VN" sz="2800" dirty="0">
                <a:latin typeface="Tahoma"/>
                <a:ea typeface="Tahoma"/>
                <a:cs typeface="Tahoma"/>
              </a:rPr>
              <a:t> chung </a:t>
            </a:r>
            <a:r>
              <a:rPr lang="vi-VN" sz="2800" dirty="0" err="1">
                <a:latin typeface="Tahoma"/>
                <a:ea typeface="Tahoma"/>
                <a:cs typeface="Tahoma"/>
              </a:rPr>
              <a:t>một</a:t>
            </a:r>
            <a:r>
              <a:rPr lang="vi-VN" sz="2800" dirty="0">
                <a:latin typeface="Tahoma"/>
                <a:ea typeface="Tahoma"/>
                <a:cs typeface="Tahoma"/>
              </a:rPr>
              <a:t> </a:t>
            </a:r>
            <a:r>
              <a:rPr lang="vi-VN" sz="2800" dirty="0" err="1">
                <a:latin typeface="Tahoma"/>
                <a:ea typeface="Tahoma"/>
                <a:cs typeface="Tahoma"/>
              </a:rPr>
              <a:t>miền</a:t>
            </a:r>
            <a:r>
              <a:rPr lang="vi-VN" sz="2800" dirty="0">
                <a:latin typeface="Tahoma"/>
                <a:ea typeface="Tahoma"/>
                <a:cs typeface="Tahoma"/>
              </a:rPr>
              <a:t> </a:t>
            </a:r>
            <a:r>
              <a:rPr lang="vi-VN" sz="2800" dirty="0" err="1">
                <a:latin typeface="Tahoma"/>
                <a:ea typeface="Tahoma"/>
                <a:cs typeface="Tahoma"/>
              </a:rPr>
              <a:t>tần</a:t>
            </a:r>
            <a:r>
              <a:rPr lang="vi-VN" sz="2800" dirty="0">
                <a:latin typeface="Tahoma"/>
                <a:ea typeface="Tahoma"/>
                <a:cs typeface="Tahoma"/>
              </a:rPr>
              <a:t> </a:t>
            </a:r>
            <a:r>
              <a:rPr lang="vi-VN" sz="2800" dirty="0" err="1">
                <a:latin typeface="Tahoma"/>
                <a:ea typeface="Tahoma"/>
                <a:cs typeface="Tahoma"/>
              </a:rPr>
              <a:t>số</a:t>
            </a:r>
            <a:r>
              <a:rPr lang="vi-VN" sz="2800" dirty="0">
                <a:latin typeface="Tahoma"/>
                <a:ea typeface="Tahoma"/>
                <a:cs typeface="Tahoma"/>
              </a:rPr>
              <a:t> (kênh </a:t>
            </a:r>
            <a:r>
              <a:rPr lang="vi-VN" sz="2800" dirty="0" err="1">
                <a:latin typeface="Tahoma"/>
                <a:ea typeface="Tahoma"/>
                <a:cs typeface="Tahoma"/>
              </a:rPr>
              <a:t>tần</a:t>
            </a:r>
            <a:r>
              <a:rPr lang="vi-VN" sz="2800" dirty="0">
                <a:latin typeface="Tahoma"/>
                <a:ea typeface="Tahoma"/>
                <a:cs typeface="Tahoma"/>
              </a:rPr>
              <a:t> </a:t>
            </a:r>
            <a:r>
              <a:rPr lang="vi-VN" sz="2800" dirty="0" err="1">
                <a:latin typeface="Tahoma"/>
                <a:ea typeface="Tahoma"/>
                <a:cs typeface="Tahoma"/>
              </a:rPr>
              <a:t>số</a:t>
            </a:r>
            <a:r>
              <a:rPr lang="vi-VN" sz="2800" dirty="0">
                <a:latin typeface="Tahoma"/>
                <a:ea typeface="Tahoma"/>
                <a:cs typeface="Tahoma"/>
              </a:rPr>
              <a:t>) nhưng </a:t>
            </a:r>
            <a:r>
              <a:rPr lang="vi-VN" sz="2800" dirty="0" err="1">
                <a:latin typeface="Tahoma"/>
                <a:ea typeface="Tahoma"/>
                <a:cs typeface="Tahoma"/>
              </a:rPr>
              <a:t>khác</a:t>
            </a:r>
            <a:r>
              <a:rPr lang="vi-VN" sz="2800" dirty="0">
                <a:latin typeface="Tahoma"/>
                <a:ea typeface="Tahoma"/>
                <a:cs typeface="Tahoma"/>
              </a:rPr>
              <a:t> khe </a:t>
            </a:r>
            <a:r>
              <a:rPr lang="vi-VN" sz="2800" dirty="0" err="1">
                <a:latin typeface="Tahoma"/>
                <a:ea typeface="Tahoma"/>
                <a:cs typeface="Tahoma"/>
              </a:rPr>
              <a:t>thời</a:t>
            </a:r>
            <a:r>
              <a:rPr lang="vi-VN" sz="2800" dirty="0">
                <a:latin typeface="Tahoma"/>
                <a:ea typeface="Tahoma"/>
                <a:cs typeface="Tahoma"/>
              </a:rPr>
              <a:t> gian</a:t>
            </a:r>
            <a:endParaRPr lang="en-US" sz="2800">
              <a:latin typeface="Century Gothic"/>
              <a:ea typeface="Tahoma"/>
              <a:cs typeface="Tahoma"/>
            </a:endParaRPr>
          </a:p>
        </p:txBody>
      </p:sp>
      <p:pic>
        <p:nvPicPr>
          <p:cNvPr id="3074" name="Picture 2" descr="upload_2017-10-15_21-45-19.jpeg">
            <a:extLst>
              <a:ext uri="{FF2B5EF4-FFF2-40B4-BE49-F238E27FC236}">
                <a16:creationId xmlns:a16="http://schemas.microsoft.com/office/drawing/2014/main" id="{ADF47754-CA4D-4975-B21A-F9278B3318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66" r="2240" b="1"/>
          <a:stretch/>
        </p:blipFill>
        <p:spPr bwMode="auto">
          <a:xfrm>
            <a:off x="4619543" y="640080"/>
            <a:ext cx="6953577" cy="5252773"/>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09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93ECA-C19E-4A23-998D-F8FA0D806E8E}"/>
              </a:ext>
            </a:extLst>
          </p:cNvPr>
          <p:cNvSpPr>
            <a:spLocks noGrp="1"/>
          </p:cNvSpPr>
          <p:nvPr>
            <p:ph type="title"/>
          </p:nvPr>
        </p:nvSpPr>
        <p:spPr>
          <a:xfrm>
            <a:off x="649224" y="645106"/>
            <a:ext cx="3650279" cy="1259894"/>
          </a:xfrm>
        </p:spPr>
        <p:txBody>
          <a:bodyPr>
            <a:normAutofit/>
          </a:bodyPr>
          <a:lstStyle/>
          <a:p>
            <a:pPr>
              <a:lnSpc>
                <a:spcPct val="90000"/>
              </a:lnSpc>
            </a:pPr>
            <a:r>
              <a:rPr lang="en-US" sz="2800" b="1"/>
              <a:t>FDMA (Frequency-Division Multiple-Access)</a:t>
            </a:r>
            <a:endParaRPr lang="en-US" sz="2800"/>
          </a:p>
        </p:txBody>
      </p:sp>
      <p:sp>
        <p:nvSpPr>
          <p:cNvPr id="75" name="Rectangle 74">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92CB167-9772-4530-A6FD-0CD29E077991}"/>
              </a:ext>
            </a:extLst>
          </p:cNvPr>
          <p:cNvSpPr>
            <a:spLocks noGrp="1"/>
          </p:cNvSpPr>
          <p:nvPr>
            <p:ph idx="1"/>
          </p:nvPr>
        </p:nvSpPr>
        <p:spPr>
          <a:xfrm>
            <a:off x="649225" y="2133600"/>
            <a:ext cx="3650278" cy="3759253"/>
          </a:xfrm>
        </p:spPr>
        <p:txBody>
          <a:bodyPr vert="horz" lIns="91440" tIns="45720" rIns="91440" bIns="45720" rtlCol="0" anchor="t">
            <a:noAutofit/>
          </a:bodyPr>
          <a:lstStyle/>
          <a:p>
            <a:r>
              <a:rPr lang="vi-VN" sz="2800" dirty="0">
                <a:latin typeface="Tahoma"/>
                <a:ea typeface="Tahoma"/>
                <a:cs typeface="Tahoma"/>
              </a:rPr>
              <a:t>Hệ thống FDMA cho phép các thuê bao gửi và truyền tín hiệu đến trạm trên các kênh tần số khác nhau</a:t>
            </a:r>
            <a:endParaRPr lang="en-US" sz="2800">
              <a:latin typeface="Century Gothic"/>
              <a:ea typeface="Tahoma"/>
              <a:cs typeface="Tahoma"/>
            </a:endParaRPr>
          </a:p>
          <a:p>
            <a:r>
              <a:rPr lang="vi-VN" sz="2800" dirty="0">
                <a:latin typeface="Tahoma"/>
                <a:ea typeface="Tahoma"/>
                <a:cs typeface="Tahoma"/>
              </a:rPr>
              <a:t>Các tín hiệu từ nhiều thuê bao có thể được truyền đồng thời</a:t>
            </a:r>
            <a:endParaRPr lang="en-US" sz="2800">
              <a:latin typeface="Century Gothic"/>
              <a:ea typeface="Tahoma"/>
              <a:cs typeface="Tahoma"/>
            </a:endParaRPr>
          </a:p>
        </p:txBody>
      </p:sp>
      <p:pic>
        <p:nvPicPr>
          <p:cNvPr id="4100" name="Picture 4" descr="Image result for FDMA (Frequency-Division Multiple-Access)">
            <a:extLst>
              <a:ext uri="{FF2B5EF4-FFF2-40B4-BE49-F238E27FC236}">
                <a16:creationId xmlns:a16="http://schemas.microsoft.com/office/drawing/2014/main" id="{5320AF30-D916-44AF-BDC2-6BADD2F65F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38" r="13503" b="7"/>
          <a:stretch/>
        </p:blipFill>
        <p:spPr bwMode="auto">
          <a:xfrm>
            <a:off x="4619543" y="640080"/>
            <a:ext cx="6953577" cy="5252773"/>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1976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84AA9-BF98-4383-8E4D-D4D939A4D113}"/>
              </a:ext>
            </a:extLst>
          </p:cNvPr>
          <p:cNvSpPr>
            <a:spLocks noGrp="1"/>
          </p:cNvSpPr>
          <p:nvPr>
            <p:ph type="title"/>
          </p:nvPr>
        </p:nvSpPr>
        <p:spPr>
          <a:xfrm>
            <a:off x="649224" y="645106"/>
            <a:ext cx="3650279" cy="1259894"/>
          </a:xfrm>
        </p:spPr>
        <p:txBody>
          <a:bodyPr>
            <a:normAutofit/>
          </a:bodyPr>
          <a:lstStyle/>
          <a:p>
            <a:r>
              <a:rPr lang="en-US" b="1"/>
              <a:t>Kết hợp TDMA-FDMA</a:t>
            </a:r>
            <a:endParaRPr lang="en-US"/>
          </a:p>
        </p:txBody>
      </p:sp>
      <p:sp>
        <p:nvSpPr>
          <p:cNvPr id="73" name="Rectangle 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34B478E-B704-4B99-B3F8-23999E4A5CB2}"/>
              </a:ext>
            </a:extLst>
          </p:cNvPr>
          <p:cNvSpPr>
            <a:spLocks noGrp="1"/>
          </p:cNvSpPr>
          <p:nvPr>
            <p:ph idx="1"/>
          </p:nvPr>
        </p:nvSpPr>
        <p:spPr>
          <a:xfrm>
            <a:off x="649225" y="2133600"/>
            <a:ext cx="3650278" cy="3759253"/>
          </a:xfrm>
        </p:spPr>
        <p:txBody>
          <a:bodyPr vert="horz" lIns="91440" tIns="45720" rIns="91440" bIns="45720" rtlCol="0" anchor="t">
            <a:noAutofit/>
          </a:bodyPr>
          <a:lstStyle/>
          <a:p>
            <a:r>
              <a:rPr lang="vi-VN" sz="2800" dirty="0">
                <a:latin typeface="Tahoma"/>
                <a:ea typeface="Tahoma"/>
                <a:cs typeface="Tahoma"/>
              </a:rPr>
              <a:t>Có thể kết hai kỹ thuật FDMA và TDMA để cho phép nhiều user truy nhập hơn</a:t>
            </a:r>
            <a:endParaRPr lang="en-US" sz="2800">
              <a:latin typeface="Century Gothic"/>
              <a:ea typeface="Tahoma"/>
              <a:cs typeface="Tahoma"/>
            </a:endParaRPr>
          </a:p>
          <a:p>
            <a:r>
              <a:rPr lang="vi-VN" sz="2800" dirty="0">
                <a:latin typeface="Tahoma"/>
                <a:ea typeface="Tahoma"/>
                <a:cs typeface="Tahoma"/>
              </a:rPr>
              <a:t>Mỗi tín hiệu sử dụng một khe thời gian trong một kênh tần số nào đó</a:t>
            </a:r>
            <a:endParaRPr lang="en-US" sz="2800">
              <a:latin typeface="Century Gothic"/>
              <a:ea typeface="Tahoma"/>
              <a:cs typeface="Tahoma"/>
            </a:endParaRPr>
          </a:p>
        </p:txBody>
      </p:sp>
      <p:pic>
        <p:nvPicPr>
          <p:cNvPr id="5122" name="Picture 2" descr="upload_2017-10-15_21-46-17.jpeg">
            <a:extLst>
              <a:ext uri="{FF2B5EF4-FFF2-40B4-BE49-F238E27FC236}">
                <a16:creationId xmlns:a16="http://schemas.microsoft.com/office/drawing/2014/main" id="{B5946C34-F11C-48EF-9D59-CF53970057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258621"/>
            <a:ext cx="6953577" cy="4015690"/>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8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585</TotalTime>
  <Words>2343</Words>
  <Application>Microsoft Office PowerPoint</Application>
  <PresentationFormat>Widescreen</PresentationFormat>
  <Paragraphs>264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Wisp</vt:lpstr>
      <vt:lpstr>Đề tài: Hệ thống thông tin di động </vt:lpstr>
      <vt:lpstr>Tổng Quan Về Hệ Thống Thông Tin Di Động</vt:lpstr>
      <vt:lpstr>Các khó khăn gặp phải trong hệ thống thông tin di động</vt:lpstr>
      <vt:lpstr>Đa truy nhập</vt:lpstr>
      <vt:lpstr>Phân loại</vt:lpstr>
      <vt:lpstr>SDMA (Space-Division Multiple-Access)</vt:lpstr>
      <vt:lpstr>TDMA (Time-Division Multiple-Access)</vt:lpstr>
      <vt:lpstr>FDMA (Frequency-Division Multiple-Access)</vt:lpstr>
      <vt:lpstr>Kết hợp TDMA-FDMA</vt:lpstr>
      <vt:lpstr>CDMA (Code-Division Multiple-Access)</vt:lpstr>
      <vt:lpstr>Đa truy nhập CDMA</vt:lpstr>
      <vt:lpstr>Lịch sử phát triển thông tin di động</vt:lpstr>
      <vt:lpstr>PowerPoint Presentation</vt:lpstr>
      <vt:lpstr>PowerPoint Presentation</vt:lpstr>
      <vt:lpstr>Phần 2: Hệ thống GSM   -Hệ thống GSM là gì? -Cấu trúc và hoạt động của hệ thống GSM như thế nào? -Quá trình gọi từ thuê bao cố định đến một thuê bao di động trong GSM? </vt:lpstr>
      <vt:lpstr>I. Giới thiệu về mạng thông tin di động GSM</vt:lpstr>
      <vt:lpstr>Các đặc tính của mạng di động GSM</vt:lpstr>
      <vt:lpstr>Các chỉ tiêu kỹ thuật của mạng GSM:</vt:lpstr>
      <vt:lpstr>1 Về khả năng phục vụ:</vt:lpstr>
      <vt:lpstr>2 Về chất lượng dịch vụ và an toàn     bảo mật: </vt:lpstr>
      <vt:lpstr>3 Về sử dụng tần số:</vt:lpstr>
      <vt:lpstr>4 Về mạng:</vt:lpstr>
      <vt:lpstr>II.Cấu trúc hệ thống GSM</vt:lpstr>
      <vt:lpstr>            Quá trình thực hiện cuộc gọi tới thuê bao di động</vt:lpstr>
      <vt:lpstr>           Quá trình thực hiện cuộc gọi từ thuê bao di động  Đây là thủ tục để thực hiện cuộc gọi từ MS đến một MS khác hoặc tới thuê bao trong mạng PSTN ( thủ tục cuộc gọi từ MS tới thuê bao trong mạng PSTN).</vt:lpstr>
      <vt:lpstr>PowerPoint Presentation</vt:lpstr>
      <vt:lpstr>1: Trạm di động (Mobile Station-MS)</vt:lpstr>
      <vt:lpstr>2: Hệ thống trạm gốc (BSS)</vt:lpstr>
      <vt:lpstr>Khối thích ứng tốc độ chuyển mã (TRAU-Transcoding and Rate Adapter Unit)</vt:lpstr>
      <vt:lpstr>Trạm thu phát gốc (BTS-Base Transcerver Station)</vt:lpstr>
      <vt:lpstr>Bộ điều khiển trạm gốc (BSC-Base Station  Controler) </vt:lpstr>
      <vt:lpstr>3: Phân hệ chuyển mạch SS  (Switching Subsystem)</vt:lpstr>
      <vt:lpstr>Trung tâm chuyển mạch di động MSC</vt:lpstr>
      <vt:lpstr>Bộ ghi định vị thường trú HLR (Home Location Register)</vt:lpstr>
      <vt:lpstr>Bộ ghi định vị tạm trú VLR (Visitor Location Register)</vt:lpstr>
      <vt:lpstr>Bộ đăng kí nhận dạng thiết bị (Equipment Identity Register)</vt:lpstr>
      <vt:lpstr>Khối trung tâm nhận thực AuC (Aunthentication Center)</vt:lpstr>
      <vt:lpstr>4: Hệ thống vận hành và bảo dưỡng (Operation and Maintenance  Subsystem-OMS)</vt:lpstr>
      <vt:lpstr>Phân cấp vùng phục vụ trong GSM</vt:lpstr>
      <vt:lpstr>PowerPoint Presentation</vt:lpstr>
      <vt:lpstr>Các băng  tần số trong GSM</vt:lpstr>
      <vt:lpstr>PowerPoint Presentation</vt:lpstr>
      <vt:lpstr>PowerPoint Presentation</vt:lpstr>
      <vt:lpstr>PowerPoint Presentation</vt:lpstr>
      <vt:lpstr>BẢNG LIỆT KÊ SỰ KHÁC NHAU GIỮA 2 BĂNG TẦN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hệ thống thông tin di động</dc:title>
  <dc:creator>Tùng Phan</dc:creator>
  <cp:lastModifiedBy>HUNG NGUYEN</cp:lastModifiedBy>
  <cp:revision>771</cp:revision>
  <dcterms:created xsi:type="dcterms:W3CDTF">2019-06-03T07:37:54Z</dcterms:created>
  <dcterms:modified xsi:type="dcterms:W3CDTF">2019-06-10T06:29:20Z</dcterms:modified>
</cp:coreProperties>
</file>