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  <p:sldMasterId id="2147483665" r:id="rId3"/>
  </p:sldMasterIdLst>
  <p:notesMasterIdLst>
    <p:notesMasterId r:id="rId52"/>
  </p:notesMasterIdLst>
  <p:sldIdLst>
    <p:sldId id="256" r:id="rId4"/>
    <p:sldId id="25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307" r:id="rId16"/>
    <p:sldId id="306" r:id="rId17"/>
    <p:sldId id="303" r:id="rId18"/>
    <p:sldId id="305" r:id="rId19"/>
    <p:sldId id="301" r:id="rId20"/>
    <p:sldId id="257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</p:sldIdLst>
  <p:sldSz cx="9144000" cy="5143500" type="screen16x9"/>
  <p:notesSz cx="6858000" cy="9144000"/>
  <p:embeddedFontLst>
    <p:embeddedFont>
      <p:font typeface="Proxima Nova Semibold" panose="020B0604020202020204" charset="0"/>
      <p:regular r:id="rId53"/>
      <p:bold r:id="rId54"/>
      <p:boldItalic r:id="rId55"/>
    </p:embeddedFont>
    <p:embeddedFont>
      <p:font typeface="Fira Sans Extra Condensed Medium" panose="020B0604020202020204" charset="0"/>
      <p:regular r:id="rId56"/>
      <p:bold r:id="rId57"/>
      <p:italic r:id="rId58"/>
      <p:boldItalic r:id="rId59"/>
    </p:embeddedFont>
    <p:embeddedFont>
      <p:font typeface="Proxima Nova" panose="020B0604020202020204" charset="0"/>
      <p:regular r:id="rId60"/>
      <p:bold r:id="rId61"/>
      <p:italic r:id="rId62"/>
      <p:boldItalic r:id="rId63"/>
    </p:embeddedFont>
    <p:embeddedFont>
      <p:font typeface="Roboto" panose="020B0604020202020204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A833957-CDAE-4012-91B7-4027DB510438}">
          <p14:sldIdLst>
            <p14:sldId id="256"/>
            <p14:sldId id="25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7"/>
            <p14:sldId id="306"/>
            <p14:sldId id="303"/>
            <p14:sldId id="305"/>
            <p14:sldId id="301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11.fntdata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5" Type="http://schemas.openxmlformats.org/officeDocument/2006/relationships/slide" Target="slides/slide2.xml"/><Relationship Id="rId61" Type="http://schemas.openxmlformats.org/officeDocument/2006/relationships/font" Target="fonts/font9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5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588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585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452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659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037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572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606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907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28367690d_0_2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28367690d_0_2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928367690d_0_2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928367690d_0_2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28367690d_0_2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28367690d_0_2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928367690d_0_2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928367690d_0_2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928367690d_0_2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928367690d_0_2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928367690d_0_2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928367690d_0_2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928367690d_0_2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928367690d_0_2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92d6869e4b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92d6869e4b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92d6869e4b_2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92d6869e4b_2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92d6869e4b_2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92d6869e4b_2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92d6869e4b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92d6869e4b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92d6869e4b_2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92d6869e4b_2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92d6869e4b_2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92d6869e4b_2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8387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92d6869e4b_2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92d6869e4b_2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92d6869e4b_2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92d6869e4b_2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92d6869e4b_2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92d6869e4b_2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92d6869e4b_2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92d6869e4b_2_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92d6869e4b_2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92d6869e4b_2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92d6869e4b_2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92d6869e4b_2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92d6869e4b_2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92d6869e4b_2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92d6869e4b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92d6869e4b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92d6869e4b_2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92d6869e4b_2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92d6869e4b_2_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92d6869e4b_2_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471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2d6869e4b_2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2d6869e4b_2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g92d6869e4b_2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8" name="Google Shape;2068;g92d6869e4b_2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92d6869e4b_2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9" name="Google Shape;2109;g92d6869e4b_2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92d6869e4b_2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92d6869e4b_2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92d6869e4b_2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92d6869e4b_2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92d6869e4b_2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92d6869e4b_2_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SLIDES_API78670068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SLIDES_API78670068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SLIDES_API7867006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3" name="Google Shape;2303;SLIDES_API7867006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928367690d_0_4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928367690d_0_4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847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71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127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63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09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84300" y="1473713"/>
            <a:ext cx="3300900" cy="15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72760" y="2974989"/>
            <a:ext cx="2723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 flipH="1">
            <a:off x="674800" y="1555775"/>
            <a:ext cx="2070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 flipH="1">
            <a:off x="660325" y="2472925"/>
            <a:ext cx="2070300" cy="1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bit.ly/30B07G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>
            <a:spLocks noGrp="1"/>
          </p:cNvSpPr>
          <p:nvPr>
            <p:ph type="ctrTitle"/>
          </p:nvPr>
        </p:nvSpPr>
        <p:spPr>
          <a:xfrm>
            <a:off x="4387019" y="2096155"/>
            <a:ext cx="4628630" cy="706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smtClean="0"/>
              <a:t>Điều khiển nhiệt độ ứng dụng cho lò ấp trứng.</a:t>
            </a:r>
            <a:endParaRPr sz="3800"/>
          </a:p>
        </p:txBody>
      </p:sp>
      <p:sp>
        <p:nvSpPr>
          <p:cNvPr id="65" name="Google Shape;65;p19"/>
          <p:cNvSpPr txBox="1">
            <a:spLocks noGrp="1"/>
          </p:cNvSpPr>
          <p:nvPr>
            <p:ph type="subTitle" idx="1"/>
          </p:nvPr>
        </p:nvSpPr>
        <p:spPr>
          <a:xfrm>
            <a:off x="3583977" y="4338243"/>
            <a:ext cx="2548691" cy="529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/>
              <a:t>Ngô Minh Khánh – 18020698</a:t>
            </a:r>
          </a:p>
          <a:p>
            <a:pPr marL="0" lvl="0" indent="0" algn="l"/>
            <a:r>
              <a:rPr lang="en-US" sz="1400"/>
              <a:t>Đặng Trung Hiếu </a:t>
            </a:r>
            <a:r>
              <a:rPr lang="en-US" sz="1400" smtClean="0"/>
              <a:t>– </a:t>
            </a:r>
            <a:r>
              <a:rPr lang="en-US" sz="1400"/>
              <a:t>18020498</a:t>
            </a:r>
            <a:endParaRPr sz="1400"/>
          </a:p>
        </p:txBody>
      </p:sp>
      <p:grpSp>
        <p:nvGrpSpPr>
          <p:cNvPr id="66" name="Google Shape;66;p19"/>
          <p:cNvGrpSpPr/>
          <p:nvPr/>
        </p:nvGrpSpPr>
        <p:grpSpPr>
          <a:xfrm>
            <a:off x="37393" y="-28915"/>
            <a:ext cx="1349787" cy="2442484"/>
            <a:chOff x="912725" y="2818850"/>
            <a:chExt cx="708475" cy="1268625"/>
          </a:xfrm>
        </p:grpSpPr>
        <p:sp>
          <p:nvSpPr>
            <p:cNvPr id="67" name="Google Shape;67;p19"/>
            <p:cNvSpPr/>
            <p:nvPr/>
          </p:nvSpPr>
          <p:spPr>
            <a:xfrm>
              <a:off x="1221400" y="3995125"/>
              <a:ext cx="15075" cy="92350"/>
            </a:xfrm>
            <a:custGeom>
              <a:avLst/>
              <a:gdLst/>
              <a:ahLst/>
              <a:cxnLst/>
              <a:rect l="l" t="t" r="r" b="b"/>
              <a:pathLst>
                <a:path w="603" h="3694" extrusionOk="0">
                  <a:moveTo>
                    <a:pt x="18" y="2724"/>
                  </a:moveTo>
                  <a:lnTo>
                    <a:pt x="18" y="2290"/>
                  </a:lnTo>
                  <a:cubicBezTo>
                    <a:pt x="1" y="2073"/>
                    <a:pt x="34" y="1872"/>
                    <a:pt x="101" y="1672"/>
                  </a:cubicBezTo>
                  <a:cubicBezTo>
                    <a:pt x="201" y="1304"/>
                    <a:pt x="218" y="936"/>
                    <a:pt x="268" y="569"/>
                  </a:cubicBezTo>
                  <a:cubicBezTo>
                    <a:pt x="285" y="435"/>
                    <a:pt x="302" y="318"/>
                    <a:pt x="318" y="184"/>
                  </a:cubicBezTo>
                  <a:cubicBezTo>
                    <a:pt x="335" y="151"/>
                    <a:pt x="335" y="118"/>
                    <a:pt x="352" y="84"/>
                  </a:cubicBezTo>
                  <a:cubicBezTo>
                    <a:pt x="369" y="34"/>
                    <a:pt x="435" y="1"/>
                    <a:pt x="486" y="17"/>
                  </a:cubicBezTo>
                  <a:cubicBezTo>
                    <a:pt x="519" y="34"/>
                    <a:pt x="569" y="67"/>
                    <a:pt x="569" y="101"/>
                  </a:cubicBezTo>
                  <a:cubicBezTo>
                    <a:pt x="586" y="151"/>
                    <a:pt x="586" y="201"/>
                    <a:pt x="569" y="268"/>
                  </a:cubicBezTo>
                  <a:cubicBezTo>
                    <a:pt x="536" y="552"/>
                    <a:pt x="502" y="836"/>
                    <a:pt x="469" y="1120"/>
                  </a:cubicBezTo>
                  <a:cubicBezTo>
                    <a:pt x="469" y="1220"/>
                    <a:pt x="469" y="1321"/>
                    <a:pt x="486" y="1421"/>
                  </a:cubicBezTo>
                  <a:cubicBezTo>
                    <a:pt x="602" y="2006"/>
                    <a:pt x="602" y="2607"/>
                    <a:pt x="586" y="3192"/>
                  </a:cubicBezTo>
                  <a:cubicBezTo>
                    <a:pt x="586" y="3276"/>
                    <a:pt x="586" y="3359"/>
                    <a:pt x="569" y="3426"/>
                  </a:cubicBezTo>
                  <a:cubicBezTo>
                    <a:pt x="519" y="3593"/>
                    <a:pt x="385" y="3693"/>
                    <a:pt x="252" y="3693"/>
                  </a:cubicBezTo>
                  <a:cubicBezTo>
                    <a:pt x="101" y="3677"/>
                    <a:pt x="1" y="3526"/>
                    <a:pt x="1" y="3376"/>
                  </a:cubicBezTo>
                  <a:cubicBezTo>
                    <a:pt x="1" y="3159"/>
                    <a:pt x="1" y="2941"/>
                    <a:pt x="1" y="272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9"/>
            <p:cNvSpPr/>
            <p:nvPr/>
          </p:nvSpPr>
          <p:spPr>
            <a:xfrm>
              <a:off x="1354675" y="3993450"/>
              <a:ext cx="33000" cy="68950"/>
            </a:xfrm>
            <a:custGeom>
              <a:avLst/>
              <a:gdLst/>
              <a:ahLst/>
              <a:cxnLst/>
              <a:rect l="l" t="t" r="r" b="b"/>
              <a:pathLst>
                <a:path w="1320" h="2758" extrusionOk="0">
                  <a:moveTo>
                    <a:pt x="50" y="1"/>
                  </a:moveTo>
                  <a:cubicBezTo>
                    <a:pt x="117" y="51"/>
                    <a:pt x="150" y="68"/>
                    <a:pt x="184" y="101"/>
                  </a:cubicBezTo>
                  <a:cubicBezTo>
                    <a:pt x="451" y="385"/>
                    <a:pt x="702" y="686"/>
                    <a:pt x="835" y="1070"/>
                  </a:cubicBezTo>
                  <a:cubicBezTo>
                    <a:pt x="902" y="1287"/>
                    <a:pt x="1019" y="1488"/>
                    <a:pt x="1119" y="1688"/>
                  </a:cubicBezTo>
                  <a:cubicBezTo>
                    <a:pt x="1203" y="1872"/>
                    <a:pt x="1253" y="2056"/>
                    <a:pt x="1303" y="2256"/>
                  </a:cubicBezTo>
                  <a:cubicBezTo>
                    <a:pt x="1320" y="2373"/>
                    <a:pt x="1303" y="2490"/>
                    <a:pt x="1253" y="2607"/>
                  </a:cubicBezTo>
                  <a:cubicBezTo>
                    <a:pt x="1203" y="2691"/>
                    <a:pt x="1136" y="2741"/>
                    <a:pt x="1036" y="2758"/>
                  </a:cubicBezTo>
                  <a:cubicBezTo>
                    <a:pt x="936" y="2758"/>
                    <a:pt x="869" y="2708"/>
                    <a:pt x="819" y="2607"/>
                  </a:cubicBezTo>
                  <a:cubicBezTo>
                    <a:pt x="802" y="2557"/>
                    <a:pt x="769" y="2507"/>
                    <a:pt x="752" y="2440"/>
                  </a:cubicBezTo>
                  <a:cubicBezTo>
                    <a:pt x="602" y="1822"/>
                    <a:pt x="368" y="1221"/>
                    <a:pt x="100" y="636"/>
                  </a:cubicBezTo>
                  <a:cubicBezTo>
                    <a:pt x="17" y="419"/>
                    <a:pt x="0" y="335"/>
                    <a:pt x="50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9"/>
            <p:cNvSpPr/>
            <p:nvPr/>
          </p:nvSpPr>
          <p:spPr>
            <a:xfrm>
              <a:off x="912725" y="3698125"/>
              <a:ext cx="66025" cy="23425"/>
            </a:xfrm>
            <a:custGeom>
              <a:avLst/>
              <a:gdLst/>
              <a:ahLst/>
              <a:cxnLst/>
              <a:rect l="l" t="t" r="r" b="b"/>
              <a:pathLst>
                <a:path w="2641" h="937" extrusionOk="0">
                  <a:moveTo>
                    <a:pt x="2640" y="753"/>
                  </a:moveTo>
                  <a:cubicBezTo>
                    <a:pt x="2523" y="937"/>
                    <a:pt x="2356" y="937"/>
                    <a:pt x="2172" y="903"/>
                  </a:cubicBezTo>
                  <a:cubicBezTo>
                    <a:pt x="1755" y="836"/>
                    <a:pt x="1354" y="769"/>
                    <a:pt x="953" y="653"/>
                  </a:cubicBezTo>
                  <a:cubicBezTo>
                    <a:pt x="719" y="586"/>
                    <a:pt x="502" y="502"/>
                    <a:pt x="251" y="519"/>
                  </a:cubicBezTo>
                  <a:cubicBezTo>
                    <a:pt x="84" y="536"/>
                    <a:pt x="0" y="352"/>
                    <a:pt x="67" y="201"/>
                  </a:cubicBezTo>
                  <a:cubicBezTo>
                    <a:pt x="117" y="118"/>
                    <a:pt x="184" y="34"/>
                    <a:pt x="301" y="18"/>
                  </a:cubicBezTo>
                  <a:cubicBezTo>
                    <a:pt x="385" y="1"/>
                    <a:pt x="485" y="1"/>
                    <a:pt x="568" y="18"/>
                  </a:cubicBezTo>
                  <a:cubicBezTo>
                    <a:pt x="719" y="34"/>
                    <a:pt x="869" y="68"/>
                    <a:pt x="1020" y="101"/>
                  </a:cubicBezTo>
                  <a:cubicBezTo>
                    <a:pt x="1320" y="168"/>
                    <a:pt x="1621" y="235"/>
                    <a:pt x="1922" y="318"/>
                  </a:cubicBezTo>
                  <a:cubicBezTo>
                    <a:pt x="2039" y="335"/>
                    <a:pt x="2156" y="368"/>
                    <a:pt x="2256" y="419"/>
                  </a:cubicBezTo>
                  <a:cubicBezTo>
                    <a:pt x="2423" y="469"/>
                    <a:pt x="2557" y="569"/>
                    <a:pt x="2640" y="75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9"/>
            <p:cNvSpPr/>
            <p:nvPr/>
          </p:nvSpPr>
          <p:spPr>
            <a:xfrm>
              <a:off x="1050975" y="3964625"/>
              <a:ext cx="65200" cy="51825"/>
            </a:xfrm>
            <a:custGeom>
              <a:avLst/>
              <a:gdLst/>
              <a:ahLst/>
              <a:cxnLst/>
              <a:rect l="l" t="t" r="r" b="b"/>
              <a:pathLst>
                <a:path w="2608" h="2073" extrusionOk="0">
                  <a:moveTo>
                    <a:pt x="235" y="2073"/>
                  </a:moveTo>
                  <a:cubicBezTo>
                    <a:pt x="101" y="2073"/>
                    <a:pt x="1" y="1956"/>
                    <a:pt x="34" y="1839"/>
                  </a:cubicBezTo>
                  <a:cubicBezTo>
                    <a:pt x="68" y="1755"/>
                    <a:pt x="101" y="1688"/>
                    <a:pt x="151" y="1622"/>
                  </a:cubicBezTo>
                  <a:cubicBezTo>
                    <a:pt x="185" y="1588"/>
                    <a:pt x="218" y="1572"/>
                    <a:pt x="252" y="1538"/>
                  </a:cubicBezTo>
                  <a:cubicBezTo>
                    <a:pt x="853" y="1137"/>
                    <a:pt x="1421" y="703"/>
                    <a:pt x="2039" y="318"/>
                  </a:cubicBezTo>
                  <a:cubicBezTo>
                    <a:pt x="2156" y="252"/>
                    <a:pt x="2273" y="151"/>
                    <a:pt x="2390" y="68"/>
                  </a:cubicBezTo>
                  <a:cubicBezTo>
                    <a:pt x="2474" y="1"/>
                    <a:pt x="2541" y="1"/>
                    <a:pt x="2574" y="68"/>
                  </a:cubicBezTo>
                  <a:cubicBezTo>
                    <a:pt x="2607" y="118"/>
                    <a:pt x="2591" y="168"/>
                    <a:pt x="2524" y="218"/>
                  </a:cubicBezTo>
                  <a:cubicBezTo>
                    <a:pt x="2240" y="419"/>
                    <a:pt x="2039" y="686"/>
                    <a:pt x="1822" y="953"/>
                  </a:cubicBezTo>
                  <a:cubicBezTo>
                    <a:pt x="1688" y="1104"/>
                    <a:pt x="1538" y="1237"/>
                    <a:pt x="1388" y="1354"/>
                  </a:cubicBezTo>
                  <a:cubicBezTo>
                    <a:pt x="1104" y="1555"/>
                    <a:pt x="820" y="1755"/>
                    <a:pt x="536" y="1956"/>
                  </a:cubicBezTo>
                  <a:cubicBezTo>
                    <a:pt x="452" y="2023"/>
                    <a:pt x="352" y="2073"/>
                    <a:pt x="235" y="207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9"/>
            <p:cNvSpPr/>
            <p:nvPr/>
          </p:nvSpPr>
          <p:spPr>
            <a:xfrm>
              <a:off x="1546400" y="3724450"/>
              <a:ext cx="74800" cy="27600"/>
            </a:xfrm>
            <a:custGeom>
              <a:avLst/>
              <a:gdLst/>
              <a:ahLst/>
              <a:cxnLst/>
              <a:rect l="l" t="t" r="r" b="b"/>
              <a:pathLst>
                <a:path w="2992" h="1104" extrusionOk="0">
                  <a:moveTo>
                    <a:pt x="0" y="1103"/>
                  </a:moveTo>
                  <a:cubicBezTo>
                    <a:pt x="17" y="1070"/>
                    <a:pt x="34" y="1036"/>
                    <a:pt x="50" y="1020"/>
                  </a:cubicBezTo>
                  <a:cubicBezTo>
                    <a:pt x="117" y="1003"/>
                    <a:pt x="184" y="986"/>
                    <a:pt x="234" y="986"/>
                  </a:cubicBezTo>
                  <a:cubicBezTo>
                    <a:pt x="351" y="953"/>
                    <a:pt x="451" y="920"/>
                    <a:pt x="535" y="836"/>
                  </a:cubicBezTo>
                  <a:cubicBezTo>
                    <a:pt x="652" y="702"/>
                    <a:pt x="819" y="619"/>
                    <a:pt x="1003" y="569"/>
                  </a:cubicBezTo>
                  <a:cubicBezTo>
                    <a:pt x="1337" y="452"/>
                    <a:pt x="1671" y="335"/>
                    <a:pt x="2005" y="218"/>
                  </a:cubicBezTo>
                  <a:cubicBezTo>
                    <a:pt x="2172" y="151"/>
                    <a:pt x="2356" y="101"/>
                    <a:pt x="2523" y="51"/>
                  </a:cubicBezTo>
                  <a:cubicBezTo>
                    <a:pt x="2640" y="1"/>
                    <a:pt x="2757" y="34"/>
                    <a:pt x="2857" y="101"/>
                  </a:cubicBezTo>
                  <a:cubicBezTo>
                    <a:pt x="2991" y="168"/>
                    <a:pt x="2991" y="335"/>
                    <a:pt x="2874" y="402"/>
                  </a:cubicBezTo>
                  <a:cubicBezTo>
                    <a:pt x="2757" y="468"/>
                    <a:pt x="2640" y="535"/>
                    <a:pt x="2523" y="569"/>
                  </a:cubicBezTo>
                  <a:cubicBezTo>
                    <a:pt x="2222" y="686"/>
                    <a:pt x="1905" y="803"/>
                    <a:pt x="1604" y="903"/>
                  </a:cubicBezTo>
                  <a:cubicBezTo>
                    <a:pt x="1270" y="1020"/>
                    <a:pt x="953" y="1070"/>
                    <a:pt x="602" y="1053"/>
                  </a:cubicBezTo>
                  <a:cubicBezTo>
                    <a:pt x="485" y="1053"/>
                    <a:pt x="351" y="1087"/>
                    <a:pt x="217" y="1087"/>
                  </a:cubicBezTo>
                  <a:cubicBezTo>
                    <a:pt x="167" y="1103"/>
                    <a:pt x="84" y="1103"/>
                    <a:pt x="0" y="110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9"/>
            <p:cNvSpPr/>
            <p:nvPr/>
          </p:nvSpPr>
          <p:spPr>
            <a:xfrm>
              <a:off x="1540550" y="3863125"/>
              <a:ext cx="75625" cy="24675"/>
            </a:xfrm>
            <a:custGeom>
              <a:avLst/>
              <a:gdLst/>
              <a:ahLst/>
              <a:cxnLst/>
              <a:rect l="l" t="t" r="r" b="b"/>
              <a:pathLst>
                <a:path w="3025" h="987" extrusionOk="0">
                  <a:moveTo>
                    <a:pt x="0" y="34"/>
                  </a:moveTo>
                  <a:cubicBezTo>
                    <a:pt x="101" y="17"/>
                    <a:pt x="134" y="1"/>
                    <a:pt x="151" y="1"/>
                  </a:cubicBezTo>
                  <a:cubicBezTo>
                    <a:pt x="234" y="1"/>
                    <a:pt x="318" y="1"/>
                    <a:pt x="401" y="17"/>
                  </a:cubicBezTo>
                  <a:cubicBezTo>
                    <a:pt x="635" y="51"/>
                    <a:pt x="852" y="68"/>
                    <a:pt x="1086" y="68"/>
                  </a:cubicBezTo>
                  <a:cubicBezTo>
                    <a:pt x="1571" y="51"/>
                    <a:pt x="2039" y="118"/>
                    <a:pt x="2507" y="268"/>
                  </a:cubicBezTo>
                  <a:cubicBezTo>
                    <a:pt x="2624" y="318"/>
                    <a:pt x="2757" y="385"/>
                    <a:pt x="2874" y="452"/>
                  </a:cubicBezTo>
                  <a:cubicBezTo>
                    <a:pt x="2941" y="502"/>
                    <a:pt x="2991" y="569"/>
                    <a:pt x="2991" y="652"/>
                  </a:cubicBezTo>
                  <a:cubicBezTo>
                    <a:pt x="3025" y="836"/>
                    <a:pt x="2874" y="987"/>
                    <a:pt x="2674" y="953"/>
                  </a:cubicBezTo>
                  <a:cubicBezTo>
                    <a:pt x="2657" y="936"/>
                    <a:pt x="2624" y="936"/>
                    <a:pt x="2607" y="920"/>
                  </a:cubicBezTo>
                  <a:cubicBezTo>
                    <a:pt x="2373" y="803"/>
                    <a:pt x="2122" y="736"/>
                    <a:pt x="1872" y="686"/>
                  </a:cubicBezTo>
                  <a:cubicBezTo>
                    <a:pt x="1538" y="602"/>
                    <a:pt x="1220" y="502"/>
                    <a:pt x="919" y="302"/>
                  </a:cubicBezTo>
                  <a:cubicBezTo>
                    <a:pt x="786" y="201"/>
                    <a:pt x="619" y="168"/>
                    <a:pt x="451" y="151"/>
                  </a:cubicBezTo>
                  <a:cubicBezTo>
                    <a:pt x="318" y="151"/>
                    <a:pt x="184" y="151"/>
                    <a:pt x="0" y="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9"/>
            <p:cNvSpPr/>
            <p:nvPr/>
          </p:nvSpPr>
          <p:spPr>
            <a:xfrm>
              <a:off x="1485825" y="3544825"/>
              <a:ext cx="56825" cy="33875"/>
            </a:xfrm>
            <a:custGeom>
              <a:avLst/>
              <a:gdLst/>
              <a:ahLst/>
              <a:cxnLst/>
              <a:rect l="l" t="t" r="r" b="b"/>
              <a:pathLst>
                <a:path w="2273" h="1355" extrusionOk="0">
                  <a:moveTo>
                    <a:pt x="2273" y="252"/>
                  </a:moveTo>
                  <a:cubicBezTo>
                    <a:pt x="2256" y="268"/>
                    <a:pt x="2239" y="335"/>
                    <a:pt x="2189" y="368"/>
                  </a:cubicBezTo>
                  <a:cubicBezTo>
                    <a:pt x="2139" y="419"/>
                    <a:pt x="2089" y="452"/>
                    <a:pt x="2022" y="485"/>
                  </a:cubicBezTo>
                  <a:cubicBezTo>
                    <a:pt x="1437" y="786"/>
                    <a:pt x="853" y="1070"/>
                    <a:pt x="251" y="1321"/>
                  </a:cubicBezTo>
                  <a:cubicBezTo>
                    <a:pt x="234" y="1321"/>
                    <a:pt x="218" y="1338"/>
                    <a:pt x="184" y="1338"/>
                  </a:cubicBezTo>
                  <a:cubicBezTo>
                    <a:pt x="134" y="1354"/>
                    <a:pt x="67" y="1321"/>
                    <a:pt x="34" y="1254"/>
                  </a:cubicBezTo>
                  <a:cubicBezTo>
                    <a:pt x="1" y="1204"/>
                    <a:pt x="17" y="1137"/>
                    <a:pt x="51" y="1104"/>
                  </a:cubicBezTo>
                  <a:cubicBezTo>
                    <a:pt x="251" y="886"/>
                    <a:pt x="452" y="669"/>
                    <a:pt x="736" y="536"/>
                  </a:cubicBezTo>
                  <a:cubicBezTo>
                    <a:pt x="1070" y="385"/>
                    <a:pt x="1404" y="218"/>
                    <a:pt x="1738" y="68"/>
                  </a:cubicBezTo>
                  <a:cubicBezTo>
                    <a:pt x="1872" y="1"/>
                    <a:pt x="1989" y="1"/>
                    <a:pt x="2122" y="51"/>
                  </a:cubicBezTo>
                  <a:cubicBezTo>
                    <a:pt x="2206" y="68"/>
                    <a:pt x="2273" y="151"/>
                    <a:pt x="2273" y="25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9"/>
            <p:cNvSpPr/>
            <p:nvPr/>
          </p:nvSpPr>
          <p:spPr>
            <a:xfrm>
              <a:off x="1479975" y="3945000"/>
              <a:ext cx="55575" cy="43050"/>
            </a:xfrm>
            <a:custGeom>
              <a:avLst/>
              <a:gdLst/>
              <a:ahLst/>
              <a:cxnLst/>
              <a:rect l="l" t="t" r="r" b="b"/>
              <a:pathLst>
                <a:path w="2223" h="1722" extrusionOk="0">
                  <a:moveTo>
                    <a:pt x="1889" y="1705"/>
                  </a:moveTo>
                  <a:cubicBezTo>
                    <a:pt x="1822" y="1671"/>
                    <a:pt x="1705" y="1621"/>
                    <a:pt x="1605" y="1555"/>
                  </a:cubicBezTo>
                  <a:cubicBezTo>
                    <a:pt x="1287" y="1354"/>
                    <a:pt x="1003" y="1103"/>
                    <a:pt x="736" y="836"/>
                  </a:cubicBezTo>
                  <a:cubicBezTo>
                    <a:pt x="535" y="636"/>
                    <a:pt x="301" y="418"/>
                    <a:pt x="101" y="218"/>
                  </a:cubicBezTo>
                  <a:cubicBezTo>
                    <a:pt x="67" y="184"/>
                    <a:pt x="17" y="151"/>
                    <a:pt x="1" y="118"/>
                  </a:cubicBezTo>
                  <a:cubicBezTo>
                    <a:pt x="1" y="84"/>
                    <a:pt x="1" y="51"/>
                    <a:pt x="17" y="17"/>
                  </a:cubicBezTo>
                  <a:cubicBezTo>
                    <a:pt x="34" y="1"/>
                    <a:pt x="67" y="1"/>
                    <a:pt x="84" y="1"/>
                  </a:cubicBezTo>
                  <a:cubicBezTo>
                    <a:pt x="118" y="17"/>
                    <a:pt x="151" y="34"/>
                    <a:pt x="184" y="67"/>
                  </a:cubicBezTo>
                  <a:cubicBezTo>
                    <a:pt x="351" y="251"/>
                    <a:pt x="585" y="335"/>
                    <a:pt x="803" y="435"/>
                  </a:cubicBezTo>
                  <a:cubicBezTo>
                    <a:pt x="1204" y="602"/>
                    <a:pt x="1554" y="803"/>
                    <a:pt x="1905" y="1053"/>
                  </a:cubicBezTo>
                  <a:cubicBezTo>
                    <a:pt x="2039" y="1154"/>
                    <a:pt x="2139" y="1287"/>
                    <a:pt x="2173" y="1438"/>
                  </a:cubicBezTo>
                  <a:cubicBezTo>
                    <a:pt x="2223" y="1605"/>
                    <a:pt x="2106" y="1722"/>
                    <a:pt x="1889" y="170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9"/>
            <p:cNvSpPr/>
            <p:nvPr/>
          </p:nvSpPr>
          <p:spPr>
            <a:xfrm>
              <a:off x="948225" y="3859800"/>
              <a:ext cx="50575" cy="28000"/>
            </a:xfrm>
            <a:custGeom>
              <a:avLst/>
              <a:gdLst/>
              <a:ahLst/>
              <a:cxnLst/>
              <a:rect l="l" t="t" r="r" b="b"/>
              <a:pathLst>
                <a:path w="2023" h="1120" extrusionOk="0">
                  <a:moveTo>
                    <a:pt x="301" y="1120"/>
                  </a:moveTo>
                  <a:cubicBezTo>
                    <a:pt x="168" y="1120"/>
                    <a:pt x="84" y="1086"/>
                    <a:pt x="51" y="1003"/>
                  </a:cubicBezTo>
                  <a:cubicBezTo>
                    <a:pt x="1" y="919"/>
                    <a:pt x="17" y="802"/>
                    <a:pt x="118" y="735"/>
                  </a:cubicBezTo>
                  <a:cubicBezTo>
                    <a:pt x="201" y="668"/>
                    <a:pt x="285" y="602"/>
                    <a:pt x="385" y="551"/>
                  </a:cubicBezTo>
                  <a:cubicBezTo>
                    <a:pt x="602" y="468"/>
                    <a:pt x="803" y="368"/>
                    <a:pt x="1020" y="284"/>
                  </a:cubicBezTo>
                  <a:cubicBezTo>
                    <a:pt x="1270" y="201"/>
                    <a:pt x="1538" y="117"/>
                    <a:pt x="1788" y="34"/>
                  </a:cubicBezTo>
                  <a:cubicBezTo>
                    <a:pt x="1872" y="0"/>
                    <a:pt x="1972" y="50"/>
                    <a:pt x="1989" y="117"/>
                  </a:cubicBezTo>
                  <a:cubicBezTo>
                    <a:pt x="2022" y="201"/>
                    <a:pt x="2006" y="301"/>
                    <a:pt x="1922" y="334"/>
                  </a:cubicBezTo>
                  <a:cubicBezTo>
                    <a:pt x="1638" y="451"/>
                    <a:pt x="1438" y="702"/>
                    <a:pt x="1153" y="819"/>
                  </a:cubicBezTo>
                  <a:cubicBezTo>
                    <a:pt x="953" y="902"/>
                    <a:pt x="752" y="1003"/>
                    <a:pt x="535" y="1086"/>
                  </a:cubicBezTo>
                  <a:cubicBezTo>
                    <a:pt x="452" y="1103"/>
                    <a:pt x="351" y="1120"/>
                    <a:pt x="301" y="112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9"/>
            <p:cNvSpPr/>
            <p:nvPr/>
          </p:nvSpPr>
          <p:spPr>
            <a:xfrm>
              <a:off x="994600" y="3546100"/>
              <a:ext cx="43875" cy="39275"/>
            </a:xfrm>
            <a:custGeom>
              <a:avLst/>
              <a:gdLst/>
              <a:ahLst/>
              <a:cxnLst/>
              <a:rect l="l" t="t" r="r" b="b"/>
              <a:pathLst>
                <a:path w="1755" h="1571" extrusionOk="0">
                  <a:moveTo>
                    <a:pt x="1755" y="1487"/>
                  </a:moveTo>
                  <a:cubicBezTo>
                    <a:pt x="1705" y="1520"/>
                    <a:pt x="1671" y="1554"/>
                    <a:pt x="1638" y="1554"/>
                  </a:cubicBezTo>
                  <a:cubicBezTo>
                    <a:pt x="1604" y="1571"/>
                    <a:pt x="1571" y="1537"/>
                    <a:pt x="1537" y="1537"/>
                  </a:cubicBezTo>
                  <a:cubicBezTo>
                    <a:pt x="1420" y="1487"/>
                    <a:pt x="1320" y="1437"/>
                    <a:pt x="1203" y="1404"/>
                  </a:cubicBezTo>
                  <a:cubicBezTo>
                    <a:pt x="953" y="1320"/>
                    <a:pt x="769" y="1186"/>
                    <a:pt x="585" y="1003"/>
                  </a:cubicBezTo>
                  <a:cubicBezTo>
                    <a:pt x="435" y="835"/>
                    <a:pt x="284" y="668"/>
                    <a:pt x="134" y="485"/>
                  </a:cubicBezTo>
                  <a:cubicBezTo>
                    <a:pt x="117" y="451"/>
                    <a:pt x="84" y="418"/>
                    <a:pt x="67" y="384"/>
                  </a:cubicBezTo>
                  <a:cubicBezTo>
                    <a:pt x="0" y="284"/>
                    <a:pt x="17" y="167"/>
                    <a:pt x="100" y="100"/>
                  </a:cubicBezTo>
                  <a:cubicBezTo>
                    <a:pt x="167" y="17"/>
                    <a:pt x="284" y="0"/>
                    <a:pt x="401" y="67"/>
                  </a:cubicBezTo>
                  <a:cubicBezTo>
                    <a:pt x="451" y="84"/>
                    <a:pt x="501" y="134"/>
                    <a:pt x="535" y="184"/>
                  </a:cubicBezTo>
                  <a:cubicBezTo>
                    <a:pt x="635" y="284"/>
                    <a:pt x="735" y="401"/>
                    <a:pt x="836" y="501"/>
                  </a:cubicBezTo>
                  <a:cubicBezTo>
                    <a:pt x="1019" y="718"/>
                    <a:pt x="1203" y="952"/>
                    <a:pt x="1404" y="1170"/>
                  </a:cubicBezTo>
                  <a:cubicBezTo>
                    <a:pt x="1471" y="1236"/>
                    <a:pt x="1571" y="1303"/>
                    <a:pt x="1654" y="1370"/>
                  </a:cubicBezTo>
                  <a:cubicBezTo>
                    <a:pt x="1688" y="1404"/>
                    <a:pt x="1705" y="1437"/>
                    <a:pt x="1755" y="14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1045975" y="3437825"/>
              <a:ext cx="442800" cy="508000"/>
            </a:xfrm>
            <a:custGeom>
              <a:avLst/>
              <a:gdLst/>
              <a:ahLst/>
              <a:cxnLst/>
              <a:rect l="l" t="t" r="r" b="b"/>
              <a:pathLst>
                <a:path w="17712" h="20320" extrusionOk="0">
                  <a:moveTo>
                    <a:pt x="7432" y="0"/>
                  </a:moveTo>
                  <a:cubicBezTo>
                    <a:pt x="6997" y="0"/>
                    <a:pt x="6573" y="52"/>
                    <a:pt x="6149" y="154"/>
                  </a:cubicBezTo>
                  <a:cubicBezTo>
                    <a:pt x="5882" y="237"/>
                    <a:pt x="5648" y="388"/>
                    <a:pt x="5431" y="572"/>
                  </a:cubicBezTo>
                  <a:cubicBezTo>
                    <a:pt x="5381" y="605"/>
                    <a:pt x="5347" y="672"/>
                    <a:pt x="5330" y="722"/>
                  </a:cubicBezTo>
                  <a:cubicBezTo>
                    <a:pt x="5230" y="1039"/>
                    <a:pt x="5130" y="1357"/>
                    <a:pt x="5130" y="1691"/>
                  </a:cubicBezTo>
                  <a:cubicBezTo>
                    <a:pt x="5130" y="1741"/>
                    <a:pt x="5130" y="1791"/>
                    <a:pt x="5113" y="1841"/>
                  </a:cubicBezTo>
                  <a:cubicBezTo>
                    <a:pt x="4996" y="2426"/>
                    <a:pt x="4762" y="2961"/>
                    <a:pt x="4495" y="3479"/>
                  </a:cubicBezTo>
                  <a:cubicBezTo>
                    <a:pt x="4395" y="3663"/>
                    <a:pt x="4278" y="3863"/>
                    <a:pt x="4194" y="4047"/>
                  </a:cubicBezTo>
                  <a:cubicBezTo>
                    <a:pt x="4010" y="4431"/>
                    <a:pt x="3793" y="4765"/>
                    <a:pt x="3526" y="5083"/>
                  </a:cubicBezTo>
                  <a:cubicBezTo>
                    <a:pt x="3075" y="5668"/>
                    <a:pt x="2607" y="6252"/>
                    <a:pt x="2139" y="6837"/>
                  </a:cubicBezTo>
                  <a:cubicBezTo>
                    <a:pt x="2039" y="6954"/>
                    <a:pt x="1939" y="7088"/>
                    <a:pt x="1822" y="7188"/>
                  </a:cubicBezTo>
                  <a:cubicBezTo>
                    <a:pt x="1554" y="7372"/>
                    <a:pt x="1370" y="7623"/>
                    <a:pt x="1153" y="7856"/>
                  </a:cubicBezTo>
                  <a:cubicBezTo>
                    <a:pt x="1036" y="7990"/>
                    <a:pt x="936" y="8141"/>
                    <a:pt x="853" y="8291"/>
                  </a:cubicBezTo>
                  <a:cubicBezTo>
                    <a:pt x="652" y="8642"/>
                    <a:pt x="485" y="8993"/>
                    <a:pt x="318" y="9360"/>
                  </a:cubicBezTo>
                  <a:cubicBezTo>
                    <a:pt x="251" y="9511"/>
                    <a:pt x="201" y="9694"/>
                    <a:pt x="167" y="9862"/>
                  </a:cubicBezTo>
                  <a:cubicBezTo>
                    <a:pt x="134" y="10179"/>
                    <a:pt x="34" y="10480"/>
                    <a:pt x="67" y="10814"/>
                  </a:cubicBezTo>
                  <a:cubicBezTo>
                    <a:pt x="67" y="10831"/>
                    <a:pt x="51" y="10864"/>
                    <a:pt x="51" y="10897"/>
                  </a:cubicBezTo>
                  <a:cubicBezTo>
                    <a:pt x="0" y="11065"/>
                    <a:pt x="0" y="11248"/>
                    <a:pt x="0" y="11432"/>
                  </a:cubicBezTo>
                  <a:cubicBezTo>
                    <a:pt x="0" y="11900"/>
                    <a:pt x="17" y="12385"/>
                    <a:pt x="17" y="12852"/>
                  </a:cubicBezTo>
                  <a:cubicBezTo>
                    <a:pt x="17" y="12936"/>
                    <a:pt x="17" y="13003"/>
                    <a:pt x="34" y="13070"/>
                  </a:cubicBezTo>
                  <a:cubicBezTo>
                    <a:pt x="101" y="13337"/>
                    <a:pt x="117" y="13604"/>
                    <a:pt x="134" y="13888"/>
                  </a:cubicBezTo>
                  <a:cubicBezTo>
                    <a:pt x="134" y="14089"/>
                    <a:pt x="167" y="14306"/>
                    <a:pt x="301" y="14490"/>
                  </a:cubicBezTo>
                  <a:cubicBezTo>
                    <a:pt x="435" y="14657"/>
                    <a:pt x="485" y="14857"/>
                    <a:pt x="552" y="15058"/>
                  </a:cubicBezTo>
                  <a:cubicBezTo>
                    <a:pt x="602" y="15242"/>
                    <a:pt x="669" y="15425"/>
                    <a:pt x="719" y="15609"/>
                  </a:cubicBezTo>
                  <a:cubicBezTo>
                    <a:pt x="752" y="15760"/>
                    <a:pt x="836" y="15893"/>
                    <a:pt x="936" y="16010"/>
                  </a:cubicBezTo>
                  <a:cubicBezTo>
                    <a:pt x="1036" y="16111"/>
                    <a:pt x="1103" y="16227"/>
                    <a:pt x="1153" y="16344"/>
                  </a:cubicBezTo>
                  <a:cubicBezTo>
                    <a:pt x="1237" y="16578"/>
                    <a:pt x="1370" y="16796"/>
                    <a:pt x="1504" y="16996"/>
                  </a:cubicBezTo>
                  <a:cubicBezTo>
                    <a:pt x="1738" y="17380"/>
                    <a:pt x="1989" y="17715"/>
                    <a:pt x="2340" y="17999"/>
                  </a:cubicBezTo>
                  <a:cubicBezTo>
                    <a:pt x="2724" y="18299"/>
                    <a:pt x="3158" y="18533"/>
                    <a:pt x="3543" y="18851"/>
                  </a:cubicBezTo>
                  <a:cubicBezTo>
                    <a:pt x="3593" y="18884"/>
                    <a:pt x="3643" y="18901"/>
                    <a:pt x="3693" y="18918"/>
                  </a:cubicBezTo>
                  <a:cubicBezTo>
                    <a:pt x="3994" y="19085"/>
                    <a:pt x="4294" y="19235"/>
                    <a:pt x="4579" y="19402"/>
                  </a:cubicBezTo>
                  <a:cubicBezTo>
                    <a:pt x="5046" y="19669"/>
                    <a:pt x="5548" y="19870"/>
                    <a:pt x="6066" y="20020"/>
                  </a:cubicBezTo>
                  <a:cubicBezTo>
                    <a:pt x="6183" y="20037"/>
                    <a:pt x="6316" y="20054"/>
                    <a:pt x="6450" y="20070"/>
                  </a:cubicBezTo>
                  <a:cubicBezTo>
                    <a:pt x="6751" y="20137"/>
                    <a:pt x="7051" y="20137"/>
                    <a:pt x="7369" y="20137"/>
                  </a:cubicBezTo>
                  <a:cubicBezTo>
                    <a:pt x="7519" y="20137"/>
                    <a:pt x="7686" y="20154"/>
                    <a:pt x="7820" y="20204"/>
                  </a:cubicBezTo>
                  <a:cubicBezTo>
                    <a:pt x="8020" y="20254"/>
                    <a:pt x="8221" y="20254"/>
                    <a:pt x="8422" y="20254"/>
                  </a:cubicBezTo>
                  <a:lnTo>
                    <a:pt x="9056" y="20254"/>
                  </a:lnTo>
                  <a:cubicBezTo>
                    <a:pt x="9157" y="20254"/>
                    <a:pt x="9257" y="20271"/>
                    <a:pt x="9357" y="20271"/>
                  </a:cubicBezTo>
                  <a:cubicBezTo>
                    <a:pt x="9588" y="20308"/>
                    <a:pt x="9824" y="20319"/>
                    <a:pt x="10060" y="20319"/>
                  </a:cubicBezTo>
                  <a:cubicBezTo>
                    <a:pt x="10250" y="20319"/>
                    <a:pt x="10440" y="20312"/>
                    <a:pt x="10627" y="20304"/>
                  </a:cubicBezTo>
                  <a:cubicBezTo>
                    <a:pt x="10811" y="20288"/>
                    <a:pt x="10995" y="20254"/>
                    <a:pt x="11145" y="20137"/>
                  </a:cubicBezTo>
                  <a:cubicBezTo>
                    <a:pt x="11212" y="20087"/>
                    <a:pt x="11279" y="20070"/>
                    <a:pt x="11346" y="20070"/>
                  </a:cubicBezTo>
                  <a:cubicBezTo>
                    <a:pt x="11412" y="20070"/>
                    <a:pt x="11479" y="20054"/>
                    <a:pt x="11529" y="20037"/>
                  </a:cubicBezTo>
                  <a:cubicBezTo>
                    <a:pt x="12081" y="19903"/>
                    <a:pt x="12599" y="19703"/>
                    <a:pt x="13066" y="19402"/>
                  </a:cubicBezTo>
                  <a:cubicBezTo>
                    <a:pt x="13133" y="19369"/>
                    <a:pt x="13200" y="19352"/>
                    <a:pt x="13267" y="19302"/>
                  </a:cubicBezTo>
                  <a:cubicBezTo>
                    <a:pt x="13568" y="19151"/>
                    <a:pt x="13868" y="18984"/>
                    <a:pt x="14186" y="18817"/>
                  </a:cubicBezTo>
                  <a:cubicBezTo>
                    <a:pt x="14236" y="18784"/>
                    <a:pt x="14270" y="18750"/>
                    <a:pt x="14320" y="18717"/>
                  </a:cubicBezTo>
                  <a:cubicBezTo>
                    <a:pt x="14470" y="18600"/>
                    <a:pt x="14620" y="18500"/>
                    <a:pt x="14771" y="18366"/>
                  </a:cubicBezTo>
                  <a:cubicBezTo>
                    <a:pt x="14854" y="18299"/>
                    <a:pt x="14938" y="18232"/>
                    <a:pt x="14988" y="18132"/>
                  </a:cubicBezTo>
                  <a:cubicBezTo>
                    <a:pt x="15055" y="17999"/>
                    <a:pt x="15155" y="17932"/>
                    <a:pt x="15289" y="17848"/>
                  </a:cubicBezTo>
                  <a:cubicBezTo>
                    <a:pt x="15556" y="17698"/>
                    <a:pt x="15757" y="17464"/>
                    <a:pt x="15907" y="17197"/>
                  </a:cubicBezTo>
                  <a:cubicBezTo>
                    <a:pt x="15957" y="17096"/>
                    <a:pt x="16024" y="17013"/>
                    <a:pt x="16091" y="16946"/>
                  </a:cubicBezTo>
                  <a:cubicBezTo>
                    <a:pt x="16224" y="16829"/>
                    <a:pt x="16291" y="16695"/>
                    <a:pt x="16375" y="16545"/>
                  </a:cubicBezTo>
                  <a:cubicBezTo>
                    <a:pt x="16475" y="16378"/>
                    <a:pt x="16575" y="16211"/>
                    <a:pt x="16709" y="16044"/>
                  </a:cubicBezTo>
                  <a:cubicBezTo>
                    <a:pt x="16826" y="15893"/>
                    <a:pt x="16926" y="15743"/>
                    <a:pt x="16976" y="15559"/>
                  </a:cubicBezTo>
                  <a:cubicBezTo>
                    <a:pt x="17077" y="15258"/>
                    <a:pt x="17160" y="14958"/>
                    <a:pt x="17260" y="14674"/>
                  </a:cubicBezTo>
                  <a:cubicBezTo>
                    <a:pt x="17277" y="14590"/>
                    <a:pt x="17294" y="14506"/>
                    <a:pt x="17344" y="14440"/>
                  </a:cubicBezTo>
                  <a:cubicBezTo>
                    <a:pt x="17511" y="14189"/>
                    <a:pt x="17595" y="13905"/>
                    <a:pt x="17611" y="13588"/>
                  </a:cubicBezTo>
                  <a:cubicBezTo>
                    <a:pt x="17611" y="13554"/>
                    <a:pt x="17611" y="13521"/>
                    <a:pt x="17628" y="13487"/>
                  </a:cubicBezTo>
                  <a:cubicBezTo>
                    <a:pt x="17711" y="13270"/>
                    <a:pt x="17711" y="13053"/>
                    <a:pt x="17695" y="12836"/>
                  </a:cubicBezTo>
                  <a:cubicBezTo>
                    <a:pt x="17695" y="12451"/>
                    <a:pt x="17661" y="12084"/>
                    <a:pt x="17678" y="11716"/>
                  </a:cubicBezTo>
                  <a:cubicBezTo>
                    <a:pt x="17711" y="11248"/>
                    <a:pt x="17595" y="10780"/>
                    <a:pt x="17595" y="10329"/>
                  </a:cubicBezTo>
                  <a:cubicBezTo>
                    <a:pt x="17595" y="10279"/>
                    <a:pt x="17561" y="10229"/>
                    <a:pt x="17561" y="10196"/>
                  </a:cubicBezTo>
                  <a:cubicBezTo>
                    <a:pt x="17544" y="10129"/>
                    <a:pt x="17528" y="10062"/>
                    <a:pt x="17528" y="9995"/>
                  </a:cubicBezTo>
                  <a:cubicBezTo>
                    <a:pt x="17511" y="9745"/>
                    <a:pt x="17444" y="9494"/>
                    <a:pt x="17327" y="9277"/>
                  </a:cubicBezTo>
                  <a:cubicBezTo>
                    <a:pt x="17194" y="9009"/>
                    <a:pt x="17060" y="8742"/>
                    <a:pt x="16943" y="8491"/>
                  </a:cubicBezTo>
                  <a:cubicBezTo>
                    <a:pt x="16709" y="8007"/>
                    <a:pt x="16358" y="7639"/>
                    <a:pt x="15974" y="7272"/>
                  </a:cubicBezTo>
                  <a:cubicBezTo>
                    <a:pt x="15823" y="7138"/>
                    <a:pt x="15673" y="7004"/>
                    <a:pt x="15556" y="6854"/>
                  </a:cubicBezTo>
                  <a:cubicBezTo>
                    <a:pt x="15105" y="6286"/>
                    <a:pt x="14654" y="5718"/>
                    <a:pt x="14203" y="5166"/>
                  </a:cubicBezTo>
                  <a:cubicBezTo>
                    <a:pt x="13902" y="4782"/>
                    <a:pt x="13635" y="4398"/>
                    <a:pt x="13451" y="3963"/>
                  </a:cubicBezTo>
                  <a:cubicBezTo>
                    <a:pt x="13401" y="3846"/>
                    <a:pt x="13334" y="3729"/>
                    <a:pt x="13267" y="3629"/>
                  </a:cubicBezTo>
                  <a:cubicBezTo>
                    <a:pt x="13033" y="3212"/>
                    <a:pt x="12833" y="2760"/>
                    <a:pt x="12682" y="2309"/>
                  </a:cubicBezTo>
                  <a:cubicBezTo>
                    <a:pt x="12632" y="2109"/>
                    <a:pt x="12565" y="1908"/>
                    <a:pt x="12549" y="1724"/>
                  </a:cubicBezTo>
                  <a:cubicBezTo>
                    <a:pt x="12549" y="1374"/>
                    <a:pt x="12448" y="1056"/>
                    <a:pt x="12365" y="739"/>
                  </a:cubicBezTo>
                  <a:cubicBezTo>
                    <a:pt x="12348" y="672"/>
                    <a:pt x="12315" y="622"/>
                    <a:pt x="12264" y="572"/>
                  </a:cubicBezTo>
                  <a:cubicBezTo>
                    <a:pt x="12081" y="404"/>
                    <a:pt x="11863" y="254"/>
                    <a:pt x="11613" y="187"/>
                  </a:cubicBezTo>
                  <a:cubicBezTo>
                    <a:pt x="11479" y="154"/>
                    <a:pt x="11346" y="120"/>
                    <a:pt x="11212" y="87"/>
                  </a:cubicBezTo>
                  <a:cubicBezTo>
                    <a:pt x="10928" y="20"/>
                    <a:pt x="10644" y="3"/>
                    <a:pt x="10343" y="3"/>
                  </a:cubicBezTo>
                  <a:lnTo>
                    <a:pt x="7619" y="3"/>
                  </a:lnTo>
                  <a:cubicBezTo>
                    <a:pt x="7557" y="1"/>
                    <a:pt x="7494" y="0"/>
                    <a:pt x="7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9"/>
            <p:cNvSpPr/>
            <p:nvPr/>
          </p:nvSpPr>
          <p:spPr>
            <a:xfrm>
              <a:off x="1059350" y="3446850"/>
              <a:ext cx="426500" cy="490650"/>
            </a:xfrm>
            <a:custGeom>
              <a:avLst/>
              <a:gdLst/>
              <a:ahLst/>
              <a:cxnLst/>
              <a:rect l="l" t="t" r="r" b="b"/>
              <a:pathLst>
                <a:path w="17060" h="19626" extrusionOk="0">
                  <a:moveTo>
                    <a:pt x="6207" y="0"/>
                  </a:moveTo>
                  <a:cubicBezTo>
                    <a:pt x="5842" y="0"/>
                    <a:pt x="5508" y="112"/>
                    <a:pt x="5213" y="495"/>
                  </a:cubicBezTo>
                  <a:cubicBezTo>
                    <a:pt x="4612" y="1280"/>
                    <a:pt x="4461" y="2316"/>
                    <a:pt x="4144" y="3218"/>
                  </a:cubicBezTo>
                  <a:cubicBezTo>
                    <a:pt x="3676" y="4521"/>
                    <a:pt x="2774" y="5557"/>
                    <a:pt x="1905" y="6593"/>
                  </a:cubicBezTo>
                  <a:cubicBezTo>
                    <a:pt x="1170" y="7462"/>
                    <a:pt x="835" y="8197"/>
                    <a:pt x="518" y="9283"/>
                  </a:cubicBezTo>
                  <a:cubicBezTo>
                    <a:pt x="201" y="10436"/>
                    <a:pt x="0" y="11422"/>
                    <a:pt x="0" y="12625"/>
                  </a:cubicBezTo>
                  <a:cubicBezTo>
                    <a:pt x="0" y="13761"/>
                    <a:pt x="334" y="14613"/>
                    <a:pt x="869" y="15616"/>
                  </a:cubicBezTo>
                  <a:cubicBezTo>
                    <a:pt x="1420" y="16635"/>
                    <a:pt x="2139" y="17387"/>
                    <a:pt x="3024" y="18122"/>
                  </a:cubicBezTo>
                  <a:cubicBezTo>
                    <a:pt x="3893" y="18841"/>
                    <a:pt x="4779" y="19492"/>
                    <a:pt x="5932" y="19592"/>
                  </a:cubicBezTo>
                  <a:cubicBezTo>
                    <a:pt x="6205" y="19615"/>
                    <a:pt x="6474" y="19626"/>
                    <a:pt x="6740" y="19626"/>
                  </a:cubicBezTo>
                  <a:cubicBezTo>
                    <a:pt x="7646" y="19626"/>
                    <a:pt x="8520" y="19502"/>
                    <a:pt x="9424" y="19308"/>
                  </a:cubicBezTo>
                  <a:cubicBezTo>
                    <a:pt x="10660" y="19058"/>
                    <a:pt x="11780" y="18907"/>
                    <a:pt x="12832" y="18156"/>
                  </a:cubicBezTo>
                  <a:cubicBezTo>
                    <a:pt x="14620" y="16886"/>
                    <a:pt x="15673" y="14931"/>
                    <a:pt x="16508" y="12942"/>
                  </a:cubicBezTo>
                  <a:cubicBezTo>
                    <a:pt x="16892" y="12040"/>
                    <a:pt x="17060" y="10854"/>
                    <a:pt x="16876" y="9885"/>
                  </a:cubicBezTo>
                  <a:cubicBezTo>
                    <a:pt x="16692" y="8916"/>
                    <a:pt x="16090" y="8314"/>
                    <a:pt x="15405" y="7646"/>
                  </a:cubicBezTo>
                  <a:cubicBezTo>
                    <a:pt x="14520" y="6794"/>
                    <a:pt x="13467" y="5925"/>
                    <a:pt x="13033" y="4739"/>
                  </a:cubicBezTo>
                  <a:cubicBezTo>
                    <a:pt x="12615" y="3586"/>
                    <a:pt x="12465" y="2383"/>
                    <a:pt x="11780" y="1347"/>
                  </a:cubicBezTo>
                  <a:cubicBezTo>
                    <a:pt x="11111" y="328"/>
                    <a:pt x="10092" y="94"/>
                    <a:pt x="8956" y="43"/>
                  </a:cubicBezTo>
                  <a:cubicBezTo>
                    <a:pt x="8890" y="40"/>
                    <a:pt x="8822" y="38"/>
                    <a:pt x="8753" y="38"/>
                  </a:cubicBezTo>
                  <a:cubicBezTo>
                    <a:pt x="8279" y="38"/>
                    <a:pt x="7739" y="116"/>
                    <a:pt x="7235" y="116"/>
                  </a:cubicBezTo>
                  <a:cubicBezTo>
                    <a:pt x="7162" y="116"/>
                    <a:pt x="7089" y="114"/>
                    <a:pt x="7018" y="110"/>
                  </a:cubicBezTo>
                  <a:cubicBezTo>
                    <a:pt x="6735" y="55"/>
                    <a:pt x="6464" y="0"/>
                    <a:pt x="6207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9"/>
            <p:cNvSpPr/>
            <p:nvPr/>
          </p:nvSpPr>
          <p:spPr>
            <a:xfrm>
              <a:off x="1259850" y="2818850"/>
              <a:ext cx="11725" cy="467850"/>
            </a:xfrm>
            <a:custGeom>
              <a:avLst/>
              <a:gdLst/>
              <a:ahLst/>
              <a:cxnLst/>
              <a:rect l="l" t="t" r="r" b="b"/>
              <a:pathLst>
                <a:path w="469" h="18714" extrusionOk="0">
                  <a:moveTo>
                    <a:pt x="468" y="10460"/>
                  </a:moveTo>
                  <a:cubicBezTo>
                    <a:pt x="468" y="12749"/>
                    <a:pt x="468" y="15021"/>
                    <a:pt x="468" y="17310"/>
                  </a:cubicBezTo>
                  <a:cubicBezTo>
                    <a:pt x="468" y="17611"/>
                    <a:pt x="451" y="17912"/>
                    <a:pt x="435" y="18213"/>
                  </a:cubicBezTo>
                  <a:cubicBezTo>
                    <a:pt x="418" y="18346"/>
                    <a:pt x="368" y="18497"/>
                    <a:pt x="334" y="18630"/>
                  </a:cubicBezTo>
                  <a:cubicBezTo>
                    <a:pt x="318" y="18681"/>
                    <a:pt x="268" y="18714"/>
                    <a:pt x="217" y="18714"/>
                  </a:cubicBezTo>
                  <a:cubicBezTo>
                    <a:pt x="201" y="18697"/>
                    <a:pt x="151" y="18664"/>
                    <a:pt x="151" y="18630"/>
                  </a:cubicBezTo>
                  <a:cubicBezTo>
                    <a:pt x="100" y="18497"/>
                    <a:pt x="50" y="18346"/>
                    <a:pt x="34" y="18196"/>
                  </a:cubicBezTo>
                  <a:cubicBezTo>
                    <a:pt x="17" y="17812"/>
                    <a:pt x="0" y="17444"/>
                    <a:pt x="0" y="17060"/>
                  </a:cubicBezTo>
                  <a:cubicBezTo>
                    <a:pt x="0" y="14320"/>
                    <a:pt x="0" y="10009"/>
                    <a:pt x="0" y="7269"/>
                  </a:cubicBezTo>
                  <a:cubicBezTo>
                    <a:pt x="17" y="5447"/>
                    <a:pt x="34" y="2173"/>
                    <a:pt x="50" y="351"/>
                  </a:cubicBezTo>
                  <a:cubicBezTo>
                    <a:pt x="50" y="184"/>
                    <a:pt x="50" y="535"/>
                    <a:pt x="67" y="351"/>
                  </a:cubicBezTo>
                  <a:cubicBezTo>
                    <a:pt x="67" y="285"/>
                    <a:pt x="67" y="435"/>
                    <a:pt x="84" y="351"/>
                  </a:cubicBezTo>
                  <a:cubicBezTo>
                    <a:pt x="100" y="251"/>
                    <a:pt x="151" y="351"/>
                    <a:pt x="234" y="351"/>
                  </a:cubicBezTo>
                  <a:cubicBezTo>
                    <a:pt x="301" y="351"/>
                    <a:pt x="368" y="268"/>
                    <a:pt x="368" y="351"/>
                  </a:cubicBezTo>
                  <a:cubicBezTo>
                    <a:pt x="384" y="418"/>
                    <a:pt x="384" y="301"/>
                    <a:pt x="384" y="351"/>
                  </a:cubicBezTo>
                  <a:cubicBezTo>
                    <a:pt x="401" y="702"/>
                    <a:pt x="418" y="0"/>
                    <a:pt x="418" y="351"/>
                  </a:cubicBezTo>
                  <a:cubicBezTo>
                    <a:pt x="435" y="2557"/>
                    <a:pt x="451" y="8271"/>
                    <a:pt x="468" y="10460"/>
                  </a:cubicBezTo>
                  <a:cubicBezTo>
                    <a:pt x="468" y="10460"/>
                    <a:pt x="468" y="10460"/>
                    <a:pt x="468" y="1046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9"/>
            <p:cNvSpPr/>
            <p:nvPr/>
          </p:nvSpPr>
          <p:spPr>
            <a:xfrm>
              <a:off x="1194675" y="3396800"/>
              <a:ext cx="144150" cy="36950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39" y="0"/>
                  </a:moveTo>
                  <a:cubicBezTo>
                    <a:pt x="2455" y="0"/>
                    <a:pt x="2172" y="15"/>
                    <a:pt x="1889" y="24"/>
                  </a:cubicBezTo>
                  <a:cubicBezTo>
                    <a:pt x="1797" y="32"/>
                    <a:pt x="1705" y="36"/>
                    <a:pt x="1613" y="36"/>
                  </a:cubicBezTo>
                  <a:cubicBezTo>
                    <a:pt x="1521" y="36"/>
                    <a:pt x="1429" y="32"/>
                    <a:pt x="1337" y="24"/>
                  </a:cubicBezTo>
                  <a:cubicBezTo>
                    <a:pt x="1260" y="13"/>
                    <a:pt x="1183" y="9"/>
                    <a:pt x="1108" y="9"/>
                  </a:cubicBezTo>
                  <a:cubicBezTo>
                    <a:pt x="942" y="9"/>
                    <a:pt x="780" y="29"/>
                    <a:pt x="619" y="40"/>
                  </a:cubicBezTo>
                  <a:cubicBezTo>
                    <a:pt x="468" y="191"/>
                    <a:pt x="335" y="341"/>
                    <a:pt x="184" y="475"/>
                  </a:cubicBezTo>
                  <a:cubicBezTo>
                    <a:pt x="118" y="558"/>
                    <a:pt x="34" y="642"/>
                    <a:pt x="34" y="759"/>
                  </a:cubicBezTo>
                  <a:cubicBezTo>
                    <a:pt x="17" y="943"/>
                    <a:pt x="17" y="1127"/>
                    <a:pt x="1" y="1310"/>
                  </a:cubicBezTo>
                  <a:cubicBezTo>
                    <a:pt x="1" y="1360"/>
                    <a:pt x="34" y="1411"/>
                    <a:pt x="51" y="1477"/>
                  </a:cubicBezTo>
                  <a:cubicBezTo>
                    <a:pt x="134" y="1461"/>
                    <a:pt x="201" y="1461"/>
                    <a:pt x="268" y="1427"/>
                  </a:cubicBezTo>
                  <a:cubicBezTo>
                    <a:pt x="602" y="1327"/>
                    <a:pt x="953" y="1294"/>
                    <a:pt x="1287" y="1294"/>
                  </a:cubicBezTo>
                  <a:cubicBezTo>
                    <a:pt x="1627" y="1299"/>
                    <a:pt x="1967" y="1301"/>
                    <a:pt x="2306" y="1301"/>
                  </a:cubicBezTo>
                  <a:cubicBezTo>
                    <a:pt x="2984" y="1301"/>
                    <a:pt x="3660" y="1294"/>
                    <a:pt x="4328" y="1294"/>
                  </a:cubicBezTo>
                  <a:cubicBezTo>
                    <a:pt x="4746" y="1294"/>
                    <a:pt x="5147" y="1310"/>
                    <a:pt x="5548" y="1444"/>
                  </a:cubicBezTo>
                  <a:cubicBezTo>
                    <a:pt x="5573" y="1461"/>
                    <a:pt x="5602" y="1465"/>
                    <a:pt x="5636" y="1465"/>
                  </a:cubicBezTo>
                  <a:cubicBezTo>
                    <a:pt x="5669" y="1465"/>
                    <a:pt x="5707" y="1461"/>
                    <a:pt x="5748" y="1461"/>
                  </a:cubicBezTo>
                  <a:cubicBezTo>
                    <a:pt x="5748" y="1377"/>
                    <a:pt x="5765" y="1310"/>
                    <a:pt x="5765" y="1243"/>
                  </a:cubicBezTo>
                  <a:cubicBezTo>
                    <a:pt x="5765" y="1093"/>
                    <a:pt x="5748" y="943"/>
                    <a:pt x="5748" y="809"/>
                  </a:cubicBezTo>
                  <a:cubicBezTo>
                    <a:pt x="5732" y="592"/>
                    <a:pt x="5598" y="441"/>
                    <a:pt x="5398" y="375"/>
                  </a:cubicBezTo>
                  <a:cubicBezTo>
                    <a:pt x="5197" y="308"/>
                    <a:pt x="4980" y="241"/>
                    <a:pt x="4779" y="208"/>
                  </a:cubicBezTo>
                  <a:cubicBezTo>
                    <a:pt x="4328" y="141"/>
                    <a:pt x="3894" y="91"/>
                    <a:pt x="3443" y="40"/>
                  </a:cubicBezTo>
                  <a:cubicBezTo>
                    <a:pt x="3208" y="10"/>
                    <a:pt x="2973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9"/>
            <p:cNvSpPr/>
            <p:nvPr/>
          </p:nvSpPr>
          <p:spPr>
            <a:xfrm>
              <a:off x="1207625" y="3358600"/>
              <a:ext cx="118650" cy="37550"/>
            </a:xfrm>
            <a:custGeom>
              <a:avLst/>
              <a:gdLst/>
              <a:ahLst/>
              <a:cxnLst/>
              <a:rect l="l" t="t" r="r" b="b"/>
              <a:pathLst>
                <a:path w="4746" h="1502" extrusionOk="0">
                  <a:moveTo>
                    <a:pt x="1397" y="0"/>
                  </a:moveTo>
                  <a:cubicBezTo>
                    <a:pt x="1132" y="0"/>
                    <a:pt x="867" y="20"/>
                    <a:pt x="602" y="31"/>
                  </a:cubicBezTo>
                  <a:cubicBezTo>
                    <a:pt x="335" y="48"/>
                    <a:pt x="218" y="265"/>
                    <a:pt x="34" y="399"/>
                  </a:cubicBezTo>
                  <a:cubicBezTo>
                    <a:pt x="17" y="416"/>
                    <a:pt x="17" y="432"/>
                    <a:pt x="17" y="449"/>
                  </a:cubicBezTo>
                  <a:cubicBezTo>
                    <a:pt x="17" y="616"/>
                    <a:pt x="1" y="783"/>
                    <a:pt x="34" y="950"/>
                  </a:cubicBezTo>
                  <a:cubicBezTo>
                    <a:pt x="84" y="1117"/>
                    <a:pt x="134" y="1284"/>
                    <a:pt x="134" y="1502"/>
                  </a:cubicBezTo>
                  <a:cubicBezTo>
                    <a:pt x="251" y="1468"/>
                    <a:pt x="351" y="1452"/>
                    <a:pt x="435" y="1435"/>
                  </a:cubicBezTo>
                  <a:cubicBezTo>
                    <a:pt x="719" y="1368"/>
                    <a:pt x="1003" y="1284"/>
                    <a:pt x="1304" y="1234"/>
                  </a:cubicBezTo>
                  <a:cubicBezTo>
                    <a:pt x="1612" y="1199"/>
                    <a:pt x="1926" y="1178"/>
                    <a:pt x="2241" y="1178"/>
                  </a:cubicBezTo>
                  <a:cubicBezTo>
                    <a:pt x="2523" y="1178"/>
                    <a:pt x="2807" y="1195"/>
                    <a:pt x="3092" y="1234"/>
                  </a:cubicBezTo>
                  <a:cubicBezTo>
                    <a:pt x="3560" y="1301"/>
                    <a:pt x="4044" y="1335"/>
                    <a:pt x="4495" y="1452"/>
                  </a:cubicBezTo>
                  <a:lnTo>
                    <a:pt x="4579" y="1452"/>
                  </a:lnTo>
                  <a:cubicBezTo>
                    <a:pt x="4595" y="1318"/>
                    <a:pt x="4612" y="1201"/>
                    <a:pt x="4646" y="1101"/>
                  </a:cubicBezTo>
                  <a:cubicBezTo>
                    <a:pt x="4746" y="900"/>
                    <a:pt x="4729" y="683"/>
                    <a:pt x="4712" y="482"/>
                  </a:cubicBezTo>
                  <a:cubicBezTo>
                    <a:pt x="4679" y="466"/>
                    <a:pt x="4646" y="432"/>
                    <a:pt x="4612" y="416"/>
                  </a:cubicBezTo>
                  <a:cubicBezTo>
                    <a:pt x="4495" y="382"/>
                    <a:pt x="4395" y="332"/>
                    <a:pt x="4278" y="299"/>
                  </a:cubicBezTo>
                  <a:cubicBezTo>
                    <a:pt x="3576" y="115"/>
                    <a:pt x="2858" y="15"/>
                    <a:pt x="2139" y="15"/>
                  </a:cubicBezTo>
                  <a:lnTo>
                    <a:pt x="1755" y="15"/>
                  </a:lnTo>
                  <a:cubicBezTo>
                    <a:pt x="1636" y="4"/>
                    <a:pt x="1517" y="0"/>
                    <a:pt x="1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9"/>
            <p:cNvSpPr/>
            <p:nvPr/>
          </p:nvSpPr>
          <p:spPr>
            <a:xfrm>
              <a:off x="1218075" y="3307975"/>
              <a:ext cx="97775" cy="51000"/>
            </a:xfrm>
            <a:custGeom>
              <a:avLst/>
              <a:gdLst/>
              <a:ahLst/>
              <a:cxnLst/>
              <a:rect l="l" t="t" r="r" b="b"/>
              <a:pathLst>
                <a:path w="3911" h="2040" extrusionOk="0">
                  <a:moveTo>
                    <a:pt x="1880" y="0"/>
                  </a:moveTo>
                  <a:cubicBezTo>
                    <a:pt x="1706" y="0"/>
                    <a:pt x="1533" y="10"/>
                    <a:pt x="1370" y="85"/>
                  </a:cubicBezTo>
                  <a:cubicBezTo>
                    <a:pt x="1354" y="93"/>
                    <a:pt x="1333" y="93"/>
                    <a:pt x="1310" y="93"/>
                  </a:cubicBezTo>
                  <a:cubicBezTo>
                    <a:pt x="1287" y="93"/>
                    <a:pt x="1262" y="93"/>
                    <a:pt x="1237" y="101"/>
                  </a:cubicBezTo>
                  <a:cubicBezTo>
                    <a:pt x="986" y="168"/>
                    <a:pt x="719" y="218"/>
                    <a:pt x="535" y="419"/>
                  </a:cubicBezTo>
                  <a:cubicBezTo>
                    <a:pt x="451" y="519"/>
                    <a:pt x="351" y="603"/>
                    <a:pt x="251" y="669"/>
                  </a:cubicBezTo>
                  <a:cubicBezTo>
                    <a:pt x="84" y="786"/>
                    <a:pt x="34" y="937"/>
                    <a:pt x="34" y="1121"/>
                  </a:cubicBezTo>
                  <a:cubicBezTo>
                    <a:pt x="34" y="1338"/>
                    <a:pt x="34" y="1555"/>
                    <a:pt x="34" y="1772"/>
                  </a:cubicBezTo>
                  <a:cubicBezTo>
                    <a:pt x="34" y="1822"/>
                    <a:pt x="0" y="1889"/>
                    <a:pt x="67" y="1923"/>
                  </a:cubicBezTo>
                  <a:cubicBezTo>
                    <a:pt x="101" y="1923"/>
                    <a:pt x="151" y="1906"/>
                    <a:pt x="184" y="1906"/>
                  </a:cubicBezTo>
                  <a:cubicBezTo>
                    <a:pt x="451" y="1806"/>
                    <a:pt x="702" y="1789"/>
                    <a:pt x="969" y="1789"/>
                  </a:cubicBezTo>
                  <a:cubicBezTo>
                    <a:pt x="1220" y="1789"/>
                    <a:pt x="1471" y="1772"/>
                    <a:pt x="1705" y="1772"/>
                  </a:cubicBezTo>
                  <a:cubicBezTo>
                    <a:pt x="1766" y="1770"/>
                    <a:pt x="1828" y="1769"/>
                    <a:pt x="1889" y="1769"/>
                  </a:cubicBezTo>
                  <a:cubicBezTo>
                    <a:pt x="2295" y="1769"/>
                    <a:pt x="2702" y="1814"/>
                    <a:pt x="3108" y="1872"/>
                  </a:cubicBezTo>
                  <a:cubicBezTo>
                    <a:pt x="3359" y="1923"/>
                    <a:pt x="3626" y="1989"/>
                    <a:pt x="3910" y="2040"/>
                  </a:cubicBezTo>
                  <a:cubicBezTo>
                    <a:pt x="3893" y="1939"/>
                    <a:pt x="3877" y="1839"/>
                    <a:pt x="3877" y="1756"/>
                  </a:cubicBezTo>
                  <a:cubicBezTo>
                    <a:pt x="3893" y="1555"/>
                    <a:pt x="3776" y="1471"/>
                    <a:pt x="3626" y="1405"/>
                  </a:cubicBezTo>
                  <a:cubicBezTo>
                    <a:pt x="3559" y="1388"/>
                    <a:pt x="3509" y="1371"/>
                    <a:pt x="3442" y="1355"/>
                  </a:cubicBezTo>
                  <a:cubicBezTo>
                    <a:pt x="3075" y="1254"/>
                    <a:pt x="2724" y="1171"/>
                    <a:pt x="2340" y="1171"/>
                  </a:cubicBezTo>
                  <a:cubicBezTo>
                    <a:pt x="2223" y="1171"/>
                    <a:pt x="2101" y="1175"/>
                    <a:pt x="1982" y="1175"/>
                  </a:cubicBezTo>
                  <a:cubicBezTo>
                    <a:pt x="1863" y="1175"/>
                    <a:pt x="1746" y="1171"/>
                    <a:pt x="1638" y="1154"/>
                  </a:cubicBezTo>
                  <a:cubicBezTo>
                    <a:pt x="1442" y="1121"/>
                    <a:pt x="1246" y="1096"/>
                    <a:pt x="1050" y="1096"/>
                  </a:cubicBezTo>
                  <a:cubicBezTo>
                    <a:pt x="945" y="1096"/>
                    <a:pt x="840" y="1103"/>
                    <a:pt x="735" y="1121"/>
                  </a:cubicBezTo>
                  <a:cubicBezTo>
                    <a:pt x="713" y="1128"/>
                    <a:pt x="691" y="1136"/>
                    <a:pt x="670" y="1136"/>
                  </a:cubicBezTo>
                  <a:cubicBezTo>
                    <a:pt x="644" y="1136"/>
                    <a:pt x="620" y="1124"/>
                    <a:pt x="602" y="1087"/>
                  </a:cubicBezTo>
                  <a:cubicBezTo>
                    <a:pt x="619" y="1020"/>
                    <a:pt x="669" y="1020"/>
                    <a:pt x="719" y="1020"/>
                  </a:cubicBezTo>
                  <a:cubicBezTo>
                    <a:pt x="936" y="987"/>
                    <a:pt x="1136" y="954"/>
                    <a:pt x="1337" y="903"/>
                  </a:cubicBezTo>
                  <a:cubicBezTo>
                    <a:pt x="1504" y="870"/>
                    <a:pt x="1654" y="853"/>
                    <a:pt x="1805" y="853"/>
                  </a:cubicBezTo>
                  <a:cubicBezTo>
                    <a:pt x="1955" y="853"/>
                    <a:pt x="2089" y="837"/>
                    <a:pt x="2239" y="837"/>
                  </a:cubicBezTo>
                  <a:cubicBezTo>
                    <a:pt x="2284" y="835"/>
                    <a:pt x="2328" y="834"/>
                    <a:pt x="2372" y="834"/>
                  </a:cubicBezTo>
                  <a:cubicBezTo>
                    <a:pt x="2857" y="834"/>
                    <a:pt x="3317" y="919"/>
                    <a:pt x="3776" y="1087"/>
                  </a:cubicBezTo>
                  <a:cubicBezTo>
                    <a:pt x="3793" y="1104"/>
                    <a:pt x="3810" y="1104"/>
                    <a:pt x="3843" y="1104"/>
                  </a:cubicBezTo>
                  <a:cubicBezTo>
                    <a:pt x="3877" y="1004"/>
                    <a:pt x="3877" y="903"/>
                    <a:pt x="3810" y="837"/>
                  </a:cubicBezTo>
                  <a:cubicBezTo>
                    <a:pt x="3576" y="603"/>
                    <a:pt x="3359" y="369"/>
                    <a:pt x="3058" y="218"/>
                  </a:cubicBezTo>
                  <a:cubicBezTo>
                    <a:pt x="3041" y="202"/>
                    <a:pt x="3008" y="202"/>
                    <a:pt x="2974" y="185"/>
                  </a:cubicBezTo>
                  <a:cubicBezTo>
                    <a:pt x="2807" y="152"/>
                    <a:pt x="2624" y="118"/>
                    <a:pt x="2456" y="51"/>
                  </a:cubicBezTo>
                  <a:cubicBezTo>
                    <a:pt x="2323" y="18"/>
                    <a:pt x="2189" y="1"/>
                    <a:pt x="2055" y="1"/>
                  </a:cubicBezTo>
                  <a:cubicBezTo>
                    <a:pt x="1997" y="1"/>
                    <a:pt x="1939" y="0"/>
                    <a:pt x="1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9"/>
            <p:cNvSpPr/>
            <p:nvPr/>
          </p:nvSpPr>
          <p:spPr>
            <a:xfrm>
              <a:off x="1237275" y="3285025"/>
              <a:ext cx="58925" cy="20475"/>
            </a:xfrm>
            <a:custGeom>
              <a:avLst/>
              <a:gdLst/>
              <a:ahLst/>
              <a:cxnLst/>
              <a:rect l="l" t="t" r="r" b="b"/>
              <a:pathLst>
                <a:path w="2357" h="819" extrusionOk="0">
                  <a:moveTo>
                    <a:pt x="1221" y="0"/>
                  </a:moveTo>
                  <a:cubicBezTo>
                    <a:pt x="1054" y="0"/>
                    <a:pt x="903" y="34"/>
                    <a:pt x="736" y="50"/>
                  </a:cubicBezTo>
                  <a:cubicBezTo>
                    <a:pt x="711" y="59"/>
                    <a:pt x="682" y="59"/>
                    <a:pt x="653" y="59"/>
                  </a:cubicBezTo>
                  <a:cubicBezTo>
                    <a:pt x="623" y="59"/>
                    <a:pt x="594" y="59"/>
                    <a:pt x="569" y="67"/>
                  </a:cubicBezTo>
                  <a:cubicBezTo>
                    <a:pt x="519" y="84"/>
                    <a:pt x="469" y="100"/>
                    <a:pt x="419" y="134"/>
                  </a:cubicBezTo>
                  <a:cubicBezTo>
                    <a:pt x="201" y="301"/>
                    <a:pt x="34" y="501"/>
                    <a:pt x="1" y="819"/>
                  </a:cubicBezTo>
                  <a:cubicBezTo>
                    <a:pt x="268" y="752"/>
                    <a:pt x="485" y="702"/>
                    <a:pt x="719" y="635"/>
                  </a:cubicBezTo>
                  <a:cubicBezTo>
                    <a:pt x="786" y="618"/>
                    <a:pt x="853" y="618"/>
                    <a:pt x="920" y="618"/>
                  </a:cubicBezTo>
                  <a:lnTo>
                    <a:pt x="1455" y="618"/>
                  </a:lnTo>
                  <a:cubicBezTo>
                    <a:pt x="1521" y="618"/>
                    <a:pt x="1572" y="618"/>
                    <a:pt x="1622" y="635"/>
                  </a:cubicBezTo>
                  <a:cubicBezTo>
                    <a:pt x="1839" y="685"/>
                    <a:pt x="2056" y="752"/>
                    <a:pt x="2290" y="802"/>
                  </a:cubicBezTo>
                  <a:cubicBezTo>
                    <a:pt x="2296" y="808"/>
                    <a:pt x="2303" y="810"/>
                    <a:pt x="2311" y="810"/>
                  </a:cubicBezTo>
                  <a:cubicBezTo>
                    <a:pt x="2327" y="810"/>
                    <a:pt x="2346" y="802"/>
                    <a:pt x="2357" y="802"/>
                  </a:cubicBezTo>
                  <a:cubicBezTo>
                    <a:pt x="2323" y="568"/>
                    <a:pt x="2223" y="368"/>
                    <a:pt x="2039" y="217"/>
                  </a:cubicBezTo>
                  <a:cubicBezTo>
                    <a:pt x="1956" y="117"/>
                    <a:pt x="1839" y="67"/>
                    <a:pt x="1705" y="50"/>
                  </a:cubicBezTo>
                  <a:cubicBezTo>
                    <a:pt x="1538" y="34"/>
                    <a:pt x="1388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9"/>
            <p:cNvSpPr/>
            <p:nvPr/>
          </p:nvSpPr>
          <p:spPr>
            <a:xfrm>
              <a:off x="1234725" y="3288325"/>
              <a:ext cx="58950" cy="22575"/>
            </a:xfrm>
            <a:custGeom>
              <a:avLst/>
              <a:gdLst/>
              <a:ahLst/>
              <a:cxnLst/>
              <a:rect l="l" t="t" r="r" b="b"/>
              <a:pathLst>
                <a:path w="2358" h="903" extrusionOk="0">
                  <a:moveTo>
                    <a:pt x="1376" y="0"/>
                  </a:moveTo>
                  <a:cubicBezTo>
                    <a:pt x="1283" y="0"/>
                    <a:pt x="1188" y="15"/>
                    <a:pt x="1105" y="35"/>
                  </a:cubicBezTo>
                  <a:cubicBezTo>
                    <a:pt x="788" y="85"/>
                    <a:pt x="487" y="202"/>
                    <a:pt x="237" y="386"/>
                  </a:cubicBezTo>
                  <a:cubicBezTo>
                    <a:pt x="1" y="552"/>
                    <a:pt x="145" y="903"/>
                    <a:pt x="363" y="903"/>
                  </a:cubicBezTo>
                  <a:cubicBezTo>
                    <a:pt x="408" y="903"/>
                    <a:pt x="456" y="888"/>
                    <a:pt x="504" y="854"/>
                  </a:cubicBezTo>
                  <a:cubicBezTo>
                    <a:pt x="738" y="687"/>
                    <a:pt x="988" y="570"/>
                    <a:pt x="1273" y="537"/>
                  </a:cubicBezTo>
                  <a:cubicBezTo>
                    <a:pt x="1293" y="534"/>
                    <a:pt x="1314" y="532"/>
                    <a:pt x="1335" y="532"/>
                  </a:cubicBezTo>
                  <a:cubicBezTo>
                    <a:pt x="1565" y="532"/>
                    <a:pt x="1795" y="688"/>
                    <a:pt x="2024" y="704"/>
                  </a:cubicBezTo>
                  <a:cubicBezTo>
                    <a:pt x="2039" y="706"/>
                    <a:pt x="2054" y="707"/>
                    <a:pt x="2067" y="707"/>
                  </a:cubicBezTo>
                  <a:cubicBezTo>
                    <a:pt x="2358" y="707"/>
                    <a:pt x="2344" y="218"/>
                    <a:pt x="2024" y="186"/>
                  </a:cubicBezTo>
                  <a:cubicBezTo>
                    <a:pt x="1857" y="169"/>
                    <a:pt x="1707" y="69"/>
                    <a:pt x="1540" y="19"/>
                  </a:cubicBezTo>
                  <a:cubicBezTo>
                    <a:pt x="1489" y="6"/>
                    <a:pt x="1433" y="0"/>
                    <a:pt x="1376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9"/>
            <p:cNvSpPr/>
            <p:nvPr/>
          </p:nvSpPr>
          <p:spPr>
            <a:xfrm>
              <a:off x="1221825" y="3313650"/>
              <a:ext cx="90750" cy="26675"/>
            </a:xfrm>
            <a:custGeom>
              <a:avLst/>
              <a:gdLst/>
              <a:ahLst/>
              <a:cxnLst/>
              <a:rect l="l" t="t" r="r" b="b"/>
              <a:pathLst>
                <a:path w="3630" h="1067" extrusionOk="0">
                  <a:moveTo>
                    <a:pt x="1493" y="1"/>
                  </a:moveTo>
                  <a:cubicBezTo>
                    <a:pt x="1043" y="1"/>
                    <a:pt x="232" y="213"/>
                    <a:pt x="51" y="576"/>
                  </a:cubicBezTo>
                  <a:cubicBezTo>
                    <a:pt x="1" y="676"/>
                    <a:pt x="1" y="827"/>
                    <a:pt x="84" y="910"/>
                  </a:cubicBezTo>
                  <a:cubicBezTo>
                    <a:pt x="101" y="910"/>
                    <a:pt x="101" y="910"/>
                    <a:pt x="101" y="927"/>
                  </a:cubicBezTo>
                  <a:cubicBezTo>
                    <a:pt x="157" y="968"/>
                    <a:pt x="217" y="986"/>
                    <a:pt x="274" y="986"/>
                  </a:cubicBezTo>
                  <a:cubicBezTo>
                    <a:pt x="403" y="986"/>
                    <a:pt x="517" y="897"/>
                    <a:pt x="552" y="793"/>
                  </a:cubicBezTo>
                  <a:cubicBezTo>
                    <a:pt x="738" y="638"/>
                    <a:pt x="1326" y="541"/>
                    <a:pt x="1571" y="541"/>
                  </a:cubicBezTo>
                  <a:cubicBezTo>
                    <a:pt x="1590" y="541"/>
                    <a:pt x="1607" y="542"/>
                    <a:pt x="1621" y="543"/>
                  </a:cubicBezTo>
                  <a:cubicBezTo>
                    <a:pt x="1905" y="576"/>
                    <a:pt x="2941" y="643"/>
                    <a:pt x="3075" y="927"/>
                  </a:cubicBezTo>
                  <a:cubicBezTo>
                    <a:pt x="3117" y="1026"/>
                    <a:pt x="3190" y="1066"/>
                    <a:pt x="3268" y="1066"/>
                  </a:cubicBezTo>
                  <a:cubicBezTo>
                    <a:pt x="3440" y="1066"/>
                    <a:pt x="3630" y="867"/>
                    <a:pt x="3526" y="660"/>
                  </a:cubicBezTo>
                  <a:cubicBezTo>
                    <a:pt x="3292" y="108"/>
                    <a:pt x="2123" y="75"/>
                    <a:pt x="1621" y="8"/>
                  </a:cubicBezTo>
                  <a:cubicBezTo>
                    <a:pt x="1583" y="3"/>
                    <a:pt x="1540" y="1"/>
                    <a:pt x="14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9"/>
            <p:cNvSpPr/>
            <p:nvPr/>
          </p:nvSpPr>
          <p:spPr>
            <a:xfrm>
              <a:off x="1214725" y="3337450"/>
              <a:ext cx="95275" cy="20100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705" y="1"/>
                  </a:moveTo>
                  <a:cubicBezTo>
                    <a:pt x="1201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7" y="510"/>
                  </a:cubicBezTo>
                  <a:cubicBezTo>
                    <a:pt x="17" y="510"/>
                    <a:pt x="17" y="526"/>
                    <a:pt x="17" y="543"/>
                  </a:cubicBezTo>
                  <a:cubicBezTo>
                    <a:pt x="39" y="712"/>
                    <a:pt x="187" y="801"/>
                    <a:pt x="323" y="801"/>
                  </a:cubicBezTo>
                  <a:cubicBezTo>
                    <a:pt x="401" y="801"/>
                    <a:pt x="476" y="771"/>
                    <a:pt x="519" y="710"/>
                  </a:cubicBezTo>
                  <a:cubicBezTo>
                    <a:pt x="909" y="593"/>
                    <a:pt x="1299" y="527"/>
                    <a:pt x="1705" y="527"/>
                  </a:cubicBezTo>
                  <a:cubicBezTo>
                    <a:pt x="1821" y="527"/>
                    <a:pt x="1937" y="532"/>
                    <a:pt x="2056" y="543"/>
                  </a:cubicBezTo>
                  <a:cubicBezTo>
                    <a:pt x="2306" y="577"/>
                    <a:pt x="3075" y="543"/>
                    <a:pt x="3309" y="693"/>
                  </a:cubicBezTo>
                  <a:cubicBezTo>
                    <a:pt x="3362" y="762"/>
                    <a:pt x="3455" y="803"/>
                    <a:pt x="3543" y="803"/>
                  </a:cubicBezTo>
                  <a:cubicBezTo>
                    <a:pt x="3649" y="803"/>
                    <a:pt x="3750" y="746"/>
                    <a:pt x="3777" y="610"/>
                  </a:cubicBezTo>
                  <a:cubicBezTo>
                    <a:pt x="3777" y="610"/>
                    <a:pt x="3777" y="610"/>
                    <a:pt x="3793" y="593"/>
                  </a:cubicBezTo>
                  <a:cubicBezTo>
                    <a:pt x="3810" y="510"/>
                    <a:pt x="3793" y="409"/>
                    <a:pt x="3727" y="343"/>
                  </a:cubicBezTo>
                  <a:cubicBezTo>
                    <a:pt x="3426" y="59"/>
                    <a:pt x="2774" y="92"/>
                    <a:pt x="2407" y="42"/>
                  </a:cubicBezTo>
                  <a:cubicBezTo>
                    <a:pt x="2170" y="16"/>
                    <a:pt x="1937" y="1"/>
                    <a:pt x="17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1208875" y="3370575"/>
              <a:ext cx="112900" cy="30000"/>
            </a:xfrm>
            <a:custGeom>
              <a:avLst/>
              <a:gdLst/>
              <a:ahLst/>
              <a:cxnLst/>
              <a:rect l="l" t="t" r="r" b="b"/>
              <a:pathLst>
                <a:path w="4516" h="1200" extrusionOk="0">
                  <a:moveTo>
                    <a:pt x="2393" y="1"/>
                  </a:moveTo>
                  <a:cubicBezTo>
                    <a:pt x="1770" y="1"/>
                    <a:pt x="1152" y="51"/>
                    <a:pt x="535" y="137"/>
                  </a:cubicBezTo>
                  <a:lnTo>
                    <a:pt x="519" y="137"/>
                  </a:lnTo>
                  <a:cubicBezTo>
                    <a:pt x="502" y="137"/>
                    <a:pt x="469" y="137"/>
                    <a:pt x="452" y="154"/>
                  </a:cubicBezTo>
                  <a:cubicBezTo>
                    <a:pt x="301" y="171"/>
                    <a:pt x="251" y="271"/>
                    <a:pt x="251" y="388"/>
                  </a:cubicBezTo>
                  <a:cubicBezTo>
                    <a:pt x="1" y="471"/>
                    <a:pt x="34" y="906"/>
                    <a:pt x="335" y="906"/>
                  </a:cubicBezTo>
                  <a:cubicBezTo>
                    <a:pt x="987" y="889"/>
                    <a:pt x="1638" y="856"/>
                    <a:pt x="2290" y="839"/>
                  </a:cubicBezTo>
                  <a:cubicBezTo>
                    <a:pt x="2908" y="839"/>
                    <a:pt x="3510" y="1023"/>
                    <a:pt x="4111" y="1190"/>
                  </a:cubicBezTo>
                  <a:cubicBezTo>
                    <a:pt x="4135" y="1196"/>
                    <a:pt x="4159" y="1199"/>
                    <a:pt x="4181" y="1199"/>
                  </a:cubicBezTo>
                  <a:cubicBezTo>
                    <a:pt x="4391" y="1199"/>
                    <a:pt x="4516" y="938"/>
                    <a:pt x="4395" y="772"/>
                  </a:cubicBezTo>
                  <a:cubicBezTo>
                    <a:pt x="4445" y="672"/>
                    <a:pt x="4462" y="555"/>
                    <a:pt x="4362" y="455"/>
                  </a:cubicBezTo>
                  <a:cubicBezTo>
                    <a:pt x="4044" y="104"/>
                    <a:pt x="3510" y="37"/>
                    <a:pt x="3058" y="20"/>
                  </a:cubicBezTo>
                  <a:cubicBezTo>
                    <a:pt x="2836" y="7"/>
                    <a:pt x="2614" y="1"/>
                    <a:pt x="23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1200525" y="3399750"/>
              <a:ext cx="138550" cy="35150"/>
            </a:xfrm>
            <a:custGeom>
              <a:avLst/>
              <a:gdLst/>
              <a:ahLst/>
              <a:cxnLst/>
              <a:rect l="l" t="t" r="r" b="b"/>
              <a:pathLst>
                <a:path w="5542" h="1406" extrusionOk="0">
                  <a:moveTo>
                    <a:pt x="3363" y="0"/>
                  </a:moveTo>
                  <a:cubicBezTo>
                    <a:pt x="2944" y="0"/>
                    <a:pt x="2546" y="33"/>
                    <a:pt x="2273" y="39"/>
                  </a:cubicBezTo>
                  <a:cubicBezTo>
                    <a:pt x="2218" y="39"/>
                    <a:pt x="2123" y="38"/>
                    <a:pt x="2002" y="38"/>
                  </a:cubicBezTo>
                  <a:cubicBezTo>
                    <a:pt x="1384" y="38"/>
                    <a:pt x="106" y="84"/>
                    <a:pt x="301" y="658"/>
                  </a:cubicBezTo>
                  <a:cubicBezTo>
                    <a:pt x="251" y="674"/>
                    <a:pt x="218" y="691"/>
                    <a:pt x="184" y="724"/>
                  </a:cubicBezTo>
                  <a:cubicBezTo>
                    <a:pt x="17" y="825"/>
                    <a:pt x="1" y="1176"/>
                    <a:pt x="251" y="1209"/>
                  </a:cubicBezTo>
                  <a:cubicBezTo>
                    <a:pt x="1220" y="1343"/>
                    <a:pt x="2189" y="1376"/>
                    <a:pt x="3175" y="1393"/>
                  </a:cubicBezTo>
                  <a:cubicBezTo>
                    <a:pt x="3333" y="1399"/>
                    <a:pt x="3496" y="1405"/>
                    <a:pt x="3660" y="1405"/>
                  </a:cubicBezTo>
                  <a:cubicBezTo>
                    <a:pt x="3929" y="1405"/>
                    <a:pt x="4202" y="1388"/>
                    <a:pt x="4462" y="1326"/>
                  </a:cubicBezTo>
                  <a:lnTo>
                    <a:pt x="4796" y="1326"/>
                  </a:lnTo>
                  <a:cubicBezTo>
                    <a:pt x="4863" y="1326"/>
                    <a:pt x="4896" y="1309"/>
                    <a:pt x="4930" y="1293"/>
                  </a:cubicBezTo>
                  <a:cubicBezTo>
                    <a:pt x="4946" y="1293"/>
                    <a:pt x="4963" y="1309"/>
                    <a:pt x="4963" y="1309"/>
                  </a:cubicBezTo>
                  <a:cubicBezTo>
                    <a:pt x="5023" y="1362"/>
                    <a:pt x="5089" y="1384"/>
                    <a:pt x="5151" y="1384"/>
                  </a:cubicBezTo>
                  <a:cubicBezTo>
                    <a:pt x="5365" y="1384"/>
                    <a:pt x="5541" y="1123"/>
                    <a:pt x="5347" y="942"/>
                  </a:cubicBezTo>
                  <a:cubicBezTo>
                    <a:pt x="5314" y="908"/>
                    <a:pt x="5280" y="875"/>
                    <a:pt x="5230" y="858"/>
                  </a:cubicBezTo>
                  <a:cubicBezTo>
                    <a:pt x="5247" y="808"/>
                    <a:pt x="5230" y="741"/>
                    <a:pt x="5214" y="691"/>
                  </a:cubicBezTo>
                  <a:cubicBezTo>
                    <a:pt x="4944" y="110"/>
                    <a:pt x="4120" y="0"/>
                    <a:pt x="336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1035525" y="3275825"/>
              <a:ext cx="462450" cy="679225"/>
            </a:xfrm>
            <a:custGeom>
              <a:avLst/>
              <a:gdLst/>
              <a:ahLst/>
              <a:cxnLst/>
              <a:rect l="l" t="t" r="r" b="b"/>
              <a:pathLst>
                <a:path w="18498" h="27169" extrusionOk="0">
                  <a:moveTo>
                    <a:pt x="12415" y="6433"/>
                  </a:moveTo>
                  <a:cubicBezTo>
                    <a:pt x="12582" y="6483"/>
                    <a:pt x="12716" y="6600"/>
                    <a:pt x="12900" y="6617"/>
                  </a:cubicBezTo>
                  <a:cubicBezTo>
                    <a:pt x="12950" y="6617"/>
                    <a:pt x="13033" y="6651"/>
                    <a:pt x="13050" y="6701"/>
                  </a:cubicBezTo>
                  <a:cubicBezTo>
                    <a:pt x="13150" y="6868"/>
                    <a:pt x="13301" y="7018"/>
                    <a:pt x="13301" y="7235"/>
                  </a:cubicBezTo>
                  <a:cubicBezTo>
                    <a:pt x="13301" y="7302"/>
                    <a:pt x="13317" y="7386"/>
                    <a:pt x="13301" y="7453"/>
                  </a:cubicBezTo>
                  <a:cubicBezTo>
                    <a:pt x="13301" y="7586"/>
                    <a:pt x="13317" y="7703"/>
                    <a:pt x="13384" y="7820"/>
                  </a:cubicBezTo>
                  <a:cubicBezTo>
                    <a:pt x="13434" y="7887"/>
                    <a:pt x="13434" y="7971"/>
                    <a:pt x="13451" y="8054"/>
                  </a:cubicBezTo>
                  <a:cubicBezTo>
                    <a:pt x="13451" y="8121"/>
                    <a:pt x="13451" y="8188"/>
                    <a:pt x="13451" y="8255"/>
                  </a:cubicBezTo>
                  <a:cubicBezTo>
                    <a:pt x="13418" y="8555"/>
                    <a:pt x="13535" y="8839"/>
                    <a:pt x="13652" y="9107"/>
                  </a:cubicBezTo>
                  <a:cubicBezTo>
                    <a:pt x="13685" y="9174"/>
                    <a:pt x="13718" y="9240"/>
                    <a:pt x="13735" y="9307"/>
                  </a:cubicBezTo>
                  <a:cubicBezTo>
                    <a:pt x="13802" y="9458"/>
                    <a:pt x="13869" y="9608"/>
                    <a:pt x="13936" y="9758"/>
                  </a:cubicBezTo>
                  <a:cubicBezTo>
                    <a:pt x="13969" y="9842"/>
                    <a:pt x="14002" y="9925"/>
                    <a:pt x="14069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403" y="10494"/>
                    <a:pt x="14454" y="10560"/>
                    <a:pt x="14487" y="10627"/>
                  </a:cubicBezTo>
                  <a:cubicBezTo>
                    <a:pt x="14520" y="10677"/>
                    <a:pt x="14571" y="10711"/>
                    <a:pt x="14587" y="10761"/>
                  </a:cubicBezTo>
                  <a:cubicBezTo>
                    <a:pt x="14704" y="11012"/>
                    <a:pt x="14905" y="11195"/>
                    <a:pt x="15105" y="11396"/>
                  </a:cubicBezTo>
                  <a:cubicBezTo>
                    <a:pt x="15155" y="11446"/>
                    <a:pt x="15205" y="11513"/>
                    <a:pt x="15256" y="11580"/>
                  </a:cubicBezTo>
                  <a:cubicBezTo>
                    <a:pt x="15339" y="11713"/>
                    <a:pt x="15406" y="11847"/>
                    <a:pt x="15473" y="11997"/>
                  </a:cubicBezTo>
                  <a:cubicBezTo>
                    <a:pt x="15606" y="12215"/>
                    <a:pt x="15757" y="12398"/>
                    <a:pt x="15941" y="12582"/>
                  </a:cubicBezTo>
                  <a:cubicBezTo>
                    <a:pt x="16342" y="12966"/>
                    <a:pt x="16726" y="13367"/>
                    <a:pt x="17077" y="13785"/>
                  </a:cubicBezTo>
                  <a:cubicBezTo>
                    <a:pt x="17344" y="14103"/>
                    <a:pt x="17578" y="14470"/>
                    <a:pt x="17779" y="14854"/>
                  </a:cubicBezTo>
                  <a:cubicBezTo>
                    <a:pt x="17929" y="15088"/>
                    <a:pt x="17996" y="15372"/>
                    <a:pt x="18096" y="15623"/>
                  </a:cubicBezTo>
                  <a:cubicBezTo>
                    <a:pt x="18180" y="15840"/>
                    <a:pt x="18246" y="16041"/>
                    <a:pt x="18330" y="16241"/>
                  </a:cubicBezTo>
                  <a:cubicBezTo>
                    <a:pt x="18397" y="16425"/>
                    <a:pt x="18430" y="16609"/>
                    <a:pt x="18430" y="16809"/>
                  </a:cubicBezTo>
                  <a:cubicBezTo>
                    <a:pt x="18430" y="17060"/>
                    <a:pt x="18414" y="17327"/>
                    <a:pt x="18414" y="17578"/>
                  </a:cubicBezTo>
                  <a:cubicBezTo>
                    <a:pt x="18414" y="17778"/>
                    <a:pt x="18414" y="17979"/>
                    <a:pt x="18430" y="18179"/>
                  </a:cubicBezTo>
                  <a:cubicBezTo>
                    <a:pt x="18497" y="18681"/>
                    <a:pt x="18497" y="19182"/>
                    <a:pt x="18447" y="19683"/>
                  </a:cubicBezTo>
                  <a:cubicBezTo>
                    <a:pt x="18414" y="20068"/>
                    <a:pt x="18330" y="20452"/>
                    <a:pt x="18213" y="20819"/>
                  </a:cubicBezTo>
                  <a:cubicBezTo>
                    <a:pt x="18113" y="21154"/>
                    <a:pt x="17979" y="21471"/>
                    <a:pt x="17829" y="21788"/>
                  </a:cubicBezTo>
                  <a:cubicBezTo>
                    <a:pt x="17645" y="22173"/>
                    <a:pt x="17411" y="22507"/>
                    <a:pt x="17277" y="22908"/>
                  </a:cubicBezTo>
                  <a:cubicBezTo>
                    <a:pt x="17277" y="22925"/>
                    <a:pt x="17261" y="22941"/>
                    <a:pt x="17261" y="22958"/>
                  </a:cubicBezTo>
                  <a:cubicBezTo>
                    <a:pt x="17094" y="23209"/>
                    <a:pt x="16926" y="23459"/>
                    <a:pt x="16743" y="23710"/>
                  </a:cubicBezTo>
                  <a:cubicBezTo>
                    <a:pt x="16726" y="23760"/>
                    <a:pt x="16676" y="23794"/>
                    <a:pt x="16642" y="23844"/>
                  </a:cubicBezTo>
                  <a:cubicBezTo>
                    <a:pt x="16342" y="24378"/>
                    <a:pt x="15907" y="24779"/>
                    <a:pt x="15439" y="25164"/>
                  </a:cubicBezTo>
                  <a:cubicBezTo>
                    <a:pt x="15289" y="25264"/>
                    <a:pt x="15155" y="25381"/>
                    <a:pt x="15005" y="25498"/>
                  </a:cubicBezTo>
                  <a:cubicBezTo>
                    <a:pt x="14938" y="25548"/>
                    <a:pt x="14871" y="25598"/>
                    <a:pt x="14804" y="25631"/>
                  </a:cubicBezTo>
                  <a:cubicBezTo>
                    <a:pt x="14487" y="25815"/>
                    <a:pt x="14170" y="25982"/>
                    <a:pt x="13852" y="26166"/>
                  </a:cubicBezTo>
                  <a:cubicBezTo>
                    <a:pt x="13652" y="26266"/>
                    <a:pt x="13451" y="26367"/>
                    <a:pt x="13267" y="26467"/>
                  </a:cubicBezTo>
                  <a:cubicBezTo>
                    <a:pt x="12866" y="26684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51"/>
                  </a:cubicBezTo>
                  <a:cubicBezTo>
                    <a:pt x="11747" y="26951"/>
                    <a:pt x="11713" y="26951"/>
                    <a:pt x="11680" y="26968"/>
                  </a:cubicBezTo>
                  <a:cubicBezTo>
                    <a:pt x="11413" y="27135"/>
                    <a:pt x="11095" y="27152"/>
                    <a:pt x="10794" y="27152"/>
                  </a:cubicBezTo>
                  <a:cubicBezTo>
                    <a:pt x="10026" y="27169"/>
                    <a:pt x="9257" y="27152"/>
                    <a:pt x="8489" y="27152"/>
                  </a:cubicBezTo>
                  <a:cubicBezTo>
                    <a:pt x="8322" y="27152"/>
                    <a:pt x="8154" y="27135"/>
                    <a:pt x="8004" y="27085"/>
                  </a:cubicBezTo>
                  <a:cubicBezTo>
                    <a:pt x="7820" y="27035"/>
                    <a:pt x="7636" y="27002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1" y="26935"/>
                    <a:pt x="6868" y="26951"/>
                  </a:cubicBezTo>
                  <a:cubicBezTo>
                    <a:pt x="6684" y="26968"/>
                    <a:pt x="6517" y="26918"/>
                    <a:pt x="6333" y="26885"/>
                  </a:cubicBezTo>
                  <a:cubicBezTo>
                    <a:pt x="5815" y="26734"/>
                    <a:pt x="5314" y="26534"/>
                    <a:pt x="4846" y="26266"/>
                  </a:cubicBezTo>
                  <a:cubicBezTo>
                    <a:pt x="4529" y="26083"/>
                    <a:pt x="4211" y="25932"/>
                    <a:pt x="3910" y="25765"/>
                  </a:cubicBezTo>
                  <a:cubicBezTo>
                    <a:pt x="3743" y="25682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73" y="24562"/>
                    <a:pt x="2073" y="24178"/>
                  </a:cubicBezTo>
                  <a:cubicBezTo>
                    <a:pt x="1989" y="24094"/>
                    <a:pt x="1939" y="23994"/>
                    <a:pt x="1872" y="23894"/>
                  </a:cubicBezTo>
                  <a:cubicBezTo>
                    <a:pt x="1855" y="23860"/>
                    <a:pt x="1855" y="23844"/>
                    <a:pt x="1839" y="23827"/>
                  </a:cubicBezTo>
                  <a:cubicBezTo>
                    <a:pt x="1621" y="23626"/>
                    <a:pt x="1504" y="23359"/>
                    <a:pt x="1337" y="23125"/>
                  </a:cubicBezTo>
                  <a:cubicBezTo>
                    <a:pt x="1287" y="23042"/>
                    <a:pt x="1237" y="22958"/>
                    <a:pt x="1204" y="22875"/>
                  </a:cubicBezTo>
                  <a:cubicBezTo>
                    <a:pt x="1137" y="22674"/>
                    <a:pt x="1020" y="22507"/>
                    <a:pt x="936" y="22323"/>
                  </a:cubicBezTo>
                  <a:cubicBezTo>
                    <a:pt x="585" y="21672"/>
                    <a:pt x="268" y="21003"/>
                    <a:pt x="134" y="20268"/>
                  </a:cubicBezTo>
                  <a:cubicBezTo>
                    <a:pt x="34" y="19783"/>
                    <a:pt x="1" y="19299"/>
                    <a:pt x="17" y="18798"/>
                  </a:cubicBezTo>
                  <a:cubicBezTo>
                    <a:pt x="17" y="18564"/>
                    <a:pt x="51" y="18313"/>
                    <a:pt x="68" y="18062"/>
                  </a:cubicBezTo>
                  <a:cubicBezTo>
                    <a:pt x="84" y="17929"/>
                    <a:pt x="84" y="17795"/>
                    <a:pt x="84" y="17661"/>
                  </a:cubicBezTo>
                  <a:cubicBezTo>
                    <a:pt x="84" y="17411"/>
                    <a:pt x="68" y="17144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4"/>
                    <a:pt x="452" y="15473"/>
                    <a:pt x="585" y="15122"/>
                  </a:cubicBezTo>
                  <a:cubicBezTo>
                    <a:pt x="619" y="15038"/>
                    <a:pt x="652" y="14971"/>
                    <a:pt x="686" y="14905"/>
                  </a:cubicBezTo>
                  <a:cubicBezTo>
                    <a:pt x="920" y="14487"/>
                    <a:pt x="1170" y="14086"/>
                    <a:pt x="1471" y="13718"/>
                  </a:cubicBezTo>
                  <a:cubicBezTo>
                    <a:pt x="1805" y="13351"/>
                    <a:pt x="2139" y="13017"/>
                    <a:pt x="2474" y="12666"/>
                  </a:cubicBezTo>
                  <a:cubicBezTo>
                    <a:pt x="2507" y="12632"/>
                    <a:pt x="2524" y="12582"/>
                    <a:pt x="2574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8" y="11930"/>
                    <a:pt x="3142" y="11747"/>
                    <a:pt x="3242" y="11596"/>
                  </a:cubicBezTo>
                  <a:cubicBezTo>
                    <a:pt x="3309" y="11496"/>
                    <a:pt x="3376" y="11413"/>
                    <a:pt x="3459" y="11346"/>
                  </a:cubicBezTo>
                  <a:cubicBezTo>
                    <a:pt x="3777" y="11028"/>
                    <a:pt x="4027" y="10661"/>
                    <a:pt x="4211" y="10243"/>
                  </a:cubicBezTo>
                  <a:cubicBezTo>
                    <a:pt x="4228" y="10193"/>
                    <a:pt x="4261" y="10126"/>
                    <a:pt x="4311" y="10093"/>
                  </a:cubicBezTo>
                  <a:cubicBezTo>
                    <a:pt x="4529" y="9925"/>
                    <a:pt x="4629" y="9675"/>
                    <a:pt x="4729" y="9424"/>
                  </a:cubicBezTo>
                  <a:cubicBezTo>
                    <a:pt x="4813" y="9207"/>
                    <a:pt x="4896" y="8973"/>
                    <a:pt x="4997" y="8739"/>
                  </a:cubicBezTo>
                  <a:cubicBezTo>
                    <a:pt x="5030" y="8639"/>
                    <a:pt x="5047" y="8555"/>
                    <a:pt x="5047" y="8455"/>
                  </a:cubicBezTo>
                  <a:cubicBezTo>
                    <a:pt x="5047" y="8338"/>
                    <a:pt x="5047" y="8204"/>
                    <a:pt x="5047" y="8088"/>
                  </a:cubicBezTo>
                  <a:cubicBezTo>
                    <a:pt x="5063" y="8004"/>
                    <a:pt x="5063" y="7904"/>
                    <a:pt x="5113" y="7837"/>
                  </a:cubicBezTo>
                  <a:cubicBezTo>
                    <a:pt x="5180" y="7720"/>
                    <a:pt x="5197" y="7586"/>
                    <a:pt x="5180" y="7469"/>
                  </a:cubicBezTo>
                  <a:cubicBezTo>
                    <a:pt x="5147" y="7202"/>
                    <a:pt x="5281" y="6985"/>
                    <a:pt x="5398" y="6768"/>
                  </a:cubicBezTo>
                  <a:cubicBezTo>
                    <a:pt x="5431" y="6684"/>
                    <a:pt x="5514" y="6634"/>
                    <a:pt x="5615" y="6634"/>
                  </a:cubicBezTo>
                  <a:cubicBezTo>
                    <a:pt x="5782" y="6617"/>
                    <a:pt x="5916" y="6483"/>
                    <a:pt x="6099" y="6450"/>
                  </a:cubicBezTo>
                  <a:cubicBezTo>
                    <a:pt x="6016" y="6166"/>
                    <a:pt x="6016" y="5882"/>
                    <a:pt x="5999" y="5598"/>
                  </a:cubicBezTo>
                  <a:cubicBezTo>
                    <a:pt x="5966" y="5364"/>
                    <a:pt x="6049" y="5164"/>
                    <a:pt x="6216" y="4996"/>
                  </a:cubicBezTo>
                  <a:cubicBezTo>
                    <a:pt x="6317" y="4896"/>
                    <a:pt x="6433" y="4813"/>
                    <a:pt x="6484" y="4679"/>
                  </a:cubicBezTo>
                  <a:cubicBezTo>
                    <a:pt x="6484" y="4646"/>
                    <a:pt x="6484" y="4629"/>
                    <a:pt x="6484" y="4612"/>
                  </a:cubicBezTo>
                  <a:cubicBezTo>
                    <a:pt x="6317" y="4311"/>
                    <a:pt x="6333" y="3977"/>
                    <a:pt x="6350" y="3660"/>
                  </a:cubicBezTo>
                  <a:cubicBezTo>
                    <a:pt x="6350" y="3509"/>
                    <a:pt x="6433" y="3376"/>
                    <a:pt x="6550" y="3292"/>
                  </a:cubicBezTo>
                  <a:cubicBezTo>
                    <a:pt x="6584" y="3275"/>
                    <a:pt x="6617" y="3242"/>
                    <a:pt x="6651" y="3225"/>
                  </a:cubicBezTo>
                  <a:cubicBezTo>
                    <a:pt x="6734" y="3175"/>
                    <a:pt x="6768" y="3092"/>
                    <a:pt x="6768" y="2991"/>
                  </a:cubicBezTo>
                  <a:cubicBezTo>
                    <a:pt x="6768" y="2858"/>
                    <a:pt x="6768" y="2724"/>
                    <a:pt x="6768" y="2590"/>
                  </a:cubicBezTo>
                  <a:cubicBezTo>
                    <a:pt x="6768" y="2473"/>
                    <a:pt x="6751" y="2340"/>
                    <a:pt x="6768" y="2223"/>
                  </a:cubicBezTo>
                  <a:cubicBezTo>
                    <a:pt x="6801" y="1939"/>
                    <a:pt x="6918" y="1705"/>
                    <a:pt x="7169" y="1554"/>
                  </a:cubicBezTo>
                  <a:cubicBezTo>
                    <a:pt x="7352" y="1454"/>
                    <a:pt x="7536" y="1354"/>
                    <a:pt x="7737" y="1254"/>
                  </a:cubicBezTo>
                  <a:cubicBezTo>
                    <a:pt x="7753" y="1153"/>
                    <a:pt x="7787" y="1037"/>
                    <a:pt x="7804" y="920"/>
                  </a:cubicBezTo>
                  <a:cubicBezTo>
                    <a:pt x="7870" y="552"/>
                    <a:pt x="8104" y="301"/>
                    <a:pt x="8422" y="118"/>
                  </a:cubicBezTo>
                  <a:cubicBezTo>
                    <a:pt x="8539" y="51"/>
                    <a:pt x="8656" y="17"/>
                    <a:pt x="8806" y="17"/>
                  </a:cubicBezTo>
                  <a:cubicBezTo>
                    <a:pt x="8956" y="34"/>
                    <a:pt x="9090" y="34"/>
                    <a:pt x="9241" y="17"/>
                  </a:cubicBezTo>
                  <a:cubicBezTo>
                    <a:pt x="9508" y="1"/>
                    <a:pt x="9742" y="51"/>
                    <a:pt x="9992" y="134"/>
                  </a:cubicBezTo>
                  <a:cubicBezTo>
                    <a:pt x="10360" y="235"/>
                    <a:pt x="10560" y="485"/>
                    <a:pt x="10677" y="819"/>
                  </a:cubicBezTo>
                  <a:cubicBezTo>
                    <a:pt x="10711" y="953"/>
                    <a:pt x="10744" y="1103"/>
                    <a:pt x="10778" y="1254"/>
                  </a:cubicBezTo>
                  <a:cubicBezTo>
                    <a:pt x="10928" y="1337"/>
                    <a:pt x="11095" y="1438"/>
                    <a:pt x="11262" y="1521"/>
                  </a:cubicBezTo>
                  <a:cubicBezTo>
                    <a:pt x="11580" y="1688"/>
                    <a:pt x="11713" y="1989"/>
                    <a:pt x="11730" y="2323"/>
                  </a:cubicBezTo>
                  <a:cubicBezTo>
                    <a:pt x="11747" y="2473"/>
                    <a:pt x="11730" y="2607"/>
                    <a:pt x="11730" y="2741"/>
                  </a:cubicBezTo>
                  <a:cubicBezTo>
                    <a:pt x="11730" y="2808"/>
                    <a:pt x="11730" y="2874"/>
                    <a:pt x="11730" y="2925"/>
                  </a:cubicBezTo>
                  <a:cubicBezTo>
                    <a:pt x="11713" y="3075"/>
                    <a:pt x="11764" y="3192"/>
                    <a:pt x="11914" y="3275"/>
                  </a:cubicBezTo>
                  <a:cubicBezTo>
                    <a:pt x="12081" y="3376"/>
                    <a:pt x="12148" y="3526"/>
                    <a:pt x="12148" y="3727"/>
                  </a:cubicBezTo>
                  <a:cubicBezTo>
                    <a:pt x="12148" y="3844"/>
                    <a:pt x="12148" y="3944"/>
                    <a:pt x="12148" y="4061"/>
                  </a:cubicBezTo>
                  <a:cubicBezTo>
                    <a:pt x="12148" y="4228"/>
                    <a:pt x="12131" y="4395"/>
                    <a:pt x="12048" y="4529"/>
                  </a:cubicBezTo>
                  <a:cubicBezTo>
                    <a:pt x="11997" y="4646"/>
                    <a:pt x="12014" y="4729"/>
                    <a:pt x="12098" y="4813"/>
                  </a:cubicBezTo>
                  <a:cubicBezTo>
                    <a:pt x="12165" y="4879"/>
                    <a:pt x="12248" y="4963"/>
                    <a:pt x="12315" y="5047"/>
                  </a:cubicBezTo>
                  <a:cubicBezTo>
                    <a:pt x="12465" y="5197"/>
                    <a:pt x="12532" y="5381"/>
                    <a:pt x="12499" y="5598"/>
                  </a:cubicBezTo>
                  <a:cubicBezTo>
                    <a:pt x="12482" y="5865"/>
                    <a:pt x="12449" y="6133"/>
                    <a:pt x="12415" y="6433"/>
                  </a:cubicBezTo>
                  <a:close/>
                  <a:moveTo>
                    <a:pt x="9257" y="6483"/>
                  </a:moveTo>
                  <a:cubicBezTo>
                    <a:pt x="9257" y="6483"/>
                    <a:pt x="9257" y="6483"/>
                    <a:pt x="9257" y="6483"/>
                  </a:cubicBezTo>
                  <a:cubicBezTo>
                    <a:pt x="8856" y="6483"/>
                    <a:pt x="8438" y="6483"/>
                    <a:pt x="8021" y="6483"/>
                  </a:cubicBezTo>
                  <a:cubicBezTo>
                    <a:pt x="7536" y="6467"/>
                    <a:pt x="7052" y="6517"/>
                    <a:pt x="6567" y="6634"/>
                  </a:cubicBezTo>
                  <a:cubicBezTo>
                    <a:pt x="6283" y="6717"/>
                    <a:pt x="6049" y="6868"/>
                    <a:pt x="5832" y="7052"/>
                  </a:cubicBezTo>
                  <a:cubicBezTo>
                    <a:pt x="5799" y="7085"/>
                    <a:pt x="5748" y="7152"/>
                    <a:pt x="5732" y="7202"/>
                  </a:cubicBezTo>
                  <a:cubicBezTo>
                    <a:pt x="5648" y="7519"/>
                    <a:pt x="5548" y="7837"/>
                    <a:pt x="5548" y="8171"/>
                  </a:cubicBezTo>
                  <a:cubicBezTo>
                    <a:pt x="5548" y="8221"/>
                    <a:pt x="5531" y="8271"/>
                    <a:pt x="5531" y="8321"/>
                  </a:cubicBezTo>
                  <a:cubicBezTo>
                    <a:pt x="5398" y="8906"/>
                    <a:pt x="5180" y="9441"/>
                    <a:pt x="4913" y="9959"/>
                  </a:cubicBezTo>
                  <a:cubicBezTo>
                    <a:pt x="4813" y="10143"/>
                    <a:pt x="4696" y="10343"/>
                    <a:pt x="4596" y="10527"/>
                  </a:cubicBezTo>
                  <a:cubicBezTo>
                    <a:pt x="4428" y="10911"/>
                    <a:pt x="4195" y="11245"/>
                    <a:pt x="3944" y="11563"/>
                  </a:cubicBezTo>
                  <a:cubicBezTo>
                    <a:pt x="3476" y="12148"/>
                    <a:pt x="3008" y="12732"/>
                    <a:pt x="2540" y="13317"/>
                  </a:cubicBezTo>
                  <a:cubicBezTo>
                    <a:pt x="2440" y="13434"/>
                    <a:pt x="2357" y="13568"/>
                    <a:pt x="2223" y="13668"/>
                  </a:cubicBezTo>
                  <a:cubicBezTo>
                    <a:pt x="1972" y="13852"/>
                    <a:pt x="1772" y="14103"/>
                    <a:pt x="1555" y="14336"/>
                  </a:cubicBezTo>
                  <a:cubicBezTo>
                    <a:pt x="1438" y="14470"/>
                    <a:pt x="1337" y="14604"/>
                    <a:pt x="1254" y="14771"/>
                  </a:cubicBezTo>
                  <a:cubicBezTo>
                    <a:pt x="1070" y="15122"/>
                    <a:pt x="886" y="15473"/>
                    <a:pt x="719" y="15840"/>
                  </a:cubicBezTo>
                  <a:cubicBezTo>
                    <a:pt x="652" y="15991"/>
                    <a:pt x="602" y="16174"/>
                    <a:pt x="585" y="16342"/>
                  </a:cubicBezTo>
                  <a:cubicBezTo>
                    <a:pt x="535" y="16659"/>
                    <a:pt x="452" y="16960"/>
                    <a:pt x="469" y="17294"/>
                  </a:cubicBezTo>
                  <a:cubicBezTo>
                    <a:pt x="469" y="17311"/>
                    <a:pt x="469" y="17344"/>
                    <a:pt x="469" y="17361"/>
                  </a:cubicBezTo>
                  <a:cubicBezTo>
                    <a:pt x="402" y="17545"/>
                    <a:pt x="418" y="17728"/>
                    <a:pt x="418" y="17912"/>
                  </a:cubicBezTo>
                  <a:cubicBezTo>
                    <a:pt x="418" y="18380"/>
                    <a:pt x="418" y="18865"/>
                    <a:pt x="435" y="19332"/>
                  </a:cubicBezTo>
                  <a:cubicBezTo>
                    <a:pt x="435" y="19399"/>
                    <a:pt x="418" y="19483"/>
                    <a:pt x="452" y="19550"/>
                  </a:cubicBezTo>
                  <a:cubicBezTo>
                    <a:pt x="519" y="19817"/>
                    <a:pt x="535" y="20084"/>
                    <a:pt x="535" y="20368"/>
                  </a:cubicBezTo>
                  <a:cubicBezTo>
                    <a:pt x="552" y="20569"/>
                    <a:pt x="585" y="20786"/>
                    <a:pt x="702" y="20970"/>
                  </a:cubicBezTo>
                  <a:cubicBezTo>
                    <a:pt x="836" y="21137"/>
                    <a:pt x="903" y="21337"/>
                    <a:pt x="953" y="21538"/>
                  </a:cubicBezTo>
                  <a:cubicBezTo>
                    <a:pt x="1020" y="21722"/>
                    <a:pt x="1070" y="21905"/>
                    <a:pt x="1120" y="22089"/>
                  </a:cubicBezTo>
                  <a:cubicBezTo>
                    <a:pt x="1170" y="22240"/>
                    <a:pt x="1237" y="22373"/>
                    <a:pt x="1354" y="22490"/>
                  </a:cubicBezTo>
                  <a:cubicBezTo>
                    <a:pt x="1454" y="22591"/>
                    <a:pt x="1521" y="22707"/>
                    <a:pt x="1571" y="22824"/>
                  </a:cubicBezTo>
                  <a:cubicBezTo>
                    <a:pt x="1655" y="23058"/>
                    <a:pt x="1772" y="23276"/>
                    <a:pt x="1905" y="23476"/>
                  </a:cubicBezTo>
                  <a:cubicBezTo>
                    <a:pt x="2139" y="23860"/>
                    <a:pt x="2407" y="24195"/>
                    <a:pt x="2758" y="24479"/>
                  </a:cubicBezTo>
                  <a:cubicBezTo>
                    <a:pt x="3142" y="24779"/>
                    <a:pt x="3576" y="25013"/>
                    <a:pt x="3961" y="25331"/>
                  </a:cubicBezTo>
                  <a:cubicBezTo>
                    <a:pt x="3994" y="25364"/>
                    <a:pt x="4044" y="25381"/>
                    <a:pt x="4094" y="25398"/>
                  </a:cubicBezTo>
                  <a:cubicBezTo>
                    <a:pt x="4395" y="25565"/>
                    <a:pt x="4696" y="25715"/>
                    <a:pt x="4997" y="25882"/>
                  </a:cubicBezTo>
                  <a:cubicBezTo>
                    <a:pt x="5464" y="26149"/>
                    <a:pt x="5949" y="26350"/>
                    <a:pt x="6484" y="26500"/>
                  </a:cubicBezTo>
                  <a:cubicBezTo>
                    <a:pt x="6601" y="26517"/>
                    <a:pt x="6734" y="26534"/>
                    <a:pt x="6851" y="26550"/>
                  </a:cubicBezTo>
                  <a:cubicBezTo>
                    <a:pt x="7152" y="26617"/>
                    <a:pt x="7469" y="26617"/>
                    <a:pt x="7770" y="26617"/>
                  </a:cubicBezTo>
                  <a:cubicBezTo>
                    <a:pt x="7937" y="26617"/>
                    <a:pt x="8088" y="26634"/>
                    <a:pt x="8238" y="26684"/>
                  </a:cubicBezTo>
                  <a:cubicBezTo>
                    <a:pt x="8438" y="26734"/>
                    <a:pt x="8639" y="26734"/>
                    <a:pt x="8840" y="26734"/>
                  </a:cubicBezTo>
                  <a:cubicBezTo>
                    <a:pt x="9040" y="26734"/>
                    <a:pt x="9257" y="26734"/>
                    <a:pt x="9458" y="26734"/>
                  </a:cubicBezTo>
                  <a:cubicBezTo>
                    <a:pt x="9558" y="26734"/>
                    <a:pt x="9658" y="26751"/>
                    <a:pt x="9758" y="26751"/>
                  </a:cubicBezTo>
                  <a:cubicBezTo>
                    <a:pt x="10193" y="26818"/>
                    <a:pt x="10611" y="26801"/>
                    <a:pt x="11045" y="26784"/>
                  </a:cubicBezTo>
                  <a:cubicBezTo>
                    <a:pt x="11229" y="26768"/>
                    <a:pt x="11413" y="26734"/>
                    <a:pt x="11563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0" y="26534"/>
                    <a:pt x="11947" y="26517"/>
                  </a:cubicBezTo>
                  <a:cubicBezTo>
                    <a:pt x="12482" y="26383"/>
                    <a:pt x="13000" y="26183"/>
                    <a:pt x="13484" y="25882"/>
                  </a:cubicBezTo>
                  <a:cubicBezTo>
                    <a:pt x="13551" y="25849"/>
                    <a:pt x="13618" y="25832"/>
                    <a:pt x="13685" y="25782"/>
                  </a:cubicBezTo>
                  <a:cubicBezTo>
                    <a:pt x="13986" y="25631"/>
                    <a:pt x="14286" y="25464"/>
                    <a:pt x="14587" y="25297"/>
                  </a:cubicBezTo>
                  <a:cubicBezTo>
                    <a:pt x="14637" y="25264"/>
                    <a:pt x="14688" y="25230"/>
                    <a:pt x="14721" y="25197"/>
                  </a:cubicBezTo>
                  <a:cubicBezTo>
                    <a:pt x="14871" y="25080"/>
                    <a:pt x="15038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9"/>
                    <a:pt x="15573" y="24412"/>
                    <a:pt x="15690" y="24328"/>
                  </a:cubicBezTo>
                  <a:cubicBezTo>
                    <a:pt x="15957" y="24178"/>
                    <a:pt x="16175" y="23944"/>
                    <a:pt x="16325" y="23677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09" y="23175"/>
                    <a:pt x="16793" y="23025"/>
                  </a:cubicBezTo>
                  <a:cubicBezTo>
                    <a:pt x="16893" y="22858"/>
                    <a:pt x="16993" y="22691"/>
                    <a:pt x="17110" y="22524"/>
                  </a:cubicBezTo>
                  <a:cubicBezTo>
                    <a:pt x="17244" y="22373"/>
                    <a:pt x="17344" y="22223"/>
                    <a:pt x="17394" y="22039"/>
                  </a:cubicBezTo>
                  <a:cubicBezTo>
                    <a:pt x="17478" y="21738"/>
                    <a:pt x="17578" y="21438"/>
                    <a:pt x="17662" y="21154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29" y="20068"/>
                  </a:cubicBezTo>
                  <a:cubicBezTo>
                    <a:pt x="18029" y="20034"/>
                    <a:pt x="18029" y="20001"/>
                    <a:pt x="18046" y="19967"/>
                  </a:cubicBezTo>
                  <a:cubicBezTo>
                    <a:pt x="18129" y="19750"/>
                    <a:pt x="18113" y="19533"/>
                    <a:pt x="18113" y="19316"/>
                  </a:cubicBezTo>
                  <a:cubicBezTo>
                    <a:pt x="18113" y="18948"/>
                    <a:pt x="18079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2" y="16609"/>
                    <a:pt x="17946" y="16559"/>
                    <a:pt x="17946" y="16492"/>
                  </a:cubicBezTo>
                  <a:cubicBezTo>
                    <a:pt x="17929" y="16225"/>
                    <a:pt x="17845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59" y="14119"/>
                    <a:pt x="16375" y="13768"/>
                  </a:cubicBezTo>
                  <a:cubicBezTo>
                    <a:pt x="16241" y="13635"/>
                    <a:pt x="16091" y="13484"/>
                    <a:pt x="15974" y="13334"/>
                  </a:cubicBezTo>
                  <a:cubicBezTo>
                    <a:pt x="15506" y="12783"/>
                    <a:pt x="15072" y="12215"/>
                    <a:pt x="14621" y="11646"/>
                  </a:cubicBezTo>
                  <a:cubicBezTo>
                    <a:pt x="14320" y="11279"/>
                    <a:pt x="14053" y="10895"/>
                    <a:pt x="13852" y="10443"/>
                  </a:cubicBezTo>
                  <a:cubicBezTo>
                    <a:pt x="13802" y="10326"/>
                    <a:pt x="13752" y="10226"/>
                    <a:pt x="13685" y="10109"/>
                  </a:cubicBezTo>
                  <a:cubicBezTo>
                    <a:pt x="13434" y="9692"/>
                    <a:pt x="13234" y="9257"/>
                    <a:pt x="13100" y="8789"/>
                  </a:cubicBezTo>
                  <a:cubicBezTo>
                    <a:pt x="13050" y="8605"/>
                    <a:pt x="12967" y="8405"/>
                    <a:pt x="12967" y="8204"/>
                  </a:cubicBezTo>
                  <a:cubicBezTo>
                    <a:pt x="12950" y="7870"/>
                    <a:pt x="12866" y="7553"/>
                    <a:pt x="12783" y="7219"/>
                  </a:cubicBezTo>
                  <a:cubicBezTo>
                    <a:pt x="12766" y="7169"/>
                    <a:pt x="12716" y="7102"/>
                    <a:pt x="12682" y="7068"/>
                  </a:cubicBezTo>
                  <a:cubicBezTo>
                    <a:pt x="12482" y="6884"/>
                    <a:pt x="12281" y="6751"/>
                    <a:pt x="12031" y="6667"/>
                  </a:cubicBezTo>
                  <a:cubicBezTo>
                    <a:pt x="11897" y="6634"/>
                    <a:pt x="11764" y="6600"/>
                    <a:pt x="11630" y="6584"/>
                  </a:cubicBezTo>
                  <a:cubicBezTo>
                    <a:pt x="11346" y="6500"/>
                    <a:pt x="11045" y="6500"/>
                    <a:pt x="10761" y="6483"/>
                  </a:cubicBezTo>
                  <a:cubicBezTo>
                    <a:pt x="10260" y="6483"/>
                    <a:pt x="9758" y="6483"/>
                    <a:pt x="9257" y="6483"/>
                  </a:cubicBezTo>
                  <a:close/>
                  <a:moveTo>
                    <a:pt x="6985" y="4879"/>
                  </a:moveTo>
                  <a:cubicBezTo>
                    <a:pt x="6834" y="5030"/>
                    <a:pt x="6701" y="5180"/>
                    <a:pt x="6550" y="5314"/>
                  </a:cubicBezTo>
                  <a:cubicBezTo>
                    <a:pt x="6484" y="5397"/>
                    <a:pt x="6400" y="5481"/>
                    <a:pt x="6400" y="5598"/>
                  </a:cubicBezTo>
                  <a:cubicBezTo>
                    <a:pt x="6383" y="5782"/>
                    <a:pt x="6383" y="5966"/>
                    <a:pt x="6367" y="6149"/>
                  </a:cubicBezTo>
                  <a:cubicBezTo>
                    <a:pt x="6367" y="6199"/>
                    <a:pt x="6400" y="6250"/>
                    <a:pt x="6417" y="6316"/>
                  </a:cubicBezTo>
                  <a:cubicBezTo>
                    <a:pt x="6500" y="6300"/>
                    <a:pt x="6567" y="6300"/>
                    <a:pt x="6634" y="6266"/>
                  </a:cubicBezTo>
                  <a:cubicBezTo>
                    <a:pt x="6968" y="6166"/>
                    <a:pt x="7302" y="6133"/>
                    <a:pt x="7653" y="6133"/>
                  </a:cubicBezTo>
                  <a:cubicBezTo>
                    <a:pt x="8672" y="6133"/>
                    <a:pt x="9675" y="6133"/>
                    <a:pt x="10694" y="6133"/>
                  </a:cubicBezTo>
                  <a:cubicBezTo>
                    <a:pt x="11112" y="6133"/>
                    <a:pt x="11513" y="6133"/>
                    <a:pt x="11897" y="6283"/>
                  </a:cubicBezTo>
                  <a:cubicBezTo>
                    <a:pt x="11964" y="6300"/>
                    <a:pt x="12031" y="6300"/>
                    <a:pt x="12098" y="6300"/>
                  </a:cubicBezTo>
                  <a:cubicBezTo>
                    <a:pt x="12114" y="6216"/>
                    <a:pt x="12131" y="6149"/>
                    <a:pt x="12131" y="6082"/>
                  </a:cubicBezTo>
                  <a:cubicBezTo>
                    <a:pt x="12131" y="5932"/>
                    <a:pt x="12114" y="5782"/>
                    <a:pt x="12098" y="5631"/>
                  </a:cubicBezTo>
                  <a:cubicBezTo>
                    <a:pt x="12098" y="5414"/>
                    <a:pt x="11964" y="5280"/>
                    <a:pt x="11764" y="5214"/>
                  </a:cubicBezTo>
                  <a:cubicBezTo>
                    <a:pt x="11563" y="5147"/>
                    <a:pt x="11346" y="5080"/>
                    <a:pt x="11129" y="5047"/>
                  </a:cubicBezTo>
                  <a:cubicBezTo>
                    <a:pt x="10694" y="4980"/>
                    <a:pt x="10260" y="4930"/>
                    <a:pt x="9809" y="4879"/>
                  </a:cubicBezTo>
                  <a:cubicBezTo>
                    <a:pt x="9291" y="4813"/>
                    <a:pt x="8773" y="4846"/>
                    <a:pt x="8255" y="4863"/>
                  </a:cubicBezTo>
                  <a:cubicBezTo>
                    <a:pt x="8071" y="4879"/>
                    <a:pt x="7887" y="4879"/>
                    <a:pt x="7703" y="4863"/>
                  </a:cubicBezTo>
                  <a:cubicBezTo>
                    <a:pt x="7469" y="4829"/>
                    <a:pt x="7219" y="4863"/>
                    <a:pt x="6985" y="4879"/>
                  </a:cubicBezTo>
                  <a:close/>
                  <a:moveTo>
                    <a:pt x="11596" y="3793"/>
                  </a:moveTo>
                  <a:cubicBezTo>
                    <a:pt x="11563" y="3777"/>
                    <a:pt x="11530" y="3743"/>
                    <a:pt x="11496" y="3727"/>
                  </a:cubicBezTo>
                  <a:cubicBezTo>
                    <a:pt x="11379" y="3693"/>
                    <a:pt x="11279" y="3643"/>
                    <a:pt x="11162" y="3610"/>
                  </a:cubicBezTo>
                  <a:cubicBezTo>
                    <a:pt x="10460" y="3426"/>
                    <a:pt x="9742" y="3326"/>
                    <a:pt x="9023" y="3326"/>
                  </a:cubicBezTo>
                  <a:cubicBezTo>
                    <a:pt x="8890" y="3326"/>
                    <a:pt x="8773" y="3326"/>
                    <a:pt x="8639" y="3326"/>
                  </a:cubicBezTo>
                  <a:cubicBezTo>
                    <a:pt x="8255" y="3292"/>
                    <a:pt x="7870" y="3326"/>
                    <a:pt x="7503" y="3342"/>
                  </a:cubicBezTo>
                  <a:cubicBezTo>
                    <a:pt x="7219" y="3359"/>
                    <a:pt x="7102" y="3576"/>
                    <a:pt x="6918" y="3727"/>
                  </a:cubicBezTo>
                  <a:cubicBezTo>
                    <a:pt x="6901" y="3727"/>
                    <a:pt x="6901" y="3760"/>
                    <a:pt x="6901" y="3777"/>
                  </a:cubicBezTo>
                  <a:cubicBezTo>
                    <a:pt x="6901" y="3927"/>
                    <a:pt x="6885" y="4111"/>
                    <a:pt x="6918" y="4261"/>
                  </a:cubicBezTo>
                  <a:cubicBezTo>
                    <a:pt x="6968" y="4428"/>
                    <a:pt x="7018" y="4612"/>
                    <a:pt x="7018" y="4813"/>
                  </a:cubicBezTo>
                  <a:cubicBezTo>
                    <a:pt x="7135" y="4779"/>
                    <a:pt x="7235" y="4763"/>
                    <a:pt x="7319" y="4746"/>
                  </a:cubicBezTo>
                  <a:cubicBezTo>
                    <a:pt x="7603" y="4679"/>
                    <a:pt x="7887" y="4595"/>
                    <a:pt x="8171" y="4562"/>
                  </a:cubicBezTo>
                  <a:cubicBezTo>
                    <a:pt x="8773" y="4478"/>
                    <a:pt x="9374" y="4462"/>
                    <a:pt x="9976" y="4545"/>
                  </a:cubicBezTo>
                  <a:cubicBezTo>
                    <a:pt x="10444" y="4612"/>
                    <a:pt x="10911" y="4646"/>
                    <a:pt x="11379" y="4763"/>
                  </a:cubicBezTo>
                  <a:cubicBezTo>
                    <a:pt x="11413" y="4763"/>
                    <a:pt x="11429" y="4763"/>
                    <a:pt x="11463" y="4763"/>
                  </a:cubicBezTo>
                  <a:cubicBezTo>
                    <a:pt x="11479" y="4629"/>
                    <a:pt x="11496" y="4512"/>
                    <a:pt x="11530" y="4412"/>
                  </a:cubicBezTo>
                  <a:cubicBezTo>
                    <a:pt x="11630" y="4211"/>
                    <a:pt x="11613" y="4011"/>
                    <a:pt x="11596" y="3793"/>
                  </a:cubicBezTo>
                  <a:close/>
                  <a:moveTo>
                    <a:pt x="11212" y="3326"/>
                  </a:moveTo>
                  <a:cubicBezTo>
                    <a:pt x="11195" y="3209"/>
                    <a:pt x="11179" y="3125"/>
                    <a:pt x="11179" y="3042"/>
                  </a:cubicBezTo>
                  <a:cubicBezTo>
                    <a:pt x="11195" y="2841"/>
                    <a:pt x="11078" y="2757"/>
                    <a:pt x="10928" y="2691"/>
                  </a:cubicBezTo>
                  <a:cubicBezTo>
                    <a:pt x="10861" y="2674"/>
                    <a:pt x="10811" y="2641"/>
                    <a:pt x="10744" y="2624"/>
                  </a:cubicBezTo>
                  <a:cubicBezTo>
                    <a:pt x="10377" y="2540"/>
                    <a:pt x="10026" y="2457"/>
                    <a:pt x="9642" y="2457"/>
                  </a:cubicBezTo>
                  <a:cubicBezTo>
                    <a:pt x="9408" y="2457"/>
                    <a:pt x="9157" y="2473"/>
                    <a:pt x="8940" y="2440"/>
                  </a:cubicBezTo>
                  <a:cubicBezTo>
                    <a:pt x="8639" y="2390"/>
                    <a:pt x="8338" y="2356"/>
                    <a:pt x="8037" y="2407"/>
                  </a:cubicBezTo>
                  <a:cubicBezTo>
                    <a:pt x="7987" y="2423"/>
                    <a:pt x="7937" y="2440"/>
                    <a:pt x="7904" y="2373"/>
                  </a:cubicBezTo>
                  <a:cubicBezTo>
                    <a:pt x="7921" y="2290"/>
                    <a:pt x="7971" y="2306"/>
                    <a:pt x="8021" y="2306"/>
                  </a:cubicBezTo>
                  <a:cubicBezTo>
                    <a:pt x="8238" y="2273"/>
                    <a:pt x="8438" y="2240"/>
                    <a:pt x="8639" y="2189"/>
                  </a:cubicBezTo>
                  <a:cubicBezTo>
                    <a:pt x="8806" y="2156"/>
                    <a:pt x="8956" y="2123"/>
                    <a:pt x="9107" y="2123"/>
                  </a:cubicBezTo>
                  <a:cubicBezTo>
                    <a:pt x="9257" y="2123"/>
                    <a:pt x="9391" y="2123"/>
                    <a:pt x="9541" y="2123"/>
                  </a:cubicBezTo>
                  <a:cubicBezTo>
                    <a:pt x="10076" y="2106"/>
                    <a:pt x="10577" y="2189"/>
                    <a:pt x="11078" y="2373"/>
                  </a:cubicBezTo>
                  <a:cubicBezTo>
                    <a:pt x="11095" y="2390"/>
                    <a:pt x="11112" y="2373"/>
                    <a:pt x="11145" y="2390"/>
                  </a:cubicBezTo>
                  <a:cubicBezTo>
                    <a:pt x="11179" y="2290"/>
                    <a:pt x="11179" y="2189"/>
                    <a:pt x="11112" y="2123"/>
                  </a:cubicBezTo>
                  <a:cubicBezTo>
                    <a:pt x="10878" y="1889"/>
                    <a:pt x="10661" y="1655"/>
                    <a:pt x="10360" y="1504"/>
                  </a:cubicBezTo>
                  <a:cubicBezTo>
                    <a:pt x="10343" y="1488"/>
                    <a:pt x="10310" y="1471"/>
                    <a:pt x="10276" y="1471"/>
                  </a:cubicBezTo>
                  <a:cubicBezTo>
                    <a:pt x="10109" y="1421"/>
                    <a:pt x="9926" y="1387"/>
                    <a:pt x="9758" y="1337"/>
                  </a:cubicBezTo>
                  <a:cubicBezTo>
                    <a:pt x="9625" y="1304"/>
                    <a:pt x="9491" y="1287"/>
                    <a:pt x="9357" y="1287"/>
                  </a:cubicBezTo>
                  <a:cubicBezTo>
                    <a:pt x="9124" y="1287"/>
                    <a:pt x="8890" y="1270"/>
                    <a:pt x="8672" y="1371"/>
                  </a:cubicBezTo>
                  <a:cubicBezTo>
                    <a:pt x="8639" y="1387"/>
                    <a:pt x="8589" y="1371"/>
                    <a:pt x="8539" y="1387"/>
                  </a:cubicBezTo>
                  <a:cubicBezTo>
                    <a:pt x="8288" y="1438"/>
                    <a:pt x="8021" y="1504"/>
                    <a:pt x="7837" y="1705"/>
                  </a:cubicBezTo>
                  <a:cubicBezTo>
                    <a:pt x="7753" y="1805"/>
                    <a:pt x="7653" y="1889"/>
                    <a:pt x="7553" y="1955"/>
                  </a:cubicBezTo>
                  <a:cubicBezTo>
                    <a:pt x="7386" y="2072"/>
                    <a:pt x="7336" y="2223"/>
                    <a:pt x="7336" y="2407"/>
                  </a:cubicBezTo>
                  <a:cubicBezTo>
                    <a:pt x="7336" y="2624"/>
                    <a:pt x="7336" y="2841"/>
                    <a:pt x="7336" y="3058"/>
                  </a:cubicBezTo>
                  <a:cubicBezTo>
                    <a:pt x="7336" y="3108"/>
                    <a:pt x="7302" y="3175"/>
                    <a:pt x="7369" y="3209"/>
                  </a:cubicBezTo>
                  <a:cubicBezTo>
                    <a:pt x="7403" y="3209"/>
                    <a:pt x="7453" y="3192"/>
                    <a:pt x="7486" y="3175"/>
                  </a:cubicBezTo>
                  <a:cubicBezTo>
                    <a:pt x="7753" y="3092"/>
                    <a:pt x="8004" y="3075"/>
                    <a:pt x="8271" y="3075"/>
                  </a:cubicBezTo>
                  <a:cubicBezTo>
                    <a:pt x="8522" y="3058"/>
                    <a:pt x="8773" y="3058"/>
                    <a:pt x="9007" y="3058"/>
                  </a:cubicBezTo>
                  <a:cubicBezTo>
                    <a:pt x="9474" y="3042"/>
                    <a:pt x="9942" y="3092"/>
                    <a:pt x="10410" y="3158"/>
                  </a:cubicBezTo>
                  <a:cubicBezTo>
                    <a:pt x="10661" y="3209"/>
                    <a:pt x="10928" y="3275"/>
                    <a:pt x="11212" y="3326"/>
                  </a:cubicBezTo>
                  <a:close/>
                  <a:moveTo>
                    <a:pt x="8071" y="1187"/>
                  </a:moveTo>
                  <a:cubicBezTo>
                    <a:pt x="8338" y="1120"/>
                    <a:pt x="8572" y="1070"/>
                    <a:pt x="8789" y="1003"/>
                  </a:cubicBezTo>
                  <a:cubicBezTo>
                    <a:pt x="8856" y="986"/>
                    <a:pt x="8923" y="986"/>
                    <a:pt x="8990" y="986"/>
                  </a:cubicBezTo>
                  <a:cubicBezTo>
                    <a:pt x="9174" y="986"/>
                    <a:pt x="9357" y="986"/>
                    <a:pt x="9541" y="986"/>
                  </a:cubicBezTo>
                  <a:cubicBezTo>
                    <a:pt x="9591" y="986"/>
                    <a:pt x="9642" y="986"/>
                    <a:pt x="9692" y="1003"/>
                  </a:cubicBezTo>
                  <a:cubicBezTo>
                    <a:pt x="9926" y="1053"/>
                    <a:pt x="10126" y="1120"/>
                    <a:pt x="10360" y="1170"/>
                  </a:cubicBezTo>
                  <a:cubicBezTo>
                    <a:pt x="10377" y="1187"/>
                    <a:pt x="10410" y="1170"/>
                    <a:pt x="10427" y="1170"/>
                  </a:cubicBezTo>
                  <a:cubicBezTo>
                    <a:pt x="10393" y="936"/>
                    <a:pt x="10293" y="736"/>
                    <a:pt x="10126" y="585"/>
                  </a:cubicBezTo>
                  <a:cubicBezTo>
                    <a:pt x="10026" y="485"/>
                    <a:pt x="9909" y="435"/>
                    <a:pt x="9775" y="418"/>
                  </a:cubicBezTo>
                  <a:cubicBezTo>
                    <a:pt x="9625" y="402"/>
                    <a:pt x="9458" y="368"/>
                    <a:pt x="9291" y="368"/>
                  </a:cubicBezTo>
                  <a:cubicBezTo>
                    <a:pt x="9124" y="368"/>
                    <a:pt x="8973" y="402"/>
                    <a:pt x="8806" y="418"/>
                  </a:cubicBezTo>
                  <a:cubicBezTo>
                    <a:pt x="8756" y="435"/>
                    <a:pt x="8689" y="418"/>
                    <a:pt x="8639" y="435"/>
                  </a:cubicBezTo>
                  <a:cubicBezTo>
                    <a:pt x="8589" y="452"/>
                    <a:pt x="8539" y="468"/>
                    <a:pt x="8489" y="502"/>
                  </a:cubicBezTo>
                  <a:cubicBezTo>
                    <a:pt x="8271" y="669"/>
                    <a:pt x="8104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1146350" y="3481650"/>
              <a:ext cx="232150" cy="313950"/>
            </a:xfrm>
            <a:custGeom>
              <a:avLst/>
              <a:gdLst/>
              <a:ahLst/>
              <a:cxnLst/>
              <a:rect l="l" t="t" r="r" b="b"/>
              <a:pathLst>
                <a:path w="9286" h="12558" extrusionOk="0">
                  <a:moveTo>
                    <a:pt x="3157" y="8363"/>
                  </a:moveTo>
                  <a:cubicBezTo>
                    <a:pt x="3303" y="8363"/>
                    <a:pt x="3481" y="8506"/>
                    <a:pt x="3688" y="8794"/>
                  </a:cubicBezTo>
                  <a:cubicBezTo>
                    <a:pt x="3688" y="8944"/>
                    <a:pt x="3688" y="9078"/>
                    <a:pt x="3655" y="9211"/>
                  </a:cubicBezTo>
                  <a:cubicBezTo>
                    <a:pt x="3604" y="9713"/>
                    <a:pt x="3488" y="10097"/>
                    <a:pt x="3153" y="10481"/>
                  </a:cubicBezTo>
                  <a:cubicBezTo>
                    <a:pt x="3103" y="10531"/>
                    <a:pt x="3053" y="10598"/>
                    <a:pt x="2986" y="10665"/>
                  </a:cubicBezTo>
                  <a:cubicBezTo>
                    <a:pt x="2669" y="10030"/>
                    <a:pt x="2585" y="9278"/>
                    <a:pt x="2853" y="8677"/>
                  </a:cubicBezTo>
                  <a:cubicBezTo>
                    <a:pt x="2930" y="8468"/>
                    <a:pt x="3032" y="8363"/>
                    <a:pt x="3157" y="8363"/>
                  </a:cubicBezTo>
                  <a:close/>
                  <a:moveTo>
                    <a:pt x="5867" y="8862"/>
                  </a:moveTo>
                  <a:cubicBezTo>
                    <a:pt x="5973" y="8862"/>
                    <a:pt x="6055" y="8950"/>
                    <a:pt x="6111" y="9128"/>
                  </a:cubicBezTo>
                  <a:cubicBezTo>
                    <a:pt x="6261" y="9378"/>
                    <a:pt x="6295" y="9646"/>
                    <a:pt x="6295" y="9930"/>
                  </a:cubicBezTo>
                  <a:cubicBezTo>
                    <a:pt x="6311" y="10297"/>
                    <a:pt x="6144" y="10698"/>
                    <a:pt x="5960" y="11033"/>
                  </a:cubicBezTo>
                  <a:cubicBezTo>
                    <a:pt x="5726" y="10682"/>
                    <a:pt x="5593" y="10247"/>
                    <a:pt x="5543" y="9896"/>
                  </a:cubicBezTo>
                  <a:cubicBezTo>
                    <a:pt x="5509" y="9612"/>
                    <a:pt x="5509" y="9312"/>
                    <a:pt x="5576" y="9027"/>
                  </a:cubicBezTo>
                  <a:cubicBezTo>
                    <a:pt x="5687" y="8917"/>
                    <a:pt x="5784" y="8862"/>
                    <a:pt x="5867" y="8862"/>
                  </a:cubicBezTo>
                  <a:close/>
                  <a:moveTo>
                    <a:pt x="6242" y="1"/>
                  </a:moveTo>
                  <a:cubicBezTo>
                    <a:pt x="6141" y="1"/>
                    <a:pt x="6043" y="57"/>
                    <a:pt x="6011" y="189"/>
                  </a:cubicBezTo>
                  <a:cubicBezTo>
                    <a:pt x="5860" y="840"/>
                    <a:pt x="5944" y="1459"/>
                    <a:pt x="6044" y="2110"/>
                  </a:cubicBezTo>
                  <a:cubicBezTo>
                    <a:pt x="6178" y="2879"/>
                    <a:pt x="6211" y="3681"/>
                    <a:pt x="6328" y="4449"/>
                  </a:cubicBezTo>
                  <a:cubicBezTo>
                    <a:pt x="6512" y="5786"/>
                    <a:pt x="6946" y="7006"/>
                    <a:pt x="7798" y="8042"/>
                  </a:cubicBezTo>
                  <a:cubicBezTo>
                    <a:pt x="8366" y="8743"/>
                    <a:pt x="8801" y="9228"/>
                    <a:pt x="8567" y="10180"/>
                  </a:cubicBezTo>
                  <a:cubicBezTo>
                    <a:pt x="8417" y="10882"/>
                    <a:pt x="7882" y="11634"/>
                    <a:pt x="7113" y="11701"/>
                  </a:cubicBezTo>
                  <a:cubicBezTo>
                    <a:pt x="7091" y="11702"/>
                    <a:pt x="7070" y="11703"/>
                    <a:pt x="7048" y="11703"/>
                  </a:cubicBezTo>
                  <a:cubicBezTo>
                    <a:pt x="6774" y="11703"/>
                    <a:pt x="6529" y="11605"/>
                    <a:pt x="6328" y="11450"/>
                  </a:cubicBezTo>
                  <a:cubicBezTo>
                    <a:pt x="6696" y="10849"/>
                    <a:pt x="6929" y="10130"/>
                    <a:pt x="6796" y="9428"/>
                  </a:cubicBezTo>
                  <a:cubicBezTo>
                    <a:pt x="6679" y="8894"/>
                    <a:pt x="6311" y="8259"/>
                    <a:pt x="5710" y="8242"/>
                  </a:cubicBezTo>
                  <a:cubicBezTo>
                    <a:pt x="5706" y="8242"/>
                    <a:pt x="5702" y="8242"/>
                    <a:pt x="5698" y="8242"/>
                  </a:cubicBezTo>
                  <a:cubicBezTo>
                    <a:pt x="4378" y="8242"/>
                    <a:pt x="5160" y="10950"/>
                    <a:pt x="5593" y="11434"/>
                  </a:cubicBezTo>
                  <a:cubicBezTo>
                    <a:pt x="5610" y="11467"/>
                    <a:pt x="5643" y="11484"/>
                    <a:pt x="5660" y="11500"/>
                  </a:cubicBezTo>
                  <a:cubicBezTo>
                    <a:pt x="5387" y="11860"/>
                    <a:pt x="5076" y="12022"/>
                    <a:pt x="4734" y="12022"/>
                  </a:cubicBezTo>
                  <a:cubicBezTo>
                    <a:pt x="4489" y="12022"/>
                    <a:pt x="4228" y="11938"/>
                    <a:pt x="3955" y="11784"/>
                  </a:cubicBezTo>
                  <a:cubicBezTo>
                    <a:pt x="3688" y="11634"/>
                    <a:pt x="3454" y="11400"/>
                    <a:pt x="3254" y="11133"/>
                  </a:cubicBezTo>
                  <a:cubicBezTo>
                    <a:pt x="3588" y="10849"/>
                    <a:pt x="3855" y="10498"/>
                    <a:pt x="3989" y="10164"/>
                  </a:cubicBezTo>
                  <a:cubicBezTo>
                    <a:pt x="4189" y="9629"/>
                    <a:pt x="4457" y="8526"/>
                    <a:pt x="4022" y="8042"/>
                  </a:cubicBezTo>
                  <a:cubicBezTo>
                    <a:pt x="3831" y="7811"/>
                    <a:pt x="3610" y="7713"/>
                    <a:pt x="3384" y="7713"/>
                  </a:cubicBezTo>
                  <a:cubicBezTo>
                    <a:pt x="3135" y="7713"/>
                    <a:pt x="2880" y="7832"/>
                    <a:pt x="2652" y="8025"/>
                  </a:cubicBezTo>
                  <a:cubicBezTo>
                    <a:pt x="1967" y="8626"/>
                    <a:pt x="2151" y="9829"/>
                    <a:pt x="2385" y="10581"/>
                  </a:cubicBezTo>
                  <a:cubicBezTo>
                    <a:pt x="2435" y="10715"/>
                    <a:pt x="2485" y="10849"/>
                    <a:pt x="2552" y="10982"/>
                  </a:cubicBezTo>
                  <a:cubicBezTo>
                    <a:pt x="2272" y="11153"/>
                    <a:pt x="1949" y="11281"/>
                    <a:pt x="1646" y="11281"/>
                  </a:cubicBezTo>
                  <a:cubicBezTo>
                    <a:pt x="1443" y="11281"/>
                    <a:pt x="1249" y="11223"/>
                    <a:pt x="1081" y="11083"/>
                  </a:cubicBezTo>
                  <a:cubicBezTo>
                    <a:pt x="731" y="10782"/>
                    <a:pt x="664" y="10231"/>
                    <a:pt x="630" y="9813"/>
                  </a:cubicBezTo>
                  <a:cubicBezTo>
                    <a:pt x="564" y="8911"/>
                    <a:pt x="714" y="7992"/>
                    <a:pt x="948" y="7123"/>
                  </a:cubicBezTo>
                  <a:cubicBezTo>
                    <a:pt x="1148" y="6337"/>
                    <a:pt x="1650" y="5669"/>
                    <a:pt x="2017" y="4934"/>
                  </a:cubicBezTo>
                  <a:cubicBezTo>
                    <a:pt x="2585" y="3764"/>
                    <a:pt x="3003" y="2093"/>
                    <a:pt x="2752" y="790"/>
                  </a:cubicBezTo>
                  <a:cubicBezTo>
                    <a:pt x="2725" y="655"/>
                    <a:pt x="2625" y="597"/>
                    <a:pt x="2519" y="597"/>
                  </a:cubicBezTo>
                  <a:cubicBezTo>
                    <a:pt x="2363" y="597"/>
                    <a:pt x="2195" y="725"/>
                    <a:pt x="2234" y="924"/>
                  </a:cubicBezTo>
                  <a:cubicBezTo>
                    <a:pt x="2485" y="2194"/>
                    <a:pt x="1984" y="3798"/>
                    <a:pt x="1432" y="4917"/>
                  </a:cubicBezTo>
                  <a:cubicBezTo>
                    <a:pt x="864" y="6070"/>
                    <a:pt x="363" y="6939"/>
                    <a:pt x="179" y="8242"/>
                  </a:cubicBezTo>
                  <a:cubicBezTo>
                    <a:pt x="0" y="9510"/>
                    <a:pt x="74" y="11842"/>
                    <a:pt x="1636" y="11842"/>
                  </a:cubicBezTo>
                  <a:cubicBezTo>
                    <a:pt x="1824" y="11842"/>
                    <a:pt x="2034" y="11808"/>
                    <a:pt x="2268" y="11734"/>
                  </a:cubicBezTo>
                  <a:cubicBezTo>
                    <a:pt x="2452" y="11667"/>
                    <a:pt x="2652" y="11567"/>
                    <a:pt x="2853" y="11450"/>
                  </a:cubicBezTo>
                  <a:cubicBezTo>
                    <a:pt x="3331" y="12081"/>
                    <a:pt x="4057" y="12557"/>
                    <a:pt x="4764" y="12557"/>
                  </a:cubicBezTo>
                  <a:cubicBezTo>
                    <a:pt x="5217" y="12557"/>
                    <a:pt x="5662" y="12361"/>
                    <a:pt x="6027" y="11885"/>
                  </a:cubicBezTo>
                  <a:cubicBezTo>
                    <a:pt x="6044" y="11885"/>
                    <a:pt x="6044" y="11868"/>
                    <a:pt x="6044" y="11851"/>
                  </a:cubicBezTo>
                  <a:cubicBezTo>
                    <a:pt x="6372" y="12077"/>
                    <a:pt x="6715" y="12181"/>
                    <a:pt x="7049" y="12181"/>
                  </a:cubicBezTo>
                  <a:cubicBezTo>
                    <a:pt x="7803" y="12181"/>
                    <a:pt x="8513" y="11650"/>
                    <a:pt x="8918" y="10782"/>
                  </a:cubicBezTo>
                  <a:cubicBezTo>
                    <a:pt x="9135" y="10331"/>
                    <a:pt x="9285" y="9662"/>
                    <a:pt x="9152" y="9161"/>
                  </a:cubicBezTo>
                  <a:cubicBezTo>
                    <a:pt x="8935" y="8359"/>
                    <a:pt x="8249" y="7824"/>
                    <a:pt x="7782" y="7156"/>
                  </a:cubicBezTo>
                  <a:cubicBezTo>
                    <a:pt x="7113" y="6187"/>
                    <a:pt x="6913" y="4934"/>
                    <a:pt x="6762" y="3798"/>
                  </a:cubicBezTo>
                  <a:cubicBezTo>
                    <a:pt x="6629" y="2745"/>
                    <a:pt x="6278" y="1358"/>
                    <a:pt x="6528" y="339"/>
                  </a:cubicBezTo>
                  <a:cubicBezTo>
                    <a:pt x="6569" y="136"/>
                    <a:pt x="6400" y="1"/>
                    <a:pt x="6242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19"/>
          <p:cNvGrpSpPr/>
          <p:nvPr/>
        </p:nvGrpSpPr>
        <p:grpSpPr>
          <a:xfrm>
            <a:off x="1956658" y="-258493"/>
            <a:ext cx="1177842" cy="2114178"/>
            <a:chOff x="2052675" y="2828450"/>
            <a:chExt cx="618225" cy="1100275"/>
          </a:xfrm>
        </p:grpSpPr>
        <p:sp>
          <p:nvSpPr>
            <p:cNvPr id="92" name="Google Shape;92;p19"/>
            <p:cNvSpPr/>
            <p:nvPr/>
          </p:nvSpPr>
          <p:spPr>
            <a:xfrm>
              <a:off x="2355500" y="2828450"/>
              <a:ext cx="12150" cy="330850"/>
            </a:xfrm>
            <a:custGeom>
              <a:avLst/>
              <a:gdLst/>
              <a:ahLst/>
              <a:cxnLst/>
              <a:rect l="l" t="t" r="r" b="b"/>
              <a:pathLst>
                <a:path w="486" h="13234" extrusionOk="0">
                  <a:moveTo>
                    <a:pt x="485" y="8522"/>
                  </a:moveTo>
                  <a:lnTo>
                    <a:pt x="469" y="8522"/>
                  </a:lnTo>
                  <a:cubicBezTo>
                    <a:pt x="469" y="6317"/>
                    <a:pt x="452" y="5899"/>
                    <a:pt x="435" y="3693"/>
                  </a:cubicBezTo>
                  <a:cubicBezTo>
                    <a:pt x="435" y="3342"/>
                    <a:pt x="418" y="535"/>
                    <a:pt x="402" y="185"/>
                  </a:cubicBezTo>
                  <a:cubicBezTo>
                    <a:pt x="402" y="118"/>
                    <a:pt x="402" y="251"/>
                    <a:pt x="385" y="185"/>
                  </a:cubicBezTo>
                  <a:cubicBezTo>
                    <a:pt x="368" y="84"/>
                    <a:pt x="302" y="185"/>
                    <a:pt x="235" y="185"/>
                  </a:cubicBezTo>
                  <a:cubicBezTo>
                    <a:pt x="168" y="185"/>
                    <a:pt x="118" y="84"/>
                    <a:pt x="101" y="185"/>
                  </a:cubicBezTo>
                  <a:cubicBezTo>
                    <a:pt x="84" y="251"/>
                    <a:pt x="84" y="118"/>
                    <a:pt x="68" y="185"/>
                  </a:cubicBezTo>
                  <a:cubicBezTo>
                    <a:pt x="68" y="368"/>
                    <a:pt x="51" y="1"/>
                    <a:pt x="51" y="185"/>
                  </a:cubicBezTo>
                  <a:cubicBezTo>
                    <a:pt x="51" y="2006"/>
                    <a:pt x="17" y="5080"/>
                    <a:pt x="17" y="6901"/>
                  </a:cubicBezTo>
                  <a:cubicBezTo>
                    <a:pt x="1" y="9642"/>
                    <a:pt x="1" y="8840"/>
                    <a:pt x="1" y="11580"/>
                  </a:cubicBezTo>
                  <a:cubicBezTo>
                    <a:pt x="1" y="11947"/>
                    <a:pt x="17" y="12332"/>
                    <a:pt x="51" y="12699"/>
                  </a:cubicBezTo>
                  <a:cubicBezTo>
                    <a:pt x="51" y="12850"/>
                    <a:pt x="118" y="13000"/>
                    <a:pt x="151" y="13150"/>
                  </a:cubicBezTo>
                  <a:cubicBezTo>
                    <a:pt x="168" y="13184"/>
                    <a:pt x="201" y="13217"/>
                    <a:pt x="235" y="13217"/>
                  </a:cubicBezTo>
                  <a:cubicBezTo>
                    <a:pt x="285" y="13234"/>
                    <a:pt x="318" y="13200"/>
                    <a:pt x="335" y="13150"/>
                  </a:cubicBezTo>
                  <a:cubicBezTo>
                    <a:pt x="368" y="13000"/>
                    <a:pt x="435" y="12866"/>
                    <a:pt x="435" y="12733"/>
                  </a:cubicBezTo>
                  <a:cubicBezTo>
                    <a:pt x="469" y="12432"/>
                    <a:pt x="485" y="12131"/>
                    <a:pt x="485" y="11830"/>
                  </a:cubicBezTo>
                  <a:cubicBezTo>
                    <a:pt x="485" y="9541"/>
                    <a:pt x="485" y="10794"/>
                    <a:pt x="485" y="852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2141625" y="3310075"/>
              <a:ext cx="443225" cy="508350"/>
            </a:xfrm>
            <a:custGeom>
              <a:avLst/>
              <a:gdLst/>
              <a:ahLst/>
              <a:cxnLst/>
              <a:rect l="l" t="t" r="r" b="b"/>
              <a:pathLst>
                <a:path w="17729" h="20334" extrusionOk="0">
                  <a:moveTo>
                    <a:pt x="7620" y="1"/>
                  </a:moveTo>
                  <a:cubicBezTo>
                    <a:pt x="7136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85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55"/>
                    <a:pt x="5130" y="1805"/>
                    <a:pt x="5114" y="1855"/>
                  </a:cubicBezTo>
                  <a:cubicBezTo>
                    <a:pt x="4997" y="2423"/>
                    <a:pt x="4780" y="2975"/>
                    <a:pt x="4496" y="3493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45"/>
                    <a:pt x="3794" y="4779"/>
                    <a:pt x="3543" y="5097"/>
                  </a:cubicBezTo>
                  <a:cubicBezTo>
                    <a:pt x="3075" y="5682"/>
                    <a:pt x="2608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2" y="7386"/>
                    <a:pt x="1371" y="7636"/>
                    <a:pt x="1154" y="7870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56"/>
                    <a:pt x="486" y="9007"/>
                    <a:pt x="318" y="9374"/>
                  </a:cubicBezTo>
                  <a:cubicBezTo>
                    <a:pt x="252" y="9525"/>
                    <a:pt x="201" y="9708"/>
                    <a:pt x="185" y="9875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78"/>
                    <a:pt x="68" y="10895"/>
                  </a:cubicBezTo>
                  <a:cubicBezTo>
                    <a:pt x="1" y="11078"/>
                    <a:pt x="1" y="11262"/>
                    <a:pt x="18" y="11446"/>
                  </a:cubicBezTo>
                  <a:cubicBezTo>
                    <a:pt x="18" y="11914"/>
                    <a:pt x="18" y="12382"/>
                    <a:pt x="18" y="12866"/>
                  </a:cubicBezTo>
                  <a:cubicBezTo>
                    <a:pt x="18" y="12933"/>
                    <a:pt x="18" y="13017"/>
                    <a:pt x="34" y="13083"/>
                  </a:cubicBezTo>
                  <a:cubicBezTo>
                    <a:pt x="118" y="13351"/>
                    <a:pt x="118" y="13618"/>
                    <a:pt x="135" y="13885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6" y="14871"/>
                    <a:pt x="552" y="15072"/>
                  </a:cubicBezTo>
                  <a:cubicBezTo>
                    <a:pt x="602" y="15239"/>
                    <a:pt x="669" y="15423"/>
                    <a:pt x="719" y="15606"/>
                  </a:cubicBezTo>
                  <a:cubicBezTo>
                    <a:pt x="770" y="15757"/>
                    <a:pt x="836" y="15907"/>
                    <a:pt x="953" y="16007"/>
                  </a:cubicBezTo>
                  <a:cubicBezTo>
                    <a:pt x="1054" y="16108"/>
                    <a:pt x="1120" y="16225"/>
                    <a:pt x="1171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28"/>
                    <a:pt x="2357" y="17996"/>
                  </a:cubicBezTo>
                  <a:cubicBezTo>
                    <a:pt x="2741" y="18313"/>
                    <a:pt x="3176" y="18547"/>
                    <a:pt x="3560" y="18848"/>
                  </a:cubicBezTo>
                  <a:cubicBezTo>
                    <a:pt x="3593" y="18881"/>
                    <a:pt x="3643" y="18915"/>
                    <a:pt x="3694" y="18931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83" y="20017"/>
                  </a:cubicBezTo>
                  <a:cubicBezTo>
                    <a:pt x="6200" y="20051"/>
                    <a:pt x="6334" y="20068"/>
                    <a:pt x="6450" y="20084"/>
                  </a:cubicBezTo>
                  <a:cubicBezTo>
                    <a:pt x="6751" y="20151"/>
                    <a:pt x="7069" y="20151"/>
                    <a:pt x="7369" y="20151"/>
                  </a:cubicBezTo>
                  <a:cubicBezTo>
                    <a:pt x="7537" y="20151"/>
                    <a:pt x="7687" y="20168"/>
                    <a:pt x="7837" y="20218"/>
                  </a:cubicBezTo>
                  <a:cubicBezTo>
                    <a:pt x="8038" y="20268"/>
                    <a:pt x="8238" y="20268"/>
                    <a:pt x="8439" y="20268"/>
                  </a:cubicBezTo>
                  <a:lnTo>
                    <a:pt x="9057" y="20268"/>
                  </a:lnTo>
                  <a:cubicBezTo>
                    <a:pt x="9157" y="20268"/>
                    <a:pt x="9258" y="20285"/>
                    <a:pt x="9358" y="20285"/>
                  </a:cubicBezTo>
                  <a:cubicBezTo>
                    <a:pt x="9598" y="20322"/>
                    <a:pt x="9833" y="20333"/>
                    <a:pt x="10069" y="20333"/>
                  </a:cubicBezTo>
                  <a:cubicBezTo>
                    <a:pt x="10259" y="20333"/>
                    <a:pt x="10450" y="20326"/>
                    <a:pt x="10644" y="20318"/>
                  </a:cubicBezTo>
                  <a:cubicBezTo>
                    <a:pt x="10828" y="20302"/>
                    <a:pt x="11012" y="20268"/>
                    <a:pt x="11162" y="20151"/>
                  </a:cubicBezTo>
                  <a:cubicBezTo>
                    <a:pt x="11212" y="20101"/>
                    <a:pt x="11279" y="20084"/>
                    <a:pt x="11363" y="20084"/>
                  </a:cubicBezTo>
                  <a:cubicBezTo>
                    <a:pt x="11413" y="20084"/>
                    <a:pt x="11480" y="20068"/>
                    <a:pt x="11547" y="20051"/>
                  </a:cubicBezTo>
                  <a:cubicBezTo>
                    <a:pt x="12081" y="19901"/>
                    <a:pt x="12599" y="19717"/>
                    <a:pt x="13084" y="19416"/>
                  </a:cubicBezTo>
                  <a:cubicBezTo>
                    <a:pt x="13151" y="19383"/>
                    <a:pt x="13217" y="19349"/>
                    <a:pt x="13284" y="19316"/>
                  </a:cubicBezTo>
                  <a:cubicBezTo>
                    <a:pt x="13585" y="19165"/>
                    <a:pt x="13886" y="18998"/>
                    <a:pt x="14187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1" y="18614"/>
                    <a:pt x="14638" y="18514"/>
                    <a:pt x="14771" y="18380"/>
                  </a:cubicBezTo>
                  <a:cubicBezTo>
                    <a:pt x="14855" y="18313"/>
                    <a:pt x="14955" y="18246"/>
                    <a:pt x="15005" y="18146"/>
                  </a:cubicBezTo>
                  <a:cubicBezTo>
                    <a:pt x="15072" y="18012"/>
                    <a:pt x="15172" y="17929"/>
                    <a:pt x="15289" y="17862"/>
                  </a:cubicBezTo>
                  <a:cubicBezTo>
                    <a:pt x="15557" y="17695"/>
                    <a:pt x="15774" y="17478"/>
                    <a:pt x="15924" y="17194"/>
                  </a:cubicBezTo>
                  <a:cubicBezTo>
                    <a:pt x="15974" y="17110"/>
                    <a:pt x="16024" y="17027"/>
                    <a:pt x="16108" y="16960"/>
                  </a:cubicBezTo>
                  <a:cubicBezTo>
                    <a:pt x="16225" y="16843"/>
                    <a:pt x="16309" y="16709"/>
                    <a:pt x="16392" y="16559"/>
                  </a:cubicBezTo>
                  <a:cubicBezTo>
                    <a:pt x="16492" y="16392"/>
                    <a:pt x="16593" y="16225"/>
                    <a:pt x="16710" y="16058"/>
                  </a:cubicBezTo>
                  <a:cubicBezTo>
                    <a:pt x="16843" y="15907"/>
                    <a:pt x="16943" y="15757"/>
                    <a:pt x="16994" y="15573"/>
                  </a:cubicBezTo>
                  <a:cubicBezTo>
                    <a:pt x="17077" y="15272"/>
                    <a:pt x="17177" y="14972"/>
                    <a:pt x="17261" y="14687"/>
                  </a:cubicBezTo>
                  <a:cubicBezTo>
                    <a:pt x="17294" y="14604"/>
                    <a:pt x="17311" y="14520"/>
                    <a:pt x="17361" y="14454"/>
                  </a:cubicBezTo>
                  <a:cubicBezTo>
                    <a:pt x="17528" y="14203"/>
                    <a:pt x="17612" y="13919"/>
                    <a:pt x="17629" y="13601"/>
                  </a:cubicBezTo>
                  <a:cubicBezTo>
                    <a:pt x="17629" y="13568"/>
                    <a:pt x="17629" y="13535"/>
                    <a:pt x="17645" y="13501"/>
                  </a:cubicBezTo>
                  <a:cubicBezTo>
                    <a:pt x="17729" y="13284"/>
                    <a:pt x="17712" y="13067"/>
                    <a:pt x="17712" y="12850"/>
                  </a:cubicBezTo>
                  <a:cubicBezTo>
                    <a:pt x="17712" y="12465"/>
                    <a:pt x="17679" y="12098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93"/>
                    <a:pt x="17578" y="10243"/>
                    <a:pt x="17562" y="10193"/>
                  </a:cubicBezTo>
                  <a:cubicBezTo>
                    <a:pt x="17562" y="10143"/>
                    <a:pt x="17545" y="10076"/>
                    <a:pt x="17545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77" y="8756"/>
                    <a:pt x="16943" y="8489"/>
                  </a:cubicBezTo>
                  <a:cubicBezTo>
                    <a:pt x="16726" y="8004"/>
                    <a:pt x="16359" y="7636"/>
                    <a:pt x="15974" y="7286"/>
                  </a:cubicBezTo>
                  <a:cubicBezTo>
                    <a:pt x="15841" y="7152"/>
                    <a:pt x="15690" y="7002"/>
                    <a:pt x="15557" y="6851"/>
                  </a:cubicBezTo>
                  <a:cubicBezTo>
                    <a:pt x="15106" y="6300"/>
                    <a:pt x="14671" y="5732"/>
                    <a:pt x="14220" y="5164"/>
                  </a:cubicBezTo>
                  <a:cubicBezTo>
                    <a:pt x="13919" y="4796"/>
                    <a:pt x="13652" y="4412"/>
                    <a:pt x="13451" y="3977"/>
                  </a:cubicBezTo>
                  <a:cubicBezTo>
                    <a:pt x="13401" y="3860"/>
                    <a:pt x="13351" y="3743"/>
                    <a:pt x="13284" y="3626"/>
                  </a:cubicBezTo>
                  <a:cubicBezTo>
                    <a:pt x="13034" y="3209"/>
                    <a:pt x="12833" y="2774"/>
                    <a:pt x="12699" y="2306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7"/>
                    <a:pt x="12466" y="1070"/>
                    <a:pt x="12365" y="736"/>
                  </a:cubicBezTo>
                  <a:cubicBezTo>
                    <a:pt x="12349" y="686"/>
                    <a:pt x="12315" y="619"/>
                    <a:pt x="12265" y="585"/>
                  </a:cubicBezTo>
                  <a:cubicBezTo>
                    <a:pt x="12081" y="402"/>
                    <a:pt x="11864" y="268"/>
                    <a:pt x="11613" y="184"/>
                  </a:cubicBezTo>
                  <a:cubicBezTo>
                    <a:pt x="11496" y="151"/>
                    <a:pt x="11363" y="134"/>
                    <a:pt x="11229" y="101"/>
                  </a:cubicBezTo>
                  <a:cubicBezTo>
                    <a:pt x="10945" y="34"/>
                    <a:pt x="10644" y="17"/>
                    <a:pt x="10360" y="17"/>
                  </a:cubicBezTo>
                  <a:cubicBezTo>
                    <a:pt x="9859" y="1"/>
                    <a:pt x="9358" y="1"/>
                    <a:pt x="8857" y="1"/>
                  </a:cubicBezTo>
                  <a:cubicBezTo>
                    <a:pt x="8578" y="1"/>
                    <a:pt x="8307" y="8"/>
                    <a:pt x="8033" y="8"/>
                  </a:cubicBezTo>
                  <a:cubicBezTo>
                    <a:pt x="7897" y="8"/>
                    <a:pt x="7759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2290750" y="3269400"/>
              <a:ext cx="144150" cy="36950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28" y="0"/>
                  </a:moveTo>
                  <a:cubicBezTo>
                    <a:pt x="2447" y="0"/>
                    <a:pt x="2165" y="15"/>
                    <a:pt x="1872" y="24"/>
                  </a:cubicBezTo>
                  <a:cubicBezTo>
                    <a:pt x="1780" y="32"/>
                    <a:pt x="1688" y="36"/>
                    <a:pt x="1599" y="36"/>
                  </a:cubicBezTo>
                  <a:cubicBezTo>
                    <a:pt x="1509" y="36"/>
                    <a:pt x="1421" y="32"/>
                    <a:pt x="1338" y="24"/>
                  </a:cubicBezTo>
                  <a:cubicBezTo>
                    <a:pt x="1260" y="13"/>
                    <a:pt x="1184" y="9"/>
                    <a:pt x="1109" y="9"/>
                  </a:cubicBezTo>
                  <a:cubicBezTo>
                    <a:pt x="942" y="9"/>
                    <a:pt x="781" y="29"/>
                    <a:pt x="619" y="40"/>
                  </a:cubicBezTo>
                  <a:cubicBezTo>
                    <a:pt x="469" y="191"/>
                    <a:pt x="318" y="341"/>
                    <a:pt x="185" y="475"/>
                  </a:cubicBezTo>
                  <a:cubicBezTo>
                    <a:pt x="101" y="558"/>
                    <a:pt x="34" y="642"/>
                    <a:pt x="18" y="759"/>
                  </a:cubicBezTo>
                  <a:cubicBezTo>
                    <a:pt x="18" y="943"/>
                    <a:pt x="1" y="1126"/>
                    <a:pt x="1" y="1310"/>
                  </a:cubicBezTo>
                  <a:cubicBezTo>
                    <a:pt x="1" y="1360"/>
                    <a:pt x="18" y="1410"/>
                    <a:pt x="34" y="1477"/>
                  </a:cubicBezTo>
                  <a:cubicBezTo>
                    <a:pt x="135" y="1461"/>
                    <a:pt x="201" y="1461"/>
                    <a:pt x="268" y="1427"/>
                  </a:cubicBezTo>
                  <a:cubicBezTo>
                    <a:pt x="602" y="1327"/>
                    <a:pt x="937" y="1294"/>
                    <a:pt x="1287" y="1294"/>
                  </a:cubicBezTo>
                  <a:lnTo>
                    <a:pt x="4328" y="1294"/>
                  </a:lnTo>
                  <a:cubicBezTo>
                    <a:pt x="4729" y="1294"/>
                    <a:pt x="5147" y="1294"/>
                    <a:pt x="5531" y="1444"/>
                  </a:cubicBezTo>
                  <a:cubicBezTo>
                    <a:pt x="5582" y="1461"/>
                    <a:pt x="5648" y="1461"/>
                    <a:pt x="5732" y="1461"/>
                  </a:cubicBezTo>
                  <a:cubicBezTo>
                    <a:pt x="5749" y="1377"/>
                    <a:pt x="5765" y="1310"/>
                    <a:pt x="5765" y="1227"/>
                  </a:cubicBezTo>
                  <a:cubicBezTo>
                    <a:pt x="5749" y="1093"/>
                    <a:pt x="5749" y="943"/>
                    <a:pt x="5732" y="792"/>
                  </a:cubicBezTo>
                  <a:cubicBezTo>
                    <a:pt x="5715" y="575"/>
                    <a:pt x="5598" y="441"/>
                    <a:pt x="5398" y="375"/>
                  </a:cubicBezTo>
                  <a:cubicBezTo>
                    <a:pt x="5181" y="308"/>
                    <a:pt x="4980" y="241"/>
                    <a:pt x="4763" y="207"/>
                  </a:cubicBezTo>
                  <a:cubicBezTo>
                    <a:pt x="4312" y="141"/>
                    <a:pt x="3877" y="91"/>
                    <a:pt x="3426" y="40"/>
                  </a:cubicBezTo>
                  <a:cubicBezTo>
                    <a:pt x="3192" y="10"/>
                    <a:pt x="2960" y="0"/>
                    <a:pt x="2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2303300" y="3231200"/>
              <a:ext cx="118650" cy="37125"/>
            </a:xfrm>
            <a:custGeom>
              <a:avLst/>
              <a:gdLst/>
              <a:ahLst/>
              <a:cxnLst/>
              <a:rect l="l" t="t" r="r" b="b"/>
              <a:pathLst>
                <a:path w="4746" h="1485" extrusionOk="0">
                  <a:moveTo>
                    <a:pt x="1414" y="0"/>
                  </a:moveTo>
                  <a:cubicBezTo>
                    <a:pt x="1149" y="0"/>
                    <a:pt x="884" y="20"/>
                    <a:pt x="618" y="31"/>
                  </a:cubicBezTo>
                  <a:cubicBezTo>
                    <a:pt x="334" y="48"/>
                    <a:pt x="234" y="265"/>
                    <a:pt x="50" y="399"/>
                  </a:cubicBezTo>
                  <a:cubicBezTo>
                    <a:pt x="34" y="415"/>
                    <a:pt x="34" y="432"/>
                    <a:pt x="34" y="449"/>
                  </a:cubicBezTo>
                  <a:cubicBezTo>
                    <a:pt x="34" y="616"/>
                    <a:pt x="0" y="783"/>
                    <a:pt x="50" y="950"/>
                  </a:cubicBezTo>
                  <a:cubicBezTo>
                    <a:pt x="100" y="1117"/>
                    <a:pt x="151" y="1284"/>
                    <a:pt x="134" y="1485"/>
                  </a:cubicBezTo>
                  <a:cubicBezTo>
                    <a:pt x="251" y="1468"/>
                    <a:pt x="351" y="1451"/>
                    <a:pt x="451" y="1418"/>
                  </a:cubicBezTo>
                  <a:cubicBezTo>
                    <a:pt x="735" y="1368"/>
                    <a:pt x="1019" y="1284"/>
                    <a:pt x="1303" y="1234"/>
                  </a:cubicBezTo>
                  <a:cubicBezTo>
                    <a:pt x="1604" y="1192"/>
                    <a:pt x="1905" y="1172"/>
                    <a:pt x="2206" y="1172"/>
                  </a:cubicBezTo>
                  <a:cubicBezTo>
                    <a:pt x="2506" y="1172"/>
                    <a:pt x="2807" y="1192"/>
                    <a:pt x="3108" y="1234"/>
                  </a:cubicBezTo>
                  <a:cubicBezTo>
                    <a:pt x="3576" y="1301"/>
                    <a:pt x="4044" y="1334"/>
                    <a:pt x="4511" y="1435"/>
                  </a:cubicBezTo>
                  <a:cubicBezTo>
                    <a:pt x="4517" y="1440"/>
                    <a:pt x="4524" y="1442"/>
                    <a:pt x="4533" y="1442"/>
                  </a:cubicBezTo>
                  <a:cubicBezTo>
                    <a:pt x="4549" y="1442"/>
                    <a:pt x="4567" y="1435"/>
                    <a:pt x="4578" y="1435"/>
                  </a:cubicBezTo>
                  <a:cubicBezTo>
                    <a:pt x="4612" y="1318"/>
                    <a:pt x="4612" y="1201"/>
                    <a:pt x="4662" y="1101"/>
                  </a:cubicBezTo>
                  <a:cubicBezTo>
                    <a:pt x="4745" y="883"/>
                    <a:pt x="4729" y="683"/>
                    <a:pt x="4712" y="482"/>
                  </a:cubicBezTo>
                  <a:cubicBezTo>
                    <a:pt x="4679" y="449"/>
                    <a:pt x="4645" y="432"/>
                    <a:pt x="4612" y="415"/>
                  </a:cubicBezTo>
                  <a:cubicBezTo>
                    <a:pt x="4511" y="382"/>
                    <a:pt x="4395" y="332"/>
                    <a:pt x="4278" y="299"/>
                  </a:cubicBezTo>
                  <a:cubicBezTo>
                    <a:pt x="3593" y="115"/>
                    <a:pt x="2874" y="14"/>
                    <a:pt x="2156" y="14"/>
                  </a:cubicBezTo>
                  <a:lnTo>
                    <a:pt x="1771" y="14"/>
                  </a:lnTo>
                  <a:cubicBezTo>
                    <a:pt x="1652" y="4"/>
                    <a:pt x="153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2314150" y="3180550"/>
              <a:ext cx="97775" cy="51025"/>
            </a:xfrm>
            <a:custGeom>
              <a:avLst/>
              <a:gdLst/>
              <a:ahLst/>
              <a:cxnLst/>
              <a:rect l="l" t="t" r="r" b="b"/>
              <a:pathLst>
                <a:path w="3911" h="2041" extrusionOk="0">
                  <a:moveTo>
                    <a:pt x="1850" y="1"/>
                  </a:moveTo>
                  <a:cubicBezTo>
                    <a:pt x="1690" y="1"/>
                    <a:pt x="1526" y="9"/>
                    <a:pt x="1371" y="69"/>
                  </a:cubicBezTo>
                  <a:cubicBezTo>
                    <a:pt x="1321" y="86"/>
                    <a:pt x="1270" y="86"/>
                    <a:pt x="1237" y="86"/>
                  </a:cubicBezTo>
                  <a:cubicBezTo>
                    <a:pt x="970" y="152"/>
                    <a:pt x="719" y="219"/>
                    <a:pt x="519" y="420"/>
                  </a:cubicBezTo>
                  <a:cubicBezTo>
                    <a:pt x="435" y="520"/>
                    <a:pt x="335" y="604"/>
                    <a:pt x="235" y="670"/>
                  </a:cubicBezTo>
                  <a:cubicBezTo>
                    <a:pt x="84" y="787"/>
                    <a:pt x="17" y="921"/>
                    <a:pt x="34" y="1122"/>
                  </a:cubicBezTo>
                  <a:cubicBezTo>
                    <a:pt x="34" y="1339"/>
                    <a:pt x="17" y="1556"/>
                    <a:pt x="17" y="1773"/>
                  </a:cubicBezTo>
                  <a:cubicBezTo>
                    <a:pt x="17" y="1823"/>
                    <a:pt x="1" y="1873"/>
                    <a:pt x="67" y="1924"/>
                  </a:cubicBezTo>
                  <a:cubicBezTo>
                    <a:pt x="101" y="1924"/>
                    <a:pt x="134" y="1907"/>
                    <a:pt x="184" y="1890"/>
                  </a:cubicBezTo>
                  <a:cubicBezTo>
                    <a:pt x="435" y="1807"/>
                    <a:pt x="702" y="1790"/>
                    <a:pt x="970" y="1790"/>
                  </a:cubicBezTo>
                  <a:cubicBezTo>
                    <a:pt x="1204" y="1773"/>
                    <a:pt x="1454" y="1773"/>
                    <a:pt x="1705" y="1773"/>
                  </a:cubicBezTo>
                  <a:cubicBezTo>
                    <a:pt x="1791" y="1767"/>
                    <a:pt x="1877" y="1764"/>
                    <a:pt x="1962" y="1764"/>
                  </a:cubicBezTo>
                  <a:cubicBezTo>
                    <a:pt x="2344" y="1764"/>
                    <a:pt x="2723" y="1819"/>
                    <a:pt x="3092" y="1873"/>
                  </a:cubicBezTo>
                  <a:cubicBezTo>
                    <a:pt x="3359" y="1924"/>
                    <a:pt x="3610" y="1990"/>
                    <a:pt x="3910" y="2040"/>
                  </a:cubicBezTo>
                  <a:cubicBezTo>
                    <a:pt x="3894" y="1924"/>
                    <a:pt x="3860" y="1840"/>
                    <a:pt x="3860" y="1756"/>
                  </a:cubicBezTo>
                  <a:cubicBezTo>
                    <a:pt x="3877" y="1556"/>
                    <a:pt x="3777" y="1472"/>
                    <a:pt x="3610" y="1406"/>
                  </a:cubicBezTo>
                  <a:cubicBezTo>
                    <a:pt x="3560" y="1389"/>
                    <a:pt x="3493" y="1355"/>
                    <a:pt x="3443" y="1339"/>
                  </a:cubicBezTo>
                  <a:cubicBezTo>
                    <a:pt x="3075" y="1255"/>
                    <a:pt x="2707" y="1172"/>
                    <a:pt x="2323" y="1172"/>
                  </a:cubicBezTo>
                  <a:cubicBezTo>
                    <a:pt x="2206" y="1172"/>
                    <a:pt x="2089" y="1176"/>
                    <a:pt x="1972" y="1176"/>
                  </a:cubicBezTo>
                  <a:cubicBezTo>
                    <a:pt x="1855" y="1176"/>
                    <a:pt x="1738" y="1172"/>
                    <a:pt x="1621" y="1155"/>
                  </a:cubicBezTo>
                  <a:cubicBezTo>
                    <a:pt x="1425" y="1122"/>
                    <a:pt x="1237" y="1097"/>
                    <a:pt x="1046" y="1097"/>
                  </a:cubicBezTo>
                  <a:cubicBezTo>
                    <a:pt x="943" y="1097"/>
                    <a:pt x="841" y="1104"/>
                    <a:pt x="736" y="1122"/>
                  </a:cubicBezTo>
                  <a:cubicBezTo>
                    <a:pt x="717" y="1128"/>
                    <a:pt x="697" y="1132"/>
                    <a:pt x="676" y="1132"/>
                  </a:cubicBezTo>
                  <a:cubicBezTo>
                    <a:pt x="641" y="1132"/>
                    <a:pt x="607" y="1120"/>
                    <a:pt x="585" y="1088"/>
                  </a:cubicBezTo>
                  <a:cubicBezTo>
                    <a:pt x="602" y="1005"/>
                    <a:pt x="669" y="1021"/>
                    <a:pt x="719" y="1005"/>
                  </a:cubicBezTo>
                  <a:cubicBezTo>
                    <a:pt x="920" y="971"/>
                    <a:pt x="1137" y="954"/>
                    <a:pt x="1337" y="904"/>
                  </a:cubicBezTo>
                  <a:cubicBezTo>
                    <a:pt x="1488" y="871"/>
                    <a:pt x="1638" y="837"/>
                    <a:pt x="1788" y="837"/>
                  </a:cubicBezTo>
                  <a:lnTo>
                    <a:pt x="2223" y="837"/>
                  </a:lnTo>
                  <a:cubicBezTo>
                    <a:pt x="2267" y="836"/>
                    <a:pt x="2312" y="835"/>
                    <a:pt x="2356" y="835"/>
                  </a:cubicBezTo>
                  <a:cubicBezTo>
                    <a:pt x="2841" y="835"/>
                    <a:pt x="3301" y="920"/>
                    <a:pt x="3760" y="1088"/>
                  </a:cubicBezTo>
                  <a:lnTo>
                    <a:pt x="3844" y="1088"/>
                  </a:lnTo>
                  <a:cubicBezTo>
                    <a:pt x="3860" y="988"/>
                    <a:pt x="3860" y="904"/>
                    <a:pt x="3793" y="837"/>
                  </a:cubicBezTo>
                  <a:cubicBezTo>
                    <a:pt x="3576" y="587"/>
                    <a:pt x="3342" y="370"/>
                    <a:pt x="3058" y="203"/>
                  </a:cubicBezTo>
                  <a:cubicBezTo>
                    <a:pt x="3025" y="203"/>
                    <a:pt x="2991" y="186"/>
                    <a:pt x="2975" y="186"/>
                  </a:cubicBezTo>
                  <a:cubicBezTo>
                    <a:pt x="2791" y="136"/>
                    <a:pt x="2624" y="102"/>
                    <a:pt x="2440" y="52"/>
                  </a:cubicBezTo>
                  <a:cubicBezTo>
                    <a:pt x="2306" y="2"/>
                    <a:pt x="2189" y="2"/>
                    <a:pt x="2039" y="2"/>
                  </a:cubicBezTo>
                  <a:cubicBezTo>
                    <a:pt x="1977" y="2"/>
                    <a:pt x="191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2333375" y="3157200"/>
              <a:ext cx="58925" cy="20900"/>
            </a:xfrm>
            <a:custGeom>
              <a:avLst/>
              <a:gdLst/>
              <a:ahLst/>
              <a:cxnLst/>
              <a:rect l="l" t="t" r="r" b="b"/>
              <a:pathLst>
                <a:path w="2357" h="836" extrusionOk="0">
                  <a:moveTo>
                    <a:pt x="1220" y="0"/>
                  </a:moveTo>
                  <a:cubicBezTo>
                    <a:pt x="1053" y="0"/>
                    <a:pt x="886" y="50"/>
                    <a:pt x="735" y="67"/>
                  </a:cubicBezTo>
                  <a:cubicBezTo>
                    <a:pt x="669" y="67"/>
                    <a:pt x="618" y="67"/>
                    <a:pt x="568" y="84"/>
                  </a:cubicBezTo>
                  <a:cubicBezTo>
                    <a:pt x="518" y="101"/>
                    <a:pt x="451" y="101"/>
                    <a:pt x="418" y="134"/>
                  </a:cubicBezTo>
                  <a:cubicBezTo>
                    <a:pt x="201" y="301"/>
                    <a:pt x="34" y="518"/>
                    <a:pt x="0" y="836"/>
                  </a:cubicBezTo>
                  <a:cubicBezTo>
                    <a:pt x="268" y="769"/>
                    <a:pt x="485" y="702"/>
                    <a:pt x="719" y="652"/>
                  </a:cubicBezTo>
                  <a:cubicBezTo>
                    <a:pt x="786" y="635"/>
                    <a:pt x="836" y="635"/>
                    <a:pt x="902" y="635"/>
                  </a:cubicBezTo>
                  <a:lnTo>
                    <a:pt x="1454" y="635"/>
                  </a:lnTo>
                  <a:cubicBezTo>
                    <a:pt x="1504" y="635"/>
                    <a:pt x="1571" y="635"/>
                    <a:pt x="1621" y="652"/>
                  </a:cubicBezTo>
                  <a:cubicBezTo>
                    <a:pt x="1838" y="702"/>
                    <a:pt x="2055" y="769"/>
                    <a:pt x="2273" y="819"/>
                  </a:cubicBezTo>
                  <a:cubicBezTo>
                    <a:pt x="2284" y="825"/>
                    <a:pt x="2293" y="827"/>
                    <a:pt x="2302" y="827"/>
                  </a:cubicBezTo>
                  <a:cubicBezTo>
                    <a:pt x="2319" y="827"/>
                    <a:pt x="2334" y="819"/>
                    <a:pt x="2356" y="819"/>
                  </a:cubicBezTo>
                  <a:cubicBezTo>
                    <a:pt x="2323" y="568"/>
                    <a:pt x="2206" y="385"/>
                    <a:pt x="2039" y="218"/>
                  </a:cubicBezTo>
                  <a:cubicBezTo>
                    <a:pt x="1938" y="134"/>
                    <a:pt x="1838" y="84"/>
                    <a:pt x="1704" y="67"/>
                  </a:cubicBezTo>
                  <a:cubicBezTo>
                    <a:pt x="1537" y="50"/>
                    <a:pt x="1370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2155425" y="3319225"/>
              <a:ext cx="426100" cy="490525"/>
            </a:xfrm>
            <a:custGeom>
              <a:avLst/>
              <a:gdLst/>
              <a:ahLst/>
              <a:cxnLst/>
              <a:rect l="l" t="t" r="r" b="b"/>
              <a:pathLst>
                <a:path w="17044" h="19621" extrusionOk="0">
                  <a:moveTo>
                    <a:pt x="6201" y="1"/>
                  </a:moveTo>
                  <a:cubicBezTo>
                    <a:pt x="5834" y="1"/>
                    <a:pt x="5498" y="114"/>
                    <a:pt x="5213" y="487"/>
                  </a:cubicBezTo>
                  <a:cubicBezTo>
                    <a:pt x="4612" y="1289"/>
                    <a:pt x="4445" y="2308"/>
                    <a:pt x="4127" y="3227"/>
                  </a:cubicBezTo>
                  <a:cubicBezTo>
                    <a:pt x="3676" y="4530"/>
                    <a:pt x="2774" y="5566"/>
                    <a:pt x="1888" y="6602"/>
                  </a:cubicBezTo>
                  <a:cubicBezTo>
                    <a:pt x="1153" y="7471"/>
                    <a:pt x="819" y="8189"/>
                    <a:pt x="518" y="9292"/>
                  </a:cubicBezTo>
                  <a:cubicBezTo>
                    <a:pt x="201" y="10445"/>
                    <a:pt x="0" y="11431"/>
                    <a:pt x="0" y="12617"/>
                  </a:cubicBezTo>
                  <a:cubicBezTo>
                    <a:pt x="0" y="13770"/>
                    <a:pt x="318" y="14622"/>
                    <a:pt x="852" y="15625"/>
                  </a:cubicBezTo>
                  <a:cubicBezTo>
                    <a:pt x="1404" y="16644"/>
                    <a:pt x="2122" y="17396"/>
                    <a:pt x="3025" y="18131"/>
                  </a:cubicBezTo>
                  <a:cubicBezTo>
                    <a:pt x="3877" y="18833"/>
                    <a:pt x="4779" y="19484"/>
                    <a:pt x="5915" y="19585"/>
                  </a:cubicBezTo>
                  <a:cubicBezTo>
                    <a:pt x="6206" y="19609"/>
                    <a:pt x="6493" y="19620"/>
                    <a:pt x="6776" y="19620"/>
                  </a:cubicBezTo>
                  <a:cubicBezTo>
                    <a:pt x="7664" y="19620"/>
                    <a:pt x="8525" y="19507"/>
                    <a:pt x="9424" y="19317"/>
                  </a:cubicBezTo>
                  <a:cubicBezTo>
                    <a:pt x="10660" y="19050"/>
                    <a:pt x="11763" y="18916"/>
                    <a:pt x="12833" y="18164"/>
                  </a:cubicBezTo>
                  <a:cubicBezTo>
                    <a:pt x="14620" y="16895"/>
                    <a:pt x="15673" y="14923"/>
                    <a:pt x="16508" y="12951"/>
                  </a:cubicBezTo>
                  <a:cubicBezTo>
                    <a:pt x="16893" y="12049"/>
                    <a:pt x="17043" y="10863"/>
                    <a:pt x="16876" y="9894"/>
                  </a:cubicBezTo>
                  <a:cubicBezTo>
                    <a:pt x="16692" y="8908"/>
                    <a:pt x="16074" y="8323"/>
                    <a:pt x="15389" y="7655"/>
                  </a:cubicBezTo>
                  <a:cubicBezTo>
                    <a:pt x="14520" y="6786"/>
                    <a:pt x="13451" y="5934"/>
                    <a:pt x="13016" y="4747"/>
                  </a:cubicBezTo>
                  <a:cubicBezTo>
                    <a:pt x="12599" y="3578"/>
                    <a:pt x="12465" y="2392"/>
                    <a:pt x="11780" y="1339"/>
                  </a:cubicBezTo>
                  <a:cubicBezTo>
                    <a:pt x="11112" y="320"/>
                    <a:pt x="10092" y="103"/>
                    <a:pt x="8956" y="36"/>
                  </a:cubicBezTo>
                  <a:cubicBezTo>
                    <a:pt x="8897" y="32"/>
                    <a:pt x="8836" y="31"/>
                    <a:pt x="8774" y="31"/>
                  </a:cubicBezTo>
                  <a:cubicBezTo>
                    <a:pt x="8286" y="31"/>
                    <a:pt x="7719" y="124"/>
                    <a:pt x="7209" y="124"/>
                  </a:cubicBezTo>
                  <a:cubicBezTo>
                    <a:pt x="7144" y="124"/>
                    <a:pt x="7080" y="123"/>
                    <a:pt x="7018" y="119"/>
                  </a:cubicBezTo>
                  <a:cubicBezTo>
                    <a:pt x="6735" y="57"/>
                    <a:pt x="6460" y="1"/>
                    <a:pt x="6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2330700" y="3160900"/>
              <a:ext cx="59075" cy="22450"/>
            </a:xfrm>
            <a:custGeom>
              <a:avLst/>
              <a:gdLst/>
              <a:ahLst/>
              <a:cxnLst/>
              <a:rect l="l" t="t" r="r" b="b"/>
              <a:pathLst>
                <a:path w="2363" h="898" extrusionOk="0">
                  <a:moveTo>
                    <a:pt x="1353" y="0"/>
                  </a:moveTo>
                  <a:cubicBezTo>
                    <a:pt x="1267" y="0"/>
                    <a:pt x="1180" y="10"/>
                    <a:pt x="1093" y="19"/>
                  </a:cubicBezTo>
                  <a:cubicBezTo>
                    <a:pt x="792" y="86"/>
                    <a:pt x="491" y="203"/>
                    <a:pt x="224" y="387"/>
                  </a:cubicBezTo>
                  <a:cubicBezTo>
                    <a:pt x="0" y="555"/>
                    <a:pt x="151" y="898"/>
                    <a:pt x="363" y="898"/>
                  </a:cubicBezTo>
                  <a:cubicBezTo>
                    <a:pt x="404" y="898"/>
                    <a:pt x="448" y="885"/>
                    <a:pt x="491" y="855"/>
                  </a:cubicBezTo>
                  <a:cubicBezTo>
                    <a:pt x="725" y="688"/>
                    <a:pt x="993" y="571"/>
                    <a:pt x="1277" y="537"/>
                  </a:cubicBezTo>
                  <a:cubicBezTo>
                    <a:pt x="1296" y="535"/>
                    <a:pt x="1316" y="533"/>
                    <a:pt x="1335" y="533"/>
                  </a:cubicBezTo>
                  <a:cubicBezTo>
                    <a:pt x="1552" y="533"/>
                    <a:pt x="1782" y="689"/>
                    <a:pt x="2012" y="705"/>
                  </a:cubicBezTo>
                  <a:cubicBezTo>
                    <a:pt x="2023" y="706"/>
                    <a:pt x="2033" y="706"/>
                    <a:pt x="2043" y="706"/>
                  </a:cubicBezTo>
                  <a:cubicBezTo>
                    <a:pt x="2363" y="706"/>
                    <a:pt x="2352" y="202"/>
                    <a:pt x="2012" y="170"/>
                  </a:cubicBezTo>
                  <a:cubicBezTo>
                    <a:pt x="1845" y="153"/>
                    <a:pt x="1695" y="70"/>
                    <a:pt x="1544" y="19"/>
                  </a:cubicBezTo>
                  <a:cubicBezTo>
                    <a:pt x="1481" y="5"/>
                    <a:pt x="1417" y="0"/>
                    <a:pt x="135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2317500" y="3186250"/>
              <a:ext cx="90875" cy="26475"/>
            </a:xfrm>
            <a:custGeom>
              <a:avLst/>
              <a:gdLst/>
              <a:ahLst/>
              <a:cxnLst/>
              <a:rect l="l" t="t" r="r" b="b"/>
              <a:pathLst>
                <a:path w="3635" h="1059" extrusionOk="0">
                  <a:moveTo>
                    <a:pt x="1505" y="1"/>
                  </a:moveTo>
                  <a:cubicBezTo>
                    <a:pt x="1043" y="1"/>
                    <a:pt x="232" y="213"/>
                    <a:pt x="50" y="576"/>
                  </a:cubicBezTo>
                  <a:cubicBezTo>
                    <a:pt x="0" y="676"/>
                    <a:pt x="0" y="810"/>
                    <a:pt x="101" y="894"/>
                  </a:cubicBezTo>
                  <a:cubicBezTo>
                    <a:pt x="101" y="910"/>
                    <a:pt x="117" y="910"/>
                    <a:pt x="117" y="910"/>
                  </a:cubicBezTo>
                  <a:cubicBezTo>
                    <a:pt x="172" y="960"/>
                    <a:pt x="234" y="980"/>
                    <a:pt x="295" y="980"/>
                  </a:cubicBezTo>
                  <a:cubicBezTo>
                    <a:pt x="418" y="980"/>
                    <a:pt x="535" y="894"/>
                    <a:pt x="568" y="793"/>
                  </a:cubicBezTo>
                  <a:cubicBezTo>
                    <a:pt x="743" y="633"/>
                    <a:pt x="1261" y="536"/>
                    <a:pt x="1535" y="536"/>
                  </a:cubicBezTo>
                  <a:cubicBezTo>
                    <a:pt x="1575" y="536"/>
                    <a:pt x="1610" y="538"/>
                    <a:pt x="1638" y="543"/>
                  </a:cubicBezTo>
                  <a:cubicBezTo>
                    <a:pt x="1905" y="559"/>
                    <a:pt x="2958" y="643"/>
                    <a:pt x="3075" y="927"/>
                  </a:cubicBezTo>
                  <a:cubicBezTo>
                    <a:pt x="3121" y="1020"/>
                    <a:pt x="3197" y="1059"/>
                    <a:pt x="3275" y="1059"/>
                  </a:cubicBezTo>
                  <a:cubicBezTo>
                    <a:pt x="3448" y="1059"/>
                    <a:pt x="3635" y="867"/>
                    <a:pt x="3542" y="660"/>
                  </a:cubicBezTo>
                  <a:cubicBezTo>
                    <a:pt x="3292" y="108"/>
                    <a:pt x="2122" y="58"/>
                    <a:pt x="1638" y="8"/>
                  </a:cubicBezTo>
                  <a:cubicBezTo>
                    <a:pt x="1598" y="3"/>
                    <a:pt x="1553" y="1"/>
                    <a:pt x="15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2310800" y="3210050"/>
              <a:ext cx="95275" cy="20100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693" y="1"/>
                  </a:moveTo>
                  <a:cubicBezTo>
                    <a:pt x="1193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" y="493"/>
                  </a:cubicBezTo>
                  <a:cubicBezTo>
                    <a:pt x="18" y="510"/>
                    <a:pt x="18" y="526"/>
                    <a:pt x="18" y="543"/>
                  </a:cubicBezTo>
                  <a:cubicBezTo>
                    <a:pt x="28" y="712"/>
                    <a:pt x="172" y="794"/>
                    <a:pt x="306" y="794"/>
                  </a:cubicBezTo>
                  <a:cubicBezTo>
                    <a:pt x="384" y="794"/>
                    <a:pt x="459" y="766"/>
                    <a:pt x="502" y="710"/>
                  </a:cubicBezTo>
                  <a:cubicBezTo>
                    <a:pt x="881" y="584"/>
                    <a:pt x="1269" y="524"/>
                    <a:pt x="1659" y="524"/>
                  </a:cubicBezTo>
                  <a:cubicBezTo>
                    <a:pt x="1786" y="524"/>
                    <a:pt x="1912" y="531"/>
                    <a:pt x="2039" y="543"/>
                  </a:cubicBezTo>
                  <a:cubicBezTo>
                    <a:pt x="2307" y="560"/>
                    <a:pt x="3075" y="543"/>
                    <a:pt x="3309" y="693"/>
                  </a:cubicBezTo>
                  <a:cubicBezTo>
                    <a:pt x="3363" y="762"/>
                    <a:pt x="3451" y="803"/>
                    <a:pt x="3538" y="803"/>
                  </a:cubicBezTo>
                  <a:cubicBezTo>
                    <a:pt x="3641" y="803"/>
                    <a:pt x="3741" y="746"/>
                    <a:pt x="3777" y="610"/>
                  </a:cubicBezTo>
                  <a:cubicBezTo>
                    <a:pt x="3777" y="610"/>
                    <a:pt x="3777" y="593"/>
                    <a:pt x="3777" y="593"/>
                  </a:cubicBezTo>
                  <a:cubicBezTo>
                    <a:pt x="3810" y="510"/>
                    <a:pt x="3777" y="409"/>
                    <a:pt x="3710" y="343"/>
                  </a:cubicBezTo>
                  <a:cubicBezTo>
                    <a:pt x="3426" y="58"/>
                    <a:pt x="2775" y="92"/>
                    <a:pt x="2390" y="42"/>
                  </a:cubicBezTo>
                  <a:cubicBezTo>
                    <a:pt x="2154" y="15"/>
                    <a:pt x="1922" y="1"/>
                    <a:pt x="16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2305075" y="3243175"/>
              <a:ext cx="112375" cy="29975"/>
            </a:xfrm>
            <a:custGeom>
              <a:avLst/>
              <a:gdLst/>
              <a:ahLst/>
              <a:cxnLst/>
              <a:rect l="l" t="t" r="r" b="b"/>
              <a:pathLst>
                <a:path w="4495" h="1199" extrusionOk="0">
                  <a:moveTo>
                    <a:pt x="2382" y="1"/>
                  </a:moveTo>
                  <a:cubicBezTo>
                    <a:pt x="1764" y="1"/>
                    <a:pt x="1143" y="51"/>
                    <a:pt x="514" y="137"/>
                  </a:cubicBezTo>
                  <a:lnTo>
                    <a:pt x="430" y="137"/>
                  </a:lnTo>
                  <a:cubicBezTo>
                    <a:pt x="297" y="154"/>
                    <a:pt x="247" y="271"/>
                    <a:pt x="247" y="388"/>
                  </a:cubicBezTo>
                  <a:cubicBezTo>
                    <a:pt x="1" y="453"/>
                    <a:pt x="12" y="889"/>
                    <a:pt x="313" y="889"/>
                  </a:cubicBezTo>
                  <a:cubicBezTo>
                    <a:pt x="319" y="889"/>
                    <a:pt x="324" y="889"/>
                    <a:pt x="330" y="889"/>
                  </a:cubicBezTo>
                  <a:cubicBezTo>
                    <a:pt x="982" y="889"/>
                    <a:pt x="1633" y="839"/>
                    <a:pt x="2285" y="839"/>
                  </a:cubicBezTo>
                  <a:cubicBezTo>
                    <a:pt x="2309" y="838"/>
                    <a:pt x="2334" y="838"/>
                    <a:pt x="2358" y="838"/>
                  </a:cubicBezTo>
                  <a:cubicBezTo>
                    <a:pt x="2951" y="838"/>
                    <a:pt x="3528" y="1029"/>
                    <a:pt x="4090" y="1190"/>
                  </a:cubicBezTo>
                  <a:cubicBezTo>
                    <a:pt x="4113" y="1196"/>
                    <a:pt x="4135" y="1199"/>
                    <a:pt x="4157" y="1199"/>
                  </a:cubicBezTo>
                  <a:cubicBezTo>
                    <a:pt x="4369" y="1199"/>
                    <a:pt x="4495" y="923"/>
                    <a:pt x="4374" y="772"/>
                  </a:cubicBezTo>
                  <a:cubicBezTo>
                    <a:pt x="4440" y="672"/>
                    <a:pt x="4457" y="555"/>
                    <a:pt x="4357" y="438"/>
                  </a:cubicBezTo>
                  <a:cubicBezTo>
                    <a:pt x="4039" y="104"/>
                    <a:pt x="3488" y="37"/>
                    <a:pt x="3037" y="20"/>
                  </a:cubicBezTo>
                  <a:cubicBezTo>
                    <a:pt x="2819" y="7"/>
                    <a:pt x="2600" y="1"/>
                    <a:pt x="2382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2296600" y="3271650"/>
              <a:ext cx="138500" cy="35750"/>
            </a:xfrm>
            <a:custGeom>
              <a:avLst/>
              <a:gdLst/>
              <a:ahLst/>
              <a:cxnLst/>
              <a:rect l="l" t="t" r="r" b="b"/>
              <a:pathLst>
                <a:path w="5540" h="1430" extrusionOk="0">
                  <a:moveTo>
                    <a:pt x="3307" y="23"/>
                  </a:moveTo>
                  <a:cubicBezTo>
                    <a:pt x="2906" y="23"/>
                    <a:pt x="2525" y="51"/>
                    <a:pt x="2257" y="51"/>
                  </a:cubicBezTo>
                  <a:cubicBezTo>
                    <a:pt x="1922" y="67"/>
                    <a:pt x="68" y="1"/>
                    <a:pt x="285" y="686"/>
                  </a:cubicBezTo>
                  <a:cubicBezTo>
                    <a:pt x="251" y="702"/>
                    <a:pt x="218" y="719"/>
                    <a:pt x="185" y="736"/>
                  </a:cubicBezTo>
                  <a:cubicBezTo>
                    <a:pt x="1" y="853"/>
                    <a:pt x="1" y="1187"/>
                    <a:pt x="235" y="1220"/>
                  </a:cubicBezTo>
                  <a:cubicBezTo>
                    <a:pt x="1221" y="1371"/>
                    <a:pt x="2173" y="1404"/>
                    <a:pt x="3159" y="1421"/>
                  </a:cubicBezTo>
                  <a:cubicBezTo>
                    <a:pt x="3288" y="1426"/>
                    <a:pt x="3422" y="1429"/>
                    <a:pt x="3557" y="1429"/>
                  </a:cubicBezTo>
                  <a:cubicBezTo>
                    <a:pt x="3861" y="1429"/>
                    <a:pt x="4173" y="1412"/>
                    <a:pt x="4462" y="1354"/>
                  </a:cubicBezTo>
                  <a:lnTo>
                    <a:pt x="4796" y="1354"/>
                  </a:lnTo>
                  <a:cubicBezTo>
                    <a:pt x="4846" y="1354"/>
                    <a:pt x="4896" y="1337"/>
                    <a:pt x="4930" y="1304"/>
                  </a:cubicBezTo>
                  <a:cubicBezTo>
                    <a:pt x="4930" y="1320"/>
                    <a:pt x="4947" y="1320"/>
                    <a:pt x="4963" y="1337"/>
                  </a:cubicBezTo>
                  <a:cubicBezTo>
                    <a:pt x="5018" y="1388"/>
                    <a:pt x="5079" y="1410"/>
                    <a:pt x="5139" y="1410"/>
                  </a:cubicBezTo>
                  <a:cubicBezTo>
                    <a:pt x="5351" y="1410"/>
                    <a:pt x="5540" y="1136"/>
                    <a:pt x="5331" y="953"/>
                  </a:cubicBezTo>
                  <a:cubicBezTo>
                    <a:pt x="5297" y="919"/>
                    <a:pt x="5264" y="903"/>
                    <a:pt x="5231" y="869"/>
                  </a:cubicBezTo>
                  <a:cubicBezTo>
                    <a:pt x="5231" y="819"/>
                    <a:pt x="5231" y="769"/>
                    <a:pt x="5197" y="719"/>
                  </a:cubicBezTo>
                  <a:cubicBezTo>
                    <a:pt x="4933" y="125"/>
                    <a:pt x="4082" y="23"/>
                    <a:pt x="3307" y="23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2131600" y="3148425"/>
              <a:ext cx="462450" cy="678800"/>
            </a:xfrm>
            <a:custGeom>
              <a:avLst/>
              <a:gdLst/>
              <a:ahLst/>
              <a:cxnLst/>
              <a:rect l="l" t="t" r="r" b="b"/>
              <a:pathLst>
                <a:path w="18498" h="27152" extrusionOk="0">
                  <a:moveTo>
                    <a:pt x="12415" y="6433"/>
                  </a:moveTo>
                  <a:cubicBezTo>
                    <a:pt x="12566" y="6483"/>
                    <a:pt x="12699" y="6584"/>
                    <a:pt x="12883" y="6617"/>
                  </a:cubicBezTo>
                  <a:cubicBezTo>
                    <a:pt x="12950" y="6617"/>
                    <a:pt x="13017" y="6650"/>
                    <a:pt x="13050" y="6701"/>
                  </a:cubicBezTo>
                  <a:cubicBezTo>
                    <a:pt x="13151" y="6868"/>
                    <a:pt x="13284" y="7018"/>
                    <a:pt x="13301" y="7235"/>
                  </a:cubicBezTo>
                  <a:cubicBezTo>
                    <a:pt x="13301" y="7302"/>
                    <a:pt x="13301" y="7386"/>
                    <a:pt x="13301" y="7452"/>
                  </a:cubicBezTo>
                  <a:cubicBezTo>
                    <a:pt x="13301" y="7586"/>
                    <a:pt x="13301" y="7703"/>
                    <a:pt x="13385" y="7820"/>
                  </a:cubicBezTo>
                  <a:cubicBezTo>
                    <a:pt x="13418" y="7887"/>
                    <a:pt x="13435" y="7970"/>
                    <a:pt x="13435" y="8054"/>
                  </a:cubicBezTo>
                  <a:cubicBezTo>
                    <a:pt x="13451" y="8121"/>
                    <a:pt x="13451" y="8188"/>
                    <a:pt x="13435" y="8238"/>
                  </a:cubicBezTo>
                  <a:cubicBezTo>
                    <a:pt x="13401" y="8555"/>
                    <a:pt x="13535" y="8823"/>
                    <a:pt x="13652" y="9107"/>
                  </a:cubicBezTo>
                  <a:cubicBezTo>
                    <a:pt x="13685" y="9173"/>
                    <a:pt x="13702" y="9240"/>
                    <a:pt x="13735" y="9307"/>
                  </a:cubicBezTo>
                  <a:cubicBezTo>
                    <a:pt x="13802" y="9458"/>
                    <a:pt x="13852" y="9608"/>
                    <a:pt x="13936" y="9758"/>
                  </a:cubicBezTo>
                  <a:cubicBezTo>
                    <a:pt x="13969" y="9825"/>
                    <a:pt x="14003" y="9909"/>
                    <a:pt x="14070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387" y="10477"/>
                    <a:pt x="14437" y="10544"/>
                    <a:pt x="14487" y="10627"/>
                  </a:cubicBezTo>
                  <a:cubicBezTo>
                    <a:pt x="14521" y="10661"/>
                    <a:pt x="14554" y="10711"/>
                    <a:pt x="14588" y="10744"/>
                  </a:cubicBezTo>
                  <a:cubicBezTo>
                    <a:pt x="14705" y="11011"/>
                    <a:pt x="14905" y="11195"/>
                    <a:pt x="15106" y="11379"/>
                  </a:cubicBezTo>
                  <a:cubicBezTo>
                    <a:pt x="15156" y="11446"/>
                    <a:pt x="15206" y="11513"/>
                    <a:pt x="15239" y="11579"/>
                  </a:cubicBezTo>
                  <a:cubicBezTo>
                    <a:pt x="15323" y="11713"/>
                    <a:pt x="15390" y="11847"/>
                    <a:pt x="15473" y="11980"/>
                  </a:cubicBezTo>
                  <a:cubicBezTo>
                    <a:pt x="15607" y="12198"/>
                    <a:pt x="15757" y="12398"/>
                    <a:pt x="15941" y="12582"/>
                  </a:cubicBezTo>
                  <a:cubicBezTo>
                    <a:pt x="16342" y="12950"/>
                    <a:pt x="16710" y="13351"/>
                    <a:pt x="17060" y="13768"/>
                  </a:cubicBezTo>
                  <a:cubicBezTo>
                    <a:pt x="17344" y="14102"/>
                    <a:pt x="17562" y="14470"/>
                    <a:pt x="17779" y="14838"/>
                  </a:cubicBezTo>
                  <a:cubicBezTo>
                    <a:pt x="17913" y="15088"/>
                    <a:pt x="17996" y="15356"/>
                    <a:pt x="18096" y="15623"/>
                  </a:cubicBezTo>
                  <a:cubicBezTo>
                    <a:pt x="18180" y="15823"/>
                    <a:pt x="18247" y="16041"/>
                    <a:pt x="18330" y="16241"/>
                  </a:cubicBezTo>
                  <a:cubicBezTo>
                    <a:pt x="18397" y="16425"/>
                    <a:pt x="18431" y="16609"/>
                    <a:pt x="18431" y="16809"/>
                  </a:cubicBezTo>
                  <a:cubicBezTo>
                    <a:pt x="18431" y="17060"/>
                    <a:pt x="18414" y="17311"/>
                    <a:pt x="18414" y="17561"/>
                  </a:cubicBezTo>
                  <a:cubicBezTo>
                    <a:pt x="18414" y="17762"/>
                    <a:pt x="18414" y="17979"/>
                    <a:pt x="18431" y="18163"/>
                  </a:cubicBezTo>
                  <a:cubicBezTo>
                    <a:pt x="18497" y="18664"/>
                    <a:pt x="18497" y="19165"/>
                    <a:pt x="18447" y="19666"/>
                  </a:cubicBezTo>
                  <a:cubicBezTo>
                    <a:pt x="18414" y="20067"/>
                    <a:pt x="18330" y="20435"/>
                    <a:pt x="18213" y="20819"/>
                  </a:cubicBezTo>
                  <a:cubicBezTo>
                    <a:pt x="18113" y="21153"/>
                    <a:pt x="17979" y="21471"/>
                    <a:pt x="17829" y="21788"/>
                  </a:cubicBezTo>
                  <a:cubicBezTo>
                    <a:pt x="17645" y="22156"/>
                    <a:pt x="17411" y="22507"/>
                    <a:pt x="17278" y="22908"/>
                  </a:cubicBezTo>
                  <a:cubicBezTo>
                    <a:pt x="17278" y="22925"/>
                    <a:pt x="17261" y="22941"/>
                    <a:pt x="17261" y="22958"/>
                  </a:cubicBezTo>
                  <a:cubicBezTo>
                    <a:pt x="17094" y="23209"/>
                    <a:pt x="16927" y="23459"/>
                    <a:pt x="16743" y="23710"/>
                  </a:cubicBezTo>
                  <a:cubicBezTo>
                    <a:pt x="16726" y="23743"/>
                    <a:pt x="16676" y="23777"/>
                    <a:pt x="16643" y="23827"/>
                  </a:cubicBezTo>
                  <a:cubicBezTo>
                    <a:pt x="16342" y="24362"/>
                    <a:pt x="15908" y="24779"/>
                    <a:pt x="15440" y="25147"/>
                  </a:cubicBezTo>
                  <a:cubicBezTo>
                    <a:pt x="15289" y="25264"/>
                    <a:pt x="15156" y="25381"/>
                    <a:pt x="15005" y="25481"/>
                  </a:cubicBezTo>
                  <a:cubicBezTo>
                    <a:pt x="14938" y="25531"/>
                    <a:pt x="14872" y="25598"/>
                    <a:pt x="14805" y="25631"/>
                  </a:cubicBezTo>
                  <a:cubicBezTo>
                    <a:pt x="14487" y="25815"/>
                    <a:pt x="14170" y="25982"/>
                    <a:pt x="13852" y="26149"/>
                  </a:cubicBezTo>
                  <a:cubicBezTo>
                    <a:pt x="13652" y="26250"/>
                    <a:pt x="13451" y="26350"/>
                    <a:pt x="13268" y="26450"/>
                  </a:cubicBezTo>
                  <a:cubicBezTo>
                    <a:pt x="12867" y="26667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35"/>
                  </a:cubicBezTo>
                  <a:cubicBezTo>
                    <a:pt x="11764" y="26951"/>
                    <a:pt x="11714" y="26951"/>
                    <a:pt x="11680" y="26968"/>
                  </a:cubicBezTo>
                  <a:cubicBezTo>
                    <a:pt x="11413" y="27118"/>
                    <a:pt x="11095" y="27152"/>
                    <a:pt x="10795" y="27152"/>
                  </a:cubicBezTo>
                  <a:cubicBezTo>
                    <a:pt x="10026" y="27152"/>
                    <a:pt x="9258" y="27152"/>
                    <a:pt x="8489" y="27152"/>
                  </a:cubicBezTo>
                  <a:cubicBezTo>
                    <a:pt x="8322" y="27152"/>
                    <a:pt x="8155" y="27135"/>
                    <a:pt x="8004" y="27085"/>
                  </a:cubicBezTo>
                  <a:cubicBezTo>
                    <a:pt x="7821" y="27018"/>
                    <a:pt x="7637" y="26985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2" y="26935"/>
                    <a:pt x="6868" y="26935"/>
                  </a:cubicBezTo>
                  <a:cubicBezTo>
                    <a:pt x="6684" y="26951"/>
                    <a:pt x="6501" y="26918"/>
                    <a:pt x="6334" y="26868"/>
                  </a:cubicBezTo>
                  <a:cubicBezTo>
                    <a:pt x="5816" y="26734"/>
                    <a:pt x="5314" y="26517"/>
                    <a:pt x="4846" y="26250"/>
                  </a:cubicBezTo>
                  <a:cubicBezTo>
                    <a:pt x="4529" y="26082"/>
                    <a:pt x="4212" y="25915"/>
                    <a:pt x="3911" y="25748"/>
                  </a:cubicBezTo>
                  <a:cubicBezTo>
                    <a:pt x="3744" y="25665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57" y="24545"/>
                    <a:pt x="2073" y="24178"/>
                  </a:cubicBezTo>
                  <a:cubicBezTo>
                    <a:pt x="1989" y="24094"/>
                    <a:pt x="1939" y="23977"/>
                    <a:pt x="1872" y="23877"/>
                  </a:cubicBezTo>
                  <a:cubicBezTo>
                    <a:pt x="1856" y="23860"/>
                    <a:pt x="1856" y="23827"/>
                    <a:pt x="1839" y="23810"/>
                  </a:cubicBezTo>
                  <a:cubicBezTo>
                    <a:pt x="1622" y="23610"/>
                    <a:pt x="1521" y="23342"/>
                    <a:pt x="1338" y="23125"/>
                  </a:cubicBezTo>
                  <a:cubicBezTo>
                    <a:pt x="1288" y="23042"/>
                    <a:pt x="1237" y="22958"/>
                    <a:pt x="1204" y="22858"/>
                  </a:cubicBezTo>
                  <a:cubicBezTo>
                    <a:pt x="1137" y="22674"/>
                    <a:pt x="1020" y="22507"/>
                    <a:pt x="937" y="22323"/>
                  </a:cubicBezTo>
                  <a:cubicBezTo>
                    <a:pt x="586" y="21671"/>
                    <a:pt x="268" y="21003"/>
                    <a:pt x="135" y="20268"/>
                  </a:cubicBezTo>
                  <a:cubicBezTo>
                    <a:pt x="34" y="19783"/>
                    <a:pt x="1" y="19299"/>
                    <a:pt x="18" y="18798"/>
                  </a:cubicBezTo>
                  <a:cubicBezTo>
                    <a:pt x="18" y="18547"/>
                    <a:pt x="51" y="18313"/>
                    <a:pt x="68" y="18062"/>
                  </a:cubicBezTo>
                  <a:cubicBezTo>
                    <a:pt x="85" y="17929"/>
                    <a:pt x="85" y="17795"/>
                    <a:pt x="85" y="17661"/>
                  </a:cubicBezTo>
                  <a:cubicBezTo>
                    <a:pt x="85" y="17394"/>
                    <a:pt x="68" y="17143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3"/>
                    <a:pt x="452" y="15473"/>
                    <a:pt x="586" y="15122"/>
                  </a:cubicBezTo>
                  <a:cubicBezTo>
                    <a:pt x="619" y="15038"/>
                    <a:pt x="653" y="14955"/>
                    <a:pt x="686" y="14888"/>
                  </a:cubicBezTo>
                  <a:cubicBezTo>
                    <a:pt x="920" y="14487"/>
                    <a:pt x="1171" y="14069"/>
                    <a:pt x="1471" y="13718"/>
                  </a:cubicBezTo>
                  <a:cubicBezTo>
                    <a:pt x="1789" y="13351"/>
                    <a:pt x="2140" y="13016"/>
                    <a:pt x="2474" y="12649"/>
                  </a:cubicBezTo>
                  <a:cubicBezTo>
                    <a:pt x="2507" y="12615"/>
                    <a:pt x="2524" y="12582"/>
                    <a:pt x="2557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9" y="11914"/>
                    <a:pt x="3142" y="11747"/>
                    <a:pt x="3242" y="11579"/>
                  </a:cubicBezTo>
                  <a:cubicBezTo>
                    <a:pt x="3309" y="11496"/>
                    <a:pt x="3376" y="11412"/>
                    <a:pt x="3460" y="11329"/>
                  </a:cubicBezTo>
                  <a:cubicBezTo>
                    <a:pt x="3777" y="11011"/>
                    <a:pt x="4028" y="10661"/>
                    <a:pt x="4195" y="10243"/>
                  </a:cubicBezTo>
                  <a:cubicBezTo>
                    <a:pt x="4228" y="10176"/>
                    <a:pt x="4262" y="10126"/>
                    <a:pt x="4312" y="10076"/>
                  </a:cubicBezTo>
                  <a:cubicBezTo>
                    <a:pt x="4529" y="9909"/>
                    <a:pt x="4613" y="9658"/>
                    <a:pt x="4729" y="9424"/>
                  </a:cubicBezTo>
                  <a:cubicBezTo>
                    <a:pt x="4813" y="9190"/>
                    <a:pt x="4897" y="8956"/>
                    <a:pt x="4980" y="8739"/>
                  </a:cubicBezTo>
                  <a:cubicBezTo>
                    <a:pt x="5030" y="8639"/>
                    <a:pt x="5047" y="8539"/>
                    <a:pt x="5047" y="8438"/>
                  </a:cubicBezTo>
                  <a:cubicBezTo>
                    <a:pt x="5047" y="8321"/>
                    <a:pt x="5047" y="8204"/>
                    <a:pt x="5047" y="8087"/>
                  </a:cubicBezTo>
                  <a:cubicBezTo>
                    <a:pt x="5064" y="8004"/>
                    <a:pt x="5064" y="7904"/>
                    <a:pt x="5114" y="7820"/>
                  </a:cubicBezTo>
                  <a:cubicBezTo>
                    <a:pt x="5181" y="7703"/>
                    <a:pt x="5197" y="7586"/>
                    <a:pt x="5181" y="7452"/>
                  </a:cubicBezTo>
                  <a:cubicBezTo>
                    <a:pt x="5147" y="7185"/>
                    <a:pt x="5281" y="6985"/>
                    <a:pt x="5398" y="6767"/>
                  </a:cubicBezTo>
                  <a:cubicBezTo>
                    <a:pt x="5431" y="6684"/>
                    <a:pt x="5515" y="6634"/>
                    <a:pt x="5615" y="6617"/>
                  </a:cubicBezTo>
                  <a:cubicBezTo>
                    <a:pt x="5799" y="6600"/>
                    <a:pt x="5933" y="6483"/>
                    <a:pt x="6100" y="6433"/>
                  </a:cubicBezTo>
                  <a:cubicBezTo>
                    <a:pt x="6033" y="6149"/>
                    <a:pt x="6016" y="5865"/>
                    <a:pt x="5999" y="5581"/>
                  </a:cubicBezTo>
                  <a:cubicBezTo>
                    <a:pt x="5983" y="5347"/>
                    <a:pt x="6049" y="5163"/>
                    <a:pt x="6217" y="4996"/>
                  </a:cubicBezTo>
                  <a:cubicBezTo>
                    <a:pt x="6317" y="4896"/>
                    <a:pt x="6434" y="4796"/>
                    <a:pt x="6484" y="4679"/>
                  </a:cubicBezTo>
                  <a:cubicBezTo>
                    <a:pt x="6484" y="4645"/>
                    <a:pt x="6501" y="4629"/>
                    <a:pt x="6484" y="4612"/>
                  </a:cubicBezTo>
                  <a:cubicBezTo>
                    <a:pt x="6317" y="4311"/>
                    <a:pt x="6334" y="3977"/>
                    <a:pt x="6350" y="3643"/>
                  </a:cubicBezTo>
                  <a:cubicBezTo>
                    <a:pt x="6367" y="3493"/>
                    <a:pt x="6434" y="3376"/>
                    <a:pt x="6567" y="3275"/>
                  </a:cubicBezTo>
                  <a:cubicBezTo>
                    <a:pt x="6584" y="3259"/>
                    <a:pt x="6618" y="3242"/>
                    <a:pt x="6651" y="3225"/>
                  </a:cubicBezTo>
                  <a:cubicBezTo>
                    <a:pt x="6735" y="3158"/>
                    <a:pt x="6768" y="3092"/>
                    <a:pt x="6768" y="2991"/>
                  </a:cubicBezTo>
                  <a:cubicBezTo>
                    <a:pt x="6768" y="2858"/>
                    <a:pt x="6768" y="2707"/>
                    <a:pt x="6768" y="2574"/>
                  </a:cubicBezTo>
                  <a:cubicBezTo>
                    <a:pt x="6768" y="2457"/>
                    <a:pt x="6751" y="2340"/>
                    <a:pt x="6768" y="2223"/>
                  </a:cubicBezTo>
                  <a:cubicBezTo>
                    <a:pt x="6801" y="1939"/>
                    <a:pt x="6918" y="1688"/>
                    <a:pt x="7186" y="1538"/>
                  </a:cubicBezTo>
                  <a:cubicBezTo>
                    <a:pt x="7353" y="1437"/>
                    <a:pt x="7537" y="1337"/>
                    <a:pt x="7737" y="1237"/>
                  </a:cubicBezTo>
                  <a:cubicBezTo>
                    <a:pt x="7754" y="1137"/>
                    <a:pt x="7787" y="1020"/>
                    <a:pt x="7804" y="903"/>
                  </a:cubicBezTo>
                  <a:cubicBezTo>
                    <a:pt x="7871" y="535"/>
                    <a:pt x="8105" y="301"/>
                    <a:pt x="8422" y="117"/>
                  </a:cubicBezTo>
                  <a:cubicBezTo>
                    <a:pt x="8539" y="34"/>
                    <a:pt x="8656" y="0"/>
                    <a:pt x="8806" y="17"/>
                  </a:cubicBezTo>
                  <a:cubicBezTo>
                    <a:pt x="8957" y="17"/>
                    <a:pt x="9090" y="17"/>
                    <a:pt x="9241" y="17"/>
                  </a:cubicBezTo>
                  <a:cubicBezTo>
                    <a:pt x="9508" y="0"/>
                    <a:pt x="9742" y="51"/>
                    <a:pt x="9993" y="117"/>
                  </a:cubicBezTo>
                  <a:cubicBezTo>
                    <a:pt x="10360" y="234"/>
                    <a:pt x="10561" y="485"/>
                    <a:pt x="10678" y="819"/>
                  </a:cubicBezTo>
                  <a:cubicBezTo>
                    <a:pt x="10711" y="953"/>
                    <a:pt x="10745" y="1103"/>
                    <a:pt x="10778" y="1237"/>
                  </a:cubicBezTo>
                  <a:cubicBezTo>
                    <a:pt x="10928" y="1337"/>
                    <a:pt x="11095" y="1421"/>
                    <a:pt x="11263" y="1504"/>
                  </a:cubicBezTo>
                  <a:cubicBezTo>
                    <a:pt x="11580" y="1688"/>
                    <a:pt x="11714" y="1972"/>
                    <a:pt x="11730" y="2323"/>
                  </a:cubicBezTo>
                  <a:cubicBezTo>
                    <a:pt x="11747" y="2457"/>
                    <a:pt x="11730" y="2590"/>
                    <a:pt x="11730" y="2724"/>
                  </a:cubicBezTo>
                  <a:cubicBezTo>
                    <a:pt x="11730" y="2791"/>
                    <a:pt x="11730" y="2858"/>
                    <a:pt x="11730" y="2924"/>
                  </a:cubicBezTo>
                  <a:cubicBezTo>
                    <a:pt x="11730" y="3075"/>
                    <a:pt x="11781" y="3192"/>
                    <a:pt x="11914" y="3259"/>
                  </a:cubicBezTo>
                  <a:cubicBezTo>
                    <a:pt x="12081" y="3359"/>
                    <a:pt x="12148" y="3526"/>
                    <a:pt x="12148" y="3726"/>
                  </a:cubicBezTo>
                  <a:cubicBezTo>
                    <a:pt x="12148" y="3827"/>
                    <a:pt x="12148" y="3944"/>
                    <a:pt x="12148" y="4044"/>
                  </a:cubicBezTo>
                  <a:cubicBezTo>
                    <a:pt x="12148" y="4211"/>
                    <a:pt x="12131" y="4378"/>
                    <a:pt x="12048" y="4528"/>
                  </a:cubicBezTo>
                  <a:cubicBezTo>
                    <a:pt x="11998" y="4629"/>
                    <a:pt x="12014" y="4712"/>
                    <a:pt x="12098" y="4796"/>
                  </a:cubicBezTo>
                  <a:cubicBezTo>
                    <a:pt x="12165" y="4879"/>
                    <a:pt x="12248" y="4963"/>
                    <a:pt x="12315" y="5030"/>
                  </a:cubicBezTo>
                  <a:cubicBezTo>
                    <a:pt x="12466" y="5180"/>
                    <a:pt x="12532" y="5364"/>
                    <a:pt x="12516" y="5581"/>
                  </a:cubicBezTo>
                  <a:cubicBezTo>
                    <a:pt x="12466" y="5848"/>
                    <a:pt x="12449" y="6133"/>
                    <a:pt x="12415" y="6433"/>
                  </a:cubicBezTo>
                  <a:close/>
                  <a:moveTo>
                    <a:pt x="9258" y="6467"/>
                  </a:moveTo>
                  <a:cubicBezTo>
                    <a:pt x="9258" y="6483"/>
                    <a:pt x="9258" y="6483"/>
                    <a:pt x="9258" y="6467"/>
                  </a:cubicBezTo>
                  <a:cubicBezTo>
                    <a:pt x="8840" y="6467"/>
                    <a:pt x="8422" y="6483"/>
                    <a:pt x="8021" y="6467"/>
                  </a:cubicBezTo>
                  <a:cubicBezTo>
                    <a:pt x="7520" y="6467"/>
                    <a:pt x="7035" y="6500"/>
                    <a:pt x="6567" y="6634"/>
                  </a:cubicBezTo>
                  <a:cubicBezTo>
                    <a:pt x="6283" y="6701"/>
                    <a:pt x="6049" y="6851"/>
                    <a:pt x="5832" y="7051"/>
                  </a:cubicBezTo>
                  <a:cubicBezTo>
                    <a:pt x="5782" y="7085"/>
                    <a:pt x="5749" y="7135"/>
                    <a:pt x="5732" y="7202"/>
                  </a:cubicBezTo>
                  <a:cubicBezTo>
                    <a:pt x="5632" y="7519"/>
                    <a:pt x="5531" y="7820"/>
                    <a:pt x="5531" y="8154"/>
                  </a:cubicBezTo>
                  <a:cubicBezTo>
                    <a:pt x="5531" y="8221"/>
                    <a:pt x="5531" y="8271"/>
                    <a:pt x="5515" y="8321"/>
                  </a:cubicBezTo>
                  <a:cubicBezTo>
                    <a:pt x="5398" y="8889"/>
                    <a:pt x="5181" y="9424"/>
                    <a:pt x="4897" y="9959"/>
                  </a:cubicBezTo>
                  <a:cubicBezTo>
                    <a:pt x="4796" y="10143"/>
                    <a:pt x="4679" y="10326"/>
                    <a:pt x="4596" y="10527"/>
                  </a:cubicBezTo>
                  <a:cubicBezTo>
                    <a:pt x="4412" y="10911"/>
                    <a:pt x="4195" y="11245"/>
                    <a:pt x="3927" y="11563"/>
                  </a:cubicBezTo>
                  <a:cubicBezTo>
                    <a:pt x="3476" y="12148"/>
                    <a:pt x="3009" y="12732"/>
                    <a:pt x="2541" y="13317"/>
                  </a:cubicBezTo>
                  <a:cubicBezTo>
                    <a:pt x="2440" y="13434"/>
                    <a:pt x="2340" y="13568"/>
                    <a:pt x="2223" y="13651"/>
                  </a:cubicBezTo>
                  <a:cubicBezTo>
                    <a:pt x="1956" y="13852"/>
                    <a:pt x="1772" y="14102"/>
                    <a:pt x="1555" y="14336"/>
                  </a:cubicBezTo>
                  <a:cubicBezTo>
                    <a:pt x="1438" y="14470"/>
                    <a:pt x="1338" y="14604"/>
                    <a:pt x="1254" y="14754"/>
                  </a:cubicBezTo>
                  <a:cubicBezTo>
                    <a:pt x="1070" y="15122"/>
                    <a:pt x="887" y="15473"/>
                    <a:pt x="719" y="15840"/>
                  </a:cubicBezTo>
                  <a:cubicBezTo>
                    <a:pt x="653" y="15991"/>
                    <a:pt x="602" y="16158"/>
                    <a:pt x="586" y="16341"/>
                  </a:cubicBezTo>
                  <a:cubicBezTo>
                    <a:pt x="536" y="16642"/>
                    <a:pt x="435" y="16960"/>
                    <a:pt x="469" y="17277"/>
                  </a:cubicBezTo>
                  <a:cubicBezTo>
                    <a:pt x="469" y="17311"/>
                    <a:pt x="469" y="17344"/>
                    <a:pt x="452" y="17361"/>
                  </a:cubicBezTo>
                  <a:cubicBezTo>
                    <a:pt x="402" y="17544"/>
                    <a:pt x="402" y="17728"/>
                    <a:pt x="402" y="17912"/>
                  </a:cubicBezTo>
                  <a:cubicBezTo>
                    <a:pt x="419" y="18380"/>
                    <a:pt x="419" y="18848"/>
                    <a:pt x="419" y="19332"/>
                  </a:cubicBezTo>
                  <a:cubicBezTo>
                    <a:pt x="419" y="19399"/>
                    <a:pt x="419" y="19483"/>
                    <a:pt x="435" y="19549"/>
                  </a:cubicBezTo>
                  <a:cubicBezTo>
                    <a:pt x="519" y="19817"/>
                    <a:pt x="519" y="20084"/>
                    <a:pt x="536" y="20351"/>
                  </a:cubicBezTo>
                  <a:cubicBezTo>
                    <a:pt x="552" y="20569"/>
                    <a:pt x="586" y="20786"/>
                    <a:pt x="703" y="20953"/>
                  </a:cubicBezTo>
                  <a:cubicBezTo>
                    <a:pt x="836" y="21137"/>
                    <a:pt x="887" y="21337"/>
                    <a:pt x="953" y="21538"/>
                  </a:cubicBezTo>
                  <a:cubicBezTo>
                    <a:pt x="1003" y="21705"/>
                    <a:pt x="1070" y="21889"/>
                    <a:pt x="1120" y="22072"/>
                  </a:cubicBezTo>
                  <a:cubicBezTo>
                    <a:pt x="1171" y="22223"/>
                    <a:pt x="1237" y="22373"/>
                    <a:pt x="1354" y="22473"/>
                  </a:cubicBezTo>
                  <a:cubicBezTo>
                    <a:pt x="1455" y="22574"/>
                    <a:pt x="1521" y="22691"/>
                    <a:pt x="1555" y="22824"/>
                  </a:cubicBezTo>
                  <a:cubicBezTo>
                    <a:pt x="1655" y="23058"/>
                    <a:pt x="1772" y="23259"/>
                    <a:pt x="1906" y="23476"/>
                  </a:cubicBezTo>
                  <a:cubicBezTo>
                    <a:pt x="2140" y="23844"/>
                    <a:pt x="2407" y="24194"/>
                    <a:pt x="2758" y="24462"/>
                  </a:cubicBezTo>
                  <a:cubicBezTo>
                    <a:pt x="3142" y="24779"/>
                    <a:pt x="3577" y="25013"/>
                    <a:pt x="3944" y="25314"/>
                  </a:cubicBezTo>
                  <a:cubicBezTo>
                    <a:pt x="3994" y="25347"/>
                    <a:pt x="4044" y="25381"/>
                    <a:pt x="4095" y="25397"/>
                  </a:cubicBezTo>
                  <a:cubicBezTo>
                    <a:pt x="4395" y="25548"/>
                    <a:pt x="4696" y="25698"/>
                    <a:pt x="4997" y="25865"/>
                  </a:cubicBezTo>
                  <a:cubicBezTo>
                    <a:pt x="5465" y="26149"/>
                    <a:pt x="5949" y="26350"/>
                    <a:pt x="6467" y="26483"/>
                  </a:cubicBezTo>
                  <a:cubicBezTo>
                    <a:pt x="6601" y="26517"/>
                    <a:pt x="6718" y="26534"/>
                    <a:pt x="6851" y="26550"/>
                  </a:cubicBezTo>
                  <a:cubicBezTo>
                    <a:pt x="7152" y="26617"/>
                    <a:pt x="7470" y="26617"/>
                    <a:pt x="7770" y="26617"/>
                  </a:cubicBezTo>
                  <a:cubicBezTo>
                    <a:pt x="7938" y="26617"/>
                    <a:pt x="8088" y="26634"/>
                    <a:pt x="8238" y="26684"/>
                  </a:cubicBezTo>
                  <a:cubicBezTo>
                    <a:pt x="8439" y="26734"/>
                    <a:pt x="8623" y="26734"/>
                    <a:pt x="8823" y="26734"/>
                  </a:cubicBezTo>
                  <a:cubicBezTo>
                    <a:pt x="9040" y="26734"/>
                    <a:pt x="9258" y="26734"/>
                    <a:pt x="9458" y="26734"/>
                  </a:cubicBezTo>
                  <a:cubicBezTo>
                    <a:pt x="9558" y="26734"/>
                    <a:pt x="9659" y="26751"/>
                    <a:pt x="9759" y="26751"/>
                  </a:cubicBezTo>
                  <a:cubicBezTo>
                    <a:pt x="10176" y="26818"/>
                    <a:pt x="10611" y="26801"/>
                    <a:pt x="11045" y="26784"/>
                  </a:cubicBezTo>
                  <a:cubicBezTo>
                    <a:pt x="11229" y="26768"/>
                    <a:pt x="11396" y="26734"/>
                    <a:pt x="11547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1" y="26534"/>
                    <a:pt x="11948" y="26517"/>
                  </a:cubicBezTo>
                  <a:cubicBezTo>
                    <a:pt x="12482" y="26367"/>
                    <a:pt x="13000" y="26183"/>
                    <a:pt x="13485" y="25882"/>
                  </a:cubicBezTo>
                  <a:cubicBezTo>
                    <a:pt x="13552" y="25849"/>
                    <a:pt x="13618" y="25815"/>
                    <a:pt x="13669" y="25782"/>
                  </a:cubicBezTo>
                  <a:cubicBezTo>
                    <a:pt x="13986" y="25631"/>
                    <a:pt x="14287" y="25464"/>
                    <a:pt x="14588" y="25297"/>
                  </a:cubicBezTo>
                  <a:cubicBezTo>
                    <a:pt x="14638" y="25264"/>
                    <a:pt x="14688" y="25230"/>
                    <a:pt x="14721" y="25197"/>
                  </a:cubicBezTo>
                  <a:cubicBezTo>
                    <a:pt x="14872" y="25080"/>
                    <a:pt x="15039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8"/>
                    <a:pt x="15573" y="24395"/>
                    <a:pt x="15690" y="24328"/>
                  </a:cubicBezTo>
                  <a:cubicBezTo>
                    <a:pt x="15958" y="24161"/>
                    <a:pt x="16158" y="23944"/>
                    <a:pt x="16325" y="23660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10" y="23175"/>
                    <a:pt x="16793" y="23025"/>
                  </a:cubicBezTo>
                  <a:cubicBezTo>
                    <a:pt x="16893" y="22858"/>
                    <a:pt x="16994" y="22691"/>
                    <a:pt x="17111" y="22524"/>
                  </a:cubicBezTo>
                  <a:cubicBezTo>
                    <a:pt x="17244" y="22373"/>
                    <a:pt x="17344" y="22223"/>
                    <a:pt x="17395" y="22039"/>
                  </a:cubicBezTo>
                  <a:cubicBezTo>
                    <a:pt x="17478" y="21738"/>
                    <a:pt x="17578" y="21438"/>
                    <a:pt x="17662" y="21153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13" y="20067"/>
                  </a:cubicBezTo>
                  <a:cubicBezTo>
                    <a:pt x="18030" y="20034"/>
                    <a:pt x="18030" y="20001"/>
                    <a:pt x="18030" y="19967"/>
                  </a:cubicBezTo>
                  <a:cubicBezTo>
                    <a:pt x="18130" y="19750"/>
                    <a:pt x="18113" y="19533"/>
                    <a:pt x="18113" y="19316"/>
                  </a:cubicBezTo>
                  <a:cubicBezTo>
                    <a:pt x="18113" y="18948"/>
                    <a:pt x="18080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3" y="16609"/>
                    <a:pt x="17946" y="16542"/>
                    <a:pt x="17946" y="16492"/>
                  </a:cubicBezTo>
                  <a:cubicBezTo>
                    <a:pt x="17929" y="16224"/>
                    <a:pt x="17846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60" y="14119"/>
                    <a:pt x="16375" y="13768"/>
                  </a:cubicBezTo>
                  <a:cubicBezTo>
                    <a:pt x="16242" y="13618"/>
                    <a:pt x="16091" y="13484"/>
                    <a:pt x="15974" y="13334"/>
                  </a:cubicBezTo>
                  <a:cubicBezTo>
                    <a:pt x="15507" y="12766"/>
                    <a:pt x="15072" y="12198"/>
                    <a:pt x="14621" y="11646"/>
                  </a:cubicBezTo>
                  <a:cubicBezTo>
                    <a:pt x="14320" y="11279"/>
                    <a:pt x="14053" y="10878"/>
                    <a:pt x="13852" y="10443"/>
                  </a:cubicBezTo>
                  <a:cubicBezTo>
                    <a:pt x="13802" y="10326"/>
                    <a:pt x="13752" y="10209"/>
                    <a:pt x="13685" y="10109"/>
                  </a:cubicBezTo>
                  <a:cubicBezTo>
                    <a:pt x="13435" y="9691"/>
                    <a:pt x="13234" y="9257"/>
                    <a:pt x="13100" y="8789"/>
                  </a:cubicBezTo>
                  <a:cubicBezTo>
                    <a:pt x="13034" y="8589"/>
                    <a:pt x="12967" y="8405"/>
                    <a:pt x="12967" y="8204"/>
                  </a:cubicBezTo>
                  <a:cubicBezTo>
                    <a:pt x="12950" y="7853"/>
                    <a:pt x="12867" y="7536"/>
                    <a:pt x="12766" y="7219"/>
                  </a:cubicBezTo>
                  <a:cubicBezTo>
                    <a:pt x="12766" y="7152"/>
                    <a:pt x="12716" y="7102"/>
                    <a:pt x="12666" y="7051"/>
                  </a:cubicBezTo>
                  <a:cubicBezTo>
                    <a:pt x="12482" y="6884"/>
                    <a:pt x="12265" y="6734"/>
                    <a:pt x="12031" y="6667"/>
                  </a:cubicBezTo>
                  <a:cubicBezTo>
                    <a:pt x="11897" y="6634"/>
                    <a:pt x="11764" y="6600"/>
                    <a:pt x="11630" y="6567"/>
                  </a:cubicBezTo>
                  <a:cubicBezTo>
                    <a:pt x="11346" y="6500"/>
                    <a:pt x="11045" y="6483"/>
                    <a:pt x="10761" y="6483"/>
                  </a:cubicBezTo>
                  <a:cubicBezTo>
                    <a:pt x="10260" y="6467"/>
                    <a:pt x="9759" y="6467"/>
                    <a:pt x="9258" y="6467"/>
                  </a:cubicBezTo>
                  <a:close/>
                  <a:moveTo>
                    <a:pt x="6985" y="4879"/>
                  </a:moveTo>
                  <a:cubicBezTo>
                    <a:pt x="6835" y="5030"/>
                    <a:pt x="6684" y="5180"/>
                    <a:pt x="6551" y="5314"/>
                  </a:cubicBezTo>
                  <a:cubicBezTo>
                    <a:pt x="6467" y="5397"/>
                    <a:pt x="6400" y="5481"/>
                    <a:pt x="6400" y="5598"/>
                  </a:cubicBezTo>
                  <a:cubicBezTo>
                    <a:pt x="6384" y="5782"/>
                    <a:pt x="6367" y="5965"/>
                    <a:pt x="6367" y="6133"/>
                  </a:cubicBezTo>
                  <a:cubicBezTo>
                    <a:pt x="6367" y="6183"/>
                    <a:pt x="6400" y="6233"/>
                    <a:pt x="6417" y="6300"/>
                  </a:cubicBezTo>
                  <a:cubicBezTo>
                    <a:pt x="6484" y="6300"/>
                    <a:pt x="6567" y="6283"/>
                    <a:pt x="6634" y="6266"/>
                  </a:cubicBezTo>
                  <a:cubicBezTo>
                    <a:pt x="6968" y="6166"/>
                    <a:pt x="7303" y="6133"/>
                    <a:pt x="7653" y="6133"/>
                  </a:cubicBezTo>
                  <a:cubicBezTo>
                    <a:pt x="8656" y="6133"/>
                    <a:pt x="9675" y="6133"/>
                    <a:pt x="10678" y="6133"/>
                  </a:cubicBezTo>
                  <a:cubicBezTo>
                    <a:pt x="11095" y="6133"/>
                    <a:pt x="11513" y="6133"/>
                    <a:pt x="11897" y="6283"/>
                  </a:cubicBezTo>
                  <a:cubicBezTo>
                    <a:pt x="11948" y="6300"/>
                    <a:pt x="12014" y="6283"/>
                    <a:pt x="12098" y="6300"/>
                  </a:cubicBezTo>
                  <a:cubicBezTo>
                    <a:pt x="12115" y="6216"/>
                    <a:pt x="12131" y="6133"/>
                    <a:pt x="12115" y="6066"/>
                  </a:cubicBezTo>
                  <a:cubicBezTo>
                    <a:pt x="12115" y="5932"/>
                    <a:pt x="12098" y="5782"/>
                    <a:pt x="12098" y="5631"/>
                  </a:cubicBezTo>
                  <a:cubicBezTo>
                    <a:pt x="12081" y="5414"/>
                    <a:pt x="11948" y="5280"/>
                    <a:pt x="11764" y="5214"/>
                  </a:cubicBezTo>
                  <a:cubicBezTo>
                    <a:pt x="11547" y="5147"/>
                    <a:pt x="11346" y="5080"/>
                    <a:pt x="11129" y="5046"/>
                  </a:cubicBezTo>
                  <a:cubicBezTo>
                    <a:pt x="10678" y="4980"/>
                    <a:pt x="10243" y="4930"/>
                    <a:pt x="9792" y="4879"/>
                  </a:cubicBezTo>
                  <a:cubicBezTo>
                    <a:pt x="9274" y="4813"/>
                    <a:pt x="8756" y="4846"/>
                    <a:pt x="8238" y="4863"/>
                  </a:cubicBezTo>
                  <a:cubicBezTo>
                    <a:pt x="8054" y="4879"/>
                    <a:pt x="7871" y="4879"/>
                    <a:pt x="7704" y="4846"/>
                  </a:cubicBezTo>
                  <a:cubicBezTo>
                    <a:pt x="7453" y="4829"/>
                    <a:pt x="7219" y="4846"/>
                    <a:pt x="6985" y="4879"/>
                  </a:cubicBezTo>
                  <a:close/>
                  <a:moveTo>
                    <a:pt x="11580" y="3793"/>
                  </a:moveTo>
                  <a:cubicBezTo>
                    <a:pt x="11547" y="3760"/>
                    <a:pt x="11513" y="3743"/>
                    <a:pt x="11480" y="3726"/>
                  </a:cubicBezTo>
                  <a:cubicBezTo>
                    <a:pt x="11379" y="3693"/>
                    <a:pt x="11263" y="3643"/>
                    <a:pt x="11146" y="3610"/>
                  </a:cubicBezTo>
                  <a:cubicBezTo>
                    <a:pt x="10461" y="3426"/>
                    <a:pt x="9742" y="3325"/>
                    <a:pt x="9024" y="3325"/>
                  </a:cubicBezTo>
                  <a:cubicBezTo>
                    <a:pt x="8890" y="3325"/>
                    <a:pt x="8773" y="3325"/>
                    <a:pt x="8639" y="3325"/>
                  </a:cubicBezTo>
                  <a:cubicBezTo>
                    <a:pt x="8255" y="3292"/>
                    <a:pt x="7871" y="3325"/>
                    <a:pt x="7486" y="3342"/>
                  </a:cubicBezTo>
                  <a:cubicBezTo>
                    <a:pt x="7202" y="3359"/>
                    <a:pt x="7102" y="3576"/>
                    <a:pt x="6918" y="3710"/>
                  </a:cubicBezTo>
                  <a:cubicBezTo>
                    <a:pt x="6902" y="3726"/>
                    <a:pt x="6902" y="3743"/>
                    <a:pt x="6902" y="3760"/>
                  </a:cubicBezTo>
                  <a:cubicBezTo>
                    <a:pt x="6902" y="3927"/>
                    <a:pt x="6868" y="4094"/>
                    <a:pt x="6918" y="4261"/>
                  </a:cubicBezTo>
                  <a:cubicBezTo>
                    <a:pt x="6968" y="4428"/>
                    <a:pt x="7019" y="4595"/>
                    <a:pt x="7019" y="4796"/>
                  </a:cubicBezTo>
                  <a:cubicBezTo>
                    <a:pt x="7136" y="4779"/>
                    <a:pt x="7219" y="4762"/>
                    <a:pt x="7319" y="4729"/>
                  </a:cubicBezTo>
                  <a:cubicBezTo>
                    <a:pt x="7603" y="4679"/>
                    <a:pt x="7887" y="4595"/>
                    <a:pt x="8171" y="4545"/>
                  </a:cubicBezTo>
                  <a:cubicBezTo>
                    <a:pt x="8773" y="4462"/>
                    <a:pt x="9374" y="4462"/>
                    <a:pt x="9976" y="4545"/>
                  </a:cubicBezTo>
                  <a:cubicBezTo>
                    <a:pt x="10444" y="4612"/>
                    <a:pt x="10912" y="4645"/>
                    <a:pt x="11379" y="4762"/>
                  </a:cubicBezTo>
                  <a:cubicBezTo>
                    <a:pt x="11396" y="4762"/>
                    <a:pt x="11430" y="4762"/>
                    <a:pt x="11463" y="4762"/>
                  </a:cubicBezTo>
                  <a:cubicBezTo>
                    <a:pt x="11480" y="4629"/>
                    <a:pt x="11480" y="4512"/>
                    <a:pt x="11530" y="4412"/>
                  </a:cubicBezTo>
                  <a:cubicBezTo>
                    <a:pt x="11613" y="4211"/>
                    <a:pt x="11597" y="3994"/>
                    <a:pt x="11580" y="3793"/>
                  </a:cubicBezTo>
                  <a:close/>
                  <a:moveTo>
                    <a:pt x="11212" y="3325"/>
                  </a:moveTo>
                  <a:cubicBezTo>
                    <a:pt x="11196" y="3209"/>
                    <a:pt x="11162" y="3125"/>
                    <a:pt x="11162" y="3041"/>
                  </a:cubicBezTo>
                  <a:cubicBezTo>
                    <a:pt x="11179" y="2841"/>
                    <a:pt x="11079" y="2757"/>
                    <a:pt x="10912" y="2691"/>
                  </a:cubicBezTo>
                  <a:cubicBezTo>
                    <a:pt x="10862" y="2674"/>
                    <a:pt x="10795" y="2640"/>
                    <a:pt x="10745" y="2624"/>
                  </a:cubicBezTo>
                  <a:cubicBezTo>
                    <a:pt x="10377" y="2540"/>
                    <a:pt x="10009" y="2457"/>
                    <a:pt x="9625" y="2457"/>
                  </a:cubicBezTo>
                  <a:cubicBezTo>
                    <a:pt x="9391" y="2457"/>
                    <a:pt x="9157" y="2473"/>
                    <a:pt x="8923" y="2423"/>
                  </a:cubicBezTo>
                  <a:cubicBezTo>
                    <a:pt x="8623" y="2390"/>
                    <a:pt x="8339" y="2340"/>
                    <a:pt x="8038" y="2407"/>
                  </a:cubicBezTo>
                  <a:cubicBezTo>
                    <a:pt x="7988" y="2407"/>
                    <a:pt x="7921" y="2423"/>
                    <a:pt x="7887" y="2373"/>
                  </a:cubicBezTo>
                  <a:cubicBezTo>
                    <a:pt x="7904" y="2290"/>
                    <a:pt x="7971" y="2306"/>
                    <a:pt x="8021" y="2290"/>
                  </a:cubicBezTo>
                  <a:cubicBezTo>
                    <a:pt x="8222" y="2256"/>
                    <a:pt x="8439" y="2239"/>
                    <a:pt x="8639" y="2189"/>
                  </a:cubicBezTo>
                  <a:cubicBezTo>
                    <a:pt x="8790" y="2156"/>
                    <a:pt x="8940" y="2122"/>
                    <a:pt x="9090" y="2122"/>
                  </a:cubicBezTo>
                  <a:cubicBezTo>
                    <a:pt x="9241" y="2122"/>
                    <a:pt x="9391" y="2122"/>
                    <a:pt x="9525" y="2122"/>
                  </a:cubicBezTo>
                  <a:cubicBezTo>
                    <a:pt x="10060" y="2106"/>
                    <a:pt x="10561" y="2189"/>
                    <a:pt x="11062" y="2373"/>
                  </a:cubicBezTo>
                  <a:cubicBezTo>
                    <a:pt x="11079" y="2373"/>
                    <a:pt x="11112" y="2373"/>
                    <a:pt x="11146" y="2373"/>
                  </a:cubicBezTo>
                  <a:cubicBezTo>
                    <a:pt x="11162" y="2273"/>
                    <a:pt x="11162" y="2189"/>
                    <a:pt x="11095" y="2106"/>
                  </a:cubicBezTo>
                  <a:cubicBezTo>
                    <a:pt x="10878" y="1872"/>
                    <a:pt x="10644" y="1638"/>
                    <a:pt x="10360" y="1488"/>
                  </a:cubicBezTo>
                  <a:cubicBezTo>
                    <a:pt x="10327" y="1488"/>
                    <a:pt x="10293" y="1471"/>
                    <a:pt x="10277" y="1471"/>
                  </a:cubicBezTo>
                  <a:cubicBezTo>
                    <a:pt x="10093" y="1421"/>
                    <a:pt x="9926" y="1387"/>
                    <a:pt x="9742" y="1337"/>
                  </a:cubicBezTo>
                  <a:cubicBezTo>
                    <a:pt x="9608" y="1287"/>
                    <a:pt x="9491" y="1287"/>
                    <a:pt x="9341" y="1287"/>
                  </a:cubicBezTo>
                  <a:cubicBezTo>
                    <a:pt x="9124" y="1287"/>
                    <a:pt x="8890" y="1270"/>
                    <a:pt x="8673" y="1354"/>
                  </a:cubicBezTo>
                  <a:cubicBezTo>
                    <a:pt x="8623" y="1371"/>
                    <a:pt x="8572" y="1371"/>
                    <a:pt x="8539" y="1371"/>
                  </a:cubicBezTo>
                  <a:cubicBezTo>
                    <a:pt x="8272" y="1437"/>
                    <a:pt x="8021" y="1488"/>
                    <a:pt x="7821" y="1705"/>
                  </a:cubicBezTo>
                  <a:cubicBezTo>
                    <a:pt x="7737" y="1788"/>
                    <a:pt x="7637" y="1872"/>
                    <a:pt x="7537" y="1955"/>
                  </a:cubicBezTo>
                  <a:cubicBezTo>
                    <a:pt x="7386" y="2072"/>
                    <a:pt x="7319" y="2206"/>
                    <a:pt x="7336" y="2407"/>
                  </a:cubicBezTo>
                  <a:cubicBezTo>
                    <a:pt x="7336" y="2624"/>
                    <a:pt x="7319" y="2841"/>
                    <a:pt x="7319" y="3058"/>
                  </a:cubicBezTo>
                  <a:cubicBezTo>
                    <a:pt x="7319" y="3108"/>
                    <a:pt x="7303" y="3158"/>
                    <a:pt x="7369" y="3209"/>
                  </a:cubicBezTo>
                  <a:cubicBezTo>
                    <a:pt x="7403" y="3192"/>
                    <a:pt x="7453" y="3192"/>
                    <a:pt x="7486" y="3175"/>
                  </a:cubicBezTo>
                  <a:cubicBezTo>
                    <a:pt x="7737" y="3092"/>
                    <a:pt x="8004" y="3075"/>
                    <a:pt x="8272" y="3058"/>
                  </a:cubicBezTo>
                  <a:cubicBezTo>
                    <a:pt x="8522" y="3058"/>
                    <a:pt x="8756" y="3058"/>
                    <a:pt x="9007" y="3041"/>
                  </a:cubicBezTo>
                  <a:cubicBezTo>
                    <a:pt x="9475" y="3025"/>
                    <a:pt x="9943" y="3075"/>
                    <a:pt x="10394" y="3158"/>
                  </a:cubicBezTo>
                  <a:cubicBezTo>
                    <a:pt x="10661" y="3209"/>
                    <a:pt x="10912" y="3259"/>
                    <a:pt x="11212" y="3325"/>
                  </a:cubicBezTo>
                  <a:close/>
                  <a:moveTo>
                    <a:pt x="8071" y="1187"/>
                  </a:moveTo>
                  <a:cubicBezTo>
                    <a:pt x="8339" y="1120"/>
                    <a:pt x="8556" y="1053"/>
                    <a:pt x="8790" y="1003"/>
                  </a:cubicBezTo>
                  <a:cubicBezTo>
                    <a:pt x="8857" y="986"/>
                    <a:pt x="8907" y="986"/>
                    <a:pt x="8973" y="986"/>
                  </a:cubicBezTo>
                  <a:cubicBezTo>
                    <a:pt x="9157" y="986"/>
                    <a:pt x="9341" y="986"/>
                    <a:pt x="9525" y="986"/>
                  </a:cubicBezTo>
                  <a:cubicBezTo>
                    <a:pt x="9575" y="986"/>
                    <a:pt x="9642" y="986"/>
                    <a:pt x="9692" y="1003"/>
                  </a:cubicBezTo>
                  <a:cubicBezTo>
                    <a:pt x="9909" y="1053"/>
                    <a:pt x="10126" y="1120"/>
                    <a:pt x="10344" y="1170"/>
                  </a:cubicBezTo>
                  <a:cubicBezTo>
                    <a:pt x="10377" y="1187"/>
                    <a:pt x="10394" y="1170"/>
                    <a:pt x="10427" y="1170"/>
                  </a:cubicBezTo>
                  <a:cubicBezTo>
                    <a:pt x="10394" y="919"/>
                    <a:pt x="10277" y="736"/>
                    <a:pt x="10110" y="569"/>
                  </a:cubicBezTo>
                  <a:cubicBezTo>
                    <a:pt x="10009" y="485"/>
                    <a:pt x="9909" y="435"/>
                    <a:pt x="9775" y="418"/>
                  </a:cubicBezTo>
                  <a:cubicBezTo>
                    <a:pt x="9608" y="401"/>
                    <a:pt x="9458" y="351"/>
                    <a:pt x="9291" y="351"/>
                  </a:cubicBezTo>
                  <a:cubicBezTo>
                    <a:pt x="9124" y="351"/>
                    <a:pt x="8957" y="401"/>
                    <a:pt x="8806" y="418"/>
                  </a:cubicBezTo>
                  <a:cubicBezTo>
                    <a:pt x="8756" y="418"/>
                    <a:pt x="8689" y="418"/>
                    <a:pt x="8639" y="435"/>
                  </a:cubicBezTo>
                  <a:cubicBezTo>
                    <a:pt x="8589" y="452"/>
                    <a:pt x="8539" y="452"/>
                    <a:pt x="8489" y="485"/>
                  </a:cubicBezTo>
                  <a:cubicBezTo>
                    <a:pt x="8255" y="669"/>
                    <a:pt x="8105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2076900" y="3729875"/>
              <a:ext cx="59750" cy="34275"/>
            </a:xfrm>
            <a:custGeom>
              <a:avLst/>
              <a:gdLst/>
              <a:ahLst/>
              <a:cxnLst/>
              <a:rect l="l" t="t" r="r" b="b"/>
              <a:pathLst>
                <a:path w="2390" h="1371" extrusionOk="0">
                  <a:moveTo>
                    <a:pt x="2139" y="17"/>
                  </a:moveTo>
                  <a:cubicBezTo>
                    <a:pt x="1437" y="151"/>
                    <a:pt x="836" y="669"/>
                    <a:pt x="217" y="970"/>
                  </a:cubicBezTo>
                  <a:cubicBezTo>
                    <a:pt x="0" y="1070"/>
                    <a:pt x="167" y="1371"/>
                    <a:pt x="368" y="1321"/>
                  </a:cubicBezTo>
                  <a:cubicBezTo>
                    <a:pt x="1053" y="1204"/>
                    <a:pt x="1738" y="703"/>
                    <a:pt x="2273" y="268"/>
                  </a:cubicBezTo>
                  <a:cubicBezTo>
                    <a:pt x="2389" y="168"/>
                    <a:pt x="2256" y="1"/>
                    <a:pt x="2139" y="1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2195950" y="3826375"/>
              <a:ext cx="28425" cy="50575"/>
            </a:xfrm>
            <a:custGeom>
              <a:avLst/>
              <a:gdLst/>
              <a:ahLst/>
              <a:cxnLst/>
              <a:rect l="l" t="t" r="r" b="b"/>
              <a:pathLst>
                <a:path w="1137" h="2023" extrusionOk="0">
                  <a:moveTo>
                    <a:pt x="836" y="84"/>
                  </a:moveTo>
                  <a:cubicBezTo>
                    <a:pt x="602" y="301"/>
                    <a:pt x="451" y="569"/>
                    <a:pt x="334" y="869"/>
                  </a:cubicBezTo>
                  <a:cubicBezTo>
                    <a:pt x="201" y="1170"/>
                    <a:pt x="0" y="1538"/>
                    <a:pt x="33" y="1872"/>
                  </a:cubicBezTo>
                  <a:cubicBezTo>
                    <a:pt x="50" y="1955"/>
                    <a:pt x="134" y="2022"/>
                    <a:pt x="201" y="1972"/>
                  </a:cubicBezTo>
                  <a:cubicBezTo>
                    <a:pt x="451" y="1822"/>
                    <a:pt x="568" y="1521"/>
                    <a:pt x="668" y="1270"/>
                  </a:cubicBezTo>
                  <a:cubicBezTo>
                    <a:pt x="819" y="919"/>
                    <a:pt x="986" y="585"/>
                    <a:pt x="1086" y="234"/>
                  </a:cubicBezTo>
                  <a:cubicBezTo>
                    <a:pt x="1136" y="84"/>
                    <a:pt x="952" y="0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2375975" y="3863550"/>
              <a:ext cx="17150" cy="65175"/>
            </a:xfrm>
            <a:custGeom>
              <a:avLst/>
              <a:gdLst/>
              <a:ahLst/>
              <a:cxnLst/>
              <a:rect l="l" t="t" r="r" b="b"/>
              <a:pathLst>
                <a:path w="686" h="2607" extrusionOk="0">
                  <a:moveTo>
                    <a:pt x="335" y="134"/>
                  </a:moveTo>
                  <a:cubicBezTo>
                    <a:pt x="251" y="0"/>
                    <a:pt x="67" y="67"/>
                    <a:pt x="51" y="218"/>
                  </a:cubicBezTo>
                  <a:cubicBezTo>
                    <a:pt x="17" y="819"/>
                    <a:pt x="0" y="1454"/>
                    <a:pt x="51" y="2072"/>
                  </a:cubicBezTo>
                  <a:cubicBezTo>
                    <a:pt x="17" y="2122"/>
                    <a:pt x="17" y="2189"/>
                    <a:pt x="51" y="2256"/>
                  </a:cubicBezTo>
                  <a:cubicBezTo>
                    <a:pt x="67" y="2490"/>
                    <a:pt x="485" y="2607"/>
                    <a:pt x="535" y="2256"/>
                  </a:cubicBezTo>
                  <a:cubicBezTo>
                    <a:pt x="619" y="1571"/>
                    <a:pt x="686" y="769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2515500" y="3826375"/>
              <a:ext cx="49300" cy="39700"/>
            </a:xfrm>
            <a:custGeom>
              <a:avLst/>
              <a:gdLst/>
              <a:ahLst/>
              <a:cxnLst/>
              <a:rect l="l" t="t" r="r" b="b"/>
              <a:pathLst>
                <a:path w="1972" h="1588" extrusionOk="0">
                  <a:moveTo>
                    <a:pt x="1270" y="569"/>
                  </a:moveTo>
                  <a:cubicBezTo>
                    <a:pt x="969" y="351"/>
                    <a:pt x="618" y="151"/>
                    <a:pt x="234" y="51"/>
                  </a:cubicBezTo>
                  <a:cubicBezTo>
                    <a:pt x="84" y="0"/>
                    <a:pt x="0" y="184"/>
                    <a:pt x="84" y="301"/>
                  </a:cubicBezTo>
                  <a:cubicBezTo>
                    <a:pt x="267" y="535"/>
                    <a:pt x="518" y="685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53" y="1187"/>
                    <a:pt x="1287" y="1237"/>
                    <a:pt x="1337" y="1270"/>
                  </a:cubicBezTo>
                  <a:cubicBezTo>
                    <a:pt x="1454" y="1371"/>
                    <a:pt x="1370" y="1354"/>
                    <a:pt x="1387" y="1203"/>
                  </a:cubicBezTo>
                  <a:cubicBezTo>
                    <a:pt x="1354" y="1487"/>
                    <a:pt x="1721" y="1588"/>
                    <a:pt x="1838" y="1320"/>
                  </a:cubicBezTo>
                  <a:cubicBezTo>
                    <a:pt x="1972" y="1003"/>
                    <a:pt x="1470" y="719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2620750" y="3664725"/>
              <a:ext cx="50150" cy="17150"/>
            </a:xfrm>
            <a:custGeom>
              <a:avLst/>
              <a:gdLst/>
              <a:ahLst/>
              <a:cxnLst/>
              <a:rect l="l" t="t" r="r" b="b"/>
              <a:pathLst>
                <a:path w="2006" h="686" extrusionOk="0">
                  <a:moveTo>
                    <a:pt x="1872" y="334"/>
                  </a:moveTo>
                  <a:cubicBezTo>
                    <a:pt x="1571" y="268"/>
                    <a:pt x="1271" y="234"/>
                    <a:pt x="987" y="167"/>
                  </a:cubicBezTo>
                  <a:cubicBezTo>
                    <a:pt x="702" y="100"/>
                    <a:pt x="435" y="0"/>
                    <a:pt x="151" y="0"/>
                  </a:cubicBezTo>
                  <a:cubicBezTo>
                    <a:pt x="17" y="0"/>
                    <a:pt x="1" y="151"/>
                    <a:pt x="84" y="217"/>
                  </a:cubicBezTo>
                  <a:cubicBezTo>
                    <a:pt x="535" y="535"/>
                    <a:pt x="1321" y="685"/>
                    <a:pt x="1872" y="602"/>
                  </a:cubicBezTo>
                  <a:cubicBezTo>
                    <a:pt x="2006" y="585"/>
                    <a:pt x="1989" y="368"/>
                    <a:pt x="1872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2576050" y="3445000"/>
              <a:ext cx="40975" cy="33850"/>
            </a:xfrm>
            <a:custGeom>
              <a:avLst/>
              <a:gdLst/>
              <a:ahLst/>
              <a:cxnLst/>
              <a:rect l="l" t="t" r="r" b="b"/>
              <a:pathLst>
                <a:path w="1639" h="1354" extrusionOk="0">
                  <a:moveTo>
                    <a:pt x="1505" y="134"/>
                  </a:moveTo>
                  <a:cubicBezTo>
                    <a:pt x="1371" y="1"/>
                    <a:pt x="1120" y="51"/>
                    <a:pt x="1070" y="251"/>
                  </a:cubicBezTo>
                  <a:cubicBezTo>
                    <a:pt x="1054" y="285"/>
                    <a:pt x="903" y="402"/>
                    <a:pt x="853" y="435"/>
                  </a:cubicBezTo>
                  <a:cubicBezTo>
                    <a:pt x="753" y="519"/>
                    <a:pt x="636" y="585"/>
                    <a:pt x="536" y="669"/>
                  </a:cubicBezTo>
                  <a:cubicBezTo>
                    <a:pt x="352" y="786"/>
                    <a:pt x="101" y="869"/>
                    <a:pt x="34" y="1087"/>
                  </a:cubicBezTo>
                  <a:cubicBezTo>
                    <a:pt x="1" y="1137"/>
                    <a:pt x="34" y="1220"/>
                    <a:pt x="101" y="1237"/>
                  </a:cubicBezTo>
                  <a:cubicBezTo>
                    <a:pt x="335" y="1354"/>
                    <a:pt x="569" y="1187"/>
                    <a:pt x="769" y="1070"/>
                  </a:cubicBezTo>
                  <a:cubicBezTo>
                    <a:pt x="886" y="986"/>
                    <a:pt x="1003" y="886"/>
                    <a:pt x="1120" y="803"/>
                  </a:cubicBezTo>
                  <a:cubicBezTo>
                    <a:pt x="1187" y="752"/>
                    <a:pt x="1321" y="585"/>
                    <a:pt x="1388" y="569"/>
                  </a:cubicBezTo>
                  <a:cubicBezTo>
                    <a:pt x="1588" y="535"/>
                    <a:pt x="1638" y="268"/>
                    <a:pt x="150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2111150" y="3445825"/>
              <a:ext cx="30100" cy="26350"/>
            </a:xfrm>
            <a:custGeom>
              <a:avLst/>
              <a:gdLst/>
              <a:ahLst/>
              <a:cxnLst/>
              <a:rect l="l" t="t" r="r" b="b"/>
              <a:pathLst>
                <a:path w="1204" h="1054" extrusionOk="0">
                  <a:moveTo>
                    <a:pt x="719" y="302"/>
                  </a:moveTo>
                  <a:cubicBezTo>
                    <a:pt x="568" y="185"/>
                    <a:pt x="334" y="1"/>
                    <a:pt x="134" y="151"/>
                  </a:cubicBezTo>
                  <a:cubicBezTo>
                    <a:pt x="0" y="268"/>
                    <a:pt x="117" y="452"/>
                    <a:pt x="268" y="469"/>
                  </a:cubicBezTo>
                  <a:cubicBezTo>
                    <a:pt x="268" y="469"/>
                    <a:pt x="284" y="469"/>
                    <a:pt x="284" y="486"/>
                  </a:cubicBezTo>
                  <a:cubicBezTo>
                    <a:pt x="318" y="502"/>
                    <a:pt x="334" y="519"/>
                    <a:pt x="368" y="552"/>
                  </a:cubicBezTo>
                  <a:cubicBezTo>
                    <a:pt x="435" y="602"/>
                    <a:pt x="501" y="653"/>
                    <a:pt x="568" y="719"/>
                  </a:cubicBezTo>
                  <a:cubicBezTo>
                    <a:pt x="702" y="836"/>
                    <a:pt x="852" y="1003"/>
                    <a:pt x="1036" y="1037"/>
                  </a:cubicBezTo>
                  <a:cubicBezTo>
                    <a:pt x="1136" y="1054"/>
                    <a:pt x="1203" y="970"/>
                    <a:pt x="1187" y="870"/>
                  </a:cubicBezTo>
                  <a:cubicBezTo>
                    <a:pt x="1153" y="636"/>
                    <a:pt x="886" y="452"/>
                    <a:pt x="719" y="30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2052675" y="3553600"/>
              <a:ext cx="44300" cy="18000"/>
            </a:xfrm>
            <a:custGeom>
              <a:avLst/>
              <a:gdLst/>
              <a:ahLst/>
              <a:cxnLst/>
              <a:rect l="l" t="t" r="r" b="b"/>
              <a:pathLst>
                <a:path w="1772" h="720" extrusionOk="0">
                  <a:moveTo>
                    <a:pt x="1721" y="218"/>
                  </a:moveTo>
                  <a:cubicBezTo>
                    <a:pt x="1571" y="101"/>
                    <a:pt x="1303" y="118"/>
                    <a:pt x="1120" y="101"/>
                  </a:cubicBezTo>
                  <a:cubicBezTo>
                    <a:pt x="1003" y="101"/>
                    <a:pt x="869" y="101"/>
                    <a:pt x="752" y="101"/>
                  </a:cubicBezTo>
                  <a:cubicBezTo>
                    <a:pt x="702" y="101"/>
                    <a:pt x="635" y="101"/>
                    <a:pt x="568" y="101"/>
                  </a:cubicBezTo>
                  <a:cubicBezTo>
                    <a:pt x="568" y="101"/>
                    <a:pt x="551" y="101"/>
                    <a:pt x="535" y="101"/>
                  </a:cubicBezTo>
                  <a:cubicBezTo>
                    <a:pt x="451" y="1"/>
                    <a:pt x="267" y="17"/>
                    <a:pt x="201" y="168"/>
                  </a:cubicBezTo>
                  <a:cubicBezTo>
                    <a:pt x="0" y="719"/>
                    <a:pt x="1487" y="586"/>
                    <a:pt x="1721" y="402"/>
                  </a:cubicBezTo>
                  <a:cubicBezTo>
                    <a:pt x="1771" y="352"/>
                    <a:pt x="1771" y="268"/>
                    <a:pt x="1721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2242425" y="3354125"/>
              <a:ext cx="232150" cy="313650"/>
            </a:xfrm>
            <a:custGeom>
              <a:avLst/>
              <a:gdLst/>
              <a:ahLst/>
              <a:cxnLst/>
              <a:rect l="l" t="t" r="r" b="b"/>
              <a:pathLst>
                <a:path w="9286" h="12546" extrusionOk="0">
                  <a:moveTo>
                    <a:pt x="3155" y="8368"/>
                  </a:moveTo>
                  <a:cubicBezTo>
                    <a:pt x="3304" y="8368"/>
                    <a:pt x="3482" y="8511"/>
                    <a:pt x="3688" y="8798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86"/>
                  </a:cubicBezTo>
                  <a:cubicBezTo>
                    <a:pt x="3104" y="10536"/>
                    <a:pt x="3037" y="10603"/>
                    <a:pt x="2970" y="10670"/>
                  </a:cubicBezTo>
                  <a:cubicBezTo>
                    <a:pt x="2669" y="10035"/>
                    <a:pt x="2586" y="9283"/>
                    <a:pt x="2836" y="8682"/>
                  </a:cubicBezTo>
                  <a:cubicBezTo>
                    <a:pt x="2921" y="8473"/>
                    <a:pt x="3027" y="8368"/>
                    <a:pt x="3155" y="8368"/>
                  </a:cubicBezTo>
                  <a:close/>
                  <a:moveTo>
                    <a:pt x="5866" y="8859"/>
                  </a:moveTo>
                  <a:cubicBezTo>
                    <a:pt x="5965" y="8859"/>
                    <a:pt x="6040" y="8943"/>
                    <a:pt x="6094" y="9116"/>
                  </a:cubicBezTo>
                  <a:cubicBezTo>
                    <a:pt x="6245" y="9383"/>
                    <a:pt x="6295" y="9651"/>
                    <a:pt x="6295" y="9935"/>
                  </a:cubicBezTo>
                  <a:cubicBezTo>
                    <a:pt x="6295" y="10302"/>
                    <a:pt x="6144" y="10687"/>
                    <a:pt x="5944" y="11037"/>
                  </a:cubicBezTo>
                  <a:cubicBezTo>
                    <a:pt x="5727" y="10687"/>
                    <a:pt x="5576" y="10252"/>
                    <a:pt x="5543" y="9901"/>
                  </a:cubicBezTo>
                  <a:cubicBezTo>
                    <a:pt x="5510" y="9600"/>
                    <a:pt x="5510" y="9316"/>
                    <a:pt x="5560" y="9032"/>
                  </a:cubicBezTo>
                  <a:cubicBezTo>
                    <a:pt x="5682" y="8918"/>
                    <a:pt x="5783" y="8859"/>
                    <a:pt x="5866" y="8859"/>
                  </a:cubicBezTo>
                  <a:close/>
                  <a:moveTo>
                    <a:pt x="6240" y="0"/>
                  </a:moveTo>
                  <a:cubicBezTo>
                    <a:pt x="6132" y="0"/>
                    <a:pt x="6028" y="59"/>
                    <a:pt x="5994" y="194"/>
                  </a:cubicBezTo>
                  <a:cubicBezTo>
                    <a:pt x="5844" y="845"/>
                    <a:pt x="5944" y="1447"/>
                    <a:pt x="6044" y="2098"/>
                  </a:cubicBezTo>
                  <a:cubicBezTo>
                    <a:pt x="6161" y="2884"/>
                    <a:pt x="6211" y="3669"/>
                    <a:pt x="6312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67" y="8748"/>
                    <a:pt x="8784" y="9216"/>
                    <a:pt x="8567" y="10169"/>
                  </a:cubicBezTo>
                  <a:cubicBezTo>
                    <a:pt x="8400" y="10887"/>
                    <a:pt x="7865" y="11639"/>
                    <a:pt x="7097" y="11689"/>
                  </a:cubicBezTo>
                  <a:cubicBezTo>
                    <a:pt x="7058" y="11693"/>
                    <a:pt x="7020" y="11695"/>
                    <a:pt x="6982" y="11695"/>
                  </a:cubicBezTo>
                  <a:cubicBezTo>
                    <a:pt x="6728" y="11695"/>
                    <a:pt x="6501" y="11601"/>
                    <a:pt x="6312" y="11455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312" y="8247"/>
                    <a:pt x="5710" y="8247"/>
                  </a:cubicBezTo>
                  <a:cubicBezTo>
                    <a:pt x="5706" y="8247"/>
                    <a:pt x="5702" y="8247"/>
                    <a:pt x="5698" y="8247"/>
                  </a:cubicBezTo>
                  <a:cubicBezTo>
                    <a:pt x="4378" y="8247"/>
                    <a:pt x="5160" y="10939"/>
                    <a:pt x="5576" y="11438"/>
                  </a:cubicBezTo>
                  <a:cubicBezTo>
                    <a:pt x="5610" y="11455"/>
                    <a:pt x="5627" y="11472"/>
                    <a:pt x="5643" y="11505"/>
                  </a:cubicBezTo>
                  <a:cubicBezTo>
                    <a:pt x="5373" y="11853"/>
                    <a:pt x="5068" y="12011"/>
                    <a:pt x="4734" y="12011"/>
                  </a:cubicBezTo>
                  <a:cubicBezTo>
                    <a:pt x="4490" y="12011"/>
                    <a:pt x="4230" y="11927"/>
                    <a:pt x="3956" y="11773"/>
                  </a:cubicBezTo>
                  <a:cubicBezTo>
                    <a:pt x="3688" y="11622"/>
                    <a:pt x="3438" y="11405"/>
                    <a:pt x="3254" y="11138"/>
                  </a:cubicBezTo>
                  <a:cubicBezTo>
                    <a:pt x="3571" y="10854"/>
                    <a:pt x="3855" y="10503"/>
                    <a:pt x="3972" y="10152"/>
                  </a:cubicBezTo>
                  <a:cubicBezTo>
                    <a:pt x="4173" y="9617"/>
                    <a:pt x="4440" y="8531"/>
                    <a:pt x="4022" y="8030"/>
                  </a:cubicBezTo>
                  <a:cubicBezTo>
                    <a:pt x="3826" y="7801"/>
                    <a:pt x="3606" y="7703"/>
                    <a:pt x="3384" y="7703"/>
                  </a:cubicBezTo>
                  <a:cubicBezTo>
                    <a:pt x="3135" y="7703"/>
                    <a:pt x="2882" y="7827"/>
                    <a:pt x="2652" y="8030"/>
                  </a:cubicBezTo>
                  <a:cubicBezTo>
                    <a:pt x="1967" y="8615"/>
                    <a:pt x="2134" y="9818"/>
                    <a:pt x="2368" y="10570"/>
                  </a:cubicBezTo>
                  <a:cubicBezTo>
                    <a:pt x="2418" y="10703"/>
                    <a:pt x="2469" y="10854"/>
                    <a:pt x="2535" y="10987"/>
                  </a:cubicBezTo>
                  <a:cubicBezTo>
                    <a:pt x="2261" y="11154"/>
                    <a:pt x="1945" y="11275"/>
                    <a:pt x="1647" y="11275"/>
                  </a:cubicBezTo>
                  <a:cubicBezTo>
                    <a:pt x="1438" y="11275"/>
                    <a:pt x="1237" y="11216"/>
                    <a:pt x="1065" y="11071"/>
                  </a:cubicBezTo>
                  <a:cubicBezTo>
                    <a:pt x="714" y="10787"/>
                    <a:pt x="647" y="10219"/>
                    <a:pt x="631" y="9801"/>
                  </a:cubicBezTo>
                  <a:cubicBezTo>
                    <a:pt x="564" y="8899"/>
                    <a:pt x="714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2"/>
                    <a:pt x="3003" y="2082"/>
                    <a:pt x="2736" y="778"/>
                  </a:cubicBezTo>
                  <a:cubicBezTo>
                    <a:pt x="2710" y="647"/>
                    <a:pt x="2614" y="591"/>
                    <a:pt x="2511" y="591"/>
                  </a:cubicBezTo>
                  <a:cubicBezTo>
                    <a:pt x="2352" y="591"/>
                    <a:pt x="2177" y="726"/>
                    <a:pt x="2218" y="929"/>
                  </a:cubicBezTo>
                  <a:cubicBezTo>
                    <a:pt x="2469" y="2182"/>
                    <a:pt x="1984" y="3786"/>
                    <a:pt x="1416" y="4905"/>
                  </a:cubicBezTo>
                  <a:cubicBezTo>
                    <a:pt x="865" y="6058"/>
                    <a:pt x="347" y="6927"/>
                    <a:pt x="180" y="8230"/>
                  </a:cubicBezTo>
                  <a:cubicBezTo>
                    <a:pt x="1" y="9512"/>
                    <a:pt x="61" y="11831"/>
                    <a:pt x="1629" y="11831"/>
                  </a:cubicBezTo>
                  <a:cubicBezTo>
                    <a:pt x="1819" y="11831"/>
                    <a:pt x="2032" y="11796"/>
                    <a:pt x="2268" y="11722"/>
                  </a:cubicBezTo>
                  <a:cubicBezTo>
                    <a:pt x="2452" y="11656"/>
                    <a:pt x="2652" y="11555"/>
                    <a:pt x="2836" y="11438"/>
                  </a:cubicBezTo>
                  <a:cubicBezTo>
                    <a:pt x="3325" y="12069"/>
                    <a:pt x="4049" y="12546"/>
                    <a:pt x="4752" y="12546"/>
                  </a:cubicBezTo>
                  <a:cubicBezTo>
                    <a:pt x="5203" y="12546"/>
                    <a:pt x="5645" y="12350"/>
                    <a:pt x="6011" y="11873"/>
                  </a:cubicBezTo>
                  <a:cubicBezTo>
                    <a:pt x="6028" y="11873"/>
                    <a:pt x="6028" y="11856"/>
                    <a:pt x="6044" y="11856"/>
                  </a:cubicBezTo>
                  <a:cubicBezTo>
                    <a:pt x="6364" y="12080"/>
                    <a:pt x="6701" y="12183"/>
                    <a:pt x="7032" y="12183"/>
                  </a:cubicBezTo>
                  <a:cubicBezTo>
                    <a:pt x="7788" y="12183"/>
                    <a:pt x="8511" y="11642"/>
                    <a:pt x="8918" y="10770"/>
                  </a:cubicBezTo>
                  <a:cubicBezTo>
                    <a:pt x="9119" y="10336"/>
                    <a:pt x="9286" y="9651"/>
                    <a:pt x="9152" y="9149"/>
                  </a:cubicBezTo>
                  <a:cubicBezTo>
                    <a:pt x="8935" y="8347"/>
                    <a:pt x="8233" y="7829"/>
                    <a:pt x="7782" y="7161"/>
                  </a:cubicBezTo>
                  <a:cubicBezTo>
                    <a:pt x="7097" y="6192"/>
                    <a:pt x="6896" y="4939"/>
                    <a:pt x="6763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62" y="128"/>
                    <a:pt x="6398" y="0"/>
                    <a:pt x="6240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19"/>
          <p:cNvGrpSpPr/>
          <p:nvPr/>
        </p:nvGrpSpPr>
        <p:grpSpPr>
          <a:xfrm>
            <a:off x="1165390" y="-13616"/>
            <a:ext cx="1177890" cy="3629641"/>
            <a:chOff x="1569775" y="2825125"/>
            <a:chExt cx="618250" cy="1893100"/>
          </a:xfrm>
        </p:grpSpPr>
        <p:sp>
          <p:nvSpPr>
            <p:cNvPr id="115" name="Google Shape;115;p19"/>
            <p:cNvSpPr/>
            <p:nvPr/>
          </p:nvSpPr>
          <p:spPr>
            <a:xfrm>
              <a:off x="1658750" y="4099550"/>
              <a:ext cx="442800" cy="508350"/>
            </a:xfrm>
            <a:custGeom>
              <a:avLst/>
              <a:gdLst/>
              <a:ahLst/>
              <a:cxnLst/>
              <a:rect l="l" t="t" r="r" b="b"/>
              <a:pathLst>
                <a:path w="17712" h="20334" extrusionOk="0">
                  <a:moveTo>
                    <a:pt x="7620" y="1"/>
                  </a:moveTo>
                  <a:cubicBezTo>
                    <a:pt x="7119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69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38"/>
                    <a:pt x="5130" y="1805"/>
                    <a:pt x="5114" y="1855"/>
                  </a:cubicBezTo>
                  <a:cubicBezTo>
                    <a:pt x="4997" y="2424"/>
                    <a:pt x="4780" y="2958"/>
                    <a:pt x="4495" y="3476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29"/>
                    <a:pt x="3794" y="4779"/>
                    <a:pt x="3543" y="5097"/>
                  </a:cubicBezTo>
                  <a:cubicBezTo>
                    <a:pt x="3075" y="5682"/>
                    <a:pt x="2607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1" y="7386"/>
                    <a:pt x="1371" y="7637"/>
                    <a:pt x="1154" y="7871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39"/>
                    <a:pt x="485" y="9007"/>
                    <a:pt x="318" y="9374"/>
                  </a:cubicBezTo>
                  <a:cubicBezTo>
                    <a:pt x="251" y="9525"/>
                    <a:pt x="201" y="9692"/>
                    <a:pt x="185" y="9859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61"/>
                    <a:pt x="68" y="10895"/>
                  </a:cubicBezTo>
                  <a:cubicBezTo>
                    <a:pt x="1" y="11079"/>
                    <a:pt x="1" y="11262"/>
                    <a:pt x="18" y="11446"/>
                  </a:cubicBezTo>
                  <a:lnTo>
                    <a:pt x="18" y="12866"/>
                  </a:lnTo>
                  <a:cubicBezTo>
                    <a:pt x="18" y="12933"/>
                    <a:pt x="18" y="13017"/>
                    <a:pt x="34" y="13084"/>
                  </a:cubicBezTo>
                  <a:cubicBezTo>
                    <a:pt x="118" y="13351"/>
                    <a:pt x="118" y="13618"/>
                    <a:pt x="135" y="13886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5" y="14855"/>
                    <a:pt x="552" y="15055"/>
                  </a:cubicBezTo>
                  <a:cubicBezTo>
                    <a:pt x="602" y="15239"/>
                    <a:pt x="669" y="15423"/>
                    <a:pt x="719" y="15607"/>
                  </a:cubicBezTo>
                  <a:cubicBezTo>
                    <a:pt x="769" y="15757"/>
                    <a:pt x="836" y="15891"/>
                    <a:pt x="953" y="16008"/>
                  </a:cubicBezTo>
                  <a:cubicBezTo>
                    <a:pt x="1053" y="16108"/>
                    <a:pt x="1120" y="16225"/>
                    <a:pt x="1154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12"/>
                    <a:pt x="2357" y="17996"/>
                  </a:cubicBezTo>
                  <a:cubicBezTo>
                    <a:pt x="2741" y="18297"/>
                    <a:pt x="3175" y="18547"/>
                    <a:pt x="3543" y="18848"/>
                  </a:cubicBezTo>
                  <a:cubicBezTo>
                    <a:pt x="3593" y="18881"/>
                    <a:pt x="3643" y="18898"/>
                    <a:pt x="3693" y="18932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66" y="20018"/>
                  </a:cubicBezTo>
                  <a:cubicBezTo>
                    <a:pt x="6200" y="20051"/>
                    <a:pt x="6317" y="20068"/>
                    <a:pt x="6450" y="20084"/>
                  </a:cubicBezTo>
                  <a:cubicBezTo>
                    <a:pt x="6751" y="20135"/>
                    <a:pt x="7069" y="20151"/>
                    <a:pt x="7369" y="20151"/>
                  </a:cubicBezTo>
                  <a:cubicBezTo>
                    <a:pt x="7520" y="20151"/>
                    <a:pt x="7687" y="20168"/>
                    <a:pt x="7837" y="20201"/>
                  </a:cubicBezTo>
                  <a:cubicBezTo>
                    <a:pt x="8038" y="20252"/>
                    <a:pt x="8221" y="20268"/>
                    <a:pt x="8422" y="20268"/>
                  </a:cubicBezTo>
                  <a:lnTo>
                    <a:pt x="9057" y="20268"/>
                  </a:lnTo>
                  <a:cubicBezTo>
                    <a:pt x="9157" y="20268"/>
                    <a:pt x="9257" y="20268"/>
                    <a:pt x="9358" y="20285"/>
                  </a:cubicBezTo>
                  <a:cubicBezTo>
                    <a:pt x="9589" y="20322"/>
                    <a:pt x="9825" y="20333"/>
                    <a:pt x="10063" y="20333"/>
                  </a:cubicBezTo>
                  <a:cubicBezTo>
                    <a:pt x="10256" y="20333"/>
                    <a:pt x="10450" y="20326"/>
                    <a:pt x="10644" y="20318"/>
                  </a:cubicBezTo>
                  <a:cubicBezTo>
                    <a:pt x="10828" y="20302"/>
                    <a:pt x="10995" y="20268"/>
                    <a:pt x="11145" y="20151"/>
                  </a:cubicBezTo>
                  <a:cubicBezTo>
                    <a:pt x="11212" y="20101"/>
                    <a:pt x="11279" y="20084"/>
                    <a:pt x="11346" y="20084"/>
                  </a:cubicBezTo>
                  <a:cubicBezTo>
                    <a:pt x="11413" y="20084"/>
                    <a:pt x="11480" y="20051"/>
                    <a:pt x="11546" y="20051"/>
                  </a:cubicBezTo>
                  <a:cubicBezTo>
                    <a:pt x="12081" y="19901"/>
                    <a:pt x="12599" y="19700"/>
                    <a:pt x="13084" y="19416"/>
                  </a:cubicBezTo>
                  <a:cubicBezTo>
                    <a:pt x="13134" y="19383"/>
                    <a:pt x="13201" y="19349"/>
                    <a:pt x="13267" y="19316"/>
                  </a:cubicBezTo>
                  <a:cubicBezTo>
                    <a:pt x="13585" y="19149"/>
                    <a:pt x="13886" y="18998"/>
                    <a:pt x="14186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0" y="18614"/>
                    <a:pt x="14621" y="18497"/>
                    <a:pt x="14771" y="18380"/>
                  </a:cubicBezTo>
                  <a:cubicBezTo>
                    <a:pt x="14855" y="18313"/>
                    <a:pt x="14955" y="18230"/>
                    <a:pt x="15005" y="18146"/>
                  </a:cubicBezTo>
                  <a:cubicBezTo>
                    <a:pt x="15072" y="18013"/>
                    <a:pt x="15172" y="17929"/>
                    <a:pt x="15289" y="17862"/>
                  </a:cubicBezTo>
                  <a:cubicBezTo>
                    <a:pt x="15557" y="17695"/>
                    <a:pt x="15757" y="17461"/>
                    <a:pt x="15924" y="17194"/>
                  </a:cubicBezTo>
                  <a:cubicBezTo>
                    <a:pt x="15974" y="17110"/>
                    <a:pt x="16024" y="17027"/>
                    <a:pt x="16091" y="16960"/>
                  </a:cubicBezTo>
                  <a:cubicBezTo>
                    <a:pt x="16225" y="16843"/>
                    <a:pt x="16308" y="16709"/>
                    <a:pt x="16392" y="16559"/>
                  </a:cubicBezTo>
                  <a:cubicBezTo>
                    <a:pt x="16492" y="16392"/>
                    <a:pt x="16592" y="16208"/>
                    <a:pt x="16709" y="16058"/>
                  </a:cubicBezTo>
                  <a:cubicBezTo>
                    <a:pt x="16826" y="15907"/>
                    <a:pt x="16927" y="15757"/>
                    <a:pt x="16993" y="15556"/>
                  </a:cubicBezTo>
                  <a:cubicBezTo>
                    <a:pt x="17077" y="15272"/>
                    <a:pt x="17177" y="14972"/>
                    <a:pt x="17261" y="14671"/>
                  </a:cubicBezTo>
                  <a:cubicBezTo>
                    <a:pt x="17294" y="14604"/>
                    <a:pt x="17311" y="14520"/>
                    <a:pt x="17344" y="14454"/>
                  </a:cubicBezTo>
                  <a:cubicBezTo>
                    <a:pt x="17528" y="14186"/>
                    <a:pt x="17612" y="13902"/>
                    <a:pt x="17612" y="13602"/>
                  </a:cubicBezTo>
                  <a:cubicBezTo>
                    <a:pt x="17628" y="13568"/>
                    <a:pt x="17628" y="13535"/>
                    <a:pt x="17628" y="13501"/>
                  </a:cubicBezTo>
                  <a:cubicBezTo>
                    <a:pt x="17712" y="13284"/>
                    <a:pt x="17712" y="13067"/>
                    <a:pt x="17712" y="12850"/>
                  </a:cubicBezTo>
                  <a:cubicBezTo>
                    <a:pt x="17695" y="12465"/>
                    <a:pt x="17679" y="12081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77"/>
                    <a:pt x="17578" y="10243"/>
                    <a:pt x="17562" y="10193"/>
                  </a:cubicBezTo>
                  <a:cubicBezTo>
                    <a:pt x="17545" y="10126"/>
                    <a:pt x="17528" y="10076"/>
                    <a:pt x="17528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60" y="8756"/>
                    <a:pt x="16943" y="8489"/>
                  </a:cubicBezTo>
                  <a:cubicBezTo>
                    <a:pt x="16726" y="8004"/>
                    <a:pt x="16359" y="7637"/>
                    <a:pt x="15974" y="7286"/>
                  </a:cubicBezTo>
                  <a:cubicBezTo>
                    <a:pt x="15824" y="7152"/>
                    <a:pt x="15690" y="7002"/>
                    <a:pt x="15557" y="6851"/>
                  </a:cubicBezTo>
                  <a:cubicBezTo>
                    <a:pt x="15105" y="6300"/>
                    <a:pt x="14654" y="5732"/>
                    <a:pt x="14203" y="5164"/>
                  </a:cubicBezTo>
                  <a:cubicBezTo>
                    <a:pt x="13919" y="4796"/>
                    <a:pt x="13652" y="4412"/>
                    <a:pt x="13451" y="3961"/>
                  </a:cubicBezTo>
                  <a:cubicBezTo>
                    <a:pt x="13401" y="3844"/>
                    <a:pt x="13334" y="3743"/>
                    <a:pt x="13284" y="3627"/>
                  </a:cubicBezTo>
                  <a:cubicBezTo>
                    <a:pt x="13034" y="3209"/>
                    <a:pt x="12833" y="2774"/>
                    <a:pt x="12699" y="2307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8"/>
                    <a:pt x="12465" y="1070"/>
                    <a:pt x="12365" y="736"/>
                  </a:cubicBezTo>
                  <a:cubicBezTo>
                    <a:pt x="12348" y="686"/>
                    <a:pt x="12315" y="619"/>
                    <a:pt x="12265" y="586"/>
                  </a:cubicBezTo>
                  <a:cubicBezTo>
                    <a:pt x="12081" y="402"/>
                    <a:pt x="11864" y="268"/>
                    <a:pt x="11613" y="185"/>
                  </a:cubicBezTo>
                  <a:cubicBezTo>
                    <a:pt x="11480" y="151"/>
                    <a:pt x="11346" y="118"/>
                    <a:pt x="11229" y="101"/>
                  </a:cubicBezTo>
                  <a:cubicBezTo>
                    <a:pt x="10928" y="17"/>
                    <a:pt x="10644" y="17"/>
                    <a:pt x="10360" y="1"/>
                  </a:cubicBezTo>
                  <a:lnTo>
                    <a:pt x="8856" y="1"/>
                  </a:lnTo>
                  <a:cubicBezTo>
                    <a:pt x="8578" y="1"/>
                    <a:pt x="8299" y="8"/>
                    <a:pt x="8026" y="8"/>
                  </a:cubicBezTo>
                  <a:cubicBezTo>
                    <a:pt x="7889" y="8"/>
                    <a:pt x="7754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672550" y="4108625"/>
              <a:ext cx="426075" cy="490550"/>
            </a:xfrm>
            <a:custGeom>
              <a:avLst/>
              <a:gdLst/>
              <a:ahLst/>
              <a:cxnLst/>
              <a:rect l="l" t="t" r="r" b="b"/>
              <a:pathLst>
                <a:path w="17043" h="19622" extrusionOk="0">
                  <a:moveTo>
                    <a:pt x="6215" y="0"/>
                  </a:moveTo>
                  <a:cubicBezTo>
                    <a:pt x="5844" y="0"/>
                    <a:pt x="5502" y="112"/>
                    <a:pt x="5213" y="490"/>
                  </a:cubicBezTo>
                  <a:cubicBezTo>
                    <a:pt x="4612" y="1275"/>
                    <a:pt x="4445" y="2311"/>
                    <a:pt x="4127" y="3230"/>
                  </a:cubicBezTo>
                  <a:cubicBezTo>
                    <a:pt x="3659" y="4517"/>
                    <a:pt x="2757" y="5569"/>
                    <a:pt x="1888" y="6589"/>
                  </a:cubicBezTo>
                  <a:cubicBezTo>
                    <a:pt x="1153" y="7457"/>
                    <a:pt x="819" y="8193"/>
                    <a:pt x="518" y="9295"/>
                  </a:cubicBezTo>
                  <a:cubicBezTo>
                    <a:pt x="201" y="10431"/>
                    <a:pt x="0" y="11434"/>
                    <a:pt x="0" y="12620"/>
                  </a:cubicBezTo>
                  <a:cubicBezTo>
                    <a:pt x="0" y="13773"/>
                    <a:pt x="318" y="14625"/>
                    <a:pt x="852" y="15611"/>
                  </a:cubicBezTo>
                  <a:cubicBezTo>
                    <a:pt x="1404" y="16647"/>
                    <a:pt x="2122" y="17382"/>
                    <a:pt x="3024" y="18117"/>
                  </a:cubicBezTo>
                  <a:cubicBezTo>
                    <a:pt x="3877" y="18836"/>
                    <a:pt x="4779" y="19488"/>
                    <a:pt x="5915" y="19588"/>
                  </a:cubicBezTo>
                  <a:cubicBezTo>
                    <a:pt x="6191" y="19611"/>
                    <a:pt x="6462" y="19621"/>
                    <a:pt x="6731" y="19621"/>
                  </a:cubicBezTo>
                  <a:cubicBezTo>
                    <a:pt x="7635" y="19621"/>
                    <a:pt x="8510" y="19501"/>
                    <a:pt x="9424" y="19320"/>
                  </a:cubicBezTo>
                  <a:cubicBezTo>
                    <a:pt x="10660" y="19053"/>
                    <a:pt x="11763" y="18919"/>
                    <a:pt x="12816" y="18168"/>
                  </a:cubicBezTo>
                  <a:cubicBezTo>
                    <a:pt x="14604" y="16881"/>
                    <a:pt x="15673" y="14926"/>
                    <a:pt x="16508" y="12954"/>
                  </a:cubicBezTo>
                  <a:cubicBezTo>
                    <a:pt x="16893" y="12052"/>
                    <a:pt x="17043" y="10849"/>
                    <a:pt x="16859" y="9880"/>
                  </a:cubicBezTo>
                  <a:cubicBezTo>
                    <a:pt x="16692" y="8911"/>
                    <a:pt x="16074" y="8310"/>
                    <a:pt x="15389" y="7641"/>
                  </a:cubicBezTo>
                  <a:cubicBezTo>
                    <a:pt x="14520" y="6789"/>
                    <a:pt x="13451" y="5920"/>
                    <a:pt x="13016" y="4734"/>
                  </a:cubicBezTo>
                  <a:cubicBezTo>
                    <a:pt x="12599" y="3581"/>
                    <a:pt x="12465" y="2395"/>
                    <a:pt x="11780" y="1342"/>
                  </a:cubicBezTo>
                  <a:cubicBezTo>
                    <a:pt x="11111" y="323"/>
                    <a:pt x="10092" y="106"/>
                    <a:pt x="8956" y="39"/>
                  </a:cubicBezTo>
                  <a:cubicBezTo>
                    <a:pt x="8895" y="35"/>
                    <a:pt x="8832" y="34"/>
                    <a:pt x="8769" y="34"/>
                  </a:cubicBezTo>
                  <a:cubicBezTo>
                    <a:pt x="8300" y="34"/>
                    <a:pt x="7776" y="116"/>
                    <a:pt x="7282" y="116"/>
                  </a:cubicBezTo>
                  <a:cubicBezTo>
                    <a:pt x="7187" y="116"/>
                    <a:pt x="7093" y="113"/>
                    <a:pt x="7001" y="106"/>
                  </a:cubicBezTo>
                  <a:cubicBezTo>
                    <a:pt x="6731" y="52"/>
                    <a:pt x="6466" y="0"/>
                    <a:pt x="6215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872625" y="2825125"/>
              <a:ext cx="12150" cy="1123650"/>
            </a:xfrm>
            <a:custGeom>
              <a:avLst/>
              <a:gdLst/>
              <a:ahLst/>
              <a:cxnLst/>
              <a:rect l="l" t="t" r="r" b="b"/>
              <a:pathLst>
                <a:path w="486" h="44946" extrusionOk="0">
                  <a:moveTo>
                    <a:pt x="485" y="21136"/>
                  </a:moveTo>
                  <a:lnTo>
                    <a:pt x="468" y="21136"/>
                  </a:lnTo>
                  <a:cubicBezTo>
                    <a:pt x="452" y="18948"/>
                    <a:pt x="452" y="2556"/>
                    <a:pt x="435" y="368"/>
                  </a:cubicBezTo>
                  <a:cubicBezTo>
                    <a:pt x="435" y="0"/>
                    <a:pt x="418" y="719"/>
                    <a:pt x="402" y="368"/>
                  </a:cubicBezTo>
                  <a:cubicBezTo>
                    <a:pt x="402" y="301"/>
                    <a:pt x="385" y="418"/>
                    <a:pt x="385" y="368"/>
                  </a:cubicBezTo>
                  <a:cubicBezTo>
                    <a:pt x="368" y="267"/>
                    <a:pt x="301" y="351"/>
                    <a:pt x="235" y="368"/>
                  </a:cubicBezTo>
                  <a:cubicBezTo>
                    <a:pt x="168" y="368"/>
                    <a:pt x="118" y="267"/>
                    <a:pt x="101" y="368"/>
                  </a:cubicBezTo>
                  <a:cubicBezTo>
                    <a:pt x="84" y="435"/>
                    <a:pt x="84" y="284"/>
                    <a:pt x="67" y="368"/>
                  </a:cubicBezTo>
                  <a:cubicBezTo>
                    <a:pt x="67" y="535"/>
                    <a:pt x="51" y="184"/>
                    <a:pt x="51" y="368"/>
                  </a:cubicBezTo>
                  <a:cubicBezTo>
                    <a:pt x="34" y="2189"/>
                    <a:pt x="17" y="17711"/>
                    <a:pt x="17" y="19532"/>
                  </a:cubicBezTo>
                  <a:cubicBezTo>
                    <a:pt x="1" y="22256"/>
                    <a:pt x="1" y="37678"/>
                    <a:pt x="1" y="40418"/>
                  </a:cubicBezTo>
                  <a:cubicBezTo>
                    <a:pt x="1" y="40786"/>
                    <a:pt x="17" y="44044"/>
                    <a:pt x="51" y="44411"/>
                  </a:cubicBezTo>
                  <a:cubicBezTo>
                    <a:pt x="51" y="44562"/>
                    <a:pt x="101" y="44712"/>
                    <a:pt x="151" y="44862"/>
                  </a:cubicBezTo>
                  <a:cubicBezTo>
                    <a:pt x="151" y="44896"/>
                    <a:pt x="201" y="44913"/>
                    <a:pt x="235" y="44929"/>
                  </a:cubicBezTo>
                  <a:cubicBezTo>
                    <a:pt x="285" y="44946"/>
                    <a:pt x="318" y="44913"/>
                    <a:pt x="335" y="44846"/>
                  </a:cubicBezTo>
                  <a:cubicBezTo>
                    <a:pt x="368" y="44712"/>
                    <a:pt x="418" y="44578"/>
                    <a:pt x="435" y="44428"/>
                  </a:cubicBezTo>
                  <a:cubicBezTo>
                    <a:pt x="468" y="44127"/>
                    <a:pt x="485" y="40969"/>
                    <a:pt x="485" y="406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1807875" y="4058675"/>
              <a:ext cx="143725" cy="36725"/>
            </a:xfrm>
            <a:custGeom>
              <a:avLst/>
              <a:gdLst/>
              <a:ahLst/>
              <a:cxnLst/>
              <a:rect l="l" t="t" r="r" b="b"/>
              <a:pathLst>
                <a:path w="5749" h="1469" extrusionOk="0">
                  <a:moveTo>
                    <a:pt x="2725" y="0"/>
                  </a:moveTo>
                  <a:cubicBezTo>
                    <a:pt x="2440" y="0"/>
                    <a:pt x="2156" y="13"/>
                    <a:pt x="1872" y="32"/>
                  </a:cubicBezTo>
                  <a:cubicBezTo>
                    <a:pt x="1780" y="32"/>
                    <a:pt x="1688" y="36"/>
                    <a:pt x="1596" y="36"/>
                  </a:cubicBezTo>
                  <a:cubicBezTo>
                    <a:pt x="1505" y="36"/>
                    <a:pt x="1413" y="32"/>
                    <a:pt x="1321" y="15"/>
                  </a:cubicBezTo>
                  <a:cubicBezTo>
                    <a:pt x="1258" y="11"/>
                    <a:pt x="1194" y="9"/>
                    <a:pt x="1130" y="9"/>
                  </a:cubicBezTo>
                  <a:cubicBezTo>
                    <a:pt x="954" y="9"/>
                    <a:pt x="774" y="24"/>
                    <a:pt x="602" y="48"/>
                  </a:cubicBezTo>
                  <a:cubicBezTo>
                    <a:pt x="452" y="199"/>
                    <a:pt x="318" y="349"/>
                    <a:pt x="168" y="483"/>
                  </a:cubicBezTo>
                  <a:cubicBezTo>
                    <a:pt x="101" y="566"/>
                    <a:pt x="34" y="650"/>
                    <a:pt x="18" y="767"/>
                  </a:cubicBezTo>
                  <a:cubicBezTo>
                    <a:pt x="1" y="951"/>
                    <a:pt x="1" y="1135"/>
                    <a:pt x="1" y="1302"/>
                  </a:cubicBezTo>
                  <a:cubicBezTo>
                    <a:pt x="1" y="1352"/>
                    <a:pt x="18" y="1419"/>
                    <a:pt x="34" y="1469"/>
                  </a:cubicBezTo>
                  <a:cubicBezTo>
                    <a:pt x="118" y="1452"/>
                    <a:pt x="201" y="1452"/>
                    <a:pt x="268" y="1435"/>
                  </a:cubicBezTo>
                  <a:cubicBezTo>
                    <a:pt x="535" y="1337"/>
                    <a:pt x="826" y="1298"/>
                    <a:pt x="1121" y="1298"/>
                  </a:cubicBezTo>
                  <a:cubicBezTo>
                    <a:pt x="1176" y="1298"/>
                    <a:pt x="1232" y="1299"/>
                    <a:pt x="1287" y="1302"/>
                  </a:cubicBezTo>
                  <a:lnTo>
                    <a:pt x="4312" y="1302"/>
                  </a:lnTo>
                  <a:cubicBezTo>
                    <a:pt x="4393" y="1298"/>
                    <a:pt x="4473" y="1296"/>
                    <a:pt x="4553" y="1296"/>
                  </a:cubicBezTo>
                  <a:cubicBezTo>
                    <a:pt x="4885" y="1296"/>
                    <a:pt x="5208" y="1331"/>
                    <a:pt x="5531" y="1452"/>
                  </a:cubicBezTo>
                  <a:cubicBezTo>
                    <a:pt x="5556" y="1460"/>
                    <a:pt x="5586" y="1460"/>
                    <a:pt x="5619" y="1460"/>
                  </a:cubicBezTo>
                  <a:cubicBezTo>
                    <a:pt x="5652" y="1460"/>
                    <a:pt x="5690" y="1460"/>
                    <a:pt x="5732" y="1469"/>
                  </a:cubicBezTo>
                  <a:cubicBezTo>
                    <a:pt x="5732" y="1385"/>
                    <a:pt x="5749" y="1302"/>
                    <a:pt x="5749" y="1235"/>
                  </a:cubicBezTo>
                  <a:cubicBezTo>
                    <a:pt x="5749" y="1084"/>
                    <a:pt x="5732" y="951"/>
                    <a:pt x="5732" y="800"/>
                  </a:cubicBezTo>
                  <a:cubicBezTo>
                    <a:pt x="5715" y="583"/>
                    <a:pt x="5581" y="449"/>
                    <a:pt x="5381" y="383"/>
                  </a:cubicBezTo>
                  <a:cubicBezTo>
                    <a:pt x="5180" y="316"/>
                    <a:pt x="4963" y="249"/>
                    <a:pt x="4763" y="216"/>
                  </a:cubicBezTo>
                  <a:cubicBezTo>
                    <a:pt x="4312" y="149"/>
                    <a:pt x="3877" y="99"/>
                    <a:pt x="3426" y="32"/>
                  </a:cubicBezTo>
                  <a:cubicBezTo>
                    <a:pt x="3192" y="9"/>
                    <a:pt x="2958" y="0"/>
                    <a:pt x="2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1820425" y="4020325"/>
              <a:ext cx="118650" cy="37475"/>
            </a:xfrm>
            <a:custGeom>
              <a:avLst/>
              <a:gdLst/>
              <a:ahLst/>
              <a:cxnLst/>
              <a:rect l="l" t="t" r="r" b="b"/>
              <a:pathLst>
                <a:path w="4746" h="1499" extrusionOk="0">
                  <a:moveTo>
                    <a:pt x="1494" y="1"/>
                  </a:moveTo>
                  <a:cubicBezTo>
                    <a:pt x="1202" y="1"/>
                    <a:pt x="910" y="33"/>
                    <a:pt x="618" y="45"/>
                  </a:cubicBezTo>
                  <a:cubicBezTo>
                    <a:pt x="334" y="45"/>
                    <a:pt x="217" y="279"/>
                    <a:pt x="50" y="413"/>
                  </a:cubicBezTo>
                  <a:cubicBezTo>
                    <a:pt x="33" y="413"/>
                    <a:pt x="17" y="446"/>
                    <a:pt x="17" y="463"/>
                  </a:cubicBezTo>
                  <a:cubicBezTo>
                    <a:pt x="33" y="630"/>
                    <a:pt x="0" y="797"/>
                    <a:pt x="50" y="948"/>
                  </a:cubicBezTo>
                  <a:cubicBezTo>
                    <a:pt x="84" y="1115"/>
                    <a:pt x="150" y="1298"/>
                    <a:pt x="134" y="1499"/>
                  </a:cubicBezTo>
                  <a:cubicBezTo>
                    <a:pt x="251" y="1482"/>
                    <a:pt x="351" y="1449"/>
                    <a:pt x="451" y="1432"/>
                  </a:cubicBezTo>
                  <a:cubicBezTo>
                    <a:pt x="735" y="1365"/>
                    <a:pt x="1019" y="1282"/>
                    <a:pt x="1303" y="1248"/>
                  </a:cubicBezTo>
                  <a:cubicBezTo>
                    <a:pt x="1634" y="1202"/>
                    <a:pt x="1964" y="1177"/>
                    <a:pt x="2292" y="1177"/>
                  </a:cubicBezTo>
                  <a:cubicBezTo>
                    <a:pt x="2561" y="1177"/>
                    <a:pt x="2828" y="1194"/>
                    <a:pt x="3091" y="1232"/>
                  </a:cubicBezTo>
                  <a:cubicBezTo>
                    <a:pt x="3559" y="1298"/>
                    <a:pt x="4044" y="1332"/>
                    <a:pt x="4495" y="1449"/>
                  </a:cubicBezTo>
                  <a:lnTo>
                    <a:pt x="4578" y="1449"/>
                  </a:lnTo>
                  <a:cubicBezTo>
                    <a:pt x="4612" y="1332"/>
                    <a:pt x="4612" y="1215"/>
                    <a:pt x="4662" y="1098"/>
                  </a:cubicBezTo>
                  <a:cubicBezTo>
                    <a:pt x="4745" y="897"/>
                    <a:pt x="4729" y="697"/>
                    <a:pt x="4712" y="480"/>
                  </a:cubicBezTo>
                  <a:cubicBezTo>
                    <a:pt x="4678" y="463"/>
                    <a:pt x="4645" y="446"/>
                    <a:pt x="4612" y="430"/>
                  </a:cubicBezTo>
                  <a:cubicBezTo>
                    <a:pt x="4495" y="379"/>
                    <a:pt x="4394" y="346"/>
                    <a:pt x="4277" y="313"/>
                  </a:cubicBezTo>
                  <a:cubicBezTo>
                    <a:pt x="3576" y="112"/>
                    <a:pt x="2874" y="29"/>
                    <a:pt x="2139" y="12"/>
                  </a:cubicBezTo>
                  <a:cubicBezTo>
                    <a:pt x="2061" y="12"/>
                    <a:pt x="1975" y="19"/>
                    <a:pt x="1892" y="19"/>
                  </a:cubicBezTo>
                  <a:cubicBezTo>
                    <a:pt x="1851" y="19"/>
                    <a:pt x="1810" y="17"/>
                    <a:pt x="1771" y="12"/>
                  </a:cubicBezTo>
                  <a:cubicBezTo>
                    <a:pt x="1679" y="4"/>
                    <a:pt x="1586" y="1"/>
                    <a:pt x="1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1830850" y="3970025"/>
              <a:ext cx="97775" cy="51025"/>
            </a:xfrm>
            <a:custGeom>
              <a:avLst/>
              <a:gdLst/>
              <a:ahLst/>
              <a:cxnLst/>
              <a:rect l="l" t="t" r="r" b="b"/>
              <a:pathLst>
                <a:path w="3911" h="2041" extrusionOk="0">
                  <a:moveTo>
                    <a:pt x="1866" y="1"/>
                  </a:moveTo>
                  <a:cubicBezTo>
                    <a:pt x="1706" y="1"/>
                    <a:pt x="1543" y="9"/>
                    <a:pt x="1388" y="69"/>
                  </a:cubicBezTo>
                  <a:cubicBezTo>
                    <a:pt x="1337" y="86"/>
                    <a:pt x="1287" y="86"/>
                    <a:pt x="1254" y="86"/>
                  </a:cubicBezTo>
                  <a:cubicBezTo>
                    <a:pt x="987" y="153"/>
                    <a:pt x="736" y="203"/>
                    <a:pt x="535" y="420"/>
                  </a:cubicBezTo>
                  <a:cubicBezTo>
                    <a:pt x="452" y="503"/>
                    <a:pt x="352" y="587"/>
                    <a:pt x="251" y="670"/>
                  </a:cubicBezTo>
                  <a:cubicBezTo>
                    <a:pt x="101" y="771"/>
                    <a:pt x="34" y="921"/>
                    <a:pt x="34" y="1105"/>
                  </a:cubicBezTo>
                  <a:cubicBezTo>
                    <a:pt x="51" y="1339"/>
                    <a:pt x="34" y="1556"/>
                    <a:pt x="34" y="1773"/>
                  </a:cubicBezTo>
                  <a:cubicBezTo>
                    <a:pt x="34" y="1823"/>
                    <a:pt x="1" y="1874"/>
                    <a:pt x="68" y="1924"/>
                  </a:cubicBezTo>
                  <a:cubicBezTo>
                    <a:pt x="118" y="1907"/>
                    <a:pt x="151" y="1907"/>
                    <a:pt x="201" y="1890"/>
                  </a:cubicBezTo>
                  <a:cubicBezTo>
                    <a:pt x="452" y="1807"/>
                    <a:pt x="719" y="1790"/>
                    <a:pt x="970" y="1773"/>
                  </a:cubicBezTo>
                  <a:cubicBezTo>
                    <a:pt x="1221" y="1773"/>
                    <a:pt x="1471" y="1773"/>
                    <a:pt x="1722" y="1757"/>
                  </a:cubicBezTo>
                  <a:cubicBezTo>
                    <a:pt x="1782" y="1754"/>
                    <a:pt x="1842" y="1753"/>
                    <a:pt x="1902" y="1753"/>
                  </a:cubicBezTo>
                  <a:cubicBezTo>
                    <a:pt x="2306" y="1753"/>
                    <a:pt x="2701" y="1801"/>
                    <a:pt x="3109" y="1874"/>
                  </a:cubicBezTo>
                  <a:cubicBezTo>
                    <a:pt x="3359" y="1924"/>
                    <a:pt x="3627" y="1974"/>
                    <a:pt x="3911" y="2041"/>
                  </a:cubicBezTo>
                  <a:cubicBezTo>
                    <a:pt x="3894" y="1924"/>
                    <a:pt x="3877" y="1840"/>
                    <a:pt x="3877" y="1740"/>
                  </a:cubicBezTo>
                  <a:cubicBezTo>
                    <a:pt x="3894" y="1556"/>
                    <a:pt x="3777" y="1456"/>
                    <a:pt x="3627" y="1406"/>
                  </a:cubicBezTo>
                  <a:cubicBezTo>
                    <a:pt x="3576" y="1389"/>
                    <a:pt x="3510" y="1356"/>
                    <a:pt x="3443" y="1339"/>
                  </a:cubicBezTo>
                  <a:cubicBezTo>
                    <a:pt x="3092" y="1255"/>
                    <a:pt x="2724" y="1172"/>
                    <a:pt x="2340" y="1172"/>
                  </a:cubicBezTo>
                  <a:cubicBezTo>
                    <a:pt x="2106" y="1172"/>
                    <a:pt x="1872" y="1172"/>
                    <a:pt x="1638" y="1138"/>
                  </a:cubicBezTo>
                  <a:cubicBezTo>
                    <a:pt x="1446" y="1117"/>
                    <a:pt x="1253" y="1089"/>
                    <a:pt x="1060" y="1089"/>
                  </a:cubicBezTo>
                  <a:cubicBezTo>
                    <a:pt x="952" y="1089"/>
                    <a:pt x="844" y="1098"/>
                    <a:pt x="736" y="1122"/>
                  </a:cubicBezTo>
                  <a:cubicBezTo>
                    <a:pt x="719" y="1122"/>
                    <a:pt x="703" y="1123"/>
                    <a:pt x="686" y="1123"/>
                  </a:cubicBezTo>
                  <a:cubicBezTo>
                    <a:pt x="654" y="1123"/>
                    <a:pt x="625" y="1116"/>
                    <a:pt x="602" y="1071"/>
                  </a:cubicBezTo>
                  <a:cubicBezTo>
                    <a:pt x="619" y="1005"/>
                    <a:pt x="686" y="1021"/>
                    <a:pt x="736" y="1005"/>
                  </a:cubicBezTo>
                  <a:cubicBezTo>
                    <a:pt x="936" y="971"/>
                    <a:pt x="1154" y="955"/>
                    <a:pt x="1354" y="904"/>
                  </a:cubicBezTo>
                  <a:cubicBezTo>
                    <a:pt x="1505" y="871"/>
                    <a:pt x="1655" y="838"/>
                    <a:pt x="1805" y="838"/>
                  </a:cubicBezTo>
                  <a:lnTo>
                    <a:pt x="2240" y="838"/>
                  </a:lnTo>
                  <a:cubicBezTo>
                    <a:pt x="2284" y="836"/>
                    <a:pt x="2329" y="835"/>
                    <a:pt x="2373" y="835"/>
                  </a:cubicBezTo>
                  <a:cubicBezTo>
                    <a:pt x="2858" y="835"/>
                    <a:pt x="3317" y="920"/>
                    <a:pt x="3777" y="1088"/>
                  </a:cubicBezTo>
                  <a:lnTo>
                    <a:pt x="3860" y="1088"/>
                  </a:lnTo>
                  <a:cubicBezTo>
                    <a:pt x="3877" y="988"/>
                    <a:pt x="3877" y="888"/>
                    <a:pt x="3810" y="821"/>
                  </a:cubicBezTo>
                  <a:cubicBezTo>
                    <a:pt x="3593" y="587"/>
                    <a:pt x="3359" y="353"/>
                    <a:pt x="3058" y="203"/>
                  </a:cubicBezTo>
                  <a:cubicBezTo>
                    <a:pt x="3042" y="186"/>
                    <a:pt x="3008" y="186"/>
                    <a:pt x="2992" y="186"/>
                  </a:cubicBezTo>
                  <a:cubicBezTo>
                    <a:pt x="2808" y="136"/>
                    <a:pt x="2641" y="102"/>
                    <a:pt x="2457" y="52"/>
                  </a:cubicBezTo>
                  <a:cubicBezTo>
                    <a:pt x="2323" y="2"/>
                    <a:pt x="2190" y="2"/>
                    <a:pt x="2056" y="2"/>
                  </a:cubicBezTo>
                  <a:cubicBezTo>
                    <a:pt x="1994" y="2"/>
                    <a:pt x="1930" y="1"/>
                    <a:pt x="18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1834625" y="3975400"/>
              <a:ext cx="90850" cy="26650"/>
            </a:xfrm>
            <a:custGeom>
              <a:avLst/>
              <a:gdLst/>
              <a:ahLst/>
              <a:cxnLst/>
              <a:rect l="l" t="t" r="r" b="b"/>
              <a:pathLst>
                <a:path w="3634" h="1066" extrusionOk="0">
                  <a:moveTo>
                    <a:pt x="1546" y="1"/>
                  </a:moveTo>
                  <a:cubicBezTo>
                    <a:pt x="1093" y="1"/>
                    <a:pt x="237" y="215"/>
                    <a:pt x="50" y="589"/>
                  </a:cubicBezTo>
                  <a:cubicBezTo>
                    <a:pt x="0" y="689"/>
                    <a:pt x="0" y="823"/>
                    <a:pt x="100" y="907"/>
                  </a:cubicBezTo>
                  <a:cubicBezTo>
                    <a:pt x="100" y="907"/>
                    <a:pt x="100" y="907"/>
                    <a:pt x="117" y="923"/>
                  </a:cubicBezTo>
                  <a:cubicBezTo>
                    <a:pt x="171" y="972"/>
                    <a:pt x="231" y="993"/>
                    <a:pt x="288" y="993"/>
                  </a:cubicBezTo>
                  <a:cubicBezTo>
                    <a:pt x="409" y="993"/>
                    <a:pt x="523" y="903"/>
                    <a:pt x="568" y="790"/>
                  </a:cubicBezTo>
                  <a:cubicBezTo>
                    <a:pt x="754" y="635"/>
                    <a:pt x="1328" y="537"/>
                    <a:pt x="1570" y="537"/>
                  </a:cubicBezTo>
                  <a:cubicBezTo>
                    <a:pt x="1589" y="537"/>
                    <a:pt x="1606" y="538"/>
                    <a:pt x="1621" y="539"/>
                  </a:cubicBezTo>
                  <a:cubicBezTo>
                    <a:pt x="1905" y="572"/>
                    <a:pt x="2958" y="639"/>
                    <a:pt x="3075" y="923"/>
                  </a:cubicBezTo>
                  <a:cubicBezTo>
                    <a:pt x="3122" y="1024"/>
                    <a:pt x="3200" y="1066"/>
                    <a:pt x="3280" y="1066"/>
                  </a:cubicBezTo>
                  <a:cubicBezTo>
                    <a:pt x="3452" y="1066"/>
                    <a:pt x="3634" y="873"/>
                    <a:pt x="3542" y="656"/>
                  </a:cubicBezTo>
                  <a:cubicBezTo>
                    <a:pt x="3292" y="121"/>
                    <a:pt x="2122" y="71"/>
                    <a:pt x="1638" y="4"/>
                  </a:cubicBezTo>
                  <a:cubicBezTo>
                    <a:pt x="1610" y="2"/>
                    <a:pt x="1579" y="1"/>
                    <a:pt x="1546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1827925" y="3999450"/>
              <a:ext cx="94850" cy="19950"/>
            </a:xfrm>
            <a:custGeom>
              <a:avLst/>
              <a:gdLst/>
              <a:ahLst/>
              <a:cxnLst/>
              <a:rect l="l" t="t" r="r" b="b"/>
              <a:pathLst>
                <a:path w="3794" h="798" extrusionOk="0">
                  <a:moveTo>
                    <a:pt x="1652" y="0"/>
                  </a:moveTo>
                  <a:cubicBezTo>
                    <a:pt x="1167" y="0"/>
                    <a:pt x="691" y="67"/>
                    <a:pt x="201" y="245"/>
                  </a:cubicBezTo>
                  <a:cubicBezTo>
                    <a:pt x="101" y="279"/>
                    <a:pt x="1" y="379"/>
                    <a:pt x="1" y="496"/>
                  </a:cubicBezTo>
                  <a:cubicBezTo>
                    <a:pt x="1" y="513"/>
                    <a:pt x="18" y="529"/>
                    <a:pt x="18" y="546"/>
                  </a:cubicBezTo>
                  <a:cubicBezTo>
                    <a:pt x="28" y="711"/>
                    <a:pt x="165" y="793"/>
                    <a:pt x="296" y="793"/>
                  </a:cubicBezTo>
                  <a:cubicBezTo>
                    <a:pt x="378" y="793"/>
                    <a:pt x="457" y="761"/>
                    <a:pt x="502" y="697"/>
                  </a:cubicBezTo>
                  <a:cubicBezTo>
                    <a:pt x="905" y="576"/>
                    <a:pt x="1319" y="520"/>
                    <a:pt x="1735" y="520"/>
                  </a:cubicBezTo>
                  <a:cubicBezTo>
                    <a:pt x="1836" y="520"/>
                    <a:pt x="1938" y="523"/>
                    <a:pt x="2039" y="529"/>
                  </a:cubicBezTo>
                  <a:cubicBezTo>
                    <a:pt x="2307" y="563"/>
                    <a:pt x="3075" y="546"/>
                    <a:pt x="3309" y="680"/>
                  </a:cubicBezTo>
                  <a:cubicBezTo>
                    <a:pt x="3363" y="756"/>
                    <a:pt x="3451" y="798"/>
                    <a:pt x="3538" y="798"/>
                  </a:cubicBezTo>
                  <a:cubicBezTo>
                    <a:pt x="3641" y="798"/>
                    <a:pt x="3741" y="740"/>
                    <a:pt x="3777" y="613"/>
                  </a:cubicBezTo>
                  <a:cubicBezTo>
                    <a:pt x="3777" y="596"/>
                    <a:pt x="3777" y="596"/>
                    <a:pt x="3777" y="596"/>
                  </a:cubicBezTo>
                  <a:cubicBezTo>
                    <a:pt x="3794" y="496"/>
                    <a:pt x="3777" y="396"/>
                    <a:pt x="3710" y="329"/>
                  </a:cubicBezTo>
                  <a:cubicBezTo>
                    <a:pt x="3426" y="62"/>
                    <a:pt x="2774" y="78"/>
                    <a:pt x="2390" y="45"/>
                  </a:cubicBezTo>
                  <a:cubicBezTo>
                    <a:pt x="2140" y="17"/>
                    <a:pt x="1894" y="0"/>
                    <a:pt x="1652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1822075" y="4032475"/>
              <a:ext cx="112500" cy="29750"/>
            </a:xfrm>
            <a:custGeom>
              <a:avLst/>
              <a:gdLst/>
              <a:ahLst/>
              <a:cxnLst/>
              <a:rect l="l" t="t" r="r" b="b"/>
              <a:pathLst>
                <a:path w="4500" h="1190" extrusionOk="0">
                  <a:moveTo>
                    <a:pt x="2510" y="0"/>
                  </a:moveTo>
                  <a:cubicBezTo>
                    <a:pt x="1841" y="0"/>
                    <a:pt x="1180" y="48"/>
                    <a:pt x="519" y="127"/>
                  </a:cubicBezTo>
                  <a:lnTo>
                    <a:pt x="502" y="127"/>
                  </a:lnTo>
                  <a:cubicBezTo>
                    <a:pt x="485" y="144"/>
                    <a:pt x="469" y="144"/>
                    <a:pt x="435" y="144"/>
                  </a:cubicBezTo>
                  <a:cubicBezTo>
                    <a:pt x="302" y="161"/>
                    <a:pt x="252" y="261"/>
                    <a:pt x="252" y="378"/>
                  </a:cubicBezTo>
                  <a:cubicBezTo>
                    <a:pt x="1" y="462"/>
                    <a:pt x="18" y="896"/>
                    <a:pt x="335" y="896"/>
                  </a:cubicBezTo>
                  <a:cubicBezTo>
                    <a:pt x="987" y="896"/>
                    <a:pt x="1622" y="846"/>
                    <a:pt x="2273" y="846"/>
                  </a:cubicBezTo>
                  <a:cubicBezTo>
                    <a:pt x="2300" y="845"/>
                    <a:pt x="2327" y="845"/>
                    <a:pt x="2354" y="845"/>
                  </a:cubicBezTo>
                  <a:cubicBezTo>
                    <a:pt x="2958" y="845"/>
                    <a:pt x="3519" y="1020"/>
                    <a:pt x="4095" y="1180"/>
                  </a:cubicBezTo>
                  <a:cubicBezTo>
                    <a:pt x="4119" y="1187"/>
                    <a:pt x="4142" y="1190"/>
                    <a:pt x="4165" y="1190"/>
                  </a:cubicBezTo>
                  <a:cubicBezTo>
                    <a:pt x="4375" y="1190"/>
                    <a:pt x="4499" y="928"/>
                    <a:pt x="4379" y="762"/>
                  </a:cubicBezTo>
                  <a:cubicBezTo>
                    <a:pt x="4445" y="679"/>
                    <a:pt x="4445" y="545"/>
                    <a:pt x="4345" y="445"/>
                  </a:cubicBezTo>
                  <a:cubicBezTo>
                    <a:pt x="4028" y="111"/>
                    <a:pt x="3493" y="44"/>
                    <a:pt x="3042" y="10"/>
                  </a:cubicBezTo>
                  <a:cubicBezTo>
                    <a:pt x="2864" y="3"/>
                    <a:pt x="2687" y="0"/>
                    <a:pt x="2510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813725" y="4061500"/>
              <a:ext cx="138125" cy="35175"/>
            </a:xfrm>
            <a:custGeom>
              <a:avLst/>
              <a:gdLst/>
              <a:ahLst/>
              <a:cxnLst/>
              <a:rect l="l" t="t" r="r" b="b"/>
              <a:pathLst>
                <a:path w="5525" h="1407" extrusionOk="0">
                  <a:moveTo>
                    <a:pt x="3319" y="0"/>
                  </a:moveTo>
                  <a:cubicBezTo>
                    <a:pt x="2913" y="0"/>
                    <a:pt x="2527" y="30"/>
                    <a:pt x="2256" y="36"/>
                  </a:cubicBezTo>
                  <a:cubicBezTo>
                    <a:pt x="2202" y="36"/>
                    <a:pt x="2106" y="34"/>
                    <a:pt x="1986" y="34"/>
                  </a:cubicBezTo>
                  <a:cubicBezTo>
                    <a:pt x="1367" y="34"/>
                    <a:pt x="89" y="81"/>
                    <a:pt x="285" y="654"/>
                  </a:cubicBezTo>
                  <a:cubicBezTo>
                    <a:pt x="251" y="671"/>
                    <a:pt x="218" y="704"/>
                    <a:pt x="168" y="721"/>
                  </a:cubicBezTo>
                  <a:cubicBezTo>
                    <a:pt x="1" y="821"/>
                    <a:pt x="1" y="1172"/>
                    <a:pt x="235" y="1205"/>
                  </a:cubicBezTo>
                  <a:cubicBezTo>
                    <a:pt x="1204" y="1339"/>
                    <a:pt x="2173" y="1372"/>
                    <a:pt x="3159" y="1406"/>
                  </a:cubicBezTo>
                  <a:cubicBezTo>
                    <a:pt x="3263" y="1406"/>
                    <a:pt x="3371" y="1407"/>
                    <a:pt x="3480" y="1407"/>
                  </a:cubicBezTo>
                  <a:cubicBezTo>
                    <a:pt x="3807" y="1407"/>
                    <a:pt x="4149" y="1397"/>
                    <a:pt x="4462" y="1322"/>
                  </a:cubicBezTo>
                  <a:cubicBezTo>
                    <a:pt x="4512" y="1331"/>
                    <a:pt x="4566" y="1335"/>
                    <a:pt x="4623" y="1335"/>
                  </a:cubicBezTo>
                  <a:cubicBezTo>
                    <a:pt x="4679" y="1335"/>
                    <a:pt x="4738" y="1331"/>
                    <a:pt x="4796" y="1322"/>
                  </a:cubicBezTo>
                  <a:cubicBezTo>
                    <a:pt x="4846" y="1322"/>
                    <a:pt x="4896" y="1306"/>
                    <a:pt x="4930" y="1289"/>
                  </a:cubicBezTo>
                  <a:cubicBezTo>
                    <a:pt x="4930" y="1289"/>
                    <a:pt x="4946" y="1306"/>
                    <a:pt x="4963" y="1306"/>
                  </a:cubicBezTo>
                  <a:cubicBezTo>
                    <a:pt x="5020" y="1358"/>
                    <a:pt x="5082" y="1380"/>
                    <a:pt x="5142" y="1380"/>
                  </a:cubicBezTo>
                  <a:cubicBezTo>
                    <a:pt x="5348" y="1380"/>
                    <a:pt x="5525" y="1119"/>
                    <a:pt x="5331" y="938"/>
                  </a:cubicBezTo>
                  <a:cubicBezTo>
                    <a:pt x="5297" y="905"/>
                    <a:pt x="5264" y="888"/>
                    <a:pt x="5231" y="854"/>
                  </a:cubicBezTo>
                  <a:cubicBezTo>
                    <a:pt x="5231" y="804"/>
                    <a:pt x="5231" y="754"/>
                    <a:pt x="5197" y="687"/>
                  </a:cubicBezTo>
                  <a:cubicBezTo>
                    <a:pt x="4934" y="107"/>
                    <a:pt x="4091" y="0"/>
                    <a:pt x="3319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1648325" y="3937475"/>
              <a:ext cx="462850" cy="679225"/>
            </a:xfrm>
            <a:custGeom>
              <a:avLst/>
              <a:gdLst/>
              <a:ahLst/>
              <a:cxnLst/>
              <a:rect l="l" t="t" r="r" b="b"/>
              <a:pathLst>
                <a:path w="18514" h="27169" extrusionOk="0">
                  <a:moveTo>
                    <a:pt x="12431" y="6434"/>
                  </a:moveTo>
                  <a:cubicBezTo>
                    <a:pt x="12582" y="6500"/>
                    <a:pt x="12715" y="6601"/>
                    <a:pt x="12899" y="6617"/>
                  </a:cubicBezTo>
                  <a:cubicBezTo>
                    <a:pt x="12949" y="6634"/>
                    <a:pt x="13033" y="6668"/>
                    <a:pt x="13066" y="6701"/>
                  </a:cubicBezTo>
                  <a:cubicBezTo>
                    <a:pt x="13166" y="6868"/>
                    <a:pt x="13300" y="7035"/>
                    <a:pt x="13300" y="7236"/>
                  </a:cubicBezTo>
                  <a:cubicBezTo>
                    <a:pt x="13317" y="7319"/>
                    <a:pt x="13317" y="7386"/>
                    <a:pt x="13317" y="7453"/>
                  </a:cubicBezTo>
                  <a:cubicBezTo>
                    <a:pt x="13300" y="7587"/>
                    <a:pt x="13317" y="7704"/>
                    <a:pt x="13384" y="7820"/>
                  </a:cubicBezTo>
                  <a:cubicBezTo>
                    <a:pt x="13434" y="7887"/>
                    <a:pt x="13434" y="7988"/>
                    <a:pt x="13451" y="8054"/>
                  </a:cubicBezTo>
                  <a:cubicBezTo>
                    <a:pt x="13467" y="8121"/>
                    <a:pt x="13467" y="8188"/>
                    <a:pt x="13451" y="8255"/>
                  </a:cubicBezTo>
                  <a:cubicBezTo>
                    <a:pt x="13417" y="8572"/>
                    <a:pt x="13534" y="8840"/>
                    <a:pt x="13668" y="9107"/>
                  </a:cubicBezTo>
                  <a:cubicBezTo>
                    <a:pt x="13684" y="9174"/>
                    <a:pt x="13718" y="9241"/>
                    <a:pt x="13751" y="9308"/>
                  </a:cubicBezTo>
                  <a:cubicBezTo>
                    <a:pt x="13801" y="9458"/>
                    <a:pt x="13868" y="9625"/>
                    <a:pt x="13935" y="9759"/>
                  </a:cubicBezTo>
                  <a:cubicBezTo>
                    <a:pt x="13969" y="9842"/>
                    <a:pt x="14019" y="9926"/>
                    <a:pt x="14069" y="9976"/>
                  </a:cubicBezTo>
                  <a:cubicBezTo>
                    <a:pt x="14236" y="10093"/>
                    <a:pt x="14303" y="10243"/>
                    <a:pt x="14370" y="10410"/>
                  </a:cubicBezTo>
                  <a:cubicBezTo>
                    <a:pt x="14403" y="10494"/>
                    <a:pt x="14453" y="10561"/>
                    <a:pt x="14486" y="10628"/>
                  </a:cubicBezTo>
                  <a:cubicBezTo>
                    <a:pt x="14520" y="10678"/>
                    <a:pt x="14570" y="10711"/>
                    <a:pt x="14587" y="10761"/>
                  </a:cubicBezTo>
                  <a:cubicBezTo>
                    <a:pt x="14720" y="11012"/>
                    <a:pt x="14904" y="11196"/>
                    <a:pt x="15105" y="11396"/>
                  </a:cubicBezTo>
                  <a:cubicBezTo>
                    <a:pt x="15172" y="11446"/>
                    <a:pt x="15222" y="11513"/>
                    <a:pt x="15255" y="11580"/>
                  </a:cubicBezTo>
                  <a:cubicBezTo>
                    <a:pt x="15339" y="11714"/>
                    <a:pt x="15405" y="11864"/>
                    <a:pt x="15489" y="11998"/>
                  </a:cubicBezTo>
                  <a:cubicBezTo>
                    <a:pt x="15606" y="12215"/>
                    <a:pt x="15756" y="12415"/>
                    <a:pt x="15957" y="12582"/>
                  </a:cubicBezTo>
                  <a:cubicBezTo>
                    <a:pt x="16341" y="12967"/>
                    <a:pt x="16725" y="13368"/>
                    <a:pt x="17076" y="13785"/>
                  </a:cubicBezTo>
                  <a:cubicBezTo>
                    <a:pt x="17344" y="14120"/>
                    <a:pt x="17578" y="14487"/>
                    <a:pt x="17795" y="14855"/>
                  </a:cubicBezTo>
                  <a:cubicBezTo>
                    <a:pt x="17928" y="15089"/>
                    <a:pt x="18012" y="15373"/>
                    <a:pt x="18112" y="15640"/>
                  </a:cubicBezTo>
                  <a:cubicBezTo>
                    <a:pt x="18196" y="15841"/>
                    <a:pt x="18263" y="16041"/>
                    <a:pt x="18329" y="16258"/>
                  </a:cubicBezTo>
                  <a:cubicBezTo>
                    <a:pt x="18396" y="16425"/>
                    <a:pt x="18446" y="16626"/>
                    <a:pt x="18430" y="16810"/>
                  </a:cubicBezTo>
                  <a:cubicBezTo>
                    <a:pt x="18430" y="17077"/>
                    <a:pt x="18430" y="17328"/>
                    <a:pt x="18430" y="17578"/>
                  </a:cubicBezTo>
                  <a:cubicBezTo>
                    <a:pt x="18430" y="17779"/>
                    <a:pt x="18430" y="17979"/>
                    <a:pt x="18446" y="18180"/>
                  </a:cubicBezTo>
                  <a:cubicBezTo>
                    <a:pt x="18513" y="18681"/>
                    <a:pt x="18497" y="19182"/>
                    <a:pt x="18463" y="19684"/>
                  </a:cubicBezTo>
                  <a:cubicBezTo>
                    <a:pt x="18430" y="20068"/>
                    <a:pt x="18346" y="20452"/>
                    <a:pt x="18229" y="20836"/>
                  </a:cubicBezTo>
                  <a:cubicBezTo>
                    <a:pt x="18129" y="21154"/>
                    <a:pt x="17995" y="21471"/>
                    <a:pt x="17845" y="21789"/>
                  </a:cubicBezTo>
                  <a:cubicBezTo>
                    <a:pt x="17661" y="22173"/>
                    <a:pt x="17427" y="22524"/>
                    <a:pt x="17277" y="22925"/>
                  </a:cubicBezTo>
                  <a:cubicBezTo>
                    <a:pt x="17277" y="22942"/>
                    <a:pt x="17277" y="22958"/>
                    <a:pt x="17260" y="22975"/>
                  </a:cubicBezTo>
                  <a:cubicBezTo>
                    <a:pt x="17093" y="23209"/>
                    <a:pt x="16926" y="23460"/>
                    <a:pt x="16759" y="23710"/>
                  </a:cubicBezTo>
                  <a:cubicBezTo>
                    <a:pt x="16725" y="23760"/>
                    <a:pt x="16692" y="23794"/>
                    <a:pt x="16659" y="23844"/>
                  </a:cubicBezTo>
                  <a:cubicBezTo>
                    <a:pt x="16358" y="24379"/>
                    <a:pt x="15923" y="24780"/>
                    <a:pt x="15439" y="25164"/>
                  </a:cubicBezTo>
                  <a:cubicBezTo>
                    <a:pt x="15305" y="25281"/>
                    <a:pt x="15155" y="25398"/>
                    <a:pt x="15004" y="25498"/>
                  </a:cubicBezTo>
                  <a:cubicBezTo>
                    <a:pt x="14954" y="25548"/>
                    <a:pt x="14887" y="25598"/>
                    <a:pt x="14821" y="25648"/>
                  </a:cubicBezTo>
                  <a:cubicBezTo>
                    <a:pt x="14486" y="25816"/>
                    <a:pt x="14169" y="25999"/>
                    <a:pt x="13852" y="26166"/>
                  </a:cubicBezTo>
                  <a:cubicBezTo>
                    <a:pt x="13668" y="26267"/>
                    <a:pt x="13467" y="26367"/>
                    <a:pt x="13267" y="26467"/>
                  </a:cubicBezTo>
                  <a:cubicBezTo>
                    <a:pt x="12866" y="26684"/>
                    <a:pt x="12431" y="26818"/>
                    <a:pt x="11980" y="26935"/>
                  </a:cubicBezTo>
                  <a:cubicBezTo>
                    <a:pt x="11930" y="26952"/>
                    <a:pt x="11863" y="26952"/>
                    <a:pt x="11796" y="26952"/>
                  </a:cubicBezTo>
                  <a:cubicBezTo>
                    <a:pt x="11763" y="26968"/>
                    <a:pt x="11730" y="26952"/>
                    <a:pt x="11696" y="26968"/>
                  </a:cubicBezTo>
                  <a:cubicBezTo>
                    <a:pt x="11412" y="27136"/>
                    <a:pt x="11095" y="27152"/>
                    <a:pt x="10794" y="27169"/>
                  </a:cubicBezTo>
                  <a:cubicBezTo>
                    <a:pt x="10025" y="27169"/>
                    <a:pt x="9257" y="27169"/>
                    <a:pt x="8488" y="27169"/>
                  </a:cubicBezTo>
                  <a:cubicBezTo>
                    <a:pt x="8338" y="27169"/>
                    <a:pt x="8171" y="27152"/>
                    <a:pt x="8004" y="27085"/>
                  </a:cubicBezTo>
                  <a:cubicBezTo>
                    <a:pt x="7836" y="27035"/>
                    <a:pt x="7636" y="27002"/>
                    <a:pt x="7452" y="27002"/>
                  </a:cubicBezTo>
                  <a:cubicBezTo>
                    <a:pt x="7335" y="27002"/>
                    <a:pt x="7235" y="26968"/>
                    <a:pt x="7118" y="26968"/>
                  </a:cubicBezTo>
                  <a:cubicBezTo>
                    <a:pt x="7034" y="26952"/>
                    <a:pt x="6951" y="26952"/>
                    <a:pt x="6884" y="26952"/>
                  </a:cubicBezTo>
                  <a:cubicBezTo>
                    <a:pt x="6684" y="26968"/>
                    <a:pt x="6516" y="26935"/>
                    <a:pt x="6333" y="26885"/>
                  </a:cubicBezTo>
                  <a:cubicBezTo>
                    <a:pt x="5815" y="26735"/>
                    <a:pt x="5313" y="26534"/>
                    <a:pt x="4846" y="26267"/>
                  </a:cubicBezTo>
                  <a:cubicBezTo>
                    <a:pt x="4545" y="26100"/>
                    <a:pt x="4227" y="25933"/>
                    <a:pt x="3910" y="25765"/>
                  </a:cubicBezTo>
                  <a:cubicBezTo>
                    <a:pt x="3743" y="25682"/>
                    <a:pt x="3592" y="25582"/>
                    <a:pt x="3459" y="25465"/>
                  </a:cubicBezTo>
                  <a:cubicBezTo>
                    <a:pt x="3342" y="25364"/>
                    <a:pt x="3208" y="25281"/>
                    <a:pt x="3091" y="25181"/>
                  </a:cubicBezTo>
                  <a:cubicBezTo>
                    <a:pt x="2707" y="24897"/>
                    <a:pt x="2373" y="24562"/>
                    <a:pt x="2072" y="24195"/>
                  </a:cubicBezTo>
                  <a:cubicBezTo>
                    <a:pt x="2005" y="24095"/>
                    <a:pt x="1938" y="23994"/>
                    <a:pt x="1888" y="23894"/>
                  </a:cubicBezTo>
                  <a:cubicBezTo>
                    <a:pt x="1872" y="23877"/>
                    <a:pt x="1855" y="23844"/>
                    <a:pt x="1838" y="23827"/>
                  </a:cubicBezTo>
                  <a:cubicBezTo>
                    <a:pt x="1638" y="23627"/>
                    <a:pt x="1521" y="23359"/>
                    <a:pt x="1354" y="23142"/>
                  </a:cubicBezTo>
                  <a:cubicBezTo>
                    <a:pt x="1303" y="23059"/>
                    <a:pt x="1237" y="22975"/>
                    <a:pt x="1203" y="22875"/>
                  </a:cubicBezTo>
                  <a:cubicBezTo>
                    <a:pt x="1136" y="22691"/>
                    <a:pt x="1036" y="22507"/>
                    <a:pt x="936" y="22340"/>
                  </a:cubicBezTo>
                  <a:cubicBezTo>
                    <a:pt x="602" y="21689"/>
                    <a:pt x="267" y="21020"/>
                    <a:pt x="134" y="20285"/>
                  </a:cubicBezTo>
                  <a:cubicBezTo>
                    <a:pt x="34" y="19800"/>
                    <a:pt x="0" y="19299"/>
                    <a:pt x="17" y="18815"/>
                  </a:cubicBezTo>
                  <a:cubicBezTo>
                    <a:pt x="34" y="18564"/>
                    <a:pt x="67" y="18313"/>
                    <a:pt x="84" y="18080"/>
                  </a:cubicBezTo>
                  <a:cubicBezTo>
                    <a:pt x="100" y="17946"/>
                    <a:pt x="100" y="17795"/>
                    <a:pt x="100" y="17662"/>
                  </a:cubicBezTo>
                  <a:cubicBezTo>
                    <a:pt x="100" y="17411"/>
                    <a:pt x="84" y="17161"/>
                    <a:pt x="84" y="16893"/>
                  </a:cubicBezTo>
                  <a:cubicBezTo>
                    <a:pt x="67" y="16659"/>
                    <a:pt x="117" y="16409"/>
                    <a:pt x="201" y="16175"/>
                  </a:cubicBezTo>
                  <a:cubicBezTo>
                    <a:pt x="351" y="15841"/>
                    <a:pt x="468" y="15473"/>
                    <a:pt x="602" y="15122"/>
                  </a:cubicBezTo>
                  <a:cubicBezTo>
                    <a:pt x="618" y="15055"/>
                    <a:pt x="652" y="14972"/>
                    <a:pt x="685" y="14905"/>
                  </a:cubicBezTo>
                  <a:cubicBezTo>
                    <a:pt x="919" y="14487"/>
                    <a:pt x="1170" y="14086"/>
                    <a:pt x="1487" y="13719"/>
                  </a:cubicBezTo>
                  <a:cubicBezTo>
                    <a:pt x="1805" y="13368"/>
                    <a:pt x="2139" y="13017"/>
                    <a:pt x="2473" y="12666"/>
                  </a:cubicBezTo>
                  <a:cubicBezTo>
                    <a:pt x="2506" y="12633"/>
                    <a:pt x="2540" y="12599"/>
                    <a:pt x="2573" y="12566"/>
                  </a:cubicBezTo>
                  <a:cubicBezTo>
                    <a:pt x="2757" y="12449"/>
                    <a:pt x="2857" y="12265"/>
                    <a:pt x="2974" y="12098"/>
                  </a:cubicBezTo>
                  <a:cubicBezTo>
                    <a:pt x="3075" y="11931"/>
                    <a:pt x="3158" y="11764"/>
                    <a:pt x="3258" y="11597"/>
                  </a:cubicBezTo>
                  <a:cubicBezTo>
                    <a:pt x="3308" y="11496"/>
                    <a:pt x="3375" y="11413"/>
                    <a:pt x="3459" y="11346"/>
                  </a:cubicBezTo>
                  <a:cubicBezTo>
                    <a:pt x="3793" y="11029"/>
                    <a:pt x="4027" y="10661"/>
                    <a:pt x="4211" y="10243"/>
                  </a:cubicBezTo>
                  <a:cubicBezTo>
                    <a:pt x="4227" y="10193"/>
                    <a:pt x="4261" y="10126"/>
                    <a:pt x="4311" y="10093"/>
                  </a:cubicBezTo>
                  <a:cubicBezTo>
                    <a:pt x="4545" y="9926"/>
                    <a:pt x="4628" y="9675"/>
                    <a:pt x="4729" y="9424"/>
                  </a:cubicBezTo>
                  <a:cubicBezTo>
                    <a:pt x="4829" y="9207"/>
                    <a:pt x="4896" y="8973"/>
                    <a:pt x="4996" y="8739"/>
                  </a:cubicBezTo>
                  <a:cubicBezTo>
                    <a:pt x="5029" y="8656"/>
                    <a:pt x="5063" y="8556"/>
                    <a:pt x="5063" y="8455"/>
                  </a:cubicBezTo>
                  <a:cubicBezTo>
                    <a:pt x="5046" y="8338"/>
                    <a:pt x="5046" y="8221"/>
                    <a:pt x="5063" y="8105"/>
                  </a:cubicBezTo>
                  <a:cubicBezTo>
                    <a:pt x="5063" y="8004"/>
                    <a:pt x="5080" y="7904"/>
                    <a:pt x="5113" y="7837"/>
                  </a:cubicBezTo>
                  <a:cubicBezTo>
                    <a:pt x="5197" y="7720"/>
                    <a:pt x="5213" y="7587"/>
                    <a:pt x="5197" y="7470"/>
                  </a:cubicBezTo>
                  <a:cubicBezTo>
                    <a:pt x="5163" y="7202"/>
                    <a:pt x="5280" y="6985"/>
                    <a:pt x="5397" y="6785"/>
                  </a:cubicBezTo>
                  <a:cubicBezTo>
                    <a:pt x="5447" y="6701"/>
                    <a:pt x="5531" y="6634"/>
                    <a:pt x="5614" y="6634"/>
                  </a:cubicBezTo>
                  <a:cubicBezTo>
                    <a:pt x="5798" y="6617"/>
                    <a:pt x="5932" y="6484"/>
                    <a:pt x="6115" y="6450"/>
                  </a:cubicBezTo>
                  <a:cubicBezTo>
                    <a:pt x="6032" y="6166"/>
                    <a:pt x="6032" y="5882"/>
                    <a:pt x="5999" y="5598"/>
                  </a:cubicBezTo>
                  <a:cubicBezTo>
                    <a:pt x="5982" y="5364"/>
                    <a:pt x="6049" y="5164"/>
                    <a:pt x="6216" y="5013"/>
                  </a:cubicBezTo>
                  <a:cubicBezTo>
                    <a:pt x="6316" y="4913"/>
                    <a:pt x="6433" y="4813"/>
                    <a:pt x="6500" y="4679"/>
                  </a:cubicBezTo>
                  <a:cubicBezTo>
                    <a:pt x="6500" y="4663"/>
                    <a:pt x="6500" y="4629"/>
                    <a:pt x="6500" y="4612"/>
                  </a:cubicBezTo>
                  <a:cubicBezTo>
                    <a:pt x="6316" y="4312"/>
                    <a:pt x="6349" y="3994"/>
                    <a:pt x="6366" y="3660"/>
                  </a:cubicBezTo>
                  <a:cubicBezTo>
                    <a:pt x="6366" y="3510"/>
                    <a:pt x="6433" y="3376"/>
                    <a:pt x="6567" y="3292"/>
                  </a:cubicBezTo>
                  <a:cubicBezTo>
                    <a:pt x="6600" y="3276"/>
                    <a:pt x="6633" y="3242"/>
                    <a:pt x="6667" y="3226"/>
                  </a:cubicBezTo>
                  <a:cubicBezTo>
                    <a:pt x="6734" y="3176"/>
                    <a:pt x="6784" y="3092"/>
                    <a:pt x="6784" y="2992"/>
                  </a:cubicBezTo>
                  <a:cubicBezTo>
                    <a:pt x="6784" y="2858"/>
                    <a:pt x="6767" y="2724"/>
                    <a:pt x="6767" y="2591"/>
                  </a:cubicBezTo>
                  <a:cubicBezTo>
                    <a:pt x="6767" y="2457"/>
                    <a:pt x="6767" y="2340"/>
                    <a:pt x="6784" y="2223"/>
                  </a:cubicBezTo>
                  <a:cubicBezTo>
                    <a:pt x="6817" y="1939"/>
                    <a:pt x="6934" y="1705"/>
                    <a:pt x="7185" y="1555"/>
                  </a:cubicBezTo>
                  <a:cubicBezTo>
                    <a:pt x="7369" y="1455"/>
                    <a:pt x="7552" y="1354"/>
                    <a:pt x="7736" y="1237"/>
                  </a:cubicBezTo>
                  <a:cubicBezTo>
                    <a:pt x="7770" y="1137"/>
                    <a:pt x="7786" y="1037"/>
                    <a:pt x="7820" y="920"/>
                  </a:cubicBezTo>
                  <a:cubicBezTo>
                    <a:pt x="7887" y="552"/>
                    <a:pt x="8121" y="302"/>
                    <a:pt x="8421" y="118"/>
                  </a:cubicBezTo>
                  <a:cubicBezTo>
                    <a:pt x="8538" y="51"/>
                    <a:pt x="8672" y="18"/>
                    <a:pt x="8822" y="18"/>
                  </a:cubicBezTo>
                  <a:cubicBezTo>
                    <a:pt x="8956" y="18"/>
                    <a:pt x="9106" y="34"/>
                    <a:pt x="9257" y="18"/>
                  </a:cubicBezTo>
                  <a:cubicBezTo>
                    <a:pt x="9507" y="1"/>
                    <a:pt x="9758" y="51"/>
                    <a:pt x="10009" y="118"/>
                  </a:cubicBezTo>
                  <a:cubicBezTo>
                    <a:pt x="10359" y="235"/>
                    <a:pt x="10560" y="485"/>
                    <a:pt x="10677" y="820"/>
                  </a:cubicBezTo>
                  <a:cubicBezTo>
                    <a:pt x="10727" y="953"/>
                    <a:pt x="10744" y="1104"/>
                    <a:pt x="10777" y="1254"/>
                  </a:cubicBezTo>
                  <a:cubicBezTo>
                    <a:pt x="10944" y="1338"/>
                    <a:pt x="11111" y="1421"/>
                    <a:pt x="11278" y="1521"/>
                  </a:cubicBezTo>
                  <a:cubicBezTo>
                    <a:pt x="11596" y="1688"/>
                    <a:pt x="11730" y="1972"/>
                    <a:pt x="11746" y="2323"/>
                  </a:cubicBezTo>
                  <a:cubicBezTo>
                    <a:pt x="11746" y="2457"/>
                    <a:pt x="11746" y="2607"/>
                    <a:pt x="11746" y="2741"/>
                  </a:cubicBezTo>
                  <a:cubicBezTo>
                    <a:pt x="11746" y="2808"/>
                    <a:pt x="11746" y="2858"/>
                    <a:pt x="11746" y="2925"/>
                  </a:cubicBezTo>
                  <a:cubicBezTo>
                    <a:pt x="11730" y="3075"/>
                    <a:pt x="11780" y="3192"/>
                    <a:pt x="11913" y="3276"/>
                  </a:cubicBezTo>
                  <a:cubicBezTo>
                    <a:pt x="12097" y="3376"/>
                    <a:pt x="12164" y="3526"/>
                    <a:pt x="12164" y="3727"/>
                  </a:cubicBezTo>
                  <a:cubicBezTo>
                    <a:pt x="12147" y="3844"/>
                    <a:pt x="12147" y="3944"/>
                    <a:pt x="12164" y="4061"/>
                  </a:cubicBezTo>
                  <a:cubicBezTo>
                    <a:pt x="12164" y="4228"/>
                    <a:pt x="12131" y="4379"/>
                    <a:pt x="12064" y="4529"/>
                  </a:cubicBezTo>
                  <a:cubicBezTo>
                    <a:pt x="11997" y="4629"/>
                    <a:pt x="12014" y="4729"/>
                    <a:pt x="12097" y="4796"/>
                  </a:cubicBezTo>
                  <a:cubicBezTo>
                    <a:pt x="12181" y="4880"/>
                    <a:pt x="12248" y="4963"/>
                    <a:pt x="12331" y="5047"/>
                  </a:cubicBezTo>
                  <a:cubicBezTo>
                    <a:pt x="12481" y="5197"/>
                    <a:pt x="12532" y="5381"/>
                    <a:pt x="12515" y="5582"/>
                  </a:cubicBezTo>
                  <a:cubicBezTo>
                    <a:pt x="12481" y="5866"/>
                    <a:pt x="12465" y="6150"/>
                    <a:pt x="12431" y="6434"/>
                  </a:cubicBezTo>
                  <a:close/>
                  <a:moveTo>
                    <a:pt x="9257" y="6484"/>
                  </a:moveTo>
                  <a:lnTo>
                    <a:pt x="9257" y="6484"/>
                  </a:lnTo>
                  <a:cubicBezTo>
                    <a:pt x="8856" y="6484"/>
                    <a:pt x="8438" y="6484"/>
                    <a:pt x="8037" y="6484"/>
                  </a:cubicBezTo>
                  <a:cubicBezTo>
                    <a:pt x="7536" y="6484"/>
                    <a:pt x="7051" y="6517"/>
                    <a:pt x="6567" y="6651"/>
                  </a:cubicBezTo>
                  <a:cubicBezTo>
                    <a:pt x="6283" y="6718"/>
                    <a:pt x="6049" y="6868"/>
                    <a:pt x="5848" y="7052"/>
                  </a:cubicBezTo>
                  <a:cubicBezTo>
                    <a:pt x="5798" y="7102"/>
                    <a:pt x="5765" y="7152"/>
                    <a:pt x="5748" y="7219"/>
                  </a:cubicBezTo>
                  <a:cubicBezTo>
                    <a:pt x="5648" y="7520"/>
                    <a:pt x="5547" y="7837"/>
                    <a:pt x="5547" y="8171"/>
                  </a:cubicBezTo>
                  <a:cubicBezTo>
                    <a:pt x="5547" y="8221"/>
                    <a:pt x="5547" y="8288"/>
                    <a:pt x="5531" y="8338"/>
                  </a:cubicBezTo>
                  <a:cubicBezTo>
                    <a:pt x="5414" y="8907"/>
                    <a:pt x="5180" y="9441"/>
                    <a:pt x="4912" y="9959"/>
                  </a:cubicBezTo>
                  <a:cubicBezTo>
                    <a:pt x="4812" y="10160"/>
                    <a:pt x="4695" y="10343"/>
                    <a:pt x="4612" y="10544"/>
                  </a:cubicBezTo>
                  <a:cubicBezTo>
                    <a:pt x="4428" y="10912"/>
                    <a:pt x="4211" y="11246"/>
                    <a:pt x="3943" y="11580"/>
                  </a:cubicBezTo>
                  <a:cubicBezTo>
                    <a:pt x="3492" y="12165"/>
                    <a:pt x="3024" y="12749"/>
                    <a:pt x="2557" y="13334"/>
                  </a:cubicBezTo>
                  <a:cubicBezTo>
                    <a:pt x="2456" y="13451"/>
                    <a:pt x="2356" y="13585"/>
                    <a:pt x="2239" y="13668"/>
                  </a:cubicBezTo>
                  <a:cubicBezTo>
                    <a:pt x="1972" y="13869"/>
                    <a:pt x="1788" y="14120"/>
                    <a:pt x="1571" y="14354"/>
                  </a:cubicBezTo>
                  <a:cubicBezTo>
                    <a:pt x="1454" y="14470"/>
                    <a:pt x="1354" y="14621"/>
                    <a:pt x="1270" y="14771"/>
                  </a:cubicBezTo>
                  <a:cubicBezTo>
                    <a:pt x="1086" y="15122"/>
                    <a:pt x="902" y="15490"/>
                    <a:pt x="735" y="15857"/>
                  </a:cubicBezTo>
                  <a:cubicBezTo>
                    <a:pt x="668" y="16008"/>
                    <a:pt x="618" y="16175"/>
                    <a:pt x="585" y="16342"/>
                  </a:cubicBezTo>
                  <a:cubicBezTo>
                    <a:pt x="552" y="16659"/>
                    <a:pt x="451" y="16977"/>
                    <a:pt x="485" y="17294"/>
                  </a:cubicBezTo>
                  <a:cubicBezTo>
                    <a:pt x="485" y="17328"/>
                    <a:pt x="485" y="17344"/>
                    <a:pt x="468" y="17378"/>
                  </a:cubicBezTo>
                  <a:cubicBezTo>
                    <a:pt x="418" y="17545"/>
                    <a:pt x="418" y="17729"/>
                    <a:pt x="418" y="17912"/>
                  </a:cubicBezTo>
                  <a:lnTo>
                    <a:pt x="435" y="19333"/>
                  </a:lnTo>
                  <a:cubicBezTo>
                    <a:pt x="435" y="19416"/>
                    <a:pt x="435" y="19483"/>
                    <a:pt x="451" y="19550"/>
                  </a:cubicBezTo>
                  <a:cubicBezTo>
                    <a:pt x="518" y="19817"/>
                    <a:pt x="535" y="20101"/>
                    <a:pt x="552" y="20369"/>
                  </a:cubicBezTo>
                  <a:cubicBezTo>
                    <a:pt x="568" y="20586"/>
                    <a:pt x="602" y="20803"/>
                    <a:pt x="719" y="20970"/>
                  </a:cubicBezTo>
                  <a:cubicBezTo>
                    <a:pt x="852" y="21154"/>
                    <a:pt x="902" y="21338"/>
                    <a:pt x="969" y="21538"/>
                  </a:cubicBezTo>
                  <a:cubicBezTo>
                    <a:pt x="1019" y="21722"/>
                    <a:pt x="1086" y="21906"/>
                    <a:pt x="1136" y="22090"/>
                  </a:cubicBezTo>
                  <a:cubicBezTo>
                    <a:pt x="1186" y="22240"/>
                    <a:pt x="1253" y="22374"/>
                    <a:pt x="1354" y="22491"/>
                  </a:cubicBezTo>
                  <a:cubicBezTo>
                    <a:pt x="1454" y="22591"/>
                    <a:pt x="1521" y="22708"/>
                    <a:pt x="1571" y="22841"/>
                  </a:cubicBezTo>
                  <a:cubicBezTo>
                    <a:pt x="1654" y="23059"/>
                    <a:pt x="1788" y="23276"/>
                    <a:pt x="1922" y="23493"/>
                  </a:cubicBezTo>
                  <a:cubicBezTo>
                    <a:pt x="2156" y="23861"/>
                    <a:pt x="2406" y="24195"/>
                    <a:pt x="2757" y="24479"/>
                  </a:cubicBezTo>
                  <a:cubicBezTo>
                    <a:pt x="3141" y="24780"/>
                    <a:pt x="3576" y="25014"/>
                    <a:pt x="3960" y="25331"/>
                  </a:cubicBezTo>
                  <a:cubicBezTo>
                    <a:pt x="4010" y="25364"/>
                    <a:pt x="4060" y="25381"/>
                    <a:pt x="4110" y="25415"/>
                  </a:cubicBezTo>
                  <a:cubicBezTo>
                    <a:pt x="4411" y="25565"/>
                    <a:pt x="4712" y="25715"/>
                    <a:pt x="4996" y="25882"/>
                  </a:cubicBezTo>
                  <a:cubicBezTo>
                    <a:pt x="5464" y="26150"/>
                    <a:pt x="5965" y="26367"/>
                    <a:pt x="6483" y="26501"/>
                  </a:cubicBezTo>
                  <a:cubicBezTo>
                    <a:pt x="6600" y="26534"/>
                    <a:pt x="6734" y="26551"/>
                    <a:pt x="6867" y="26567"/>
                  </a:cubicBezTo>
                  <a:cubicBezTo>
                    <a:pt x="7168" y="26618"/>
                    <a:pt x="7469" y="26634"/>
                    <a:pt x="7786" y="26634"/>
                  </a:cubicBezTo>
                  <a:cubicBezTo>
                    <a:pt x="7937" y="26634"/>
                    <a:pt x="8104" y="26651"/>
                    <a:pt x="8237" y="26684"/>
                  </a:cubicBezTo>
                  <a:cubicBezTo>
                    <a:pt x="8438" y="26735"/>
                    <a:pt x="8638" y="26751"/>
                    <a:pt x="8839" y="26751"/>
                  </a:cubicBezTo>
                  <a:cubicBezTo>
                    <a:pt x="9056" y="26751"/>
                    <a:pt x="9257" y="26751"/>
                    <a:pt x="9474" y="26751"/>
                  </a:cubicBezTo>
                  <a:cubicBezTo>
                    <a:pt x="9574" y="26751"/>
                    <a:pt x="9674" y="26751"/>
                    <a:pt x="9775" y="26768"/>
                  </a:cubicBezTo>
                  <a:cubicBezTo>
                    <a:pt x="10192" y="26835"/>
                    <a:pt x="10627" y="26818"/>
                    <a:pt x="11045" y="26785"/>
                  </a:cubicBezTo>
                  <a:cubicBezTo>
                    <a:pt x="11228" y="26785"/>
                    <a:pt x="11412" y="26735"/>
                    <a:pt x="11562" y="26634"/>
                  </a:cubicBezTo>
                  <a:cubicBezTo>
                    <a:pt x="11629" y="26584"/>
                    <a:pt x="11696" y="26567"/>
                    <a:pt x="11763" y="26567"/>
                  </a:cubicBezTo>
                  <a:cubicBezTo>
                    <a:pt x="11830" y="26551"/>
                    <a:pt x="11897" y="26534"/>
                    <a:pt x="11947" y="26517"/>
                  </a:cubicBezTo>
                  <a:cubicBezTo>
                    <a:pt x="12498" y="26384"/>
                    <a:pt x="13016" y="26183"/>
                    <a:pt x="13484" y="25899"/>
                  </a:cubicBezTo>
                  <a:cubicBezTo>
                    <a:pt x="13551" y="25866"/>
                    <a:pt x="13618" y="25832"/>
                    <a:pt x="13684" y="25799"/>
                  </a:cubicBezTo>
                  <a:cubicBezTo>
                    <a:pt x="13985" y="25632"/>
                    <a:pt x="14303" y="25465"/>
                    <a:pt x="14603" y="25314"/>
                  </a:cubicBezTo>
                  <a:cubicBezTo>
                    <a:pt x="14654" y="25281"/>
                    <a:pt x="14687" y="25247"/>
                    <a:pt x="14737" y="25214"/>
                  </a:cubicBezTo>
                  <a:cubicBezTo>
                    <a:pt x="14887" y="25097"/>
                    <a:pt x="15038" y="24980"/>
                    <a:pt x="15188" y="24863"/>
                  </a:cubicBezTo>
                  <a:cubicBezTo>
                    <a:pt x="15272" y="24796"/>
                    <a:pt x="15355" y="24713"/>
                    <a:pt x="15405" y="24629"/>
                  </a:cubicBezTo>
                  <a:cubicBezTo>
                    <a:pt x="15489" y="24496"/>
                    <a:pt x="15589" y="24412"/>
                    <a:pt x="15706" y="24345"/>
                  </a:cubicBezTo>
                  <a:cubicBezTo>
                    <a:pt x="15974" y="24178"/>
                    <a:pt x="16174" y="23944"/>
                    <a:pt x="16341" y="23677"/>
                  </a:cubicBezTo>
                  <a:cubicBezTo>
                    <a:pt x="16391" y="23593"/>
                    <a:pt x="16441" y="23510"/>
                    <a:pt x="16508" y="23443"/>
                  </a:cubicBezTo>
                  <a:cubicBezTo>
                    <a:pt x="16642" y="23326"/>
                    <a:pt x="16709" y="23176"/>
                    <a:pt x="16792" y="23042"/>
                  </a:cubicBezTo>
                  <a:cubicBezTo>
                    <a:pt x="16893" y="22875"/>
                    <a:pt x="16993" y="22691"/>
                    <a:pt x="17126" y="22541"/>
                  </a:cubicBezTo>
                  <a:cubicBezTo>
                    <a:pt x="17243" y="22390"/>
                    <a:pt x="17344" y="22223"/>
                    <a:pt x="17410" y="22039"/>
                  </a:cubicBezTo>
                  <a:cubicBezTo>
                    <a:pt x="17494" y="21755"/>
                    <a:pt x="17578" y="21455"/>
                    <a:pt x="17678" y="21154"/>
                  </a:cubicBezTo>
                  <a:cubicBezTo>
                    <a:pt x="17695" y="21070"/>
                    <a:pt x="17711" y="20987"/>
                    <a:pt x="17761" y="20937"/>
                  </a:cubicBezTo>
                  <a:cubicBezTo>
                    <a:pt x="17945" y="20669"/>
                    <a:pt x="18012" y="20385"/>
                    <a:pt x="18029" y="20085"/>
                  </a:cubicBezTo>
                  <a:cubicBezTo>
                    <a:pt x="18029" y="20051"/>
                    <a:pt x="18029" y="20001"/>
                    <a:pt x="18045" y="19968"/>
                  </a:cubicBezTo>
                  <a:cubicBezTo>
                    <a:pt x="18129" y="19767"/>
                    <a:pt x="18129" y="19550"/>
                    <a:pt x="18129" y="19333"/>
                  </a:cubicBezTo>
                  <a:cubicBezTo>
                    <a:pt x="18112" y="18948"/>
                    <a:pt x="18079" y="18581"/>
                    <a:pt x="18112" y="18213"/>
                  </a:cubicBezTo>
                  <a:cubicBezTo>
                    <a:pt x="18129" y="17745"/>
                    <a:pt x="18012" y="17277"/>
                    <a:pt x="18012" y="16826"/>
                  </a:cubicBezTo>
                  <a:cubicBezTo>
                    <a:pt x="18012" y="16776"/>
                    <a:pt x="17995" y="16726"/>
                    <a:pt x="17979" y="16693"/>
                  </a:cubicBezTo>
                  <a:cubicBezTo>
                    <a:pt x="17962" y="16626"/>
                    <a:pt x="17945" y="16559"/>
                    <a:pt x="17945" y="16492"/>
                  </a:cubicBezTo>
                  <a:cubicBezTo>
                    <a:pt x="17945" y="16242"/>
                    <a:pt x="17862" y="15991"/>
                    <a:pt x="17745" y="15774"/>
                  </a:cubicBezTo>
                  <a:cubicBezTo>
                    <a:pt x="17628" y="15506"/>
                    <a:pt x="17477" y="15239"/>
                    <a:pt x="17360" y="14988"/>
                  </a:cubicBezTo>
                  <a:cubicBezTo>
                    <a:pt x="17143" y="14504"/>
                    <a:pt x="16776" y="14136"/>
                    <a:pt x="16391" y="13769"/>
                  </a:cubicBezTo>
                  <a:cubicBezTo>
                    <a:pt x="16241" y="13635"/>
                    <a:pt x="16107" y="13501"/>
                    <a:pt x="15974" y="13351"/>
                  </a:cubicBezTo>
                  <a:cubicBezTo>
                    <a:pt x="15522" y="12783"/>
                    <a:pt x="15071" y="12215"/>
                    <a:pt x="14620" y="11663"/>
                  </a:cubicBezTo>
                  <a:cubicBezTo>
                    <a:pt x="14336" y="11279"/>
                    <a:pt x="14069" y="10895"/>
                    <a:pt x="13868" y="10460"/>
                  </a:cubicBezTo>
                  <a:cubicBezTo>
                    <a:pt x="13818" y="10343"/>
                    <a:pt x="13751" y="10226"/>
                    <a:pt x="13701" y="10126"/>
                  </a:cubicBezTo>
                  <a:cubicBezTo>
                    <a:pt x="13451" y="9709"/>
                    <a:pt x="13250" y="9257"/>
                    <a:pt x="13116" y="8806"/>
                  </a:cubicBezTo>
                  <a:cubicBezTo>
                    <a:pt x="13050" y="8606"/>
                    <a:pt x="12983" y="8405"/>
                    <a:pt x="12983" y="8221"/>
                  </a:cubicBezTo>
                  <a:cubicBezTo>
                    <a:pt x="12966" y="7871"/>
                    <a:pt x="12882" y="7553"/>
                    <a:pt x="12782" y="7236"/>
                  </a:cubicBezTo>
                  <a:cubicBezTo>
                    <a:pt x="12765" y="7169"/>
                    <a:pt x="12732" y="7119"/>
                    <a:pt x="12682" y="7069"/>
                  </a:cubicBezTo>
                  <a:cubicBezTo>
                    <a:pt x="12498" y="6902"/>
                    <a:pt x="12281" y="6751"/>
                    <a:pt x="12030" y="6684"/>
                  </a:cubicBezTo>
                  <a:cubicBezTo>
                    <a:pt x="11897" y="6651"/>
                    <a:pt x="11763" y="6617"/>
                    <a:pt x="11646" y="6584"/>
                  </a:cubicBezTo>
                  <a:cubicBezTo>
                    <a:pt x="11345" y="6517"/>
                    <a:pt x="11061" y="6500"/>
                    <a:pt x="10777" y="6500"/>
                  </a:cubicBezTo>
                  <a:cubicBezTo>
                    <a:pt x="10259" y="6484"/>
                    <a:pt x="9758" y="6484"/>
                    <a:pt x="9257" y="6484"/>
                  </a:cubicBezTo>
                  <a:close/>
                  <a:moveTo>
                    <a:pt x="7001" y="4896"/>
                  </a:moveTo>
                  <a:cubicBezTo>
                    <a:pt x="6851" y="5047"/>
                    <a:pt x="6700" y="5181"/>
                    <a:pt x="6567" y="5331"/>
                  </a:cubicBezTo>
                  <a:cubicBezTo>
                    <a:pt x="6483" y="5414"/>
                    <a:pt x="6416" y="5498"/>
                    <a:pt x="6400" y="5615"/>
                  </a:cubicBezTo>
                  <a:cubicBezTo>
                    <a:pt x="6400" y="5782"/>
                    <a:pt x="6383" y="5966"/>
                    <a:pt x="6383" y="6150"/>
                  </a:cubicBezTo>
                  <a:cubicBezTo>
                    <a:pt x="6383" y="6200"/>
                    <a:pt x="6400" y="6250"/>
                    <a:pt x="6416" y="6317"/>
                  </a:cubicBezTo>
                  <a:cubicBezTo>
                    <a:pt x="6500" y="6300"/>
                    <a:pt x="6583" y="6300"/>
                    <a:pt x="6650" y="6283"/>
                  </a:cubicBezTo>
                  <a:cubicBezTo>
                    <a:pt x="6968" y="6166"/>
                    <a:pt x="7318" y="6133"/>
                    <a:pt x="7669" y="6133"/>
                  </a:cubicBezTo>
                  <a:cubicBezTo>
                    <a:pt x="8672" y="6150"/>
                    <a:pt x="9691" y="6150"/>
                    <a:pt x="10694" y="6133"/>
                  </a:cubicBezTo>
                  <a:cubicBezTo>
                    <a:pt x="11111" y="6133"/>
                    <a:pt x="11512" y="6150"/>
                    <a:pt x="11913" y="6300"/>
                  </a:cubicBezTo>
                  <a:cubicBezTo>
                    <a:pt x="11963" y="6317"/>
                    <a:pt x="12030" y="6300"/>
                    <a:pt x="12114" y="6300"/>
                  </a:cubicBezTo>
                  <a:cubicBezTo>
                    <a:pt x="12114" y="6216"/>
                    <a:pt x="12131" y="6150"/>
                    <a:pt x="12131" y="6083"/>
                  </a:cubicBezTo>
                  <a:cubicBezTo>
                    <a:pt x="12131" y="5932"/>
                    <a:pt x="12114" y="5799"/>
                    <a:pt x="12114" y="5648"/>
                  </a:cubicBezTo>
                  <a:cubicBezTo>
                    <a:pt x="12097" y="5431"/>
                    <a:pt x="11963" y="5297"/>
                    <a:pt x="11763" y="5231"/>
                  </a:cubicBezTo>
                  <a:cubicBezTo>
                    <a:pt x="11562" y="5164"/>
                    <a:pt x="11345" y="5097"/>
                    <a:pt x="11145" y="5064"/>
                  </a:cubicBezTo>
                  <a:cubicBezTo>
                    <a:pt x="10694" y="4980"/>
                    <a:pt x="10259" y="4930"/>
                    <a:pt x="9808" y="4880"/>
                  </a:cubicBezTo>
                  <a:cubicBezTo>
                    <a:pt x="9290" y="4830"/>
                    <a:pt x="8772" y="4846"/>
                    <a:pt x="8254" y="4880"/>
                  </a:cubicBezTo>
                  <a:cubicBezTo>
                    <a:pt x="8070" y="4880"/>
                    <a:pt x="7887" y="4880"/>
                    <a:pt x="7703" y="4863"/>
                  </a:cubicBezTo>
                  <a:cubicBezTo>
                    <a:pt x="7469" y="4830"/>
                    <a:pt x="7218" y="4863"/>
                    <a:pt x="7001" y="4896"/>
                  </a:cubicBezTo>
                  <a:close/>
                  <a:moveTo>
                    <a:pt x="11596" y="3794"/>
                  </a:moveTo>
                  <a:cubicBezTo>
                    <a:pt x="11562" y="3777"/>
                    <a:pt x="11529" y="3760"/>
                    <a:pt x="11496" y="3744"/>
                  </a:cubicBezTo>
                  <a:cubicBezTo>
                    <a:pt x="11395" y="3693"/>
                    <a:pt x="11278" y="3660"/>
                    <a:pt x="11161" y="3627"/>
                  </a:cubicBezTo>
                  <a:cubicBezTo>
                    <a:pt x="10460" y="3443"/>
                    <a:pt x="9758" y="3343"/>
                    <a:pt x="9039" y="3343"/>
                  </a:cubicBezTo>
                  <a:cubicBezTo>
                    <a:pt x="8906" y="3343"/>
                    <a:pt x="8772" y="3343"/>
                    <a:pt x="8655" y="3326"/>
                  </a:cubicBezTo>
                  <a:cubicBezTo>
                    <a:pt x="8271" y="3309"/>
                    <a:pt x="7887" y="3343"/>
                    <a:pt x="7502" y="3359"/>
                  </a:cubicBezTo>
                  <a:cubicBezTo>
                    <a:pt x="7218" y="3359"/>
                    <a:pt x="7118" y="3593"/>
                    <a:pt x="6934" y="3727"/>
                  </a:cubicBezTo>
                  <a:cubicBezTo>
                    <a:pt x="6917" y="3744"/>
                    <a:pt x="6917" y="3760"/>
                    <a:pt x="6917" y="3777"/>
                  </a:cubicBezTo>
                  <a:cubicBezTo>
                    <a:pt x="6917" y="3944"/>
                    <a:pt x="6884" y="4111"/>
                    <a:pt x="6934" y="4262"/>
                  </a:cubicBezTo>
                  <a:cubicBezTo>
                    <a:pt x="6968" y="4445"/>
                    <a:pt x="7034" y="4612"/>
                    <a:pt x="7018" y="4813"/>
                  </a:cubicBezTo>
                  <a:cubicBezTo>
                    <a:pt x="7135" y="4796"/>
                    <a:pt x="7235" y="4763"/>
                    <a:pt x="7335" y="4746"/>
                  </a:cubicBezTo>
                  <a:cubicBezTo>
                    <a:pt x="7619" y="4679"/>
                    <a:pt x="7903" y="4596"/>
                    <a:pt x="8187" y="4562"/>
                  </a:cubicBezTo>
                  <a:cubicBezTo>
                    <a:pt x="8789" y="4479"/>
                    <a:pt x="9390" y="4479"/>
                    <a:pt x="9975" y="4562"/>
                  </a:cubicBezTo>
                  <a:cubicBezTo>
                    <a:pt x="10443" y="4629"/>
                    <a:pt x="10928" y="4663"/>
                    <a:pt x="11379" y="4763"/>
                  </a:cubicBezTo>
                  <a:cubicBezTo>
                    <a:pt x="11412" y="4780"/>
                    <a:pt x="11446" y="4763"/>
                    <a:pt x="11462" y="4763"/>
                  </a:cubicBezTo>
                  <a:cubicBezTo>
                    <a:pt x="11496" y="4646"/>
                    <a:pt x="11496" y="4529"/>
                    <a:pt x="11546" y="4412"/>
                  </a:cubicBezTo>
                  <a:cubicBezTo>
                    <a:pt x="11629" y="4211"/>
                    <a:pt x="11613" y="4011"/>
                    <a:pt x="11596" y="3794"/>
                  </a:cubicBezTo>
                  <a:close/>
                  <a:moveTo>
                    <a:pt x="11212" y="3343"/>
                  </a:moveTo>
                  <a:cubicBezTo>
                    <a:pt x="11195" y="3226"/>
                    <a:pt x="11178" y="3125"/>
                    <a:pt x="11178" y="3042"/>
                  </a:cubicBezTo>
                  <a:cubicBezTo>
                    <a:pt x="11195" y="2858"/>
                    <a:pt x="11078" y="2758"/>
                    <a:pt x="10928" y="2708"/>
                  </a:cubicBezTo>
                  <a:cubicBezTo>
                    <a:pt x="10877" y="2674"/>
                    <a:pt x="10811" y="2658"/>
                    <a:pt x="10744" y="2641"/>
                  </a:cubicBezTo>
                  <a:cubicBezTo>
                    <a:pt x="10393" y="2541"/>
                    <a:pt x="10025" y="2474"/>
                    <a:pt x="9641" y="2474"/>
                  </a:cubicBezTo>
                  <a:cubicBezTo>
                    <a:pt x="9407" y="2474"/>
                    <a:pt x="9173" y="2474"/>
                    <a:pt x="8939" y="2440"/>
                  </a:cubicBezTo>
                  <a:cubicBezTo>
                    <a:pt x="8638" y="2407"/>
                    <a:pt x="8338" y="2357"/>
                    <a:pt x="8037" y="2424"/>
                  </a:cubicBezTo>
                  <a:cubicBezTo>
                    <a:pt x="7987" y="2424"/>
                    <a:pt x="7937" y="2440"/>
                    <a:pt x="7903" y="2373"/>
                  </a:cubicBezTo>
                  <a:cubicBezTo>
                    <a:pt x="7920" y="2307"/>
                    <a:pt x="7987" y="2323"/>
                    <a:pt x="8037" y="2307"/>
                  </a:cubicBezTo>
                  <a:cubicBezTo>
                    <a:pt x="8237" y="2273"/>
                    <a:pt x="8455" y="2257"/>
                    <a:pt x="8655" y="2206"/>
                  </a:cubicBezTo>
                  <a:cubicBezTo>
                    <a:pt x="8806" y="2173"/>
                    <a:pt x="8956" y="2140"/>
                    <a:pt x="9106" y="2140"/>
                  </a:cubicBezTo>
                  <a:cubicBezTo>
                    <a:pt x="9257" y="2140"/>
                    <a:pt x="9407" y="2140"/>
                    <a:pt x="9541" y="2123"/>
                  </a:cubicBezTo>
                  <a:cubicBezTo>
                    <a:pt x="10075" y="2123"/>
                    <a:pt x="10577" y="2206"/>
                    <a:pt x="11078" y="2390"/>
                  </a:cubicBezTo>
                  <a:cubicBezTo>
                    <a:pt x="11095" y="2390"/>
                    <a:pt x="11128" y="2390"/>
                    <a:pt x="11161" y="2390"/>
                  </a:cubicBezTo>
                  <a:cubicBezTo>
                    <a:pt x="11178" y="2290"/>
                    <a:pt x="11178" y="2190"/>
                    <a:pt x="11111" y="2123"/>
                  </a:cubicBezTo>
                  <a:cubicBezTo>
                    <a:pt x="10894" y="1889"/>
                    <a:pt x="10660" y="1655"/>
                    <a:pt x="10359" y="1505"/>
                  </a:cubicBezTo>
                  <a:cubicBezTo>
                    <a:pt x="10343" y="1488"/>
                    <a:pt x="10309" y="1488"/>
                    <a:pt x="10293" y="1488"/>
                  </a:cubicBezTo>
                  <a:cubicBezTo>
                    <a:pt x="10109" y="1438"/>
                    <a:pt x="9925" y="1404"/>
                    <a:pt x="9758" y="1354"/>
                  </a:cubicBezTo>
                  <a:cubicBezTo>
                    <a:pt x="9624" y="1304"/>
                    <a:pt x="9491" y="1287"/>
                    <a:pt x="9357" y="1304"/>
                  </a:cubicBezTo>
                  <a:cubicBezTo>
                    <a:pt x="9123" y="1304"/>
                    <a:pt x="8906" y="1287"/>
                    <a:pt x="8689" y="1371"/>
                  </a:cubicBezTo>
                  <a:cubicBezTo>
                    <a:pt x="8638" y="1388"/>
                    <a:pt x="8588" y="1371"/>
                    <a:pt x="8555" y="1388"/>
                  </a:cubicBezTo>
                  <a:cubicBezTo>
                    <a:pt x="8288" y="1455"/>
                    <a:pt x="8037" y="1505"/>
                    <a:pt x="7836" y="1722"/>
                  </a:cubicBezTo>
                  <a:cubicBezTo>
                    <a:pt x="7753" y="1805"/>
                    <a:pt x="7653" y="1889"/>
                    <a:pt x="7552" y="1972"/>
                  </a:cubicBezTo>
                  <a:cubicBezTo>
                    <a:pt x="7402" y="2073"/>
                    <a:pt x="7335" y="2223"/>
                    <a:pt x="7335" y="2407"/>
                  </a:cubicBezTo>
                  <a:cubicBezTo>
                    <a:pt x="7352" y="2624"/>
                    <a:pt x="7335" y="2858"/>
                    <a:pt x="7335" y="3075"/>
                  </a:cubicBezTo>
                  <a:cubicBezTo>
                    <a:pt x="7335" y="3125"/>
                    <a:pt x="7318" y="3176"/>
                    <a:pt x="7385" y="3226"/>
                  </a:cubicBezTo>
                  <a:cubicBezTo>
                    <a:pt x="7419" y="3209"/>
                    <a:pt x="7452" y="3209"/>
                    <a:pt x="7502" y="3192"/>
                  </a:cubicBezTo>
                  <a:cubicBezTo>
                    <a:pt x="7753" y="3109"/>
                    <a:pt x="8020" y="3075"/>
                    <a:pt x="8288" y="3075"/>
                  </a:cubicBezTo>
                  <a:cubicBezTo>
                    <a:pt x="8538" y="3075"/>
                    <a:pt x="8772" y="3075"/>
                    <a:pt x="9023" y="3059"/>
                  </a:cubicBezTo>
                  <a:cubicBezTo>
                    <a:pt x="9491" y="3042"/>
                    <a:pt x="9958" y="3092"/>
                    <a:pt x="10410" y="3176"/>
                  </a:cubicBezTo>
                  <a:cubicBezTo>
                    <a:pt x="10660" y="3209"/>
                    <a:pt x="10928" y="3276"/>
                    <a:pt x="11212" y="3343"/>
                  </a:cubicBezTo>
                  <a:close/>
                  <a:moveTo>
                    <a:pt x="8087" y="1204"/>
                  </a:moveTo>
                  <a:cubicBezTo>
                    <a:pt x="8338" y="1137"/>
                    <a:pt x="8572" y="1070"/>
                    <a:pt x="8806" y="1020"/>
                  </a:cubicBezTo>
                  <a:cubicBezTo>
                    <a:pt x="8856" y="1003"/>
                    <a:pt x="8923" y="987"/>
                    <a:pt x="8989" y="987"/>
                  </a:cubicBezTo>
                  <a:cubicBezTo>
                    <a:pt x="9173" y="987"/>
                    <a:pt x="9357" y="987"/>
                    <a:pt x="9541" y="987"/>
                  </a:cubicBezTo>
                  <a:cubicBezTo>
                    <a:pt x="9591" y="987"/>
                    <a:pt x="9641" y="1003"/>
                    <a:pt x="9708" y="1003"/>
                  </a:cubicBezTo>
                  <a:cubicBezTo>
                    <a:pt x="9925" y="1070"/>
                    <a:pt x="10142" y="1120"/>
                    <a:pt x="10359" y="1187"/>
                  </a:cubicBezTo>
                  <a:cubicBezTo>
                    <a:pt x="10376" y="1187"/>
                    <a:pt x="10410" y="1187"/>
                    <a:pt x="10443" y="1170"/>
                  </a:cubicBezTo>
                  <a:cubicBezTo>
                    <a:pt x="10410" y="937"/>
                    <a:pt x="10293" y="753"/>
                    <a:pt x="10126" y="586"/>
                  </a:cubicBezTo>
                  <a:cubicBezTo>
                    <a:pt x="10025" y="485"/>
                    <a:pt x="9925" y="435"/>
                    <a:pt x="9791" y="435"/>
                  </a:cubicBezTo>
                  <a:cubicBezTo>
                    <a:pt x="9624" y="419"/>
                    <a:pt x="9457" y="368"/>
                    <a:pt x="9290" y="368"/>
                  </a:cubicBezTo>
                  <a:cubicBezTo>
                    <a:pt x="9140" y="368"/>
                    <a:pt x="8973" y="402"/>
                    <a:pt x="8806" y="435"/>
                  </a:cubicBezTo>
                  <a:cubicBezTo>
                    <a:pt x="8755" y="435"/>
                    <a:pt x="8705" y="435"/>
                    <a:pt x="8655" y="452"/>
                  </a:cubicBezTo>
                  <a:cubicBezTo>
                    <a:pt x="8588" y="452"/>
                    <a:pt x="8538" y="469"/>
                    <a:pt x="8505" y="502"/>
                  </a:cubicBezTo>
                  <a:cubicBezTo>
                    <a:pt x="8271" y="669"/>
                    <a:pt x="8121" y="886"/>
                    <a:pt x="8087" y="120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1593600" y="4519350"/>
              <a:ext cx="60175" cy="33875"/>
            </a:xfrm>
            <a:custGeom>
              <a:avLst/>
              <a:gdLst/>
              <a:ahLst/>
              <a:cxnLst/>
              <a:rect l="l" t="t" r="r" b="b"/>
              <a:pathLst>
                <a:path w="2407" h="1355" extrusionOk="0">
                  <a:moveTo>
                    <a:pt x="2139" y="18"/>
                  </a:moveTo>
                  <a:cubicBezTo>
                    <a:pt x="1454" y="135"/>
                    <a:pt x="852" y="669"/>
                    <a:pt x="218" y="953"/>
                  </a:cubicBezTo>
                  <a:cubicBezTo>
                    <a:pt x="0" y="1070"/>
                    <a:pt x="167" y="1354"/>
                    <a:pt x="385" y="1321"/>
                  </a:cubicBezTo>
                  <a:cubicBezTo>
                    <a:pt x="1070" y="1204"/>
                    <a:pt x="1755" y="686"/>
                    <a:pt x="2289" y="268"/>
                  </a:cubicBezTo>
                  <a:cubicBezTo>
                    <a:pt x="2406" y="168"/>
                    <a:pt x="2273" y="1"/>
                    <a:pt x="2139" y="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1713050" y="4615850"/>
              <a:ext cx="28450" cy="50575"/>
            </a:xfrm>
            <a:custGeom>
              <a:avLst/>
              <a:gdLst/>
              <a:ahLst/>
              <a:cxnLst/>
              <a:rect l="l" t="t" r="r" b="b"/>
              <a:pathLst>
                <a:path w="1138" h="2023" extrusionOk="0">
                  <a:moveTo>
                    <a:pt x="836" y="84"/>
                  </a:moveTo>
                  <a:cubicBezTo>
                    <a:pt x="602" y="301"/>
                    <a:pt x="452" y="569"/>
                    <a:pt x="335" y="869"/>
                  </a:cubicBezTo>
                  <a:cubicBezTo>
                    <a:pt x="201" y="1170"/>
                    <a:pt x="1" y="1538"/>
                    <a:pt x="34" y="1872"/>
                  </a:cubicBezTo>
                  <a:cubicBezTo>
                    <a:pt x="51" y="1955"/>
                    <a:pt x="135" y="2022"/>
                    <a:pt x="201" y="1972"/>
                  </a:cubicBezTo>
                  <a:cubicBezTo>
                    <a:pt x="452" y="1822"/>
                    <a:pt x="569" y="1521"/>
                    <a:pt x="669" y="1254"/>
                  </a:cubicBezTo>
                  <a:cubicBezTo>
                    <a:pt x="820" y="919"/>
                    <a:pt x="987" y="585"/>
                    <a:pt x="1087" y="234"/>
                  </a:cubicBezTo>
                  <a:cubicBezTo>
                    <a:pt x="1137" y="84"/>
                    <a:pt x="953" y="1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893100" y="4653025"/>
              <a:ext cx="17150" cy="65200"/>
            </a:xfrm>
            <a:custGeom>
              <a:avLst/>
              <a:gdLst/>
              <a:ahLst/>
              <a:cxnLst/>
              <a:rect l="l" t="t" r="r" b="b"/>
              <a:pathLst>
                <a:path w="686" h="2608" extrusionOk="0">
                  <a:moveTo>
                    <a:pt x="335" y="134"/>
                  </a:moveTo>
                  <a:cubicBezTo>
                    <a:pt x="251" y="1"/>
                    <a:pt x="67" y="67"/>
                    <a:pt x="50" y="218"/>
                  </a:cubicBezTo>
                  <a:cubicBezTo>
                    <a:pt x="17" y="803"/>
                    <a:pt x="0" y="1454"/>
                    <a:pt x="34" y="2056"/>
                  </a:cubicBezTo>
                  <a:cubicBezTo>
                    <a:pt x="17" y="2123"/>
                    <a:pt x="17" y="2189"/>
                    <a:pt x="50" y="2256"/>
                  </a:cubicBezTo>
                  <a:cubicBezTo>
                    <a:pt x="67" y="2473"/>
                    <a:pt x="485" y="2607"/>
                    <a:pt x="535" y="2240"/>
                  </a:cubicBezTo>
                  <a:cubicBezTo>
                    <a:pt x="602" y="1554"/>
                    <a:pt x="685" y="752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2032625" y="4615850"/>
              <a:ext cx="48875" cy="39700"/>
            </a:xfrm>
            <a:custGeom>
              <a:avLst/>
              <a:gdLst/>
              <a:ahLst/>
              <a:cxnLst/>
              <a:rect l="l" t="t" r="r" b="b"/>
              <a:pathLst>
                <a:path w="1955" h="1588" extrusionOk="0">
                  <a:moveTo>
                    <a:pt x="1270" y="569"/>
                  </a:moveTo>
                  <a:cubicBezTo>
                    <a:pt x="952" y="351"/>
                    <a:pt x="602" y="134"/>
                    <a:pt x="234" y="51"/>
                  </a:cubicBezTo>
                  <a:cubicBezTo>
                    <a:pt x="67" y="1"/>
                    <a:pt x="0" y="184"/>
                    <a:pt x="84" y="301"/>
                  </a:cubicBezTo>
                  <a:cubicBezTo>
                    <a:pt x="251" y="518"/>
                    <a:pt x="518" y="686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36" y="1187"/>
                    <a:pt x="1287" y="1220"/>
                    <a:pt x="1337" y="1254"/>
                  </a:cubicBezTo>
                  <a:cubicBezTo>
                    <a:pt x="1454" y="1354"/>
                    <a:pt x="1370" y="1337"/>
                    <a:pt x="1387" y="1187"/>
                  </a:cubicBezTo>
                  <a:cubicBezTo>
                    <a:pt x="1337" y="1488"/>
                    <a:pt x="1721" y="1588"/>
                    <a:pt x="1838" y="1320"/>
                  </a:cubicBezTo>
                  <a:cubicBezTo>
                    <a:pt x="1955" y="1003"/>
                    <a:pt x="1470" y="702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2137875" y="4454200"/>
              <a:ext cx="50150" cy="17150"/>
            </a:xfrm>
            <a:custGeom>
              <a:avLst/>
              <a:gdLst/>
              <a:ahLst/>
              <a:cxnLst/>
              <a:rect l="l" t="t" r="r" b="b"/>
              <a:pathLst>
                <a:path w="2006" h="686" extrusionOk="0">
                  <a:moveTo>
                    <a:pt x="1855" y="334"/>
                  </a:moveTo>
                  <a:cubicBezTo>
                    <a:pt x="1571" y="268"/>
                    <a:pt x="1270" y="234"/>
                    <a:pt x="986" y="151"/>
                  </a:cubicBezTo>
                  <a:cubicBezTo>
                    <a:pt x="702" y="84"/>
                    <a:pt x="435" y="0"/>
                    <a:pt x="151" y="0"/>
                  </a:cubicBezTo>
                  <a:cubicBezTo>
                    <a:pt x="17" y="0"/>
                    <a:pt x="1" y="151"/>
                    <a:pt x="84" y="218"/>
                  </a:cubicBezTo>
                  <a:cubicBezTo>
                    <a:pt x="535" y="535"/>
                    <a:pt x="1321" y="685"/>
                    <a:pt x="1855" y="602"/>
                  </a:cubicBezTo>
                  <a:cubicBezTo>
                    <a:pt x="2006" y="568"/>
                    <a:pt x="1989" y="351"/>
                    <a:pt x="1855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2093175" y="4234050"/>
              <a:ext cx="40975" cy="33875"/>
            </a:xfrm>
            <a:custGeom>
              <a:avLst/>
              <a:gdLst/>
              <a:ahLst/>
              <a:cxnLst/>
              <a:rect l="l" t="t" r="r" b="b"/>
              <a:pathLst>
                <a:path w="1639" h="1355" extrusionOk="0">
                  <a:moveTo>
                    <a:pt x="1505" y="151"/>
                  </a:moveTo>
                  <a:cubicBezTo>
                    <a:pt x="1354" y="1"/>
                    <a:pt x="1104" y="68"/>
                    <a:pt x="1053" y="268"/>
                  </a:cubicBezTo>
                  <a:cubicBezTo>
                    <a:pt x="1053" y="285"/>
                    <a:pt x="886" y="402"/>
                    <a:pt x="853" y="435"/>
                  </a:cubicBezTo>
                  <a:cubicBezTo>
                    <a:pt x="753" y="519"/>
                    <a:pt x="636" y="602"/>
                    <a:pt x="519" y="669"/>
                  </a:cubicBezTo>
                  <a:cubicBezTo>
                    <a:pt x="335" y="786"/>
                    <a:pt x="101" y="870"/>
                    <a:pt x="17" y="1087"/>
                  </a:cubicBezTo>
                  <a:cubicBezTo>
                    <a:pt x="1" y="1137"/>
                    <a:pt x="34" y="1221"/>
                    <a:pt x="84" y="1254"/>
                  </a:cubicBezTo>
                  <a:cubicBezTo>
                    <a:pt x="318" y="1354"/>
                    <a:pt x="552" y="1204"/>
                    <a:pt x="753" y="1070"/>
                  </a:cubicBezTo>
                  <a:cubicBezTo>
                    <a:pt x="886" y="987"/>
                    <a:pt x="1003" y="903"/>
                    <a:pt x="1120" y="803"/>
                  </a:cubicBezTo>
                  <a:cubicBezTo>
                    <a:pt x="1187" y="753"/>
                    <a:pt x="1321" y="602"/>
                    <a:pt x="1388" y="586"/>
                  </a:cubicBezTo>
                  <a:cubicBezTo>
                    <a:pt x="1571" y="536"/>
                    <a:pt x="1638" y="285"/>
                    <a:pt x="1505" y="15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628275" y="4234900"/>
              <a:ext cx="30100" cy="26325"/>
            </a:xfrm>
            <a:custGeom>
              <a:avLst/>
              <a:gdLst/>
              <a:ahLst/>
              <a:cxnLst/>
              <a:rect l="l" t="t" r="r" b="b"/>
              <a:pathLst>
                <a:path w="1204" h="1053" extrusionOk="0">
                  <a:moveTo>
                    <a:pt x="719" y="318"/>
                  </a:moveTo>
                  <a:cubicBezTo>
                    <a:pt x="568" y="184"/>
                    <a:pt x="318" y="0"/>
                    <a:pt x="134" y="167"/>
                  </a:cubicBezTo>
                  <a:cubicBezTo>
                    <a:pt x="0" y="284"/>
                    <a:pt x="117" y="468"/>
                    <a:pt x="267" y="468"/>
                  </a:cubicBezTo>
                  <a:cubicBezTo>
                    <a:pt x="267" y="485"/>
                    <a:pt x="267" y="485"/>
                    <a:pt x="284" y="485"/>
                  </a:cubicBezTo>
                  <a:cubicBezTo>
                    <a:pt x="318" y="502"/>
                    <a:pt x="334" y="535"/>
                    <a:pt x="368" y="552"/>
                  </a:cubicBezTo>
                  <a:cubicBezTo>
                    <a:pt x="435" y="602"/>
                    <a:pt x="501" y="669"/>
                    <a:pt x="568" y="736"/>
                  </a:cubicBezTo>
                  <a:cubicBezTo>
                    <a:pt x="702" y="852"/>
                    <a:pt x="852" y="1020"/>
                    <a:pt x="1019" y="1053"/>
                  </a:cubicBezTo>
                  <a:cubicBezTo>
                    <a:pt x="1136" y="1053"/>
                    <a:pt x="1203" y="986"/>
                    <a:pt x="1186" y="886"/>
                  </a:cubicBezTo>
                  <a:cubicBezTo>
                    <a:pt x="1153" y="652"/>
                    <a:pt x="886" y="451"/>
                    <a:pt x="719" y="3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1569775" y="4343075"/>
              <a:ext cx="44325" cy="18000"/>
            </a:xfrm>
            <a:custGeom>
              <a:avLst/>
              <a:gdLst/>
              <a:ahLst/>
              <a:cxnLst/>
              <a:rect l="l" t="t" r="r" b="b"/>
              <a:pathLst>
                <a:path w="1773" h="720" extrusionOk="0">
                  <a:moveTo>
                    <a:pt x="1722" y="218"/>
                  </a:moveTo>
                  <a:cubicBezTo>
                    <a:pt x="1555" y="101"/>
                    <a:pt x="1304" y="118"/>
                    <a:pt x="1120" y="101"/>
                  </a:cubicBezTo>
                  <a:cubicBezTo>
                    <a:pt x="1003" y="101"/>
                    <a:pt x="870" y="101"/>
                    <a:pt x="753" y="101"/>
                  </a:cubicBezTo>
                  <a:cubicBezTo>
                    <a:pt x="686" y="101"/>
                    <a:pt x="636" y="101"/>
                    <a:pt x="569" y="101"/>
                  </a:cubicBezTo>
                  <a:cubicBezTo>
                    <a:pt x="569" y="101"/>
                    <a:pt x="552" y="101"/>
                    <a:pt x="536" y="101"/>
                  </a:cubicBezTo>
                  <a:cubicBezTo>
                    <a:pt x="452" y="1"/>
                    <a:pt x="268" y="1"/>
                    <a:pt x="201" y="168"/>
                  </a:cubicBezTo>
                  <a:cubicBezTo>
                    <a:pt x="1" y="719"/>
                    <a:pt x="1488" y="586"/>
                    <a:pt x="1722" y="402"/>
                  </a:cubicBezTo>
                  <a:cubicBezTo>
                    <a:pt x="1772" y="352"/>
                    <a:pt x="1772" y="268"/>
                    <a:pt x="1722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1759550" y="4143600"/>
              <a:ext cx="232150" cy="313650"/>
            </a:xfrm>
            <a:custGeom>
              <a:avLst/>
              <a:gdLst/>
              <a:ahLst/>
              <a:cxnLst/>
              <a:rect l="l" t="t" r="r" b="b"/>
              <a:pathLst>
                <a:path w="9286" h="12546" extrusionOk="0">
                  <a:moveTo>
                    <a:pt x="3138" y="8366"/>
                  </a:moveTo>
                  <a:cubicBezTo>
                    <a:pt x="3287" y="8366"/>
                    <a:pt x="3470" y="8508"/>
                    <a:pt x="3688" y="8799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69"/>
                  </a:cubicBezTo>
                  <a:cubicBezTo>
                    <a:pt x="3103" y="10536"/>
                    <a:pt x="3037" y="10603"/>
                    <a:pt x="2970" y="10653"/>
                  </a:cubicBezTo>
                  <a:cubicBezTo>
                    <a:pt x="2669" y="10018"/>
                    <a:pt x="2585" y="9266"/>
                    <a:pt x="2836" y="8665"/>
                  </a:cubicBezTo>
                  <a:cubicBezTo>
                    <a:pt x="2912" y="8466"/>
                    <a:pt x="3013" y="8366"/>
                    <a:pt x="3138" y="8366"/>
                  </a:cubicBezTo>
                  <a:close/>
                  <a:moveTo>
                    <a:pt x="5863" y="8853"/>
                  </a:moveTo>
                  <a:cubicBezTo>
                    <a:pt x="5964" y="8853"/>
                    <a:pt x="6039" y="8941"/>
                    <a:pt x="6094" y="9116"/>
                  </a:cubicBezTo>
                  <a:cubicBezTo>
                    <a:pt x="6245" y="9383"/>
                    <a:pt x="6278" y="9634"/>
                    <a:pt x="6295" y="9935"/>
                  </a:cubicBezTo>
                  <a:cubicBezTo>
                    <a:pt x="6295" y="10302"/>
                    <a:pt x="6144" y="10687"/>
                    <a:pt x="5944" y="11038"/>
                  </a:cubicBezTo>
                  <a:cubicBezTo>
                    <a:pt x="5727" y="10687"/>
                    <a:pt x="5576" y="10252"/>
                    <a:pt x="5543" y="9885"/>
                  </a:cubicBezTo>
                  <a:cubicBezTo>
                    <a:pt x="5493" y="9601"/>
                    <a:pt x="5509" y="9317"/>
                    <a:pt x="5560" y="9032"/>
                  </a:cubicBezTo>
                  <a:cubicBezTo>
                    <a:pt x="5680" y="8912"/>
                    <a:pt x="5780" y="8853"/>
                    <a:pt x="5863" y="8853"/>
                  </a:cubicBezTo>
                  <a:close/>
                  <a:moveTo>
                    <a:pt x="6235" y="0"/>
                  </a:moveTo>
                  <a:cubicBezTo>
                    <a:pt x="6130" y="0"/>
                    <a:pt x="6028" y="59"/>
                    <a:pt x="5994" y="194"/>
                  </a:cubicBezTo>
                  <a:cubicBezTo>
                    <a:pt x="5844" y="845"/>
                    <a:pt x="5927" y="1447"/>
                    <a:pt x="6044" y="2098"/>
                  </a:cubicBezTo>
                  <a:cubicBezTo>
                    <a:pt x="6161" y="2884"/>
                    <a:pt x="6211" y="3669"/>
                    <a:pt x="6311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50" y="8732"/>
                    <a:pt x="8784" y="9216"/>
                    <a:pt x="8550" y="10169"/>
                  </a:cubicBezTo>
                  <a:cubicBezTo>
                    <a:pt x="8383" y="10870"/>
                    <a:pt x="7865" y="11622"/>
                    <a:pt x="7097" y="11689"/>
                  </a:cubicBezTo>
                  <a:cubicBezTo>
                    <a:pt x="7058" y="11693"/>
                    <a:pt x="7020" y="11696"/>
                    <a:pt x="6983" y="11696"/>
                  </a:cubicBezTo>
                  <a:cubicBezTo>
                    <a:pt x="6728" y="11696"/>
                    <a:pt x="6501" y="11599"/>
                    <a:pt x="6311" y="11439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295" y="8247"/>
                    <a:pt x="5693" y="8247"/>
                  </a:cubicBezTo>
                  <a:cubicBezTo>
                    <a:pt x="5689" y="8247"/>
                    <a:pt x="5685" y="8247"/>
                    <a:pt x="5681" y="8247"/>
                  </a:cubicBezTo>
                  <a:cubicBezTo>
                    <a:pt x="4361" y="8247"/>
                    <a:pt x="5143" y="10939"/>
                    <a:pt x="5576" y="11439"/>
                  </a:cubicBezTo>
                  <a:cubicBezTo>
                    <a:pt x="5593" y="11455"/>
                    <a:pt x="5626" y="11472"/>
                    <a:pt x="5643" y="11505"/>
                  </a:cubicBezTo>
                  <a:cubicBezTo>
                    <a:pt x="5372" y="11853"/>
                    <a:pt x="5063" y="12011"/>
                    <a:pt x="4723" y="12011"/>
                  </a:cubicBezTo>
                  <a:cubicBezTo>
                    <a:pt x="4476" y="12011"/>
                    <a:pt x="4213" y="11928"/>
                    <a:pt x="3939" y="11773"/>
                  </a:cubicBezTo>
                  <a:cubicBezTo>
                    <a:pt x="3688" y="11622"/>
                    <a:pt x="3438" y="11388"/>
                    <a:pt x="3237" y="11138"/>
                  </a:cubicBezTo>
                  <a:cubicBezTo>
                    <a:pt x="3571" y="10837"/>
                    <a:pt x="3839" y="10503"/>
                    <a:pt x="3972" y="10152"/>
                  </a:cubicBezTo>
                  <a:cubicBezTo>
                    <a:pt x="4173" y="9617"/>
                    <a:pt x="4440" y="8515"/>
                    <a:pt x="4006" y="8030"/>
                  </a:cubicBezTo>
                  <a:cubicBezTo>
                    <a:pt x="3817" y="7802"/>
                    <a:pt x="3598" y="7703"/>
                    <a:pt x="3374" y="7703"/>
                  </a:cubicBezTo>
                  <a:cubicBezTo>
                    <a:pt x="3123" y="7703"/>
                    <a:pt x="2865" y="7827"/>
                    <a:pt x="2636" y="8030"/>
                  </a:cubicBezTo>
                  <a:cubicBezTo>
                    <a:pt x="1951" y="8615"/>
                    <a:pt x="2134" y="9818"/>
                    <a:pt x="2368" y="10570"/>
                  </a:cubicBezTo>
                  <a:cubicBezTo>
                    <a:pt x="2418" y="10703"/>
                    <a:pt x="2468" y="10837"/>
                    <a:pt x="2535" y="10971"/>
                  </a:cubicBezTo>
                  <a:cubicBezTo>
                    <a:pt x="2255" y="11141"/>
                    <a:pt x="1933" y="11269"/>
                    <a:pt x="1630" y="11269"/>
                  </a:cubicBezTo>
                  <a:cubicBezTo>
                    <a:pt x="1427" y="11269"/>
                    <a:pt x="1232" y="11212"/>
                    <a:pt x="1065" y="11071"/>
                  </a:cubicBezTo>
                  <a:cubicBezTo>
                    <a:pt x="714" y="10770"/>
                    <a:pt x="647" y="10219"/>
                    <a:pt x="614" y="9801"/>
                  </a:cubicBezTo>
                  <a:cubicBezTo>
                    <a:pt x="564" y="8899"/>
                    <a:pt x="697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3"/>
                    <a:pt x="2986" y="2082"/>
                    <a:pt x="2736" y="778"/>
                  </a:cubicBezTo>
                  <a:cubicBezTo>
                    <a:pt x="2709" y="644"/>
                    <a:pt x="2608" y="585"/>
                    <a:pt x="2502" y="585"/>
                  </a:cubicBezTo>
                  <a:cubicBezTo>
                    <a:pt x="2346" y="585"/>
                    <a:pt x="2178" y="713"/>
                    <a:pt x="2218" y="912"/>
                  </a:cubicBezTo>
                  <a:cubicBezTo>
                    <a:pt x="2468" y="2182"/>
                    <a:pt x="1967" y="3786"/>
                    <a:pt x="1416" y="4905"/>
                  </a:cubicBezTo>
                  <a:cubicBezTo>
                    <a:pt x="864" y="6058"/>
                    <a:pt x="347" y="6927"/>
                    <a:pt x="179" y="8230"/>
                  </a:cubicBezTo>
                  <a:cubicBezTo>
                    <a:pt x="0" y="9498"/>
                    <a:pt x="61" y="11830"/>
                    <a:pt x="1620" y="11830"/>
                  </a:cubicBezTo>
                  <a:cubicBezTo>
                    <a:pt x="1808" y="11830"/>
                    <a:pt x="2018" y="11796"/>
                    <a:pt x="2251" y="11723"/>
                  </a:cubicBezTo>
                  <a:cubicBezTo>
                    <a:pt x="2452" y="11656"/>
                    <a:pt x="2636" y="11555"/>
                    <a:pt x="2836" y="11439"/>
                  </a:cubicBezTo>
                  <a:cubicBezTo>
                    <a:pt x="3314" y="12070"/>
                    <a:pt x="4041" y="12546"/>
                    <a:pt x="4747" y="12546"/>
                  </a:cubicBezTo>
                  <a:cubicBezTo>
                    <a:pt x="5200" y="12546"/>
                    <a:pt x="5645" y="12350"/>
                    <a:pt x="6011" y="11873"/>
                  </a:cubicBezTo>
                  <a:cubicBezTo>
                    <a:pt x="6027" y="11873"/>
                    <a:pt x="6027" y="11856"/>
                    <a:pt x="6044" y="11856"/>
                  </a:cubicBezTo>
                  <a:cubicBezTo>
                    <a:pt x="6364" y="12080"/>
                    <a:pt x="6701" y="12183"/>
                    <a:pt x="7031" y="12183"/>
                  </a:cubicBezTo>
                  <a:cubicBezTo>
                    <a:pt x="7787" y="12183"/>
                    <a:pt x="8506" y="11642"/>
                    <a:pt x="8901" y="10770"/>
                  </a:cubicBezTo>
                  <a:cubicBezTo>
                    <a:pt x="9119" y="10319"/>
                    <a:pt x="9286" y="9651"/>
                    <a:pt x="9135" y="9149"/>
                  </a:cubicBezTo>
                  <a:cubicBezTo>
                    <a:pt x="8918" y="8347"/>
                    <a:pt x="8233" y="7813"/>
                    <a:pt x="7765" y="7161"/>
                  </a:cubicBezTo>
                  <a:cubicBezTo>
                    <a:pt x="7097" y="6175"/>
                    <a:pt x="6896" y="4939"/>
                    <a:pt x="6746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52" y="128"/>
                    <a:pt x="6390" y="0"/>
                    <a:pt x="6235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19"/>
          <p:cNvGrpSpPr/>
          <p:nvPr/>
        </p:nvGrpSpPr>
        <p:grpSpPr>
          <a:xfrm>
            <a:off x="3046805" y="-24889"/>
            <a:ext cx="1349787" cy="2915069"/>
            <a:chOff x="3679449" y="-40825"/>
            <a:chExt cx="1349787" cy="2915069"/>
          </a:xfrm>
        </p:grpSpPr>
        <p:sp>
          <p:nvSpPr>
            <p:cNvPr id="136" name="Google Shape;136;p19"/>
            <p:cNvSpPr/>
            <p:nvPr/>
          </p:nvSpPr>
          <p:spPr>
            <a:xfrm>
              <a:off x="4267537" y="2698289"/>
              <a:ext cx="28721" cy="175954"/>
            </a:xfrm>
            <a:custGeom>
              <a:avLst/>
              <a:gdLst/>
              <a:ahLst/>
              <a:cxnLst/>
              <a:rect l="l" t="t" r="r" b="b"/>
              <a:pathLst>
                <a:path w="603" h="3694" extrusionOk="0">
                  <a:moveTo>
                    <a:pt x="18" y="2724"/>
                  </a:moveTo>
                  <a:lnTo>
                    <a:pt x="18" y="2290"/>
                  </a:lnTo>
                  <a:cubicBezTo>
                    <a:pt x="1" y="2073"/>
                    <a:pt x="34" y="1872"/>
                    <a:pt x="101" y="1672"/>
                  </a:cubicBezTo>
                  <a:cubicBezTo>
                    <a:pt x="201" y="1304"/>
                    <a:pt x="218" y="936"/>
                    <a:pt x="268" y="569"/>
                  </a:cubicBezTo>
                  <a:cubicBezTo>
                    <a:pt x="285" y="435"/>
                    <a:pt x="302" y="318"/>
                    <a:pt x="318" y="184"/>
                  </a:cubicBezTo>
                  <a:cubicBezTo>
                    <a:pt x="335" y="151"/>
                    <a:pt x="335" y="118"/>
                    <a:pt x="352" y="84"/>
                  </a:cubicBezTo>
                  <a:cubicBezTo>
                    <a:pt x="369" y="34"/>
                    <a:pt x="435" y="1"/>
                    <a:pt x="486" y="17"/>
                  </a:cubicBezTo>
                  <a:cubicBezTo>
                    <a:pt x="519" y="34"/>
                    <a:pt x="569" y="67"/>
                    <a:pt x="569" y="101"/>
                  </a:cubicBezTo>
                  <a:cubicBezTo>
                    <a:pt x="586" y="151"/>
                    <a:pt x="586" y="201"/>
                    <a:pt x="569" y="268"/>
                  </a:cubicBezTo>
                  <a:cubicBezTo>
                    <a:pt x="536" y="552"/>
                    <a:pt x="502" y="836"/>
                    <a:pt x="469" y="1120"/>
                  </a:cubicBezTo>
                  <a:cubicBezTo>
                    <a:pt x="469" y="1220"/>
                    <a:pt x="469" y="1321"/>
                    <a:pt x="486" y="1421"/>
                  </a:cubicBezTo>
                  <a:cubicBezTo>
                    <a:pt x="602" y="2006"/>
                    <a:pt x="602" y="2607"/>
                    <a:pt x="586" y="3192"/>
                  </a:cubicBezTo>
                  <a:cubicBezTo>
                    <a:pt x="586" y="3276"/>
                    <a:pt x="586" y="3359"/>
                    <a:pt x="569" y="3426"/>
                  </a:cubicBezTo>
                  <a:cubicBezTo>
                    <a:pt x="519" y="3593"/>
                    <a:pt x="385" y="3693"/>
                    <a:pt x="252" y="3693"/>
                  </a:cubicBezTo>
                  <a:cubicBezTo>
                    <a:pt x="101" y="3677"/>
                    <a:pt x="1" y="3526"/>
                    <a:pt x="1" y="3376"/>
                  </a:cubicBezTo>
                  <a:cubicBezTo>
                    <a:pt x="1" y="3159"/>
                    <a:pt x="1" y="2941"/>
                    <a:pt x="1" y="272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4521453" y="2695098"/>
              <a:ext cx="62872" cy="131370"/>
            </a:xfrm>
            <a:custGeom>
              <a:avLst/>
              <a:gdLst/>
              <a:ahLst/>
              <a:cxnLst/>
              <a:rect l="l" t="t" r="r" b="b"/>
              <a:pathLst>
                <a:path w="1320" h="2758" extrusionOk="0">
                  <a:moveTo>
                    <a:pt x="50" y="1"/>
                  </a:moveTo>
                  <a:cubicBezTo>
                    <a:pt x="117" y="51"/>
                    <a:pt x="150" y="68"/>
                    <a:pt x="184" y="101"/>
                  </a:cubicBezTo>
                  <a:cubicBezTo>
                    <a:pt x="451" y="385"/>
                    <a:pt x="702" y="686"/>
                    <a:pt x="835" y="1070"/>
                  </a:cubicBezTo>
                  <a:cubicBezTo>
                    <a:pt x="902" y="1287"/>
                    <a:pt x="1019" y="1488"/>
                    <a:pt x="1119" y="1688"/>
                  </a:cubicBezTo>
                  <a:cubicBezTo>
                    <a:pt x="1203" y="1872"/>
                    <a:pt x="1253" y="2056"/>
                    <a:pt x="1303" y="2256"/>
                  </a:cubicBezTo>
                  <a:cubicBezTo>
                    <a:pt x="1320" y="2373"/>
                    <a:pt x="1303" y="2490"/>
                    <a:pt x="1253" y="2607"/>
                  </a:cubicBezTo>
                  <a:cubicBezTo>
                    <a:pt x="1203" y="2691"/>
                    <a:pt x="1136" y="2741"/>
                    <a:pt x="1036" y="2758"/>
                  </a:cubicBezTo>
                  <a:cubicBezTo>
                    <a:pt x="936" y="2758"/>
                    <a:pt x="869" y="2708"/>
                    <a:pt x="819" y="2607"/>
                  </a:cubicBezTo>
                  <a:cubicBezTo>
                    <a:pt x="802" y="2557"/>
                    <a:pt x="769" y="2507"/>
                    <a:pt x="752" y="2440"/>
                  </a:cubicBezTo>
                  <a:cubicBezTo>
                    <a:pt x="602" y="1822"/>
                    <a:pt x="368" y="1221"/>
                    <a:pt x="100" y="636"/>
                  </a:cubicBezTo>
                  <a:cubicBezTo>
                    <a:pt x="17" y="419"/>
                    <a:pt x="0" y="335"/>
                    <a:pt x="50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3679449" y="2132415"/>
              <a:ext cx="125791" cy="44632"/>
            </a:xfrm>
            <a:custGeom>
              <a:avLst/>
              <a:gdLst/>
              <a:ahLst/>
              <a:cxnLst/>
              <a:rect l="l" t="t" r="r" b="b"/>
              <a:pathLst>
                <a:path w="2641" h="937" extrusionOk="0">
                  <a:moveTo>
                    <a:pt x="2640" y="753"/>
                  </a:moveTo>
                  <a:cubicBezTo>
                    <a:pt x="2523" y="937"/>
                    <a:pt x="2356" y="937"/>
                    <a:pt x="2172" y="903"/>
                  </a:cubicBezTo>
                  <a:cubicBezTo>
                    <a:pt x="1755" y="836"/>
                    <a:pt x="1354" y="769"/>
                    <a:pt x="953" y="653"/>
                  </a:cubicBezTo>
                  <a:cubicBezTo>
                    <a:pt x="719" y="586"/>
                    <a:pt x="502" y="502"/>
                    <a:pt x="251" y="519"/>
                  </a:cubicBezTo>
                  <a:cubicBezTo>
                    <a:pt x="84" y="536"/>
                    <a:pt x="0" y="352"/>
                    <a:pt x="67" y="201"/>
                  </a:cubicBezTo>
                  <a:cubicBezTo>
                    <a:pt x="117" y="118"/>
                    <a:pt x="184" y="34"/>
                    <a:pt x="301" y="18"/>
                  </a:cubicBezTo>
                  <a:cubicBezTo>
                    <a:pt x="385" y="1"/>
                    <a:pt x="485" y="1"/>
                    <a:pt x="568" y="18"/>
                  </a:cubicBezTo>
                  <a:cubicBezTo>
                    <a:pt x="719" y="34"/>
                    <a:pt x="869" y="68"/>
                    <a:pt x="1020" y="101"/>
                  </a:cubicBezTo>
                  <a:cubicBezTo>
                    <a:pt x="1320" y="168"/>
                    <a:pt x="1621" y="235"/>
                    <a:pt x="1922" y="318"/>
                  </a:cubicBezTo>
                  <a:cubicBezTo>
                    <a:pt x="2039" y="335"/>
                    <a:pt x="2156" y="368"/>
                    <a:pt x="2256" y="419"/>
                  </a:cubicBezTo>
                  <a:cubicBezTo>
                    <a:pt x="2423" y="469"/>
                    <a:pt x="2557" y="569"/>
                    <a:pt x="2640" y="75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3942843" y="2640178"/>
              <a:ext cx="124219" cy="98742"/>
            </a:xfrm>
            <a:custGeom>
              <a:avLst/>
              <a:gdLst/>
              <a:ahLst/>
              <a:cxnLst/>
              <a:rect l="l" t="t" r="r" b="b"/>
              <a:pathLst>
                <a:path w="2608" h="2073" extrusionOk="0">
                  <a:moveTo>
                    <a:pt x="235" y="2073"/>
                  </a:moveTo>
                  <a:cubicBezTo>
                    <a:pt x="101" y="2073"/>
                    <a:pt x="1" y="1956"/>
                    <a:pt x="34" y="1839"/>
                  </a:cubicBezTo>
                  <a:cubicBezTo>
                    <a:pt x="68" y="1755"/>
                    <a:pt x="101" y="1688"/>
                    <a:pt x="151" y="1622"/>
                  </a:cubicBezTo>
                  <a:cubicBezTo>
                    <a:pt x="185" y="1588"/>
                    <a:pt x="218" y="1572"/>
                    <a:pt x="252" y="1538"/>
                  </a:cubicBezTo>
                  <a:cubicBezTo>
                    <a:pt x="853" y="1137"/>
                    <a:pt x="1421" y="703"/>
                    <a:pt x="2039" y="318"/>
                  </a:cubicBezTo>
                  <a:cubicBezTo>
                    <a:pt x="2156" y="252"/>
                    <a:pt x="2273" y="151"/>
                    <a:pt x="2390" y="68"/>
                  </a:cubicBezTo>
                  <a:cubicBezTo>
                    <a:pt x="2474" y="1"/>
                    <a:pt x="2541" y="1"/>
                    <a:pt x="2574" y="68"/>
                  </a:cubicBezTo>
                  <a:cubicBezTo>
                    <a:pt x="2607" y="118"/>
                    <a:pt x="2591" y="168"/>
                    <a:pt x="2524" y="218"/>
                  </a:cubicBezTo>
                  <a:cubicBezTo>
                    <a:pt x="2240" y="419"/>
                    <a:pt x="2039" y="686"/>
                    <a:pt x="1822" y="953"/>
                  </a:cubicBezTo>
                  <a:cubicBezTo>
                    <a:pt x="1688" y="1104"/>
                    <a:pt x="1538" y="1237"/>
                    <a:pt x="1388" y="1354"/>
                  </a:cubicBezTo>
                  <a:cubicBezTo>
                    <a:pt x="1104" y="1555"/>
                    <a:pt x="820" y="1755"/>
                    <a:pt x="536" y="1956"/>
                  </a:cubicBezTo>
                  <a:cubicBezTo>
                    <a:pt x="452" y="2023"/>
                    <a:pt x="352" y="2073"/>
                    <a:pt x="235" y="207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4886727" y="2182572"/>
              <a:ext cx="142509" cy="52586"/>
            </a:xfrm>
            <a:custGeom>
              <a:avLst/>
              <a:gdLst/>
              <a:ahLst/>
              <a:cxnLst/>
              <a:rect l="l" t="t" r="r" b="b"/>
              <a:pathLst>
                <a:path w="2992" h="1104" extrusionOk="0">
                  <a:moveTo>
                    <a:pt x="0" y="1103"/>
                  </a:moveTo>
                  <a:cubicBezTo>
                    <a:pt x="17" y="1070"/>
                    <a:pt x="34" y="1036"/>
                    <a:pt x="50" y="1020"/>
                  </a:cubicBezTo>
                  <a:cubicBezTo>
                    <a:pt x="117" y="1003"/>
                    <a:pt x="184" y="986"/>
                    <a:pt x="234" y="986"/>
                  </a:cubicBezTo>
                  <a:cubicBezTo>
                    <a:pt x="351" y="953"/>
                    <a:pt x="451" y="920"/>
                    <a:pt x="535" y="836"/>
                  </a:cubicBezTo>
                  <a:cubicBezTo>
                    <a:pt x="652" y="702"/>
                    <a:pt x="819" y="619"/>
                    <a:pt x="1003" y="569"/>
                  </a:cubicBezTo>
                  <a:cubicBezTo>
                    <a:pt x="1337" y="452"/>
                    <a:pt x="1671" y="335"/>
                    <a:pt x="2005" y="218"/>
                  </a:cubicBezTo>
                  <a:cubicBezTo>
                    <a:pt x="2172" y="151"/>
                    <a:pt x="2356" y="101"/>
                    <a:pt x="2523" y="51"/>
                  </a:cubicBezTo>
                  <a:cubicBezTo>
                    <a:pt x="2640" y="1"/>
                    <a:pt x="2757" y="34"/>
                    <a:pt x="2857" y="101"/>
                  </a:cubicBezTo>
                  <a:cubicBezTo>
                    <a:pt x="2991" y="168"/>
                    <a:pt x="2991" y="335"/>
                    <a:pt x="2874" y="402"/>
                  </a:cubicBezTo>
                  <a:cubicBezTo>
                    <a:pt x="2757" y="468"/>
                    <a:pt x="2640" y="535"/>
                    <a:pt x="2523" y="569"/>
                  </a:cubicBezTo>
                  <a:cubicBezTo>
                    <a:pt x="2222" y="686"/>
                    <a:pt x="1905" y="803"/>
                    <a:pt x="1604" y="903"/>
                  </a:cubicBezTo>
                  <a:cubicBezTo>
                    <a:pt x="1270" y="1020"/>
                    <a:pt x="953" y="1070"/>
                    <a:pt x="602" y="1053"/>
                  </a:cubicBezTo>
                  <a:cubicBezTo>
                    <a:pt x="485" y="1053"/>
                    <a:pt x="351" y="1087"/>
                    <a:pt x="217" y="1087"/>
                  </a:cubicBezTo>
                  <a:cubicBezTo>
                    <a:pt x="167" y="1103"/>
                    <a:pt x="84" y="1103"/>
                    <a:pt x="0" y="110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4875582" y="2446790"/>
              <a:ext cx="144081" cy="47013"/>
            </a:xfrm>
            <a:custGeom>
              <a:avLst/>
              <a:gdLst/>
              <a:ahLst/>
              <a:cxnLst/>
              <a:rect l="l" t="t" r="r" b="b"/>
              <a:pathLst>
                <a:path w="3025" h="987" extrusionOk="0">
                  <a:moveTo>
                    <a:pt x="0" y="34"/>
                  </a:moveTo>
                  <a:cubicBezTo>
                    <a:pt x="101" y="17"/>
                    <a:pt x="134" y="1"/>
                    <a:pt x="151" y="1"/>
                  </a:cubicBezTo>
                  <a:cubicBezTo>
                    <a:pt x="234" y="1"/>
                    <a:pt x="318" y="1"/>
                    <a:pt x="401" y="17"/>
                  </a:cubicBezTo>
                  <a:cubicBezTo>
                    <a:pt x="635" y="51"/>
                    <a:pt x="852" y="68"/>
                    <a:pt x="1086" y="68"/>
                  </a:cubicBezTo>
                  <a:cubicBezTo>
                    <a:pt x="1571" y="51"/>
                    <a:pt x="2039" y="118"/>
                    <a:pt x="2507" y="268"/>
                  </a:cubicBezTo>
                  <a:cubicBezTo>
                    <a:pt x="2624" y="318"/>
                    <a:pt x="2757" y="385"/>
                    <a:pt x="2874" y="452"/>
                  </a:cubicBezTo>
                  <a:cubicBezTo>
                    <a:pt x="2941" y="502"/>
                    <a:pt x="2991" y="569"/>
                    <a:pt x="2991" y="652"/>
                  </a:cubicBezTo>
                  <a:cubicBezTo>
                    <a:pt x="3025" y="836"/>
                    <a:pt x="2874" y="987"/>
                    <a:pt x="2674" y="953"/>
                  </a:cubicBezTo>
                  <a:cubicBezTo>
                    <a:pt x="2657" y="936"/>
                    <a:pt x="2624" y="936"/>
                    <a:pt x="2607" y="920"/>
                  </a:cubicBezTo>
                  <a:cubicBezTo>
                    <a:pt x="2373" y="803"/>
                    <a:pt x="2122" y="736"/>
                    <a:pt x="1872" y="686"/>
                  </a:cubicBezTo>
                  <a:cubicBezTo>
                    <a:pt x="1538" y="602"/>
                    <a:pt x="1220" y="502"/>
                    <a:pt x="919" y="302"/>
                  </a:cubicBezTo>
                  <a:cubicBezTo>
                    <a:pt x="786" y="201"/>
                    <a:pt x="619" y="168"/>
                    <a:pt x="451" y="151"/>
                  </a:cubicBezTo>
                  <a:cubicBezTo>
                    <a:pt x="318" y="151"/>
                    <a:pt x="184" y="151"/>
                    <a:pt x="0" y="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4771320" y="1840333"/>
              <a:ext cx="108263" cy="64542"/>
            </a:xfrm>
            <a:custGeom>
              <a:avLst/>
              <a:gdLst/>
              <a:ahLst/>
              <a:cxnLst/>
              <a:rect l="l" t="t" r="r" b="b"/>
              <a:pathLst>
                <a:path w="2273" h="1355" extrusionOk="0">
                  <a:moveTo>
                    <a:pt x="2273" y="252"/>
                  </a:moveTo>
                  <a:cubicBezTo>
                    <a:pt x="2256" y="268"/>
                    <a:pt x="2239" y="335"/>
                    <a:pt x="2189" y="368"/>
                  </a:cubicBezTo>
                  <a:cubicBezTo>
                    <a:pt x="2139" y="419"/>
                    <a:pt x="2089" y="452"/>
                    <a:pt x="2022" y="485"/>
                  </a:cubicBezTo>
                  <a:cubicBezTo>
                    <a:pt x="1437" y="786"/>
                    <a:pt x="853" y="1070"/>
                    <a:pt x="251" y="1321"/>
                  </a:cubicBezTo>
                  <a:cubicBezTo>
                    <a:pt x="234" y="1321"/>
                    <a:pt x="218" y="1338"/>
                    <a:pt x="184" y="1338"/>
                  </a:cubicBezTo>
                  <a:cubicBezTo>
                    <a:pt x="134" y="1354"/>
                    <a:pt x="67" y="1321"/>
                    <a:pt x="34" y="1254"/>
                  </a:cubicBezTo>
                  <a:cubicBezTo>
                    <a:pt x="1" y="1204"/>
                    <a:pt x="17" y="1137"/>
                    <a:pt x="51" y="1104"/>
                  </a:cubicBezTo>
                  <a:cubicBezTo>
                    <a:pt x="251" y="886"/>
                    <a:pt x="452" y="669"/>
                    <a:pt x="736" y="536"/>
                  </a:cubicBezTo>
                  <a:cubicBezTo>
                    <a:pt x="1070" y="385"/>
                    <a:pt x="1404" y="218"/>
                    <a:pt x="1738" y="68"/>
                  </a:cubicBezTo>
                  <a:cubicBezTo>
                    <a:pt x="1872" y="1"/>
                    <a:pt x="1989" y="1"/>
                    <a:pt x="2122" y="51"/>
                  </a:cubicBezTo>
                  <a:cubicBezTo>
                    <a:pt x="2206" y="68"/>
                    <a:pt x="2273" y="151"/>
                    <a:pt x="2273" y="25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4760174" y="2602786"/>
              <a:ext cx="105881" cy="82023"/>
            </a:xfrm>
            <a:custGeom>
              <a:avLst/>
              <a:gdLst/>
              <a:ahLst/>
              <a:cxnLst/>
              <a:rect l="l" t="t" r="r" b="b"/>
              <a:pathLst>
                <a:path w="2223" h="1722" extrusionOk="0">
                  <a:moveTo>
                    <a:pt x="1889" y="1705"/>
                  </a:moveTo>
                  <a:cubicBezTo>
                    <a:pt x="1822" y="1671"/>
                    <a:pt x="1705" y="1621"/>
                    <a:pt x="1605" y="1555"/>
                  </a:cubicBezTo>
                  <a:cubicBezTo>
                    <a:pt x="1287" y="1354"/>
                    <a:pt x="1003" y="1103"/>
                    <a:pt x="736" y="836"/>
                  </a:cubicBezTo>
                  <a:cubicBezTo>
                    <a:pt x="535" y="636"/>
                    <a:pt x="301" y="418"/>
                    <a:pt x="101" y="218"/>
                  </a:cubicBezTo>
                  <a:cubicBezTo>
                    <a:pt x="67" y="184"/>
                    <a:pt x="17" y="151"/>
                    <a:pt x="1" y="118"/>
                  </a:cubicBezTo>
                  <a:cubicBezTo>
                    <a:pt x="1" y="84"/>
                    <a:pt x="1" y="51"/>
                    <a:pt x="17" y="17"/>
                  </a:cubicBezTo>
                  <a:cubicBezTo>
                    <a:pt x="34" y="1"/>
                    <a:pt x="67" y="1"/>
                    <a:pt x="84" y="1"/>
                  </a:cubicBezTo>
                  <a:cubicBezTo>
                    <a:pt x="118" y="17"/>
                    <a:pt x="151" y="34"/>
                    <a:pt x="184" y="67"/>
                  </a:cubicBezTo>
                  <a:cubicBezTo>
                    <a:pt x="351" y="251"/>
                    <a:pt x="585" y="335"/>
                    <a:pt x="803" y="435"/>
                  </a:cubicBezTo>
                  <a:cubicBezTo>
                    <a:pt x="1204" y="602"/>
                    <a:pt x="1554" y="803"/>
                    <a:pt x="1905" y="1053"/>
                  </a:cubicBezTo>
                  <a:cubicBezTo>
                    <a:pt x="2039" y="1154"/>
                    <a:pt x="2139" y="1287"/>
                    <a:pt x="2173" y="1438"/>
                  </a:cubicBezTo>
                  <a:cubicBezTo>
                    <a:pt x="2223" y="1605"/>
                    <a:pt x="2106" y="1722"/>
                    <a:pt x="1889" y="170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747084" y="2440455"/>
              <a:ext cx="96355" cy="53348"/>
            </a:xfrm>
            <a:custGeom>
              <a:avLst/>
              <a:gdLst/>
              <a:ahLst/>
              <a:cxnLst/>
              <a:rect l="l" t="t" r="r" b="b"/>
              <a:pathLst>
                <a:path w="2023" h="1120" extrusionOk="0">
                  <a:moveTo>
                    <a:pt x="301" y="1120"/>
                  </a:moveTo>
                  <a:cubicBezTo>
                    <a:pt x="168" y="1120"/>
                    <a:pt x="84" y="1086"/>
                    <a:pt x="51" y="1003"/>
                  </a:cubicBezTo>
                  <a:cubicBezTo>
                    <a:pt x="1" y="919"/>
                    <a:pt x="17" y="802"/>
                    <a:pt x="118" y="735"/>
                  </a:cubicBezTo>
                  <a:cubicBezTo>
                    <a:pt x="201" y="668"/>
                    <a:pt x="285" y="602"/>
                    <a:pt x="385" y="551"/>
                  </a:cubicBezTo>
                  <a:cubicBezTo>
                    <a:pt x="602" y="468"/>
                    <a:pt x="803" y="368"/>
                    <a:pt x="1020" y="284"/>
                  </a:cubicBezTo>
                  <a:cubicBezTo>
                    <a:pt x="1270" y="201"/>
                    <a:pt x="1538" y="117"/>
                    <a:pt x="1788" y="34"/>
                  </a:cubicBezTo>
                  <a:cubicBezTo>
                    <a:pt x="1872" y="0"/>
                    <a:pt x="1972" y="50"/>
                    <a:pt x="1989" y="117"/>
                  </a:cubicBezTo>
                  <a:cubicBezTo>
                    <a:pt x="2022" y="201"/>
                    <a:pt x="2006" y="301"/>
                    <a:pt x="1922" y="334"/>
                  </a:cubicBezTo>
                  <a:cubicBezTo>
                    <a:pt x="1638" y="451"/>
                    <a:pt x="1438" y="702"/>
                    <a:pt x="1153" y="819"/>
                  </a:cubicBezTo>
                  <a:cubicBezTo>
                    <a:pt x="953" y="902"/>
                    <a:pt x="752" y="1003"/>
                    <a:pt x="535" y="1086"/>
                  </a:cubicBezTo>
                  <a:cubicBezTo>
                    <a:pt x="452" y="1103"/>
                    <a:pt x="351" y="1120"/>
                    <a:pt x="301" y="112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835438" y="1842762"/>
              <a:ext cx="83591" cy="74831"/>
            </a:xfrm>
            <a:custGeom>
              <a:avLst/>
              <a:gdLst/>
              <a:ahLst/>
              <a:cxnLst/>
              <a:rect l="l" t="t" r="r" b="b"/>
              <a:pathLst>
                <a:path w="1755" h="1571" extrusionOk="0">
                  <a:moveTo>
                    <a:pt x="1755" y="1487"/>
                  </a:moveTo>
                  <a:cubicBezTo>
                    <a:pt x="1705" y="1520"/>
                    <a:pt x="1671" y="1554"/>
                    <a:pt x="1638" y="1554"/>
                  </a:cubicBezTo>
                  <a:cubicBezTo>
                    <a:pt x="1604" y="1571"/>
                    <a:pt x="1571" y="1537"/>
                    <a:pt x="1537" y="1537"/>
                  </a:cubicBezTo>
                  <a:cubicBezTo>
                    <a:pt x="1420" y="1487"/>
                    <a:pt x="1320" y="1437"/>
                    <a:pt x="1203" y="1404"/>
                  </a:cubicBezTo>
                  <a:cubicBezTo>
                    <a:pt x="953" y="1320"/>
                    <a:pt x="769" y="1186"/>
                    <a:pt x="585" y="1003"/>
                  </a:cubicBezTo>
                  <a:cubicBezTo>
                    <a:pt x="435" y="835"/>
                    <a:pt x="284" y="668"/>
                    <a:pt x="134" y="485"/>
                  </a:cubicBezTo>
                  <a:cubicBezTo>
                    <a:pt x="117" y="451"/>
                    <a:pt x="84" y="418"/>
                    <a:pt x="67" y="384"/>
                  </a:cubicBezTo>
                  <a:cubicBezTo>
                    <a:pt x="0" y="284"/>
                    <a:pt x="17" y="167"/>
                    <a:pt x="100" y="100"/>
                  </a:cubicBezTo>
                  <a:cubicBezTo>
                    <a:pt x="167" y="17"/>
                    <a:pt x="284" y="0"/>
                    <a:pt x="401" y="67"/>
                  </a:cubicBezTo>
                  <a:cubicBezTo>
                    <a:pt x="451" y="84"/>
                    <a:pt x="501" y="134"/>
                    <a:pt x="535" y="184"/>
                  </a:cubicBezTo>
                  <a:cubicBezTo>
                    <a:pt x="635" y="284"/>
                    <a:pt x="735" y="401"/>
                    <a:pt x="836" y="501"/>
                  </a:cubicBezTo>
                  <a:cubicBezTo>
                    <a:pt x="1019" y="718"/>
                    <a:pt x="1203" y="952"/>
                    <a:pt x="1404" y="1170"/>
                  </a:cubicBezTo>
                  <a:cubicBezTo>
                    <a:pt x="1471" y="1236"/>
                    <a:pt x="1571" y="1303"/>
                    <a:pt x="1654" y="1370"/>
                  </a:cubicBezTo>
                  <a:cubicBezTo>
                    <a:pt x="1688" y="1404"/>
                    <a:pt x="1705" y="1437"/>
                    <a:pt x="1755" y="14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3933317" y="1636466"/>
              <a:ext cx="843623" cy="967892"/>
            </a:xfrm>
            <a:custGeom>
              <a:avLst/>
              <a:gdLst/>
              <a:ahLst/>
              <a:cxnLst/>
              <a:rect l="l" t="t" r="r" b="b"/>
              <a:pathLst>
                <a:path w="17712" h="20320" extrusionOk="0">
                  <a:moveTo>
                    <a:pt x="7432" y="0"/>
                  </a:moveTo>
                  <a:cubicBezTo>
                    <a:pt x="6997" y="0"/>
                    <a:pt x="6573" y="52"/>
                    <a:pt x="6149" y="154"/>
                  </a:cubicBezTo>
                  <a:cubicBezTo>
                    <a:pt x="5882" y="237"/>
                    <a:pt x="5648" y="388"/>
                    <a:pt x="5431" y="572"/>
                  </a:cubicBezTo>
                  <a:cubicBezTo>
                    <a:pt x="5381" y="605"/>
                    <a:pt x="5347" y="672"/>
                    <a:pt x="5330" y="722"/>
                  </a:cubicBezTo>
                  <a:cubicBezTo>
                    <a:pt x="5230" y="1039"/>
                    <a:pt x="5130" y="1357"/>
                    <a:pt x="5130" y="1691"/>
                  </a:cubicBezTo>
                  <a:cubicBezTo>
                    <a:pt x="5130" y="1741"/>
                    <a:pt x="5130" y="1791"/>
                    <a:pt x="5113" y="1841"/>
                  </a:cubicBezTo>
                  <a:cubicBezTo>
                    <a:pt x="4996" y="2426"/>
                    <a:pt x="4762" y="2961"/>
                    <a:pt x="4495" y="3479"/>
                  </a:cubicBezTo>
                  <a:cubicBezTo>
                    <a:pt x="4395" y="3663"/>
                    <a:pt x="4278" y="3863"/>
                    <a:pt x="4194" y="4047"/>
                  </a:cubicBezTo>
                  <a:cubicBezTo>
                    <a:pt x="4010" y="4431"/>
                    <a:pt x="3793" y="4765"/>
                    <a:pt x="3526" y="5083"/>
                  </a:cubicBezTo>
                  <a:cubicBezTo>
                    <a:pt x="3075" y="5668"/>
                    <a:pt x="2607" y="6252"/>
                    <a:pt x="2139" y="6837"/>
                  </a:cubicBezTo>
                  <a:cubicBezTo>
                    <a:pt x="2039" y="6954"/>
                    <a:pt x="1939" y="7088"/>
                    <a:pt x="1822" y="7188"/>
                  </a:cubicBezTo>
                  <a:cubicBezTo>
                    <a:pt x="1554" y="7372"/>
                    <a:pt x="1370" y="7623"/>
                    <a:pt x="1153" y="7856"/>
                  </a:cubicBezTo>
                  <a:cubicBezTo>
                    <a:pt x="1036" y="7990"/>
                    <a:pt x="936" y="8141"/>
                    <a:pt x="853" y="8291"/>
                  </a:cubicBezTo>
                  <a:cubicBezTo>
                    <a:pt x="652" y="8642"/>
                    <a:pt x="485" y="8993"/>
                    <a:pt x="318" y="9360"/>
                  </a:cubicBezTo>
                  <a:cubicBezTo>
                    <a:pt x="251" y="9511"/>
                    <a:pt x="201" y="9694"/>
                    <a:pt x="167" y="9862"/>
                  </a:cubicBezTo>
                  <a:cubicBezTo>
                    <a:pt x="134" y="10179"/>
                    <a:pt x="34" y="10480"/>
                    <a:pt x="67" y="10814"/>
                  </a:cubicBezTo>
                  <a:cubicBezTo>
                    <a:pt x="67" y="10831"/>
                    <a:pt x="51" y="10864"/>
                    <a:pt x="51" y="10897"/>
                  </a:cubicBezTo>
                  <a:cubicBezTo>
                    <a:pt x="0" y="11065"/>
                    <a:pt x="0" y="11248"/>
                    <a:pt x="0" y="11432"/>
                  </a:cubicBezTo>
                  <a:cubicBezTo>
                    <a:pt x="0" y="11900"/>
                    <a:pt x="17" y="12385"/>
                    <a:pt x="17" y="12852"/>
                  </a:cubicBezTo>
                  <a:cubicBezTo>
                    <a:pt x="17" y="12936"/>
                    <a:pt x="17" y="13003"/>
                    <a:pt x="34" y="13070"/>
                  </a:cubicBezTo>
                  <a:cubicBezTo>
                    <a:pt x="101" y="13337"/>
                    <a:pt x="117" y="13604"/>
                    <a:pt x="134" y="13888"/>
                  </a:cubicBezTo>
                  <a:cubicBezTo>
                    <a:pt x="134" y="14089"/>
                    <a:pt x="167" y="14306"/>
                    <a:pt x="301" y="14490"/>
                  </a:cubicBezTo>
                  <a:cubicBezTo>
                    <a:pt x="435" y="14657"/>
                    <a:pt x="485" y="14857"/>
                    <a:pt x="552" y="15058"/>
                  </a:cubicBezTo>
                  <a:cubicBezTo>
                    <a:pt x="602" y="15242"/>
                    <a:pt x="669" y="15425"/>
                    <a:pt x="719" y="15609"/>
                  </a:cubicBezTo>
                  <a:cubicBezTo>
                    <a:pt x="752" y="15760"/>
                    <a:pt x="836" y="15893"/>
                    <a:pt x="936" y="16010"/>
                  </a:cubicBezTo>
                  <a:cubicBezTo>
                    <a:pt x="1036" y="16111"/>
                    <a:pt x="1103" y="16227"/>
                    <a:pt x="1153" y="16344"/>
                  </a:cubicBezTo>
                  <a:cubicBezTo>
                    <a:pt x="1237" y="16578"/>
                    <a:pt x="1370" y="16796"/>
                    <a:pt x="1504" y="16996"/>
                  </a:cubicBezTo>
                  <a:cubicBezTo>
                    <a:pt x="1738" y="17380"/>
                    <a:pt x="1989" y="17715"/>
                    <a:pt x="2340" y="17999"/>
                  </a:cubicBezTo>
                  <a:cubicBezTo>
                    <a:pt x="2724" y="18299"/>
                    <a:pt x="3158" y="18533"/>
                    <a:pt x="3543" y="18851"/>
                  </a:cubicBezTo>
                  <a:cubicBezTo>
                    <a:pt x="3593" y="18884"/>
                    <a:pt x="3643" y="18901"/>
                    <a:pt x="3693" y="18918"/>
                  </a:cubicBezTo>
                  <a:cubicBezTo>
                    <a:pt x="3994" y="19085"/>
                    <a:pt x="4294" y="19235"/>
                    <a:pt x="4579" y="19402"/>
                  </a:cubicBezTo>
                  <a:cubicBezTo>
                    <a:pt x="5046" y="19669"/>
                    <a:pt x="5548" y="19870"/>
                    <a:pt x="6066" y="20020"/>
                  </a:cubicBezTo>
                  <a:cubicBezTo>
                    <a:pt x="6183" y="20037"/>
                    <a:pt x="6316" y="20054"/>
                    <a:pt x="6450" y="20070"/>
                  </a:cubicBezTo>
                  <a:cubicBezTo>
                    <a:pt x="6751" y="20137"/>
                    <a:pt x="7051" y="20137"/>
                    <a:pt x="7369" y="20137"/>
                  </a:cubicBezTo>
                  <a:cubicBezTo>
                    <a:pt x="7519" y="20137"/>
                    <a:pt x="7686" y="20154"/>
                    <a:pt x="7820" y="20204"/>
                  </a:cubicBezTo>
                  <a:cubicBezTo>
                    <a:pt x="8020" y="20254"/>
                    <a:pt x="8221" y="20254"/>
                    <a:pt x="8422" y="20254"/>
                  </a:cubicBezTo>
                  <a:lnTo>
                    <a:pt x="9056" y="20254"/>
                  </a:lnTo>
                  <a:cubicBezTo>
                    <a:pt x="9157" y="20254"/>
                    <a:pt x="9257" y="20271"/>
                    <a:pt x="9357" y="20271"/>
                  </a:cubicBezTo>
                  <a:cubicBezTo>
                    <a:pt x="9588" y="20308"/>
                    <a:pt x="9824" y="20319"/>
                    <a:pt x="10060" y="20319"/>
                  </a:cubicBezTo>
                  <a:cubicBezTo>
                    <a:pt x="10250" y="20319"/>
                    <a:pt x="10440" y="20312"/>
                    <a:pt x="10627" y="20304"/>
                  </a:cubicBezTo>
                  <a:cubicBezTo>
                    <a:pt x="10811" y="20288"/>
                    <a:pt x="10995" y="20254"/>
                    <a:pt x="11145" y="20137"/>
                  </a:cubicBezTo>
                  <a:cubicBezTo>
                    <a:pt x="11212" y="20087"/>
                    <a:pt x="11279" y="20070"/>
                    <a:pt x="11346" y="20070"/>
                  </a:cubicBezTo>
                  <a:cubicBezTo>
                    <a:pt x="11412" y="20070"/>
                    <a:pt x="11479" y="20054"/>
                    <a:pt x="11529" y="20037"/>
                  </a:cubicBezTo>
                  <a:cubicBezTo>
                    <a:pt x="12081" y="19903"/>
                    <a:pt x="12599" y="19703"/>
                    <a:pt x="13066" y="19402"/>
                  </a:cubicBezTo>
                  <a:cubicBezTo>
                    <a:pt x="13133" y="19369"/>
                    <a:pt x="13200" y="19352"/>
                    <a:pt x="13267" y="19302"/>
                  </a:cubicBezTo>
                  <a:cubicBezTo>
                    <a:pt x="13568" y="19151"/>
                    <a:pt x="13868" y="18984"/>
                    <a:pt x="14186" y="18817"/>
                  </a:cubicBezTo>
                  <a:cubicBezTo>
                    <a:pt x="14236" y="18784"/>
                    <a:pt x="14270" y="18750"/>
                    <a:pt x="14320" y="18717"/>
                  </a:cubicBezTo>
                  <a:cubicBezTo>
                    <a:pt x="14470" y="18600"/>
                    <a:pt x="14620" y="18500"/>
                    <a:pt x="14771" y="18366"/>
                  </a:cubicBezTo>
                  <a:cubicBezTo>
                    <a:pt x="14854" y="18299"/>
                    <a:pt x="14938" y="18232"/>
                    <a:pt x="14988" y="18132"/>
                  </a:cubicBezTo>
                  <a:cubicBezTo>
                    <a:pt x="15055" y="17999"/>
                    <a:pt x="15155" y="17932"/>
                    <a:pt x="15289" y="17848"/>
                  </a:cubicBezTo>
                  <a:cubicBezTo>
                    <a:pt x="15556" y="17698"/>
                    <a:pt x="15757" y="17464"/>
                    <a:pt x="15907" y="17197"/>
                  </a:cubicBezTo>
                  <a:cubicBezTo>
                    <a:pt x="15957" y="17096"/>
                    <a:pt x="16024" y="17013"/>
                    <a:pt x="16091" y="16946"/>
                  </a:cubicBezTo>
                  <a:cubicBezTo>
                    <a:pt x="16224" y="16829"/>
                    <a:pt x="16291" y="16695"/>
                    <a:pt x="16375" y="16545"/>
                  </a:cubicBezTo>
                  <a:cubicBezTo>
                    <a:pt x="16475" y="16378"/>
                    <a:pt x="16575" y="16211"/>
                    <a:pt x="16709" y="16044"/>
                  </a:cubicBezTo>
                  <a:cubicBezTo>
                    <a:pt x="16826" y="15893"/>
                    <a:pt x="16926" y="15743"/>
                    <a:pt x="16976" y="15559"/>
                  </a:cubicBezTo>
                  <a:cubicBezTo>
                    <a:pt x="17077" y="15258"/>
                    <a:pt x="17160" y="14958"/>
                    <a:pt x="17260" y="14674"/>
                  </a:cubicBezTo>
                  <a:cubicBezTo>
                    <a:pt x="17277" y="14590"/>
                    <a:pt x="17294" y="14506"/>
                    <a:pt x="17344" y="14440"/>
                  </a:cubicBezTo>
                  <a:cubicBezTo>
                    <a:pt x="17511" y="14189"/>
                    <a:pt x="17595" y="13905"/>
                    <a:pt x="17611" y="13588"/>
                  </a:cubicBezTo>
                  <a:cubicBezTo>
                    <a:pt x="17611" y="13554"/>
                    <a:pt x="17611" y="13521"/>
                    <a:pt x="17628" y="13487"/>
                  </a:cubicBezTo>
                  <a:cubicBezTo>
                    <a:pt x="17711" y="13270"/>
                    <a:pt x="17711" y="13053"/>
                    <a:pt x="17695" y="12836"/>
                  </a:cubicBezTo>
                  <a:cubicBezTo>
                    <a:pt x="17695" y="12451"/>
                    <a:pt x="17661" y="12084"/>
                    <a:pt x="17678" y="11716"/>
                  </a:cubicBezTo>
                  <a:cubicBezTo>
                    <a:pt x="17711" y="11248"/>
                    <a:pt x="17595" y="10780"/>
                    <a:pt x="17595" y="10329"/>
                  </a:cubicBezTo>
                  <a:cubicBezTo>
                    <a:pt x="17595" y="10279"/>
                    <a:pt x="17561" y="10229"/>
                    <a:pt x="17561" y="10196"/>
                  </a:cubicBezTo>
                  <a:cubicBezTo>
                    <a:pt x="17544" y="10129"/>
                    <a:pt x="17528" y="10062"/>
                    <a:pt x="17528" y="9995"/>
                  </a:cubicBezTo>
                  <a:cubicBezTo>
                    <a:pt x="17511" y="9745"/>
                    <a:pt x="17444" y="9494"/>
                    <a:pt x="17327" y="9277"/>
                  </a:cubicBezTo>
                  <a:cubicBezTo>
                    <a:pt x="17194" y="9009"/>
                    <a:pt x="17060" y="8742"/>
                    <a:pt x="16943" y="8491"/>
                  </a:cubicBezTo>
                  <a:cubicBezTo>
                    <a:pt x="16709" y="8007"/>
                    <a:pt x="16358" y="7639"/>
                    <a:pt x="15974" y="7272"/>
                  </a:cubicBezTo>
                  <a:cubicBezTo>
                    <a:pt x="15823" y="7138"/>
                    <a:pt x="15673" y="7004"/>
                    <a:pt x="15556" y="6854"/>
                  </a:cubicBezTo>
                  <a:cubicBezTo>
                    <a:pt x="15105" y="6286"/>
                    <a:pt x="14654" y="5718"/>
                    <a:pt x="14203" y="5166"/>
                  </a:cubicBezTo>
                  <a:cubicBezTo>
                    <a:pt x="13902" y="4782"/>
                    <a:pt x="13635" y="4398"/>
                    <a:pt x="13451" y="3963"/>
                  </a:cubicBezTo>
                  <a:cubicBezTo>
                    <a:pt x="13401" y="3846"/>
                    <a:pt x="13334" y="3729"/>
                    <a:pt x="13267" y="3629"/>
                  </a:cubicBezTo>
                  <a:cubicBezTo>
                    <a:pt x="13033" y="3212"/>
                    <a:pt x="12833" y="2760"/>
                    <a:pt x="12682" y="2309"/>
                  </a:cubicBezTo>
                  <a:cubicBezTo>
                    <a:pt x="12632" y="2109"/>
                    <a:pt x="12565" y="1908"/>
                    <a:pt x="12549" y="1724"/>
                  </a:cubicBezTo>
                  <a:cubicBezTo>
                    <a:pt x="12549" y="1374"/>
                    <a:pt x="12448" y="1056"/>
                    <a:pt x="12365" y="739"/>
                  </a:cubicBezTo>
                  <a:cubicBezTo>
                    <a:pt x="12348" y="672"/>
                    <a:pt x="12315" y="622"/>
                    <a:pt x="12264" y="572"/>
                  </a:cubicBezTo>
                  <a:cubicBezTo>
                    <a:pt x="12081" y="404"/>
                    <a:pt x="11863" y="254"/>
                    <a:pt x="11613" y="187"/>
                  </a:cubicBezTo>
                  <a:cubicBezTo>
                    <a:pt x="11479" y="154"/>
                    <a:pt x="11346" y="120"/>
                    <a:pt x="11212" y="87"/>
                  </a:cubicBezTo>
                  <a:cubicBezTo>
                    <a:pt x="10928" y="20"/>
                    <a:pt x="10644" y="3"/>
                    <a:pt x="10343" y="3"/>
                  </a:cubicBezTo>
                  <a:lnTo>
                    <a:pt x="7619" y="3"/>
                  </a:lnTo>
                  <a:cubicBezTo>
                    <a:pt x="7557" y="1"/>
                    <a:pt x="7494" y="0"/>
                    <a:pt x="7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3958799" y="1653661"/>
              <a:ext cx="812568" cy="934835"/>
            </a:xfrm>
            <a:custGeom>
              <a:avLst/>
              <a:gdLst/>
              <a:ahLst/>
              <a:cxnLst/>
              <a:rect l="l" t="t" r="r" b="b"/>
              <a:pathLst>
                <a:path w="17060" h="19626" extrusionOk="0">
                  <a:moveTo>
                    <a:pt x="6207" y="0"/>
                  </a:moveTo>
                  <a:cubicBezTo>
                    <a:pt x="5842" y="0"/>
                    <a:pt x="5508" y="112"/>
                    <a:pt x="5213" y="495"/>
                  </a:cubicBezTo>
                  <a:cubicBezTo>
                    <a:pt x="4612" y="1280"/>
                    <a:pt x="4461" y="2316"/>
                    <a:pt x="4144" y="3218"/>
                  </a:cubicBezTo>
                  <a:cubicBezTo>
                    <a:pt x="3676" y="4521"/>
                    <a:pt x="2774" y="5557"/>
                    <a:pt x="1905" y="6593"/>
                  </a:cubicBezTo>
                  <a:cubicBezTo>
                    <a:pt x="1170" y="7462"/>
                    <a:pt x="835" y="8197"/>
                    <a:pt x="518" y="9283"/>
                  </a:cubicBezTo>
                  <a:cubicBezTo>
                    <a:pt x="201" y="10436"/>
                    <a:pt x="0" y="11422"/>
                    <a:pt x="0" y="12625"/>
                  </a:cubicBezTo>
                  <a:cubicBezTo>
                    <a:pt x="0" y="13761"/>
                    <a:pt x="334" y="14613"/>
                    <a:pt x="869" y="15616"/>
                  </a:cubicBezTo>
                  <a:cubicBezTo>
                    <a:pt x="1420" y="16635"/>
                    <a:pt x="2139" y="17387"/>
                    <a:pt x="3024" y="18122"/>
                  </a:cubicBezTo>
                  <a:cubicBezTo>
                    <a:pt x="3893" y="18841"/>
                    <a:pt x="4779" y="19492"/>
                    <a:pt x="5932" y="19592"/>
                  </a:cubicBezTo>
                  <a:cubicBezTo>
                    <a:pt x="6205" y="19615"/>
                    <a:pt x="6474" y="19626"/>
                    <a:pt x="6740" y="19626"/>
                  </a:cubicBezTo>
                  <a:cubicBezTo>
                    <a:pt x="7646" y="19626"/>
                    <a:pt x="8520" y="19502"/>
                    <a:pt x="9424" y="19308"/>
                  </a:cubicBezTo>
                  <a:cubicBezTo>
                    <a:pt x="10660" y="19058"/>
                    <a:pt x="11780" y="18907"/>
                    <a:pt x="12832" y="18156"/>
                  </a:cubicBezTo>
                  <a:cubicBezTo>
                    <a:pt x="14620" y="16886"/>
                    <a:pt x="15673" y="14931"/>
                    <a:pt x="16508" y="12942"/>
                  </a:cubicBezTo>
                  <a:cubicBezTo>
                    <a:pt x="16892" y="12040"/>
                    <a:pt x="17060" y="10854"/>
                    <a:pt x="16876" y="9885"/>
                  </a:cubicBezTo>
                  <a:cubicBezTo>
                    <a:pt x="16692" y="8916"/>
                    <a:pt x="16090" y="8314"/>
                    <a:pt x="15405" y="7646"/>
                  </a:cubicBezTo>
                  <a:cubicBezTo>
                    <a:pt x="14520" y="6794"/>
                    <a:pt x="13467" y="5925"/>
                    <a:pt x="13033" y="4739"/>
                  </a:cubicBezTo>
                  <a:cubicBezTo>
                    <a:pt x="12615" y="3586"/>
                    <a:pt x="12465" y="2383"/>
                    <a:pt x="11780" y="1347"/>
                  </a:cubicBezTo>
                  <a:cubicBezTo>
                    <a:pt x="11111" y="328"/>
                    <a:pt x="10092" y="94"/>
                    <a:pt x="8956" y="43"/>
                  </a:cubicBezTo>
                  <a:cubicBezTo>
                    <a:pt x="8890" y="40"/>
                    <a:pt x="8822" y="38"/>
                    <a:pt x="8753" y="38"/>
                  </a:cubicBezTo>
                  <a:cubicBezTo>
                    <a:pt x="8279" y="38"/>
                    <a:pt x="7739" y="116"/>
                    <a:pt x="7235" y="116"/>
                  </a:cubicBezTo>
                  <a:cubicBezTo>
                    <a:pt x="7162" y="116"/>
                    <a:pt x="7089" y="114"/>
                    <a:pt x="7018" y="110"/>
                  </a:cubicBezTo>
                  <a:cubicBezTo>
                    <a:pt x="6735" y="55"/>
                    <a:pt x="6464" y="0"/>
                    <a:pt x="6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4339150" y="-40825"/>
              <a:ext cx="21100" cy="1389374"/>
            </a:xfrm>
            <a:custGeom>
              <a:avLst/>
              <a:gdLst/>
              <a:ahLst/>
              <a:cxnLst/>
              <a:rect l="l" t="t" r="r" b="b"/>
              <a:pathLst>
                <a:path w="469" h="18714" extrusionOk="0">
                  <a:moveTo>
                    <a:pt x="468" y="10460"/>
                  </a:moveTo>
                  <a:cubicBezTo>
                    <a:pt x="468" y="12749"/>
                    <a:pt x="468" y="15021"/>
                    <a:pt x="468" y="17310"/>
                  </a:cubicBezTo>
                  <a:cubicBezTo>
                    <a:pt x="468" y="17611"/>
                    <a:pt x="451" y="17912"/>
                    <a:pt x="435" y="18213"/>
                  </a:cubicBezTo>
                  <a:cubicBezTo>
                    <a:pt x="418" y="18346"/>
                    <a:pt x="368" y="18497"/>
                    <a:pt x="334" y="18630"/>
                  </a:cubicBezTo>
                  <a:cubicBezTo>
                    <a:pt x="318" y="18681"/>
                    <a:pt x="268" y="18714"/>
                    <a:pt x="217" y="18714"/>
                  </a:cubicBezTo>
                  <a:cubicBezTo>
                    <a:pt x="201" y="18697"/>
                    <a:pt x="151" y="18664"/>
                    <a:pt x="151" y="18630"/>
                  </a:cubicBezTo>
                  <a:cubicBezTo>
                    <a:pt x="100" y="18497"/>
                    <a:pt x="50" y="18346"/>
                    <a:pt x="34" y="18196"/>
                  </a:cubicBezTo>
                  <a:cubicBezTo>
                    <a:pt x="17" y="17812"/>
                    <a:pt x="0" y="17444"/>
                    <a:pt x="0" y="17060"/>
                  </a:cubicBezTo>
                  <a:cubicBezTo>
                    <a:pt x="0" y="14320"/>
                    <a:pt x="0" y="10009"/>
                    <a:pt x="0" y="7269"/>
                  </a:cubicBezTo>
                  <a:cubicBezTo>
                    <a:pt x="17" y="5447"/>
                    <a:pt x="34" y="2173"/>
                    <a:pt x="50" y="351"/>
                  </a:cubicBezTo>
                  <a:cubicBezTo>
                    <a:pt x="50" y="184"/>
                    <a:pt x="50" y="535"/>
                    <a:pt x="67" y="351"/>
                  </a:cubicBezTo>
                  <a:cubicBezTo>
                    <a:pt x="67" y="285"/>
                    <a:pt x="67" y="435"/>
                    <a:pt x="84" y="351"/>
                  </a:cubicBezTo>
                  <a:cubicBezTo>
                    <a:pt x="100" y="251"/>
                    <a:pt x="151" y="351"/>
                    <a:pt x="234" y="351"/>
                  </a:cubicBezTo>
                  <a:cubicBezTo>
                    <a:pt x="301" y="351"/>
                    <a:pt x="368" y="268"/>
                    <a:pt x="368" y="351"/>
                  </a:cubicBezTo>
                  <a:cubicBezTo>
                    <a:pt x="384" y="418"/>
                    <a:pt x="384" y="301"/>
                    <a:pt x="384" y="351"/>
                  </a:cubicBezTo>
                  <a:cubicBezTo>
                    <a:pt x="401" y="702"/>
                    <a:pt x="418" y="0"/>
                    <a:pt x="418" y="351"/>
                  </a:cubicBezTo>
                  <a:cubicBezTo>
                    <a:pt x="435" y="2557"/>
                    <a:pt x="451" y="8271"/>
                    <a:pt x="468" y="10460"/>
                  </a:cubicBezTo>
                  <a:cubicBezTo>
                    <a:pt x="468" y="10460"/>
                    <a:pt x="468" y="10460"/>
                    <a:pt x="468" y="1046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4216621" y="1558301"/>
              <a:ext cx="274635" cy="70401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39" y="0"/>
                  </a:moveTo>
                  <a:cubicBezTo>
                    <a:pt x="2455" y="0"/>
                    <a:pt x="2172" y="15"/>
                    <a:pt x="1889" y="24"/>
                  </a:cubicBezTo>
                  <a:cubicBezTo>
                    <a:pt x="1797" y="32"/>
                    <a:pt x="1705" y="36"/>
                    <a:pt x="1613" y="36"/>
                  </a:cubicBezTo>
                  <a:cubicBezTo>
                    <a:pt x="1521" y="36"/>
                    <a:pt x="1429" y="32"/>
                    <a:pt x="1337" y="24"/>
                  </a:cubicBezTo>
                  <a:cubicBezTo>
                    <a:pt x="1260" y="13"/>
                    <a:pt x="1183" y="9"/>
                    <a:pt x="1108" y="9"/>
                  </a:cubicBezTo>
                  <a:cubicBezTo>
                    <a:pt x="942" y="9"/>
                    <a:pt x="780" y="29"/>
                    <a:pt x="619" y="40"/>
                  </a:cubicBezTo>
                  <a:cubicBezTo>
                    <a:pt x="468" y="191"/>
                    <a:pt x="335" y="341"/>
                    <a:pt x="184" y="475"/>
                  </a:cubicBezTo>
                  <a:cubicBezTo>
                    <a:pt x="118" y="558"/>
                    <a:pt x="34" y="642"/>
                    <a:pt x="34" y="759"/>
                  </a:cubicBezTo>
                  <a:cubicBezTo>
                    <a:pt x="17" y="943"/>
                    <a:pt x="17" y="1127"/>
                    <a:pt x="1" y="1310"/>
                  </a:cubicBezTo>
                  <a:cubicBezTo>
                    <a:pt x="1" y="1360"/>
                    <a:pt x="34" y="1411"/>
                    <a:pt x="51" y="1477"/>
                  </a:cubicBezTo>
                  <a:cubicBezTo>
                    <a:pt x="134" y="1461"/>
                    <a:pt x="201" y="1461"/>
                    <a:pt x="268" y="1427"/>
                  </a:cubicBezTo>
                  <a:cubicBezTo>
                    <a:pt x="602" y="1327"/>
                    <a:pt x="953" y="1294"/>
                    <a:pt x="1287" y="1294"/>
                  </a:cubicBezTo>
                  <a:cubicBezTo>
                    <a:pt x="1627" y="1299"/>
                    <a:pt x="1967" y="1301"/>
                    <a:pt x="2306" y="1301"/>
                  </a:cubicBezTo>
                  <a:cubicBezTo>
                    <a:pt x="2984" y="1301"/>
                    <a:pt x="3660" y="1294"/>
                    <a:pt x="4328" y="1294"/>
                  </a:cubicBezTo>
                  <a:cubicBezTo>
                    <a:pt x="4746" y="1294"/>
                    <a:pt x="5147" y="1310"/>
                    <a:pt x="5548" y="1444"/>
                  </a:cubicBezTo>
                  <a:cubicBezTo>
                    <a:pt x="5573" y="1461"/>
                    <a:pt x="5602" y="1465"/>
                    <a:pt x="5636" y="1465"/>
                  </a:cubicBezTo>
                  <a:cubicBezTo>
                    <a:pt x="5669" y="1465"/>
                    <a:pt x="5707" y="1461"/>
                    <a:pt x="5748" y="1461"/>
                  </a:cubicBezTo>
                  <a:cubicBezTo>
                    <a:pt x="5748" y="1377"/>
                    <a:pt x="5765" y="1310"/>
                    <a:pt x="5765" y="1243"/>
                  </a:cubicBezTo>
                  <a:cubicBezTo>
                    <a:pt x="5765" y="1093"/>
                    <a:pt x="5748" y="943"/>
                    <a:pt x="5748" y="809"/>
                  </a:cubicBezTo>
                  <a:cubicBezTo>
                    <a:pt x="5732" y="592"/>
                    <a:pt x="5598" y="441"/>
                    <a:pt x="5398" y="375"/>
                  </a:cubicBezTo>
                  <a:cubicBezTo>
                    <a:pt x="5197" y="308"/>
                    <a:pt x="4980" y="241"/>
                    <a:pt x="4779" y="208"/>
                  </a:cubicBezTo>
                  <a:cubicBezTo>
                    <a:pt x="4328" y="141"/>
                    <a:pt x="3894" y="91"/>
                    <a:pt x="3443" y="40"/>
                  </a:cubicBezTo>
                  <a:cubicBezTo>
                    <a:pt x="3208" y="10"/>
                    <a:pt x="2973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4241293" y="1485518"/>
              <a:ext cx="226052" cy="71544"/>
            </a:xfrm>
            <a:custGeom>
              <a:avLst/>
              <a:gdLst/>
              <a:ahLst/>
              <a:cxnLst/>
              <a:rect l="l" t="t" r="r" b="b"/>
              <a:pathLst>
                <a:path w="4746" h="1502" extrusionOk="0">
                  <a:moveTo>
                    <a:pt x="1397" y="0"/>
                  </a:moveTo>
                  <a:cubicBezTo>
                    <a:pt x="1132" y="0"/>
                    <a:pt x="867" y="20"/>
                    <a:pt x="602" y="31"/>
                  </a:cubicBezTo>
                  <a:cubicBezTo>
                    <a:pt x="335" y="48"/>
                    <a:pt x="218" y="265"/>
                    <a:pt x="34" y="399"/>
                  </a:cubicBezTo>
                  <a:cubicBezTo>
                    <a:pt x="17" y="416"/>
                    <a:pt x="17" y="432"/>
                    <a:pt x="17" y="449"/>
                  </a:cubicBezTo>
                  <a:cubicBezTo>
                    <a:pt x="17" y="616"/>
                    <a:pt x="1" y="783"/>
                    <a:pt x="34" y="950"/>
                  </a:cubicBezTo>
                  <a:cubicBezTo>
                    <a:pt x="84" y="1117"/>
                    <a:pt x="134" y="1284"/>
                    <a:pt x="134" y="1502"/>
                  </a:cubicBezTo>
                  <a:cubicBezTo>
                    <a:pt x="251" y="1468"/>
                    <a:pt x="351" y="1452"/>
                    <a:pt x="435" y="1435"/>
                  </a:cubicBezTo>
                  <a:cubicBezTo>
                    <a:pt x="719" y="1368"/>
                    <a:pt x="1003" y="1284"/>
                    <a:pt x="1304" y="1234"/>
                  </a:cubicBezTo>
                  <a:cubicBezTo>
                    <a:pt x="1612" y="1199"/>
                    <a:pt x="1926" y="1178"/>
                    <a:pt x="2241" y="1178"/>
                  </a:cubicBezTo>
                  <a:cubicBezTo>
                    <a:pt x="2523" y="1178"/>
                    <a:pt x="2807" y="1195"/>
                    <a:pt x="3092" y="1234"/>
                  </a:cubicBezTo>
                  <a:cubicBezTo>
                    <a:pt x="3560" y="1301"/>
                    <a:pt x="4044" y="1335"/>
                    <a:pt x="4495" y="1452"/>
                  </a:cubicBezTo>
                  <a:lnTo>
                    <a:pt x="4579" y="1452"/>
                  </a:lnTo>
                  <a:cubicBezTo>
                    <a:pt x="4595" y="1318"/>
                    <a:pt x="4612" y="1201"/>
                    <a:pt x="4646" y="1101"/>
                  </a:cubicBezTo>
                  <a:cubicBezTo>
                    <a:pt x="4746" y="900"/>
                    <a:pt x="4729" y="683"/>
                    <a:pt x="4712" y="482"/>
                  </a:cubicBezTo>
                  <a:cubicBezTo>
                    <a:pt x="4679" y="466"/>
                    <a:pt x="4646" y="432"/>
                    <a:pt x="4612" y="416"/>
                  </a:cubicBezTo>
                  <a:cubicBezTo>
                    <a:pt x="4495" y="382"/>
                    <a:pt x="4395" y="332"/>
                    <a:pt x="4278" y="299"/>
                  </a:cubicBezTo>
                  <a:cubicBezTo>
                    <a:pt x="3576" y="115"/>
                    <a:pt x="2858" y="15"/>
                    <a:pt x="2139" y="15"/>
                  </a:cubicBezTo>
                  <a:lnTo>
                    <a:pt x="1755" y="15"/>
                  </a:lnTo>
                  <a:cubicBezTo>
                    <a:pt x="1636" y="4"/>
                    <a:pt x="1517" y="0"/>
                    <a:pt x="1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4261202" y="1389063"/>
              <a:ext cx="186281" cy="97170"/>
            </a:xfrm>
            <a:custGeom>
              <a:avLst/>
              <a:gdLst/>
              <a:ahLst/>
              <a:cxnLst/>
              <a:rect l="l" t="t" r="r" b="b"/>
              <a:pathLst>
                <a:path w="3911" h="2040" extrusionOk="0">
                  <a:moveTo>
                    <a:pt x="1880" y="0"/>
                  </a:moveTo>
                  <a:cubicBezTo>
                    <a:pt x="1706" y="0"/>
                    <a:pt x="1533" y="10"/>
                    <a:pt x="1370" y="85"/>
                  </a:cubicBezTo>
                  <a:cubicBezTo>
                    <a:pt x="1354" y="93"/>
                    <a:pt x="1333" y="93"/>
                    <a:pt x="1310" y="93"/>
                  </a:cubicBezTo>
                  <a:cubicBezTo>
                    <a:pt x="1287" y="93"/>
                    <a:pt x="1262" y="93"/>
                    <a:pt x="1237" y="101"/>
                  </a:cubicBezTo>
                  <a:cubicBezTo>
                    <a:pt x="986" y="168"/>
                    <a:pt x="719" y="218"/>
                    <a:pt x="535" y="419"/>
                  </a:cubicBezTo>
                  <a:cubicBezTo>
                    <a:pt x="451" y="519"/>
                    <a:pt x="351" y="603"/>
                    <a:pt x="251" y="669"/>
                  </a:cubicBezTo>
                  <a:cubicBezTo>
                    <a:pt x="84" y="786"/>
                    <a:pt x="34" y="937"/>
                    <a:pt x="34" y="1121"/>
                  </a:cubicBezTo>
                  <a:cubicBezTo>
                    <a:pt x="34" y="1338"/>
                    <a:pt x="34" y="1555"/>
                    <a:pt x="34" y="1772"/>
                  </a:cubicBezTo>
                  <a:cubicBezTo>
                    <a:pt x="34" y="1822"/>
                    <a:pt x="0" y="1889"/>
                    <a:pt x="67" y="1923"/>
                  </a:cubicBezTo>
                  <a:cubicBezTo>
                    <a:pt x="101" y="1923"/>
                    <a:pt x="151" y="1906"/>
                    <a:pt x="184" y="1906"/>
                  </a:cubicBezTo>
                  <a:cubicBezTo>
                    <a:pt x="451" y="1806"/>
                    <a:pt x="702" y="1789"/>
                    <a:pt x="969" y="1789"/>
                  </a:cubicBezTo>
                  <a:cubicBezTo>
                    <a:pt x="1220" y="1789"/>
                    <a:pt x="1471" y="1772"/>
                    <a:pt x="1705" y="1772"/>
                  </a:cubicBezTo>
                  <a:cubicBezTo>
                    <a:pt x="1766" y="1770"/>
                    <a:pt x="1828" y="1769"/>
                    <a:pt x="1889" y="1769"/>
                  </a:cubicBezTo>
                  <a:cubicBezTo>
                    <a:pt x="2295" y="1769"/>
                    <a:pt x="2702" y="1814"/>
                    <a:pt x="3108" y="1872"/>
                  </a:cubicBezTo>
                  <a:cubicBezTo>
                    <a:pt x="3359" y="1923"/>
                    <a:pt x="3626" y="1989"/>
                    <a:pt x="3910" y="2040"/>
                  </a:cubicBezTo>
                  <a:cubicBezTo>
                    <a:pt x="3893" y="1939"/>
                    <a:pt x="3877" y="1839"/>
                    <a:pt x="3877" y="1756"/>
                  </a:cubicBezTo>
                  <a:cubicBezTo>
                    <a:pt x="3893" y="1555"/>
                    <a:pt x="3776" y="1471"/>
                    <a:pt x="3626" y="1405"/>
                  </a:cubicBezTo>
                  <a:cubicBezTo>
                    <a:pt x="3559" y="1388"/>
                    <a:pt x="3509" y="1371"/>
                    <a:pt x="3442" y="1355"/>
                  </a:cubicBezTo>
                  <a:cubicBezTo>
                    <a:pt x="3075" y="1254"/>
                    <a:pt x="2724" y="1171"/>
                    <a:pt x="2340" y="1171"/>
                  </a:cubicBezTo>
                  <a:cubicBezTo>
                    <a:pt x="2223" y="1171"/>
                    <a:pt x="2101" y="1175"/>
                    <a:pt x="1982" y="1175"/>
                  </a:cubicBezTo>
                  <a:cubicBezTo>
                    <a:pt x="1863" y="1175"/>
                    <a:pt x="1746" y="1171"/>
                    <a:pt x="1638" y="1154"/>
                  </a:cubicBezTo>
                  <a:cubicBezTo>
                    <a:pt x="1442" y="1121"/>
                    <a:pt x="1246" y="1096"/>
                    <a:pt x="1050" y="1096"/>
                  </a:cubicBezTo>
                  <a:cubicBezTo>
                    <a:pt x="945" y="1096"/>
                    <a:pt x="840" y="1103"/>
                    <a:pt x="735" y="1121"/>
                  </a:cubicBezTo>
                  <a:cubicBezTo>
                    <a:pt x="713" y="1128"/>
                    <a:pt x="691" y="1136"/>
                    <a:pt x="670" y="1136"/>
                  </a:cubicBezTo>
                  <a:cubicBezTo>
                    <a:pt x="644" y="1136"/>
                    <a:pt x="620" y="1124"/>
                    <a:pt x="602" y="1087"/>
                  </a:cubicBezTo>
                  <a:cubicBezTo>
                    <a:pt x="619" y="1020"/>
                    <a:pt x="669" y="1020"/>
                    <a:pt x="719" y="1020"/>
                  </a:cubicBezTo>
                  <a:cubicBezTo>
                    <a:pt x="936" y="987"/>
                    <a:pt x="1136" y="954"/>
                    <a:pt x="1337" y="903"/>
                  </a:cubicBezTo>
                  <a:cubicBezTo>
                    <a:pt x="1504" y="870"/>
                    <a:pt x="1654" y="853"/>
                    <a:pt x="1805" y="853"/>
                  </a:cubicBezTo>
                  <a:cubicBezTo>
                    <a:pt x="1955" y="853"/>
                    <a:pt x="2089" y="837"/>
                    <a:pt x="2239" y="837"/>
                  </a:cubicBezTo>
                  <a:cubicBezTo>
                    <a:pt x="2284" y="835"/>
                    <a:pt x="2328" y="834"/>
                    <a:pt x="2372" y="834"/>
                  </a:cubicBezTo>
                  <a:cubicBezTo>
                    <a:pt x="2857" y="834"/>
                    <a:pt x="3317" y="919"/>
                    <a:pt x="3776" y="1087"/>
                  </a:cubicBezTo>
                  <a:cubicBezTo>
                    <a:pt x="3793" y="1104"/>
                    <a:pt x="3810" y="1104"/>
                    <a:pt x="3843" y="1104"/>
                  </a:cubicBezTo>
                  <a:cubicBezTo>
                    <a:pt x="3877" y="1004"/>
                    <a:pt x="3877" y="903"/>
                    <a:pt x="3810" y="837"/>
                  </a:cubicBezTo>
                  <a:cubicBezTo>
                    <a:pt x="3576" y="603"/>
                    <a:pt x="3359" y="369"/>
                    <a:pt x="3058" y="218"/>
                  </a:cubicBezTo>
                  <a:cubicBezTo>
                    <a:pt x="3041" y="202"/>
                    <a:pt x="3008" y="202"/>
                    <a:pt x="2974" y="185"/>
                  </a:cubicBezTo>
                  <a:cubicBezTo>
                    <a:pt x="2807" y="152"/>
                    <a:pt x="2624" y="118"/>
                    <a:pt x="2456" y="51"/>
                  </a:cubicBezTo>
                  <a:cubicBezTo>
                    <a:pt x="2323" y="18"/>
                    <a:pt x="2189" y="1"/>
                    <a:pt x="2055" y="1"/>
                  </a:cubicBezTo>
                  <a:cubicBezTo>
                    <a:pt x="1997" y="1"/>
                    <a:pt x="1939" y="0"/>
                    <a:pt x="1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4297782" y="1345336"/>
              <a:ext cx="112264" cy="39011"/>
            </a:xfrm>
            <a:custGeom>
              <a:avLst/>
              <a:gdLst/>
              <a:ahLst/>
              <a:cxnLst/>
              <a:rect l="l" t="t" r="r" b="b"/>
              <a:pathLst>
                <a:path w="2357" h="819" extrusionOk="0">
                  <a:moveTo>
                    <a:pt x="1221" y="0"/>
                  </a:moveTo>
                  <a:cubicBezTo>
                    <a:pt x="1054" y="0"/>
                    <a:pt x="903" y="34"/>
                    <a:pt x="736" y="50"/>
                  </a:cubicBezTo>
                  <a:cubicBezTo>
                    <a:pt x="711" y="59"/>
                    <a:pt x="682" y="59"/>
                    <a:pt x="653" y="59"/>
                  </a:cubicBezTo>
                  <a:cubicBezTo>
                    <a:pt x="623" y="59"/>
                    <a:pt x="594" y="59"/>
                    <a:pt x="569" y="67"/>
                  </a:cubicBezTo>
                  <a:cubicBezTo>
                    <a:pt x="519" y="84"/>
                    <a:pt x="469" y="100"/>
                    <a:pt x="419" y="134"/>
                  </a:cubicBezTo>
                  <a:cubicBezTo>
                    <a:pt x="201" y="301"/>
                    <a:pt x="34" y="501"/>
                    <a:pt x="1" y="819"/>
                  </a:cubicBezTo>
                  <a:cubicBezTo>
                    <a:pt x="268" y="752"/>
                    <a:pt x="485" y="702"/>
                    <a:pt x="719" y="635"/>
                  </a:cubicBezTo>
                  <a:cubicBezTo>
                    <a:pt x="786" y="618"/>
                    <a:pt x="853" y="618"/>
                    <a:pt x="920" y="618"/>
                  </a:cubicBezTo>
                  <a:lnTo>
                    <a:pt x="1455" y="618"/>
                  </a:lnTo>
                  <a:cubicBezTo>
                    <a:pt x="1521" y="618"/>
                    <a:pt x="1572" y="618"/>
                    <a:pt x="1622" y="635"/>
                  </a:cubicBezTo>
                  <a:cubicBezTo>
                    <a:pt x="1839" y="685"/>
                    <a:pt x="2056" y="752"/>
                    <a:pt x="2290" y="802"/>
                  </a:cubicBezTo>
                  <a:cubicBezTo>
                    <a:pt x="2296" y="808"/>
                    <a:pt x="2303" y="810"/>
                    <a:pt x="2311" y="810"/>
                  </a:cubicBezTo>
                  <a:cubicBezTo>
                    <a:pt x="2327" y="810"/>
                    <a:pt x="2346" y="802"/>
                    <a:pt x="2357" y="802"/>
                  </a:cubicBezTo>
                  <a:cubicBezTo>
                    <a:pt x="2323" y="568"/>
                    <a:pt x="2223" y="368"/>
                    <a:pt x="2039" y="217"/>
                  </a:cubicBezTo>
                  <a:cubicBezTo>
                    <a:pt x="1956" y="117"/>
                    <a:pt x="1839" y="67"/>
                    <a:pt x="1705" y="50"/>
                  </a:cubicBezTo>
                  <a:cubicBezTo>
                    <a:pt x="1538" y="34"/>
                    <a:pt x="1388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292924" y="1351623"/>
              <a:ext cx="112312" cy="43012"/>
            </a:xfrm>
            <a:custGeom>
              <a:avLst/>
              <a:gdLst/>
              <a:ahLst/>
              <a:cxnLst/>
              <a:rect l="l" t="t" r="r" b="b"/>
              <a:pathLst>
                <a:path w="2358" h="903" extrusionOk="0">
                  <a:moveTo>
                    <a:pt x="1376" y="0"/>
                  </a:moveTo>
                  <a:cubicBezTo>
                    <a:pt x="1283" y="0"/>
                    <a:pt x="1188" y="15"/>
                    <a:pt x="1105" y="35"/>
                  </a:cubicBezTo>
                  <a:cubicBezTo>
                    <a:pt x="788" y="85"/>
                    <a:pt x="487" y="202"/>
                    <a:pt x="237" y="386"/>
                  </a:cubicBezTo>
                  <a:cubicBezTo>
                    <a:pt x="1" y="552"/>
                    <a:pt x="145" y="903"/>
                    <a:pt x="363" y="903"/>
                  </a:cubicBezTo>
                  <a:cubicBezTo>
                    <a:pt x="408" y="903"/>
                    <a:pt x="456" y="888"/>
                    <a:pt x="504" y="854"/>
                  </a:cubicBezTo>
                  <a:cubicBezTo>
                    <a:pt x="738" y="687"/>
                    <a:pt x="988" y="570"/>
                    <a:pt x="1273" y="537"/>
                  </a:cubicBezTo>
                  <a:cubicBezTo>
                    <a:pt x="1293" y="534"/>
                    <a:pt x="1314" y="532"/>
                    <a:pt x="1335" y="532"/>
                  </a:cubicBezTo>
                  <a:cubicBezTo>
                    <a:pt x="1565" y="532"/>
                    <a:pt x="1795" y="688"/>
                    <a:pt x="2024" y="704"/>
                  </a:cubicBezTo>
                  <a:cubicBezTo>
                    <a:pt x="2039" y="706"/>
                    <a:pt x="2054" y="707"/>
                    <a:pt x="2067" y="707"/>
                  </a:cubicBezTo>
                  <a:cubicBezTo>
                    <a:pt x="2358" y="707"/>
                    <a:pt x="2344" y="218"/>
                    <a:pt x="2024" y="186"/>
                  </a:cubicBezTo>
                  <a:cubicBezTo>
                    <a:pt x="1857" y="169"/>
                    <a:pt x="1707" y="69"/>
                    <a:pt x="1540" y="19"/>
                  </a:cubicBezTo>
                  <a:cubicBezTo>
                    <a:pt x="1489" y="6"/>
                    <a:pt x="1433" y="0"/>
                    <a:pt x="1376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4268347" y="1399875"/>
              <a:ext cx="172897" cy="50824"/>
            </a:xfrm>
            <a:custGeom>
              <a:avLst/>
              <a:gdLst/>
              <a:ahLst/>
              <a:cxnLst/>
              <a:rect l="l" t="t" r="r" b="b"/>
              <a:pathLst>
                <a:path w="3630" h="1067" extrusionOk="0">
                  <a:moveTo>
                    <a:pt x="1493" y="1"/>
                  </a:moveTo>
                  <a:cubicBezTo>
                    <a:pt x="1043" y="1"/>
                    <a:pt x="232" y="213"/>
                    <a:pt x="51" y="576"/>
                  </a:cubicBezTo>
                  <a:cubicBezTo>
                    <a:pt x="1" y="676"/>
                    <a:pt x="1" y="827"/>
                    <a:pt x="84" y="910"/>
                  </a:cubicBezTo>
                  <a:cubicBezTo>
                    <a:pt x="101" y="910"/>
                    <a:pt x="101" y="910"/>
                    <a:pt x="101" y="927"/>
                  </a:cubicBezTo>
                  <a:cubicBezTo>
                    <a:pt x="157" y="968"/>
                    <a:pt x="217" y="986"/>
                    <a:pt x="274" y="986"/>
                  </a:cubicBezTo>
                  <a:cubicBezTo>
                    <a:pt x="403" y="986"/>
                    <a:pt x="517" y="897"/>
                    <a:pt x="552" y="793"/>
                  </a:cubicBezTo>
                  <a:cubicBezTo>
                    <a:pt x="738" y="638"/>
                    <a:pt x="1326" y="541"/>
                    <a:pt x="1571" y="541"/>
                  </a:cubicBezTo>
                  <a:cubicBezTo>
                    <a:pt x="1590" y="541"/>
                    <a:pt x="1607" y="542"/>
                    <a:pt x="1621" y="543"/>
                  </a:cubicBezTo>
                  <a:cubicBezTo>
                    <a:pt x="1905" y="576"/>
                    <a:pt x="2941" y="643"/>
                    <a:pt x="3075" y="927"/>
                  </a:cubicBezTo>
                  <a:cubicBezTo>
                    <a:pt x="3117" y="1026"/>
                    <a:pt x="3190" y="1066"/>
                    <a:pt x="3268" y="1066"/>
                  </a:cubicBezTo>
                  <a:cubicBezTo>
                    <a:pt x="3440" y="1066"/>
                    <a:pt x="3630" y="867"/>
                    <a:pt x="3526" y="660"/>
                  </a:cubicBezTo>
                  <a:cubicBezTo>
                    <a:pt x="3292" y="108"/>
                    <a:pt x="2123" y="75"/>
                    <a:pt x="1621" y="8"/>
                  </a:cubicBezTo>
                  <a:cubicBezTo>
                    <a:pt x="1583" y="3"/>
                    <a:pt x="1540" y="1"/>
                    <a:pt x="14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4254820" y="1445221"/>
              <a:ext cx="181518" cy="38297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705" y="1"/>
                  </a:moveTo>
                  <a:cubicBezTo>
                    <a:pt x="1201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7" y="510"/>
                  </a:cubicBezTo>
                  <a:cubicBezTo>
                    <a:pt x="17" y="510"/>
                    <a:pt x="17" y="526"/>
                    <a:pt x="17" y="543"/>
                  </a:cubicBezTo>
                  <a:cubicBezTo>
                    <a:pt x="39" y="712"/>
                    <a:pt x="187" y="801"/>
                    <a:pt x="323" y="801"/>
                  </a:cubicBezTo>
                  <a:cubicBezTo>
                    <a:pt x="401" y="801"/>
                    <a:pt x="476" y="771"/>
                    <a:pt x="519" y="710"/>
                  </a:cubicBezTo>
                  <a:cubicBezTo>
                    <a:pt x="909" y="593"/>
                    <a:pt x="1299" y="527"/>
                    <a:pt x="1705" y="527"/>
                  </a:cubicBezTo>
                  <a:cubicBezTo>
                    <a:pt x="1821" y="527"/>
                    <a:pt x="1937" y="532"/>
                    <a:pt x="2056" y="543"/>
                  </a:cubicBezTo>
                  <a:cubicBezTo>
                    <a:pt x="2306" y="577"/>
                    <a:pt x="3075" y="543"/>
                    <a:pt x="3309" y="693"/>
                  </a:cubicBezTo>
                  <a:cubicBezTo>
                    <a:pt x="3362" y="762"/>
                    <a:pt x="3455" y="803"/>
                    <a:pt x="3543" y="803"/>
                  </a:cubicBezTo>
                  <a:cubicBezTo>
                    <a:pt x="3649" y="803"/>
                    <a:pt x="3750" y="746"/>
                    <a:pt x="3777" y="610"/>
                  </a:cubicBezTo>
                  <a:cubicBezTo>
                    <a:pt x="3777" y="610"/>
                    <a:pt x="3777" y="610"/>
                    <a:pt x="3793" y="593"/>
                  </a:cubicBezTo>
                  <a:cubicBezTo>
                    <a:pt x="3810" y="510"/>
                    <a:pt x="3793" y="409"/>
                    <a:pt x="3727" y="343"/>
                  </a:cubicBezTo>
                  <a:cubicBezTo>
                    <a:pt x="3426" y="59"/>
                    <a:pt x="2774" y="92"/>
                    <a:pt x="2407" y="42"/>
                  </a:cubicBezTo>
                  <a:cubicBezTo>
                    <a:pt x="2170" y="16"/>
                    <a:pt x="1937" y="1"/>
                    <a:pt x="17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243674" y="1508334"/>
              <a:ext cx="215097" cy="57159"/>
            </a:xfrm>
            <a:custGeom>
              <a:avLst/>
              <a:gdLst/>
              <a:ahLst/>
              <a:cxnLst/>
              <a:rect l="l" t="t" r="r" b="b"/>
              <a:pathLst>
                <a:path w="4516" h="1200" extrusionOk="0">
                  <a:moveTo>
                    <a:pt x="2393" y="1"/>
                  </a:moveTo>
                  <a:cubicBezTo>
                    <a:pt x="1770" y="1"/>
                    <a:pt x="1152" y="51"/>
                    <a:pt x="535" y="137"/>
                  </a:cubicBezTo>
                  <a:lnTo>
                    <a:pt x="519" y="137"/>
                  </a:lnTo>
                  <a:cubicBezTo>
                    <a:pt x="502" y="137"/>
                    <a:pt x="469" y="137"/>
                    <a:pt x="452" y="154"/>
                  </a:cubicBezTo>
                  <a:cubicBezTo>
                    <a:pt x="301" y="171"/>
                    <a:pt x="251" y="271"/>
                    <a:pt x="251" y="388"/>
                  </a:cubicBezTo>
                  <a:cubicBezTo>
                    <a:pt x="1" y="471"/>
                    <a:pt x="34" y="906"/>
                    <a:pt x="335" y="906"/>
                  </a:cubicBezTo>
                  <a:cubicBezTo>
                    <a:pt x="987" y="889"/>
                    <a:pt x="1638" y="856"/>
                    <a:pt x="2290" y="839"/>
                  </a:cubicBezTo>
                  <a:cubicBezTo>
                    <a:pt x="2908" y="839"/>
                    <a:pt x="3510" y="1023"/>
                    <a:pt x="4111" y="1190"/>
                  </a:cubicBezTo>
                  <a:cubicBezTo>
                    <a:pt x="4135" y="1196"/>
                    <a:pt x="4159" y="1199"/>
                    <a:pt x="4181" y="1199"/>
                  </a:cubicBezTo>
                  <a:cubicBezTo>
                    <a:pt x="4391" y="1199"/>
                    <a:pt x="4516" y="938"/>
                    <a:pt x="4395" y="772"/>
                  </a:cubicBezTo>
                  <a:cubicBezTo>
                    <a:pt x="4445" y="672"/>
                    <a:pt x="4462" y="555"/>
                    <a:pt x="4362" y="455"/>
                  </a:cubicBezTo>
                  <a:cubicBezTo>
                    <a:pt x="4044" y="104"/>
                    <a:pt x="3510" y="37"/>
                    <a:pt x="3058" y="20"/>
                  </a:cubicBezTo>
                  <a:cubicBezTo>
                    <a:pt x="2836" y="7"/>
                    <a:pt x="2614" y="1"/>
                    <a:pt x="23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4227766" y="1563921"/>
              <a:ext cx="263965" cy="66971"/>
            </a:xfrm>
            <a:custGeom>
              <a:avLst/>
              <a:gdLst/>
              <a:ahLst/>
              <a:cxnLst/>
              <a:rect l="l" t="t" r="r" b="b"/>
              <a:pathLst>
                <a:path w="5542" h="1406" extrusionOk="0">
                  <a:moveTo>
                    <a:pt x="3363" y="0"/>
                  </a:moveTo>
                  <a:cubicBezTo>
                    <a:pt x="2944" y="0"/>
                    <a:pt x="2546" y="33"/>
                    <a:pt x="2273" y="39"/>
                  </a:cubicBezTo>
                  <a:cubicBezTo>
                    <a:pt x="2218" y="39"/>
                    <a:pt x="2123" y="38"/>
                    <a:pt x="2002" y="38"/>
                  </a:cubicBezTo>
                  <a:cubicBezTo>
                    <a:pt x="1384" y="38"/>
                    <a:pt x="106" y="84"/>
                    <a:pt x="301" y="658"/>
                  </a:cubicBezTo>
                  <a:cubicBezTo>
                    <a:pt x="251" y="674"/>
                    <a:pt x="218" y="691"/>
                    <a:pt x="184" y="724"/>
                  </a:cubicBezTo>
                  <a:cubicBezTo>
                    <a:pt x="17" y="825"/>
                    <a:pt x="1" y="1176"/>
                    <a:pt x="251" y="1209"/>
                  </a:cubicBezTo>
                  <a:cubicBezTo>
                    <a:pt x="1220" y="1343"/>
                    <a:pt x="2189" y="1376"/>
                    <a:pt x="3175" y="1393"/>
                  </a:cubicBezTo>
                  <a:cubicBezTo>
                    <a:pt x="3333" y="1399"/>
                    <a:pt x="3496" y="1405"/>
                    <a:pt x="3660" y="1405"/>
                  </a:cubicBezTo>
                  <a:cubicBezTo>
                    <a:pt x="3929" y="1405"/>
                    <a:pt x="4202" y="1388"/>
                    <a:pt x="4462" y="1326"/>
                  </a:cubicBezTo>
                  <a:lnTo>
                    <a:pt x="4796" y="1326"/>
                  </a:lnTo>
                  <a:cubicBezTo>
                    <a:pt x="4863" y="1326"/>
                    <a:pt x="4896" y="1309"/>
                    <a:pt x="4930" y="1293"/>
                  </a:cubicBezTo>
                  <a:cubicBezTo>
                    <a:pt x="4946" y="1293"/>
                    <a:pt x="4963" y="1309"/>
                    <a:pt x="4963" y="1309"/>
                  </a:cubicBezTo>
                  <a:cubicBezTo>
                    <a:pt x="5023" y="1362"/>
                    <a:pt x="5089" y="1384"/>
                    <a:pt x="5151" y="1384"/>
                  </a:cubicBezTo>
                  <a:cubicBezTo>
                    <a:pt x="5365" y="1384"/>
                    <a:pt x="5541" y="1123"/>
                    <a:pt x="5347" y="942"/>
                  </a:cubicBezTo>
                  <a:cubicBezTo>
                    <a:pt x="5314" y="908"/>
                    <a:pt x="5280" y="875"/>
                    <a:pt x="5230" y="858"/>
                  </a:cubicBezTo>
                  <a:cubicBezTo>
                    <a:pt x="5247" y="808"/>
                    <a:pt x="5230" y="741"/>
                    <a:pt x="5214" y="691"/>
                  </a:cubicBezTo>
                  <a:cubicBezTo>
                    <a:pt x="4944" y="110"/>
                    <a:pt x="4120" y="0"/>
                    <a:pt x="336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3913408" y="1327807"/>
              <a:ext cx="881060" cy="1294127"/>
            </a:xfrm>
            <a:custGeom>
              <a:avLst/>
              <a:gdLst/>
              <a:ahLst/>
              <a:cxnLst/>
              <a:rect l="l" t="t" r="r" b="b"/>
              <a:pathLst>
                <a:path w="18498" h="27169" extrusionOk="0">
                  <a:moveTo>
                    <a:pt x="12415" y="6433"/>
                  </a:moveTo>
                  <a:cubicBezTo>
                    <a:pt x="12582" y="6483"/>
                    <a:pt x="12716" y="6600"/>
                    <a:pt x="12900" y="6617"/>
                  </a:cubicBezTo>
                  <a:cubicBezTo>
                    <a:pt x="12950" y="6617"/>
                    <a:pt x="13033" y="6651"/>
                    <a:pt x="13050" y="6701"/>
                  </a:cubicBezTo>
                  <a:cubicBezTo>
                    <a:pt x="13150" y="6868"/>
                    <a:pt x="13301" y="7018"/>
                    <a:pt x="13301" y="7235"/>
                  </a:cubicBezTo>
                  <a:cubicBezTo>
                    <a:pt x="13301" y="7302"/>
                    <a:pt x="13317" y="7386"/>
                    <a:pt x="13301" y="7453"/>
                  </a:cubicBezTo>
                  <a:cubicBezTo>
                    <a:pt x="13301" y="7586"/>
                    <a:pt x="13317" y="7703"/>
                    <a:pt x="13384" y="7820"/>
                  </a:cubicBezTo>
                  <a:cubicBezTo>
                    <a:pt x="13434" y="7887"/>
                    <a:pt x="13434" y="7971"/>
                    <a:pt x="13451" y="8054"/>
                  </a:cubicBezTo>
                  <a:cubicBezTo>
                    <a:pt x="13451" y="8121"/>
                    <a:pt x="13451" y="8188"/>
                    <a:pt x="13451" y="8255"/>
                  </a:cubicBezTo>
                  <a:cubicBezTo>
                    <a:pt x="13418" y="8555"/>
                    <a:pt x="13535" y="8839"/>
                    <a:pt x="13652" y="9107"/>
                  </a:cubicBezTo>
                  <a:cubicBezTo>
                    <a:pt x="13685" y="9174"/>
                    <a:pt x="13718" y="9240"/>
                    <a:pt x="13735" y="9307"/>
                  </a:cubicBezTo>
                  <a:cubicBezTo>
                    <a:pt x="13802" y="9458"/>
                    <a:pt x="13869" y="9608"/>
                    <a:pt x="13936" y="9758"/>
                  </a:cubicBezTo>
                  <a:cubicBezTo>
                    <a:pt x="13969" y="9842"/>
                    <a:pt x="14002" y="9925"/>
                    <a:pt x="14069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403" y="10494"/>
                    <a:pt x="14454" y="10560"/>
                    <a:pt x="14487" y="10627"/>
                  </a:cubicBezTo>
                  <a:cubicBezTo>
                    <a:pt x="14520" y="10677"/>
                    <a:pt x="14571" y="10711"/>
                    <a:pt x="14587" y="10761"/>
                  </a:cubicBezTo>
                  <a:cubicBezTo>
                    <a:pt x="14704" y="11012"/>
                    <a:pt x="14905" y="11195"/>
                    <a:pt x="15105" y="11396"/>
                  </a:cubicBezTo>
                  <a:cubicBezTo>
                    <a:pt x="15155" y="11446"/>
                    <a:pt x="15205" y="11513"/>
                    <a:pt x="15256" y="11580"/>
                  </a:cubicBezTo>
                  <a:cubicBezTo>
                    <a:pt x="15339" y="11713"/>
                    <a:pt x="15406" y="11847"/>
                    <a:pt x="15473" y="11997"/>
                  </a:cubicBezTo>
                  <a:cubicBezTo>
                    <a:pt x="15606" y="12215"/>
                    <a:pt x="15757" y="12398"/>
                    <a:pt x="15941" y="12582"/>
                  </a:cubicBezTo>
                  <a:cubicBezTo>
                    <a:pt x="16342" y="12966"/>
                    <a:pt x="16726" y="13367"/>
                    <a:pt x="17077" y="13785"/>
                  </a:cubicBezTo>
                  <a:cubicBezTo>
                    <a:pt x="17344" y="14103"/>
                    <a:pt x="17578" y="14470"/>
                    <a:pt x="17779" y="14854"/>
                  </a:cubicBezTo>
                  <a:cubicBezTo>
                    <a:pt x="17929" y="15088"/>
                    <a:pt x="17996" y="15372"/>
                    <a:pt x="18096" y="15623"/>
                  </a:cubicBezTo>
                  <a:cubicBezTo>
                    <a:pt x="18180" y="15840"/>
                    <a:pt x="18246" y="16041"/>
                    <a:pt x="18330" y="16241"/>
                  </a:cubicBezTo>
                  <a:cubicBezTo>
                    <a:pt x="18397" y="16425"/>
                    <a:pt x="18430" y="16609"/>
                    <a:pt x="18430" y="16809"/>
                  </a:cubicBezTo>
                  <a:cubicBezTo>
                    <a:pt x="18430" y="17060"/>
                    <a:pt x="18414" y="17327"/>
                    <a:pt x="18414" y="17578"/>
                  </a:cubicBezTo>
                  <a:cubicBezTo>
                    <a:pt x="18414" y="17778"/>
                    <a:pt x="18414" y="17979"/>
                    <a:pt x="18430" y="18179"/>
                  </a:cubicBezTo>
                  <a:cubicBezTo>
                    <a:pt x="18497" y="18681"/>
                    <a:pt x="18497" y="19182"/>
                    <a:pt x="18447" y="19683"/>
                  </a:cubicBezTo>
                  <a:cubicBezTo>
                    <a:pt x="18414" y="20068"/>
                    <a:pt x="18330" y="20452"/>
                    <a:pt x="18213" y="20819"/>
                  </a:cubicBezTo>
                  <a:cubicBezTo>
                    <a:pt x="18113" y="21154"/>
                    <a:pt x="17979" y="21471"/>
                    <a:pt x="17829" y="21788"/>
                  </a:cubicBezTo>
                  <a:cubicBezTo>
                    <a:pt x="17645" y="22173"/>
                    <a:pt x="17411" y="22507"/>
                    <a:pt x="17277" y="22908"/>
                  </a:cubicBezTo>
                  <a:cubicBezTo>
                    <a:pt x="17277" y="22925"/>
                    <a:pt x="17261" y="22941"/>
                    <a:pt x="17261" y="22958"/>
                  </a:cubicBezTo>
                  <a:cubicBezTo>
                    <a:pt x="17094" y="23209"/>
                    <a:pt x="16926" y="23459"/>
                    <a:pt x="16743" y="23710"/>
                  </a:cubicBezTo>
                  <a:cubicBezTo>
                    <a:pt x="16726" y="23760"/>
                    <a:pt x="16676" y="23794"/>
                    <a:pt x="16642" y="23844"/>
                  </a:cubicBezTo>
                  <a:cubicBezTo>
                    <a:pt x="16342" y="24378"/>
                    <a:pt x="15907" y="24779"/>
                    <a:pt x="15439" y="25164"/>
                  </a:cubicBezTo>
                  <a:cubicBezTo>
                    <a:pt x="15289" y="25264"/>
                    <a:pt x="15155" y="25381"/>
                    <a:pt x="15005" y="25498"/>
                  </a:cubicBezTo>
                  <a:cubicBezTo>
                    <a:pt x="14938" y="25548"/>
                    <a:pt x="14871" y="25598"/>
                    <a:pt x="14804" y="25631"/>
                  </a:cubicBezTo>
                  <a:cubicBezTo>
                    <a:pt x="14487" y="25815"/>
                    <a:pt x="14170" y="25982"/>
                    <a:pt x="13852" y="26166"/>
                  </a:cubicBezTo>
                  <a:cubicBezTo>
                    <a:pt x="13652" y="26266"/>
                    <a:pt x="13451" y="26367"/>
                    <a:pt x="13267" y="26467"/>
                  </a:cubicBezTo>
                  <a:cubicBezTo>
                    <a:pt x="12866" y="26684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51"/>
                  </a:cubicBezTo>
                  <a:cubicBezTo>
                    <a:pt x="11747" y="26951"/>
                    <a:pt x="11713" y="26951"/>
                    <a:pt x="11680" y="26968"/>
                  </a:cubicBezTo>
                  <a:cubicBezTo>
                    <a:pt x="11413" y="27135"/>
                    <a:pt x="11095" y="27152"/>
                    <a:pt x="10794" y="27152"/>
                  </a:cubicBezTo>
                  <a:cubicBezTo>
                    <a:pt x="10026" y="27169"/>
                    <a:pt x="9257" y="27152"/>
                    <a:pt x="8489" y="27152"/>
                  </a:cubicBezTo>
                  <a:cubicBezTo>
                    <a:pt x="8322" y="27152"/>
                    <a:pt x="8154" y="27135"/>
                    <a:pt x="8004" y="27085"/>
                  </a:cubicBezTo>
                  <a:cubicBezTo>
                    <a:pt x="7820" y="27035"/>
                    <a:pt x="7636" y="27002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1" y="26935"/>
                    <a:pt x="6868" y="26951"/>
                  </a:cubicBezTo>
                  <a:cubicBezTo>
                    <a:pt x="6684" y="26968"/>
                    <a:pt x="6517" y="26918"/>
                    <a:pt x="6333" y="26885"/>
                  </a:cubicBezTo>
                  <a:cubicBezTo>
                    <a:pt x="5815" y="26734"/>
                    <a:pt x="5314" y="26534"/>
                    <a:pt x="4846" y="26266"/>
                  </a:cubicBezTo>
                  <a:cubicBezTo>
                    <a:pt x="4529" y="26083"/>
                    <a:pt x="4211" y="25932"/>
                    <a:pt x="3910" y="25765"/>
                  </a:cubicBezTo>
                  <a:cubicBezTo>
                    <a:pt x="3743" y="25682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73" y="24562"/>
                    <a:pt x="2073" y="24178"/>
                  </a:cubicBezTo>
                  <a:cubicBezTo>
                    <a:pt x="1989" y="24094"/>
                    <a:pt x="1939" y="23994"/>
                    <a:pt x="1872" y="23894"/>
                  </a:cubicBezTo>
                  <a:cubicBezTo>
                    <a:pt x="1855" y="23860"/>
                    <a:pt x="1855" y="23844"/>
                    <a:pt x="1839" y="23827"/>
                  </a:cubicBezTo>
                  <a:cubicBezTo>
                    <a:pt x="1621" y="23626"/>
                    <a:pt x="1504" y="23359"/>
                    <a:pt x="1337" y="23125"/>
                  </a:cubicBezTo>
                  <a:cubicBezTo>
                    <a:pt x="1287" y="23042"/>
                    <a:pt x="1237" y="22958"/>
                    <a:pt x="1204" y="22875"/>
                  </a:cubicBezTo>
                  <a:cubicBezTo>
                    <a:pt x="1137" y="22674"/>
                    <a:pt x="1020" y="22507"/>
                    <a:pt x="936" y="22323"/>
                  </a:cubicBezTo>
                  <a:cubicBezTo>
                    <a:pt x="585" y="21672"/>
                    <a:pt x="268" y="21003"/>
                    <a:pt x="134" y="20268"/>
                  </a:cubicBezTo>
                  <a:cubicBezTo>
                    <a:pt x="34" y="19783"/>
                    <a:pt x="1" y="19299"/>
                    <a:pt x="17" y="18798"/>
                  </a:cubicBezTo>
                  <a:cubicBezTo>
                    <a:pt x="17" y="18564"/>
                    <a:pt x="51" y="18313"/>
                    <a:pt x="68" y="18062"/>
                  </a:cubicBezTo>
                  <a:cubicBezTo>
                    <a:pt x="84" y="17929"/>
                    <a:pt x="84" y="17795"/>
                    <a:pt x="84" y="17661"/>
                  </a:cubicBezTo>
                  <a:cubicBezTo>
                    <a:pt x="84" y="17411"/>
                    <a:pt x="68" y="17144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4"/>
                    <a:pt x="452" y="15473"/>
                    <a:pt x="585" y="15122"/>
                  </a:cubicBezTo>
                  <a:cubicBezTo>
                    <a:pt x="619" y="15038"/>
                    <a:pt x="652" y="14971"/>
                    <a:pt x="686" y="14905"/>
                  </a:cubicBezTo>
                  <a:cubicBezTo>
                    <a:pt x="920" y="14487"/>
                    <a:pt x="1170" y="14086"/>
                    <a:pt x="1471" y="13718"/>
                  </a:cubicBezTo>
                  <a:cubicBezTo>
                    <a:pt x="1805" y="13351"/>
                    <a:pt x="2139" y="13017"/>
                    <a:pt x="2474" y="12666"/>
                  </a:cubicBezTo>
                  <a:cubicBezTo>
                    <a:pt x="2507" y="12632"/>
                    <a:pt x="2524" y="12582"/>
                    <a:pt x="2574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8" y="11930"/>
                    <a:pt x="3142" y="11747"/>
                    <a:pt x="3242" y="11596"/>
                  </a:cubicBezTo>
                  <a:cubicBezTo>
                    <a:pt x="3309" y="11496"/>
                    <a:pt x="3376" y="11413"/>
                    <a:pt x="3459" y="11346"/>
                  </a:cubicBezTo>
                  <a:cubicBezTo>
                    <a:pt x="3777" y="11028"/>
                    <a:pt x="4027" y="10661"/>
                    <a:pt x="4211" y="10243"/>
                  </a:cubicBezTo>
                  <a:cubicBezTo>
                    <a:pt x="4228" y="10193"/>
                    <a:pt x="4261" y="10126"/>
                    <a:pt x="4311" y="10093"/>
                  </a:cubicBezTo>
                  <a:cubicBezTo>
                    <a:pt x="4529" y="9925"/>
                    <a:pt x="4629" y="9675"/>
                    <a:pt x="4729" y="9424"/>
                  </a:cubicBezTo>
                  <a:cubicBezTo>
                    <a:pt x="4813" y="9207"/>
                    <a:pt x="4896" y="8973"/>
                    <a:pt x="4997" y="8739"/>
                  </a:cubicBezTo>
                  <a:cubicBezTo>
                    <a:pt x="5030" y="8639"/>
                    <a:pt x="5047" y="8555"/>
                    <a:pt x="5047" y="8455"/>
                  </a:cubicBezTo>
                  <a:cubicBezTo>
                    <a:pt x="5047" y="8338"/>
                    <a:pt x="5047" y="8204"/>
                    <a:pt x="5047" y="8088"/>
                  </a:cubicBezTo>
                  <a:cubicBezTo>
                    <a:pt x="5063" y="8004"/>
                    <a:pt x="5063" y="7904"/>
                    <a:pt x="5113" y="7837"/>
                  </a:cubicBezTo>
                  <a:cubicBezTo>
                    <a:pt x="5180" y="7720"/>
                    <a:pt x="5197" y="7586"/>
                    <a:pt x="5180" y="7469"/>
                  </a:cubicBezTo>
                  <a:cubicBezTo>
                    <a:pt x="5147" y="7202"/>
                    <a:pt x="5281" y="6985"/>
                    <a:pt x="5398" y="6768"/>
                  </a:cubicBezTo>
                  <a:cubicBezTo>
                    <a:pt x="5431" y="6684"/>
                    <a:pt x="5514" y="6634"/>
                    <a:pt x="5615" y="6634"/>
                  </a:cubicBezTo>
                  <a:cubicBezTo>
                    <a:pt x="5782" y="6617"/>
                    <a:pt x="5916" y="6483"/>
                    <a:pt x="6099" y="6450"/>
                  </a:cubicBezTo>
                  <a:cubicBezTo>
                    <a:pt x="6016" y="6166"/>
                    <a:pt x="6016" y="5882"/>
                    <a:pt x="5999" y="5598"/>
                  </a:cubicBezTo>
                  <a:cubicBezTo>
                    <a:pt x="5966" y="5364"/>
                    <a:pt x="6049" y="5164"/>
                    <a:pt x="6216" y="4996"/>
                  </a:cubicBezTo>
                  <a:cubicBezTo>
                    <a:pt x="6317" y="4896"/>
                    <a:pt x="6433" y="4813"/>
                    <a:pt x="6484" y="4679"/>
                  </a:cubicBezTo>
                  <a:cubicBezTo>
                    <a:pt x="6484" y="4646"/>
                    <a:pt x="6484" y="4629"/>
                    <a:pt x="6484" y="4612"/>
                  </a:cubicBezTo>
                  <a:cubicBezTo>
                    <a:pt x="6317" y="4311"/>
                    <a:pt x="6333" y="3977"/>
                    <a:pt x="6350" y="3660"/>
                  </a:cubicBezTo>
                  <a:cubicBezTo>
                    <a:pt x="6350" y="3509"/>
                    <a:pt x="6433" y="3376"/>
                    <a:pt x="6550" y="3292"/>
                  </a:cubicBezTo>
                  <a:cubicBezTo>
                    <a:pt x="6584" y="3275"/>
                    <a:pt x="6617" y="3242"/>
                    <a:pt x="6651" y="3225"/>
                  </a:cubicBezTo>
                  <a:cubicBezTo>
                    <a:pt x="6734" y="3175"/>
                    <a:pt x="6768" y="3092"/>
                    <a:pt x="6768" y="2991"/>
                  </a:cubicBezTo>
                  <a:cubicBezTo>
                    <a:pt x="6768" y="2858"/>
                    <a:pt x="6768" y="2724"/>
                    <a:pt x="6768" y="2590"/>
                  </a:cubicBezTo>
                  <a:cubicBezTo>
                    <a:pt x="6768" y="2473"/>
                    <a:pt x="6751" y="2340"/>
                    <a:pt x="6768" y="2223"/>
                  </a:cubicBezTo>
                  <a:cubicBezTo>
                    <a:pt x="6801" y="1939"/>
                    <a:pt x="6918" y="1705"/>
                    <a:pt x="7169" y="1554"/>
                  </a:cubicBezTo>
                  <a:cubicBezTo>
                    <a:pt x="7352" y="1454"/>
                    <a:pt x="7536" y="1354"/>
                    <a:pt x="7737" y="1254"/>
                  </a:cubicBezTo>
                  <a:cubicBezTo>
                    <a:pt x="7753" y="1153"/>
                    <a:pt x="7787" y="1037"/>
                    <a:pt x="7804" y="920"/>
                  </a:cubicBezTo>
                  <a:cubicBezTo>
                    <a:pt x="7870" y="552"/>
                    <a:pt x="8104" y="301"/>
                    <a:pt x="8422" y="118"/>
                  </a:cubicBezTo>
                  <a:cubicBezTo>
                    <a:pt x="8539" y="51"/>
                    <a:pt x="8656" y="17"/>
                    <a:pt x="8806" y="17"/>
                  </a:cubicBezTo>
                  <a:cubicBezTo>
                    <a:pt x="8956" y="34"/>
                    <a:pt x="9090" y="34"/>
                    <a:pt x="9241" y="17"/>
                  </a:cubicBezTo>
                  <a:cubicBezTo>
                    <a:pt x="9508" y="1"/>
                    <a:pt x="9742" y="51"/>
                    <a:pt x="9992" y="134"/>
                  </a:cubicBezTo>
                  <a:cubicBezTo>
                    <a:pt x="10360" y="235"/>
                    <a:pt x="10560" y="485"/>
                    <a:pt x="10677" y="819"/>
                  </a:cubicBezTo>
                  <a:cubicBezTo>
                    <a:pt x="10711" y="953"/>
                    <a:pt x="10744" y="1103"/>
                    <a:pt x="10778" y="1254"/>
                  </a:cubicBezTo>
                  <a:cubicBezTo>
                    <a:pt x="10928" y="1337"/>
                    <a:pt x="11095" y="1438"/>
                    <a:pt x="11262" y="1521"/>
                  </a:cubicBezTo>
                  <a:cubicBezTo>
                    <a:pt x="11580" y="1688"/>
                    <a:pt x="11713" y="1989"/>
                    <a:pt x="11730" y="2323"/>
                  </a:cubicBezTo>
                  <a:cubicBezTo>
                    <a:pt x="11747" y="2473"/>
                    <a:pt x="11730" y="2607"/>
                    <a:pt x="11730" y="2741"/>
                  </a:cubicBezTo>
                  <a:cubicBezTo>
                    <a:pt x="11730" y="2808"/>
                    <a:pt x="11730" y="2874"/>
                    <a:pt x="11730" y="2925"/>
                  </a:cubicBezTo>
                  <a:cubicBezTo>
                    <a:pt x="11713" y="3075"/>
                    <a:pt x="11764" y="3192"/>
                    <a:pt x="11914" y="3275"/>
                  </a:cubicBezTo>
                  <a:cubicBezTo>
                    <a:pt x="12081" y="3376"/>
                    <a:pt x="12148" y="3526"/>
                    <a:pt x="12148" y="3727"/>
                  </a:cubicBezTo>
                  <a:cubicBezTo>
                    <a:pt x="12148" y="3844"/>
                    <a:pt x="12148" y="3944"/>
                    <a:pt x="12148" y="4061"/>
                  </a:cubicBezTo>
                  <a:cubicBezTo>
                    <a:pt x="12148" y="4228"/>
                    <a:pt x="12131" y="4395"/>
                    <a:pt x="12048" y="4529"/>
                  </a:cubicBezTo>
                  <a:cubicBezTo>
                    <a:pt x="11997" y="4646"/>
                    <a:pt x="12014" y="4729"/>
                    <a:pt x="12098" y="4813"/>
                  </a:cubicBezTo>
                  <a:cubicBezTo>
                    <a:pt x="12165" y="4879"/>
                    <a:pt x="12248" y="4963"/>
                    <a:pt x="12315" y="5047"/>
                  </a:cubicBezTo>
                  <a:cubicBezTo>
                    <a:pt x="12465" y="5197"/>
                    <a:pt x="12532" y="5381"/>
                    <a:pt x="12499" y="5598"/>
                  </a:cubicBezTo>
                  <a:cubicBezTo>
                    <a:pt x="12482" y="5865"/>
                    <a:pt x="12449" y="6133"/>
                    <a:pt x="12415" y="6433"/>
                  </a:cubicBezTo>
                  <a:close/>
                  <a:moveTo>
                    <a:pt x="9257" y="6483"/>
                  </a:moveTo>
                  <a:cubicBezTo>
                    <a:pt x="9257" y="6483"/>
                    <a:pt x="9257" y="6483"/>
                    <a:pt x="9257" y="6483"/>
                  </a:cubicBezTo>
                  <a:cubicBezTo>
                    <a:pt x="8856" y="6483"/>
                    <a:pt x="8438" y="6483"/>
                    <a:pt x="8021" y="6483"/>
                  </a:cubicBezTo>
                  <a:cubicBezTo>
                    <a:pt x="7536" y="6467"/>
                    <a:pt x="7052" y="6517"/>
                    <a:pt x="6567" y="6634"/>
                  </a:cubicBezTo>
                  <a:cubicBezTo>
                    <a:pt x="6283" y="6717"/>
                    <a:pt x="6049" y="6868"/>
                    <a:pt x="5832" y="7052"/>
                  </a:cubicBezTo>
                  <a:cubicBezTo>
                    <a:pt x="5799" y="7085"/>
                    <a:pt x="5748" y="7152"/>
                    <a:pt x="5732" y="7202"/>
                  </a:cubicBezTo>
                  <a:cubicBezTo>
                    <a:pt x="5648" y="7519"/>
                    <a:pt x="5548" y="7837"/>
                    <a:pt x="5548" y="8171"/>
                  </a:cubicBezTo>
                  <a:cubicBezTo>
                    <a:pt x="5548" y="8221"/>
                    <a:pt x="5531" y="8271"/>
                    <a:pt x="5531" y="8321"/>
                  </a:cubicBezTo>
                  <a:cubicBezTo>
                    <a:pt x="5398" y="8906"/>
                    <a:pt x="5180" y="9441"/>
                    <a:pt x="4913" y="9959"/>
                  </a:cubicBezTo>
                  <a:cubicBezTo>
                    <a:pt x="4813" y="10143"/>
                    <a:pt x="4696" y="10343"/>
                    <a:pt x="4596" y="10527"/>
                  </a:cubicBezTo>
                  <a:cubicBezTo>
                    <a:pt x="4428" y="10911"/>
                    <a:pt x="4195" y="11245"/>
                    <a:pt x="3944" y="11563"/>
                  </a:cubicBezTo>
                  <a:cubicBezTo>
                    <a:pt x="3476" y="12148"/>
                    <a:pt x="3008" y="12732"/>
                    <a:pt x="2540" y="13317"/>
                  </a:cubicBezTo>
                  <a:cubicBezTo>
                    <a:pt x="2440" y="13434"/>
                    <a:pt x="2357" y="13568"/>
                    <a:pt x="2223" y="13668"/>
                  </a:cubicBezTo>
                  <a:cubicBezTo>
                    <a:pt x="1972" y="13852"/>
                    <a:pt x="1772" y="14103"/>
                    <a:pt x="1555" y="14336"/>
                  </a:cubicBezTo>
                  <a:cubicBezTo>
                    <a:pt x="1438" y="14470"/>
                    <a:pt x="1337" y="14604"/>
                    <a:pt x="1254" y="14771"/>
                  </a:cubicBezTo>
                  <a:cubicBezTo>
                    <a:pt x="1070" y="15122"/>
                    <a:pt x="886" y="15473"/>
                    <a:pt x="719" y="15840"/>
                  </a:cubicBezTo>
                  <a:cubicBezTo>
                    <a:pt x="652" y="15991"/>
                    <a:pt x="602" y="16174"/>
                    <a:pt x="585" y="16342"/>
                  </a:cubicBezTo>
                  <a:cubicBezTo>
                    <a:pt x="535" y="16659"/>
                    <a:pt x="452" y="16960"/>
                    <a:pt x="469" y="17294"/>
                  </a:cubicBezTo>
                  <a:cubicBezTo>
                    <a:pt x="469" y="17311"/>
                    <a:pt x="469" y="17344"/>
                    <a:pt x="469" y="17361"/>
                  </a:cubicBezTo>
                  <a:cubicBezTo>
                    <a:pt x="402" y="17545"/>
                    <a:pt x="418" y="17728"/>
                    <a:pt x="418" y="17912"/>
                  </a:cubicBezTo>
                  <a:cubicBezTo>
                    <a:pt x="418" y="18380"/>
                    <a:pt x="418" y="18865"/>
                    <a:pt x="435" y="19332"/>
                  </a:cubicBezTo>
                  <a:cubicBezTo>
                    <a:pt x="435" y="19399"/>
                    <a:pt x="418" y="19483"/>
                    <a:pt x="452" y="19550"/>
                  </a:cubicBezTo>
                  <a:cubicBezTo>
                    <a:pt x="519" y="19817"/>
                    <a:pt x="535" y="20084"/>
                    <a:pt x="535" y="20368"/>
                  </a:cubicBezTo>
                  <a:cubicBezTo>
                    <a:pt x="552" y="20569"/>
                    <a:pt x="585" y="20786"/>
                    <a:pt x="702" y="20970"/>
                  </a:cubicBezTo>
                  <a:cubicBezTo>
                    <a:pt x="836" y="21137"/>
                    <a:pt x="903" y="21337"/>
                    <a:pt x="953" y="21538"/>
                  </a:cubicBezTo>
                  <a:cubicBezTo>
                    <a:pt x="1020" y="21722"/>
                    <a:pt x="1070" y="21905"/>
                    <a:pt x="1120" y="22089"/>
                  </a:cubicBezTo>
                  <a:cubicBezTo>
                    <a:pt x="1170" y="22240"/>
                    <a:pt x="1237" y="22373"/>
                    <a:pt x="1354" y="22490"/>
                  </a:cubicBezTo>
                  <a:cubicBezTo>
                    <a:pt x="1454" y="22591"/>
                    <a:pt x="1521" y="22707"/>
                    <a:pt x="1571" y="22824"/>
                  </a:cubicBezTo>
                  <a:cubicBezTo>
                    <a:pt x="1655" y="23058"/>
                    <a:pt x="1772" y="23276"/>
                    <a:pt x="1905" y="23476"/>
                  </a:cubicBezTo>
                  <a:cubicBezTo>
                    <a:pt x="2139" y="23860"/>
                    <a:pt x="2407" y="24195"/>
                    <a:pt x="2758" y="24479"/>
                  </a:cubicBezTo>
                  <a:cubicBezTo>
                    <a:pt x="3142" y="24779"/>
                    <a:pt x="3576" y="25013"/>
                    <a:pt x="3961" y="25331"/>
                  </a:cubicBezTo>
                  <a:cubicBezTo>
                    <a:pt x="3994" y="25364"/>
                    <a:pt x="4044" y="25381"/>
                    <a:pt x="4094" y="25398"/>
                  </a:cubicBezTo>
                  <a:cubicBezTo>
                    <a:pt x="4395" y="25565"/>
                    <a:pt x="4696" y="25715"/>
                    <a:pt x="4997" y="25882"/>
                  </a:cubicBezTo>
                  <a:cubicBezTo>
                    <a:pt x="5464" y="26149"/>
                    <a:pt x="5949" y="26350"/>
                    <a:pt x="6484" y="26500"/>
                  </a:cubicBezTo>
                  <a:cubicBezTo>
                    <a:pt x="6601" y="26517"/>
                    <a:pt x="6734" y="26534"/>
                    <a:pt x="6851" y="26550"/>
                  </a:cubicBezTo>
                  <a:cubicBezTo>
                    <a:pt x="7152" y="26617"/>
                    <a:pt x="7469" y="26617"/>
                    <a:pt x="7770" y="26617"/>
                  </a:cubicBezTo>
                  <a:cubicBezTo>
                    <a:pt x="7937" y="26617"/>
                    <a:pt x="8088" y="26634"/>
                    <a:pt x="8238" y="26684"/>
                  </a:cubicBezTo>
                  <a:cubicBezTo>
                    <a:pt x="8438" y="26734"/>
                    <a:pt x="8639" y="26734"/>
                    <a:pt x="8840" y="26734"/>
                  </a:cubicBezTo>
                  <a:cubicBezTo>
                    <a:pt x="9040" y="26734"/>
                    <a:pt x="9257" y="26734"/>
                    <a:pt x="9458" y="26734"/>
                  </a:cubicBezTo>
                  <a:cubicBezTo>
                    <a:pt x="9558" y="26734"/>
                    <a:pt x="9658" y="26751"/>
                    <a:pt x="9758" y="26751"/>
                  </a:cubicBezTo>
                  <a:cubicBezTo>
                    <a:pt x="10193" y="26818"/>
                    <a:pt x="10611" y="26801"/>
                    <a:pt x="11045" y="26784"/>
                  </a:cubicBezTo>
                  <a:cubicBezTo>
                    <a:pt x="11229" y="26768"/>
                    <a:pt x="11413" y="26734"/>
                    <a:pt x="11563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0" y="26534"/>
                    <a:pt x="11947" y="26517"/>
                  </a:cubicBezTo>
                  <a:cubicBezTo>
                    <a:pt x="12482" y="26383"/>
                    <a:pt x="13000" y="26183"/>
                    <a:pt x="13484" y="25882"/>
                  </a:cubicBezTo>
                  <a:cubicBezTo>
                    <a:pt x="13551" y="25849"/>
                    <a:pt x="13618" y="25832"/>
                    <a:pt x="13685" y="25782"/>
                  </a:cubicBezTo>
                  <a:cubicBezTo>
                    <a:pt x="13986" y="25631"/>
                    <a:pt x="14286" y="25464"/>
                    <a:pt x="14587" y="25297"/>
                  </a:cubicBezTo>
                  <a:cubicBezTo>
                    <a:pt x="14637" y="25264"/>
                    <a:pt x="14688" y="25230"/>
                    <a:pt x="14721" y="25197"/>
                  </a:cubicBezTo>
                  <a:cubicBezTo>
                    <a:pt x="14871" y="25080"/>
                    <a:pt x="15038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9"/>
                    <a:pt x="15573" y="24412"/>
                    <a:pt x="15690" y="24328"/>
                  </a:cubicBezTo>
                  <a:cubicBezTo>
                    <a:pt x="15957" y="24178"/>
                    <a:pt x="16175" y="23944"/>
                    <a:pt x="16325" y="23677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09" y="23175"/>
                    <a:pt x="16793" y="23025"/>
                  </a:cubicBezTo>
                  <a:cubicBezTo>
                    <a:pt x="16893" y="22858"/>
                    <a:pt x="16993" y="22691"/>
                    <a:pt x="17110" y="22524"/>
                  </a:cubicBezTo>
                  <a:cubicBezTo>
                    <a:pt x="17244" y="22373"/>
                    <a:pt x="17344" y="22223"/>
                    <a:pt x="17394" y="22039"/>
                  </a:cubicBezTo>
                  <a:cubicBezTo>
                    <a:pt x="17478" y="21738"/>
                    <a:pt x="17578" y="21438"/>
                    <a:pt x="17662" y="21154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29" y="20068"/>
                  </a:cubicBezTo>
                  <a:cubicBezTo>
                    <a:pt x="18029" y="20034"/>
                    <a:pt x="18029" y="20001"/>
                    <a:pt x="18046" y="19967"/>
                  </a:cubicBezTo>
                  <a:cubicBezTo>
                    <a:pt x="18129" y="19750"/>
                    <a:pt x="18113" y="19533"/>
                    <a:pt x="18113" y="19316"/>
                  </a:cubicBezTo>
                  <a:cubicBezTo>
                    <a:pt x="18113" y="18948"/>
                    <a:pt x="18079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2" y="16609"/>
                    <a:pt x="17946" y="16559"/>
                    <a:pt x="17946" y="16492"/>
                  </a:cubicBezTo>
                  <a:cubicBezTo>
                    <a:pt x="17929" y="16225"/>
                    <a:pt x="17845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59" y="14119"/>
                    <a:pt x="16375" y="13768"/>
                  </a:cubicBezTo>
                  <a:cubicBezTo>
                    <a:pt x="16241" y="13635"/>
                    <a:pt x="16091" y="13484"/>
                    <a:pt x="15974" y="13334"/>
                  </a:cubicBezTo>
                  <a:cubicBezTo>
                    <a:pt x="15506" y="12783"/>
                    <a:pt x="15072" y="12215"/>
                    <a:pt x="14621" y="11646"/>
                  </a:cubicBezTo>
                  <a:cubicBezTo>
                    <a:pt x="14320" y="11279"/>
                    <a:pt x="14053" y="10895"/>
                    <a:pt x="13852" y="10443"/>
                  </a:cubicBezTo>
                  <a:cubicBezTo>
                    <a:pt x="13802" y="10326"/>
                    <a:pt x="13752" y="10226"/>
                    <a:pt x="13685" y="10109"/>
                  </a:cubicBezTo>
                  <a:cubicBezTo>
                    <a:pt x="13434" y="9692"/>
                    <a:pt x="13234" y="9257"/>
                    <a:pt x="13100" y="8789"/>
                  </a:cubicBezTo>
                  <a:cubicBezTo>
                    <a:pt x="13050" y="8605"/>
                    <a:pt x="12967" y="8405"/>
                    <a:pt x="12967" y="8204"/>
                  </a:cubicBezTo>
                  <a:cubicBezTo>
                    <a:pt x="12950" y="7870"/>
                    <a:pt x="12866" y="7553"/>
                    <a:pt x="12783" y="7219"/>
                  </a:cubicBezTo>
                  <a:cubicBezTo>
                    <a:pt x="12766" y="7169"/>
                    <a:pt x="12716" y="7102"/>
                    <a:pt x="12682" y="7068"/>
                  </a:cubicBezTo>
                  <a:cubicBezTo>
                    <a:pt x="12482" y="6884"/>
                    <a:pt x="12281" y="6751"/>
                    <a:pt x="12031" y="6667"/>
                  </a:cubicBezTo>
                  <a:cubicBezTo>
                    <a:pt x="11897" y="6634"/>
                    <a:pt x="11764" y="6600"/>
                    <a:pt x="11630" y="6584"/>
                  </a:cubicBezTo>
                  <a:cubicBezTo>
                    <a:pt x="11346" y="6500"/>
                    <a:pt x="11045" y="6500"/>
                    <a:pt x="10761" y="6483"/>
                  </a:cubicBezTo>
                  <a:cubicBezTo>
                    <a:pt x="10260" y="6483"/>
                    <a:pt x="9758" y="6483"/>
                    <a:pt x="9257" y="6483"/>
                  </a:cubicBezTo>
                  <a:close/>
                  <a:moveTo>
                    <a:pt x="6985" y="4879"/>
                  </a:moveTo>
                  <a:cubicBezTo>
                    <a:pt x="6834" y="5030"/>
                    <a:pt x="6701" y="5180"/>
                    <a:pt x="6550" y="5314"/>
                  </a:cubicBezTo>
                  <a:cubicBezTo>
                    <a:pt x="6484" y="5397"/>
                    <a:pt x="6400" y="5481"/>
                    <a:pt x="6400" y="5598"/>
                  </a:cubicBezTo>
                  <a:cubicBezTo>
                    <a:pt x="6383" y="5782"/>
                    <a:pt x="6383" y="5966"/>
                    <a:pt x="6367" y="6149"/>
                  </a:cubicBezTo>
                  <a:cubicBezTo>
                    <a:pt x="6367" y="6199"/>
                    <a:pt x="6400" y="6250"/>
                    <a:pt x="6417" y="6316"/>
                  </a:cubicBezTo>
                  <a:cubicBezTo>
                    <a:pt x="6500" y="6300"/>
                    <a:pt x="6567" y="6300"/>
                    <a:pt x="6634" y="6266"/>
                  </a:cubicBezTo>
                  <a:cubicBezTo>
                    <a:pt x="6968" y="6166"/>
                    <a:pt x="7302" y="6133"/>
                    <a:pt x="7653" y="6133"/>
                  </a:cubicBezTo>
                  <a:cubicBezTo>
                    <a:pt x="8672" y="6133"/>
                    <a:pt x="9675" y="6133"/>
                    <a:pt x="10694" y="6133"/>
                  </a:cubicBezTo>
                  <a:cubicBezTo>
                    <a:pt x="11112" y="6133"/>
                    <a:pt x="11513" y="6133"/>
                    <a:pt x="11897" y="6283"/>
                  </a:cubicBezTo>
                  <a:cubicBezTo>
                    <a:pt x="11964" y="6300"/>
                    <a:pt x="12031" y="6300"/>
                    <a:pt x="12098" y="6300"/>
                  </a:cubicBezTo>
                  <a:cubicBezTo>
                    <a:pt x="12114" y="6216"/>
                    <a:pt x="12131" y="6149"/>
                    <a:pt x="12131" y="6082"/>
                  </a:cubicBezTo>
                  <a:cubicBezTo>
                    <a:pt x="12131" y="5932"/>
                    <a:pt x="12114" y="5782"/>
                    <a:pt x="12098" y="5631"/>
                  </a:cubicBezTo>
                  <a:cubicBezTo>
                    <a:pt x="12098" y="5414"/>
                    <a:pt x="11964" y="5280"/>
                    <a:pt x="11764" y="5214"/>
                  </a:cubicBezTo>
                  <a:cubicBezTo>
                    <a:pt x="11563" y="5147"/>
                    <a:pt x="11346" y="5080"/>
                    <a:pt x="11129" y="5047"/>
                  </a:cubicBezTo>
                  <a:cubicBezTo>
                    <a:pt x="10694" y="4980"/>
                    <a:pt x="10260" y="4930"/>
                    <a:pt x="9809" y="4879"/>
                  </a:cubicBezTo>
                  <a:cubicBezTo>
                    <a:pt x="9291" y="4813"/>
                    <a:pt x="8773" y="4846"/>
                    <a:pt x="8255" y="4863"/>
                  </a:cubicBezTo>
                  <a:cubicBezTo>
                    <a:pt x="8071" y="4879"/>
                    <a:pt x="7887" y="4879"/>
                    <a:pt x="7703" y="4863"/>
                  </a:cubicBezTo>
                  <a:cubicBezTo>
                    <a:pt x="7469" y="4829"/>
                    <a:pt x="7219" y="4863"/>
                    <a:pt x="6985" y="4879"/>
                  </a:cubicBezTo>
                  <a:close/>
                  <a:moveTo>
                    <a:pt x="11596" y="3793"/>
                  </a:moveTo>
                  <a:cubicBezTo>
                    <a:pt x="11563" y="3777"/>
                    <a:pt x="11530" y="3743"/>
                    <a:pt x="11496" y="3727"/>
                  </a:cubicBezTo>
                  <a:cubicBezTo>
                    <a:pt x="11379" y="3693"/>
                    <a:pt x="11279" y="3643"/>
                    <a:pt x="11162" y="3610"/>
                  </a:cubicBezTo>
                  <a:cubicBezTo>
                    <a:pt x="10460" y="3426"/>
                    <a:pt x="9742" y="3326"/>
                    <a:pt x="9023" y="3326"/>
                  </a:cubicBezTo>
                  <a:cubicBezTo>
                    <a:pt x="8890" y="3326"/>
                    <a:pt x="8773" y="3326"/>
                    <a:pt x="8639" y="3326"/>
                  </a:cubicBezTo>
                  <a:cubicBezTo>
                    <a:pt x="8255" y="3292"/>
                    <a:pt x="7870" y="3326"/>
                    <a:pt x="7503" y="3342"/>
                  </a:cubicBezTo>
                  <a:cubicBezTo>
                    <a:pt x="7219" y="3359"/>
                    <a:pt x="7102" y="3576"/>
                    <a:pt x="6918" y="3727"/>
                  </a:cubicBezTo>
                  <a:cubicBezTo>
                    <a:pt x="6901" y="3727"/>
                    <a:pt x="6901" y="3760"/>
                    <a:pt x="6901" y="3777"/>
                  </a:cubicBezTo>
                  <a:cubicBezTo>
                    <a:pt x="6901" y="3927"/>
                    <a:pt x="6885" y="4111"/>
                    <a:pt x="6918" y="4261"/>
                  </a:cubicBezTo>
                  <a:cubicBezTo>
                    <a:pt x="6968" y="4428"/>
                    <a:pt x="7018" y="4612"/>
                    <a:pt x="7018" y="4813"/>
                  </a:cubicBezTo>
                  <a:cubicBezTo>
                    <a:pt x="7135" y="4779"/>
                    <a:pt x="7235" y="4763"/>
                    <a:pt x="7319" y="4746"/>
                  </a:cubicBezTo>
                  <a:cubicBezTo>
                    <a:pt x="7603" y="4679"/>
                    <a:pt x="7887" y="4595"/>
                    <a:pt x="8171" y="4562"/>
                  </a:cubicBezTo>
                  <a:cubicBezTo>
                    <a:pt x="8773" y="4478"/>
                    <a:pt x="9374" y="4462"/>
                    <a:pt x="9976" y="4545"/>
                  </a:cubicBezTo>
                  <a:cubicBezTo>
                    <a:pt x="10444" y="4612"/>
                    <a:pt x="10911" y="4646"/>
                    <a:pt x="11379" y="4763"/>
                  </a:cubicBezTo>
                  <a:cubicBezTo>
                    <a:pt x="11413" y="4763"/>
                    <a:pt x="11429" y="4763"/>
                    <a:pt x="11463" y="4763"/>
                  </a:cubicBezTo>
                  <a:cubicBezTo>
                    <a:pt x="11479" y="4629"/>
                    <a:pt x="11496" y="4512"/>
                    <a:pt x="11530" y="4412"/>
                  </a:cubicBezTo>
                  <a:cubicBezTo>
                    <a:pt x="11630" y="4211"/>
                    <a:pt x="11613" y="4011"/>
                    <a:pt x="11596" y="3793"/>
                  </a:cubicBezTo>
                  <a:close/>
                  <a:moveTo>
                    <a:pt x="11212" y="3326"/>
                  </a:moveTo>
                  <a:cubicBezTo>
                    <a:pt x="11195" y="3209"/>
                    <a:pt x="11179" y="3125"/>
                    <a:pt x="11179" y="3042"/>
                  </a:cubicBezTo>
                  <a:cubicBezTo>
                    <a:pt x="11195" y="2841"/>
                    <a:pt x="11078" y="2757"/>
                    <a:pt x="10928" y="2691"/>
                  </a:cubicBezTo>
                  <a:cubicBezTo>
                    <a:pt x="10861" y="2674"/>
                    <a:pt x="10811" y="2641"/>
                    <a:pt x="10744" y="2624"/>
                  </a:cubicBezTo>
                  <a:cubicBezTo>
                    <a:pt x="10377" y="2540"/>
                    <a:pt x="10026" y="2457"/>
                    <a:pt x="9642" y="2457"/>
                  </a:cubicBezTo>
                  <a:cubicBezTo>
                    <a:pt x="9408" y="2457"/>
                    <a:pt x="9157" y="2473"/>
                    <a:pt x="8940" y="2440"/>
                  </a:cubicBezTo>
                  <a:cubicBezTo>
                    <a:pt x="8639" y="2390"/>
                    <a:pt x="8338" y="2356"/>
                    <a:pt x="8037" y="2407"/>
                  </a:cubicBezTo>
                  <a:cubicBezTo>
                    <a:pt x="7987" y="2423"/>
                    <a:pt x="7937" y="2440"/>
                    <a:pt x="7904" y="2373"/>
                  </a:cubicBezTo>
                  <a:cubicBezTo>
                    <a:pt x="7921" y="2290"/>
                    <a:pt x="7971" y="2306"/>
                    <a:pt x="8021" y="2306"/>
                  </a:cubicBezTo>
                  <a:cubicBezTo>
                    <a:pt x="8238" y="2273"/>
                    <a:pt x="8438" y="2240"/>
                    <a:pt x="8639" y="2189"/>
                  </a:cubicBezTo>
                  <a:cubicBezTo>
                    <a:pt x="8806" y="2156"/>
                    <a:pt x="8956" y="2123"/>
                    <a:pt x="9107" y="2123"/>
                  </a:cubicBezTo>
                  <a:cubicBezTo>
                    <a:pt x="9257" y="2123"/>
                    <a:pt x="9391" y="2123"/>
                    <a:pt x="9541" y="2123"/>
                  </a:cubicBezTo>
                  <a:cubicBezTo>
                    <a:pt x="10076" y="2106"/>
                    <a:pt x="10577" y="2189"/>
                    <a:pt x="11078" y="2373"/>
                  </a:cubicBezTo>
                  <a:cubicBezTo>
                    <a:pt x="11095" y="2390"/>
                    <a:pt x="11112" y="2373"/>
                    <a:pt x="11145" y="2390"/>
                  </a:cubicBezTo>
                  <a:cubicBezTo>
                    <a:pt x="11179" y="2290"/>
                    <a:pt x="11179" y="2189"/>
                    <a:pt x="11112" y="2123"/>
                  </a:cubicBezTo>
                  <a:cubicBezTo>
                    <a:pt x="10878" y="1889"/>
                    <a:pt x="10661" y="1655"/>
                    <a:pt x="10360" y="1504"/>
                  </a:cubicBezTo>
                  <a:cubicBezTo>
                    <a:pt x="10343" y="1488"/>
                    <a:pt x="10310" y="1471"/>
                    <a:pt x="10276" y="1471"/>
                  </a:cubicBezTo>
                  <a:cubicBezTo>
                    <a:pt x="10109" y="1421"/>
                    <a:pt x="9926" y="1387"/>
                    <a:pt x="9758" y="1337"/>
                  </a:cubicBezTo>
                  <a:cubicBezTo>
                    <a:pt x="9625" y="1304"/>
                    <a:pt x="9491" y="1287"/>
                    <a:pt x="9357" y="1287"/>
                  </a:cubicBezTo>
                  <a:cubicBezTo>
                    <a:pt x="9124" y="1287"/>
                    <a:pt x="8890" y="1270"/>
                    <a:pt x="8672" y="1371"/>
                  </a:cubicBezTo>
                  <a:cubicBezTo>
                    <a:pt x="8639" y="1387"/>
                    <a:pt x="8589" y="1371"/>
                    <a:pt x="8539" y="1387"/>
                  </a:cubicBezTo>
                  <a:cubicBezTo>
                    <a:pt x="8288" y="1438"/>
                    <a:pt x="8021" y="1504"/>
                    <a:pt x="7837" y="1705"/>
                  </a:cubicBezTo>
                  <a:cubicBezTo>
                    <a:pt x="7753" y="1805"/>
                    <a:pt x="7653" y="1889"/>
                    <a:pt x="7553" y="1955"/>
                  </a:cubicBezTo>
                  <a:cubicBezTo>
                    <a:pt x="7386" y="2072"/>
                    <a:pt x="7336" y="2223"/>
                    <a:pt x="7336" y="2407"/>
                  </a:cubicBezTo>
                  <a:cubicBezTo>
                    <a:pt x="7336" y="2624"/>
                    <a:pt x="7336" y="2841"/>
                    <a:pt x="7336" y="3058"/>
                  </a:cubicBezTo>
                  <a:cubicBezTo>
                    <a:pt x="7336" y="3108"/>
                    <a:pt x="7302" y="3175"/>
                    <a:pt x="7369" y="3209"/>
                  </a:cubicBezTo>
                  <a:cubicBezTo>
                    <a:pt x="7403" y="3209"/>
                    <a:pt x="7453" y="3192"/>
                    <a:pt x="7486" y="3175"/>
                  </a:cubicBezTo>
                  <a:cubicBezTo>
                    <a:pt x="7753" y="3092"/>
                    <a:pt x="8004" y="3075"/>
                    <a:pt x="8271" y="3075"/>
                  </a:cubicBezTo>
                  <a:cubicBezTo>
                    <a:pt x="8522" y="3058"/>
                    <a:pt x="8773" y="3058"/>
                    <a:pt x="9007" y="3058"/>
                  </a:cubicBezTo>
                  <a:cubicBezTo>
                    <a:pt x="9474" y="3042"/>
                    <a:pt x="9942" y="3092"/>
                    <a:pt x="10410" y="3158"/>
                  </a:cubicBezTo>
                  <a:cubicBezTo>
                    <a:pt x="10661" y="3209"/>
                    <a:pt x="10928" y="3275"/>
                    <a:pt x="11212" y="3326"/>
                  </a:cubicBezTo>
                  <a:close/>
                  <a:moveTo>
                    <a:pt x="8071" y="1187"/>
                  </a:moveTo>
                  <a:cubicBezTo>
                    <a:pt x="8338" y="1120"/>
                    <a:pt x="8572" y="1070"/>
                    <a:pt x="8789" y="1003"/>
                  </a:cubicBezTo>
                  <a:cubicBezTo>
                    <a:pt x="8856" y="986"/>
                    <a:pt x="8923" y="986"/>
                    <a:pt x="8990" y="986"/>
                  </a:cubicBezTo>
                  <a:cubicBezTo>
                    <a:pt x="9174" y="986"/>
                    <a:pt x="9357" y="986"/>
                    <a:pt x="9541" y="986"/>
                  </a:cubicBezTo>
                  <a:cubicBezTo>
                    <a:pt x="9591" y="986"/>
                    <a:pt x="9642" y="986"/>
                    <a:pt x="9692" y="1003"/>
                  </a:cubicBezTo>
                  <a:cubicBezTo>
                    <a:pt x="9926" y="1053"/>
                    <a:pt x="10126" y="1120"/>
                    <a:pt x="10360" y="1170"/>
                  </a:cubicBezTo>
                  <a:cubicBezTo>
                    <a:pt x="10377" y="1187"/>
                    <a:pt x="10410" y="1170"/>
                    <a:pt x="10427" y="1170"/>
                  </a:cubicBezTo>
                  <a:cubicBezTo>
                    <a:pt x="10393" y="936"/>
                    <a:pt x="10293" y="736"/>
                    <a:pt x="10126" y="585"/>
                  </a:cubicBezTo>
                  <a:cubicBezTo>
                    <a:pt x="10026" y="485"/>
                    <a:pt x="9909" y="435"/>
                    <a:pt x="9775" y="418"/>
                  </a:cubicBezTo>
                  <a:cubicBezTo>
                    <a:pt x="9625" y="402"/>
                    <a:pt x="9458" y="368"/>
                    <a:pt x="9291" y="368"/>
                  </a:cubicBezTo>
                  <a:cubicBezTo>
                    <a:pt x="9124" y="368"/>
                    <a:pt x="8973" y="402"/>
                    <a:pt x="8806" y="418"/>
                  </a:cubicBezTo>
                  <a:cubicBezTo>
                    <a:pt x="8756" y="435"/>
                    <a:pt x="8689" y="418"/>
                    <a:pt x="8639" y="435"/>
                  </a:cubicBezTo>
                  <a:cubicBezTo>
                    <a:pt x="8589" y="452"/>
                    <a:pt x="8539" y="468"/>
                    <a:pt x="8489" y="502"/>
                  </a:cubicBezTo>
                  <a:cubicBezTo>
                    <a:pt x="8271" y="669"/>
                    <a:pt x="8104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4124552" y="1719966"/>
              <a:ext cx="442292" cy="598169"/>
            </a:xfrm>
            <a:custGeom>
              <a:avLst/>
              <a:gdLst/>
              <a:ahLst/>
              <a:cxnLst/>
              <a:rect l="l" t="t" r="r" b="b"/>
              <a:pathLst>
                <a:path w="9286" h="12558" extrusionOk="0">
                  <a:moveTo>
                    <a:pt x="3157" y="8363"/>
                  </a:moveTo>
                  <a:cubicBezTo>
                    <a:pt x="3303" y="8363"/>
                    <a:pt x="3481" y="8506"/>
                    <a:pt x="3688" y="8794"/>
                  </a:cubicBezTo>
                  <a:cubicBezTo>
                    <a:pt x="3688" y="8944"/>
                    <a:pt x="3688" y="9078"/>
                    <a:pt x="3655" y="9211"/>
                  </a:cubicBezTo>
                  <a:cubicBezTo>
                    <a:pt x="3604" y="9713"/>
                    <a:pt x="3488" y="10097"/>
                    <a:pt x="3153" y="10481"/>
                  </a:cubicBezTo>
                  <a:cubicBezTo>
                    <a:pt x="3103" y="10531"/>
                    <a:pt x="3053" y="10598"/>
                    <a:pt x="2986" y="10665"/>
                  </a:cubicBezTo>
                  <a:cubicBezTo>
                    <a:pt x="2669" y="10030"/>
                    <a:pt x="2585" y="9278"/>
                    <a:pt x="2853" y="8677"/>
                  </a:cubicBezTo>
                  <a:cubicBezTo>
                    <a:pt x="2930" y="8468"/>
                    <a:pt x="3032" y="8363"/>
                    <a:pt x="3157" y="8363"/>
                  </a:cubicBezTo>
                  <a:close/>
                  <a:moveTo>
                    <a:pt x="5867" y="8862"/>
                  </a:moveTo>
                  <a:cubicBezTo>
                    <a:pt x="5973" y="8862"/>
                    <a:pt x="6055" y="8950"/>
                    <a:pt x="6111" y="9128"/>
                  </a:cubicBezTo>
                  <a:cubicBezTo>
                    <a:pt x="6261" y="9378"/>
                    <a:pt x="6295" y="9646"/>
                    <a:pt x="6295" y="9930"/>
                  </a:cubicBezTo>
                  <a:cubicBezTo>
                    <a:pt x="6311" y="10297"/>
                    <a:pt x="6144" y="10698"/>
                    <a:pt x="5960" y="11033"/>
                  </a:cubicBezTo>
                  <a:cubicBezTo>
                    <a:pt x="5726" y="10682"/>
                    <a:pt x="5593" y="10247"/>
                    <a:pt x="5543" y="9896"/>
                  </a:cubicBezTo>
                  <a:cubicBezTo>
                    <a:pt x="5509" y="9612"/>
                    <a:pt x="5509" y="9312"/>
                    <a:pt x="5576" y="9027"/>
                  </a:cubicBezTo>
                  <a:cubicBezTo>
                    <a:pt x="5687" y="8917"/>
                    <a:pt x="5784" y="8862"/>
                    <a:pt x="5867" y="8862"/>
                  </a:cubicBezTo>
                  <a:close/>
                  <a:moveTo>
                    <a:pt x="6242" y="1"/>
                  </a:moveTo>
                  <a:cubicBezTo>
                    <a:pt x="6141" y="1"/>
                    <a:pt x="6043" y="57"/>
                    <a:pt x="6011" y="189"/>
                  </a:cubicBezTo>
                  <a:cubicBezTo>
                    <a:pt x="5860" y="840"/>
                    <a:pt x="5944" y="1459"/>
                    <a:pt x="6044" y="2110"/>
                  </a:cubicBezTo>
                  <a:cubicBezTo>
                    <a:pt x="6178" y="2879"/>
                    <a:pt x="6211" y="3681"/>
                    <a:pt x="6328" y="4449"/>
                  </a:cubicBezTo>
                  <a:cubicBezTo>
                    <a:pt x="6512" y="5786"/>
                    <a:pt x="6946" y="7006"/>
                    <a:pt x="7798" y="8042"/>
                  </a:cubicBezTo>
                  <a:cubicBezTo>
                    <a:pt x="8366" y="8743"/>
                    <a:pt x="8801" y="9228"/>
                    <a:pt x="8567" y="10180"/>
                  </a:cubicBezTo>
                  <a:cubicBezTo>
                    <a:pt x="8417" y="10882"/>
                    <a:pt x="7882" y="11634"/>
                    <a:pt x="7113" y="11701"/>
                  </a:cubicBezTo>
                  <a:cubicBezTo>
                    <a:pt x="7091" y="11702"/>
                    <a:pt x="7070" y="11703"/>
                    <a:pt x="7048" y="11703"/>
                  </a:cubicBezTo>
                  <a:cubicBezTo>
                    <a:pt x="6774" y="11703"/>
                    <a:pt x="6529" y="11605"/>
                    <a:pt x="6328" y="11450"/>
                  </a:cubicBezTo>
                  <a:cubicBezTo>
                    <a:pt x="6696" y="10849"/>
                    <a:pt x="6929" y="10130"/>
                    <a:pt x="6796" y="9428"/>
                  </a:cubicBezTo>
                  <a:cubicBezTo>
                    <a:pt x="6679" y="8894"/>
                    <a:pt x="6311" y="8259"/>
                    <a:pt x="5710" y="8242"/>
                  </a:cubicBezTo>
                  <a:cubicBezTo>
                    <a:pt x="5706" y="8242"/>
                    <a:pt x="5702" y="8242"/>
                    <a:pt x="5698" y="8242"/>
                  </a:cubicBezTo>
                  <a:cubicBezTo>
                    <a:pt x="4378" y="8242"/>
                    <a:pt x="5160" y="10950"/>
                    <a:pt x="5593" y="11434"/>
                  </a:cubicBezTo>
                  <a:cubicBezTo>
                    <a:pt x="5610" y="11467"/>
                    <a:pt x="5643" y="11484"/>
                    <a:pt x="5660" y="11500"/>
                  </a:cubicBezTo>
                  <a:cubicBezTo>
                    <a:pt x="5387" y="11860"/>
                    <a:pt x="5076" y="12022"/>
                    <a:pt x="4734" y="12022"/>
                  </a:cubicBezTo>
                  <a:cubicBezTo>
                    <a:pt x="4489" y="12022"/>
                    <a:pt x="4228" y="11938"/>
                    <a:pt x="3955" y="11784"/>
                  </a:cubicBezTo>
                  <a:cubicBezTo>
                    <a:pt x="3688" y="11634"/>
                    <a:pt x="3454" y="11400"/>
                    <a:pt x="3254" y="11133"/>
                  </a:cubicBezTo>
                  <a:cubicBezTo>
                    <a:pt x="3588" y="10849"/>
                    <a:pt x="3855" y="10498"/>
                    <a:pt x="3989" y="10164"/>
                  </a:cubicBezTo>
                  <a:cubicBezTo>
                    <a:pt x="4189" y="9629"/>
                    <a:pt x="4457" y="8526"/>
                    <a:pt x="4022" y="8042"/>
                  </a:cubicBezTo>
                  <a:cubicBezTo>
                    <a:pt x="3831" y="7811"/>
                    <a:pt x="3610" y="7713"/>
                    <a:pt x="3384" y="7713"/>
                  </a:cubicBezTo>
                  <a:cubicBezTo>
                    <a:pt x="3135" y="7713"/>
                    <a:pt x="2880" y="7832"/>
                    <a:pt x="2652" y="8025"/>
                  </a:cubicBezTo>
                  <a:cubicBezTo>
                    <a:pt x="1967" y="8626"/>
                    <a:pt x="2151" y="9829"/>
                    <a:pt x="2385" y="10581"/>
                  </a:cubicBezTo>
                  <a:cubicBezTo>
                    <a:pt x="2435" y="10715"/>
                    <a:pt x="2485" y="10849"/>
                    <a:pt x="2552" y="10982"/>
                  </a:cubicBezTo>
                  <a:cubicBezTo>
                    <a:pt x="2272" y="11153"/>
                    <a:pt x="1949" y="11281"/>
                    <a:pt x="1646" y="11281"/>
                  </a:cubicBezTo>
                  <a:cubicBezTo>
                    <a:pt x="1443" y="11281"/>
                    <a:pt x="1249" y="11223"/>
                    <a:pt x="1081" y="11083"/>
                  </a:cubicBezTo>
                  <a:cubicBezTo>
                    <a:pt x="731" y="10782"/>
                    <a:pt x="664" y="10231"/>
                    <a:pt x="630" y="9813"/>
                  </a:cubicBezTo>
                  <a:cubicBezTo>
                    <a:pt x="564" y="8911"/>
                    <a:pt x="714" y="7992"/>
                    <a:pt x="948" y="7123"/>
                  </a:cubicBezTo>
                  <a:cubicBezTo>
                    <a:pt x="1148" y="6337"/>
                    <a:pt x="1650" y="5669"/>
                    <a:pt x="2017" y="4934"/>
                  </a:cubicBezTo>
                  <a:cubicBezTo>
                    <a:pt x="2585" y="3764"/>
                    <a:pt x="3003" y="2093"/>
                    <a:pt x="2752" y="790"/>
                  </a:cubicBezTo>
                  <a:cubicBezTo>
                    <a:pt x="2725" y="655"/>
                    <a:pt x="2625" y="597"/>
                    <a:pt x="2519" y="597"/>
                  </a:cubicBezTo>
                  <a:cubicBezTo>
                    <a:pt x="2363" y="597"/>
                    <a:pt x="2195" y="725"/>
                    <a:pt x="2234" y="924"/>
                  </a:cubicBezTo>
                  <a:cubicBezTo>
                    <a:pt x="2485" y="2194"/>
                    <a:pt x="1984" y="3798"/>
                    <a:pt x="1432" y="4917"/>
                  </a:cubicBezTo>
                  <a:cubicBezTo>
                    <a:pt x="864" y="6070"/>
                    <a:pt x="363" y="6939"/>
                    <a:pt x="179" y="8242"/>
                  </a:cubicBezTo>
                  <a:cubicBezTo>
                    <a:pt x="0" y="9510"/>
                    <a:pt x="74" y="11842"/>
                    <a:pt x="1636" y="11842"/>
                  </a:cubicBezTo>
                  <a:cubicBezTo>
                    <a:pt x="1824" y="11842"/>
                    <a:pt x="2034" y="11808"/>
                    <a:pt x="2268" y="11734"/>
                  </a:cubicBezTo>
                  <a:cubicBezTo>
                    <a:pt x="2452" y="11667"/>
                    <a:pt x="2652" y="11567"/>
                    <a:pt x="2853" y="11450"/>
                  </a:cubicBezTo>
                  <a:cubicBezTo>
                    <a:pt x="3331" y="12081"/>
                    <a:pt x="4057" y="12557"/>
                    <a:pt x="4764" y="12557"/>
                  </a:cubicBezTo>
                  <a:cubicBezTo>
                    <a:pt x="5217" y="12557"/>
                    <a:pt x="5662" y="12361"/>
                    <a:pt x="6027" y="11885"/>
                  </a:cubicBezTo>
                  <a:cubicBezTo>
                    <a:pt x="6044" y="11885"/>
                    <a:pt x="6044" y="11868"/>
                    <a:pt x="6044" y="11851"/>
                  </a:cubicBezTo>
                  <a:cubicBezTo>
                    <a:pt x="6372" y="12077"/>
                    <a:pt x="6715" y="12181"/>
                    <a:pt x="7049" y="12181"/>
                  </a:cubicBezTo>
                  <a:cubicBezTo>
                    <a:pt x="7803" y="12181"/>
                    <a:pt x="8513" y="11650"/>
                    <a:pt x="8918" y="10782"/>
                  </a:cubicBezTo>
                  <a:cubicBezTo>
                    <a:pt x="9135" y="10331"/>
                    <a:pt x="9285" y="9662"/>
                    <a:pt x="9152" y="9161"/>
                  </a:cubicBezTo>
                  <a:cubicBezTo>
                    <a:pt x="8935" y="8359"/>
                    <a:pt x="8249" y="7824"/>
                    <a:pt x="7782" y="7156"/>
                  </a:cubicBezTo>
                  <a:cubicBezTo>
                    <a:pt x="7113" y="6187"/>
                    <a:pt x="6913" y="4934"/>
                    <a:pt x="6762" y="3798"/>
                  </a:cubicBezTo>
                  <a:cubicBezTo>
                    <a:pt x="6629" y="2745"/>
                    <a:pt x="6278" y="1358"/>
                    <a:pt x="6528" y="339"/>
                  </a:cubicBezTo>
                  <a:cubicBezTo>
                    <a:pt x="6569" y="136"/>
                    <a:pt x="6400" y="1"/>
                    <a:pt x="6242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754" y="472117"/>
            <a:ext cx="267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1. Lưu đồ thuật toán tổng quát.</a:t>
            </a:r>
            <a:endParaRPr lang="en-US" i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93" y="779894"/>
            <a:ext cx="6413195" cy="43084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8754" y="102785"/>
            <a:ext cx="36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IV. Chương trình.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1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753" y="472117"/>
            <a:ext cx="3382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Roboto" panose="020B0604020202020204" charset="0"/>
                <a:ea typeface="Roboto" panose="020B0604020202020204" charset="0"/>
              </a:rPr>
              <a:t>2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. Điều khiển gia nhiệt bằng PID</a:t>
            </a:r>
            <a:r>
              <a:rPr lang="en-US" i="1" smtClean="0"/>
              <a:t>.</a:t>
            </a:r>
            <a:endParaRPr lang="en-US" i="1"/>
          </a:p>
        </p:txBody>
      </p:sp>
      <p:sp>
        <p:nvSpPr>
          <p:cNvPr id="4" name="TextBox 3"/>
          <p:cNvSpPr txBox="1"/>
          <p:nvPr/>
        </p:nvSpPr>
        <p:spPr>
          <a:xfrm>
            <a:off x="398761" y="779894"/>
            <a:ext cx="2722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" panose="020B0604020202020204" charset="0"/>
                <a:ea typeface="Roboto" panose="020B0604020202020204" charset="0"/>
              </a:rPr>
              <a:t>a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, PID tương tự.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317" y="1087671"/>
            <a:ext cx="5671317" cy="3479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3190" y="4744348"/>
            <a:ext cx="5252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smtClean="0">
                <a:latin typeface="Roboto" panose="020B0604020202020204" charset="0"/>
                <a:ea typeface="Roboto" panose="020B0604020202020204" charset="0"/>
              </a:rPr>
              <a:t>*Trích từ </a:t>
            </a:r>
            <a:r>
              <a:rPr lang="en-US" sz="1100" i="1">
                <a:latin typeface="Roboto" panose="020B0604020202020204" charset="0"/>
                <a:ea typeface="Roboto" panose="020B0604020202020204" charset="0"/>
              </a:rPr>
              <a:t>slide </a:t>
            </a:r>
            <a:r>
              <a:rPr lang="en-US" sz="1100" i="1" smtClean="0">
                <a:latin typeface="Roboto" panose="020B0604020202020204" charset="0"/>
                <a:ea typeface="Roboto" panose="020B0604020202020204" charset="0"/>
              </a:rPr>
              <a:t>của </a:t>
            </a:r>
            <a:r>
              <a:rPr lang="en-US" sz="1100" i="1">
                <a:latin typeface="Roboto" panose="020B0604020202020204" charset="0"/>
                <a:ea typeface="Roboto" panose="020B0604020202020204" charset="0"/>
              </a:rPr>
              <a:t>TS. Shanying </a:t>
            </a:r>
            <a:r>
              <a:rPr lang="en-US" sz="1100" i="1" smtClean="0">
                <a:latin typeface="Roboto" panose="020B0604020202020204" charset="0"/>
                <a:ea typeface="Roboto" panose="020B0604020202020204" charset="0"/>
              </a:rPr>
              <a:t>Zhu – ĐH Giao thông Thượng Hải.</a:t>
            </a:r>
            <a:endParaRPr lang="en-US" sz="1100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754" y="102785"/>
            <a:ext cx="36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IV. Chương trình.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2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754" y="472117"/>
            <a:ext cx="267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Roboto" panose="020B0604020202020204" charset="0"/>
                <a:ea typeface="Roboto" panose="020B0604020202020204" charset="0"/>
              </a:rPr>
              <a:t>2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. </a:t>
            </a:r>
            <a:r>
              <a:rPr lang="en-US" i="1">
                <a:latin typeface="Roboto" panose="020B0604020202020204" charset="0"/>
                <a:ea typeface="Roboto" panose="020B0604020202020204" charset="0"/>
              </a:rPr>
              <a:t>Điều khiển gia nhiệt bằng 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PID.</a:t>
            </a:r>
            <a:endParaRPr lang="en-US" i="1"/>
          </a:p>
        </p:txBody>
      </p:sp>
      <p:sp>
        <p:nvSpPr>
          <p:cNvPr id="4" name="TextBox 3"/>
          <p:cNvSpPr txBox="1"/>
          <p:nvPr/>
        </p:nvSpPr>
        <p:spPr>
          <a:xfrm>
            <a:off x="398761" y="779894"/>
            <a:ext cx="2722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" panose="020B0604020202020204" charset="0"/>
                <a:ea typeface="Roboto" panose="020B0604020202020204" charset="0"/>
              </a:rPr>
              <a:t>a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, PID số.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386" y="933782"/>
            <a:ext cx="6423729" cy="21801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16" y="3113931"/>
            <a:ext cx="7475868" cy="15698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89969" y="4683787"/>
            <a:ext cx="5252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smtClean="0">
                <a:latin typeface="Roboto" panose="020B0604020202020204" charset="0"/>
                <a:ea typeface="Roboto" panose="020B0604020202020204" charset="0"/>
              </a:rPr>
              <a:t>*Trích từ </a:t>
            </a:r>
            <a:r>
              <a:rPr lang="en-US" sz="1100" i="1">
                <a:latin typeface="Roboto" panose="020B0604020202020204" charset="0"/>
                <a:ea typeface="Roboto" panose="020B0604020202020204" charset="0"/>
              </a:rPr>
              <a:t>slide </a:t>
            </a:r>
            <a:r>
              <a:rPr lang="en-US" sz="1100" i="1" smtClean="0">
                <a:latin typeface="Roboto" panose="020B0604020202020204" charset="0"/>
                <a:ea typeface="Roboto" panose="020B0604020202020204" charset="0"/>
              </a:rPr>
              <a:t>của </a:t>
            </a:r>
            <a:r>
              <a:rPr lang="en-US" sz="1100" i="1">
                <a:latin typeface="Roboto" panose="020B0604020202020204" charset="0"/>
                <a:ea typeface="Roboto" panose="020B0604020202020204" charset="0"/>
              </a:rPr>
              <a:t>TS. Shanying </a:t>
            </a:r>
            <a:r>
              <a:rPr lang="en-US" sz="1100" i="1" smtClean="0">
                <a:latin typeface="Roboto" panose="020B0604020202020204" charset="0"/>
                <a:ea typeface="Roboto" panose="020B0604020202020204" charset="0"/>
              </a:rPr>
              <a:t>Zhu – ĐH Giao thông Thượng Hải.</a:t>
            </a:r>
            <a:endParaRPr lang="en-US" sz="1100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875316" y="3747605"/>
            <a:ext cx="1022236" cy="3025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8754" y="102785"/>
            <a:ext cx="36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IV. Chương trình.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3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754" y="472117"/>
            <a:ext cx="267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2. </a:t>
            </a:r>
            <a:r>
              <a:rPr lang="en-US" i="1">
                <a:latin typeface="Roboto" panose="020B0604020202020204" charset="0"/>
                <a:ea typeface="Roboto" panose="020B0604020202020204" charset="0"/>
              </a:rPr>
              <a:t>Điều khiển gia nhiệt bằng 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PID.</a:t>
            </a:r>
            <a:endParaRPr lang="en-US" i="1"/>
          </a:p>
        </p:txBody>
      </p:sp>
      <p:sp>
        <p:nvSpPr>
          <p:cNvPr id="4" name="TextBox 3"/>
          <p:cNvSpPr txBox="1"/>
          <p:nvPr/>
        </p:nvSpPr>
        <p:spPr>
          <a:xfrm>
            <a:off x="398761" y="779894"/>
            <a:ext cx="2722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c, Code.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446" y="1149226"/>
            <a:ext cx="2039579" cy="11560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1877" y="4515806"/>
            <a:ext cx="21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>
                <a:latin typeface="Roboto" panose="020B0604020202020204" charset="0"/>
                <a:ea typeface="Roboto" panose="020B0604020202020204" charset="0"/>
              </a:rPr>
              <a:t>1. Tính lại giá trị PID sau mỗi 1s</a:t>
            </a:r>
            <a:endParaRPr lang="en-US" sz="1200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78225" y="4405220"/>
            <a:ext cx="2048806" cy="47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>
                <a:latin typeface="Roboto" panose="020B0604020202020204" charset="0"/>
                <a:ea typeface="Roboto" panose="020B0604020202020204" charset="0"/>
              </a:rPr>
              <a:t>2. Enable Timer 0 khi phát hiện điểm 0.</a:t>
            </a:r>
            <a:endParaRPr lang="en-US" sz="1200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79088" y="4331140"/>
            <a:ext cx="301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>
                <a:latin typeface="Roboto" panose="020B0604020202020204" charset="0"/>
                <a:ea typeface="Roboto" panose="020B0604020202020204" charset="0"/>
              </a:rPr>
              <a:t>3. Timer 0 được cài đặt interrupt mỗi 100us. Khi cnt0 đạt giá trị bằng PID_value, kích Thyristor và Disable Timer 0 </a:t>
            </a:r>
            <a:endParaRPr lang="en-US" sz="1200" i="1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90" y="1149226"/>
            <a:ext cx="3139613" cy="336773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142" b="-206"/>
          <a:stretch/>
        </p:blipFill>
        <p:spPr>
          <a:xfrm>
            <a:off x="6079088" y="933782"/>
            <a:ext cx="2842895" cy="332155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8754" y="102785"/>
            <a:ext cx="36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IV. Chương trình.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8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754" y="422013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Roboto" panose="020B0604020202020204" charset="0"/>
                <a:ea typeface="Roboto" panose="020B0604020202020204" charset="0"/>
              </a:rPr>
              <a:t>3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. Servo.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011" y="1817200"/>
            <a:ext cx="4147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Cài đặt chu kỳ bằng Timer 1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9077" y="2121082"/>
            <a:ext cx="38466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SG90 có chu kỳ 20ms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Tần số thạch anh = 16MHz =&gt; Tần số PIC, f = 4MHz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Chọn prescale = 1:4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Chu kỳ cho 1 tick = 1/(f/4) = 1us</a:t>
            </a:r>
          </a:p>
          <a:p>
            <a:pPr marL="274320" indent="-285750">
              <a:buFont typeface="Symbol" panose="05050102010706020507" pitchFamily="18" charset="2"/>
              <a:buChar char="Þ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Cần tạo ra 20ms, ta cần 20000 tick</a:t>
            </a:r>
          </a:p>
          <a:p>
            <a:pPr marL="274320" indent="-285750">
              <a:buFont typeface="Symbol" panose="05050102010706020507" pitchFamily="18" charset="2"/>
              <a:buChar char="Þ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Đặt preload cho Timer 1 = 65536 – 20000                          = 45536 (0xB1E6)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9011" y="3875225"/>
            <a:ext cx="4147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Điều chỉnh duty bằng compare mode.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022" y="4240846"/>
            <a:ext cx="4503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Khi giá trị trên Timer 1 = CCP1R -&gt; RC2 =0.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Servo quay góc 0 độ: CPP1R = </a:t>
            </a:r>
            <a:r>
              <a:rPr lang="en-US" smtClean="0"/>
              <a:t>0xB430</a:t>
            </a:r>
            <a:endParaRPr lang="en-US" smtClean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Servo quay góc 90 độ: CCP1R = 0xB7A8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98" y="1370346"/>
            <a:ext cx="4505338" cy="2658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6A6A34-CC2F-5746-A6D8-1E92C3790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77" y="1054237"/>
            <a:ext cx="3718694" cy="1744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9011" y="693543"/>
            <a:ext cx="4147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Đặt vấn đề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022" y="1253517"/>
            <a:ext cx="4384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Với Tosc = 16MHz, PR2 = 255 (8bit), Timer2 prescale (max) = 16. Tpwm = 1ms &lt;&lt; 20ms.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8754" y="102785"/>
            <a:ext cx="36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IV. Chương trình.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896" y="502597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Roboto" panose="020B0604020202020204" charset="0"/>
                <a:ea typeface="Roboto" panose="020B0604020202020204" charset="0"/>
              </a:rPr>
              <a:t>3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. Servo.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04" y="1109374"/>
            <a:ext cx="2335961" cy="1827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968" y="1109374"/>
            <a:ext cx="2419350" cy="1647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3318" y="1043969"/>
            <a:ext cx="2107746" cy="20546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r="8142" b="-269"/>
          <a:stretch/>
        </p:blipFill>
        <p:spPr>
          <a:xfrm>
            <a:off x="7107682" y="978562"/>
            <a:ext cx="1916136" cy="19578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0896" y="3245089"/>
            <a:ext cx="172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1. Cấu hình Timer 1</a:t>
            </a:r>
          </a:p>
          <a:p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Tạo chu kỳ 20ms.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83968" y="3245089"/>
            <a:ext cx="1978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2. Cấu hình cho compare mode.</a:t>
            </a:r>
          </a:p>
          <a:p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Xóa RC2 về 0 khi gí trị trên Timer 1 = CCPR1.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14037" y="3198922"/>
            <a:ext cx="172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Roboto" panose="020B0604020202020204" charset="0"/>
                <a:ea typeface="Roboto" panose="020B0604020202020204" charset="0"/>
              </a:rPr>
              <a:t>3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. Điều chỉnh duty cycle.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07682" y="3198922"/>
            <a:ext cx="1721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4. Đặt RC2 lên 1, preload lại Timer 1, đặt lại chế độ compare khi kết thúc 1 chu kỳ (Timer 1 interrupt)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8754" y="102785"/>
            <a:ext cx="36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IV. Chương trình.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896" y="502597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Roboto" panose="020B0604020202020204" charset="0"/>
                <a:ea typeface="Roboto" panose="020B0604020202020204" charset="0"/>
              </a:rPr>
              <a:t>4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. ADC.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754" y="102785"/>
            <a:ext cx="36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IV. Chương trình.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00" y="1056772"/>
            <a:ext cx="5742303" cy="2008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00" y="3289998"/>
            <a:ext cx="3562222" cy="17581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0279" y="768721"/>
            <a:ext cx="246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a, Cấu hình ADC.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0279" y="2982221"/>
            <a:ext cx="2523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b, Đọc nhiệt độ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6837" y="929640"/>
            <a:ext cx="69951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i="1">
                <a:solidFill>
                  <a:srgbClr val="00B050"/>
                </a:solidFill>
              </a:rPr>
              <a:t>THANK YOU!</a:t>
            </a:r>
            <a:endParaRPr lang="en-US" sz="1100" b="1" i="1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9813" y="2253079"/>
            <a:ext cx="518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Github: </a:t>
            </a:r>
            <a:r>
              <a:rPr lang="en-US" sz="1200"/>
              <a:t>https://github.com/KhanhNgo19/HK_Egg_Incubator</a:t>
            </a:r>
          </a:p>
        </p:txBody>
      </p:sp>
    </p:spTree>
    <p:extLst>
      <p:ext uri="{BB962C8B-B14F-4D97-AF65-F5344CB8AC3E}">
        <p14:creationId xmlns:p14="http://schemas.microsoft.com/office/powerpoint/2010/main" val="6454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65" name="Google Shape;165;p20"/>
          <p:cNvGrpSpPr/>
          <p:nvPr/>
        </p:nvGrpSpPr>
        <p:grpSpPr>
          <a:xfrm>
            <a:off x="1016288" y="3667867"/>
            <a:ext cx="1252200" cy="939733"/>
            <a:chOff x="3716950" y="7216334"/>
            <a:chExt cx="2504400" cy="1879466"/>
          </a:xfrm>
        </p:grpSpPr>
        <p:sp>
          <p:nvSpPr>
            <p:cNvPr id="166" name="Google Shape;166;p20"/>
            <p:cNvSpPr/>
            <p:nvPr/>
          </p:nvSpPr>
          <p:spPr>
            <a:xfrm>
              <a:off x="3794950" y="7216350"/>
              <a:ext cx="2348400" cy="649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3716950" y="7936600"/>
              <a:ext cx="25044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700" rIns="0" bIns="0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smallest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3794925" y="7216334"/>
              <a:ext cx="234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20"/>
          <p:cNvGrpSpPr/>
          <p:nvPr/>
        </p:nvGrpSpPr>
        <p:grpSpPr>
          <a:xfrm>
            <a:off x="2985266" y="3667863"/>
            <a:ext cx="1189862" cy="939738"/>
            <a:chOff x="6535475" y="7216325"/>
            <a:chExt cx="2379725" cy="1879475"/>
          </a:xfrm>
        </p:grpSpPr>
        <p:sp>
          <p:nvSpPr>
            <p:cNvPr id="170" name="Google Shape;170;p20"/>
            <p:cNvSpPr/>
            <p:nvPr/>
          </p:nvSpPr>
          <p:spPr>
            <a:xfrm>
              <a:off x="6566800" y="7216325"/>
              <a:ext cx="2348400" cy="649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6535500" y="7936600"/>
              <a:ext cx="23484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700" rIns="0" bIns="0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20"/>
            <p:cNvSpPr txBox="1"/>
            <p:nvPr/>
          </p:nvSpPr>
          <p:spPr>
            <a:xfrm>
              <a:off x="6535475" y="7216334"/>
              <a:ext cx="234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" name="Google Shape;173;p20"/>
          <p:cNvGrpSpPr/>
          <p:nvPr/>
        </p:nvGrpSpPr>
        <p:grpSpPr>
          <a:xfrm>
            <a:off x="4968681" y="3667863"/>
            <a:ext cx="1174203" cy="939738"/>
            <a:chOff x="9338644" y="7216325"/>
            <a:chExt cx="2348406" cy="1879475"/>
          </a:xfrm>
        </p:grpSpPr>
        <p:sp>
          <p:nvSpPr>
            <p:cNvPr id="174" name="Google Shape;174;p20"/>
            <p:cNvSpPr/>
            <p:nvPr/>
          </p:nvSpPr>
          <p:spPr>
            <a:xfrm>
              <a:off x="9338650" y="7216325"/>
              <a:ext cx="2348400" cy="649200"/>
            </a:xfrm>
            <a:prstGeom prst="roundRect">
              <a:avLst>
                <a:gd name="adj" fmla="val 50000"/>
              </a:avLst>
            </a:prstGeom>
            <a:solidFill>
              <a:srgbClr val="FFD0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 txBox="1"/>
            <p:nvPr/>
          </p:nvSpPr>
          <p:spPr>
            <a:xfrm>
              <a:off x="9338644" y="7936600"/>
              <a:ext cx="23484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700" rIns="0" bIns="0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20"/>
            <p:cNvSpPr txBox="1"/>
            <p:nvPr/>
          </p:nvSpPr>
          <p:spPr>
            <a:xfrm>
              <a:off x="9338650" y="7216334"/>
              <a:ext cx="234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" name="Google Shape;177;p20"/>
          <p:cNvGrpSpPr/>
          <p:nvPr/>
        </p:nvGrpSpPr>
        <p:grpSpPr>
          <a:xfrm>
            <a:off x="6903750" y="3647563"/>
            <a:ext cx="1189850" cy="939738"/>
            <a:chOff x="12110500" y="7216325"/>
            <a:chExt cx="2379700" cy="1879475"/>
          </a:xfrm>
        </p:grpSpPr>
        <p:sp>
          <p:nvSpPr>
            <p:cNvPr id="178" name="Google Shape;178;p20"/>
            <p:cNvSpPr/>
            <p:nvPr/>
          </p:nvSpPr>
          <p:spPr>
            <a:xfrm>
              <a:off x="12110500" y="7216325"/>
              <a:ext cx="2348400" cy="649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0"/>
            <p:cNvSpPr txBox="1"/>
            <p:nvPr/>
          </p:nvSpPr>
          <p:spPr>
            <a:xfrm>
              <a:off x="12141800" y="7936600"/>
              <a:ext cx="23484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700" rIns="0" bIns="0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20"/>
            <p:cNvSpPr txBox="1"/>
            <p:nvPr/>
          </p:nvSpPr>
          <p:spPr>
            <a:xfrm>
              <a:off x="12110500" y="7216334"/>
              <a:ext cx="234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1" name="Google Shape;181;p20"/>
          <p:cNvSpPr/>
          <p:nvPr/>
        </p:nvSpPr>
        <p:spPr>
          <a:xfrm>
            <a:off x="3522596" y="1351925"/>
            <a:ext cx="71154" cy="230864"/>
          </a:xfrm>
          <a:custGeom>
            <a:avLst/>
            <a:gdLst/>
            <a:ahLst/>
            <a:cxnLst/>
            <a:rect l="l" t="t" r="r" b="b"/>
            <a:pathLst>
              <a:path w="323" h="1048" extrusionOk="0">
                <a:moveTo>
                  <a:pt x="161" y="0"/>
                </a:moveTo>
                <a:cubicBezTo>
                  <a:pt x="70" y="0"/>
                  <a:pt x="0" y="73"/>
                  <a:pt x="0" y="161"/>
                </a:cubicBezTo>
                <a:lnTo>
                  <a:pt x="0" y="886"/>
                </a:lnTo>
                <a:cubicBezTo>
                  <a:pt x="0" y="978"/>
                  <a:pt x="70" y="1047"/>
                  <a:pt x="161" y="1047"/>
                </a:cubicBezTo>
                <a:cubicBezTo>
                  <a:pt x="249" y="1047"/>
                  <a:pt x="322" y="978"/>
                  <a:pt x="322" y="886"/>
                </a:cubicBezTo>
                <a:lnTo>
                  <a:pt x="322" y="161"/>
                </a:lnTo>
                <a:cubicBezTo>
                  <a:pt x="322" y="73"/>
                  <a:pt x="249" y="0"/>
                  <a:pt x="161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3070117" y="1408539"/>
            <a:ext cx="160593" cy="209276"/>
          </a:xfrm>
          <a:custGeom>
            <a:avLst/>
            <a:gdLst/>
            <a:ahLst/>
            <a:cxnLst/>
            <a:rect l="l" t="t" r="r" b="b"/>
            <a:pathLst>
              <a:path w="729" h="950" extrusionOk="0">
                <a:moveTo>
                  <a:pt x="183" y="0"/>
                </a:moveTo>
                <a:cubicBezTo>
                  <a:pt x="156" y="0"/>
                  <a:pt x="128" y="7"/>
                  <a:pt x="103" y="21"/>
                </a:cubicBezTo>
                <a:cubicBezTo>
                  <a:pt x="26" y="65"/>
                  <a:pt x="0" y="164"/>
                  <a:pt x="44" y="241"/>
                </a:cubicBezTo>
                <a:lnTo>
                  <a:pt x="406" y="867"/>
                </a:lnTo>
                <a:cubicBezTo>
                  <a:pt x="436" y="920"/>
                  <a:pt x="492" y="950"/>
                  <a:pt x="549" y="950"/>
                </a:cubicBezTo>
                <a:cubicBezTo>
                  <a:pt x="575" y="950"/>
                  <a:pt x="602" y="943"/>
                  <a:pt x="626" y="929"/>
                </a:cubicBezTo>
                <a:cubicBezTo>
                  <a:pt x="703" y="882"/>
                  <a:pt x="729" y="783"/>
                  <a:pt x="685" y="706"/>
                </a:cubicBezTo>
                <a:lnTo>
                  <a:pt x="322" y="80"/>
                </a:lnTo>
                <a:cubicBezTo>
                  <a:pt x="293" y="29"/>
                  <a:pt x="239" y="0"/>
                  <a:pt x="183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880571" y="1421316"/>
            <a:ext cx="161474" cy="210377"/>
          </a:xfrm>
          <a:custGeom>
            <a:avLst/>
            <a:gdLst/>
            <a:ahLst/>
            <a:cxnLst/>
            <a:rect l="l" t="t" r="r" b="b"/>
            <a:pathLst>
              <a:path w="733" h="955" extrusionOk="0">
                <a:moveTo>
                  <a:pt x="551" y="1"/>
                </a:moveTo>
                <a:cubicBezTo>
                  <a:pt x="495" y="1"/>
                  <a:pt x="440" y="30"/>
                  <a:pt x="411" y="84"/>
                </a:cubicBezTo>
                <a:lnTo>
                  <a:pt x="45" y="710"/>
                </a:lnTo>
                <a:cubicBezTo>
                  <a:pt x="1" y="787"/>
                  <a:pt x="26" y="886"/>
                  <a:pt x="107" y="934"/>
                </a:cubicBezTo>
                <a:cubicBezTo>
                  <a:pt x="131" y="948"/>
                  <a:pt x="157" y="954"/>
                  <a:pt x="183" y="954"/>
                </a:cubicBezTo>
                <a:cubicBezTo>
                  <a:pt x="239" y="954"/>
                  <a:pt x="294" y="924"/>
                  <a:pt x="326" y="871"/>
                </a:cubicBezTo>
                <a:lnTo>
                  <a:pt x="689" y="245"/>
                </a:lnTo>
                <a:cubicBezTo>
                  <a:pt x="733" y="168"/>
                  <a:pt x="707" y="66"/>
                  <a:pt x="630" y="22"/>
                </a:cubicBezTo>
                <a:cubicBezTo>
                  <a:pt x="605" y="8"/>
                  <a:pt x="578" y="1"/>
                  <a:pt x="551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20"/>
          <p:cNvGrpSpPr/>
          <p:nvPr/>
        </p:nvGrpSpPr>
        <p:grpSpPr>
          <a:xfrm>
            <a:off x="3074182" y="1965776"/>
            <a:ext cx="1023694" cy="1557449"/>
            <a:chOff x="3006432" y="1884251"/>
            <a:chExt cx="1023694" cy="1557449"/>
          </a:xfrm>
        </p:grpSpPr>
        <p:sp>
          <p:nvSpPr>
            <p:cNvPr id="185" name="Google Shape;185;p20"/>
            <p:cNvSpPr/>
            <p:nvPr/>
          </p:nvSpPr>
          <p:spPr>
            <a:xfrm>
              <a:off x="3006432" y="1884251"/>
              <a:ext cx="1023693" cy="1067085"/>
            </a:xfrm>
            <a:custGeom>
              <a:avLst/>
              <a:gdLst/>
              <a:ahLst/>
              <a:cxnLst/>
              <a:rect l="l" t="t" r="r" b="b"/>
              <a:pathLst>
                <a:path w="4647" h="4844" extrusionOk="0">
                  <a:moveTo>
                    <a:pt x="2324" y="0"/>
                  </a:moveTo>
                  <a:cubicBezTo>
                    <a:pt x="1935" y="0"/>
                    <a:pt x="1547" y="99"/>
                    <a:pt x="1198" y="297"/>
                  </a:cubicBezTo>
                  <a:cubicBezTo>
                    <a:pt x="740" y="553"/>
                    <a:pt x="290" y="1007"/>
                    <a:pt x="158" y="1809"/>
                  </a:cubicBezTo>
                  <a:cubicBezTo>
                    <a:pt x="158" y="1809"/>
                    <a:pt x="1" y="2717"/>
                    <a:pt x="495" y="3365"/>
                  </a:cubicBezTo>
                  <a:cubicBezTo>
                    <a:pt x="876" y="3870"/>
                    <a:pt x="985" y="4265"/>
                    <a:pt x="1022" y="4584"/>
                  </a:cubicBezTo>
                  <a:cubicBezTo>
                    <a:pt x="1040" y="4730"/>
                    <a:pt x="1165" y="4840"/>
                    <a:pt x="1315" y="4844"/>
                  </a:cubicBezTo>
                  <a:lnTo>
                    <a:pt x="3332" y="4844"/>
                  </a:lnTo>
                  <a:cubicBezTo>
                    <a:pt x="3482" y="4840"/>
                    <a:pt x="3607" y="4730"/>
                    <a:pt x="3625" y="4584"/>
                  </a:cubicBezTo>
                  <a:cubicBezTo>
                    <a:pt x="3665" y="4265"/>
                    <a:pt x="3772" y="3870"/>
                    <a:pt x="4156" y="3365"/>
                  </a:cubicBezTo>
                  <a:cubicBezTo>
                    <a:pt x="4647" y="2717"/>
                    <a:pt x="4489" y="1809"/>
                    <a:pt x="4489" y="1809"/>
                  </a:cubicBezTo>
                  <a:cubicBezTo>
                    <a:pt x="4357" y="1007"/>
                    <a:pt x="3911" y="553"/>
                    <a:pt x="3453" y="297"/>
                  </a:cubicBezTo>
                  <a:cubicBezTo>
                    <a:pt x="3102" y="99"/>
                    <a:pt x="2713" y="0"/>
                    <a:pt x="2324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3279153" y="3014117"/>
              <a:ext cx="474287" cy="111467"/>
            </a:xfrm>
            <a:custGeom>
              <a:avLst/>
              <a:gdLst/>
              <a:ahLst/>
              <a:cxnLst/>
              <a:rect l="l" t="t" r="r" b="b"/>
              <a:pathLst>
                <a:path w="2153" h="506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3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2050" y="506"/>
                  </a:lnTo>
                  <a:cubicBezTo>
                    <a:pt x="2109" y="506"/>
                    <a:pt x="2153" y="462"/>
                    <a:pt x="2153" y="403"/>
                  </a:cubicBezTo>
                  <a:lnTo>
                    <a:pt x="2153" y="99"/>
                  </a:lnTo>
                  <a:cubicBezTo>
                    <a:pt x="2153" y="44"/>
                    <a:pt x="2109" y="0"/>
                    <a:pt x="2050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3354934" y="3169642"/>
              <a:ext cx="328454" cy="111687"/>
            </a:xfrm>
            <a:custGeom>
              <a:avLst/>
              <a:gdLst/>
              <a:ahLst/>
              <a:cxnLst/>
              <a:rect l="l" t="t" r="r" b="b"/>
              <a:pathLst>
                <a:path w="1491" h="507" extrusionOk="0">
                  <a:moveTo>
                    <a:pt x="99" y="1"/>
                  </a:moveTo>
                  <a:cubicBezTo>
                    <a:pt x="44" y="1"/>
                    <a:pt x="0" y="48"/>
                    <a:pt x="0" y="103"/>
                  </a:cubicBezTo>
                  <a:lnTo>
                    <a:pt x="0" y="407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1391" y="506"/>
                  </a:lnTo>
                  <a:cubicBezTo>
                    <a:pt x="1446" y="506"/>
                    <a:pt x="1490" y="462"/>
                    <a:pt x="1490" y="407"/>
                  </a:cubicBezTo>
                  <a:lnTo>
                    <a:pt x="1490" y="103"/>
                  </a:lnTo>
                  <a:cubicBezTo>
                    <a:pt x="1490" y="48"/>
                    <a:pt x="1446" y="1"/>
                    <a:pt x="1391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3430714" y="3330233"/>
              <a:ext cx="171166" cy="111467"/>
            </a:xfrm>
            <a:custGeom>
              <a:avLst/>
              <a:gdLst/>
              <a:ahLst/>
              <a:cxnLst/>
              <a:rect l="l" t="t" r="r" b="b"/>
              <a:pathLst>
                <a:path w="777" h="506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7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678" y="506"/>
                  </a:lnTo>
                  <a:cubicBezTo>
                    <a:pt x="733" y="506"/>
                    <a:pt x="776" y="462"/>
                    <a:pt x="776" y="407"/>
                  </a:cubicBezTo>
                  <a:lnTo>
                    <a:pt x="776" y="99"/>
                  </a:lnTo>
                  <a:cubicBezTo>
                    <a:pt x="776" y="44"/>
                    <a:pt x="733" y="0"/>
                    <a:pt x="678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3217692" y="1886454"/>
              <a:ext cx="812434" cy="1064882"/>
            </a:xfrm>
            <a:custGeom>
              <a:avLst/>
              <a:gdLst/>
              <a:ahLst/>
              <a:cxnLst/>
              <a:rect l="l" t="t" r="r" b="b"/>
              <a:pathLst>
                <a:path w="3688" h="4834" extrusionOk="0">
                  <a:moveTo>
                    <a:pt x="1579" y="1"/>
                  </a:moveTo>
                  <a:cubicBezTo>
                    <a:pt x="2333" y="667"/>
                    <a:pt x="2600" y="1729"/>
                    <a:pt x="2249" y="2670"/>
                  </a:cubicBezTo>
                  <a:cubicBezTo>
                    <a:pt x="1901" y="3615"/>
                    <a:pt x="1008" y="4244"/>
                    <a:pt x="1" y="4255"/>
                  </a:cubicBezTo>
                  <a:cubicBezTo>
                    <a:pt x="30" y="4361"/>
                    <a:pt x="52" y="4468"/>
                    <a:pt x="63" y="4574"/>
                  </a:cubicBezTo>
                  <a:cubicBezTo>
                    <a:pt x="81" y="4724"/>
                    <a:pt x="206" y="4834"/>
                    <a:pt x="356" y="4834"/>
                  </a:cubicBezTo>
                  <a:lnTo>
                    <a:pt x="2373" y="4834"/>
                  </a:lnTo>
                  <a:cubicBezTo>
                    <a:pt x="2520" y="4834"/>
                    <a:pt x="2648" y="4724"/>
                    <a:pt x="2666" y="4574"/>
                  </a:cubicBezTo>
                  <a:cubicBezTo>
                    <a:pt x="2703" y="4259"/>
                    <a:pt x="2813" y="3860"/>
                    <a:pt x="3193" y="3358"/>
                  </a:cubicBezTo>
                  <a:cubicBezTo>
                    <a:pt x="3688" y="2707"/>
                    <a:pt x="3530" y="1802"/>
                    <a:pt x="3530" y="1802"/>
                  </a:cubicBezTo>
                  <a:cubicBezTo>
                    <a:pt x="3398" y="997"/>
                    <a:pt x="2952" y="543"/>
                    <a:pt x="2494" y="287"/>
                  </a:cubicBezTo>
                  <a:cubicBezTo>
                    <a:pt x="2212" y="129"/>
                    <a:pt x="1897" y="30"/>
                    <a:pt x="1579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3312858" y="2229225"/>
              <a:ext cx="442345" cy="293867"/>
            </a:xfrm>
            <a:custGeom>
              <a:avLst/>
              <a:gdLst/>
              <a:ahLst/>
              <a:cxnLst/>
              <a:rect l="l" t="t" r="r" b="b"/>
              <a:pathLst>
                <a:path w="2008" h="1334" extrusionOk="0">
                  <a:moveTo>
                    <a:pt x="1824" y="169"/>
                  </a:moveTo>
                  <a:lnTo>
                    <a:pt x="1824" y="1030"/>
                  </a:lnTo>
                  <a:lnTo>
                    <a:pt x="187" y="1030"/>
                  </a:lnTo>
                  <a:lnTo>
                    <a:pt x="187" y="169"/>
                  </a:lnTo>
                  <a:close/>
                  <a:moveTo>
                    <a:pt x="114" y="1"/>
                  </a:moveTo>
                  <a:cubicBezTo>
                    <a:pt x="48" y="5"/>
                    <a:pt x="1" y="63"/>
                    <a:pt x="8" y="125"/>
                  </a:cubicBezTo>
                  <a:lnTo>
                    <a:pt x="8" y="1246"/>
                  </a:lnTo>
                  <a:cubicBezTo>
                    <a:pt x="15" y="1295"/>
                    <a:pt x="56" y="1334"/>
                    <a:pt x="107" y="1334"/>
                  </a:cubicBezTo>
                  <a:cubicBezTo>
                    <a:pt x="110" y="1334"/>
                    <a:pt x="112" y="1334"/>
                    <a:pt x="114" y="1334"/>
                  </a:cubicBezTo>
                  <a:lnTo>
                    <a:pt x="1897" y="1334"/>
                  </a:lnTo>
                  <a:cubicBezTo>
                    <a:pt x="1960" y="1334"/>
                    <a:pt x="2007" y="1286"/>
                    <a:pt x="2007" y="1227"/>
                  </a:cubicBezTo>
                  <a:lnTo>
                    <a:pt x="2007" y="107"/>
                  </a:lnTo>
                  <a:cubicBezTo>
                    <a:pt x="2007" y="49"/>
                    <a:pt x="1960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3409787" y="2547984"/>
              <a:ext cx="239677" cy="96928"/>
            </a:xfrm>
            <a:custGeom>
              <a:avLst/>
              <a:gdLst/>
              <a:ahLst/>
              <a:cxnLst/>
              <a:rect l="l" t="t" r="r" b="b"/>
              <a:pathLst>
                <a:path w="1088" h="440" extrusionOk="0">
                  <a:moveTo>
                    <a:pt x="355" y="0"/>
                  </a:moveTo>
                  <a:cubicBezTo>
                    <a:pt x="348" y="73"/>
                    <a:pt x="308" y="275"/>
                    <a:pt x="81" y="304"/>
                  </a:cubicBezTo>
                  <a:cubicBezTo>
                    <a:pt x="0" y="315"/>
                    <a:pt x="7" y="436"/>
                    <a:pt x="92" y="439"/>
                  </a:cubicBezTo>
                  <a:lnTo>
                    <a:pt x="1000" y="439"/>
                  </a:lnTo>
                  <a:cubicBezTo>
                    <a:pt x="1080" y="436"/>
                    <a:pt x="1087" y="315"/>
                    <a:pt x="1007" y="304"/>
                  </a:cubicBezTo>
                  <a:lnTo>
                    <a:pt x="1011" y="304"/>
                  </a:lnTo>
                  <a:cubicBezTo>
                    <a:pt x="787" y="275"/>
                    <a:pt x="747" y="73"/>
                    <a:pt x="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3433137" y="2357654"/>
              <a:ext cx="44499" cy="62342"/>
            </a:xfrm>
            <a:custGeom>
              <a:avLst/>
              <a:gdLst/>
              <a:ahLst/>
              <a:cxnLst/>
              <a:rect l="l" t="t" r="r" b="b"/>
              <a:pathLst>
                <a:path w="202" h="283" extrusionOk="0">
                  <a:moveTo>
                    <a:pt x="0" y="0"/>
                  </a:moveTo>
                  <a:lnTo>
                    <a:pt x="0" y="282"/>
                  </a:lnTo>
                  <a:lnTo>
                    <a:pt x="202" y="28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3517069" y="2344657"/>
              <a:ext cx="44499" cy="75339"/>
            </a:xfrm>
            <a:custGeom>
              <a:avLst/>
              <a:gdLst/>
              <a:ahLst/>
              <a:cxnLst/>
              <a:rect l="l" t="t" r="r" b="b"/>
              <a:pathLst>
                <a:path w="202" h="342" extrusionOk="0">
                  <a:moveTo>
                    <a:pt x="0" y="1"/>
                  </a:moveTo>
                  <a:lnTo>
                    <a:pt x="0" y="341"/>
                  </a:lnTo>
                  <a:lnTo>
                    <a:pt x="201" y="3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3611354" y="2323729"/>
              <a:ext cx="44499" cy="96267"/>
            </a:xfrm>
            <a:custGeom>
              <a:avLst/>
              <a:gdLst/>
              <a:ahLst/>
              <a:cxnLst/>
              <a:rect l="l" t="t" r="r" b="b"/>
              <a:pathLst>
                <a:path w="202" h="437" extrusionOk="0">
                  <a:moveTo>
                    <a:pt x="0" y="0"/>
                  </a:moveTo>
                  <a:lnTo>
                    <a:pt x="0" y="436"/>
                  </a:lnTo>
                  <a:lnTo>
                    <a:pt x="202" y="43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20"/>
          <p:cNvSpPr/>
          <p:nvPr/>
        </p:nvSpPr>
        <p:spPr>
          <a:xfrm>
            <a:off x="1608897" y="1338938"/>
            <a:ext cx="71154" cy="230864"/>
          </a:xfrm>
          <a:custGeom>
            <a:avLst/>
            <a:gdLst/>
            <a:ahLst/>
            <a:cxnLst/>
            <a:rect l="l" t="t" r="r" b="b"/>
            <a:pathLst>
              <a:path w="323" h="1048" extrusionOk="0">
                <a:moveTo>
                  <a:pt x="161" y="0"/>
                </a:moveTo>
                <a:cubicBezTo>
                  <a:pt x="70" y="0"/>
                  <a:pt x="0" y="73"/>
                  <a:pt x="0" y="161"/>
                </a:cubicBezTo>
                <a:lnTo>
                  <a:pt x="0" y="886"/>
                </a:lnTo>
                <a:cubicBezTo>
                  <a:pt x="0" y="978"/>
                  <a:pt x="70" y="1047"/>
                  <a:pt x="161" y="1047"/>
                </a:cubicBezTo>
                <a:cubicBezTo>
                  <a:pt x="249" y="1047"/>
                  <a:pt x="322" y="978"/>
                  <a:pt x="322" y="886"/>
                </a:cubicBezTo>
                <a:lnTo>
                  <a:pt x="322" y="161"/>
                </a:lnTo>
                <a:cubicBezTo>
                  <a:pt x="322" y="73"/>
                  <a:pt x="249" y="0"/>
                  <a:pt x="161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1155537" y="1395552"/>
            <a:ext cx="161474" cy="209276"/>
          </a:xfrm>
          <a:custGeom>
            <a:avLst/>
            <a:gdLst/>
            <a:ahLst/>
            <a:cxnLst/>
            <a:rect l="l" t="t" r="r" b="b"/>
            <a:pathLst>
              <a:path w="733" h="950" extrusionOk="0">
                <a:moveTo>
                  <a:pt x="186" y="0"/>
                </a:moveTo>
                <a:cubicBezTo>
                  <a:pt x="159" y="0"/>
                  <a:pt x="132" y="7"/>
                  <a:pt x="107" y="21"/>
                </a:cubicBezTo>
                <a:cubicBezTo>
                  <a:pt x="26" y="65"/>
                  <a:pt x="1" y="164"/>
                  <a:pt x="44" y="241"/>
                </a:cubicBezTo>
                <a:lnTo>
                  <a:pt x="411" y="867"/>
                </a:lnTo>
                <a:cubicBezTo>
                  <a:pt x="441" y="920"/>
                  <a:pt x="496" y="950"/>
                  <a:pt x="553" y="950"/>
                </a:cubicBezTo>
                <a:cubicBezTo>
                  <a:pt x="579" y="950"/>
                  <a:pt x="606" y="943"/>
                  <a:pt x="630" y="929"/>
                </a:cubicBezTo>
                <a:cubicBezTo>
                  <a:pt x="707" y="882"/>
                  <a:pt x="733" y="783"/>
                  <a:pt x="689" y="706"/>
                </a:cubicBezTo>
                <a:lnTo>
                  <a:pt x="326" y="80"/>
                </a:lnTo>
                <a:cubicBezTo>
                  <a:pt x="295" y="29"/>
                  <a:pt x="241" y="0"/>
                  <a:pt x="186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1967753" y="1408329"/>
            <a:ext cx="161474" cy="209716"/>
          </a:xfrm>
          <a:custGeom>
            <a:avLst/>
            <a:gdLst/>
            <a:ahLst/>
            <a:cxnLst/>
            <a:rect l="l" t="t" r="r" b="b"/>
            <a:pathLst>
              <a:path w="733" h="952" extrusionOk="0">
                <a:moveTo>
                  <a:pt x="547" y="1"/>
                </a:moveTo>
                <a:cubicBezTo>
                  <a:pt x="490" y="1"/>
                  <a:pt x="436" y="29"/>
                  <a:pt x="407" y="81"/>
                </a:cubicBezTo>
                <a:lnTo>
                  <a:pt x="44" y="710"/>
                </a:lnTo>
                <a:cubicBezTo>
                  <a:pt x="0" y="787"/>
                  <a:pt x="26" y="886"/>
                  <a:pt x="103" y="930"/>
                </a:cubicBezTo>
                <a:cubicBezTo>
                  <a:pt x="128" y="945"/>
                  <a:pt x="156" y="951"/>
                  <a:pt x="184" y="951"/>
                </a:cubicBezTo>
                <a:cubicBezTo>
                  <a:pt x="239" y="951"/>
                  <a:pt x="294" y="923"/>
                  <a:pt x="326" y="871"/>
                </a:cubicBezTo>
                <a:lnTo>
                  <a:pt x="689" y="242"/>
                </a:lnTo>
                <a:cubicBezTo>
                  <a:pt x="733" y="165"/>
                  <a:pt x="707" y="66"/>
                  <a:pt x="630" y="22"/>
                </a:cubicBezTo>
                <a:cubicBezTo>
                  <a:pt x="604" y="8"/>
                  <a:pt x="575" y="1"/>
                  <a:pt x="547" y="1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20"/>
          <p:cNvGrpSpPr/>
          <p:nvPr/>
        </p:nvGrpSpPr>
        <p:grpSpPr>
          <a:xfrm>
            <a:off x="1130098" y="1965076"/>
            <a:ext cx="1024580" cy="1557449"/>
            <a:chOff x="1087230" y="1853376"/>
            <a:chExt cx="1024580" cy="1557449"/>
          </a:xfrm>
        </p:grpSpPr>
        <p:sp>
          <p:nvSpPr>
            <p:cNvPr id="199" name="Google Shape;199;p20"/>
            <p:cNvSpPr/>
            <p:nvPr/>
          </p:nvSpPr>
          <p:spPr>
            <a:xfrm>
              <a:off x="1087230" y="1853376"/>
              <a:ext cx="1023699" cy="1067085"/>
            </a:xfrm>
            <a:custGeom>
              <a:avLst/>
              <a:gdLst/>
              <a:ahLst/>
              <a:cxnLst/>
              <a:rect l="l" t="t" r="r" b="b"/>
              <a:pathLst>
                <a:path w="4647" h="4844" extrusionOk="0">
                  <a:moveTo>
                    <a:pt x="2325" y="0"/>
                  </a:moveTo>
                  <a:cubicBezTo>
                    <a:pt x="1936" y="0"/>
                    <a:pt x="1547" y="99"/>
                    <a:pt x="1198" y="297"/>
                  </a:cubicBezTo>
                  <a:cubicBezTo>
                    <a:pt x="740" y="553"/>
                    <a:pt x="290" y="1007"/>
                    <a:pt x="158" y="1809"/>
                  </a:cubicBezTo>
                  <a:cubicBezTo>
                    <a:pt x="158" y="1809"/>
                    <a:pt x="0" y="2717"/>
                    <a:pt x="495" y="3365"/>
                  </a:cubicBezTo>
                  <a:cubicBezTo>
                    <a:pt x="875" y="3870"/>
                    <a:pt x="985" y="4265"/>
                    <a:pt x="1026" y="4584"/>
                  </a:cubicBezTo>
                  <a:cubicBezTo>
                    <a:pt x="1040" y="4730"/>
                    <a:pt x="1168" y="4844"/>
                    <a:pt x="1315" y="4844"/>
                  </a:cubicBezTo>
                  <a:lnTo>
                    <a:pt x="3332" y="4844"/>
                  </a:lnTo>
                  <a:cubicBezTo>
                    <a:pt x="3482" y="4840"/>
                    <a:pt x="3607" y="4730"/>
                    <a:pt x="3625" y="4584"/>
                  </a:cubicBezTo>
                  <a:cubicBezTo>
                    <a:pt x="3665" y="4265"/>
                    <a:pt x="3775" y="3870"/>
                    <a:pt x="4156" y="3365"/>
                  </a:cubicBezTo>
                  <a:cubicBezTo>
                    <a:pt x="4647" y="2717"/>
                    <a:pt x="4489" y="1809"/>
                    <a:pt x="4489" y="1809"/>
                  </a:cubicBezTo>
                  <a:cubicBezTo>
                    <a:pt x="4357" y="1007"/>
                    <a:pt x="3911" y="553"/>
                    <a:pt x="3453" y="297"/>
                  </a:cubicBezTo>
                  <a:cubicBezTo>
                    <a:pt x="3103" y="99"/>
                    <a:pt x="2714" y="0"/>
                    <a:pt x="2325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1359731" y="2983242"/>
              <a:ext cx="474510" cy="111467"/>
            </a:xfrm>
            <a:custGeom>
              <a:avLst/>
              <a:gdLst/>
              <a:ahLst/>
              <a:cxnLst/>
              <a:rect l="l" t="t" r="r" b="b"/>
              <a:pathLst>
                <a:path w="2154" h="506" extrusionOk="0">
                  <a:moveTo>
                    <a:pt x="100" y="0"/>
                  </a:moveTo>
                  <a:cubicBezTo>
                    <a:pt x="45" y="0"/>
                    <a:pt x="1" y="44"/>
                    <a:pt x="1" y="99"/>
                  </a:cubicBezTo>
                  <a:lnTo>
                    <a:pt x="1" y="403"/>
                  </a:lnTo>
                  <a:cubicBezTo>
                    <a:pt x="1" y="462"/>
                    <a:pt x="45" y="506"/>
                    <a:pt x="100" y="506"/>
                  </a:cubicBezTo>
                  <a:lnTo>
                    <a:pt x="2055" y="506"/>
                  </a:lnTo>
                  <a:cubicBezTo>
                    <a:pt x="2110" y="506"/>
                    <a:pt x="2154" y="462"/>
                    <a:pt x="2154" y="403"/>
                  </a:cubicBezTo>
                  <a:lnTo>
                    <a:pt x="2154" y="99"/>
                  </a:lnTo>
                  <a:cubicBezTo>
                    <a:pt x="2154" y="44"/>
                    <a:pt x="2110" y="0"/>
                    <a:pt x="2055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1436393" y="3138767"/>
              <a:ext cx="328456" cy="111687"/>
            </a:xfrm>
            <a:custGeom>
              <a:avLst/>
              <a:gdLst/>
              <a:ahLst/>
              <a:cxnLst/>
              <a:rect l="l" t="t" r="r" b="b"/>
              <a:pathLst>
                <a:path w="1491" h="507" extrusionOk="0">
                  <a:moveTo>
                    <a:pt x="100" y="1"/>
                  </a:moveTo>
                  <a:cubicBezTo>
                    <a:pt x="45" y="1"/>
                    <a:pt x="1" y="48"/>
                    <a:pt x="1" y="103"/>
                  </a:cubicBezTo>
                  <a:lnTo>
                    <a:pt x="1" y="407"/>
                  </a:lnTo>
                  <a:cubicBezTo>
                    <a:pt x="1" y="462"/>
                    <a:pt x="45" y="506"/>
                    <a:pt x="100" y="506"/>
                  </a:cubicBezTo>
                  <a:lnTo>
                    <a:pt x="1388" y="506"/>
                  </a:lnTo>
                  <a:cubicBezTo>
                    <a:pt x="1443" y="506"/>
                    <a:pt x="1491" y="462"/>
                    <a:pt x="1491" y="407"/>
                  </a:cubicBezTo>
                  <a:lnTo>
                    <a:pt x="1491" y="103"/>
                  </a:lnTo>
                  <a:cubicBezTo>
                    <a:pt x="1491" y="48"/>
                    <a:pt x="1443" y="1"/>
                    <a:pt x="1388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1511512" y="3299358"/>
              <a:ext cx="171167" cy="111467"/>
            </a:xfrm>
            <a:custGeom>
              <a:avLst/>
              <a:gdLst/>
              <a:ahLst/>
              <a:cxnLst/>
              <a:rect l="l" t="t" r="r" b="b"/>
              <a:pathLst>
                <a:path w="777" h="506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7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678" y="506"/>
                  </a:lnTo>
                  <a:cubicBezTo>
                    <a:pt x="732" y="506"/>
                    <a:pt x="776" y="462"/>
                    <a:pt x="776" y="407"/>
                  </a:cubicBezTo>
                  <a:lnTo>
                    <a:pt x="776" y="99"/>
                  </a:lnTo>
                  <a:cubicBezTo>
                    <a:pt x="776" y="44"/>
                    <a:pt x="732" y="0"/>
                    <a:pt x="678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1298490" y="1861306"/>
              <a:ext cx="813320" cy="1058493"/>
            </a:xfrm>
            <a:custGeom>
              <a:avLst/>
              <a:gdLst/>
              <a:ahLst/>
              <a:cxnLst/>
              <a:rect l="l" t="t" r="r" b="b"/>
              <a:pathLst>
                <a:path w="3692" h="4805" extrusionOk="0">
                  <a:moveTo>
                    <a:pt x="1758" y="1"/>
                  </a:moveTo>
                  <a:lnTo>
                    <a:pt x="1758" y="1"/>
                  </a:lnTo>
                  <a:cubicBezTo>
                    <a:pt x="2501" y="674"/>
                    <a:pt x="2754" y="1740"/>
                    <a:pt x="2391" y="2673"/>
                  </a:cubicBezTo>
                  <a:cubicBezTo>
                    <a:pt x="2029" y="3611"/>
                    <a:pt x="1128" y="4229"/>
                    <a:pt x="125" y="4229"/>
                  </a:cubicBezTo>
                  <a:cubicBezTo>
                    <a:pt x="85" y="4229"/>
                    <a:pt x="41" y="4229"/>
                    <a:pt x="1" y="4226"/>
                  </a:cubicBezTo>
                  <a:lnTo>
                    <a:pt x="1" y="4226"/>
                  </a:lnTo>
                  <a:cubicBezTo>
                    <a:pt x="30" y="4332"/>
                    <a:pt x="52" y="4438"/>
                    <a:pt x="67" y="4548"/>
                  </a:cubicBezTo>
                  <a:cubicBezTo>
                    <a:pt x="81" y="4694"/>
                    <a:pt x="209" y="4804"/>
                    <a:pt x="356" y="4804"/>
                  </a:cubicBezTo>
                  <a:lnTo>
                    <a:pt x="2373" y="4804"/>
                  </a:lnTo>
                  <a:cubicBezTo>
                    <a:pt x="2523" y="4804"/>
                    <a:pt x="2648" y="4694"/>
                    <a:pt x="2666" y="4548"/>
                  </a:cubicBezTo>
                  <a:cubicBezTo>
                    <a:pt x="2706" y="4229"/>
                    <a:pt x="2816" y="3834"/>
                    <a:pt x="3197" y="3329"/>
                  </a:cubicBezTo>
                  <a:cubicBezTo>
                    <a:pt x="3691" y="2681"/>
                    <a:pt x="3530" y="1776"/>
                    <a:pt x="3530" y="1776"/>
                  </a:cubicBezTo>
                  <a:cubicBezTo>
                    <a:pt x="3398" y="971"/>
                    <a:pt x="2952" y="517"/>
                    <a:pt x="2494" y="261"/>
                  </a:cubicBezTo>
                  <a:cubicBezTo>
                    <a:pt x="2263" y="132"/>
                    <a:pt x="2018" y="45"/>
                    <a:pt x="1758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1511733" y="2122570"/>
              <a:ext cx="366126" cy="341229"/>
            </a:xfrm>
            <a:custGeom>
              <a:avLst/>
              <a:gdLst/>
              <a:ahLst/>
              <a:cxnLst/>
              <a:rect l="l" t="t" r="r" b="b"/>
              <a:pathLst>
                <a:path w="1662" h="1549" extrusionOk="0">
                  <a:moveTo>
                    <a:pt x="801" y="242"/>
                  </a:moveTo>
                  <a:cubicBezTo>
                    <a:pt x="921" y="242"/>
                    <a:pt x="1044" y="284"/>
                    <a:pt x="1149" y="378"/>
                  </a:cubicBezTo>
                  <a:cubicBezTo>
                    <a:pt x="1372" y="572"/>
                    <a:pt x="1391" y="909"/>
                    <a:pt x="1196" y="1128"/>
                  </a:cubicBezTo>
                  <a:cubicBezTo>
                    <a:pt x="1086" y="1253"/>
                    <a:pt x="943" y="1309"/>
                    <a:pt x="802" y="1309"/>
                  </a:cubicBezTo>
                  <a:cubicBezTo>
                    <a:pt x="540" y="1309"/>
                    <a:pt x="286" y="1116"/>
                    <a:pt x="267" y="806"/>
                  </a:cubicBezTo>
                  <a:cubicBezTo>
                    <a:pt x="249" y="475"/>
                    <a:pt x="518" y="242"/>
                    <a:pt x="801" y="242"/>
                  </a:cubicBezTo>
                  <a:close/>
                  <a:moveTo>
                    <a:pt x="805" y="1"/>
                  </a:moveTo>
                  <a:cubicBezTo>
                    <a:pt x="392" y="1"/>
                    <a:pt x="0" y="337"/>
                    <a:pt x="29" y="817"/>
                  </a:cubicBezTo>
                  <a:cubicBezTo>
                    <a:pt x="55" y="1266"/>
                    <a:pt x="425" y="1548"/>
                    <a:pt x="806" y="1548"/>
                  </a:cubicBezTo>
                  <a:cubicBezTo>
                    <a:pt x="1010" y="1548"/>
                    <a:pt x="1217" y="1468"/>
                    <a:pt x="1376" y="1290"/>
                  </a:cubicBezTo>
                  <a:cubicBezTo>
                    <a:pt x="1661" y="967"/>
                    <a:pt x="1632" y="480"/>
                    <a:pt x="1314" y="199"/>
                  </a:cubicBezTo>
                  <a:cubicBezTo>
                    <a:pt x="1161" y="62"/>
                    <a:pt x="981" y="1"/>
                    <a:pt x="8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1500057" y="2377445"/>
              <a:ext cx="123804" cy="126006"/>
            </a:xfrm>
            <a:custGeom>
              <a:avLst/>
              <a:gdLst/>
              <a:ahLst/>
              <a:cxnLst/>
              <a:rect l="l" t="t" r="r" b="b"/>
              <a:pathLst>
                <a:path w="562" h="572" extrusionOk="0">
                  <a:moveTo>
                    <a:pt x="327" y="1"/>
                  </a:moveTo>
                  <a:lnTo>
                    <a:pt x="1" y="367"/>
                  </a:lnTo>
                  <a:lnTo>
                    <a:pt x="235" y="572"/>
                  </a:lnTo>
                  <a:lnTo>
                    <a:pt x="561" y="206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1389691" y="2471509"/>
              <a:ext cx="151121" cy="148696"/>
            </a:xfrm>
            <a:custGeom>
              <a:avLst/>
              <a:gdLst/>
              <a:ahLst/>
              <a:cxnLst/>
              <a:rect l="l" t="t" r="r" b="b"/>
              <a:pathLst>
                <a:path w="686" h="675" extrusionOk="0">
                  <a:moveTo>
                    <a:pt x="357" y="1"/>
                  </a:moveTo>
                  <a:cubicBezTo>
                    <a:pt x="332" y="1"/>
                    <a:pt x="308" y="10"/>
                    <a:pt x="290" y="28"/>
                  </a:cubicBezTo>
                  <a:lnTo>
                    <a:pt x="92" y="269"/>
                  </a:lnTo>
                  <a:cubicBezTo>
                    <a:pt x="0" y="372"/>
                    <a:pt x="11" y="526"/>
                    <a:pt x="110" y="614"/>
                  </a:cubicBezTo>
                  <a:cubicBezTo>
                    <a:pt x="156" y="654"/>
                    <a:pt x="213" y="674"/>
                    <a:pt x="271" y="674"/>
                  </a:cubicBezTo>
                  <a:cubicBezTo>
                    <a:pt x="338" y="674"/>
                    <a:pt x="405" y="647"/>
                    <a:pt x="454" y="592"/>
                  </a:cubicBezTo>
                  <a:lnTo>
                    <a:pt x="652" y="350"/>
                  </a:lnTo>
                  <a:cubicBezTo>
                    <a:pt x="685" y="313"/>
                    <a:pt x="681" y="258"/>
                    <a:pt x="645" y="225"/>
                  </a:cubicBezTo>
                  <a:lnTo>
                    <a:pt x="418" y="20"/>
                  </a:lnTo>
                  <a:cubicBezTo>
                    <a:pt x="399" y="7"/>
                    <a:pt x="378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1621879" y="2208263"/>
              <a:ext cx="131735" cy="45159"/>
            </a:xfrm>
            <a:custGeom>
              <a:avLst/>
              <a:gdLst/>
              <a:ahLst/>
              <a:cxnLst/>
              <a:rect l="l" t="t" r="r" b="b"/>
              <a:pathLst>
                <a:path w="598" h="205" extrusionOk="0">
                  <a:moveTo>
                    <a:pt x="318" y="0"/>
                  </a:moveTo>
                  <a:cubicBezTo>
                    <a:pt x="212" y="0"/>
                    <a:pt x="107" y="37"/>
                    <a:pt x="23" y="110"/>
                  </a:cubicBezTo>
                  <a:cubicBezTo>
                    <a:pt x="1" y="128"/>
                    <a:pt x="1" y="165"/>
                    <a:pt x="23" y="187"/>
                  </a:cubicBezTo>
                  <a:lnTo>
                    <a:pt x="30" y="190"/>
                  </a:lnTo>
                  <a:cubicBezTo>
                    <a:pt x="39" y="199"/>
                    <a:pt x="51" y="204"/>
                    <a:pt x="63" y="204"/>
                  </a:cubicBezTo>
                  <a:cubicBezTo>
                    <a:pt x="75" y="204"/>
                    <a:pt x="87" y="199"/>
                    <a:pt x="96" y="190"/>
                  </a:cubicBezTo>
                  <a:cubicBezTo>
                    <a:pt x="160" y="136"/>
                    <a:pt x="240" y="108"/>
                    <a:pt x="321" y="108"/>
                  </a:cubicBezTo>
                  <a:cubicBezTo>
                    <a:pt x="386" y="108"/>
                    <a:pt x="452" y="127"/>
                    <a:pt x="510" y="165"/>
                  </a:cubicBezTo>
                  <a:cubicBezTo>
                    <a:pt x="517" y="171"/>
                    <a:pt x="527" y="174"/>
                    <a:pt x="537" y="174"/>
                  </a:cubicBezTo>
                  <a:cubicBezTo>
                    <a:pt x="551" y="174"/>
                    <a:pt x="565" y="168"/>
                    <a:pt x="576" y="157"/>
                  </a:cubicBezTo>
                  <a:lnTo>
                    <a:pt x="576" y="154"/>
                  </a:lnTo>
                  <a:cubicBezTo>
                    <a:pt x="598" y="132"/>
                    <a:pt x="594" y="95"/>
                    <a:pt x="568" y="77"/>
                  </a:cubicBezTo>
                  <a:cubicBezTo>
                    <a:pt x="492" y="26"/>
                    <a:pt x="405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20"/>
          <p:cNvSpPr/>
          <p:nvPr/>
        </p:nvSpPr>
        <p:spPr>
          <a:xfrm>
            <a:off x="5520205" y="1352025"/>
            <a:ext cx="71154" cy="230864"/>
          </a:xfrm>
          <a:custGeom>
            <a:avLst/>
            <a:gdLst/>
            <a:ahLst/>
            <a:cxnLst/>
            <a:rect l="l" t="t" r="r" b="b"/>
            <a:pathLst>
              <a:path w="323" h="1048" extrusionOk="0">
                <a:moveTo>
                  <a:pt x="162" y="0"/>
                </a:moveTo>
                <a:cubicBezTo>
                  <a:pt x="74" y="0"/>
                  <a:pt x="1" y="73"/>
                  <a:pt x="1" y="161"/>
                </a:cubicBezTo>
                <a:lnTo>
                  <a:pt x="1" y="886"/>
                </a:lnTo>
                <a:cubicBezTo>
                  <a:pt x="1" y="978"/>
                  <a:pt x="74" y="1047"/>
                  <a:pt x="162" y="1047"/>
                </a:cubicBezTo>
                <a:cubicBezTo>
                  <a:pt x="253" y="1047"/>
                  <a:pt x="323" y="978"/>
                  <a:pt x="323" y="886"/>
                </a:cubicBezTo>
                <a:lnTo>
                  <a:pt x="323" y="161"/>
                </a:lnTo>
                <a:cubicBezTo>
                  <a:pt x="323" y="73"/>
                  <a:pt x="253" y="0"/>
                  <a:pt x="162" y="0"/>
                </a:cubicBezTo>
                <a:close/>
              </a:path>
            </a:pathLst>
          </a:custGeom>
          <a:solidFill>
            <a:srgbClr val="FFD00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5067726" y="1408639"/>
            <a:ext cx="161474" cy="209276"/>
          </a:xfrm>
          <a:custGeom>
            <a:avLst/>
            <a:gdLst/>
            <a:ahLst/>
            <a:cxnLst/>
            <a:rect l="l" t="t" r="r" b="b"/>
            <a:pathLst>
              <a:path w="733" h="950" extrusionOk="0">
                <a:moveTo>
                  <a:pt x="184" y="0"/>
                </a:moveTo>
                <a:cubicBezTo>
                  <a:pt x="156" y="0"/>
                  <a:pt x="129" y="7"/>
                  <a:pt x="103" y="21"/>
                </a:cubicBezTo>
                <a:cubicBezTo>
                  <a:pt x="26" y="65"/>
                  <a:pt x="1" y="164"/>
                  <a:pt x="45" y="241"/>
                </a:cubicBezTo>
                <a:lnTo>
                  <a:pt x="407" y="867"/>
                </a:lnTo>
                <a:cubicBezTo>
                  <a:pt x="440" y="920"/>
                  <a:pt x="494" y="950"/>
                  <a:pt x="551" y="950"/>
                </a:cubicBezTo>
                <a:cubicBezTo>
                  <a:pt x="578" y="950"/>
                  <a:pt x="605" y="943"/>
                  <a:pt x="631" y="929"/>
                </a:cubicBezTo>
                <a:cubicBezTo>
                  <a:pt x="707" y="882"/>
                  <a:pt x="733" y="783"/>
                  <a:pt x="689" y="706"/>
                </a:cubicBezTo>
                <a:lnTo>
                  <a:pt x="327" y="80"/>
                </a:lnTo>
                <a:cubicBezTo>
                  <a:pt x="295" y="29"/>
                  <a:pt x="240" y="0"/>
                  <a:pt x="184" y="0"/>
                </a:cubicBezTo>
                <a:close/>
              </a:path>
            </a:pathLst>
          </a:custGeom>
          <a:solidFill>
            <a:srgbClr val="FFD00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5879061" y="1421637"/>
            <a:ext cx="161695" cy="210157"/>
          </a:xfrm>
          <a:custGeom>
            <a:avLst/>
            <a:gdLst/>
            <a:ahLst/>
            <a:cxnLst/>
            <a:rect l="l" t="t" r="r" b="b"/>
            <a:pathLst>
              <a:path w="734" h="954" extrusionOk="0">
                <a:moveTo>
                  <a:pt x="553" y="1"/>
                </a:moveTo>
                <a:cubicBezTo>
                  <a:pt x="497" y="1"/>
                  <a:pt x="441" y="31"/>
                  <a:pt x="411" y="83"/>
                </a:cubicBezTo>
                <a:lnTo>
                  <a:pt x="45" y="709"/>
                </a:lnTo>
                <a:cubicBezTo>
                  <a:pt x="1" y="786"/>
                  <a:pt x="30" y="885"/>
                  <a:pt x="107" y="933"/>
                </a:cubicBezTo>
                <a:cubicBezTo>
                  <a:pt x="132" y="947"/>
                  <a:pt x="158" y="953"/>
                  <a:pt x="185" y="953"/>
                </a:cubicBezTo>
                <a:cubicBezTo>
                  <a:pt x="241" y="953"/>
                  <a:pt x="297" y="923"/>
                  <a:pt x="327" y="870"/>
                </a:cubicBezTo>
                <a:lnTo>
                  <a:pt x="689" y="244"/>
                </a:lnTo>
                <a:cubicBezTo>
                  <a:pt x="733" y="167"/>
                  <a:pt x="708" y="65"/>
                  <a:pt x="631" y="21"/>
                </a:cubicBezTo>
                <a:cubicBezTo>
                  <a:pt x="606" y="7"/>
                  <a:pt x="580" y="1"/>
                  <a:pt x="553" y="1"/>
                </a:cubicBezTo>
                <a:close/>
              </a:path>
            </a:pathLst>
          </a:custGeom>
          <a:solidFill>
            <a:srgbClr val="FFD00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0"/>
          <p:cNvGrpSpPr/>
          <p:nvPr/>
        </p:nvGrpSpPr>
        <p:grpSpPr>
          <a:xfrm>
            <a:off x="5042395" y="1965976"/>
            <a:ext cx="1023694" cy="1557449"/>
            <a:chOff x="4966857" y="1884251"/>
            <a:chExt cx="1023694" cy="1557449"/>
          </a:xfrm>
        </p:grpSpPr>
        <p:sp>
          <p:nvSpPr>
            <p:cNvPr id="212" name="Google Shape;212;p20"/>
            <p:cNvSpPr/>
            <p:nvPr/>
          </p:nvSpPr>
          <p:spPr>
            <a:xfrm>
              <a:off x="4966857" y="1884251"/>
              <a:ext cx="1023693" cy="1067085"/>
            </a:xfrm>
            <a:custGeom>
              <a:avLst/>
              <a:gdLst/>
              <a:ahLst/>
              <a:cxnLst/>
              <a:rect l="l" t="t" r="r" b="b"/>
              <a:pathLst>
                <a:path w="4647" h="4844" extrusionOk="0">
                  <a:moveTo>
                    <a:pt x="2324" y="0"/>
                  </a:moveTo>
                  <a:cubicBezTo>
                    <a:pt x="1935" y="0"/>
                    <a:pt x="1546" y="99"/>
                    <a:pt x="1194" y="297"/>
                  </a:cubicBezTo>
                  <a:cubicBezTo>
                    <a:pt x="736" y="553"/>
                    <a:pt x="290" y="1007"/>
                    <a:pt x="158" y="1809"/>
                  </a:cubicBezTo>
                  <a:cubicBezTo>
                    <a:pt x="158" y="1809"/>
                    <a:pt x="1" y="2717"/>
                    <a:pt x="495" y="3365"/>
                  </a:cubicBezTo>
                  <a:cubicBezTo>
                    <a:pt x="876" y="3870"/>
                    <a:pt x="985" y="4265"/>
                    <a:pt x="1022" y="4584"/>
                  </a:cubicBezTo>
                  <a:cubicBezTo>
                    <a:pt x="1040" y="4730"/>
                    <a:pt x="1168" y="4840"/>
                    <a:pt x="1315" y="4844"/>
                  </a:cubicBezTo>
                  <a:lnTo>
                    <a:pt x="3332" y="4844"/>
                  </a:lnTo>
                  <a:cubicBezTo>
                    <a:pt x="3482" y="4840"/>
                    <a:pt x="3607" y="4730"/>
                    <a:pt x="3625" y="4584"/>
                  </a:cubicBezTo>
                  <a:cubicBezTo>
                    <a:pt x="3665" y="4265"/>
                    <a:pt x="3775" y="3870"/>
                    <a:pt x="4156" y="3365"/>
                  </a:cubicBezTo>
                  <a:cubicBezTo>
                    <a:pt x="4647" y="2717"/>
                    <a:pt x="4489" y="1809"/>
                    <a:pt x="4489" y="1809"/>
                  </a:cubicBezTo>
                  <a:cubicBezTo>
                    <a:pt x="4357" y="1007"/>
                    <a:pt x="3911" y="553"/>
                    <a:pt x="3453" y="297"/>
                  </a:cubicBezTo>
                  <a:cubicBezTo>
                    <a:pt x="3102" y="99"/>
                    <a:pt x="2713" y="0"/>
                    <a:pt x="232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5239578" y="3014117"/>
              <a:ext cx="474287" cy="111467"/>
            </a:xfrm>
            <a:custGeom>
              <a:avLst/>
              <a:gdLst/>
              <a:ahLst/>
              <a:cxnLst/>
              <a:rect l="l" t="t" r="r" b="b"/>
              <a:pathLst>
                <a:path w="2153" h="506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3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2054" y="506"/>
                  </a:lnTo>
                  <a:cubicBezTo>
                    <a:pt x="2109" y="506"/>
                    <a:pt x="2153" y="462"/>
                    <a:pt x="2153" y="403"/>
                  </a:cubicBezTo>
                  <a:lnTo>
                    <a:pt x="2153" y="99"/>
                  </a:lnTo>
                  <a:cubicBezTo>
                    <a:pt x="2153" y="44"/>
                    <a:pt x="2109" y="0"/>
                    <a:pt x="205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315359" y="3169642"/>
              <a:ext cx="328454" cy="111687"/>
            </a:xfrm>
            <a:custGeom>
              <a:avLst/>
              <a:gdLst/>
              <a:ahLst/>
              <a:cxnLst/>
              <a:rect l="l" t="t" r="r" b="b"/>
              <a:pathLst>
                <a:path w="1491" h="507" extrusionOk="0">
                  <a:moveTo>
                    <a:pt x="103" y="1"/>
                  </a:moveTo>
                  <a:cubicBezTo>
                    <a:pt x="48" y="1"/>
                    <a:pt x="0" y="48"/>
                    <a:pt x="0" y="103"/>
                  </a:cubicBezTo>
                  <a:lnTo>
                    <a:pt x="0" y="407"/>
                  </a:lnTo>
                  <a:cubicBezTo>
                    <a:pt x="0" y="462"/>
                    <a:pt x="48" y="506"/>
                    <a:pt x="103" y="506"/>
                  </a:cubicBezTo>
                  <a:lnTo>
                    <a:pt x="1391" y="506"/>
                  </a:lnTo>
                  <a:cubicBezTo>
                    <a:pt x="1446" y="506"/>
                    <a:pt x="1490" y="462"/>
                    <a:pt x="1490" y="407"/>
                  </a:cubicBezTo>
                  <a:lnTo>
                    <a:pt x="1490" y="103"/>
                  </a:lnTo>
                  <a:cubicBezTo>
                    <a:pt x="1490" y="48"/>
                    <a:pt x="1446" y="1"/>
                    <a:pt x="139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5391139" y="3330233"/>
              <a:ext cx="171166" cy="111467"/>
            </a:xfrm>
            <a:custGeom>
              <a:avLst/>
              <a:gdLst/>
              <a:ahLst/>
              <a:cxnLst/>
              <a:rect l="l" t="t" r="r" b="b"/>
              <a:pathLst>
                <a:path w="777" h="506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7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678" y="506"/>
                  </a:lnTo>
                  <a:cubicBezTo>
                    <a:pt x="733" y="506"/>
                    <a:pt x="777" y="462"/>
                    <a:pt x="777" y="407"/>
                  </a:cubicBezTo>
                  <a:lnTo>
                    <a:pt x="777" y="99"/>
                  </a:lnTo>
                  <a:cubicBezTo>
                    <a:pt x="777" y="44"/>
                    <a:pt x="733" y="0"/>
                    <a:pt x="67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5178117" y="1886454"/>
              <a:ext cx="812434" cy="1064882"/>
            </a:xfrm>
            <a:custGeom>
              <a:avLst/>
              <a:gdLst/>
              <a:ahLst/>
              <a:cxnLst/>
              <a:rect l="l" t="t" r="r" b="b"/>
              <a:pathLst>
                <a:path w="3688" h="4834" extrusionOk="0">
                  <a:moveTo>
                    <a:pt x="1542" y="1"/>
                  </a:moveTo>
                  <a:cubicBezTo>
                    <a:pt x="2296" y="660"/>
                    <a:pt x="2567" y="1714"/>
                    <a:pt x="2227" y="2655"/>
                  </a:cubicBezTo>
                  <a:cubicBezTo>
                    <a:pt x="1886" y="3596"/>
                    <a:pt x="1004" y="4233"/>
                    <a:pt x="1" y="4255"/>
                  </a:cubicBezTo>
                  <a:cubicBezTo>
                    <a:pt x="30" y="4361"/>
                    <a:pt x="52" y="4468"/>
                    <a:pt x="63" y="4577"/>
                  </a:cubicBezTo>
                  <a:cubicBezTo>
                    <a:pt x="81" y="4724"/>
                    <a:pt x="209" y="4834"/>
                    <a:pt x="356" y="4834"/>
                  </a:cubicBezTo>
                  <a:lnTo>
                    <a:pt x="2373" y="4834"/>
                  </a:lnTo>
                  <a:cubicBezTo>
                    <a:pt x="2523" y="4834"/>
                    <a:pt x="2648" y="4724"/>
                    <a:pt x="2666" y="4577"/>
                  </a:cubicBezTo>
                  <a:cubicBezTo>
                    <a:pt x="2706" y="4259"/>
                    <a:pt x="2816" y="3860"/>
                    <a:pt x="3197" y="3358"/>
                  </a:cubicBezTo>
                  <a:cubicBezTo>
                    <a:pt x="3688" y="2707"/>
                    <a:pt x="3530" y="1802"/>
                    <a:pt x="3530" y="1802"/>
                  </a:cubicBezTo>
                  <a:cubicBezTo>
                    <a:pt x="3398" y="997"/>
                    <a:pt x="2952" y="543"/>
                    <a:pt x="2494" y="287"/>
                  </a:cubicBezTo>
                  <a:cubicBezTo>
                    <a:pt x="2201" y="122"/>
                    <a:pt x="1875" y="23"/>
                    <a:pt x="1542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5245086" y="2205213"/>
              <a:ext cx="441464" cy="441241"/>
            </a:xfrm>
            <a:custGeom>
              <a:avLst/>
              <a:gdLst/>
              <a:ahLst/>
              <a:cxnLst/>
              <a:rect l="l" t="t" r="r" b="b"/>
              <a:pathLst>
                <a:path w="2004" h="2003" extrusionOk="0">
                  <a:moveTo>
                    <a:pt x="997" y="423"/>
                  </a:moveTo>
                  <a:cubicBezTo>
                    <a:pt x="1294" y="423"/>
                    <a:pt x="1579" y="653"/>
                    <a:pt x="1579" y="1000"/>
                  </a:cubicBezTo>
                  <a:cubicBezTo>
                    <a:pt x="1579" y="1318"/>
                    <a:pt x="1319" y="1574"/>
                    <a:pt x="1004" y="1574"/>
                  </a:cubicBezTo>
                  <a:cubicBezTo>
                    <a:pt x="491" y="1574"/>
                    <a:pt x="235" y="956"/>
                    <a:pt x="594" y="593"/>
                  </a:cubicBezTo>
                  <a:cubicBezTo>
                    <a:pt x="711" y="476"/>
                    <a:pt x="856" y="423"/>
                    <a:pt x="997" y="423"/>
                  </a:cubicBezTo>
                  <a:close/>
                  <a:moveTo>
                    <a:pt x="854" y="0"/>
                  </a:moveTo>
                  <a:lnTo>
                    <a:pt x="854" y="176"/>
                  </a:lnTo>
                  <a:cubicBezTo>
                    <a:pt x="806" y="183"/>
                    <a:pt x="762" y="198"/>
                    <a:pt x="715" y="212"/>
                  </a:cubicBezTo>
                  <a:lnTo>
                    <a:pt x="627" y="59"/>
                  </a:lnTo>
                  <a:lnTo>
                    <a:pt x="374" y="205"/>
                  </a:lnTo>
                  <a:lnTo>
                    <a:pt x="462" y="359"/>
                  </a:lnTo>
                  <a:cubicBezTo>
                    <a:pt x="425" y="392"/>
                    <a:pt x="392" y="425"/>
                    <a:pt x="359" y="461"/>
                  </a:cubicBezTo>
                  <a:lnTo>
                    <a:pt x="209" y="370"/>
                  </a:lnTo>
                  <a:lnTo>
                    <a:pt x="59" y="626"/>
                  </a:lnTo>
                  <a:lnTo>
                    <a:pt x="213" y="714"/>
                  </a:lnTo>
                  <a:cubicBezTo>
                    <a:pt x="198" y="758"/>
                    <a:pt x="184" y="806"/>
                    <a:pt x="176" y="853"/>
                  </a:cubicBezTo>
                  <a:lnTo>
                    <a:pt x="1" y="853"/>
                  </a:lnTo>
                  <a:lnTo>
                    <a:pt x="1" y="1146"/>
                  </a:lnTo>
                  <a:lnTo>
                    <a:pt x="176" y="1146"/>
                  </a:lnTo>
                  <a:cubicBezTo>
                    <a:pt x="184" y="1194"/>
                    <a:pt x="198" y="1241"/>
                    <a:pt x="213" y="1285"/>
                  </a:cubicBezTo>
                  <a:lnTo>
                    <a:pt x="59" y="1373"/>
                  </a:lnTo>
                  <a:lnTo>
                    <a:pt x="209" y="1629"/>
                  </a:lnTo>
                  <a:lnTo>
                    <a:pt x="359" y="1541"/>
                  </a:lnTo>
                  <a:cubicBezTo>
                    <a:pt x="392" y="1578"/>
                    <a:pt x="425" y="1611"/>
                    <a:pt x="462" y="1640"/>
                  </a:cubicBezTo>
                  <a:lnTo>
                    <a:pt x="374" y="1794"/>
                  </a:lnTo>
                  <a:lnTo>
                    <a:pt x="627" y="1941"/>
                  </a:lnTo>
                  <a:lnTo>
                    <a:pt x="715" y="1787"/>
                  </a:lnTo>
                  <a:cubicBezTo>
                    <a:pt x="762" y="1805"/>
                    <a:pt x="806" y="1816"/>
                    <a:pt x="854" y="1823"/>
                  </a:cubicBezTo>
                  <a:lnTo>
                    <a:pt x="854" y="2003"/>
                  </a:lnTo>
                  <a:lnTo>
                    <a:pt x="1150" y="2003"/>
                  </a:lnTo>
                  <a:lnTo>
                    <a:pt x="1150" y="1823"/>
                  </a:lnTo>
                  <a:cubicBezTo>
                    <a:pt x="1194" y="1816"/>
                    <a:pt x="1242" y="1805"/>
                    <a:pt x="1286" y="1787"/>
                  </a:cubicBezTo>
                  <a:lnTo>
                    <a:pt x="1374" y="1941"/>
                  </a:lnTo>
                  <a:lnTo>
                    <a:pt x="1630" y="1794"/>
                  </a:lnTo>
                  <a:lnTo>
                    <a:pt x="1542" y="1640"/>
                  </a:lnTo>
                  <a:cubicBezTo>
                    <a:pt x="1579" y="1611"/>
                    <a:pt x="1612" y="1578"/>
                    <a:pt x="1641" y="1541"/>
                  </a:cubicBezTo>
                  <a:lnTo>
                    <a:pt x="1795" y="1629"/>
                  </a:lnTo>
                  <a:lnTo>
                    <a:pt x="1941" y="1373"/>
                  </a:lnTo>
                  <a:lnTo>
                    <a:pt x="1791" y="1285"/>
                  </a:lnTo>
                  <a:cubicBezTo>
                    <a:pt x="1806" y="1241"/>
                    <a:pt x="1817" y="1194"/>
                    <a:pt x="1828" y="1146"/>
                  </a:cubicBezTo>
                  <a:lnTo>
                    <a:pt x="2003" y="1146"/>
                  </a:lnTo>
                  <a:lnTo>
                    <a:pt x="2003" y="853"/>
                  </a:lnTo>
                  <a:lnTo>
                    <a:pt x="1828" y="853"/>
                  </a:lnTo>
                  <a:cubicBezTo>
                    <a:pt x="1817" y="806"/>
                    <a:pt x="1806" y="758"/>
                    <a:pt x="1791" y="714"/>
                  </a:cubicBezTo>
                  <a:lnTo>
                    <a:pt x="1941" y="626"/>
                  </a:lnTo>
                  <a:lnTo>
                    <a:pt x="1795" y="370"/>
                  </a:lnTo>
                  <a:lnTo>
                    <a:pt x="1641" y="461"/>
                  </a:lnTo>
                  <a:cubicBezTo>
                    <a:pt x="1612" y="425"/>
                    <a:pt x="1579" y="392"/>
                    <a:pt x="1542" y="359"/>
                  </a:cubicBezTo>
                  <a:lnTo>
                    <a:pt x="1630" y="205"/>
                  </a:lnTo>
                  <a:lnTo>
                    <a:pt x="1374" y="59"/>
                  </a:lnTo>
                  <a:lnTo>
                    <a:pt x="1286" y="212"/>
                  </a:lnTo>
                  <a:cubicBezTo>
                    <a:pt x="1242" y="194"/>
                    <a:pt x="1194" y="183"/>
                    <a:pt x="1150" y="176"/>
                  </a:cubicBezTo>
                  <a:lnTo>
                    <a:pt x="1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5387835" y="2367347"/>
              <a:ext cx="136581" cy="116754"/>
            </a:xfrm>
            <a:custGeom>
              <a:avLst/>
              <a:gdLst/>
              <a:ahLst/>
              <a:cxnLst/>
              <a:rect l="l" t="t" r="r" b="b"/>
              <a:pathLst>
                <a:path w="620" h="530" extrusionOk="0">
                  <a:moveTo>
                    <a:pt x="356" y="0"/>
                  </a:moveTo>
                  <a:cubicBezTo>
                    <a:pt x="118" y="0"/>
                    <a:pt x="1" y="286"/>
                    <a:pt x="165" y="450"/>
                  </a:cubicBezTo>
                  <a:cubicBezTo>
                    <a:pt x="220" y="505"/>
                    <a:pt x="287" y="530"/>
                    <a:pt x="353" y="530"/>
                  </a:cubicBezTo>
                  <a:cubicBezTo>
                    <a:pt x="490" y="530"/>
                    <a:pt x="619" y="424"/>
                    <a:pt x="619" y="264"/>
                  </a:cubicBezTo>
                  <a:cubicBezTo>
                    <a:pt x="619" y="117"/>
                    <a:pt x="502" y="0"/>
                    <a:pt x="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20"/>
          <p:cNvSpPr/>
          <p:nvPr/>
        </p:nvSpPr>
        <p:spPr>
          <a:xfrm>
            <a:off x="7464750" y="1327900"/>
            <a:ext cx="71154" cy="230864"/>
          </a:xfrm>
          <a:custGeom>
            <a:avLst/>
            <a:gdLst/>
            <a:ahLst/>
            <a:cxnLst/>
            <a:rect l="l" t="t" r="r" b="b"/>
            <a:pathLst>
              <a:path w="323" h="1048" extrusionOk="0">
                <a:moveTo>
                  <a:pt x="161" y="0"/>
                </a:moveTo>
                <a:cubicBezTo>
                  <a:pt x="73" y="0"/>
                  <a:pt x="0" y="73"/>
                  <a:pt x="0" y="161"/>
                </a:cubicBezTo>
                <a:lnTo>
                  <a:pt x="0" y="886"/>
                </a:lnTo>
                <a:cubicBezTo>
                  <a:pt x="0" y="978"/>
                  <a:pt x="73" y="1047"/>
                  <a:pt x="161" y="1047"/>
                </a:cubicBezTo>
                <a:cubicBezTo>
                  <a:pt x="253" y="1047"/>
                  <a:pt x="322" y="978"/>
                  <a:pt x="322" y="886"/>
                </a:cubicBezTo>
                <a:lnTo>
                  <a:pt x="322" y="161"/>
                </a:lnTo>
                <a:cubicBezTo>
                  <a:pt x="322" y="73"/>
                  <a:pt x="253" y="0"/>
                  <a:pt x="161" y="0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7012271" y="1384514"/>
            <a:ext cx="161474" cy="209276"/>
          </a:xfrm>
          <a:custGeom>
            <a:avLst/>
            <a:gdLst/>
            <a:ahLst/>
            <a:cxnLst/>
            <a:rect l="l" t="t" r="r" b="b"/>
            <a:pathLst>
              <a:path w="733" h="950" extrusionOk="0">
                <a:moveTo>
                  <a:pt x="184" y="0"/>
                </a:moveTo>
                <a:cubicBezTo>
                  <a:pt x="156" y="0"/>
                  <a:pt x="128" y="7"/>
                  <a:pt x="103" y="21"/>
                </a:cubicBezTo>
                <a:cubicBezTo>
                  <a:pt x="26" y="65"/>
                  <a:pt x="0" y="164"/>
                  <a:pt x="44" y="241"/>
                </a:cubicBezTo>
                <a:lnTo>
                  <a:pt x="407" y="867"/>
                </a:lnTo>
                <a:cubicBezTo>
                  <a:pt x="439" y="920"/>
                  <a:pt x="496" y="950"/>
                  <a:pt x="552" y="950"/>
                </a:cubicBezTo>
                <a:cubicBezTo>
                  <a:pt x="579" y="950"/>
                  <a:pt x="606" y="943"/>
                  <a:pt x="630" y="929"/>
                </a:cubicBezTo>
                <a:cubicBezTo>
                  <a:pt x="707" y="882"/>
                  <a:pt x="733" y="783"/>
                  <a:pt x="689" y="706"/>
                </a:cubicBezTo>
                <a:lnTo>
                  <a:pt x="326" y="80"/>
                </a:lnTo>
                <a:cubicBezTo>
                  <a:pt x="294" y="29"/>
                  <a:pt x="239" y="0"/>
                  <a:pt x="184" y="0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7823605" y="1397291"/>
            <a:ext cx="161474" cy="209716"/>
          </a:xfrm>
          <a:custGeom>
            <a:avLst/>
            <a:gdLst/>
            <a:ahLst/>
            <a:cxnLst/>
            <a:rect l="l" t="t" r="r" b="b"/>
            <a:pathLst>
              <a:path w="733" h="952" extrusionOk="0">
                <a:moveTo>
                  <a:pt x="550" y="1"/>
                </a:moveTo>
                <a:cubicBezTo>
                  <a:pt x="494" y="1"/>
                  <a:pt x="440" y="29"/>
                  <a:pt x="411" y="81"/>
                </a:cubicBezTo>
                <a:lnTo>
                  <a:pt x="48" y="710"/>
                </a:lnTo>
                <a:cubicBezTo>
                  <a:pt x="1" y="787"/>
                  <a:pt x="30" y="886"/>
                  <a:pt x="107" y="930"/>
                </a:cubicBezTo>
                <a:cubicBezTo>
                  <a:pt x="132" y="945"/>
                  <a:pt x="160" y="951"/>
                  <a:pt x="187" y="951"/>
                </a:cubicBezTo>
                <a:cubicBezTo>
                  <a:pt x="243" y="951"/>
                  <a:pt x="297" y="923"/>
                  <a:pt x="326" y="871"/>
                </a:cubicBezTo>
                <a:lnTo>
                  <a:pt x="689" y="242"/>
                </a:lnTo>
                <a:cubicBezTo>
                  <a:pt x="733" y="165"/>
                  <a:pt x="707" y="66"/>
                  <a:pt x="630" y="22"/>
                </a:cubicBezTo>
                <a:cubicBezTo>
                  <a:pt x="605" y="8"/>
                  <a:pt x="577" y="1"/>
                  <a:pt x="550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20"/>
          <p:cNvGrpSpPr/>
          <p:nvPr/>
        </p:nvGrpSpPr>
        <p:grpSpPr>
          <a:xfrm>
            <a:off x="6986832" y="1965076"/>
            <a:ext cx="1023694" cy="1557449"/>
            <a:chOff x="6946557" y="1884251"/>
            <a:chExt cx="1023694" cy="1557449"/>
          </a:xfrm>
        </p:grpSpPr>
        <p:sp>
          <p:nvSpPr>
            <p:cNvPr id="223" name="Google Shape;223;p20"/>
            <p:cNvSpPr/>
            <p:nvPr/>
          </p:nvSpPr>
          <p:spPr>
            <a:xfrm>
              <a:off x="6946557" y="1884251"/>
              <a:ext cx="1023693" cy="1067085"/>
            </a:xfrm>
            <a:custGeom>
              <a:avLst/>
              <a:gdLst/>
              <a:ahLst/>
              <a:cxnLst/>
              <a:rect l="l" t="t" r="r" b="b"/>
              <a:pathLst>
                <a:path w="4647" h="4844" extrusionOk="0">
                  <a:moveTo>
                    <a:pt x="2324" y="0"/>
                  </a:moveTo>
                  <a:cubicBezTo>
                    <a:pt x="1935" y="0"/>
                    <a:pt x="1547" y="99"/>
                    <a:pt x="1197" y="297"/>
                  </a:cubicBezTo>
                  <a:cubicBezTo>
                    <a:pt x="740" y="553"/>
                    <a:pt x="289" y="1007"/>
                    <a:pt x="157" y="1809"/>
                  </a:cubicBezTo>
                  <a:cubicBezTo>
                    <a:pt x="157" y="1809"/>
                    <a:pt x="0" y="2717"/>
                    <a:pt x="494" y="3365"/>
                  </a:cubicBezTo>
                  <a:cubicBezTo>
                    <a:pt x="875" y="3870"/>
                    <a:pt x="985" y="4265"/>
                    <a:pt x="1025" y="4584"/>
                  </a:cubicBezTo>
                  <a:cubicBezTo>
                    <a:pt x="1040" y="4730"/>
                    <a:pt x="1168" y="4844"/>
                    <a:pt x="1314" y="4844"/>
                  </a:cubicBezTo>
                  <a:lnTo>
                    <a:pt x="3332" y="4844"/>
                  </a:lnTo>
                  <a:cubicBezTo>
                    <a:pt x="3482" y="4844"/>
                    <a:pt x="3606" y="4730"/>
                    <a:pt x="3625" y="4584"/>
                  </a:cubicBezTo>
                  <a:cubicBezTo>
                    <a:pt x="3665" y="4265"/>
                    <a:pt x="3775" y="3870"/>
                    <a:pt x="4156" y="3365"/>
                  </a:cubicBezTo>
                  <a:cubicBezTo>
                    <a:pt x="4646" y="2717"/>
                    <a:pt x="4489" y="1809"/>
                    <a:pt x="4489" y="1809"/>
                  </a:cubicBezTo>
                  <a:cubicBezTo>
                    <a:pt x="4357" y="1007"/>
                    <a:pt x="3910" y="553"/>
                    <a:pt x="3453" y="297"/>
                  </a:cubicBezTo>
                  <a:cubicBezTo>
                    <a:pt x="3101" y="99"/>
                    <a:pt x="2712" y="0"/>
                    <a:pt x="2324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7219058" y="3014117"/>
              <a:ext cx="474507" cy="111467"/>
            </a:xfrm>
            <a:custGeom>
              <a:avLst/>
              <a:gdLst/>
              <a:ahLst/>
              <a:cxnLst/>
              <a:rect l="l" t="t" r="r" b="b"/>
              <a:pathLst>
                <a:path w="2154" h="506" extrusionOk="0">
                  <a:moveTo>
                    <a:pt x="99" y="0"/>
                  </a:moveTo>
                  <a:cubicBezTo>
                    <a:pt x="44" y="0"/>
                    <a:pt x="1" y="44"/>
                    <a:pt x="1" y="99"/>
                  </a:cubicBezTo>
                  <a:lnTo>
                    <a:pt x="1" y="403"/>
                  </a:lnTo>
                  <a:cubicBezTo>
                    <a:pt x="1" y="462"/>
                    <a:pt x="44" y="506"/>
                    <a:pt x="99" y="506"/>
                  </a:cubicBezTo>
                  <a:lnTo>
                    <a:pt x="2054" y="506"/>
                  </a:lnTo>
                  <a:cubicBezTo>
                    <a:pt x="2109" y="506"/>
                    <a:pt x="2153" y="462"/>
                    <a:pt x="2153" y="403"/>
                  </a:cubicBezTo>
                  <a:lnTo>
                    <a:pt x="2153" y="99"/>
                  </a:lnTo>
                  <a:cubicBezTo>
                    <a:pt x="2153" y="44"/>
                    <a:pt x="2109" y="0"/>
                    <a:pt x="2054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7294838" y="3169642"/>
              <a:ext cx="329335" cy="111687"/>
            </a:xfrm>
            <a:custGeom>
              <a:avLst/>
              <a:gdLst/>
              <a:ahLst/>
              <a:cxnLst/>
              <a:rect l="l" t="t" r="r" b="b"/>
              <a:pathLst>
                <a:path w="1495" h="507" extrusionOk="0">
                  <a:moveTo>
                    <a:pt x="103" y="1"/>
                  </a:moveTo>
                  <a:cubicBezTo>
                    <a:pt x="48" y="1"/>
                    <a:pt x="1" y="48"/>
                    <a:pt x="1" y="103"/>
                  </a:cubicBezTo>
                  <a:lnTo>
                    <a:pt x="1" y="407"/>
                  </a:lnTo>
                  <a:cubicBezTo>
                    <a:pt x="1" y="462"/>
                    <a:pt x="48" y="506"/>
                    <a:pt x="103" y="506"/>
                  </a:cubicBezTo>
                  <a:lnTo>
                    <a:pt x="1392" y="506"/>
                  </a:lnTo>
                  <a:cubicBezTo>
                    <a:pt x="1447" y="506"/>
                    <a:pt x="1494" y="462"/>
                    <a:pt x="1494" y="407"/>
                  </a:cubicBezTo>
                  <a:lnTo>
                    <a:pt x="1494" y="103"/>
                  </a:lnTo>
                  <a:cubicBezTo>
                    <a:pt x="1494" y="48"/>
                    <a:pt x="1447" y="1"/>
                    <a:pt x="1392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7370619" y="3330233"/>
              <a:ext cx="171166" cy="111467"/>
            </a:xfrm>
            <a:custGeom>
              <a:avLst/>
              <a:gdLst/>
              <a:ahLst/>
              <a:cxnLst/>
              <a:rect l="l" t="t" r="r" b="b"/>
              <a:pathLst>
                <a:path w="777" h="506" extrusionOk="0">
                  <a:moveTo>
                    <a:pt x="100" y="0"/>
                  </a:moveTo>
                  <a:cubicBezTo>
                    <a:pt x="45" y="0"/>
                    <a:pt x="1" y="44"/>
                    <a:pt x="1" y="99"/>
                  </a:cubicBezTo>
                  <a:lnTo>
                    <a:pt x="1" y="407"/>
                  </a:lnTo>
                  <a:cubicBezTo>
                    <a:pt x="1" y="462"/>
                    <a:pt x="45" y="506"/>
                    <a:pt x="100" y="506"/>
                  </a:cubicBezTo>
                  <a:lnTo>
                    <a:pt x="678" y="506"/>
                  </a:lnTo>
                  <a:cubicBezTo>
                    <a:pt x="733" y="506"/>
                    <a:pt x="777" y="462"/>
                    <a:pt x="777" y="407"/>
                  </a:cubicBezTo>
                  <a:lnTo>
                    <a:pt x="777" y="99"/>
                  </a:lnTo>
                  <a:cubicBezTo>
                    <a:pt x="777" y="44"/>
                    <a:pt x="733" y="0"/>
                    <a:pt x="678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7157817" y="1888877"/>
              <a:ext cx="812434" cy="1062459"/>
            </a:xfrm>
            <a:custGeom>
              <a:avLst/>
              <a:gdLst/>
              <a:ahLst/>
              <a:cxnLst/>
              <a:rect l="l" t="t" r="r" b="b"/>
              <a:pathLst>
                <a:path w="3688" h="4823" extrusionOk="0">
                  <a:moveTo>
                    <a:pt x="1677" y="1"/>
                  </a:moveTo>
                  <a:lnTo>
                    <a:pt x="1677" y="1"/>
                  </a:lnTo>
                  <a:cubicBezTo>
                    <a:pt x="2428" y="671"/>
                    <a:pt x="2688" y="1736"/>
                    <a:pt x="2329" y="2677"/>
                  </a:cubicBezTo>
                  <a:cubicBezTo>
                    <a:pt x="1970" y="3622"/>
                    <a:pt x="1066" y="4244"/>
                    <a:pt x="59" y="4244"/>
                  </a:cubicBezTo>
                  <a:lnTo>
                    <a:pt x="0" y="4244"/>
                  </a:lnTo>
                  <a:cubicBezTo>
                    <a:pt x="30" y="4347"/>
                    <a:pt x="52" y="4457"/>
                    <a:pt x="66" y="4563"/>
                  </a:cubicBezTo>
                  <a:cubicBezTo>
                    <a:pt x="81" y="4709"/>
                    <a:pt x="209" y="4823"/>
                    <a:pt x="355" y="4823"/>
                  </a:cubicBezTo>
                  <a:lnTo>
                    <a:pt x="2373" y="4823"/>
                  </a:lnTo>
                  <a:cubicBezTo>
                    <a:pt x="2523" y="4823"/>
                    <a:pt x="2647" y="4709"/>
                    <a:pt x="2666" y="4563"/>
                  </a:cubicBezTo>
                  <a:cubicBezTo>
                    <a:pt x="2706" y="4244"/>
                    <a:pt x="2812" y="3849"/>
                    <a:pt x="3197" y="3347"/>
                  </a:cubicBezTo>
                  <a:cubicBezTo>
                    <a:pt x="3687" y="2696"/>
                    <a:pt x="3530" y="1791"/>
                    <a:pt x="3530" y="1791"/>
                  </a:cubicBezTo>
                  <a:cubicBezTo>
                    <a:pt x="3398" y="986"/>
                    <a:pt x="2951" y="532"/>
                    <a:pt x="2494" y="276"/>
                  </a:cubicBezTo>
                  <a:cubicBezTo>
                    <a:pt x="2241" y="133"/>
                    <a:pt x="1963" y="41"/>
                    <a:pt x="1677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7280299" y="2222836"/>
              <a:ext cx="402032" cy="191432"/>
            </a:xfrm>
            <a:custGeom>
              <a:avLst/>
              <a:gdLst/>
              <a:ahLst/>
              <a:cxnLst/>
              <a:rect l="l" t="t" r="r" b="b"/>
              <a:pathLst>
                <a:path w="1825" h="869" extrusionOk="0">
                  <a:moveTo>
                    <a:pt x="883" y="1"/>
                  </a:moveTo>
                  <a:lnTo>
                    <a:pt x="1" y="506"/>
                  </a:lnTo>
                  <a:lnTo>
                    <a:pt x="1" y="868"/>
                  </a:lnTo>
                  <a:lnTo>
                    <a:pt x="883" y="367"/>
                  </a:lnTo>
                  <a:lnTo>
                    <a:pt x="1824" y="868"/>
                  </a:lnTo>
                  <a:lnTo>
                    <a:pt x="1824" y="506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7310920" y="2338929"/>
              <a:ext cx="340570" cy="291444"/>
            </a:xfrm>
            <a:custGeom>
              <a:avLst/>
              <a:gdLst/>
              <a:ahLst/>
              <a:cxnLst/>
              <a:rect l="l" t="t" r="r" b="b"/>
              <a:pathLst>
                <a:path w="1546" h="1323" extrusionOk="0">
                  <a:moveTo>
                    <a:pt x="748" y="1"/>
                  </a:moveTo>
                  <a:lnTo>
                    <a:pt x="1" y="429"/>
                  </a:lnTo>
                  <a:lnTo>
                    <a:pt x="1" y="1323"/>
                  </a:lnTo>
                  <a:lnTo>
                    <a:pt x="415" y="1323"/>
                  </a:lnTo>
                  <a:lnTo>
                    <a:pt x="415" y="880"/>
                  </a:lnTo>
                  <a:lnTo>
                    <a:pt x="762" y="682"/>
                  </a:lnTo>
                  <a:lnTo>
                    <a:pt x="1132" y="880"/>
                  </a:lnTo>
                  <a:lnTo>
                    <a:pt x="1132" y="1323"/>
                  </a:lnTo>
                  <a:lnTo>
                    <a:pt x="1546" y="1323"/>
                  </a:lnTo>
                  <a:lnTo>
                    <a:pt x="1546" y="429"/>
                  </a:lnTo>
                  <a:lnTo>
                    <a:pt x="7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0"/>
          <p:cNvGrpSpPr/>
          <p:nvPr/>
        </p:nvGrpSpPr>
        <p:grpSpPr>
          <a:xfrm>
            <a:off x="878170" y="1690881"/>
            <a:ext cx="7387725" cy="1824586"/>
            <a:chOff x="2801200" y="3469575"/>
            <a:chExt cx="1403950" cy="336100"/>
          </a:xfrm>
        </p:grpSpPr>
        <p:sp>
          <p:nvSpPr>
            <p:cNvPr id="231" name="Google Shape;231;p20"/>
            <p:cNvSpPr/>
            <p:nvPr/>
          </p:nvSpPr>
          <p:spPr>
            <a:xfrm>
              <a:off x="3130300" y="3469575"/>
              <a:ext cx="371375" cy="336100"/>
            </a:xfrm>
            <a:custGeom>
              <a:avLst/>
              <a:gdLst/>
              <a:ahLst/>
              <a:cxnLst/>
              <a:rect l="l" t="t" r="r" b="b"/>
              <a:pathLst>
                <a:path w="14855" h="13444" extrusionOk="0">
                  <a:moveTo>
                    <a:pt x="7384" y="0"/>
                  </a:moveTo>
                  <a:cubicBezTo>
                    <a:pt x="6451" y="0"/>
                    <a:pt x="5518" y="227"/>
                    <a:pt x="4668" y="682"/>
                  </a:cubicBezTo>
                  <a:cubicBezTo>
                    <a:pt x="3165" y="1485"/>
                    <a:pt x="2219" y="2828"/>
                    <a:pt x="1938" y="4556"/>
                  </a:cubicBezTo>
                  <a:cubicBezTo>
                    <a:pt x="1922" y="4649"/>
                    <a:pt x="1553" y="6862"/>
                    <a:pt x="2797" y="8496"/>
                  </a:cubicBezTo>
                  <a:cubicBezTo>
                    <a:pt x="3870" y="9911"/>
                    <a:pt x="3930" y="10901"/>
                    <a:pt x="3969" y="11622"/>
                  </a:cubicBezTo>
                  <a:cubicBezTo>
                    <a:pt x="3963" y="12112"/>
                    <a:pt x="3567" y="12503"/>
                    <a:pt x="3044" y="12503"/>
                  </a:cubicBezTo>
                  <a:lnTo>
                    <a:pt x="1" y="12503"/>
                  </a:lnTo>
                  <a:lnTo>
                    <a:pt x="1" y="13444"/>
                  </a:lnTo>
                  <a:lnTo>
                    <a:pt x="3044" y="13444"/>
                  </a:lnTo>
                  <a:cubicBezTo>
                    <a:pt x="4085" y="13444"/>
                    <a:pt x="4910" y="12624"/>
                    <a:pt x="4910" y="11611"/>
                  </a:cubicBezTo>
                  <a:lnTo>
                    <a:pt x="4910" y="11589"/>
                  </a:lnTo>
                  <a:cubicBezTo>
                    <a:pt x="4866" y="10835"/>
                    <a:pt x="4794" y="9586"/>
                    <a:pt x="3545" y="7935"/>
                  </a:cubicBezTo>
                  <a:cubicBezTo>
                    <a:pt x="2555" y="6625"/>
                    <a:pt x="2857" y="4738"/>
                    <a:pt x="2863" y="4716"/>
                  </a:cubicBezTo>
                  <a:cubicBezTo>
                    <a:pt x="3099" y="3257"/>
                    <a:pt x="3859" y="2178"/>
                    <a:pt x="5108" y="1513"/>
                  </a:cubicBezTo>
                  <a:cubicBezTo>
                    <a:pt x="5821" y="1130"/>
                    <a:pt x="6602" y="939"/>
                    <a:pt x="7383" y="939"/>
                  </a:cubicBezTo>
                  <a:cubicBezTo>
                    <a:pt x="8164" y="939"/>
                    <a:pt x="8944" y="1130"/>
                    <a:pt x="9654" y="1513"/>
                  </a:cubicBezTo>
                  <a:cubicBezTo>
                    <a:pt x="10909" y="2178"/>
                    <a:pt x="11668" y="3257"/>
                    <a:pt x="11905" y="4716"/>
                  </a:cubicBezTo>
                  <a:cubicBezTo>
                    <a:pt x="11905" y="4738"/>
                    <a:pt x="12213" y="6625"/>
                    <a:pt x="11223" y="7935"/>
                  </a:cubicBezTo>
                  <a:cubicBezTo>
                    <a:pt x="9973" y="9586"/>
                    <a:pt x="9902" y="10841"/>
                    <a:pt x="9858" y="11589"/>
                  </a:cubicBezTo>
                  <a:lnTo>
                    <a:pt x="9858" y="11611"/>
                  </a:lnTo>
                  <a:cubicBezTo>
                    <a:pt x="9858" y="12624"/>
                    <a:pt x="10678" y="13444"/>
                    <a:pt x="11723" y="13444"/>
                  </a:cubicBezTo>
                  <a:lnTo>
                    <a:pt x="14855" y="13444"/>
                  </a:lnTo>
                  <a:lnTo>
                    <a:pt x="14855" y="12503"/>
                  </a:lnTo>
                  <a:lnTo>
                    <a:pt x="11723" y="12503"/>
                  </a:lnTo>
                  <a:lnTo>
                    <a:pt x="11723" y="12508"/>
                  </a:lnTo>
                  <a:cubicBezTo>
                    <a:pt x="11200" y="12508"/>
                    <a:pt x="10804" y="12112"/>
                    <a:pt x="10799" y="11628"/>
                  </a:cubicBezTo>
                  <a:cubicBezTo>
                    <a:pt x="10837" y="10901"/>
                    <a:pt x="10898" y="9916"/>
                    <a:pt x="11971" y="8502"/>
                  </a:cubicBezTo>
                  <a:cubicBezTo>
                    <a:pt x="13209" y="6862"/>
                    <a:pt x="12846" y="4649"/>
                    <a:pt x="12830" y="4561"/>
                  </a:cubicBezTo>
                  <a:cubicBezTo>
                    <a:pt x="12549" y="2828"/>
                    <a:pt x="11602" y="1485"/>
                    <a:pt x="10100" y="682"/>
                  </a:cubicBezTo>
                  <a:cubicBezTo>
                    <a:pt x="9250" y="227"/>
                    <a:pt x="8317" y="0"/>
                    <a:pt x="7384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2801200" y="3469575"/>
              <a:ext cx="329275" cy="336100"/>
            </a:xfrm>
            <a:custGeom>
              <a:avLst/>
              <a:gdLst/>
              <a:ahLst/>
              <a:cxnLst/>
              <a:rect l="l" t="t" r="r" b="b"/>
              <a:pathLst>
                <a:path w="13171" h="13444" extrusionOk="0">
                  <a:moveTo>
                    <a:pt x="5832" y="0"/>
                  </a:moveTo>
                  <a:cubicBezTo>
                    <a:pt x="4899" y="0"/>
                    <a:pt x="3966" y="227"/>
                    <a:pt x="3116" y="682"/>
                  </a:cubicBezTo>
                  <a:cubicBezTo>
                    <a:pt x="1613" y="1485"/>
                    <a:pt x="667" y="2828"/>
                    <a:pt x="386" y="4556"/>
                  </a:cubicBezTo>
                  <a:cubicBezTo>
                    <a:pt x="369" y="4649"/>
                    <a:pt x="1" y="6862"/>
                    <a:pt x="1245" y="8496"/>
                  </a:cubicBezTo>
                  <a:cubicBezTo>
                    <a:pt x="2318" y="9916"/>
                    <a:pt x="2378" y="10901"/>
                    <a:pt x="2417" y="11628"/>
                  </a:cubicBezTo>
                  <a:lnTo>
                    <a:pt x="2417" y="12646"/>
                  </a:lnTo>
                  <a:cubicBezTo>
                    <a:pt x="2417" y="12828"/>
                    <a:pt x="2565" y="12976"/>
                    <a:pt x="2747" y="12976"/>
                  </a:cubicBezTo>
                  <a:lnTo>
                    <a:pt x="3028" y="12976"/>
                  </a:lnTo>
                  <a:cubicBezTo>
                    <a:pt x="3209" y="12976"/>
                    <a:pt x="3352" y="12828"/>
                    <a:pt x="3352" y="12646"/>
                  </a:cubicBezTo>
                  <a:lnTo>
                    <a:pt x="3352" y="11611"/>
                  </a:lnTo>
                  <a:lnTo>
                    <a:pt x="3352" y="11589"/>
                  </a:lnTo>
                  <a:cubicBezTo>
                    <a:pt x="3314" y="10835"/>
                    <a:pt x="3242" y="9586"/>
                    <a:pt x="1993" y="7935"/>
                  </a:cubicBezTo>
                  <a:cubicBezTo>
                    <a:pt x="1002" y="6625"/>
                    <a:pt x="1305" y="4738"/>
                    <a:pt x="1311" y="4716"/>
                  </a:cubicBezTo>
                  <a:cubicBezTo>
                    <a:pt x="1547" y="3257"/>
                    <a:pt x="2307" y="2178"/>
                    <a:pt x="3556" y="1507"/>
                  </a:cubicBezTo>
                  <a:cubicBezTo>
                    <a:pt x="4269" y="1127"/>
                    <a:pt x="5049" y="937"/>
                    <a:pt x="5829" y="937"/>
                  </a:cubicBezTo>
                  <a:cubicBezTo>
                    <a:pt x="6609" y="937"/>
                    <a:pt x="7389" y="1127"/>
                    <a:pt x="8102" y="1507"/>
                  </a:cubicBezTo>
                  <a:cubicBezTo>
                    <a:pt x="9357" y="2178"/>
                    <a:pt x="10111" y="3257"/>
                    <a:pt x="10353" y="4721"/>
                  </a:cubicBezTo>
                  <a:cubicBezTo>
                    <a:pt x="10353" y="4738"/>
                    <a:pt x="10666" y="6614"/>
                    <a:pt x="9670" y="7935"/>
                  </a:cubicBezTo>
                  <a:cubicBezTo>
                    <a:pt x="8415" y="9586"/>
                    <a:pt x="8349" y="10841"/>
                    <a:pt x="8305" y="11589"/>
                  </a:cubicBezTo>
                  <a:lnTo>
                    <a:pt x="8305" y="11611"/>
                  </a:lnTo>
                  <a:cubicBezTo>
                    <a:pt x="8305" y="12624"/>
                    <a:pt x="9125" y="13444"/>
                    <a:pt x="10171" y="13444"/>
                  </a:cubicBezTo>
                  <a:lnTo>
                    <a:pt x="13170" y="13444"/>
                  </a:lnTo>
                  <a:lnTo>
                    <a:pt x="13170" y="12503"/>
                  </a:lnTo>
                  <a:lnTo>
                    <a:pt x="10171" y="12503"/>
                  </a:lnTo>
                  <a:lnTo>
                    <a:pt x="10171" y="12508"/>
                  </a:lnTo>
                  <a:cubicBezTo>
                    <a:pt x="9648" y="12508"/>
                    <a:pt x="9252" y="12112"/>
                    <a:pt x="9247" y="11628"/>
                  </a:cubicBezTo>
                  <a:cubicBezTo>
                    <a:pt x="9285" y="10901"/>
                    <a:pt x="9346" y="9916"/>
                    <a:pt x="10419" y="8502"/>
                  </a:cubicBezTo>
                  <a:cubicBezTo>
                    <a:pt x="11657" y="6862"/>
                    <a:pt x="11294" y="4649"/>
                    <a:pt x="11277" y="4561"/>
                  </a:cubicBezTo>
                  <a:cubicBezTo>
                    <a:pt x="10991" y="2828"/>
                    <a:pt x="10050" y="1485"/>
                    <a:pt x="8548" y="682"/>
                  </a:cubicBezTo>
                  <a:cubicBezTo>
                    <a:pt x="7697" y="227"/>
                    <a:pt x="6764" y="0"/>
                    <a:pt x="5832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3501650" y="3469575"/>
              <a:ext cx="370825" cy="336100"/>
            </a:xfrm>
            <a:custGeom>
              <a:avLst/>
              <a:gdLst/>
              <a:ahLst/>
              <a:cxnLst/>
              <a:rect l="l" t="t" r="r" b="b"/>
              <a:pathLst>
                <a:path w="14833" h="13444" extrusionOk="0">
                  <a:moveTo>
                    <a:pt x="7510" y="0"/>
                  </a:moveTo>
                  <a:cubicBezTo>
                    <a:pt x="6577" y="0"/>
                    <a:pt x="5645" y="227"/>
                    <a:pt x="4794" y="682"/>
                  </a:cubicBezTo>
                  <a:cubicBezTo>
                    <a:pt x="3292" y="1485"/>
                    <a:pt x="2345" y="2828"/>
                    <a:pt x="2065" y="4556"/>
                  </a:cubicBezTo>
                  <a:cubicBezTo>
                    <a:pt x="2048" y="4649"/>
                    <a:pt x="1679" y="6862"/>
                    <a:pt x="2923" y="8496"/>
                  </a:cubicBezTo>
                  <a:cubicBezTo>
                    <a:pt x="3996" y="9911"/>
                    <a:pt x="4057" y="10901"/>
                    <a:pt x="4095" y="11622"/>
                  </a:cubicBezTo>
                  <a:cubicBezTo>
                    <a:pt x="4090" y="12112"/>
                    <a:pt x="3694" y="12503"/>
                    <a:pt x="3204" y="12503"/>
                  </a:cubicBezTo>
                  <a:lnTo>
                    <a:pt x="1" y="12503"/>
                  </a:lnTo>
                  <a:lnTo>
                    <a:pt x="1" y="13444"/>
                  </a:lnTo>
                  <a:lnTo>
                    <a:pt x="3204" y="13444"/>
                  </a:lnTo>
                  <a:cubicBezTo>
                    <a:pt x="4211" y="13444"/>
                    <a:pt x="5036" y="12624"/>
                    <a:pt x="5036" y="11611"/>
                  </a:cubicBezTo>
                  <a:lnTo>
                    <a:pt x="5031" y="11589"/>
                  </a:lnTo>
                  <a:cubicBezTo>
                    <a:pt x="4992" y="10835"/>
                    <a:pt x="4921" y="9586"/>
                    <a:pt x="3672" y="7935"/>
                  </a:cubicBezTo>
                  <a:cubicBezTo>
                    <a:pt x="2681" y="6625"/>
                    <a:pt x="2984" y="4738"/>
                    <a:pt x="2989" y="4716"/>
                  </a:cubicBezTo>
                  <a:cubicBezTo>
                    <a:pt x="3226" y="3257"/>
                    <a:pt x="3985" y="2178"/>
                    <a:pt x="5235" y="1513"/>
                  </a:cubicBezTo>
                  <a:cubicBezTo>
                    <a:pt x="5947" y="1130"/>
                    <a:pt x="6729" y="939"/>
                    <a:pt x="7510" y="939"/>
                  </a:cubicBezTo>
                  <a:cubicBezTo>
                    <a:pt x="8290" y="939"/>
                    <a:pt x="9070" y="1130"/>
                    <a:pt x="9780" y="1513"/>
                  </a:cubicBezTo>
                  <a:cubicBezTo>
                    <a:pt x="11035" y="2178"/>
                    <a:pt x="11789" y="3257"/>
                    <a:pt x="12031" y="4716"/>
                  </a:cubicBezTo>
                  <a:cubicBezTo>
                    <a:pt x="12031" y="4738"/>
                    <a:pt x="12340" y="6625"/>
                    <a:pt x="11349" y="7935"/>
                  </a:cubicBezTo>
                  <a:cubicBezTo>
                    <a:pt x="10094" y="9586"/>
                    <a:pt x="10028" y="10841"/>
                    <a:pt x="9984" y="11589"/>
                  </a:cubicBezTo>
                  <a:lnTo>
                    <a:pt x="9984" y="11611"/>
                  </a:lnTo>
                  <a:cubicBezTo>
                    <a:pt x="9984" y="12624"/>
                    <a:pt x="10804" y="13444"/>
                    <a:pt x="11817" y="13444"/>
                  </a:cubicBezTo>
                  <a:lnTo>
                    <a:pt x="14833" y="13444"/>
                  </a:lnTo>
                  <a:lnTo>
                    <a:pt x="14833" y="12503"/>
                  </a:lnTo>
                  <a:lnTo>
                    <a:pt x="11817" y="12503"/>
                  </a:lnTo>
                  <a:lnTo>
                    <a:pt x="11817" y="12508"/>
                  </a:lnTo>
                  <a:cubicBezTo>
                    <a:pt x="11327" y="12508"/>
                    <a:pt x="10931" y="12112"/>
                    <a:pt x="10925" y="11628"/>
                  </a:cubicBezTo>
                  <a:cubicBezTo>
                    <a:pt x="10964" y="10901"/>
                    <a:pt x="11024" y="9916"/>
                    <a:pt x="12097" y="8502"/>
                  </a:cubicBezTo>
                  <a:cubicBezTo>
                    <a:pt x="13336" y="6862"/>
                    <a:pt x="12972" y="4649"/>
                    <a:pt x="12956" y="4561"/>
                  </a:cubicBezTo>
                  <a:cubicBezTo>
                    <a:pt x="12670" y="2828"/>
                    <a:pt x="11729" y="1485"/>
                    <a:pt x="10226" y="682"/>
                  </a:cubicBezTo>
                  <a:cubicBezTo>
                    <a:pt x="9376" y="227"/>
                    <a:pt x="8443" y="0"/>
                    <a:pt x="7510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3872175" y="3469700"/>
              <a:ext cx="332975" cy="335975"/>
            </a:xfrm>
            <a:custGeom>
              <a:avLst/>
              <a:gdLst/>
              <a:ahLst/>
              <a:cxnLst/>
              <a:rect l="l" t="t" r="r" b="b"/>
              <a:pathLst>
                <a:path w="13319" h="13439" extrusionOk="0">
                  <a:moveTo>
                    <a:pt x="7494" y="1"/>
                  </a:moveTo>
                  <a:cubicBezTo>
                    <a:pt x="6588" y="1"/>
                    <a:pt x="5683" y="211"/>
                    <a:pt x="4860" y="632"/>
                  </a:cubicBezTo>
                  <a:cubicBezTo>
                    <a:pt x="3308" y="1430"/>
                    <a:pt x="2334" y="2790"/>
                    <a:pt x="2048" y="4551"/>
                  </a:cubicBezTo>
                  <a:cubicBezTo>
                    <a:pt x="2031" y="4644"/>
                    <a:pt x="1663" y="6857"/>
                    <a:pt x="2906" y="8497"/>
                  </a:cubicBezTo>
                  <a:cubicBezTo>
                    <a:pt x="3974" y="9911"/>
                    <a:pt x="4040" y="10896"/>
                    <a:pt x="4079" y="11623"/>
                  </a:cubicBezTo>
                  <a:cubicBezTo>
                    <a:pt x="4073" y="12107"/>
                    <a:pt x="3677" y="12503"/>
                    <a:pt x="3082" y="12503"/>
                  </a:cubicBezTo>
                  <a:lnTo>
                    <a:pt x="1" y="12503"/>
                  </a:lnTo>
                  <a:lnTo>
                    <a:pt x="1" y="13439"/>
                  </a:lnTo>
                  <a:lnTo>
                    <a:pt x="3082" y="13439"/>
                  </a:lnTo>
                  <a:cubicBezTo>
                    <a:pt x="4194" y="13439"/>
                    <a:pt x="5014" y="12619"/>
                    <a:pt x="5014" y="11606"/>
                  </a:cubicBezTo>
                  <a:lnTo>
                    <a:pt x="5014" y="11584"/>
                  </a:lnTo>
                  <a:cubicBezTo>
                    <a:pt x="4976" y="10836"/>
                    <a:pt x="4904" y="9581"/>
                    <a:pt x="3655" y="7930"/>
                  </a:cubicBezTo>
                  <a:cubicBezTo>
                    <a:pt x="2664" y="6620"/>
                    <a:pt x="2967" y="4733"/>
                    <a:pt x="2972" y="4711"/>
                  </a:cubicBezTo>
                  <a:cubicBezTo>
                    <a:pt x="3209" y="3252"/>
                    <a:pt x="3963" y="2173"/>
                    <a:pt x="5218" y="1508"/>
                  </a:cubicBezTo>
                  <a:cubicBezTo>
                    <a:pt x="5931" y="1125"/>
                    <a:pt x="6711" y="934"/>
                    <a:pt x="7491" y="934"/>
                  </a:cubicBezTo>
                  <a:cubicBezTo>
                    <a:pt x="8271" y="934"/>
                    <a:pt x="9051" y="1125"/>
                    <a:pt x="9764" y="1508"/>
                  </a:cubicBezTo>
                  <a:cubicBezTo>
                    <a:pt x="11018" y="2173"/>
                    <a:pt x="11772" y="3252"/>
                    <a:pt x="12015" y="4711"/>
                  </a:cubicBezTo>
                  <a:cubicBezTo>
                    <a:pt x="12015" y="4733"/>
                    <a:pt x="12323" y="6620"/>
                    <a:pt x="11332" y="7930"/>
                  </a:cubicBezTo>
                  <a:cubicBezTo>
                    <a:pt x="10077" y="9581"/>
                    <a:pt x="10011" y="10836"/>
                    <a:pt x="9967" y="11584"/>
                  </a:cubicBezTo>
                  <a:lnTo>
                    <a:pt x="9967" y="12641"/>
                  </a:lnTo>
                  <a:cubicBezTo>
                    <a:pt x="9967" y="12823"/>
                    <a:pt x="10116" y="12971"/>
                    <a:pt x="10298" y="12971"/>
                  </a:cubicBezTo>
                  <a:lnTo>
                    <a:pt x="10578" y="12971"/>
                  </a:lnTo>
                  <a:cubicBezTo>
                    <a:pt x="10760" y="12971"/>
                    <a:pt x="10908" y="12823"/>
                    <a:pt x="10908" y="12641"/>
                  </a:cubicBezTo>
                  <a:lnTo>
                    <a:pt x="10908" y="11623"/>
                  </a:lnTo>
                  <a:cubicBezTo>
                    <a:pt x="10947" y="10896"/>
                    <a:pt x="11007" y="9911"/>
                    <a:pt x="12081" y="8497"/>
                  </a:cubicBezTo>
                  <a:cubicBezTo>
                    <a:pt x="13319" y="6857"/>
                    <a:pt x="12956" y="4644"/>
                    <a:pt x="12939" y="4556"/>
                  </a:cubicBezTo>
                  <a:cubicBezTo>
                    <a:pt x="12647" y="2790"/>
                    <a:pt x="11673" y="1430"/>
                    <a:pt x="10127" y="632"/>
                  </a:cubicBezTo>
                  <a:cubicBezTo>
                    <a:pt x="9304" y="211"/>
                    <a:pt x="8399" y="1"/>
                    <a:pt x="749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2"/>
          <p:cNvSpPr/>
          <p:nvPr/>
        </p:nvSpPr>
        <p:spPr>
          <a:xfrm>
            <a:off x="1849238" y="7518425"/>
            <a:ext cx="336925" cy="298575"/>
          </a:xfrm>
          <a:custGeom>
            <a:avLst/>
            <a:gdLst/>
            <a:ahLst/>
            <a:cxnLst/>
            <a:rect l="l" t="t" r="r" b="b"/>
            <a:pathLst>
              <a:path w="13477" h="11943" extrusionOk="0">
                <a:moveTo>
                  <a:pt x="1735" y="1"/>
                </a:moveTo>
                <a:cubicBezTo>
                  <a:pt x="768" y="1"/>
                  <a:pt x="1" y="768"/>
                  <a:pt x="1" y="1735"/>
                </a:cubicBezTo>
                <a:lnTo>
                  <a:pt x="1" y="10175"/>
                </a:lnTo>
                <a:cubicBezTo>
                  <a:pt x="1" y="11142"/>
                  <a:pt x="768" y="11942"/>
                  <a:pt x="1735" y="11942"/>
                </a:cubicBezTo>
                <a:lnTo>
                  <a:pt x="11709" y="11942"/>
                </a:lnTo>
                <a:cubicBezTo>
                  <a:pt x="12676" y="11942"/>
                  <a:pt x="13477" y="11142"/>
                  <a:pt x="13477" y="10175"/>
                </a:cubicBezTo>
                <a:lnTo>
                  <a:pt x="13477" y="1735"/>
                </a:lnTo>
                <a:cubicBezTo>
                  <a:pt x="13477" y="768"/>
                  <a:pt x="12676" y="1"/>
                  <a:pt x="11709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22"/>
          <p:cNvSpPr/>
          <p:nvPr/>
        </p:nvSpPr>
        <p:spPr>
          <a:xfrm>
            <a:off x="1849238" y="7518425"/>
            <a:ext cx="336925" cy="298575"/>
          </a:xfrm>
          <a:custGeom>
            <a:avLst/>
            <a:gdLst/>
            <a:ahLst/>
            <a:cxnLst/>
            <a:rect l="l" t="t" r="r" b="b"/>
            <a:pathLst>
              <a:path w="13477" h="11943" extrusionOk="0">
                <a:moveTo>
                  <a:pt x="1735" y="1"/>
                </a:moveTo>
                <a:cubicBezTo>
                  <a:pt x="768" y="1"/>
                  <a:pt x="1" y="768"/>
                  <a:pt x="1" y="1735"/>
                </a:cubicBezTo>
                <a:lnTo>
                  <a:pt x="1" y="10175"/>
                </a:lnTo>
                <a:cubicBezTo>
                  <a:pt x="1" y="11142"/>
                  <a:pt x="768" y="11942"/>
                  <a:pt x="1735" y="11942"/>
                </a:cubicBezTo>
                <a:lnTo>
                  <a:pt x="11709" y="11942"/>
                </a:lnTo>
                <a:cubicBezTo>
                  <a:pt x="12676" y="11942"/>
                  <a:pt x="13477" y="11142"/>
                  <a:pt x="13477" y="10175"/>
                </a:cubicBezTo>
                <a:lnTo>
                  <a:pt x="13477" y="1735"/>
                </a:lnTo>
                <a:cubicBezTo>
                  <a:pt x="13477" y="768"/>
                  <a:pt x="12676" y="1"/>
                  <a:pt x="11709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2"/>
          <p:cNvSpPr/>
          <p:nvPr/>
        </p:nvSpPr>
        <p:spPr>
          <a:xfrm>
            <a:off x="1879263" y="7546525"/>
            <a:ext cx="272700" cy="239875"/>
          </a:xfrm>
          <a:custGeom>
            <a:avLst/>
            <a:gdLst/>
            <a:ahLst/>
            <a:cxnLst/>
            <a:rect l="l" t="t" r="r" b="b"/>
            <a:pathLst>
              <a:path w="10908" h="9595" extrusionOk="0">
                <a:moveTo>
                  <a:pt x="5449" y="0"/>
                </a:moveTo>
                <a:cubicBezTo>
                  <a:pt x="4833" y="0"/>
                  <a:pt x="4207" y="121"/>
                  <a:pt x="3603" y="378"/>
                </a:cubicBezTo>
                <a:cubicBezTo>
                  <a:pt x="1168" y="1412"/>
                  <a:pt x="0" y="4214"/>
                  <a:pt x="1034" y="6649"/>
                </a:cubicBezTo>
                <a:cubicBezTo>
                  <a:pt x="1787" y="8480"/>
                  <a:pt x="3578" y="9595"/>
                  <a:pt x="5455" y="9595"/>
                </a:cubicBezTo>
                <a:cubicBezTo>
                  <a:pt x="6074" y="9595"/>
                  <a:pt x="6702" y="9474"/>
                  <a:pt x="7306" y="9217"/>
                </a:cubicBezTo>
                <a:cubicBezTo>
                  <a:pt x="9741" y="8183"/>
                  <a:pt x="10908" y="5381"/>
                  <a:pt x="9874" y="2946"/>
                </a:cubicBezTo>
                <a:cubicBezTo>
                  <a:pt x="9096" y="1115"/>
                  <a:pt x="7319" y="0"/>
                  <a:pt x="5449" y="0"/>
                </a:cubicBez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2"/>
          <p:cNvSpPr/>
          <p:nvPr/>
        </p:nvSpPr>
        <p:spPr>
          <a:xfrm>
            <a:off x="1907613" y="7557625"/>
            <a:ext cx="219350" cy="219350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4404" y="0"/>
                </a:moveTo>
                <a:cubicBezTo>
                  <a:pt x="1969" y="0"/>
                  <a:pt x="1" y="1968"/>
                  <a:pt x="1" y="4404"/>
                </a:cubicBezTo>
                <a:cubicBezTo>
                  <a:pt x="1" y="6839"/>
                  <a:pt x="1969" y="8773"/>
                  <a:pt x="4404" y="8773"/>
                </a:cubicBezTo>
                <a:cubicBezTo>
                  <a:pt x="6805" y="8773"/>
                  <a:pt x="8773" y="6839"/>
                  <a:pt x="8773" y="4404"/>
                </a:cubicBezTo>
                <a:cubicBezTo>
                  <a:pt x="8773" y="1968"/>
                  <a:pt x="6805" y="0"/>
                  <a:pt x="440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2"/>
          <p:cNvSpPr/>
          <p:nvPr/>
        </p:nvSpPr>
        <p:spPr>
          <a:xfrm>
            <a:off x="1907613" y="7673550"/>
            <a:ext cx="219350" cy="143450"/>
          </a:xfrm>
          <a:custGeom>
            <a:avLst/>
            <a:gdLst/>
            <a:ahLst/>
            <a:cxnLst/>
            <a:rect l="l" t="t" r="r" b="b"/>
            <a:pathLst>
              <a:path w="8774" h="5738" extrusionOk="0">
                <a:moveTo>
                  <a:pt x="1" y="0"/>
                </a:moveTo>
                <a:cubicBezTo>
                  <a:pt x="34" y="1134"/>
                  <a:pt x="401" y="3436"/>
                  <a:pt x="1001" y="5737"/>
                </a:cubicBezTo>
                <a:lnTo>
                  <a:pt x="7773" y="5737"/>
                </a:lnTo>
                <a:cubicBezTo>
                  <a:pt x="8373" y="3436"/>
                  <a:pt x="8740" y="1134"/>
                  <a:pt x="8773" y="0"/>
                </a:cubicBezTo>
                <a:lnTo>
                  <a:pt x="8773" y="0"/>
                </a:lnTo>
                <a:cubicBezTo>
                  <a:pt x="8673" y="2302"/>
                  <a:pt x="6739" y="4136"/>
                  <a:pt x="4404" y="4136"/>
                </a:cubicBezTo>
                <a:cubicBezTo>
                  <a:pt x="2035" y="4136"/>
                  <a:pt x="134" y="2302"/>
                  <a:pt x="1" y="0"/>
                </a:cubicBezTo>
                <a:close/>
              </a:path>
            </a:pathLst>
          </a:cu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2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853" name="Google Shape;853;p22"/>
          <p:cNvGrpSpPr/>
          <p:nvPr/>
        </p:nvGrpSpPr>
        <p:grpSpPr>
          <a:xfrm>
            <a:off x="2925438" y="1530825"/>
            <a:ext cx="3293126" cy="2938451"/>
            <a:chOff x="2925438" y="1530825"/>
            <a:chExt cx="3293126" cy="2938451"/>
          </a:xfrm>
        </p:grpSpPr>
        <p:grpSp>
          <p:nvGrpSpPr>
            <p:cNvPr id="854" name="Google Shape;854;p22"/>
            <p:cNvGrpSpPr/>
            <p:nvPr/>
          </p:nvGrpSpPr>
          <p:grpSpPr>
            <a:xfrm>
              <a:off x="3875612" y="2243429"/>
              <a:ext cx="1422109" cy="2225847"/>
              <a:chOff x="3875612" y="2243429"/>
              <a:chExt cx="1422109" cy="2225847"/>
            </a:xfrm>
          </p:grpSpPr>
          <p:sp>
            <p:nvSpPr>
              <p:cNvPr id="855" name="Google Shape;855;p22"/>
              <p:cNvSpPr/>
              <p:nvPr/>
            </p:nvSpPr>
            <p:spPr>
              <a:xfrm>
                <a:off x="3875612" y="2243429"/>
                <a:ext cx="1422109" cy="1515159"/>
              </a:xfrm>
              <a:custGeom>
                <a:avLst/>
                <a:gdLst/>
                <a:ahLst/>
                <a:cxnLst/>
                <a:rect l="l" t="t" r="r" b="b"/>
                <a:pathLst>
                  <a:path w="34036" h="36263" extrusionOk="0">
                    <a:moveTo>
                      <a:pt x="17071" y="0"/>
                    </a:moveTo>
                    <a:cubicBezTo>
                      <a:pt x="16785" y="0"/>
                      <a:pt x="16497" y="7"/>
                      <a:pt x="16208" y="22"/>
                    </a:cubicBezTo>
                    <a:cubicBezTo>
                      <a:pt x="7486" y="389"/>
                      <a:pt x="368" y="7758"/>
                      <a:pt x="117" y="16479"/>
                    </a:cubicBezTo>
                    <a:cubicBezTo>
                      <a:pt x="0" y="21893"/>
                      <a:pt x="2339" y="26672"/>
                      <a:pt x="6149" y="29880"/>
                    </a:cubicBezTo>
                    <a:cubicBezTo>
                      <a:pt x="8238" y="31584"/>
                      <a:pt x="9708" y="33806"/>
                      <a:pt x="10443" y="36262"/>
                    </a:cubicBezTo>
                    <a:lnTo>
                      <a:pt x="23827" y="36262"/>
                    </a:lnTo>
                    <a:cubicBezTo>
                      <a:pt x="24562" y="33806"/>
                      <a:pt x="26049" y="31601"/>
                      <a:pt x="28004" y="29880"/>
                    </a:cubicBezTo>
                    <a:cubicBezTo>
                      <a:pt x="31696" y="26805"/>
                      <a:pt x="34036" y="22127"/>
                      <a:pt x="34036" y="16981"/>
                    </a:cubicBezTo>
                    <a:cubicBezTo>
                      <a:pt x="34036" y="7672"/>
                      <a:pt x="26512" y="0"/>
                      <a:pt x="17071" y="0"/>
                    </a:cubicBezTo>
                    <a:close/>
                  </a:path>
                </a:pathLst>
              </a:custGeom>
              <a:solidFill>
                <a:srgbClr val="F7DB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2"/>
              <p:cNvSpPr/>
              <p:nvPr/>
            </p:nvSpPr>
            <p:spPr>
              <a:xfrm>
                <a:off x="4311946" y="2916589"/>
                <a:ext cx="559217" cy="852447"/>
              </a:xfrm>
              <a:custGeom>
                <a:avLst/>
                <a:gdLst/>
                <a:ahLst/>
                <a:cxnLst/>
                <a:rect l="l" t="t" r="r" b="b"/>
                <a:pathLst>
                  <a:path w="13384" h="20402" extrusionOk="0">
                    <a:moveTo>
                      <a:pt x="4294" y="1"/>
                    </a:moveTo>
                    <a:cubicBezTo>
                      <a:pt x="3676" y="1"/>
                      <a:pt x="3074" y="252"/>
                      <a:pt x="2690" y="736"/>
                    </a:cubicBezTo>
                    <a:cubicBezTo>
                      <a:pt x="2456" y="987"/>
                      <a:pt x="2089" y="1104"/>
                      <a:pt x="1721" y="1104"/>
                    </a:cubicBezTo>
                    <a:cubicBezTo>
                      <a:pt x="1470" y="1104"/>
                      <a:pt x="1103" y="987"/>
                      <a:pt x="969" y="736"/>
                    </a:cubicBezTo>
                    <a:cubicBezTo>
                      <a:pt x="886" y="653"/>
                      <a:pt x="737" y="571"/>
                      <a:pt x="574" y="571"/>
                    </a:cubicBezTo>
                    <a:cubicBezTo>
                      <a:pt x="506" y="571"/>
                      <a:pt x="436" y="585"/>
                      <a:pt x="368" y="619"/>
                    </a:cubicBezTo>
                    <a:cubicBezTo>
                      <a:pt x="117" y="736"/>
                      <a:pt x="0" y="987"/>
                      <a:pt x="117" y="1237"/>
                    </a:cubicBezTo>
                    <a:lnTo>
                      <a:pt x="5029" y="20402"/>
                    </a:lnTo>
                    <a:lnTo>
                      <a:pt x="6149" y="20402"/>
                    </a:lnTo>
                    <a:lnTo>
                      <a:pt x="1220" y="2089"/>
                    </a:lnTo>
                    <a:lnTo>
                      <a:pt x="1587" y="2089"/>
                    </a:lnTo>
                    <a:cubicBezTo>
                      <a:pt x="2206" y="2089"/>
                      <a:pt x="2824" y="1839"/>
                      <a:pt x="3308" y="1354"/>
                    </a:cubicBezTo>
                    <a:cubicBezTo>
                      <a:pt x="3559" y="1104"/>
                      <a:pt x="3810" y="987"/>
                      <a:pt x="4177" y="987"/>
                    </a:cubicBezTo>
                    <a:cubicBezTo>
                      <a:pt x="4545" y="987"/>
                      <a:pt x="4795" y="1104"/>
                      <a:pt x="5029" y="1354"/>
                    </a:cubicBezTo>
                    <a:cubicBezTo>
                      <a:pt x="5464" y="1847"/>
                      <a:pt x="6049" y="2094"/>
                      <a:pt x="6631" y="2094"/>
                    </a:cubicBezTo>
                    <a:cubicBezTo>
                      <a:pt x="7214" y="2094"/>
                      <a:pt x="7795" y="1847"/>
                      <a:pt x="8221" y="1354"/>
                    </a:cubicBezTo>
                    <a:cubicBezTo>
                      <a:pt x="8471" y="1104"/>
                      <a:pt x="8722" y="987"/>
                      <a:pt x="9090" y="987"/>
                    </a:cubicBezTo>
                    <a:cubicBezTo>
                      <a:pt x="9340" y="987"/>
                      <a:pt x="9708" y="1104"/>
                      <a:pt x="9942" y="1354"/>
                    </a:cubicBezTo>
                    <a:cubicBezTo>
                      <a:pt x="10443" y="1839"/>
                      <a:pt x="10928" y="2089"/>
                      <a:pt x="11663" y="2089"/>
                    </a:cubicBezTo>
                    <a:lnTo>
                      <a:pt x="12030" y="2089"/>
                    </a:lnTo>
                    <a:lnTo>
                      <a:pt x="7252" y="20402"/>
                    </a:lnTo>
                    <a:lnTo>
                      <a:pt x="8354" y="20402"/>
                    </a:lnTo>
                    <a:lnTo>
                      <a:pt x="13384" y="1237"/>
                    </a:lnTo>
                    <a:cubicBezTo>
                      <a:pt x="13384" y="987"/>
                      <a:pt x="13384" y="736"/>
                      <a:pt x="13133" y="619"/>
                    </a:cubicBezTo>
                    <a:cubicBezTo>
                      <a:pt x="13065" y="585"/>
                      <a:pt x="12995" y="571"/>
                      <a:pt x="12927" y="571"/>
                    </a:cubicBezTo>
                    <a:cubicBezTo>
                      <a:pt x="12764" y="571"/>
                      <a:pt x="12614" y="653"/>
                      <a:pt x="12532" y="736"/>
                    </a:cubicBezTo>
                    <a:cubicBezTo>
                      <a:pt x="12281" y="987"/>
                      <a:pt x="12030" y="1104"/>
                      <a:pt x="11796" y="1104"/>
                    </a:cubicBezTo>
                    <a:cubicBezTo>
                      <a:pt x="11429" y="1104"/>
                      <a:pt x="11178" y="987"/>
                      <a:pt x="10811" y="736"/>
                    </a:cubicBezTo>
                    <a:cubicBezTo>
                      <a:pt x="10309" y="252"/>
                      <a:pt x="9825" y="1"/>
                      <a:pt x="9207" y="1"/>
                    </a:cubicBezTo>
                    <a:cubicBezTo>
                      <a:pt x="8588" y="1"/>
                      <a:pt x="8104" y="252"/>
                      <a:pt x="7619" y="736"/>
                    </a:cubicBezTo>
                    <a:cubicBezTo>
                      <a:pt x="7369" y="987"/>
                      <a:pt x="7059" y="1112"/>
                      <a:pt x="6752" y="1112"/>
                    </a:cubicBezTo>
                    <a:cubicBezTo>
                      <a:pt x="6445" y="1112"/>
                      <a:pt x="6141" y="987"/>
                      <a:pt x="5898" y="736"/>
                    </a:cubicBezTo>
                    <a:cubicBezTo>
                      <a:pt x="5531" y="252"/>
                      <a:pt x="4912" y="1"/>
                      <a:pt x="42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2"/>
              <p:cNvSpPr/>
              <p:nvPr/>
            </p:nvSpPr>
            <p:spPr>
              <a:xfrm>
                <a:off x="4429900" y="4359025"/>
                <a:ext cx="318383" cy="110251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2574" extrusionOk="0">
                    <a:moveTo>
                      <a:pt x="1" y="1"/>
                    </a:moveTo>
                    <a:cubicBezTo>
                      <a:pt x="619" y="1471"/>
                      <a:pt x="2089" y="2574"/>
                      <a:pt x="3810" y="2574"/>
                    </a:cubicBezTo>
                    <a:cubicBezTo>
                      <a:pt x="5531" y="2574"/>
                      <a:pt x="7002" y="1471"/>
                      <a:pt x="7620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2"/>
              <p:cNvSpPr/>
              <p:nvPr/>
            </p:nvSpPr>
            <p:spPr>
              <a:xfrm>
                <a:off x="4311946" y="3753664"/>
                <a:ext cx="559217" cy="608103"/>
              </a:xfrm>
              <a:custGeom>
                <a:avLst/>
                <a:gdLst/>
                <a:ahLst/>
                <a:cxnLst/>
                <a:rect l="l" t="t" r="r" b="b"/>
                <a:pathLst>
                  <a:path w="13384" h="14554" extrusionOk="0">
                    <a:moveTo>
                      <a:pt x="0" y="0"/>
                    </a:moveTo>
                    <a:lnTo>
                      <a:pt x="0" y="12348"/>
                    </a:lnTo>
                    <a:cubicBezTo>
                      <a:pt x="0" y="13568"/>
                      <a:pt x="986" y="14554"/>
                      <a:pt x="2206" y="14554"/>
                    </a:cubicBezTo>
                    <a:lnTo>
                      <a:pt x="11178" y="14554"/>
                    </a:lnTo>
                    <a:cubicBezTo>
                      <a:pt x="12415" y="14554"/>
                      <a:pt x="13384" y="13568"/>
                      <a:pt x="13384" y="12348"/>
                    </a:cubicBezTo>
                    <a:lnTo>
                      <a:pt x="13384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2"/>
              <p:cNvSpPr/>
              <p:nvPr/>
            </p:nvSpPr>
            <p:spPr>
              <a:xfrm>
                <a:off x="4255373" y="3891881"/>
                <a:ext cx="667475" cy="113147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2708" extrusionOk="0">
                    <a:moveTo>
                      <a:pt x="1354" y="1"/>
                    </a:moveTo>
                    <a:cubicBezTo>
                      <a:pt x="619" y="1"/>
                      <a:pt x="1" y="619"/>
                      <a:pt x="1" y="1354"/>
                    </a:cubicBezTo>
                    <a:cubicBezTo>
                      <a:pt x="1" y="2089"/>
                      <a:pt x="619" y="2707"/>
                      <a:pt x="1354" y="2707"/>
                    </a:cubicBezTo>
                    <a:lnTo>
                      <a:pt x="14621" y="2707"/>
                    </a:lnTo>
                    <a:cubicBezTo>
                      <a:pt x="15356" y="2707"/>
                      <a:pt x="15974" y="2089"/>
                      <a:pt x="15974" y="1354"/>
                    </a:cubicBezTo>
                    <a:cubicBezTo>
                      <a:pt x="15974" y="619"/>
                      <a:pt x="15356" y="1"/>
                      <a:pt x="14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2"/>
              <p:cNvSpPr/>
              <p:nvPr/>
            </p:nvSpPr>
            <p:spPr>
              <a:xfrm>
                <a:off x="4255373" y="4126449"/>
                <a:ext cx="667475" cy="113147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2708" extrusionOk="0">
                    <a:moveTo>
                      <a:pt x="1354" y="1"/>
                    </a:moveTo>
                    <a:cubicBezTo>
                      <a:pt x="619" y="1"/>
                      <a:pt x="1" y="619"/>
                      <a:pt x="1" y="1354"/>
                    </a:cubicBezTo>
                    <a:cubicBezTo>
                      <a:pt x="1" y="2089"/>
                      <a:pt x="619" y="2708"/>
                      <a:pt x="1354" y="2708"/>
                    </a:cubicBezTo>
                    <a:lnTo>
                      <a:pt x="14621" y="2708"/>
                    </a:lnTo>
                    <a:cubicBezTo>
                      <a:pt x="15356" y="2708"/>
                      <a:pt x="15974" y="2089"/>
                      <a:pt x="15974" y="1354"/>
                    </a:cubicBezTo>
                    <a:cubicBezTo>
                      <a:pt x="15974" y="619"/>
                      <a:pt x="15356" y="1"/>
                      <a:pt x="14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2"/>
              <p:cNvSpPr/>
              <p:nvPr/>
            </p:nvSpPr>
            <p:spPr>
              <a:xfrm>
                <a:off x="4744770" y="2388080"/>
                <a:ext cx="421711" cy="46295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1080" extrusionOk="0">
                    <a:moveTo>
                      <a:pt x="1319" y="1"/>
                    </a:moveTo>
                    <a:cubicBezTo>
                      <a:pt x="868" y="1"/>
                      <a:pt x="440" y="261"/>
                      <a:pt x="251" y="703"/>
                    </a:cubicBezTo>
                    <a:cubicBezTo>
                      <a:pt x="0" y="1288"/>
                      <a:pt x="284" y="1956"/>
                      <a:pt x="869" y="2207"/>
                    </a:cubicBezTo>
                    <a:cubicBezTo>
                      <a:pt x="4261" y="3644"/>
                      <a:pt x="6818" y="6635"/>
                      <a:pt x="7703" y="10210"/>
                    </a:cubicBezTo>
                    <a:cubicBezTo>
                      <a:pt x="7837" y="10728"/>
                      <a:pt x="8305" y="11079"/>
                      <a:pt x="8823" y="11079"/>
                    </a:cubicBezTo>
                    <a:cubicBezTo>
                      <a:pt x="8906" y="11079"/>
                      <a:pt x="9006" y="11063"/>
                      <a:pt x="9107" y="11046"/>
                    </a:cubicBezTo>
                    <a:cubicBezTo>
                      <a:pt x="9725" y="10896"/>
                      <a:pt x="10092" y="10261"/>
                      <a:pt x="9942" y="9642"/>
                    </a:cubicBezTo>
                    <a:cubicBezTo>
                      <a:pt x="8873" y="5382"/>
                      <a:pt x="5815" y="1806"/>
                      <a:pt x="1755" y="85"/>
                    </a:cubicBezTo>
                    <a:cubicBezTo>
                      <a:pt x="1612" y="28"/>
                      <a:pt x="1464" y="1"/>
                      <a:pt x="13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2"/>
              <p:cNvSpPr/>
              <p:nvPr/>
            </p:nvSpPr>
            <p:spPr>
              <a:xfrm>
                <a:off x="4255373" y="3753664"/>
                <a:ext cx="337937" cy="715609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17127" extrusionOk="0">
                    <a:moveTo>
                      <a:pt x="1354" y="0"/>
                    </a:moveTo>
                    <a:lnTo>
                      <a:pt x="1354" y="3309"/>
                    </a:lnTo>
                    <a:cubicBezTo>
                      <a:pt x="619" y="3309"/>
                      <a:pt x="1" y="3927"/>
                      <a:pt x="1" y="4662"/>
                    </a:cubicBezTo>
                    <a:cubicBezTo>
                      <a:pt x="1" y="5397"/>
                      <a:pt x="619" y="6015"/>
                      <a:pt x="1354" y="6015"/>
                    </a:cubicBezTo>
                    <a:lnTo>
                      <a:pt x="1354" y="8923"/>
                    </a:lnTo>
                    <a:cubicBezTo>
                      <a:pt x="619" y="8923"/>
                      <a:pt x="1" y="9541"/>
                      <a:pt x="1" y="10276"/>
                    </a:cubicBezTo>
                    <a:cubicBezTo>
                      <a:pt x="1" y="11011"/>
                      <a:pt x="619" y="11630"/>
                      <a:pt x="1354" y="11630"/>
                    </a:cubicBezTo>
                    <a:lnTo>
                      <a:pt x="1354" y="12348"/>
                    </a:lnTo>
                    <a:cubicBezTo>
                      <a:pt x="1354" y="13568"/>
                      <a:pt x="2340" y="14554"/>
                      <a:pt x="3560" y="14554"/>
                    </a:cubicBezTo>
                    <a:lnTo>
                      <a:pt x="4178" y="14554"/>
                    </a:lnTo>
                    <a:cubicBezTo>
                      <a:pt x="4796" y="16024"/>
                      <a:pt x="6266" y="17127"/>
                      <a:pt x="7987" y="17127"/>
                    </a:cubicBezTo>
                    <a:lnTo>
                      <a:pt x="8038" y="14554"/>
                    </a:lnTo>
                    <a:lnTo>
                      <a:pt x="8054" y="14554"/>
                    </a:lnTo>
                    <a:lnTo>
                      <a:pt x="8088" y="0"/>
                    </a:lnTo>
                    <a:close/>
                  </a:path>
                </a:pathLst>
              </a:custGeom>
              <a:solidFill>
                <a:srgbClr val="FFFFFF">
                  <a:alpha val="22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2"/>
              <p:cNvSpPr/>
              <p:nvPr/>
            </p:nvSpPr>
            <p:spPr>
              <a:xfrm>
                <a:off x="3875612" y="2244306"/>
                <a:ext cx="677211" cy="1514281"/>
              </a:xfrm>
              <a:custGeom>
                <a:avLst/>
                <a:gdLst/>
                <a:ahLst/>
                <a:cxnLst/>
                <a:rect l="l" t="t" r="r" b="b"/>
                <a:pathLst>
                  <a:path w="16208" h="36242" extrusionOk="0">
                    <a:moveTo>
                      <a:pt x="16208" y="1"/>
                    </a:moveTo>
                    <a:cubicBezTo>
                      <a:pt x="7486" y="368"/>
                      <a:pt x="368" y="7737"/>
                      <a:pt x="117" y="16458"/>
                    </a:cubicBezTo>
                    <a:cubicBezTo>
                      <a:pt x="0" y="21872"/>
                      <a:pt x="2339" y="26651"/>
                      <a:pt x="6149" y="29859"/>
                    </a:cubicBezTo>
                    <a:cubicBezTo>
                      <a:pt x="8238" y="31580"/>
                      <a:pt x="9708" y="33785"/>
                      <a:pt x="10443" y="36241"/>
                    </a:cubicBezTo>
                    <a:lnTo>
                      <a:pt x="16208" y="36108"/>
                    </a:lnTo>
                    <a:lnTo>
                      <a:pt x="16208" y="1"/>
                    </a:lnTo>
                    <a:close/>
                  </a:path>
                </a:pathLst>
              </a:custGeom>
              <a:solidFill>
                <a:srgbClr val="FFFFFF">
                  <a:alpha val="22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4" name="Google Shape;864;p22"/>
            <p:cNvGrpSpPr/>
            <p:nvPr/>
          </p:nvGrpSpPr>
          <p:grpSpPr>
            <a:xfrm>
              <a:off x="2925438" y="1530825"/>
              <a:ext cx="3293126" cy="2387628"/>
              <a:chOff x="2925438" y="1530825"/>
              <a:chExt cx="3293126" cy="2387628"/>
            </a:xfrm>
          </p:grpSpPr>
          <p:grpSp>
            <p:nvGrpSpPr>
              <p:cNvPr id="865" name="Google Shape;865;p22"/>
              <p:cNvGrpSpPr/>
              <p:nvPr/>
            </p:nvGrpSpPr>
            <p:grpSpPr>
              <a:xfrm>
                <a:off x="3326883" y="1890783"/>
                <a:ext cx="2501432" cy="1766571"/>
                <a:chOff x="3326883" y="1890783"/>
                <a:chExt cx="2501432" cy="1766571"/>
              </a:xfrm>
            </p:grpSpPr>
            <p:sp>
              <p:nvSpPr>
                <p:cNvPr id="866" name="Google Shape;866;p22"/>
                <p:cNvSpPr/>
                <p:nvPr/>
              </p:nvSpPr>
              <p:spPr>
                <a:xfrm>
                  <a:off x="5257901" y="3087063"/>
                  <a:ext cx="316294" cy="548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0" h="13131" extrusionOk="0">
                      <a:moveTo>
                        <a:pt x="6984" y="1"/>
                      </a:moveTo>
                      <a:cubicBezTo>
                        <a:pt x="6747" y="1"/>
                        <a:pt x="6543" y="171"/>
                        <a:pt x="6500" y="415"/>
                      </a:cubicBezTo>
                      <a:cubicBezTo>
                        <a:pt x="5631" y="4910"/>
                        <a:pt x="3442" y="9004"/>
                        <a:pt x="201" y="12245"/>
                      </a:cubicBezTo>
                      <a:cubicBezTo>
                        <a:pt x="0" y="12446"/>
                        <a:pt x="0" y="12780"/>
                        <a:pt x="201" y="12980"/>
                      </a:cubicBezTo>
                      <a:cubicBezTo>
                        <a:pt x="301" y="13081"/>
                        <a:pt x="435" y="13131"/>
                        <a:pt x="568" y="13131"/>
                      </a:cubicBezTo>
                      <a:cubicBezTo>
                        <a:pt x="702" y="13131"/>
                        <a:pt x="836" y="13081"/>
                        <a:pt x="936" y="12980"/>
                      </a:cubicBezTo>
                      <a:cubicBezTo>
                        <a:pt x="4328" y="9588"/>
                        <a:pt x="6617" y="5311"/>
                        <a:pt x="7519" y="616"/>
                      </a:cubicBezTo>
                      <a:cubicBezTo>
                        <a:pt x="7569" y="332"/>
                        <a:pt x="7385" y="65"/>
                        <a:pt x="7101" y="14"/>
                      </a:cubicBezTo>
                      <a:cubicBezTo>
                        <a:pt x="7062" y="5"/>
                        <a:pt x="7023" y="1"/>
                        <a:pt x="6984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22"/>
                <p:cNvSpPr/>
                <p:nvPr/>
              </p:nvSpPr>
              <p:spPr>
                <a:xfrm>
                  <a:off x="5376563" y="2351938"/>
                  <a:ext cx="213676" cy="779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4" h="18645" extrusionOk="0">
                      <a:moveTo>
                        <a:pt x="577" y="1"/>
                      </a:moveTo>
                      <a:cubicBezTo>
                        <a:pt x="481" y="1"/>
                        <a:pt x="386" y="27"/>
                        <a:pt x="301" y="81"/>
                      </a:cubicBezTo>
                      <a:cubicBezTo>
                        <a:pt x="51" y="248"/>
                        <a:pt x="1" y="583"/>
                        <a:pt x="151" y="816"/>
                      </a:cubicBezTo>
                      <a:cubicBezTo>
                        <a:pt x="2724" y="4609"/>
                        <a:pt x="4078" y="9037"/>
                        <a:pt x="4078" y="13632"/>
                      </a:cubicBezTo>
                      <a:cubicBezTo>
                        <a:pt x="4078" y="15102"/>
                        <a:pt x="3927" y="16573"/>
                        <a:pt x="3643" y="18009"/>
                      </a:cubicBezTo>
                      <a:cubicBezTo>
                        <a:pt x="3593" y="18294"/>
                        <a:pt x="3777" y="18578"/>
                        <a:pt x="4061" y="18628"/>
                      </a:cubicBezTo>
                      <a:cubicBezTo>
                        <a:pt x="4094" y="18644"/>
                        <a:pt x="4128" y="18644"/>
                        <a:pt x="4161" y="18644"/>
                      </a:cubicBezTo>
                      <a:cubicBezTo>
                        <a:pt x="4412" y="18644"/>
                        <a:pt x="4629" y="18461"/>
                        <a:pt x="4679" y="18210"/>
                      </a:cubicBezTo>
                      <a:cubicBezTo>
                        <a:pt x="4963" y="16706"/>
                        <a:pt x="5113" y="15169"/>
                        <a:pt x="5113" y="13632"/>
                      </a:cubicBezTo>
                      <a:cubicBezTo>
                        <a:pt x="5113" y="8820"/>
                        <a:pt x="3693" y="4192"/>
                        <a:pt x="1020" y="232"/>
                      </a:cubicBezTo>
                      <a:cubicBezTo>
                        <a:pt x="913" y="82"/>
                        <a:pt x="745" y="1"/>
                        <a:pt x="577" y="1"/>
                      </a:cubicBezTo>
                      <a:close/>
                    </a:path>
                  </a:pathLst>
                </a:custGeom>
                <a:solidFill>
                  <a:srgbClr val="F6E0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22"/>
                <p:cNvSpPr/>
                <p:nvPr/>
              </p:nvSpPr>
              <p:spPr>
                <a:xfrm>
                  <a:off x="4567446" y="1920365"/>
                  <a:ext cx="858714" cy="475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2" h="11380" extrusionOk="0">
                      <a:moveTo>
                        <a:pt x="518" y="1"/>
                      </a:moveTo>
                      <a:cubicBezTo>
                        <a:pt x="234" y="1"/>
                        <a:pt x="0" y="235"/>
                        <a:pt x="0" y="519"/>
                      </a:cubicBezTo>
                      <a:cubicBezTo>
                        <a:pt x="0" y="803"/>
                        <a:pt x="234" y="1037"/>
                        <a:pt x="518" y="1037"/>
                      </a:cubicBezTo>
                      <a:cubicBezTo>
                        <a:pt x="8138" y="1037"/>
                        <a:pt x="15255" y="4813"/>
                        <a:pt x="19533" y="11145"/>
                      </a:cubicBezTo>
                      <a:cubicBezTo>
                        <a:pt x="19633" y="11296"/>
                        <a:pt x="19783" y="11379"/>
                        <a:pt x="19950" y="11379"/>
                      </a:cubicBezTo>
                      <a:cubicBezTo>
                        <a:pt x="20051" y="11379"/>
                        <a:pt x="20151" y="11346"/>
                        <a:pt x="20251" y="11279"/>
                      </a:cubicBezTo>
                      <a:cubicBezTo>
                        <a:pt x="20485" y="11129"/>
                        <a:pt x="20552" y="10795"/>
                        <a:pt x="20385" y="10561"/>
                      </a:cubicBezTo>
                      <a:cubicBezTo>
                        <a:pt x="15924" y="3944"/>
                        <a:pt x="8488" y="1"/>
                        <a:pt x="518" y="1"/>
                      </a:cubicBezTo>
                      <a:close/>
                    </a:path>
                  </a:pathLst>
                </a:custGeom>
                <a:solidFill>
                  <a:srgbClr val="AAC6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2"/>
                <p:cNvSpPr/>
                <p:nvPr/>
              </p:nvSpPr>
              <p:spPr>
                <a:xfrm>
                  <a:off x="3740153" y="1920365"/>
                  <a:ext cx="870622" cy="49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7" h="11814" extrusionOk="0">
                      <a:moveTo>
                        <a:pt x="20318" y="1"/>
                      </a:moveTo>
                      <a:cubicBezTo>
                        <a:pt x="12131" y="1"/>
                        <a:pt x="4596" y="4111"/>
                        <a:pt x="151" y="11012"/>
                      </a:cubicBezTo>
                      <a:cubicBezTo>
                        <a:pt x="1" y="11246"/>
                        <a:pt x="68" y="11563"/>
                        <a:pt x="302" y="11730"/>
                      </a:cubicBezTo>
                      <a:cubicBezTo>
                        <a:pt x="402" y="11780"/>
                        <a:pt x="502" y="11814"/>
                        <a:pt x="586" y="11814"/>
                      </a:cubicBezTo>
                      <a:cubicBezTo>
                        <a:pt x="769" y="11814"/>
                        <a:pt x="936" y="11730"/>
                        <a:pt x="1037" y="11563"/>
                      </a:cubicBezTo>
                      <a:cubicBezTo>
                        <a:pt x="5281" y="4980"/>
                        <a:pt x="12482" y="1037"/>
                        <a:pt x="20318" y="1037"/>
                      </a:cubicBezTo>
                      <a:cubicBezTo>
                        <a:pt x="20602" y="1037"/>
                        <a:pt x="20836" y="803"/>
                        <a:pt x="20836" y="519"/>
                      </a:cubicBezTo>
                      <a:cubicBezTo>
                        <a:pt x="20836" y="235"/>
                        <a:pt x="20602" y="1"/>
                        <a:pt x="20318" y="1"/>
                      </a:cubicBezTo>
                      <a:close/>
                    </a:path>
                  </a:pathLst>
                </a:custGeom>
                <a:solidFill>
                  <a:srgbClr val="6491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22"/>
                <p:cNvSpPr/>
                <p:nvPr/>
              </p:nvSpPr>
              <p:spPr>
                <a:xfrm>
                  <a:off x="3587982" y="2370155"/>
                  <a:ext cx="201809" cy="726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0" h="17390" extrusionOk="0">
                      <a:moveTo>
                        <a:pt x="4237" y="0"/>
                      </a:moveTo>
                      <a:cubicBezTo>
                        <a:pt x="4063" y="0"/>
                        <a:pt x="3890" y="85"/>
                        <a:pt x="3793" y="247"/>
                      </a:cubicBezTo>
                      <a:cubicBezTo>
                        <a:pt x="1304" y="4106"/>
                        <a:pt x="0" y="8584"/>
                        <a:pt x="0" y="13196"/>
                      </a:cubicBezTo>
                      <a:cubicBezTo>
                        <a:pt x="0" y="14449"/>
                        <a:pt x="84" y="15719"/>
                        <a:pt x="284" y="16955"/>
                      </a:cubicBezTo>
                      <a:cubicBezTo>
                        <a:pt x="334" y="17206"/>
                        <a:pt x="552" y="17390"/>
                        <a:pt x="802" y="17390"/>
                      </a:cubicBezTo>
                      <a:lnTo>
                        <a:pt x="886" y="17390"/>
                      </a:lnTo>
                      <a:cubicBezTo>
                        <a:pt x="1170" y="17340"/>
                        <a:pt x="1370" y="17072"/>
                        <a:pt x="1320" y="16788"/>
                      </a:cubicBezTo>
                      <a:cubicBezTo>
                        <a:pt x="1136" y="15602"/>
                        <a:pt x="1036" y="14399"/>
                        <a:pt x="1036" y="13196"/>
                      </a:cubicBezTo>
                      <a:cubicBezTo>
                        <a:pt x="1036" y="8785"/>
                        <a:pt x="2289" y="4491"/>
                        <a:pt x="4679" y="798"/>
                      </a:cubicBezTo>
                      <a:cubicBezTo>
                        <a:pt x="4829" y="564"/>
                        <a:pt x="4762" y="247"/>
                        <a:pt x="4512" y="80"/>
                      </a:cubicBezTo>
                      <a:cubicBezTo>
                        <a:pt x="4428" y="26"/>
                        <a:pt x="4332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EBE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22"/>
                <p:cNvSpPr/>
                <p:nvPr/>
              </p:nvSpPr>
              <p:spPr>
                <a:xfrm>
                  <a:off x="3597759" y="3053135"/>
                  <a:ext cx="322561" cy="582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0" h="13943" extrusionOk="0">
                      <a:moveTo>
                        <a:pt x="572" y="0"/>
                      </a:moveTo>
                      <a:cubicBezTo>
                        <a:pt x="543" y="0"/>
                        <a:pt x="514" y="3"/>
                        <a:pt x="485" y="8"/>
                      </a:cubicBezTo>
                      <a:cubicBezTo>
                        <a:pt x="201" y="58"/>
                        <a:pt x="0" y="325"/>
                        <a:pt x="50" y="609"/>
                      </a:cubicBezTo>
                      <a:cubicBezTo>
                        <a:pt x="836" y="5622"/>
                        <a:pt x="3175" y="10183"/>
                        <a:pt x="6784" y="13792"/>
                      </a:cubicBezTo>
                      <a:cubicBezTo>
                        <a:pt x="6884" y="13893"/>
                        <a:pt x="7018" y="13943"/>
                        <a:pt x="7152" y="13943"/>
                      </a:cubicBezTo>
                      <a:cubicBezTo>
                        <a:pt x="7285" y="13943"/>
                        <a:pt x="7419" y="13893"/>
                        <a:pt x="7519" y="13792"/>
                      </a:cubicBezTo>
                      <a:cubicBezTo>
                        <a:pt x="7720" y="13592"/>
                        <a:pt x="7720" y="13258"/>
                        <a:pt x="7519" y="13057"/>
                      </a:cubicBezTo>
                      <a:cubicBezTo>
                        <a:pt x="4060" y="9598"/>
                        <a:pt x="1838" y="5238"/>
                        <a:pt x="1086" y="442"/>
                      </a:cubicBezTo>
                      <a:cubicBezTo>
                        <a:pt x="1041" y="188"/>
                        <a:pt x="822" y="0"/>
                        <a:pt x="572" y="0"/>
                      </a:cubicBezTo>
                      <a:close/>
                    </a:path>
                  </a:pathLst>
                </a:custGeom>
                <a:solidFill>
                  <a:srgbClr val="E071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2"/>
                <p:cNvSpPr/>
                <p:nvPr/>
              </p:nvSpPr>
              <p:spPr>
                <a:xfrm>
                  <a:off x="3498609" y="3426547"/>
                  <a:ext cx="289762" cy="208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5" h="4989" extrusionOk="0">
                      <a:moveTo>
                        <a:pt x="6337" y="1"/>
                      </a:moveTo>
                      <a:cubicBezTo>
                        <a:pt x="6238" y="1"/>
                        <a:pt x="6137" y="30"/>
                        <a:pt x="6049" y="93"/>
                      </a:cubicBezTo>
                      <a:lnTo>
                        <a:pt x="301" y="4037"/>
                      </a:lnTo>
                      <a:cubicBezTo>
                        <a:pt x="51" y="4204"/>
                        <a:pt x="1" y="4538"/>
                        <a:pt x="168" y="4772"/>
                      </a:cubicBezTo>
                      <a:cubicBezTo>
                        <a:pt x="268" y="4922"/>
                        <a:pt x="418" y="4989"/>
                        <a:pt x="585" y="4989"/>
                      </a:cubicBezTo>
                      <a:cubicBezTo>
                        <a:pt x="686" y="4989"/>
                        <a:pt x="803" y="4956"/>
                        <a:pt x="886" y="4905"/>
                      </a:cubicBezTo>
                      <a:lnTo>
                        <a:pt x="6634" y="946"/>
                      </a:lnTo>
                      <a:cubicBezTo>
                        <a:pt x="6868" y="778"/>
                        <a:pt x="6935" y="461"/>
                        <a:pt x="6768" y="227"/>
                      </a:cubicBezTo>
                      <a:cubicBezTo>
                        <a:pt x="6664" y="81"/>
                        <a:pt x="6501" y="1"/>
                        <a:pt x="6337" y="1"/>
                      </a:cubicBezTo>
                      <a:close/>
                    </a:path>
                  </a:pathLst>
                </a:custGeom>
                <a:solidFill>
                  <a:srgbClr val="E071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22"/>
                <p:cNvSpPr/>
                <p:nvPr/>
              </p:nvSpPr>
              <p:spPr>
                <a:xfrm>
                  <a:off x="3326883" y="2661172"/>
                  <a:ext cx="321182" cy="110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7" h="2639" extrusionOk="0">
                      <a:moveTo>
                        <a:pt x="583" y="1"/>
                      </a:moveTo>
                      <a:cubicBezTo>
                        <a:pt x="355" y="1"/>
                        <a:pt x="141" y="158"/>
                        <a:pt x="84" y="400"/>
                      </a:cubicBezTo>
                      <a:cubicBezTo>
                        <a:pt x="0" y="684"/>
                        <a:pt x="184" y="951"/>
                        <a:pt x="451" y="1035"/>
                      </a:cubicBezTo>
                      <a:lnTo>
                        <a:pt x="6984" y="2622"/>
                      </a:lnTo>
                      <a:cubicBezTo>
                        <a:pt x="7018" y="2639"/>
                        <a:pt x="7068" y="2639"/>
                        <a:pt x="7101" y="2639"/>
                      </a:cubicBezTo>
                      <a:cubicBezTo>
                        <a:pt x="7335" y="2639"/>
                        <a:pt x="7553" y="2488"/>
                        <a:pt x="7603" y="2238"/>
                      </a:cubicBezTo>
                      <a:cubicBezTo>
                        <a:pt x="7686" y="1970"/>
                        <a:pt x="7502" y="1686"/>
                        <a:pt x="7235" y="1619"/>
                      </a:cubicBezTo>
                      <a:lnTo>
                        <a:pt x="702" y="15"/>
                      </a:lnTo>
                      <a:cubicBezTo>
                        <a:pt x="662" y="5"/>
                        <a:pt x="622" y="1"/>
                        <a:pt x="583" y="1"/>
                      </a:cubicBezTo>
                      <a:close/>
                    </a:path>
                  </a:pathLst>
                </a:custGeom>
                <a:solidFill>
                  <a:srgbClr val="EEBE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22"/>
                <p:cNvSpPr/>
                <p:nvPr/>
              </p:nvSpPr>
              <p:spPr>
                <a:xfrm>
                  <a:off x="3839303" y="1890783"/>
                  <a:ext cx="226921" cy="239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1" h="5739" extrusionOk="0">
                      <a:moveTo>
                        <a:pt x="590" y="0"/>
                      </a:moveTo>
                      <a:cubicBezTo>
                        <a:pt x="464" y="0"/>
                        <a:pt x="336" y="47"/>
                        <a:pt x="234" y="141"/>
                      </a:cubicBezTo>
                      <a:cubicBezTo>
                        <a:pt x="34" y="325"/>
                        <a:pt x="0" y="659"/>
                        <a:pt x="201" y="876"/>
                      </a:cubicBezTo>
                      <a:lnTo>
                        <a:pt x="4478" y="5571"/>
                      </a:lnTo>
                      <a:cubicBezTo>
                        <a:pt x="4579" y="5688"/>
                        <a:pt x="4712" y="5738"/>
                        <a:pt x="4863" y="5738"/>
                      </a:cubicBezTo>
                      <a:cubicBezTo>
                        <a:pt x="4980" y="5738"/>
                        <a:pt x="5113" y="5688"/>
                        <a:pt x="5213" y="5604"/>
                      </a:cubicBezTo>
                      <a:cubicBezTo>
                        <a:pt x="5414" y="5404"/>
                        <a:pt x="5431" y="5086"/>
                        <a:pt x="5247" y="4869"/>
                      </a:cubicBezTo>
                      <a:lnTo>
                        <a:pt x="969" y="174"/>
                      </a:lnTo>
                      <a:cubicBezTo>
                        <a:pt x="872" y="59"/>
                        <a:pt x="732" y="0"/>
                        <a:pt x="590" y="0"/>
                      </a:cubicBezTo>
                      <a:close/>
                    </a:path>
                  </a:pathLst>
                </a:custGeom>
                <a:solidFill>
                  <a:srgbClr val="6491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22"/>
                <p:cNvSpPr/>
                <p:nvPr/>
              </p:nvSpPr>
              <p:spPr>
                <a:xfrm>
                  <a:off x="5155951" y="1898554"/>
                  <a:ext cx="215765" cy="263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4" h="6304" extrusionOk="0">
                      <a:moveTo>
                        <a:pt x="4568" y="1"/>
                      </a:moveTo>
                      <a:cubicBezTo>
                        <a:pt x="4413" y="1"/>
                        <a:pt x="4259" y="69"/>
                        <a:pt x="4161" y="205"/>
                      </a:cubicBezTo>
                      <a:lnTo>
                        <a:pt x="168" y="5469"/>
                      </a:lnTo>
                      <a:cubicBezTo>
                        <a:pt x="1" y="5702"/>
                        <a:pt x="34" y="6020"/>
                        <a:pt x="268" y="6204"/>
                      </a:cubicBezTo>
                      <a:cubicBezTo>
                        <a:pt x="368" y="6271"/>
                        <a:pt x="469" y="6304"/>
                        <a:pt x="586" y="6304"/>
                      </a:cubicBezTo>
                      <a:cubicBezTo>
                        <a:pt x="736" y="6304"/>
                        <a:pt x="903" y="6237"/>
                        <a:pt x="1003" y="6103"/>
                      </a:cubicBezTo>
                      <a:lnTo>
                        <a:pt x="4980" y="840"/>
                      </a:lnTo>
                      <a:cubicBezTo>
                        <a:pt x="5164" y="606"/>
                        <a:pt x="5114" y="272"/>
                        <a:pt x="4880" y="105"/>
                      </a:cubicBezTo>
                      <a:cubicBezTo>
                        <a:pt x="4789" y="36"/>
                        <a:pt x="4678" y="1"/>
                        <a:pt x="4568" y="1"/>
                      </a:cubicBezTo>
                      <a:close/>
                    </a:path>
                  </a:pathLst>
                </a:custGeom>
                <a:solidFill>
                  <a:srgbClr val="AAC6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22"/>
                <p:cNvSpPr/>
                <p:nvPr/>
              </p:nvSpPr>
              <p:spPr>
                <a:xfrm>
                  <a:off x="5529445" y="2666771"/>
                  <a:ext cx="298870" cy="10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3" h="2555" extrusionOk="0">
                      <a:moveTo>
                        <a:pt x="6570" y="0"/>
                      </a:moveTo>
                      <a:cubicBezTo>
                        <a:pt x="6531" y="0"/>
                        <a:pt x="6490" y="5"/>
                        <a:pt x="6450" y="15"/>
                      </a:cubicBezTo>
                      <a:lnTo>
                        <a:pt x="452" y="1519"/>
                      </a:lnTo>
                      <a:cubicBezTo>
                        <a:pt x="168" y="1586"/>
                        <a:pt x="1" y="1870"/>
                        <a:pt x="84" y="2154"/>
                      </a:cubicBezTo>
                      <a:cubicBezTo>
                        <a:pt x="135" y="2388"/>
                        <a:pt x="352" y="2555"/>
                        <a:pt x="586" y="2555"/>
                      </a:cubicBezTo>
                      <a:cubicBezTo>
                        <a:pt x="619" y="2555"/>
                        <a:pt x="669" y="2538"/>
                        <a:pt x="719" y="2538"/>
                      </a:cubicBezTo>
                      <a:lnTo>
                        <a:pt x="6701" y="1017"/>
                      </a:lnTo>
                      <a:cubicBezTo>
                        <a:pt x="6985" y="951"/>
                        <a:pt x="7152" y="667"/>
                        <a:pt x="7085" y="383"/>
                      </a:cubicBezTo>
                      <a:cubicBezTo>
                        <a:pt x="7014" y="155"/>
                        <a:pt x="6798" y="0"/>
                        <a:pt x="6570" y="0"/>
                      </a:cubicBezTo>
                      <a:close/>
                    </a:path>
                  </a:pathLst>
                </a:custGeom>
                <a:solidFill>
                  <a:srgbClr val="F6E0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22"/>
                <p:cNvSpPr/>
                <p:nvPr/>
              </p:nvSpPr>
              <p:spPr>
                <a:xfrm>
                  <a:off x="5379362" y="3444722"/>
                  <a:ext cx="302338" cy="212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6" h="5089" extrusionOk="0">
                      <a:moveTo>
                        <a:pt x="590" y="1"/>
                      </a:moveTo>
                      <a:cubicBezTo>
                        <a:pt x="420" y="1"/>
                        <a:pt x="256" y="86"/>
                        <a:pt x="151" y="243"/>
                      </a:cubicBezTo>
                      <a:cubicBezTo>
                        <a:pt x="1" y="477"/>
                        <a:pt x="67" y="795"/>
                        <a:pt x="301" y="962"/>
                      </a:cubicBezTo>
                      <a:lnTo>
                        <a:pt x="6350" y="5005"/>
                      </a:lnTo>
                      <a:cubicBezTo>
                        <a:pt x="6433" y="5055"/>
                        <a:pt x="6534" y="5089"/>
                        <a:pt x="6634" y="5089"/>
                      </a:cubicBezTo>
                      <a:cubicBezTo>
                        <a:pt x="6801" y="5089"/>
                        <a:pt x="6968" y="5005"/>
                        <a:pt x="7068" y="4855"/>
                      </a:cubicBezTo>
                      <a:cubicBezTo>
                        <a:pt x="7235" y="4621"/>
                        <a:pt x="7168" y="4287"/>
                        <a:pt x="6918" y="4136"/>
                      </a:cubicBezTo>
                      <a:lnTo>
                        <a:pt x="886" y="93"/>
                      </a:lnTo>
                      <a:cubicBezTo>
                        <a:pt x="793" y="31"/>
                        <a:pt x="690" y="1"/>
                        <a:pt x="590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8" name="Google Shape;878;p22"/>
              <p:cNvGrpSpPr/>
              <p:nvPr/>
            </p:nvGrpSpPr>
            <p:grpSpPr>
              <a:xfrm>
                <a:off x="3523052" y="1549669"/>
                <a:ext cx="366558" cy="366558"/>
                <a:chOff x="3523052" y="1549669"/>
                <a:chExt cx="366558" cy="366558"/>
              </a:xfrm>
            </p:grpSpPr>
            <p:sp>
              <p:nvSpPr>
                <p:cNvPr id="879" name="Google Shape;879;p22"/>
                <p:cNvSpPr/>
                <p:nvPr/>
              </p:nvSpPr>
              <p:spPr>
                <a:xfrm>
                  <a:off x="3523052" y="1549669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95" y="1"/>
                      </a:moveTo>
                      <a:cubicBezTo>
                        <a:pt x="1972" y="1"/>
                        <a:pt x="0" y="1956"/>
                        <a:pt x="0" y="4378"/>
                      </a:cubicBezTo>
                      <a:cubicBezTo>
                        <a:pt x="0" y="6801"/>
                        <a:pt x="1972" y="8773"/>
                        <a:pt x="4395" y="8773"/>
                      </a:cubicBezTo>
                      <a:cubicBezTo>
                        <a:pt x="6818" y="8773"/>
                        <a:pt x="8772" y="6801"/>
                        <a:pt x="8772" y="4378"/>
                      </a:cubicBezTo>
                      <a:cubicBezTo>
                        <a:pt x="8772" y="1956"/>
                        <a:pt x="6818" y="1"/>
                        <a:pt x="4395" y="1"/>
                      </a:cubicBezTo>
                      <a:close/>
                    </a:path>
                  </a:pathLst>
                </a:custGeom>
                <a:solidFill>
                  <a:srgbClr val="6491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22"/>
                <p:cNvSpPr/>
                <p:nvPr/>
              </p:nvSpPr>
              <p:spPr>
                <a:xfrm>
                  <a:off x="3597048" y="1629975"/>
                  <a:ext cx="214386" cy="205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1" h="4921" extrusionOk="0">
                      <a:moveTo>
                        <a:pt x="1855" y="501"/>
                      </a:moveTo>
                      <a:cubicBezTo>
                        <a:pt x="2507" y="501"/>
                        <a:pt x="3041" y="1019"/>
                        <a:pt x="3041" y="1688"/>
                      </a:cubicBezTo>
                      <a:cubicBezTo>
                        <a:pt x="3041" y="2339"/>
                        <a:pt x="2507" y="2874"/>
                        <a:pt x="1855" y="2874"/>
                      </a:cubicBezTo>
                      <a:cubicBezTo>
                        <a:pt x="1187" y="2874"/>
                        <a:pt x="669" y="2339"/>
                        <a:pt x="669" y="1688"/>
                      </a:cubicBezTo>
                      <a:cubicBezTo>
                        <a:pt x="669" y="1019"/>
                        <a:pt x="1187" y="501"/>
                        <a:pt x="1855" y="501"/>
                      </a:cubicBezTo>
                      <a:close/>
                      <a:moveTo>
                        <a:pt x="1849" y="0"/>
                      </a:moveTo>
                      <a:cubicBezTo>
                        <a:pt x="1421" y="0"/>
                        <a:pt x="995" y="167"/>
                        <a:pt x="669" y="501"/>
                      </a:cubicBezTo>
                      <a:cubicBezTo>
                        <a:pt x="1" y="1153"/>
                        <a:pt x="1" y="2206"/>
                        <a:pt x="669" y="2874"/>
                      </a:cubicBezTo>
                      <a:cubicBezTo>
                        <a:pt x="994" y="3199"/>
                        <a:pt x="1423" y="3361"/>
                        <a:pt x="1851" y="3361"/>
                      </a:cubicBezTo>
                      <a:cubicBezTo>
                        <a:pt x="2149" y="3361"/>
                        <a:pt x="2447" y="3282"/>
                        <a:pt x="2707" y="3125"/>
                      </a:cubicBezTo>
                      <a:lnTo>
                        <a:pt x="3092" y="3509"/>
                      </a:lnTo>
                      <a:lnTo>
                        <a:pt x="2975" y="3609"/>
                      </a:lnTo>
                      <a:lnTo>
                        <a:pt x="4111" y="4745"/>
                      </a:lnTo>
                      <a:cubicBezTo>
                        <a:pt x="4219" y="4862"/>
                        <a:pt x="4366" y="4921"/>
                        <a:pt x="4512" y="4921"/>
                      </a:cubicBezTo>
                      <a:cubicBezTo>
                        <a:pt x="4658" y="4921"/>
                        <a:pt x="4804" y="4862"/>
                        <a:pt x="4913" y="4745"/>
                      </a:cubicBezTo>
                      <a:cubicBezTo>
                        <a:pt x="5130" y="4528"/>
                        <a:pt x="5130" y="4177"/>
                        <a:pt x="4913" y="3943"/>
                      </a:cubicBezTo>
                      <a:lnTo>
                        <a:pt x="3777" y="2807"/>
                      </a:lnTo>
                      <a:lnTo>
                        <a:pt x="3660" y="2924"/>
                      </a:lnTo>
                      <a:lnTo>
                        <a:pt x="3292" y="2540"/>
                      </a:lnTo>
                      <a:cubicBezTo>
                        <a:pt x="3676" y="1905"/>
                        <a:pt x="3593" y="1053"/>
                        <a:pt x="3041" y="501"/>
                      </a:cubicBezTo>
                      <a:cubicBezTo>
                        <a:pt x="2707" y="167"/>
                        <a:pt x="2277" y="0"/>
                        <a:pt x="1849" y="0"/>
                      </a:cubicBezTo>
                      <a:close/>
                    </a:path>
                  </a:pathLst>
                </a:custGeom>
                <a:solidFill>
                  <a:srgbClr val="FD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1" name="Google Shape;881;p22"/>
              <p:cNvGrpSpPr/>
              <p:nvPr/>
            </p:nvGrpSpPr>
            <p:grpSpPr>
              <a:xfrm>
                <a:off x="5852005" y="2448874"/>
                <a:ext cx="366558" cy="366558"/>
                <a:chOff x="5852005" y="2448874"/>
                <a:chExt cx="366558" cy="366558"/>
              </a:xfrm>
            </p:grpSpPr>
            <p:sp>
              <p:nvSpPr>
                <p:cNvPr id="882" name="Google Shape;882;p22"/>
                <p:cNvSpPr/>
                <p:nvPr/>
              </p:nvSpPr>
              <p:spPr>
                <a:xfrm>
                  <a:off x="5852005" y="2448874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95" y="0"/>
                      </a:moveTo>
                      <a:cubicBezTo>
                        <a:pt x="1972" y="0"/>
                        <a:pt x="0" y="1955"/>
                        <a:pt x="0" y="4378"/>
                      </a:cubicBezTo>
                      <a:cubicBezTo>
                        <a:pt x="0" y="6801"/>
                        <a:pt x="1972" y="8772"/>
                        <a:pt x="4395" y="8772"/>
                      </a:cubicBezTo>
                      <a:cubicBezTo>
                        <a:pt x="6817" y="8772"/>
                        <a:pt x="8772" y="6801"/>
                        <a:pt x="8772" y="4378"/>
                      </a:cubicBezTo>
                      <a:cubicBezTo>
                        <a:pt x="8772" y="1955"/>
                        <a:pt x="6817" y="0"/>
                        <a:pt x="4395" y="0"/>
                      </a:cubicBezTo>
                      <a:close/>
                    </a:path>
                  </a:pathLst>
                </a:custGeom>
                <a:solidFill>
                  <a:srgbClr val="F6E0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22"/>
                <p:cNvSpPr/>
                <p:nvPr/>
              </p:nvSpPr>
              <p:spPr>
                <a:xfrm>
                  <a:off x="5942757" y="2544682"/>
                  <a:ext cx="185723" cy="17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" h="4174" extrusionOk="0">
                      <a:moveTo>
                        <a:pt x="2216" y="0"/>
                      </a:moveTo>
                      <a:cubicBezTo>
                        <a:pt x="2177" y="0"/>
                        <a:pt x="2139" y="21"/>
                        <a:pt x="2122" y="63"/>
                      </a:cubicBezTo>
                      <a:lnTo>
                        <a:pt x="1538" y="1249"/>
                      </a:lnTo>
                      <a:cubicBezTo>
                        <a:pt x="1521" y="1283"/>
                        <a:pt x="1487" y="1316"/>
                        <a:pt x="1437" y="1316"/>
                      </a:cubicBezTo>
                      <a:lnTo>
                        <a:pt x="134" y="1500"/>
                      </a:lnTo>
                      <a:cubicBezTo>
                        <a:pt x="34" y="1517"/>
                        <a:pt x="0" y="1634"/>
                        <a:pt x="67" y="1717"/>
                      </a:cubicBezTo>
                      <a:lnTo>
                        <a:pt x="1020" y="2636"/>
                      </a:lnTo>
                      <a:cubicBezTo>
                        <a:pt x="1036" y="2653"/>
                        <a:pt x="1053" y="2703"/>
                        <a:pt x="1053" y="2736"/>
                      </a:cubicBezTo>
                      <a:lnTo>
                        <a:pt x="819" y="4040"/>
                      </a:lnTo>
                      <a:cubicBezTo>
                        <a:pt x="806" y="4117"/>
                        <a:pt x="862" y="4174"/>
                        <a:pt x="934" y="4174"/>
                      </a:cubicBezTo>
                      <a:cubicBezTo>
                        <a:pt x="956" y="4174"/>
                        <a:pt x="979" y="4168"/>
                        <a:pt x="1003" y="4157"/>
                      </a:cubicBezTo>
                      <a:lnTo>
                        <a:pt x="2156" y="3555"/>
                      </a:lnTo>
                      <a:cubicBezTo>
                        <a:pt x="2181" y="3538"/>
                        <a:pt x="2202" y="3530"/>
                        <a:pt x="2220" y="3530"/>
                      </a:cubicBezTo>
                      <a:cubicBezTo>
                        <a:pt x="2239" y="3530"/>
                        <a:pt x="2256" y="3538"/>
                        <a:pt x="2273" y="3555"/>
                      </a:cubicBezTo>
                      <a:lnTo>
                        <a:pt x="3442" y="4157"/>
                      </a:lnTo>
                      <a:cubicBezTo>
                        <a:pt x="3462" y="4168"/>
                        <a:pt x="3482" y="4174"/>
                        <a:pt x="3502" y="4174"/>
                      </a:cubicBezTo>
                      <a:cubicBezTo>
                        <a:pt x="3566" y="4174"/>
                        <a:pt x="3622" y="4117"/>
                        <a:pt x="3609" y="4040"/>
                      </a:cubicBezTo>
                      <a:lnTo>
                        <a:pt x="3392" y="2736"/>
                      </a:lnTo>
                      <a:cubicBezTo>
                        <a:pt x="3375" y="2703"/>
                        <a:pt x="3392" y="2653"/>
                        <a:pt x="3426" y="2636"/>
                      </a:cubicBezTo>
                      <a:lnTo>
                        <a:pt x="4361" y="1717"/>
                      </a:lnTo>
                      <a:cubicBezTo>
                        <a:pt x="4445" y="1634"/>
                        <a:pt x="4395" y="1517"/>
                        <a:pt x="4294" y="1500"/>
                      </a:cubicBezTo>
                      <a:lnTo>
                        <a:pt x="2991" y="1316"/>
                      </a:lnTo>
                      <a:cubicBezTo>
                        <a:pt x="2958" y="1316"/>
                        <a:pt x="2924" y="1283"/>
                        <a:pt x="2908" y="1249"/>
                      </a:cubicBezTo>
                      <a:lnTo>
                        <a:pt x="2323" y="63"/>
                      </a:lnTo>
                      <a:cubicBezTo>
                        <a:pt x="2298" y="21"/>
                        <a:pt x="2256" y="0"/>
                        <a:pt x="22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4" name="Google Shape;884;p22"/>
              <p:cNvGrpSpPr/>
              <p:nvPr/>
            </p:nvGrpSpPr>
            <p:grpSpPr>
              <a:xfrm>
                <a:off x="5289321" y="1530825"/>
                <a:ext cx="366558" cy="366558"/>
                <a:chOff x="5289321" y="1530825"/>
                <a:chExt cx="366558" cy="366558"/>
              </a:xfrm>
            </p:grpSpPr>
            <p:sp>
              <p:nvSpPr>
                <p:cNvPr id="885" name="Google Shape;885;p22"/>
                <p:cNvSpPr/>
                <p:nvPr/>
              </p:nvSpPr>
              <p:spPr>
                <a:xfrm>
                  <a:off x="5289321" y="1530825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94" y="0"/>
                      </a:moveTo>
                      <a:cubicBezTo>
                        <a:pt x="1972" y="0"/>
                        <a:pt x="0" y="1955"/>
                        <a:pt x="0" y="4378"/>
                      </a:cubicBezTo>
                      <a:cubicBezTo>
                        <a:pt x="0" y="6801"/>
                        <a:pt x="1972" y="8772"/>
                        <a:pt x="4394" y="8772"/>
                      </a:cubicBezTo>
                      <a:cubicBezTo>
                        <a:pt x="6800" y="8772"/>
                        <a:pt x="8772" y="6801"/>
                        <a:pt x="8772" y="4378"/>
                      </a:cubicBezTo>
                      <a:cubicBezTo>
                        <a:pt x="8772" y="1955"/>
                        <a:pt x="6800" y="0"/>
                        <a:pt x="4394" y="0"/>
                      </a:cubicBezTo>
                      <a:close/>
                    </a:path>
                  </a:pathLst>
                </a:custGeom>
                <a:solidFill>
                  <a:srgbClr val="AAC6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5366117" y="1615310"/>
                  <a:ext cx="212965" cy="19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7" h="4729" extrusionOk="0">
                      <a:moveTo>
                        <a:pt x="2540" y="351"/>
                      </a:moveTo>
                      <a:cubicBezTo>
                        <a:pt x="3759" y="351"/>
                        <a:pt x="4729" y="1237"/>
                        <a:pt x="4729" y="2323"/>
                      </a:cubicBezTo>
                      <a:cubicBezTo>
                        <a:pt x="4729" y="2791"/>
                        <a:pt x="4578" y="3208"/>
                        <a:pt x="4261" y="3559"/>
                      </a:cubicBezTo>
                      <a:cubicBezTo>
                        <a:pt x="4227" y="3593"/>
                        <a:pt x="4227" y="3643"/>
                        <a:pt x="4227" y="3676"/>
                      </a:cubicBezTo>
                      <a:lnTo>
                        <a:pt x="4411" y="4294"/>
                      </a:lnTo>
                      <a:lnTo>
                        <a:pt x="3726" y="4044"/>
                      </a:lnTo>
                      <a:cubicBezTo>
                        <a:pt x="3718" y="4035"/>
                        <a:pt x="3705" y="4031"/>
                        <a:pt x="3691" y="4031"/>
                      </a:cubicBezTo>
                      <a:cubicBezTo>
                        <a:pt x="3676" y="4031"/>
                        <a:pt x="3659" y="4035"/>
                        <a:pt x="3643" y="4044"/>
                      </a:cubicBezTo>
                      <a:cubicBezTo>
                        <a:pt x="3308" y="4227"/>
                        <a:pt x="2924" y="4311"/>
                        <a:pt x="2540" y="4311"/>
                      </a:cubicBezTo>
                      <a:cubicBezTo>
                        <a:pt x="1337" y="4311"/>
                        <a:pt x="351" y="3425"/>
                        <a:pt x="351" y="2323"/>
                      </a:cubicBezTo>
                      <a:cubicBezTo>
                        <a:pt x="351" y="1237"/>
                        <a:pt x="1337" y="351"/>
                        <a:pt x="2540" y="351"/>
                      </a:cubicBezTo>
                      <a:close/>
                      <a:moveTo>
                        <a:pt x="2556" y="0"/>
                      </a:moveTo>
                      <a:cubicBezTo>
                        <a:pt x="1871" y="0"/>
                        <a:pt x="1236" y="234"/>
                        <a:pt x="752" y="669"/>
                      </a:cubicBezTo>
                      <a:cubicBezTo>
                        <a:pt x="267" y="1120"/>
                        <a:pt x="0" y="1704"/>
                        <a:pt x="0" y="2323"/>
                      </a:cubicBezTo>
                      <a:cubicBezTo>
                        <a:pt x="0" y="2958"/>
                        <a:pt x="267" y="3542"/>
                        <a:pt x="752" y="3977"/>
                      </a:cubicBezTo>
                      <a:cubicBezTo>
                        <a:pt x="1236" y="4428"/>
                        <a:pt x="1871" y="4662"/>
                        <a:pt x="2556" y="4662"/>
                      </a:cubicBezTo>
                      <a:cubicBezTo>
                        <a:pt x="2974" y="4662"/>
                        <a:pt x="3392" y="4562"/>
                        <a:pt x="3759" y="4378"/>
                      </a:cubicBezTo>
                      <a:lnTo>
                        <a:pt x="4645" y="4712"/>
                      </a:lnTo>
                      <a:cubicBezTo>
                        <a:pt x="4662" y="4729"/>
                        <a:pt x="4678" y="4729"/>
                        <a:pt x="4695" y="4729"/>
                      </a:cubicBezTo>
                      <a:cubicBezTo>
                        <a:pt x="4729" y="4729"/>
                        <a:pt x="4762" y="4712"/>
                        <a:pt x="4779" y="4695"/>
                      </a:cubicBezTo>
                      <a:cubicBezTo>
                        <a:pt x="4812" y="4662"/>
                        <a:pt x="4829" y="4612"/>
                        <a:pt x="4812" y="4562"/>
                      </a:cubicBezTo>
                      <a:lnTo>
                        <a:pt x="4578" y="3743"/>
                      </a:lnTo>
                      <a:cubicBezTo>
                        <a:pt x="4912" y="3342"/>
                        <a:pt x="5096" y="2841"/>
                        <a:pt x="5096" y="2323"/>
                      </a:cubicBezTo>
                      <a:cubicBezTo>
                        <a:pt x="5096" y="1704"/>
                        <a:pt x="4829" y="1120"/>
                        <a:pt x="4344" y="669"/>
                      </a:cubicBezTo>
                      <a:cubicBezTo>
                        <a:pt x="3876" y="234"/>
                        <a:pt x="3225" y="0"/>
                        <a:pt x="255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2925438" y="2472607"/>
                <a:ext cx="366558" cy="366558"/>
                <a:chOff x="2925438" y="2472607"/>
                <a:chExt cx="366558" cy="366558"/>
              </a:xfrm>
            </p:grpSpPr>
            <p:sp>
              <p:nvSpPr>
                <p:cNvPr id="888" name="Google Shape;888;p22"/>
                <p:cNvSpPr/>
                <p:nvPr/>
              </p:nvSpPr>
              <p:spPr>
                <a:xfrm>
                  <a:off x="2925438" y="2472607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95" y="0"/>
                      </a:moveTo>
                      <a:cubicBezTo>
                        <a:pt x="1972" y="0"/>
                        <a:pt x="1" y="1955"/>
                        <a:pt x="1" y="4378"/>
                      </a:cubicBezTo>
                      <a:cubicBezTo>
                        <a:pt x="1" y="6801"/>
                        <a:pt x="1972" y="8772"/>
                        <a:pt x="4395" y="8772"/>
                      </a:cubicBezTo>
                      <a:cubicBezTo>
                        <a:pt x="6818" y="8772"/>
                        <a:pt x="8773" y="6801"/>
                        <a:pt x="8773" y="4378"/>
                      </a:cubicBezTo>
                      <a:cubicBezTo>
                        <a:pt x="8773" y="1955"/>
                        <a:pt x="6818" y="0"/>
                        <a:pt x="4395" y="0"/>
                      </a:cubicBezTo>
                      <a:close/>
                    </a:path>
                  </a:pathLst>
                </a:custGeom>
                <a:solidFill>
                  <a:srgbClr val="EEBE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22"/>
                <p:cNvSpPr/>
                <p:nvPr/>
              </p:nvSpPr>
              <p:spPr>
                <a:xfrm>
                  <a:off x="3010632" y="2557091"/>
                  <a:ext cx="196921" cy="19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3" h="4729" extrusionOk="0">
                      <a:moveTo>
                        <a:pt x="2354" y="1032"/>
                      </a:moveTo>
                      <a:cubicBezTo>
                        <a:pt x="2646" y="1032"/>
                        <a:pt x="2942" y="1127"/>
                        <a:pt x="3192" y="1320"/>
                      </a:cubicBezTo>
                      <a:cubicBezTo>
                        <a:pt x="3760" y="1771"/>
                        <a:pt x="3860" y="2607"/>
                        <a:pt x="3392" y="3191"/>
                      </a:cubicBezTo>
                      <a:cubicBezTo>
                        <a:pt x="3134" y="3516"/>
                        <a:pt x="2750" y="3688"/>
                        <a:pt x="2359" y="3688"/>
                      </a:cubicBezTo>
                      <a:cubicBezTo>
                        <a:pt x="2067" y="3688"/>
                        <a:pt x="1771" y="3592"/>
                        <a:pt x="1521" y="3392"/>
                      </a:cubicBezTo>
                      <a:cubicBezTo>
                        <a:pt x="953" y="2941"/>
                        <a:pt x="852" y="2105"/>
                        <a:pt x="1320" y="1537"/>
                      </a:cubicBezTo>
                      <a:cubicBezTo>
                        <a:pt x="1579" y="1202"/>
                        <a:pt x="1963" y="1032"/>
                        <a:pt x="2354" y="1032"/>
                      </a:cubicBezTo>
                      <a:close/>
                      <a:moveTo>
                        <a:pt x="2473" y="0"/>
                      </a:moveTo>
                      <a:lnTo>
                        <a:pt x="2289" y="334"/>
                      </a:lnTo>
                      <a:cubicBezTo>
                        <a:pt x="2239" y="334"/>
                        <a:pt x="2189" y="334"/>
                        <a:pt x="2122" y="351"/>
                      </a:cubicBezTo>
                      <a:cubicBezTo>
                        <a:pt x="2072" y="351"/>
                        <a:pt x="2022" y="368"/>
                        <a:pt x="1972" y="368"/>
                      </a:cubicBezTo>
                      <a:lnTo>
                        <a:pt x="1721" y="84"/>
                      </a:lnTo>
                      <a:lnTo>
                        <a:pt x="1270" y="267"/>
                      </a:lnTo>
                      <a:lnTo>
                        <a:pt x="1287" y="635"/>
                      </a:lnTo>
                      <a:cubicBezTo>
                        <a:pt x="1203" y="702"/>
                        <a:pt x="1103" y="769"/>
                        <a:pt x="1020" y="835"/>
                      </a:cubicBezTo>
                      <a:lnTo>
                        <a:pt x="669" y="702"/>
                      </a:lnTo>
                      <a:lnTo>
                        <a:pt x="368" y="1086"/>
                      </a:lnTo>
                      <a:lnTo>
                        <a:pt x="568" y="1404"/>
                      </a:lnTo>
                      <a:cubicBezTo>
                        <a:pt x="518" y="1504"/>
                        <a:pt x="468" y="1604"/>
                        <a:pt x="435" y="1704"/>
                      </a:cubicBezTo>
                      <a:lnTo>
                        <a:pt x="67" y="1771"/>
                      </a:lnTo>
                      <a:lnTo>
                        <a:pt x="0" y="2256"/>
                      </a:lnTo>
                      <a:lnTo>
                        <a:pt x="335" y="2423"/>
                      </a:lnTo>
                      <a:cubicBezTo>
                        <a:pt x="335" y="2490"/>
                        <a:pt x="335" y="2540"/>
                        <a:pt x="335" y="2590"/>
                      </a:cubicBezTo>
                      <a:cubicBezTo>
                        <a:pt x="351" y="2640"/>
                        <a:pt x="351" y="2707"/>
                        <a:pt x="368" y="2757"/>
                      </a:cubicBezTo>
                      <a:lnTo>
                        <a:pt x="84" y="2991"/>
                      </a:lnTo>
                      <a:lnTo>
                        <a:pt x="251" y="3442"/>
                      </a:lnTo>
                      <a:lnTo>
                        <a:pt x="635" y="3425"/>
                      </a:lnTo>
                      <a:cubicBezTo>
                        <a:pt x="685" y="3526"/>
                        <a:pt x="752" y="3609"/>
                        <a:pt x="819" y="3693"/>
                      </a:cubicBezTo>
                      <a:lnTo>
                        <a:pt x="702" y="4043"/>
                      </a:lnTo>
                      <a:lnTo>
                        <a:pt x="1086" y="4344"/>
                      </a:lnTo>
                      <a:lnTo>
                        <a:pt x="1404" y="4144"/>
                      </a:lnTo>
                      <a:cubicBezTo>
                        <a:pt x="1487" y="4194"/>
                        <a:pt x="1588" y="4244"/>
                        <a:pt x="1705" y="4277"/>
                      </a:cubicBezTo>
                      <a:lnTo>
                        <a:pt x="1771" y="4645"/>
                      </a:lnTo>
                      <a:lnTo>
                        <a:pt x="2239" y="4729"/>
                      </a:lnTo>
                      <a:lnTo>
                        <a:pt x="2423" y="4394"/>
                      </a:lnTo>
                      <a:cubicBezTo>
                        <a:pt x="2473" y="4378"/>
                        <a:pt x="2523" y="4378"/>
                        <a:pt x="2573" y="4378"/>
                      </a:cubicBezTo>
                      <a:cubicBezTo>
                        <a:pt x="2640" y="4361"/>
                        <a:pt x="2690" y="4361"/>
                        <a:pt x="2741" y="4344"/>
                      </a:cubicBezTo>
                      <a:lnTo>
                        <a:pt x="2991" y="4645"/>
                      </a:lnTo>
                      <a:lnTo>
                        <a:pt x="3442" y="4461"/>
                      </a:lnTo>
                      <a:lnTo>
                        <a:pt x="3426" y="4077"/>
                      </a:lnTo>
                      <a:cubicBezTo>
                        <a:pt x="3509" y="4027"/>
                        <a:pt x="3593" y="3960"/>
                        <a:pt x="3676" y="3893"/>
                      </a:cubicBezTo>
                      <a:lnTo>
                        <a:pt x="4044" y="4010"/>
                      </a:lnTo>
                      <a:lnTo>
                        <a:pt x="4345" y="3642"/>
                      </a:lnTo>
                      <a:lnTo>
                        <a:pt x="4144" y="3325"/>
                      </a:lnTo>
                      <a:cubicBezTo>
                        <a:pt x="4194" y="3225"/>
                        <a:pt x="4228" y="3125"/>
                        <a:pt x="4261" y="3024"/>
                      </a:cubicBezTo>
                      <a:lnTo>
                        <a:pt x="4645" y="2957"/>
                      </a:lnTo>
                      <a:lnTo>
                        <a:pt x="4712" y="2473"/>
                      </a:lnTo>
                      <a:lnTo>
                        <a:pt x="4378" y="2306"/>
                      </a:lnTo>
                      <a:cubicBezTo>
                        <a:pt x="4378" y="2239"/>
                        <a:pt x="4378" y="2189"/>
                        <a:pt x="4361" y="2139"/>
                      </a:cubicBezTo>
                      <a:cubicBezTo>
                        <a:pt x="4361" y="2089"/>
                        <a:pt x="4345" y="2022"/>
                        <a:pt x="4345" y="1972"/>
                      </a:cubicBezTo>
                      <a:lnTo>
                        <a:pt x="4629" y="1738"/>
                      </a:lnTo>
                      <a:lnTo>
                        <a:pt x="4445" y="1287"/>
                      </a:lnTo>
                      <a:lnTo>
                        <a:pt x="4077" y="1287"/>
                      </a:lnTo>
                      <a:cubicBezTo>
                        <a:pt x="4027" y="1203"/>
                        <a:pt x="3960" y="1119"/>
                        <a:pt x="3877" y="1036"/>
                      </a:cubicBezTo>
                      <a:lnTo>
                        <a:pt x="4010" y="668"/>
                      </a:lnTo>
                      <a:lnTo>
                        <a:pt x="3626" y="368"/>
                      </a:lnTo>
                      <a:lnTo>
                        <a:pt x="3309" y="568"/>
                      </a:lnTo>
                      <a:cubicBezTo>
                        <a:pt x="3208" y="518"/>
                        <a:pt x="3108" y="485"/>
                        <a:pt x="3008" y="451"/>
                      </a:cubicBezTo>
                      <a:lnTo>
                        <a:pt x="2941" y="84"/>
                      </a:lnTo>
                      <a:lnTo>
                        <a:pt x="247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0" name="Google Shape;890;p22"/>
              <p:cNvGrpSpPr/>
              <p:nvPr/>
            </p:nvGrpSpPr>
            <p:grpSpPr>
              <a:xfrm>
                <a:off x="3134893" y="3551895"/>
                <a:ext cx="366558" cy="366558"/>
                <a:chOff x="3134893" y="3551895"/>
                <a:chExt cx="366558" cy="366558"/>
              </a:xfrm>
            </p:grpSpPr>
            <p:sp>
              <p:nvSpPr>
                <p:cNvPr id="891" name="Google Shape;891;p22"/>
                <p:cNvSpPr/>
                <p:nvPr/>
              </p:nvSpPr>
              <p:spPr>
                <a:xfrm>
                  <a:off x="3134893" y="3551895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95" y="1"/>
                      </a:moveTo>
                      <a:cubicBezTo>
                        <a:pt x="1972" y="1"/>
                        <a:pt x="0" y="1972"/>
                        <a:pt x="0" y="4378"/>
                      </a:cubicBezTo>
                      <a:cubicBezTo>
                        <a:pt x="0" y="6801"/>
                        <a:pt x="1972" y="8773"/>
                        <a:pt x="4395" y="8773"/>
                      </a:cubicBezTo>
                      <a:cubicBezTo>
                        <a:pt x="6818" y="8773"/>
                        <a:pt x="8772" y="6801"/>
                        <a:pt x="8772" y="4378"/>
                      </a:cubicBezTo>
                      <a:cubicBezTo>
                        <a:pt x="8772" y="1972"/>
                        <a:pt x="6818" y="1"/>
                        <a:pt x="4395" y="1"/>
                      </a:cubicBezTo>
                      <a:close/>
                    </a:path>
                  </a:pathLst>
                </a:custGeom>
                <a:solidFill>
                  <a:srgbClr val="E071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22"/>
                <p:cNvSpPr/>
                <p:nvPr/>
              </p:nvSpPr>
              <p:spPr>
                <a:xfrm>
                  <a:off x="3294084" y="3787884"/>
                  <a:ext cx="50975" cy="5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1220" extrusionOk="0">
                      <a:moveTo>
                        <a:pt x="602" y="0"/>
                      </a:moveTo>
                      <a:cubicBezTo>
                        <a:pt x="267" y="0"/>
                        <a:pt x="0" y="284"/>
                        <a:pt x="0" y="618"/>
                      </a:cubicBezTo>
                      <a:cubicBezTo>
                        <a:pt x="0" y="953"/>
                        <a:pt x="267" y="1220"/>
                        <a:pt x="602" y="1220"/>
                      </a:cubicBezTo>
                      <a:cubicBezTo>
                        <a:pt x="936" y="1220"/>
                        <a:pt x="1220" y="953"/>
                        <a:pt x="1220" y="618"/>
                      </a:cubicBezTo>
                      <a:cubicBezTo>
                        <a:pt x="1220" y="284"/>
                        <a:pt x="936" y="0"/>
                        <a:pt x="60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22"/>
                <p:cNvSpPr/>
                <p:nvPr/>
              </p:nvSpPr>
              <p:spPr>
                <a:xfrm>
                  <a:off x="3228444" y="3681756"/>
                  <a:ext cx="180835" cy="57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8" h="1375" extrusionOk="0">
                      <a:moveTo>
                        <a:pt x="2173" y="0"/>
                      </a:moveTo>
                      <a:cubicBezTo>
                        <a:pt x="1387" y="0"/>
                        <a:pt x="652" y="318"/>
                        <a:pt x="117" y="853"/>
                      </a:cubicBezTo>
                      <a:cubicBezTo>
                        <a:pt x="17" y="953"/>
                        <a:pt x="0" y="1103"/>
                        <a:pt x="67" y="1220"/>
                      </a:cubicBezTo>
                      <a:lnTo>
                        <a:pt x="51" y="1220"/>
                      </a:lnTo>
                      <a:cubicBezTo>
                        <a:pt x="67" y="1254"/>
                        <a:pt x="84" y="1270"/>
                        <a:pt x="101" y="1287"/>
                      </a:cubicBezTo>
                      <a:cubicBezTo>
                        <a:pt x="159" y="1345"/>
                        <a:pt x="234" y="1375"/>
                        <a:pt x="310" y="1375"/>
                      </a:cubicBezTo>
                      <a:cubicBezTo>
                        <a:pt x="385" y="1375"/>
                        <a:pt x="460" y="1345"/>
                        <a:pt x="518" y="1287"/>
                      </a:cubicBezTo>
                      <a:cubicBezTo>
                        <a:pt x="652" y="1153"/>
                        <a:pt x="786" y="1036"/>
                        <a:pt x="936" y="953"/>
                      </a:cubicBezTo>
                      <a:cubicBezTo>
                        <a:pt x="953" y="936"/>
                        <a:pt x="970" y="936"/>
                        <a:pt x="986" y="936"/>
                      </a:cubicBezTo>
                      <a:cubicBezTo>
                        <a:pt x="986" y="919"/>
                        <a:pt x="986" y="919"/>
                        <a:pt x="986" y="919"/>
                      </a:cubicBezTo>
                      <a:cubicBezTo>
                        <a:pt x="1337" y="719"/>
                        <a:pt x="1738" y="602"/>
                        <a:pt x="2156" y="602"/>
                      </a:cubicBezTo>
                      <a:cubicBezTo>
                        <a:pt x="2757" y="602"/>
                        <a:pt x="3342" y="853"/>
                        <a:pt x="3777" y="1287"/>
                      </a:cubicBezTo>
                      <a:cubicBezTo>
                        <a:pt x="3827" y="1337"/>
                        <a:pt x="3910" y="1371"/>
                        <a:pt x="3977" y="1371"/>
                      </a:cubicBezTo>
                      <a:lnTo>
                        <a:pt x="4044" y="1371"/>
                      </a:lnTo>
                      <a:cubicBezTo>
                        <a:pt x="4094" y="1354"/>
                        <a:pt x="4161" y="1320"/>
                        <a:pt x="4211" y="1270"/>
                      </a:cubicBezTo>
                      <a:cubicBezTo>
                        <a:pt x="4328" y="1153"/>
                        <a:pt x="4328" y="970"/>
                        <a:pt x="4211" y="853"/>
                      </a:cubicBezTo>
                      <a:cubicBezTo>
                        <a:pt x="3660" y="318"/>
                        <a:pt x="2941" y="0"/>
                        <a:pt x="21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22"/>
                <p:cNvSpPr/>
                <p:nvPr/>
              </p:nvSpPr>
              <p:spPr>
                <a:xfrm>
                  <a:off x="3194224" y="3631491"/>
                  <a:ext cx="248564" cy="70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9" h="1688" extrusionOk="0">
                      <a:moveTo>
                        <a:pt x="2975" y="0"/>
                      </a:moveTo>
                      <a:cubicBezTo>
                        <a:pt x="1889" y="0"/>
                        <a:pt x="870" y="418"/>
                        <a:pt x="118" y="1170"/>
                      </a:cubicBezTo>
                      <a:cubicBezTo>
                        <a:pt x="1" y="1287"/>
                        <a:pt x="1" y="1487"/>
                        <a:pt x="118" y="1604"/>
                      </a:cubicBezTo>
                      <a:cubicBezTo>
                        <a:pt x="168" y="1655"/>
                        <a:pt x="243" y="1680"/>
                        <a:pt x="320" y="1680"/>
                      </a:cubicBezTo>
                      <a:cubicBezTo>
                        <a:pt x="398" y="1680"/>
                        <a:pt x="477" y="1655"/>
                        <a:pt x="535" y="1604"/>
                      </a:cubicBezTo>
                      <a:cubicBezTo>
                        <a:pt x="1154" y="986"/>
                        <a:pt x="1939" y="635"/>
                        <a:pt x="2808" y="585"/>
                      </a:cubicBezTo>
                      <a:lnTo>
                        <a:pt x="2975" y="585"/>
                      </a:lnTo>
                      <a:cubicBezTo>
                        <a:pt x="3894" y="585"/>
                        <a:pt x="4763" y="953"/>
                        <a:pt x="5414" y="1604"/>
                      </a:cubicBezTo>
                      <a:cubicBezTo>
                        <a:pt x="5481" y="1655"/>
                        <a:pt x="5548" y="1688"/>
                        <a:pt x="5631" y="1688"/>
                      </a:cubicBezTo>
                      <a:cubicBezTo>
                        <a:pt x="5698" y="1688"/>
                        <a:pt x="5782" y="1655"/>
                        <a:pt x="5832" y="1604"/>
                      </a:cubicBezTo>
                      <a:cubicBezTo>
                        <a:pt x="5849" y="1588"/>
                        <a:pt x="5865" y="1571"/>
                        <a:pt x="5882" y="1554"/>
                      </a:cubicBezTo>
                      <a:cubicBezTo>
                        <a:pt x="5949" y="1437"/>
                        <a:pt x="5932" y="1287"/>
                        <a:pt x="5832" y="1170"/>
                      </a:cubicBezTo>
                      <a:cubicBezTo>
                        <a:pt x="5080" y="418"/>
                        <a:pt x="4061" y="0"/>
                        <a:pt x="297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22"/>
                <p:cNvSpPr/>
                <p:nvPr/>
              </p:nvSpPr>
              <p:spPr>
                <a:xfrm>
                  <a:off x="3259154" y="3732730"/>
                  <a:ext cx="118746" cy="44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2" h="1070" extrusionOk="0">
                      <a:moveTo>
                        <a:pt x="1421" y="0"/>
                      </a:moveTo>
                      <a:cubicBezTo>
                        <a:pt x="920" y="0"/>
                        <a:pt x="468" y="201"/>
                        <a:pt x="118" y="552"/>
                      </a:cubicBezTo>
                      <a:cubicBezTo>
                        <a:pt x="17" y="652"/>
                        <a:pt x="1" y="819"/>
                        <a:pt x="84" y="919"/>
                      </a:cubicBezTo>
                      <a:cubicBezTo>
                        <a:pt x="84" y="919"/>
                        <a:pt x="67" y="919"/>
                        <a:pt x="67" y="936"/>
                      </a:cubicBezTo>
                      <a:cubicBezTo>
                        <a:pt x="84" y="953"/>
                        <a:pt x="84" y="953"/>
                        <a:pt x="118" y="969"/>
                      </a:cubicBezTo>
                      <a:cubicBezTo>
                        <a:pt x="168" y="1028"/>
                        <a:pt x="243" y="1057"/>
                        <a:pt x="320" y="1057"/>
                      </a:cubicBezTo>
                      <a:cubicBezTo>
                        <a:pt x="397" y="1057"/>
                        <a:pt x="477" y="1028"/>
                        <a:pt x="535" y="969"/>
                      </a:cubicBezTo>
                      <a:cubicBezTo>
                        <a:pt x="769" y="735"/>
                        <a:pt x="1087" y="618"/>
                        <a:pt x="1421" y="618"/>
                      </a:cubicBezTo>
                      <a:cubicBezTo>
                        <a:pt x="1755" y="618"/>
                        <a:pt x="2072" y="752"/>
                        <a:pt x="2306" y="969"/>
                      </a:cubicBezTo>
                      <a:cubicBezTo>
                        <a:pt x="2356" y="1036"/>
                        <a:pt x="2440" y="1070"/>
                        <a:pt x="2524" y="1070"/>
                      </a:cubicBezTo>
                      <a:cubicBezTo>
                        <a:pt x="2590" y="1070"/>
                        <a:pt x="2674" y="1036"/>
                        <a:pt x="2724" y="969"/>
                      </a:cubicBezTo>
                      <a:cubicBezTo>
                        <a:pt x="2741" y="969"/>
                        <a:pt x="2757" y="953"/>
                        <a:pt x="2757" y="936"/>
                      </a:cubicBezTo>
                      <a:cubicBezTo>
                        <a:pt x="2757" y="919"/>
                        <a:pt x="2757" y="919"/>
                        <a:pt x="2757" y="919"/>
                      </a:cubicBezTo>
                      <a:cubicBezTo>
                        <a:pt x="2841" y="819"/>
                        <a:pt x="2824" y="652"/>
                        <a:pt x="2724" y="552"/>
                      </a:cubicBezTo>
                      <a:cubicBezTo>
                        <a:pt x="2373" y="201"/>
                        <a:pt x="1922" y="0"/>
                        <a:pt x="14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6" name="Google Shape;896;p22"/>
              <p:cNvGrpSpPr/>
              <p:nvPr/>
            </p:nvGrpSpPr>
            <p:grpSpPr>
              <a:xfrm>
                <a:off x="5686547" y="3547006"/>
                <a:ext cx="366558" cy="366558"/>
                <a:chOff x="5686547" y="3547006"/>
                <a:chExt cx="366558" cy="366558"/>
              </a:xfrm>
            </p:grpSpPr>
            <p:sp>
              <p:nvSpPr>
                <p:cNvPr id="897" name="Google Shape;897;p22"/>
                <p:cNvSpPr/>
                <p:nvPr/>
              </p:nvSpPr>
              <p:spPr>
                <a:xfrm>
                  <a:off x="5686547" y="3547006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78" y="1"/>
                      </a:moveTo>
                      <a:cubicBezTo>
                        <a:pt x="1955" y="1"/>
                        <a:pt x="0" y="1956"/>
                        <a:pt x="0" y="4378"/>
                      </a:cubicBezTo>
                      <a:cubicBezTo>
                        <a:pt x="0" y="6801"/>
                        <a:pt x="1955" y="8773"/>
                        <a:pt x="4378" y="8773"/>
                      </a:cubicBezTo>
                      <a:cubicBezTo>
                        <a:pt x="6801" y="8773"/>
                        <a:pt x="8772" y="6801"/>
                        <a:pt x="8772" y="4378"/>
                      </a:cubicBezTo>
                      <a:cubicBezTo>
                        <a:pt x="8772" y="1956"/>
                        <a:pt x="6801" y="1"/>
                        <a:pt x="43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22"/>
                <p:cNvSpPr/>
                <p:nvPr/>
              </p:nvSpPr>
              <p:spPr>
                <a:xfrm>
                  <a:off x="5782897" y="3736198"/>
                  <a:ext cx="30752" cy="67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1622" extrusionOk="0">
                      <a:moveTo>
                        <a:pt x="0" y="1"/>
                      </a:moveTo>
                      <a:lnTo>
                        <a:pt x="0" y="1621"/>
                      </a:lnTo>
                      <a:lnTo>
                        <a:pt x="735" y="1621"/>
                      </a:lnTo>
                      <a:lnTo>
                        <a:pt x="73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22"/>
                <p:cNvSpPr/>
                <p:nvPr/>
              </p:nvSpPr>
              <p:spPr>
                <a:xfrm>
                  <a:off x="5830362" y="3708998"/>
                  <a:ext cx="30752" cy="9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2290" extrusionOk="0">
                      <a:moveTo>
                        <a:pt x="0" y="0"/>
                      </a:moveTo>
                      <a:lnTo>
                        <a:pt x="0" y="2289"/>
                      </a:lnTo>
                      <a:lnTo>
                        <a:pt x="735" y="2289"/>
                      </a:lnTo>
                      <a:lnTo>
                        <a:pt x="73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22"/>
                <p:cNvSpPr/>
                <p:nvPr/>
              </p:nvSpPr>
              <p:spPr>
                <a:xfrm>
                  <a:off x="5877827" y="3681756"/>
                  <a:ext cx="30752" cy="12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2925" extrusionOk="0">
                      <a:moveTo>
                        <a:pt x="0" y="0"/>
                      </a:moveTo>
                      <a:lnTo>
                        <a:pt x="0" y="2924"/>
                      </a:lnTo>
                      <a:lnTo>
                        <a:pt x="736" y="2924"/>
                      </a:lnTo>
                      <a:lnTo>
                        <a:pt x="7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22"/>
                <p:cNvSpPr/>
                <p:nvPr/>
              </p:nvSpPr>
              <p:spPr>
                <a:xfrm>
                  <a:off x="5925292" y="3655934"/>
                  <a:ext cx="30752" cy="148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3560" extrusionOk="0">
                      <a:moveTo>
                        <a:pt x="1" y="0"/>
                      </a:moveTo>
                      <a:lnTo>
                        <a:pt x="1" y="3559"/>
                      </a:lnTo>
                      <a:lnTo>
                        <a:pt x="736" y="3559"/>
                      </a:lnTo>
                      <a:lnTo>
                        <a:pt x="7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02" name="Google Shape;902;p22"/>
          <p:cNvSpPr txBox="1"/>
          <p:nvPr/>
        </p:nvSpPr>
        <p:spPr>
          <a:xfrm>
            <a:off x="780900" y="13265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also the biggest planet in the Solar System</a:t>
            </a:r>
            <a:endParaRPr sz="1400"/>
          </a:p>
        </p:txBody>
      </p:sp>
      <p:sp>
        <p:nvSpPr>
          <p:cNvPr id="903" name="Google Shape;903;p22"/>
          <p:cNvSpPr txBox="1"/>
          <p:nvPr/>
        </p:nvSpPr>
        <p:spPr>
          <a:xfrm>
            <a:off x="780900" y="23356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even more than Mercury</a:t>
            </a:r>
            <a:endParaRPr sz="1400"/>
          </a:p>
        </p:txBody>
      </p:sp>
      <p:sp>
        <p:nvSpPr>
          <p:cNvPr id="904" name="Google Shape;904;p22"/>
          <p:cNvSpPr txBox="1"/>
          <p:nvPr/>
        </p:nvSpPr>
        <p:spPr>
          <a:xfrm>
            <a:off x="780900" y="33813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22"/>
          <p:cNvSpPr txBox="1"/>
          <p:nvPr/>
        </p:nvSpPr>
        <p:spPr>
          <a:xfrm>
            <a:off x="6362725" y="13265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22"/>
          <p:cNvSpPr txBox="1"/>
          <p:nvPr/>
        </p:nvSpPr>
        <p:spPr>
          <a:xfrm>
            <a:off x="6362725" y="23356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22"/>
          <p:cNvSpPr txBox="1"/>
          <p:nvPr/>
        </p:nvSpPr>
        <p:spPr>
          <a:xfrm>
            <a:off x="6362725" y="33813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/>
              <a:t>Nội dung</a:t>
            </a:r>
            <a:endParaRPr/>
          </a:p>
        </p:txBody>
      </p:sp>
      <p:grpSp>
        <p:nvGrpSpPr>
          <p:cNvPr id="240" name="Google Shape;240;p21"/>
          <p:cNvGrpSpPr/>
          <p:nvPr/>
        </p:nvGrpSpPr>
        <p:grpSpPr>
          <a:xfrm>
            <a:off x="2756835" y="3194552"/>
            <a:ext cx="1024910" cy="733778"/>
            <a:chOff x="2625585" y="3126877"/>
            <a:chExt cx="1024910" cy="733778"/>
          </a:xfrm>
        </p:grpSpPr>
        <p:sp>
          <p:nvSpPr>
            <p:cNvPr id="241" name="Google Shape;241;p21"/>
            <p:cNvSpPr/>
            <p:nvPr/>
          </p:nvSpPr>
          <p:spPr>
            <a:xfrm>
              <a:off x="3120739" y="3427955"/>
              <a:ext cx="114360" cy="142921"/>
            </a:xfrm>
            <a:custGeom>
              <a:avLst/>
              <a:gdLst/>
              <a:ahLst/>
              <a:cxnLst/>
              <a:rect l="l" t="t" r="r" b="b"/>
              <a:pathLst>
                <a:path w="2875" h="3593" extrusionOk="0">
                  <a:moveTo>
                    <a:pt x="1320" y="2139"/>
                  </a:moveTo>
                  <a:cubicBezTo>
                    <a:pt x="1404" y="2306"/>
                    <a:pt x="1588" y="2456"/>
                    <a:pt x="2022" y="2707"/>
                  </a:cubicBezTo>
                  <a:cubicBezTo>
                    <a:pt x="2640" y="3058"/>
                    <a:pt x="2874" y="3592"/>
                    <a:pt x="2005" y="3342"/>
                  </a:cubicBezTo>
                  <a:cubicBezTo>
                    <a:pt x="1320" y="3141"/>
                    <a:pt x="602" y="3024"/>
                    <a:pt x="234" y="2840"/>
                  </a:cubicBezTo>
                  <a:cubicBezTo>
                    <a:pt x="17" y="2740"/>
                    <a:pt x="0" y="2724"/>
                    <a:pt x="67" y="2490"/>
                  </a:cubicBezTo>
                  <a:cubicBezTo>
                    <a:pt x="184" y="2072"/>
                    <a:pt x="568" y="1470"/>
                    <a:pt x="886" y="835"/>
                  </a:cubicBezTo>
                  <a:cubicBezTo>
                    <a:pt x="1270" y="0"/>
                    <a:pt x="1504" y="551"/>
                    <a:pt x="1370" y="1253"/>
                  </a:cubicBezTo>
                  <a:cubicBezTo>
                    <a:pt x="1270" y="1721"/>
                    <a:pt x="1253" y="1972"/>
                    <a:pt x="1320" y="21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3157970" y="3126877"/>
              <a:ext cx="492525" cy="402787"/>
            </a:xfrm>
            <a:custGeom>
              <a:avLst/>
              <a:gdLst/>
              <a:ahLst/>
              <a:cxnLst/>
              <a:rect l="l" t="t" r="r" b="b"/>
              <a:pathLst>
                <a:path w="12382" h="10126" extrusionOk="0">
                  <a:moveTo>
                    <a:pt x="535" y="10059"/>
                  </a:moveTo>
                  <a:cubicBezTo>
                    <a:pt x="301" y="10125"/>
                    <a:pt x="0" y="9323"/>
                    <a:pt x="234" y="9257"/>
                  </a:cubicBezTo>
                  <a:cubicBezTo>
                    <a:pt x="267" y="9257"/>
                    <a:pt x="10610" y="6984"/>
                    <a:pt x="12013" y="150"/>
                  </a:cubicBezTo>
                  <a:cubicBezTo>
                    <a:pt x="12030" y="50"/>
                    <a:pt x="12130" y="0"/>
                    <a:pt x="12231" y="17"/>
                  </a:cubicBezTo>
                  <a:cubicBezTo>
                    <a:pt x="12331" y="33"/>
                    <a:pt x="12381" y="134"/>
                    <a:pt x="12364" y="217"/>
                  </a:cubicBezTo>
                  <a:cubicBezTo>
                    <a:pt x="10911" y="7268"/>
                    <a:pt x="568" y="10059"/>
                    <a:pt x="535" y="1005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" name="Google Shape;243;p21"/>
            <p:cNvGrpSpPr/>
            <p:nvPr/>
          </p:nvGrpSpPr>
          <p:grpSpPr>
            <a:xfrm>
              <a:off x="2625585" y="3396690"/>
              <a:ext cx="441331" cy="463965"/>
              <a:chOff x="2625585" y="3396690"/>
              <a:chExt cx="441331" cy="463965"/>
            </a:xfrm>
          </p:grpSpPr>
          <p:sp>
            <p:nvSpPr>
              <p:cNvPr id="244" name="Google Shape;244;p21"/>
              <p:cNvSpPr/>
              <p:nvPr/>
            </p:nvSpPr>
            <p:spPr>
              <a:xfrm>
                <a:off x="2625585" y="3419284"/>
                <a:ext cx="441331" cy="441371"/>
              </a:xfrm>
              <a:custGeom>
                <a:avLst/>
                <a:gdLst/>
                <a:ahLst/>
                <a:cxnLst/>
                <a:rect l="l" t="t" r="r" b="b"/>
                <a:pathLst>
                  <a:path w="11095" h="11096" extrusionOk="0">
                    <a:moveTo>
                      <a:pt x="3493" y="6851"/>
                    </a:moveTo>
                    <a:cubicBezTo>
                      <a:pt x="3559" y="6918"/>
                      <a:pt x="3543" y="7035"/>
                      <a:pt x="3476" y="7102"/>
                    </a:cubicBezTo>
                    <a:cubicBezTo>
                      <a:pt x="3392" y="7152"/>
                      <a:pt x="3275" y="7135"/>
                      <a:pt x="3225" y="7069"/>
                    </a:cubicBezTo>
                    <a:cubicBezTo>
                      <a:pt x="3175" y="7002"/>
                      <a:pt x="3125" y="6952"/>
                      <a:pt x="3092" y="6885"/>
                    </a:cubicBezTo>
                    <a:lnTo>
                      <a:pt x="585" y="9391"/>
                    </a:lnTo>
                    <a:cubicBezTo>
                      <a:pt x="435" y="9541"/>
                      <a:pt x="351" y="9742"/>
                      <a:pt x="351" y="9942"/>
                    </a:cubicBezTo>
                    <a:cubicBezTo>
                      <a:pt x="351" y="10143"/>
                      <a:pt x="435" y="10343"/>
                      <a:pt x="585" y="10494"/>
                    </a:cubicBezTo>
                    <a:cubicBezTo>
                      <a:pt x="736" y="10661"/>
                      <a:pt x="936" y="10728"/>
                      <a:pt x="1137" y="10728"/>
                    </a:cubicBezTo>
                    <a:cubicBezTo>
                      <a:pt x="1337" y="10728"/>
                      <a:pt x="1538" y="10661"/>
                      <a:pt x="1705" y="10494"/>
                    </a:cubicBezTo>
                    <a:lnTo>
                      <a:pt x="4194" y="8004"/>
                    </a:lnTo>
                    <a:cubicBezTo>
                      <a:pt x="4178" y="7987"/>
                      <a:pt x="4161" y="7971"/>
                      <a:pt x="4144" y="7971"/>
                    </a:cubicBezTo>
                    <a:cubicBezTo>
                      <a:pt x="4061" y="7904"/>
                      <a:pt x="3977" y="7837"/>
                      <a:pt x="3894" y="7754"/>
                    </a:cubicBezTo>
                    <a:cubicBezTo>
                      <a:pt x="3810" y="7703"/>
                      <a:pt x="3810" y="7586"/>
                      <a:pt x="3860" y="7503"/>
                    </a:cubicBezTo>
                    <a:cubicBezTo>
                      <a:pt x="3927" y="7436"/>
                      <a:pt x="4044" y="7419"/>
                      <a:pt x="4111" y="7486"/>
                    </a:cubicBezTo>
                    <a:cubicBezTo>
                      <a:pt x="4194" y="7553"/>
                      <a:pt x="4278" y="7603"/>
                      <a:pt x="4361" y="7670"/>
                    </a:cubicBezTo>
                    <a:cubicBezTo>
                      <a:pt x="4428" y="7720"/>
                      <a:pt x="4495" y="7770"/>
                      <a:pt x="4562" y="7804"/>
                    </a:cubicBezTo>
                    <a:cubicBezTo>
                      <a:pt x="4579" y="7804"/>
                      <a:pt x="4579" y="7820"/>
                      <a:pt x="4595" y="7820"/>
                    </a:cubicBezTo>
                    <a:lnTo>
                      <a:pt x="4612" y="7837"/>
                    </a:lnTo>
                    <a:cubicBezTo>
                      <a:pt x="5397" y="8305"/>
                      <a:pt x="6300" y="8489"/>
                      <a:pt x="7185" y="8388"/>
                    </a:cubicBezTo>
                    <a:cubicBezTo>
                      <a:pt x="8054" y="8272"/>
                      <a:pt x="8889" y="7887"/>
                      <a:pt x="9541" y="7236"/>
                    </a:cubicBezTo>
                    <a:cubicBezTo>
                      <a:pt x="10326" y="6450"/>
                      <a:pt x="10727" y="5414"/>
                      <a:pt x="10727" y="4378"/>
                    </a:cubicBezTo>
                    <a:cubicBezTo>
                      <a:pt x="10727" y="3343"/>
                      <a:pt x="10326" y="2323"/>
                      <a:pt x="9541" y="1538"/>
                    </a:cubicBezTo>
                    <a:cubicBezTo>
                      <a:pt x="8756" y="753"/>
                      <a:pt x="7720" y="352"/>
                      <a:pt x="6701" y="352"/>
                    </a:cubicBezTo>
                    <a:cubicBezTo>
                      <a:pt x="5665" y="352"/>
                      <a:pt x="4629" y="753"/>
                      <a:pt x="3843" y="1538"/>
                    </a:cubicBezTo>
                    <a:cubicBezTo>
                      <a:pt x="3125" y="2240"/>
                      <a:pt x="2741" y="3175"/>
                      <a:pt x="2674" y="4128"/>
                    </a:cubicBezTo>
                    <a:cubicBezTo>
                      <a:pt x="2624" y="4930"/>
                      <a:pt x="2808" y="5765"/>
                      <a:pt x="3259" y="6484"/>
                    </a:cubicBezTo>
                    <a:cubicBezTo>
                      <a:pt x="3259" y="6500"/>
                      <a:pt x="3259" y="6500"/>
                      <a:pt x="3275" y="6517"/>
                    </a:cubicBezTo>
                    <a:cubicBezTo>
                      <a:pt x="3342" y="6634"/>
                      <a:pt x="3426" y="6734"/>
                      <a:pt x="3493" y="6851"/>
                    </a:cubicBezTo>
                    <a:close/>
                    <a:moveTo>
                      <a:pt x="2891" y="6567"/>
                    </a:moveTo>
                    <a:cubicBezTo>
                      <a:pt x="2457" y="5815"/>
                      <a:pt x="2256" y="4947"/>
                      <a:pt x="2323" y="4111"/>
                    </a:cubicBezTo>
                    <a:cubicBezTo>
                      <a:pt x="2390" y="3075"/>
                      <a:pt x="2808" y="2056"/>
                      <a:pt x="3593" y="1287"/>
                    </a:cubicBezTo>
                    <a:cubicBezTo>
                      <a:pt x="4445" y="419"/>
                      <a:pt x="5564" y="1"/>
                      <a:pt x="6701" y="1"/>
                    </a:cubicBezTo>
                    <a:cubicBezTo>
                      <a:pt x="7820" y="1"/>
                      <a:pt x="8940" y="419"/>
                      <a:pt x="9808" y="1287"/>
                    </a:cubicBezTo>
                    <a:cubicBezTo>
                      <a:pt x="10661" y="2140"/>
                      <a:pt x="11095" y="3259"/>
                      <a:pt x="11095" y="4395"/>
                    </a:cubicBezTo>
                    <a:cubicBezTo>
                      <a:pt x="11095" y="5515"/>
                      <a:pt x="10661" y="6634"/>
                      <a:pt x="9808" y="7486"/>
                    </a:cubicBezTo>
                    <a:cubicBezTo>
                      <a:pt x="9073" y="8221"/>
                      <a:pt x="8171" y="8639"/>
                      <a:pt x="7235" y="8739"/>
                    </a:cubicBezTo>
                    <a:cubicBezTo>
                      <a:pt x="6300" y="8856"/>
                      <a:pt x="5347" y="8673"/>
                      <a:pt x="4512" y="8205"/>
                    </a:cubicBezTo>
                    <a:lnTo>
                      <a:pt x="1955" y="10761"/>
                    </a:lnTo>
                    <a:cubicBezTo>
                      <a:pt x="1721" y="10978"/>
                      <a:pt x="1437" y="11095"/>
                      <a:pt x="1137" y="11095"/>
                    </a:cubicBezTo>
                    <a:cubicBezTo>
                      <a:pt x="853" y="11095"/>
                      <a:pt x="552" y="10978"/>
                      <a:pt x="335" y="10761"/>
                    </a:cubicBezTo>
                    <a:cubicBezTo>
                      <a:pt x="101" y="10527"/>
                      <a:pt x="0" y="10243"/>
                      <a:pt x="0" y="9942"/>
                    </a:cubicBezTo>
                    <a:cubicBezTo>
                      <a:pt x="0" y="9658"/>
                      <a:pt x="101" y="9358"/>
                      <a:pt x="335" y="9140"/>
                    </a:cubicBezTo>
                    <a:close/>
                    <a:moveTo>
                      <a:pt x="8772" y="2307"/>
                    </a:moveTo>
                    <a:cubicBezTo>
                      <a:pt x="9341" y="2891"/>
                      <a:pt x="9625" y="3643"/>
                      <a:pt x="9625" y="4378"/>
                    </a:cubicBezTo>
                    <a:cubicBezTo>
                      <a:pt x="9625" y="5130"/>
                      <a:pt x="9341" y="5882"/>
                      <a:pt x="8772" y="6450"/>
                    </a:cubicBezTo>
                    <a:cubicBezTo>
                      <a:pt x="8188" y="7035"/>
                      <a:pt x="7452" y="7319"/>
                      <a:pt x="6701" y="7319"/>
                    </a:cubicBezTo>
                    <a:cubicBezTo>
                      <a:pt x="5949" y="7319"/>
                      <a:pt x="5197" y="7035"/>
                      <a:pt x="4629" y="6450"/>
                    </a:cubicBezTo>
                    <a:cubicBezTo>
                      <a:pt x="4044" y="5882"/>
                      <a:pt x="3760" y="5130"/>
                      <a:pt x="3760" y="4378"/>
                    </a:cubicBezTo>
                    <a:cubicBezTo>
                      <a:pt x="3760" y="3627"/>
                      <a:pt x="4044" y="2891"/>
                      <a:pt x="4629" y="2307"/>
                    </a:cubicBezTo>
                    <a:cubicBezTo>
                      <a:pt x="5197" y="1739"/>
                      <a:pt x="5949" y="1454"/>
                      <a:pt x="6701" y="1454"/>
                    </a:cubicBezTo>
                    <a:cubicBezTo>
                      <a:pt x="7452" y="1454"/>
                      <a:pt x="8188" y="1739"/>
                      <a:pt x="8772" y="2307"/>
                    </a:cubicBezTo>
                    <a:close/>
                    <a:moveTo>
                      <a:pt x="9274" y="4378"/>
                    </a:moveTo>
                    <a:cubicBezTo>
                      <a:pt x="9274" y="5047"/>
                      <a:pt x="9023" y="5698"/>
                      <a:pt x="8522" y="6200"/>
                    </a:cubicBezTo>
                    <a:cubicBezTo>
                      <a:pt x="8021" y="6701"/>
                      <a:pt x="7352" y="6952"/>
                      <a:pt x="6701" y="6952"/>
                    </a:cubicBezTo>
                    <a:cubicBezTo>
                      <a:pt x="6032" y="6952"/>
                      <a:pt x="5381" y="6701"/>
                      <a:pt x="4879" y="6200"/>
                    </a:cubicBezTo>
                    <a:cubicBezTo>
                      <a:pt x="4378" y="5698"/>
                      <a:pt x="4127" y="5047"/>
                      <a:pt x="4127" y="4378"/>
                    </a:cubicBezTo>
                    <a:cubicBezTo>
                      <a:pt x="4127" y="3727"/>
                      <a:pt x="4378" y="3075"/>
                      <a:pt x="4879" y="2574"/>
                    </a:cubicBezTo>
                    <a:cubicBezTo>
                      <a:pt x="5381" y="2073"/>
                      <a:pt x="6032" y="1822"/>
                      <a:pt x="6701" y="1822"/>
                    </a:cubicBezTo>
                    <a:cubicBezTo>
                      <a:pt x="7352" y="1822"/>
                      <a:pt x="8021" y="2073"/>
                      <a:pt x="8522" y="2574"/>
                    </a:cubicBezTo>
                    <a:cubicBezTo>
                      <a:pt x="9006" y="3075"/>
                      <a:pt x="9274" y="3727"/>
                      <a:pt x="9274" y="437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1"/>
              <p:cNvSpPr/>
              <p:nvPr/>
            </p:nvSpPr>
            <p:spPr>
              <a:xfrm>
                <a:off x="2822962" y="3540924"/>
                <a:ext cx="6683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85" extrusionOk="0">
                    <a:moveTo>
                      <a:pt x="68" y="184"/>
                    </a:moveTo>
                    <a:cubicBezTo>
                      <a:pt x="168" y="134"/>
                      <a:pt x="168" y="51"/>
                      <a:pt x="68" y="0"/>
                    </a:cubicBezTo>
                    <a:cubicBezTo>
                      <a:pt x="1" y="84"/>
                      <a:pt x="18" y="101"/>
                      <a:pt x="68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1"/>
              <p:cNvSpPr/>
              <p:nvPr/>
            </p:nvSpPr>
            <p:spPr>
              <a:xfrm>
                <a:off x="2781753" y="3488418"/>
                <a:ext cx="7359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18" extrusionOk="0">
                    <a:moveTo>
                      <a:pt x="34" y="218"/>
                    </a:moveTo>
                    <a:cubicBezTo>
                      <a:pt x="85" y="201"/>
                      <a:pt x="101" y="201"/>
                      <a:pt x="118" y="151"/>
                    </a:cubicBezTo>
                    <a:cubicBezTo>
                      <a:pt x="185" y="1"/>
                      <a:pt x="101" y="34"/>
                      <a:pt x="85" y="34"/>
                    </a:cubicBezTo>
                    <a:cubicBezTo>
                      <a:pt x="51" y="51"/>
                      <a:pt x="51" y="1"/>
                      <a:pt x="18" y="101"/>
                    </a:cubicBezTo>
                    <a:cubicBezTo>
                      <a:pt x="1" y="201"/>
                      <a:pt x="18" y="134"/>
                      <a:pt x="34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1"/>
              <p:cNvSpPr/>
              <p:nvPr/>
            </p:nvSpPr>
            <p:spPr>
              <a:xfrm>
                <a:off x="2845596" y="3515665"/>
                <a:ext cx="7995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85" extrusionOk="0">
                    <a:moveTo>
                      <a:pt x="33" y="168"/>
                    </a:moveTo>
                    <a:cubicBezTo>
                      <a:pt x="150" y="184"/>
                      <a:pt x="201" y="101"/>
                      <a:pt x="134" y="1"/>
                    </a:cubicBezTo>
                    <a:cubicBezTo>
                      <a:pt x="33" y="34"/>
                      <a:pt x="0" y="67"/>
                      <a:pt x="33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1"/>
              <p:cNvSpPr/>
              <p:nvPr/>
            </p:nvSpPr>
            <p:spPr>
              <a:xfrm>
                <a:off x="2691378" y="3409976"/>
                <a:ext cx="55887" cy="83811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2107" extrusionOk="0">
                    <a:moveTo>
                      <a:pt x="168" y="2039"/>
                    </a:moveTo>
                    <a:cubicBezTo>
                      <a:pt x="268" y="2006"/>
                      <a:pt x="201" y="2106"/>
                      <a:pt x="268" y="1939"/>
                    </a:cubicBezTo>
                    <a:cubicBezTo>
                      <a:pt x="285" y="1922"/>
                      <a:pt x="301" y="1822"/>
                      <a:pt x="301" y="1789"/>
                    </a:cubicBezTo>
                    <a:cubicBezTo>
                      <a:pt x="552" y="435"/>
                      <a:pt x="1304" y="268"/>
                      <a:pt x="1404" y="1"/>
                    </a:cubicBezTo>
                    <a:cubicBezTo>
                      <a:pt x="786" y="1"/>
                      <a:pt x="1" y="1271"/>
                      <a:pt x="168" y="203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1"/>
              <p:cNvSpPr/>
              <p:nvPr/>
            </p:nvSpPr>
            <p:spPr>
              <a:xfrm>
                <a:off x="2662817" y="3396690"/>
                <a:ext cx="33930" cy="56524"/>
              </a:xfrm>
              <a:custGeom>
                <a:avLst/>
                <a:gdLst/>
                <a:ahLst/>
                <a:cxnLst/>
                <a:rect l="l" t="t" r="r" b="b"/>
                <a:pathLst>
                  <a:path w="853" h="1421" extrusionOk="0">
                    <a:moveTo>
                      <a:pt x="134" y="1421"/>
                    </a:moveTo>
                    <a:cubicBezTo>
                      <a:pt x="267" y="1404"/>
                      <a:pt x="267" y="1220"/>
                      <a:pt x="318" y="1070"/>
                    </a:cubicBezTo>
                    <a:cubicBezTo>
                      <a:pt x="368" y="936"/>
                      <a:pt x="418" y="819"/>
                      <a:pt x="468" y="686"/>
                    </a:cubicBezTo>
                    <a:cubicBezTo>
                      <a:pt x="535" y="569"/>
                      <a:pt x="585" y="452"/>
                      <a:pt x="652" y="335"/>
                    </a:cubicBezTo>
                    <a:cubicBezTo>
                      <a:pt x="735" y="201"/>
                      <a:pt x="852" y="134"/>
                      <a:pt x="852" y="1"/>
                    </a:cubicBezTo>
                    <a:cubicBezTo>
                      <a:pt x="451" y="1"/>
                      <a:pt x="0" y="1170"/>
                      <a:pt x="134" y="142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1"/>
              <p:cNvSpPr/>
              <p:nvPr/>
            </p:nvSpPr>
            <p:spPr>
              <a:xfrm>
                <a:off x="2662141" y="3821397"/>
                <a:ext cx="13325" cy="2462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619" extrusionOk="0">
                    <a:moveTo>
                      <a:pt x="184" y="619"/>
                    </a:moveTo>
                    <a:lnTo>
                      <a:pt x="284" y="619"/>
                    </a:lnTo>
                    <a:cubicBezTo>
                      <a:pt x="335" y="468"/>
                      <a:pt x="218" y="168"/>
                      <a:pt x="184" y="134"/>
                    </a:cubicBezTo>
                    <a:cubicBezTo>
                      <a:pt x="84" y="0"/>
                      <a:pt x="67" y="101"/>
                      <a:pt x="67" y="101"/>
                    </a:cubicBezTo>
                    <a:cubicBezTo>
                      <a:pt x="0" y="285"/>
                      <a:pt x="101" y="485"/>
                      <a:pt x="184" y="61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>
                <a:off x="2986489" y="3499714"/>
                <a:ext cx="19968" cy="19332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86" extrusionOk="0">
                    <a:moveTo>
                      <a:pt x="251" y="485"/>
                    </a:moveTo>
                    <a:cubicBezTo>
                      <a:pt x="334" y="385"/>
                      <a:pt x="284" y="385"/>
                      <a:pt x="334" y="251"/>
                    </a:cubicBezTo>
                    <a:cubicBezTo>
                      <a:pt x="385" y="151"/>
                      <a:pt x="435" y="151"/>
                      <a:pt x="418" y="34"/>
                    </a:cubicBezTo>
                    <a:cubicBezTo>
                      <a:pt x="351" y="1"/>
                      <a:pt x="501" y="1"/>
                      <a:pt x="351" y="17"/>
                    </a:cubicBezTo>
                    <a:cubicBezTo>
                      <a:pt x="167" y="34"/>
                      <a:pt x="0" y="435"/>
                      <a:pt x="251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3012384" y="3608069"/>
                <a:ext cx="2064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519" h="335" extrusionOk="0">
                    <a:moveTo>
                      <a:pt x="469" y="33"/>
                    </a:moveTo>
                    <a:cubicBezTo>
                      <a:pt x="318" y="0"/>
                      <a:pt x="1" y="167"/>
                      <a:pt x="101" y="267"/>
                    </a:cubicBezTo>
                    <a:cubicBezTo>
                      <a:pt x="168" y="334"/>
                      <a:pt x="268" y="267"/>
                      <a:pt x="352" y="234"/>
                    </a:cubicBezTo>
                    <a:cubicBezTo>
                      <a:pt x="469" y="167"/>
                      <a:pt x="519" y="167"/>
                      <a:pt x="469" y="3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1"/>
              <p:cNvSpPr/>
              <p:nvPr/>
            </p:nvSpPr>
            <p:spPr>
              <a:xfrm>
                <a:off x="2969862" y="3486429"/>
                <a:ext cx="13325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19" extrusionOk="0">
                    <a:moveTo>
                      <a:pt x="268" y="401"/>
                    </a:moveTo>
                    <a:cubicBezTo>
                      <a:pt x="301" y="268"/>
                      <a:pt x="268" y="284"/>
                      <a:pt x="301" y="167"/>
                    </a:cubicBezTo>
                    <a:cubicBezTo>
                      <a:pt x="318" y="67"/>
                      <a:pt x="335" y="84"/>
                      <a:pt x="285" y="0"/>
                    </a:cubicBezTo>
                    <a:cubicBezTo>
                      <a:pt x="34" y="34"/>
                      <a:pt x="1" y="418"/>
                      <a:pt x="268" y="4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>
                <a:off x="2705340" y="3788819"/>
                <a:ext cx="13325" cy="14678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69" extrusionOk="0">
                    <a:moveTo>
                      <a:pt x="251" y="118"/>
                    </a:moveTo>
                    <a:cubicBezTo>
                      <a:pt x="184" y="34"/>
                      <a:pt x="184" y="1"/>
                      <a:pt x="34" y="17"/>
                    </a:cubicBezTo>
                    <a:cubicBezTo>
                      <a:pt x="0" y="185"/>
                      <a:pt x="134" y="368"/>
                      <a:pt x="335" y="368"/>
                    </a:cubicBezTo>
                    <a:cubicBezTo>
                      <a:pt x="335" y="235"/>
                      <a:pt x="301" y="201"/>
                      <a:pt x="251" y="1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2955900" y="3462482"/>
                <a:ext cx="17979" cy="26651"/>
              </a:xfrm>
              <a:custGeom>
                <a:avLst/>
                <a:gdLst/>
                <a:ahLst/>
                <a:cxnLst/>
                <a:rect l="l" t="t" r="r" b="b"/>
                <a:pathLst>
                  <a:path w="452" h="670" extrusionOk="0">
                    <a:moveTo>
                      <a:pt x="1" y="469"/>
                    </a:moveTo>
                    <a:cubicBezTo>
                      <a:pt x="1" y="602"/>
                      <a:pt x="1" y="636"/>
                      <a:pt x="134" y="669"/>
                    </a:cubicBezTo>
                    <a:lnTo>
                      <a:pt x="151" y="619"/>
                    </a:lnTo>
                    <a:cubicBezTo>
                      <a:pt x="151" y="619"/>
                      <a:pt x="168" y="619"/>
                      <a:pt x="168" y="602"/>
                    </a:cubicBezTo>
                    <a:cubicBezTo>
                      <a:pt x="452" y="1"/>
                      <a:pt x="1" y="368"/>
                      <a:pt x="1" y="4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1"/>
              <p:cNvSpPr/>
              <p:nvPr/>
            </p:nvSpPr>
            <p:spPr>
              <a:xfrm>
                <a:off x="2919344" y="3709741"/>
                <a:ext cx="15314" cy="23946"/>
              </a:xfrm>
              <a:custGeom>
                <a:avLst/>
                <a:gdLst/>
                <a:ahLst/>
                <a:cxnLst/>
                <a:rect l="l" t="t" r="r" b="b"/>
                <a:pathLst>
                  <a:path w="385" h="602" extrusionOk="0">
                    <a:moveTo>
                      <a:pt x="368" y="569"/>
                    </a:moveTo>
                    <a:cubicBezTo>
                      <a:pt x="385" y="452"/>
                      <a:pt x="368" y="401"/>
                      <a:pt x="301" y="335"/>
                    </a:cubicBezTo>
                    <a:cubicBezTo>
                      <a:pt x="17" y="0"/>
                      <a:pt x="1" y="602"/>
                      <a:pt x="368" y="5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1"/>
              <p:cNvSpPr/>
              <p:nvPr/>
            </p:nvSpPr>
            <p:spPr>
              <a:xfrm>
                <a:off x="2986489" y="3669208"/>
                <a:ext cx="14002" cy="1197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01" extrusionOk="0">
                    <a:moveTo>
                      <a:pt x="351" y="167"/>
                    </a:moveTo>
                    <a:cubicBezTo>
                      <a:pt x="301" y="67"/>
                      <a:pt x="151" y="0"/>
                      <a:pt x="17" y="0"/>
                    </a:cubicBezTo>
                    <a:cubicBezTo>
                      <a:pt x="0" y="100"/>
                      <a:pt x="34" y="167"/>
                      <a:pt x="117" y="217"/>
                    </a:cubicBezTo>
                    <a:cubicBezTo>
                      <a:pt x="251" y="301"/>
                      <a:pt x="318" y="268"/>
                      <a:pt x="351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1"/>
              <p:cNvSpPr/>
              <p:nvPr/>
            </p:nvSpPr>
            <p:spPr>
              <a:xfrm>
                <a:off x="2741895" y="3749598"/>
                <a:ext cx="13325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02" extrusionOk="0">
                    <a:moveTo>
                      <a:pt x="234" y="101"/>
                    </a:moveTo>
                    <a:cubicBezTo>
                      <a:pt x="168" y="51"/>
                      <a:pt x="117" y="1"/>
                      <a:pt x="51" y="84"/>
                    </a:cubicBezTo>
                    <a:cubicBezTo>
                      <a:pt x="0" y="168"/>
                      <a:pt x="134" y="402"/>
                      <a:pt x="318" y="318"/>
                    </a:cubicBezTo>
                    <a:cubicBezTo>
                      <a:pt x="335" y="201"/>
                      <a:pt x="318" y="185"/>
                      <a:pt x="234" y="1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1"/>
              <p:cNvSpPr/>
              <p:nvPr/>
            </p:nvSpPr>
            <p:spPr>
              <a:xfrm>
                <a:off x="2933306" y="3518330"/>
                <a:ext cx="14678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02" extrusionOk="0">
                    <a:moveTo>
                      <a:pt x="1" y="117"/>
                    </a:moveTo>
                    <a:lnTo>
                      <a:pt x="1" y="234"/>
                    </a:lnTo>
                    <a:cubicBezTo>
                      <a:pt x="184" y="301"/>
                      <a:pt x="285" y="301"/>
                      <a:pt x="368" y="167"/>
                    </a:cubicBezTo>
                    <a:cubicBezTo>
                      <a:pt x="251" y="0"/>
                      <a:pt x="1" y="101"/>
                      <a:pt x="1" y="1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1"/>
              <p:cNvSpPr/>
              <p:nvPr/>
            </p:nvSpPr>
            <p:spPr>
              <a:xfrm>
                <a:off x="2850886" y="3723027"/>
                <a:ext cx="16667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52" extrusionOk="0">
                    <a:moveTo>
                      <a:pt x="301" y="1"/>
                    </a:moveTo>
                    <a:cubicBezTo>
                      <a:pt x="168" y="1"/>
                      <a:pt x="1" y="251"/>
                      <a:pt x="151" y="318"/>
                    </a:cubicBezTo>
                    <a:cubicBezTo>
                      <a:pt x="235" y="351"/>
                      <a:pt x="418" y="134"/>
                      <a:pt x="301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1"/>
              <p:cNvSpPr/>
              <p:nvPr/>
            </p:nvSpPr>
            <p:spPr>
              <a:xfrm>
                <a:off x="2957888" y="3616025"/>
                <a:ext cx="14678" cy="11337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85" extrusionOk="0">
                    <a:moveTo>
                      <a:pt x="368" y="268"/>
                    </a:moveTo>
                    <a:cubicBezTo>
                      <a:pt x="352" y="151"/>
                      <a:pt x="335" y="118"/>
                      <a:pt x="268" y="67"/>
                    </a:cubicBezTo>
                    <a:cubicBezTo>
                      <a:pt x="185" y="17"/>
                      <a:pt x="101" y="1"/>
                      <a:pt x="51" y="84"/>
                    </a:cubicBezTo>
                    <a:cubicBezTo>
                      <a:pt x="1" y="218"/>
                      <a:pt x="218" y="285"/>
                      <a:pt x="368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1"/>
              <p:cNvSpPr/>
              <p:nvPr/>
            </p:nvSpPr>
            <p:spPr>
              <a:xfrm>
                <a:off x="3007094" y="3526286"/>
                <a:ext cx="11973" cy="12689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19" extrusionOk="0">
                    <a:moveTo>
                      <a:pt x="0" y="302"/>
                    </a:moveTo>
                    <a:cubicBezTo>
                      <a:pt x="117" y="318"/>
                      <a:pt x="100" y="318"/>
                      <a:pt x="184" y="235"/>
                    </a:cubicBezTo>
                    <a:cubicBezTo>
                      <a:pt x="251" y="185"/>
                      <a:pt x="301" y="168"/>
                      <a:pt x="301" y="51"/>
                    </a:cubicBezTo>
                    <a:cubicBezTo>
                      <a:pt x="100" y="1"/>
                      <a:pt x="0" y="101"/>
                      <a:pt x="0" y="3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1"/>
              <p:cNvSpPr/>
              <p:nvPr/>
            </p:nvSpPr>
            <p:spPr>
              <a:xfrm>
                <a:off x="3013060" y="3548880"/>
                <a:ext cx="19968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269" extrusionOk="0">
                    <a:moveTo>
                      <a:pt x="17" y="268"/>
                    </a:moveTo>
                    <a:cubicBezTo>
                      <a:pt x="168" y="268"/>
                      <a:pt x="502" y="18"/>
                      <a:pt x="218" y="18"/>
                    </a:cubicBezTo>
                    <a:cubicBezTo>
                      <a:pt x="51" y="1"/>
                      <a:pt x="1" y="101"/>
                      <a:pt x="17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1"/>
              <p:cNvSpPr/>
              <p:nvPr/>
            </p:nvSpPr>
            <p:spPr>
              <a:xfrm>
                <a:off x="2762500" y="3728994"/>
                <a:ext cx="14002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52" extrusionOk="0">
                    <a:moveTo>
                      <a:pt x="268" y="51"/>
                    </a:moveTo>
                    <a:cubicBezTo>
                      <a:pt x="168" y="1"/>
                      <a:pt x="151" y="1"/>
                      <a:pt x="51" y="34"/>
                    </a:cubicBezTo>
                    <a:cubicBezTo>
                      <a:pt x="0" y="201"/>
                      <a:pt x="234" y="252"/>
                      <a:pt x="351" y="218"/>
                    </a:cubicBezTo>
                    <a:cubicBezTo>
                      <a:pt x="351" y="101"/>
                      <a:pt x="351" y="85"/>
                      <a:pt x="268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1"/>
              <p:cNvSpPr/>
              <p:nvPr/>
            </p:nvSpPr>
            <p:spPr>
              <a:xfrm>
                <a:off x="2963219" y="3591442"/>
                <a:ext cx="19292" cy="22633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69" extrusionOk="0">
                    <a:moveTo>
                      <a:pt x="34" y="218"/>
                    </a:moveTo>
                    <a:cubicBezTo>
                      <a:pt x="34" y="351"/>
                      <a:pt x="0" y="268"/>
                      <a:pt x="101" y="334"/>
                    </a:cubicBezTo>
                    <a:cubicBezTo>
                      <a:pt x="485" y="568"/>
                      <a:pt x="351" y="0"/>
                      <a:pt x="34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1"/>
              <p:cNvSpPr/>
              <p:nvPr/>
            </p:nvSpPr>
            <p:spPr>
              <a:xfrm>
                <a:off x="3017714" y="3632652"/>
                <a:ext cx="12649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01" extrusionOk="0">
                    <a:moveTo>
                      <a:pt x="1" y="34"/>
                    </a:moveTo>
                    <a:lnTo>
                      <a:pt x="1" y="167"/>
                    </a:lnTo>
                    <a:cubicBezTo>
                      <a:pt x="101" y="201"/>
                      <a:pt x="218" y="201"/>
                      <a:pt x="301" y="151"/>
                    </a:cubicBezTo>
                    <a:lnTo>
                      <a:pt x="318" y="34"/>
                    </a:lnTo>
                    <a:cubicBezTo>
                      <a:pt x="251" y="17"/>
                      <a:pt x="234" y="0"/>
                      <a:pt x="168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1"/>
              <p:cNvSpPr/>
              <p:nvPr/>
            </p:nvSpPr>
            <p:spPr>
              <a:xfrm>
                <a:off x="2912025" y="3458505"/>
                <a:ext cx="12013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252" extrusionOk="0">
                    <a:moveTo>
                      <a:pt x="101" y="251"/>
                    </a:moveTo>
                    <a:lnTo>
                      <a:pt x="302" y="251"/>
                    </a:lnTo>
                    <a:cubicBezTo>
                      <a:pt x="302" y="101"/>
                      <a:pt x="218" y="17"/>
                      <a:pt x="84" y="1"/>
                    </a:cubicBezTo>
                    <a:cubicBezTo>
                      <a:pt x="1" y="118"/>
                      <a:pt x="18" y="118"/>
                      <a:pt x="101" y="2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1"/>
              <p:cNvSpPr/>
              <p:nvPr/>
            </p:nvSpPr>
            <p:spPr>
              <a:xfrm>
                <a:off x="3001763" y="3652580"/>
                <a:ext cx="12649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35" extrusionOk="0">
                    <a:moveTo>
                      <a:pt x="318" y="168"/>
                    </a:moveTo>
                    <a:cubicBezTo>
                      <a:pt x="268" y="1"/>
                      <a:pt x="184" y="17"/>
                      <a:pt x="17" y="34"/>
                    </a:cubicBezTo>
                    <a:cubicBezTo>
                      <a:pt x="17" y="151"/>
                      <a:pt x="1" y="168"/>
                      <a:pt x="101" y="201"/>
                    </a:cubicBezTo>
                    <a:cubicBezTo>
                      <a:pt x="218" y="234"/>
                      <a:pt x="251" y="201"/>
                      <a:pt x="318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1"/>
              <p:cNvSpPr/>
              <p:nvPr/>
            </p:nvSpPr>
            <p:spPr>
              <a:xfrm>
                <a:off x="2945279" y="3552221"/>
                <a:ext cx="13325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68" extrusionOk="0">
                    <a:moveTo>
                      <a:pt x="0" y="151"/>
                    </a:moveTo>
                    <a:cubicBezTo>
                      <a:pt x="34" y="201"/>
                      <a:pt x="17" y="218"/>
                      <a:pt x="117" y="234"/>
                    </a:cubicBezTo>
                    <a:cubicBezTo>
                      <a:pt x="218" y="268"/>
                      <a:pt x="218" y="251"/>
                      <a:pt x="268" y="218"/>
                    </a:cubicBezTo>
                    <a:cubicBezTo>
                      <a:pt x="334" y="34"/>
                      <a:pt x="84" y="1"/>
                      <a:pt x="0" y="1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1"/>
              <p:cNvSpPr/>
              <p:nvPr/>
            </p:nvSpPr>
            <p:spPr>
              <a:xfrm>
                <a:off x="2971850" y="3685158"/>
                <a:ext cx="11337" cy="9984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51" extrusionOk="0">
                    <a:moveTo>
                      <a:pt x="285" y="234"/>
                    </a:moveTo>
                    <a:cubicBezTo>
                      <a:pt x="285" y="67"/>
                      <a:pt x="235" y="0"/>
                      <a:pt x="67" y="17"/>
                    </a:cubicBezTo>
                    <a:cubicBezTo>
                      <a:pt x="1" y="167"/>
                      <a:pt x="101" y="251"/>
                      <a:pt x="285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1"/>
              <p:cNvSpPr/>
              <p:nvPr/>
            </p:nvSpPr>
            <p:spPr>
              <a:xfrm>
                <a:off x="2941301" y="3714395"/>
                <a:ext cx="10660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35" extrusionOk="0">
                    <a:moveTo>
                      <a:pt x="117" y="284"/>
                    </a:moveTo>
                    <a:cubicBezTo>
                      <a:pt x="201" y="335"/>
                      <a:pt x="217" y="301"/>
                      <a:pt x="267" y="268"/>
                    </a:cubicBezTo>
                    <a:cubicBezTo>
                      <a:pt x="251" y="84"/>
                      <a:pt x="50" y="0"/>
                      <a:pt x="17" y="151"/>
                    </a:cubicBezTo>
                    <a:cubicBezTo>
                      <a:pt x="0" y="218"/>
                      <a:pt x="67" y="268"/>
                      <a:pt x="117" y="2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1"/>
              <p:cNvSpPr/>
              <p:nvPr/>
            </p:nvSpPr>
            <p:spPr>
              <a:xfrm>
                <a:off x="2755857" y="3736313"/>
                <a:ext cx="9984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2" extrusionOk="0">
                    <a:moveTo>
                      <a:pt x="201" y="251"/>
                    </a:moveTo>
                    <a:cubicBezTo>
                      <a:pt x="251" y="118"/>
                      <a:pt x="151" y="1"/>
                      <a:pt x="0" y="84"/>
                    </a:cubicBezTo>
                    <a:cubicBezTo>
                      <a:pt x="0" y="151"/>
                      <a:pt x="0" y="185"/>
                      <a:pt x="50" y="235"/>
                    </a:cubicBezTo>
                    <a:cubicBezTo>
                      <a:pt x="184" y="352"/>
                      <a:pt x="201" y="251"/>
                      <a:pt x="201" y="2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1"/>
              <p:cNvSpPr/>
              <p:nvPr/>
            </p:nvSpPr>
            <p:spPr>
              <a:xfrm>
                <a:off x="2840266" y="3711054"/>
                <a:ext cx="11337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52" extrusionOk="0">
                    <a:moveTo>
                      <a:pt x="17" y="352"/>
                    </a:moveTo>
                    <a:cubicBezTo>
                      <a:pt x="184" y="352"/>
                      <a:pt x="284" y="201"/>
                      <a:pt x="201" y="118"/>
                    </a:cubicBezTo>
                    <a:cubicBezTo>
                      <a:pt x="84" y="1"/>
                      <a:pt x="0" y="201"/>
                      <a:pt x="17" y="3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1"/>
              <p:cNvSpPr/>
              <p:nvPr/>
            </p:nvSpPr>
            <p:spPr>
              <a:xfrm>
                <a:off x="2957888" y="3701746"/>
                <a:ext cx="11337" cy="12689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19" extrusionOk="0">
                    <a:moveTo>
                      <a:pt x="285" y="285"/>
                    </a:moveTo>
                    <a:cubicBezTo>
                      <a:pt x="285" y="151"/>
                      <a:pt x="201" y="1"/>
                      <a:pt x="101" y="101"/>
                    </a:cubicBezTo>
                    <a:cubicBezTo>
                      <a:pt x="1" y="185"/>
                      <a:pt x="101" y="318"/>
                      <a:pt x="285" y="2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1"/>
              <p:cNvSpPr/>
              <p:nvPr/>
            </p:nvSpPr>
            <p:spPr>
              <a:xfrm>
                <a:off x="2939949" y="3638618"/>
                <a:ext cx="14678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02" extrusionOk="0">
                    <a:moveTo>
                      <a:pt x="168" y="301"/>
                    </a:moveTo>
                    <a:cubicBezTo>
                      <a:pt x="201" y="301"/>
                      <a:pt x="218" y="301"/>
                      <a:pt x="235" y="301"/>
                    </a:cubicBezTo>
                    <a:cubicBezTo>
                      <a:pt x="318" y="285"/>
                      <a:pt x="285" y="285"/>
                      <a:pt x="318" y="268"/>
                    </a:cubicBezTo>
                    <a:cubicBezTo>
                      <a:pt x="368" y="17"/>
                      <a:pt x="1" y="1"/>
                      <a:pt x="168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1"/>
              <p:cNvSpPr/>
              <p:nvPr/>
            </p:nvSpPr>
            <p:spPr>
              <a:xfrm>
                <a:off x="2935295" y="3464511"/>
                <a:ext cx="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1"/>
              <p:cNvSpPr/>
              <p:nvPr/>
            </p:nvSpPr>
            <p:spPr>
              <a:xfrm>
                <a:off x="2940625" y="3538259"/>
                <a:ext cx="8671" cy="803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02" extrusionOk="0">
                    <a:moveTo>
                      <a:pt x="0" y="1"/>
                    </a:moveTo>
                    <a:lnTo>
                      <a:pt x="0" y="168"/>
                    </a:lnTo>
                    <a:cubicBezTo>
                      <a:pt x="201" y="201"/>
                      <a:pt x="218" y="201"/>
                      <a:pt x="218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1"/>
              <p:cNvSpPr/>
              <p:nvPr/>
            </p:nvSpPr>
            <p:spPr>
              <a:xfrm>
                <a:off x="2830281" y="3453851"/>
                <a:ext cx="10024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02" extrusionOk="0">
                    <a:moveTo>
                      <a:pt x="17" y="84"/>
                    </a:moveTo>
                    <a:cubicBezTo>
                      <a:pt x="1" y="301"/>
                      <a:pt x="251" y="285"/>
                      <a:pt x="235" y="151"/>
                    </a:cubicBezTo>
                    <a:cubicBezTo>
                      <a:pt x="201" y="1"/>
                      <a:pt x="17" y="67"/>
                      <a:pt x="17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1"/>
              <p:cNvSpPr/>
              <p:nvPr/>
            </p:nvSpPr>
            <p:spPr>
              <a:xfrm>
                <a:off x="2930641" y="3655246"/>
                <a:ext cx="8035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35" extrusionOk="0">
                    <a:moveTo>
                      <a:pt x="34" y="218"/>
                    </a:moveTo>
                    <a:lnTo>
                      <a:pt x="201" y="234"/>
                    </a:lnTo>
                    <a:cubicBezTo>
                      <a:pt x="201" y="84"/>
                      <a:pt x="201" y="101"/>
                      <a:pt x="134" y="0"/>
                    </a:cubicBezTo>
                    <a:lnTo>
                      <a:pt x="34" y="17"/>
                    </a:lnTo>
                    <a:cubicBezTo>
                      <a:pt x="1" y="84"/>
                      <a:pt x="1" y="151"/>
                      <a:pt x="34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1"/>
              <p:cNvSpPr/>
              <p:nvPr/>
            </p:nvSpPr>
            <p:spPr>
              <a:xfrm>
                <a:off x="2783781" y="3673185"/>
                <a:ext cx="7995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8" extrusionOk="0">
                    <a:moveTo>
                      <a:pt x="17" y="184"/>
                    </a:moveTo>
                    <a:cubicBezTo>
                      <a:pt x="167" y="268"/>
                      <a:pt x="201" y="184"/>
                      <a:pt x="184" y="0"/>
                    </a:cubicBezTo>
                    <a:cubicBezTo>
                      <a:pt x="50" y="0"/>
                      <a:pt x="0" y="34"/>
                      <a:pt x="17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1"/>
              <p:cNvSpPr/>
              <p:nvPr/>
            </p:nvSpPr>
            <p:spPr>
              <a:xfrm>
                <a:off x="2911388" y="3663201"/>
                <a:ext cx="7995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9" extrusionOk="0">
                    <a:moveTo>
                      <a:pt x="67" y="18"/>
                    </a:moveTo>
                    <a:cubicBezTo>
                      <a:pt x="34" y="84"/>
                      <a:pt x="0" y="201"/>
                      <a:pt x="100" y="218"/>
                    </a:cubicBezTo>
                    <a:cubicBezTo>
                      <a:pt x="167" y="218"/>
                      <a:pt x="134" y="218"/>
                      <a:pt x="201" y="218"/>
                    </a:cubicBez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1"/>
              <p:cNvSpPr/>
              <p:nvPr/>
            </p:nvSpPr>
            <p:spPr>
              <a:xfrm>
                <a:off x="2832947" y="3522984"/>
                <a:ext cx="12649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18" extrusionOk="0">
                    <a:moveTo>
                      <a:pt x="34" y="117"/>
                    </a:moveTo>
                    <a:cubicBezTo>
                      <a:pt x="17" y="167"/>
                      <a:pt x="1" y="251"/>
                      <a:pt x="118" y="268"/>
                    </a:cubicBezTo>
                    <a:cubicBezTo>
                      <a:pt x="318" y="318"/>
                      <a:pt x="251" y="0"/>
                      <a:pt x="34" y="1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1"/>
              <p:cNvSpPr/>
              <p:nvPr/>
            </p:nvSpPr>
            <p:spPr>
              <a:xfrm>
                <a:off x="2955900" y="3631976"/>
                <a:ext cx="10660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35" extrusionOk="0">
                    <a:moveTo>
                      <a:pt x="184" y="184"/>
                    </a:moveTo>
                    <a:cubicBezTo>
                      <a:pt x="268" y="34"/>
                      <a:pt x="184" y="1"/>
                      <a:pt x="34" y="17"/>
                    </a:cubicBezTo>
                    <a:cubicBezTo>
                      <a:pt x="1" y="134"/>
                      <a:pt x="51" y="234"/>
                      <a:pt x="184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1"/>
              <p:cNvSpPr/>
              <p:nvPr/>
            </p:nvSpPr>
            <p:spPr>
              <a:xfrm>
                <a:off x="2867513" y="3726368"/>
                <a:ext cx="8671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8" extrusionOk="0">
                    <a:moveTo>
                      <a:pt x="51" y="67"/>
                    </a:moveTo>
                    <a:cubicBezTo>
                      <a:pt x="0" y="167"/>
                      <a:pt x="34" y="167"/>
                      <a:pt x="51" y="217"/>
                    </a:cubicBezTo>
                    <a:lnTo>
                      <a:pt x="184" y="217"/>
                    </a:lnTo>
                    <a:cubicBezTo>
                      <a:pt x="201" y="134"/>
                      <a:pt x="218" y="100"/>
                      <a:pt x="151" y="0"/>
                    </a:cubicBezTo>
                    <a:cubicBezTo>
                      <a:pt x="84" y="17"/>
                      <a:pt x="67" y="17"/>
                      <a:pt x="51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1"/>
              <p:cNvSpPr/>
              <p:nvPr/>
            </p:nvSpPr>
            <p:spPr>
              <a:xfrm>
                <a:off x="2818308" y="3550232"/>
                <a:ext cx="12689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19" h="402" extrusionOk="0">
                    <a:moveTo>
                      <a:pt x="1" y="134"/>
                    </a:moveTo>
                    <a:lnTo>
                      <a:pt x="1" y="251"/>
                    </a:lnTo>
                    <a:cubicBezTo>
                      <a:pt x="318" y="401"/>
                      <a:pt x="185" y="0"/>
                      <a:pt x="1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1"/>
              <p:cNvSpPr/>
              <p:nvPr/>
            </p:nvSpPr>
            <p:spPr>
              <a:xfrm>
                <a:off x="2860871" y="3503056"/>
                <a:ext cx="8671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01" extrusionOk="0">
                    <a:moveTo>
                      <a:pt x="67" y="201"/>
                    </a:moveTo>
                    <a:cubicBezTo>
                      <a:pt x="184" y="184"/>
                      <a:pt x="167" y="201"/>
                      <a:pt x="218" y="117"/>
                    </a:cubicBezTo>
                    <a:lnTo>
                      <a:pt x="151" y="0"/>
                    </a:lnTo>
                    <a:lnTo>
                      <a:pt x="50" y="17"/>
                    </a:lnTo>
                    <a:cubicBezTo>
                      <a:pt x="0" y="134"/>
                      <a:pt x="17" y="117"/>
                      <a:pt x="67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1"/>
              <p:cNvSpPr/>
              <p:nvPr/>
            </p:nvSpPr>
            <p:spPr>
              <a:xfrm>
                <a:off x="2854864" y="3670520"/>
                <a:ext cx="8711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8" extrusionOk="0">
                    <a:moveTo>
                      <a:pt x="1" y="84"/>
                    </a:moveTo>
                    <a:lnTo>
                      <a:pt x="51" y="218"/>
                    </a:lnTo>
                    <a:cubicBezTo>
                      <a:pt x="185" y="201"/>
                      <a:pt x="168" y="201"/>
                      <a:pt x="218" y="118"/>
                    </a:cubicBez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1"/>
              <p:cNvSpPr/>
              <p:nvPr/>
            </p:nvSpPr>
            <p:spPr>
              <a:xfrm>
                <a:off x="2796391" y="3476444"/>
                <a:ext cx="7359" cy="803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02" extrusionOk="0">
                    <a:moveTo>
                      <a:pt x="168" y="134"/>
                    </a:moveTo>
                    <a:lnTo>
                      <a:pt x="184" y="1"/>
                    </a:lnTo>
                    <a:lnTo>
                      <a:pt x="17" y="17"/>
                    </a:lnTo>
                    <a:cubicBezTo>
                      <a:pt x="1" y="185"/>
                      <a:pt x="1" y="168"/>
                      <a:pt x="134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2802357" y="3693114"/>
                <a:ext cx="8711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8" extrusionOk="0">
                    <a:moveTo>
                      <a:pt x="34" y="51"/>
                    </a:moveTo>
                    <a:cubicBezTo>
                      <a:pt x="1" y="151"/>
                      <a:pt x="18" y="168"/>
                      <a:pt x="118" y="218"/>
                    </a:cubicBezTo>
                    <a:cubicBezTo>
                      <a:pt x="218" y="168"/>
                      <a:pt x="151" y="218"/>
                      <a:pt x="201" y="134"/>
                    </a:cubicBezTo>
                    <a:cubicBezTo>
                      <a:pt x="151" y="17"/>
                      <a:pt x="151" y="1"/>
                      <a:pt x="34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1"/>
              <p:cNvSpPr/>
              <p:nvPr/>
            </p:nvSpPr>
            <p:spPr>
              <a:xfrm>
                <a:off x="2849574" y="3447884"/>
                <a:ext cx="7359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35" extrusionOk="0">
                    <a:moveTo>
                      <a:pt x="34" y="50"/>
                    </a:moveTo>
                    <a:cubicBezTo>
                      <a:pt x="17" y="101"/>
                      <a:pt x="0" y="0"/>
                      <a:pt x="17" y="134"/>
                    </a:cubicBezTo>
                    <a:cubicBezTo>
                      <a:pt x="17" y="184"/>
                      <a:pt x="17" y="201"/>
                      <a:pt x="50" y="217"/>
                    </a:cubicBezTo>
                    <a:cubicBezTo>
                      <a:pt x="101" y="234"/>
                      <a:pt x="151" y="201"/>
                      <a:pt x="184" y="167"/>
                    </a:cubicBezTo>
                    <a:cubicBezTo>
                      <a:pt x="184" y="84"/>
                      <a:pt x="184" y="117"/>
                      <a:pt x="151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1"/>
              <p:cNvSpPr/>
              <p:nvPr/>
            </p:nvSpPr>
            <p:spPr>
              <a:xfrm>
                <a:off x="2807688" y="3465824"/>
                <a:ext cx="13325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18" extrusionOk="0">
                    <a:moveTo>
                      <a:pt x="67" y="218"/>
                    </a:moveTo>
                    <a:cubicBezTo>
                      <a:pt x="84" y="234"/>
                      <a:pt x="118" y="318"/>
                      <a:pt x="201" y="218"/>
                    </a:cubicBezTo>
                    <a:cubicBezTo>
                      <a:pt x="335" y="67"/>
                      <a:pt x="1" y="0"/>
                      <a:pt x="67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1"/>
              <p:cNvSpPr/>
              <p:nvPr/>
            </p:nvSpPr>
            <p:spPr>
              <a:xfrm>
                <a:off x="2868826" y="3673185"/>
                <a:ext cx="11337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01" extrusionOk="0">
                    <a:moveTo>
                      <a:pt x="218" y="201"/>
                    </a:moveTo>
                    <a:cubicBezTo>
                      <a:pt x="235" y="168"/>
                      <a:pt x="285" y="201"/>
                      <a:pt x="251" y="101"/>
                    </a:cubicBezTo>
                    <a:cubicBezTo>
                      <a:pt x="235" y="0"/>
                      <a:pt x="218" y="34"/>
                      <a:pt x="151" y="17"/>
                    </a:cubicBezTo>
                    <a:cubicBezTo>
                      <a:pt x="151" y="17"/>
                      <a:pt x="1" y="151"/>
                      <a:pt x="218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1"/>
              <p:cNvSpPr/>
              <p:nvPr/>
            </p:nvSpPr>
            <p:spPr>
              <a:xfrm>
                <a:off x="2771132" y="3653257"/>
                <a:ext cx="8035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35" extrusionOk="0">
                    <a:moveTo>
                      <a:pt x="134" y="184"/>
                    </a:moveTo>
                    <a:cubicBezTo>
                      <a:pt x="134" y="184"/>
                      <a:pt x="201" y="234"/>
                      <a:pt x="168" y="84"/>
                    </a:cubicBezTo>
                    <a:cubicBezTo>
                      <a:pt x="151" y="0"/>
                      <a:pt x="134" y="34"/>
                      <a:pt x="67" y="17"/>
                    </a:cubicBezTo>
                    <a:cubicBezTo>
                      <a:pt x="67" y="34"/>
                      <a:pt x="1" y="17"/>
                      <a:pt x="51" y="151"/>
                    </a:cubicBezTo>
                    <a:cubicBezTo>
                      <a:pt x="67" y="201"/>
                      <a:pt x="84" y="201"/>
                      <a:pt x="134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1"/>
              <p:cNvSpPr/>
              <p:nvPr/>
            </p:nvSpPr>
            <p:spPr>
              <a:xfrm>
                <a:off x="2958565" y="3569485"/>
                <a:ext cx="735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19" extrusionOk="0">
                    <a:moveTo>
                      <a:pt x="51" y="18"/>
                    </a:moveTo>
                    <a:cubicBezTo>
                      <a:pt x="51" y="18"/>
                      <a:pt x="0" y="51"/>
                      <a:pt x="17" y="118"/>
                    </a:cubicBezTo>
                    <a:cubicBezTo>
                      <a:pt x="51" y="218"/>
                      <a:pt x="34" y="185"/>
                      <a:pt x="134" y="185"/>
                    </a:cubicBezTo>
                    <a:cubicBezTo>
                      <a:pt x="168" y="68"/>
                      <a:pt x="184" y="1"/>
                      <a:pt x="51" y="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1"/>
              <p:cNvSpPr/>
              <p:nvPr/>
            </p:nvSpPr>
            <p:spPr>
              <a:xfrm>
                <a:off x="2678092" y="3806759"/>
                <a:ext cx="15314" cy="2796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03" extrusionOk="0">
                    <a:moveTo>
                      <a:pt x="351" y="703"/>
                    </a:moveTo>
                    <a:cubicBezTo>
                      <a:pt x="385" y="552"/>
                      <a:pt x="335" y="452"/>
                      <a:pt x="268" y="302"/>
                    </a:cubicBezTo>
                    <a:cubicBezTo>
                      <a:pt x="201" y="151"/>
                      <a:pt x="201" y="18"/>
                      <a:pt x="34" y="1"/>
                    </a:cubicBezTo>
                    <a:cubicBezTo>
                      <a:pt x="0" y="168"/>
                      <a:pt x="67" y="302"/>
                      <a:pt x="117" y="435"/>
                    </a:cubicBezTo>
                    <a:cubicBezTo>
                      <a:pt x="218" y="703"/>
                      <a:pt x="218" y="703"/>
                      <a:pt x="351" y="7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1"/>
              <p:cNvSpPr/>
              <p:nvPr/>
            </p:nvSpPr>
            <p:spPr>
              <a:xfrm>
                <a:off x="2689389" y="3792161"/>
                <a:ext cx="16667" cy="24622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19" extrusionOk="0">
                    <a:moveTo>
                      <a:pt x="268" y="301"/>
                    </a:moveTo>
                    <a:cubicBezTo>
                      <a:pt x="234" y="218"/>
                      <a:pt x="184" y="0"/>
                      <a:pt x="84" y="101"/>
                    </a:cubicBezTo>
                    <a:cubicBezTo>
                      <a:pt x="0" y="201"/>
                      <a:pt x="101" y="619"/>
                      <a:pt x="418" y="602"/>
                    </a:cubicBezTo>
                    <a:cubicBezTo>
                      <a:pt x="418" y="435"/>
                      <a:pt x="335" y="468"/>
                      <a:pt x="268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1"/>
              <p:cNvSpPr/>
              <p:nvPr/>
            </p:nvSpPr>
            <p:spPr>
              <a:xfrm>
                <a:off x="2715960" y="3762248"/>
                <a:ext cx="17343" cy="29276"/>
              </a:xfrm>
              <a:custGeom>
                <a:avLst/>
                <a:gdLst/>
                <a:ahLst/>
                <a:cxnLst/>
                <a:rect l="l" t="t" r="r" b="b"/>
                <a:pathLst>
                  <a:path w="436" h="736" extrusionOk="0">
                    <a:moveTo>
                      <a:pt x="402" y="736"/>
                    </a:moveTo>
                    <a:cubicBezTo>
                      <a:pt x="435" y="569"/>
                      <a:pt x="402" y="569"/>
                      <a:pt x="318" y="452"/>
                    </a:cubicBezTo>
                    <a:cubicBezTo>
                      <a:pt x="1" y="0"/>
                      <a:pt x="18" y="719"/>
                      <a:pt x="402" y="73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1"/>
              <p:cNvSpPr/>
              <p:nvPr/>
            </p:nvSpPr>
            <p:spPr>
              <a:xfrm>
                <a:off x="3015725" y="3572826"/>
                <a:ext cx="16667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02" extrusionOk="0">
                    <a:moveTo>
                      <a:pt x="17" y="401"/>
                    </a:moveTo>
                    <a:cubicBezTo>
                      <a:pt x="151" y="385"/>
                      <a:pt x="184" y="335"/>
                      <a:pt x="251" y="268"/>
                    </a:cubicBezTo>
                    <a:cubicBezTo>
                      <a:pt x="351" y="201"/>
                      <a:pt x="418" y="168"/>
                      <a:pt x="385" y="67"/>
                    </a:cubicBezTo>
                    <a:cubicBezTo>
                      <a:pt x="201" y="0"/>
                      <a:pt x="0" y="184"/>
                      <a:pt x="17" y="4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1"/>
              <p:cNvSpPr/>
              <p:nvPr/>
            </p:nvSpPr>
            <p:spPr>
              <a:xfrm>
                <a:off x="2730598" y="3759583"/>
                <a:ext cx="14002" cy="14678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69" extrusionOk="0">
                    <a:moveTo>
                      <a:pt x="335" y="368"/>
                    </a:moveTo>
                    <a:cubicBezTo>
                      <a:pt x="351" y="168"/>
                      <a:pt x="218" y="1"/>
                      <a:pt x="51" y="1"/>
                    </a:cubicBezTo>
                    <a:cubicBezTo>
                      <a:pt x="0" y="84"/>
                      <a:pt x="34" y="151"/>
                      <a:pt x="101" y="235"/>
                    </a:cubicBezTo>
                    <a:cubicBezTo>
                      <a:pt x="168" y="318"/>
                      <a:pt x="201" y="351"/>
                      <a:pt x="335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1"/>
              <p:cNvSpPr/>
              <p:nvPr/>
            </p:nvSpPr>
            <p:spPr>
              <a:xfrm>
                <a:off x="2824315" y="3707752"/>
                <a:ext cx="12013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18" extrusionOk="0">
                    <a:moveTo>
                      <a:pt x="0" y="301"/>
                    </a:moveTo>
                    <a:cubicBezTo>
                      <a:pt x="167" y="318"/>
                      <a:pt x="301" y="184"/>
                      <a:pt x="284" y="17"/>
                    </a:cubicBezTo>
                    <a:cubicBezTo>
                      <a:pt x="84" y="0"/>
                      <a:pt x="0" y="101"/>
                      <a:pt x="0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1"/>
              <p:cNvSpPr/>
              <p:nvPr/>
            </p:nvSpPr>
            <p:spPr>
              <a:xfrm>
                <a:off x="2687400" y="3511688"/>
                <a:ext cx="9348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18" extrusionOk="0">
                    <a:moveTo>
                      <a:pt x="84" y="318"/>
                    </a:moveTo>
                    <a:lnTo>
                      <a:pt x="151" y="318"/>
                    </a:lnTo>
                    <a:cubicBezTo>
                      <a:pt x="234" y="218"/>
                      <a:pt x="234" y="134"/>
                      <a:pt x="201" y="0"/>
                    </a:cubicBezTo>
                    <a:cubicBezTo>
                      <a:pt x="101" y="0"/>
                      <a:pt x="67" y="17"/>
                      <a:pt x="34" y="101"/>
                    </a:cubicBezTo>
                    <a:cubicBezTo>
                      <a:pt x="0" y="218"/>
                      <a:pt x="17" y="251"/>
                      <a:pt x="84" y="3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1"/>
              <p:cNvSpPr/>
              <p:nvPr/>
            </p:nvSpPr>
            <p:spPr>
              <a:xfrm>
                <a:off x="2892772" y="3673185"/>
                <a:ext cx="10660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35" extrusionOk="0">
                    <a:moveTo>
                      <a:pt x="218" y="0"/>
                    </a:moveTo>
                    <a:cubicBezTo>
                      <a:pt x="0" y="0"/>
                      <a:pt x="0" y="234"/>
                      <a:pt x="84" y="268"/>
                    </a:cubicBezTo>
                    <a:cubicBezTo>
                      <a:pt x="201" y="335"/>
                      <a:pt x="268" y="134"/>
                      <a:pt x="218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1"/>
              <p:cNvSpPr/>
              <p:nvPr/>
            </p:nvSpPr>
            <p:spPr>
              <a:xfrm>
                <a:off x="2803034" y="3476444"/>
                <a:ext cx="2705" cy="537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35" extrusionOk="0">
                    <a:moveTo>
                      <a:pt x="1" y="134"/>
                    </a:moveTo>
                    <a:lnTo>
                      <a:pt x="67" y="134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" name="Google Shape;304;p21"/>
          <p:cNvGrpSpPr/>
          <p:nvPr/>
        </p:nvGrpSpPr>
        <p:grpSpPr>
          <a:xfrm>
            <a:off x="5401775" y="3291615"/>
            <a:ext cx="1092691" cy="564287"/>
            <a:chOff x="5471225" y="3215940"/>
            <a:chExt cx="1092691" cy="564287"/>
          </a:xfrm>
        </p:grpSpPr>
        <p:sp>
          <p:nvSpPr>
            <p:cNvPr id="305" name="Google Shape;305;p21"/>
            <p:cNvSpPr/>
            <p:nvPr/>
          </p:nvSpPr>
          <p:spPr>
            <a:xfrm>
              <a:off x="5794897" y="3390723"/>
              <a:ext cx="121679" cy="121640"/>
            </a:xfrm>
            <a:custGeom>
              <a:avLst/>
              <a:gdLst/>
              <a:ahLst/>
              <a:cxnLst/>
              <a:rect l="l" t="t" r="r" b="b"/>
              <a:pathLst>
                <a:path w="3059" h="3058" extrusionOk="0">
                  <a:moveTo>
                    <a:pt x="1989" y="1972"/>
                  </a:moveTo>
                  <a:cubicBezTo>
                    <a:pt x="1839" y="2089"/>
                    <a:pt x="1605" y="2172"/>
                    <a:pt x="1137" y="2239"/>
                  </a:cubicBezTo>
                  <a:cubicBezTo>
                    <a:pt x="418" y="2356"/>
                    <a:pt x="1" y="2774"/>
                    <a:pt x="920" y="2841"/>
                  </a:cubicBezTo>
                  <a:cubicBezTo>
                    <a:pt x="1605" y="2908"/>
                    <a:pt x="2323" y="3058"/>
                    <a:pt x="2741" y="3025"/>
                  </a:cubicBezTo>
                  <a:cubicBezTo>
                    <a:pt x="2991" y="3008"/>
                    <a:pt x="3008" y="2991"/>
                    <a:pt x="3025" y="2741"/>
                  </a:cubicBezTo>
                  <a:cubicBezTo>
                    <a:pt x="3058" y="2323"/>
                    <a:pt x="2908" y="1604"/>
                    <a:pt x="2858" y="919"/>
                  </a:cubicBezTo>
                  <a:cubicBezTo>
                    <a:pt x="2791" y="0"/>
                    <a:pt x="2373" y="418"/>
                    <a:pt x="2256" y="1120"/>
                  </a:cubicBezTo>
                  <a:cubicBezTo>
                    <a:pt x="2189" y="1604"/>
                    <a:pt x="2106" y="1838"/>
                    <a:pt x="1989" y="197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5471225" y="3215940"/>
              <a:ext cx="434689" cy="279158"/>
            </a:xfrm>
            <a:custGeom>
              <a:avLst/>
              <a:gdLst/>
              <a:ahLst/>
              <a:cxnLst/>
              <a:rect l="l" t="t" r="r" b="b"/>
              <a:pathLst>
                <a:path w="10928" h="7018" extrusionOk="0">
                  <a:moveTo>
                    <a:pt x="10778" y="6299"/>
                  </a:moveTo>
                  <a:cubicBezTo>
                    <a:pt x="10928" y="6483"/>
                    <a:pt x="10226" y="7018"/>
                    <a:pt x="10076" y="6851"/>
                  </a:cubicBezTo>
                  <a:cubicBezTo>
                    <a:pt x="10076" y="6834"/>
                    <a:pt x="6400" y="1838"/>
                    <a:pt x="168" y="368"/>
                  </a:cubicBezTo>
                  <a:cubicBezTo>
                    <a:pt x="67" y="351"/>
                    <a:pt x="1" y="251"/>
                    <a:pt x="34" y="150"/>
                  </a:cubicBezTo>
                  <a:cubicBezTo>
                    <a:pt x="51" y="50"/>
                    <a:pt x="151" y="0"/>
                    <a:pt x="251" y="17"/>
                  </a:cubicBezTo>
                  <a:cubicBezTo>
                    <a:pt x="6600" y="1504"/>
                    <a:pt x="10778" y="6282"/>
                    <a:pt x="10778" y="629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" name="Google Shape;307;p21"/>
            <p:cNvGrpSpPr/>
            <p:nvPr/>
          </p:nvGrpSpPr>
          <p:grpSpPr>
            <a:xfrm>
              <a:off x="6022187" y="3388734"/>
              <a:ext cx="541730" cy="391493"/>
              <a:chOff x="6022187" y="3388734"/>
              <a:chExt cx="541730" cy="391493"/>
            </a:xfrm>
          </p:grpSpPr>
          <p:sp>
            <p:nvSpPr>
              <p:cNvPr id="308" name="Google Shape;308;p21"/>
              <p:cNvSpPr/>
              <p:nvPr/>
            </p:nvSpPr>
            <p:spPr>
              <a:xfrm>
                <a:off x="6022187" y="3442554"/>
                <a:ext cx="541730" cy="323709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8138" extrusionOk="0">
                    <a:moveTo>
                      <a:pt x="12399" y="7770"/>
                    </a:moveTo>
                    <a:cubicBezTo>
                      <a:pt x="12365" y="7737"/>
                      <a:pt x="12115" y="7386"/>
                      <a:pt x="11714" y="6901"/>
                    </a:cubicBezTo>
                    <a:cubicBezTo>
                      <a:pt x="10795" y="6183"/>
                      <a:pt x="9157" y="4980"/>
                      <a:pt x="8038" y="4529"/>
                    </a:cubicBez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03" y="5230"/>
                    </a:lnTo>
                    <a:lnTo>
                      <a:pt x="7503" y="5247"/>
                    </a:lnTo>
                    <a:lnTo>
                      <a:pt x="7503" y="5247"/>
                    </a:lnTo>
                    <a:lnTo>
                      <a:pt x="7503" y="5247"/>
                    </a:lnTo>
                    <a:cubicBezTo>
                      <a:pt x="7486" y="5264"/>
                      <a:pt x="7470" y="5264"/>
                      <a:pt x="7453" y="5281"/>
                    </a:cubicBezTo>
                    <a:lnTo>
                      <a:pt x="6551" y="5832"/>
                    </a:lnTo>
                    <a:cubicBezTo>
                      <a:pt x="6534" y="5849"/>
                      <a:pt x="6517" y="5849"/>
                      <a:pt x="6501" y="5849"/>
                    </a:cubicBezTo>
                    <a:cubicBezTo>
                      <a:pt x="6417" y="5882"/>
                      <a:pt x="6317" y="5832"/>
                      <a:pt x="6283" y="5732"/>
                    </a:cubicBezTo>
                    <a:lnTo>
                      <a:pt x="4913" y="1254"/>
                    </a:lnTo>
                    <a:cubicBezTo>
                      <a:pt x="4880" y="1187"/>
                      <a:pt x="4897" y="1120"/>
                      <a:pt x="4947" y="1070"/>
                    </a:cubicBezTo>
                    <a:lnTo>
                      <a:pt x="5782" y="251"/>
                    </a:lnTo>
                    <a:lnTo>
                      <a:pt x="5799" y="235"/>
                    </a:lnTo>
                    <a:lnTo>
                      <a:pt x="5799" y="235"/>
                    </a:lnTo>
                    <a:cubicBezTo>
                      <a:pt x="5799" y="235"/>
                      <a:pt x="5799" y="235"/>
                      <a:pt x="5799" y="235"/>
                    </a:cubicBezTo>
                    <a:lnTo>
                      <a:pt x="5799" y="218"/>
                    </a:lnTo>
                    <a:lnTo>
                      <a:pt x="5799" y="218"/>
                    </a:lnTo>
                    <a:cubicBezTo>
                      <a:pt x="5816" y="218"/>
                      <a:pt x="5816" y="218"/>
                      <a:pt x="5816" y="218"/>
                    </a:cubicBezTo>
                    <a:lnTo>
                      <a:pt x="5816" y="218"/>
                    </a:lnTo>
                    <a:cubicBezTo>
                      <a:pt x="5832" y="201"/>
                      <a:pt x="5849" y="201"/>
                      <a:pt x="5866" y="201"/>
                    </a:cubicBez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82" y="201"/>
                    </a:lnTo>
                    <a:lnTo>
                      <a:pt x="5882" y="201"/>
                    </a:lnTo>
                    <a:cubicBezTo>
                      <a:pt x="5882" y="201"/>
                      <a:pt x="5882" y="201"/>
                      <a:pt x="5899" y="201"/>
                    </a:cubicBezTo>
                    <a:lnTo>
                      <a:pt x="10126" y="1"/>
                    </a:lnTo>
                    <a:cubicBezTo>
                      <a:pt x="10210" y="1"/>
                      <a:pt x="10310" y="67"/>
                      <a:pt x="10310" y="168"/>
                    </a:cubicBezTo>
                    <a:cubicBezTo>
                      <a:pt x="10310" y="201"/>
                      <a:pt x="10310" y="218"/>
                      <a:pt x="10293" y="235"/>
                    </a:cubicBezTo>
                    <a:lnTo>
                      <a:pt x="10009" y="1120"/>
                    </a:lnTo>
                    <a:cubicBezTo>
                      <a:pt x="10594" y="1621"/>
                      <a:pt x="13618" y="4328"/>
                      <a:pt x="12716" y="7720"/>
                    </a:cubicBezTo>
                    <a:cubicBezTo>
                      <a:pt x="12683" y="7820"/>
                      <a:pt x="12583" y="7870"/>
                      <a:pt x="12499" y="7854"/>
                    </a:cubicBezTo>
                    <a:cubicBezTo>
                      <a:pt x="12449" y="7837"/>
                      <a:pt x="12415" y="7803"/>
                      <a:pt x="12399" y="7770"/>
                    </a:cubicBezTo>
                    <a:close/>
                    <a:moveTo>
                      <a:pt x="5348" y="4345"/>
                    </a:moveTo>
                    <a:cubicBezTo>
                      <a:pt x="5364" y="4295"/>
                      <a:pt x="5364" y="4245"/>
                      <a:pt x="5331" y="4211"/>
                    </a:cubicBezTo>
                    <a:lnTo>
                      <a:pt x="3777" y="1137"/>
                    </a:lnTo>
                    <a:lnTo>
                      <a:pt x="3777" y="1137"/>
                    </a:lnTo>
                    <a:lnTo>
                      <a:pt x="3777" y="1120"/>
                    </a:lnTo>
                    <a:cubicBezTo>
                      <a:pt x="3727" y="1037"/>
                      <a:pt x="3610" y="1003"/>
                      <a:pt x="3527" y="1053"/>
                    </a:cubicBezTo>
                    <a:lnTo>
                      <a:pt x="419" y="2791"/>
                    </a:lnTo>
                    <a:cubicBezTo>
                      <a:pt x="385" y="2808"/>
                      <a:pt x="352" y="2824"/>
                      <a:pt x="335" y="2858"/>
                    </a:cubicBezTo>
                    <a:cubicBezTo>
                      <a:pt x="335" y="2858"/>
                      <a:pt x="335" y="2858"/>
                      <a:pt x="335" y="2874"/>
                    </a:cubicBezTo>
                    <a:lnTo>
                      <a:pt x="335" y="2874"/>
                    </a:lnTo>
                    <a:cubicBezTo>
                      <a:pt x="335" y="2874"/>
                      <a:pt x="335" y="2874"/>
                      <a:pt x="335" y="2874"/>
                    </a:cubicBezTo>
                    <a:lnTo>
                      <a:pt x="335" y="2874"/>
                    </a:lnTo>
                    <a:lnTo>
                      <a:pt x="335" y="2891"/>
                    </a:lnTo>
                    <a:cubicBezTo>
                      <a:pt x="335" y="2891"/>
                      <a:pt x="335" y="2891"/>
                      <a:pt x="318" y="2908"/>
                    </a:cubicBezTo>
                    <a:lnTo>
                      <a:pt x="18" y="4144"/>
                    </a:lnTo>
                    <a:cubicBezTo>
                      <a:pt x="1" y="4245"/>
                      <a:pt x="51" y="4328"/>
                      <a:pt x="151" y="4362"/>
                    </a:cubicBezTo>
                    <a:lnTo>
                      <a:pt x="937" y="4629"/>
                    </a:lnTo>
                    <a:lnTo>
                      <a:pt x="486" y="5999"/>
                    </a:lnTo>
                    <a:cubicBezTo>
                      <a:pt x="486" y="6016"/>
                      <a:pt x="486" y="6016"/>
                      <a:pt x="486" y="6016"/>
                    </a:cubicBezTo>
                    <a:cubicBezTo>
                      <a:pt x="486" y="6016"/>
                      <a:pt x="486" y="6032"/>
                      <a:pt x="486" y="6032"/>
                    </a:cubicBezTo>
                    <a:lnTo>
                      <a:pt x="185" y="7269"/>
                    </a:lnTo>
                    <a:cubicBezTo>
                      <a:pt x="151" y="7369"/>
                      <a:pt x="218" y="7469"/>
                      <a:pt x="302" y="7486"/>
                    </a:cubicBezTo>
                    <a:lnTo>
                      <a:pt x="2507" y="8104"/>
                    </a:lnTo>
                    <a:lnTo>
                      <a:pt x="2507" y="8104"/>
                    </a:lnTo>
                    <a:lnTo>
                      <a:pt x="2524" y="8121"/>
                    </a:lnTo>
                    <a:cubicBezTo>
                      <a:pt x="2608" y="8138"/>
                      <a:pt x="2708" y="8088"/>
                      <a:pt x="2741" y="7987"/>
                    </a:cubicBezTo>
                    <a:lnTo>
                      <a:pt x="3042" y="6734"/>
                    </a:lnTo>
                    <a:lnTo>
                      <a:pt x="3476" y="5347"/>
                    </a:lnTo>
                    <a:lnTo>
                      <a:pt x="4830" y="5715"/>
                    </a:lnTo>
                    <a:lnTo>
                      <a:pt x="4830" y="5715"/>
                    </a:lnTo>
                    <a:lnTo>
                      <a:pt x="4830" y="5715"/>
                    </a:lnTo>
                    <a:cubicBezTo>
                      <a:pt x="4930" y="5732"/>
                      <a:pt x="5030" y="5682"/>
                      <a:pt x="5047" y="5581"/>
                    </a:cubicBezTo>
                    <a:close/>
                    <a:moveTo>
                      <a:pt x="3176" y="5097"/>
                    </a:moveTo>
                    <a:lnTo>
                      <a:pt x="2741" y="6467"/>
                    </a:lnTo>
                    <a:lnTo>
                      <a:pt x="887" y="5949"/>
                    </a:lnTo>
                    <a:lnTo>
                      <a:pt x="1321" y="4579"/>
                    </a:lnTo>
                    <a:lnTo>
                      <a:pt x="1321" y="4562"/>
                    </a:lnTo>
                    <a:cubicBezTo>
                      <a:pt x="1321" y="4562"/>
                      <a:pt x="1321" y="4562"/>
                      <a:pt x="1321" y="4562"/>
                    </a:cubicBezTo>
                    <a:lnTo>
                      <a:pt x="1722" y="3342"/>
                    </a:lnTo>
                    <a:cubicBezTo>
                      <a:pt x="1739" y="3242"/>
                      <a:pt x="1689" y="3142"/>
                      <a:pt x="1605" y="3108"/>
                    </a:cubicBezTo>
                    <a:lnTo>
                      <a:pt x="937" y="2891"/>
                    </a:lnTo>
                    <a:lnTo>
                      <a:pt x="3527" y="1454"/>
                    </a:lnTo>
                    <a:lnTo>
                      <a:pt x="4830" y="4027"/>
                    </a:lnTo>
                    <a:lnTo>
                      <a:pt x="3777" y="3760"/>
                    </a:lnTo>
                    <a:cubicBezTo>
                      <a:pt x="3677" y="3743"/>
                      <a:pt x="3593" y="3793"/>
                      <a:pt x="3560" y="3894"/>
                    </a:cubicBezTo>
                    <a:lnTo>
                      <a:pt x="3192" y="5063"/>
                    </a:lnTo>
                    <a:cubicBezTo>
                      <a:pt x="3192" y="5080"/>
                      <a:pt x="3176" y="5080"/>
                      <a:pt x="3176" y="5097"/>
                    </a:cubicBezTo>
                    <a:close/>
                    <a:moveTo>
                      <a:pt x="3577" y="5013"/>
                    </a:moveTo>
                    <a:lnTo>
                      <a:pt x="4746" y="5314"/>
                    </a:lnTo>
                    <a:lnTo>
                      <a:pt x="4963" y="4428"/>
                    </a:lnTo>
                    <a:lnTo>
                      <a:pt x="3861" y="4161"/>
                    </a:lnTo>
                    <a:close/>
                    <a:moveTo>
                      <a:pt x="786" y="6300"/>
                    </a:moveTo>
                    <a:lnTo>
                      <a:pt x="2641" y="6818"/>
                    </a:lnTo>
                    <a:lnTo>
                      <a:pt x="2424" y="7720"/>
                    </a:lnTo>
                    <a:lnTo>
                      <a:pt x="569" y="7202"/>
                    </a:lnTo>
                    <a:close/>
                    <a:moveTo>
                      <a:pt x="619" y="3175"/>
                    </a:moveTo>
                    <a:lnTo>
                      <a:pt x="1321" y="3392"/>
                    </a:lnTo>
                    <a:lnTo>
                      <a:pt x="1037" y="4278"/>
                    </a:lnTo>
                    <a:lnTo>
                      <a:pt x="419" y="4077"/>
                    </a:lnTo>
                    <a:close/>
                    <a:moveTo>
                      <a:pt x="7152" y="5047"/>
                    </a:moveTo>
                    <a:lnTo>
                      <a:pt x="5816" y="702"/>
                    </a:lnTo>
                    <a:lnTo>
                      <a:pt x="5281" y="1254"/>
                    </a:lnTo>
                    <a:lnTo>
                      <a:pt x="6551" y="5414"/>
                    </a:lnTo>
                    <a:close/>
                    <a:moveTo>
                      <a:pt x="10611" y="5631"/>
                    </a:moveTo>
                    <a:cubicBezTo>
                      <a:pt x="9943" y="4946"/>
                      <a:pt x="9174" y="4261"/>
                      <a:pt x="8456" y="3944"/>
                    </a:cubicBezTo>
                    <a:lnTo>
                      <a:pt x="8255" y="4228"/>
                    </a:lnTo>
                    <a:cubicBezTo>
                      <a:pt x="8957" y="4529"/>
                      <a:pt x="9826" y="5097"/>
                      <a:pt x="10611" y="5631"/>
                    </a:cubicBezTo>
                    <a:close/>
                    <a:moveTo>
                      <a:pt x="8255" y="3626"/>
                    </a:moveTo>
                    <a:cubicBezTo>
                      <a:pt x="8305" y="3543"/>
                      <a:pt x="8389" y="3509"/>
                      <a:pt x="8472" y="3543"/>
                    </a:cubicBezTo>
                    <a:cubicBezTo>
                      <a:pt x="9725" y="4061"/>
                      <a:pt x="11146" y="5615"/>
                      <a:pt x="11964" y="6634"/>
                    </a:cubicBezTo>
                    <a:cubicBezTo>
                      <a:pt x="12182" y="6801"/>
                      <a:pt x="12365" y="6951"/>
                      <a:pt x="12482" y="7035"/>
                    </a:cubicBezTo>
                    <a:cubicBezTo>
                      <a:pt x="12900" y="3894"/>
                      <a:pt x="9876" y="1471"/>
                      <a:pt x="9692" y="1337"/>
                    </a:cubicBezTo>
                    <a:cubicBezTo>
                      <a:pt x="9625" y="1287"/>
                      <a:pt x="9608" y="1204"/>
                      <a:pt x="9625" y="1120"/>
                    </a:cubicBezTo>
                    <a:lnTo>
                      <a:pt x="9876" y="368"/>
                    </a:lnTo>
                    <a:lnTo>
                      <a:pt x="6133" y="535"/>
                    </a:lnTo>
                    <a:lnTo>
                      <a:pt x="7436" y="4729"/>
                    </a:lnTo>
                    <a:cubicBezTo>
                      <a:pt x="7770" y="4278"/>
                      <a:pt x="7871" y="4144"/>
                      <a:pt x="8255" y="362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1"/>
              <p:cNvSpPr/>
              <p:nvPr/>
            </p:nvSpPr>
            <p:spPr>
              <a:xfrm>
                <a:off x="6180383" y="3608706"/>
                <a:ext cx="34606" cy="5453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371" extrusionOk="0">
                    <a:moveTo>
                      <a:pt x="67" y="1287"/>
                    </a:moveTo>
                    <a:cubicBezTo>
                      <a:pt x="268" y="1371"/>
                      <a:pt x="168" y="1254"/>
                      <a:pt x="301" y="1020"/>
                    </a:cubicBezTo>
                    <a:cubicBezTo>
                      <a:pt x="368" y="903"/>
                      <a:pt x="435" y="786"/>
                      <a:pt x="485" y="686"/>
                    </a:cubicBezTo>
                    <a:cubicBezTo>
                      <a:pt x="569" y="552"/>
                      <a:pt x="869" y="134"/>
                      <a:pt x="786" y="1"/>
                    </a:cubicBezTo>
                    <a:cubicBezTo>
                      <a:pt x="602" y="1"/>
                      <a:pt x="402" y="452"/>
                      <a:pt x="335" y="586"/>
                    </a:cubicBezTo>
                    <a:cubicBezTo>
                      <a:pt x="235" y="719"/>
                      <a:pt x="1" y="1120"/>
                      <a:pt x="67" y="12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1"/>
              <p:cNvSpPr/>
              <p:nvPr/>
            </p:nvSpPr>
            <p:spPr>
              <a:xfrm>
                <a:off x="6280066" y="3629987"/>
                <a:ext cx="29316" cy="38584"/>
              </a:xfrm>
              <a:custGeom>
                <a:avLst/>
                <a:gdLst/>
                <a:ahLst/>
                <a:cxnLst/>
                <a:rect l="l" t="t" r="r" b="b"/>
                <a:pathLst>
                  <a:path w="737" h="970" extrusionOk="0">
                    <a:moveTo>
                      <a:pt x="636" y="0"/>
                    </a:moveTo>
                    <a:cubicBezTo>
                      <a:pt x="469" y="34"/>
                      <a:pt x="369" y="284"/>
                      <a:pt x="302" y="418"/>
                    </a:cubicBezTo>
                    <a:cubicBezTo>
                      <a:pt x="252" y="518"/>
                      <a:pt x="1" y="836"/>
                      <a:pt x="118" y="903"/>
                    </a:cubicBezTo>
                    <a:cubicBezTo>
                      <a:pt x="235" y="970"/>
                      <a:pt x="736" y="184"/>
                      <a:pt x="636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>
                <a:off x="6150470" y="3555562"/>
                <a:ext cx="27964" cy="2728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86" extrusionOk="0">
                    <a:moveTo>
                      <a:pt x="703" y="17"/>
                    </a:moveTo>
                    <a:cubicBezTo>
                      <a:pt x="569" y="0"/>
                      <a:pt x="519" y="117"/>
                      <a:pt x="318" y="284"/>
                    </a:cubicBezTo>
                    <a:cubicBezTo>
                      <a:pt x="268" y="334"/>
                      <a:pt x="1" y="535"/>
                      <a:pt x="84" y="635"/>
                    </a:cubicBezTo>
                    <a:cubicBezTo>
                      <a:pt x="134" y="685"/>
                      <a:pt x="402" y="468"/>
                      <a:pt x="452" y="418"/>
                    </a:cubicBezTo>
                    <a:cubicBezTo>
                      <a:pt x="552" y="301"/>
                      <a:pt x="703" y="217"/>
                      <a:pt x="703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>
                <a:off x="6396376" y="3616701"/>
                <a:ext cx="15354" cy="2263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69" extrusionOk="0">
                    <a:moveTo>
                      <a:pt x="18" y="568"/>
                    </a:moveTo>
                    <a:cubicBezTo>
                      <a:pt x="201" y="568"/>
                      <a:pt x="168" y="518"/>
                      <a:pt x="235" y="351"/>
                    </a:cubicBezTo>
                    <a:cubicBezTo>
                      <a:pt x="268" y="268"/>
                      <a:pt x="385" y="117"/>
                      <a:pt x="268" y="67"/>
                    </a:cubicBezTo>
                    <a:cubicBezTo>
                      <a:pt x="135" y="0"/>
                      <a:pt x="1" y="401"/>
                      <a:pt x="18" y="5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1"/>
              <p:cNvSpPr/>
              <p:nvPr/>
            </p:nvSpPr>
            <p:spPr>
              <a:xfrm>
                <a:off x="6405048" y="3627322"/>
                <a:ext cx="12649" cy="19332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86" extrusionOk="0">
                    <a:moveTo>
                      <a:pt x="34" y="485"/>
                    </a:moveTo>
                    <a:cubicBezTo>
                      <a:pt x="184" y="468"/>
                      <a:pt x="167" y="435"/>
                      <a:pt x="217" y="285"/>
                    </a:cubicBezTo>
                    <a:cubicBezTo>
                      <a:pt x="267" y="184"/>
                      <a:pt x="318" y="118"/>
                      <a:pt x="251" y="1"/>
                    </a:cubicBezTo>
                    <a:cubicBezTo>
                      <a:pt x="117" y="1"/>
                      <a:pt x="100" y="67"/>
                      <a:pt x="50" y="184"/>
                    </a:cubicBezTo>
                    <a:cubicBezTo>
                      <a:pt x="17" y="301"/>
                      <a:pt x="0" y="385"/>
                      <a:pt x="34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1"/>
              <p:cNvSpPr/>
              <p:nvPr/>
            </p:nvSpPr>
            <p:spPr>
              <a:xfrm>
                <a:off x="6414992" y="3627998"/>
                <a:ext cx="15354" cy="27287"/>
              </a:xfrm>
              <a:custGeom>
                <a:avLst/>
                <a:gdLst/>
                <a:ahLst/>
                <a:cxnLst/>
                <a:rect l="l" t="t" r="r" b="b"/>
                <a:pathLst>
                  <a:path w="386" h="686" extrusionOk="0">
                    <a:moveTo>
                      <a:pt x="17" y="535"/>
                    </a:moveTo>
                    <a:cubicBezTo>
                      <a:pt x="17" y="652"/>
                      <a:pt x="1" y="619"/>
                      <a:pt x="68" y="685"/>
                    </a:cubicBezTo>
                    <a:cubicBezTo>
                      <a:pt x="185" y="669"/>
                      <a:pt x="151" y="669"/>
                      <a:pt x="201" y="535"/>
                    </a:cubicBezTo>
                    <a:cubicBezTo>
                      <a:pt x="385" y="0"/>
                      <a:pt x="17" y="218"/>
                      <a:pt x="17" y="5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1"/>
              <p:cNvSpPr/>
              <p:nvPr/>
            </p:nvSpPr>
            <p:spPr>
              <a:xfrm>
                <a:off x="6500077" y="3677839"/>
                <a:ext cx="12649" cy="17979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52" extrusionOk="0">
                    <a:moveTo>
                      <a:pt x="17" y="234"/>
                    </a:moveTo>
                    <a:cubicBezTo>
                      <a:pt x="17" y="318"/>
                      <a:pt x="34" y="385"/>
                      <a:pt x="51" y="452"/>
                    </a:cubicBezTo>
                    <a:cubicBezTo>
                      <a:pt x="318" y="452"/>
                      <a:pt x="218" y="67"/>
                      <a:pt x="117" y="0"/>
                    </a:cubicBezTo>
                    <a:cubicBezTo>
                      <a:pt x="0" y="51"/>
                      <a:pt x="17" y="67"/>
                      <a:pt x="17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1"/>
              <p:cNvSpPr/>
              <p:nvPr/>
            </p:nvSpPr>
            <p:spPr>
              <a:xfrm>
                <a:off x="6426965" y="3643272"/>
                <a:ext cx="8035" cy="1996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502" extrusionOk="0">
                    <a:moveTo>
                      <a:pt x="1" y="301"/>
                    </a:moveTo>
                    <a:cubicBezTo>
                      <a:pt x="1" y="435"/>
                      <a:pt x="1" y="452"/>
                      <a:pt x="84" y="502"/>
                    </a:cubicBezTo>
                    <a:cubicBezTo>
                      <a:pt x="184" y="452"/>
                      <a:pt x="168" y="452"/>
                      <a:pt x="184" y="318"/>
                    </a:cubicBezTo>
                    <a:cubicBezTo>
                      <a:pt x="201" y="201"/>
                      <a:pt x="201" y="168"/>
                      <a:pt x="184" y="84"/>
                    </a:cubicBezTo>
                    <a:cubicBezTo>
                      <a:pt x="184" y="84"/>
                      <a:pt x="1" y="1"/>
                      <a:pt x="1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>
                <a:off x="6454889" y="3629987"/>
                <a:ext cx="10660" cy="19292"/>
              </a:xfrm>
              <a:custGeom>
                <a:avLst/>
                <a:gdLst/>
                <a:ahLst/>
                <a:cxnLst/>
                <a:rect l="l" t="t" r="r" b="b"/>
                <a:pathLst>
                  <a:path w="268" h="485" extrusionOk="0">
                    <a:moveTo>
                      <a:pt x="151" y="485"/>
                    </a:moveTo>
                    <a:lnTo>
                      <a:pt x="268" y="84"/>
                    </a:lnTo>
                    <a:cubicBezTo>
                      <a:pt x="17" y="0"/>
                      <a:pt x="0" y="318"/>
                      <a:pt x="17" y="385"/>
                    </a:cubicBezTo>
                    <a:cubicBezTo>
                      <a:pt x="34" y="468"/>
                      <a:pt x="67" y="468"/>
                      <a:pt x="151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1"/>
              <p:cNvSpPr/>
              <p:nvPr/>
            </p:nvSpPr>
            <p:spPr>
              <a:xfrm>
                <a:off x="6129229" y="3602063"/>
                <a:ext cx="14638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02" extrusionOk="0">
                    <a:moveTo>
                      <a:pt x="67" y="17"/>
                    </a:moveTo>
                    <a:cubicBezTo>
                      <a:pt x="0" y="235"/>
                      <a:pt x="234" y="402"/>
                      <a:pt x="301" y="318"/>
                    </a:cubicBezTo>
                    <a:cubicBezTo>
                      <a:pt x="368" y="268"/>
                      <a:pt x="284" y="168"/>
                      <a:pt x="251" y="118"/>
                    </a:cubicBezTo>
                    <a:cubicBezTo>
                      <a:pt x="184" y="34"/>
                      <a:pt x="167" y="1"/>
                      <a:pt x="67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1"/>
              <p:cNvSpPr/>
              <p:nvPr/>
            </p:nvSpPr>
            <p:spPr>
              <a:xfrm>
                <a:off x="6445581" y="3620679"/>
                <a:ext cx="9348" cy="15314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85" extrusionOk="0">
                    <a:moveTo>
                      <a:pt x="17" y="368"/>
                    </a:moveTo>
                    <a:cubicBezTo>
                      <a:pt x="151" y="368"/>
                      <a:pt x="151" y="385"/>
                      <a:pt x="184" y="268"/>
                    </a:cubicBezTo>
                    <a:cubicBezTo>
                      <a:pt x="218" y="201"/>
                      <a:pt x="234" y="117"/>
                      <a:pt x="218" y="17"/>
                    </a:cubicBezTo>
                    <a:cubicBezTo>
                      <a:pt x="17" y="1"/>
                      <a:pt x="0" y="201"/>
                      <a:pt x="17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1"/>
              <p:cNvSpPr/>
              <p:nvPr/>
            </p:nvSpPr>
            <p:spPr>
              <a:xfrm>
                <a:off x="6464197" y="3638618"/>
                <a:ext cx="15991" cy="2263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569" extrusionOk="0">
                    <a:moveTo>
                      <a:pt x="100" y="569"/>
                    </a:moveTo>
                    <a:cubicBezTo>
                      <a:pt x="401" y="485"/>
                      <a:pt x="201" y="1"/>
                      <a:pt x="67" y="318"/>
                    </a:cubicBezTo>
                    <a:cubicBezTo>
                      <a:pt x="0" y="452"/>
                      <a:pt x="50" y="502"/>
                      <a:pt x="100" y="5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1"/>
              <p:cNvSpPr/>
              <p:nvPr/>
            </p:nvSpPr>
            <p:spPr>
              <a:xfrm>
                <a:off x="6119921" y="3650592"/>
                <a:ext cx="15314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402" extrusionOk="0">
                    <a:moveTo>
                      <a:pt x="50" y="67"/>
                    </a:moveTo>
                    <a:cubicBezTo>
                      <a:pt x="0" y="134"/>
                      <a:pt x="184" y="401"/>
                      <a:pt x="284" y="318"/>
                    </a:cubicBezTo>
                    <a:cubicBezTo>
                      <a:pt x="384" y="218"/>
                      <a:pt x="167" y="34"/>
                      <a:pt x="167" y="34"/>
                    </a:cubicBezTo>
                    <a:cubicBezTo>
                      <a:pt x="67" y="0"/>
                      <a:pt x="84" y="17"/>
                      <a:pt x="50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1"/>
              <p:cNvSpPr/>
              <p:nvPr/>
            </p:nvSpPr>
            <p:spPr>
              <a:xfrm>
                <a:off x="6134519" y="3583447"/>
                <a:ext cx="10700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35" extrusionOk="0">
                    <a:moveTo>
                      <a:pt x="251" y="285"/>
                    </a:moveTo>
                    <a:cubicBezTo>
                      <a:pt x="268" y="118"/>
                      <a:pt x="185" y="1"/>
                      <a:pt x="17" y="34"/>
                    </a:cubicBezTo>
                    <a:cubicBezTo>
                      <a:pt x="1" y="218"/>
                      <a:pt x="101" y="335"/>
                      <a:pt x="251" y="2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1"/>
              <p:cNvSpPr/>
              <p:nvPr/>
            </p:nvSpPr>
            <p:spPr>
              <a:xfrm>
                <a:off x="6339215" y="3740967"/>
                <a:ext cx="11376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52" extrusionOk="0">
                    <a:moveTo>
                      <a:pt x="1" y="235"/>
                    </a:moveTo>
                    <a:cubicBezTo>
                      <a:pt x="185" y="251"/>
                      <a:pt x="285" y="218"/>
                      <a:pt x="268" y="51"/>
                    </a:cubicBezTo>
                    <a:cubicBezTo>
                      <a:pt x="218" y="17"/>
                      <a:pt x="168" y="1"/>
                      <a:pt x="85" y="51"/>
                    </a:cubicBezTo>
                    <a:cubicBezTo>
                      <a:pt x="18" y="101"/>
                      <a:pt x="1" y="118"/>
                      <a:pt x="1" y="2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1"/>
              <p:cNvSpPr/>
              <p:nvPr/>
            </p:nvSpPr>
            <p:spPr>
              <a:xfrm>
                <a:off x="6114591" y="3388734"/>
                <a:ext cx="12013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268" extrusionOk="0">
                    <a:moveTo>
                      <a:pt x="51" y="50"/>
                    </a:moveTo>
                    <a:cubicBezTo>
                      <a:pt x="0" y="217"/>
                      <a:pt x="117" y="251"/>
                      <a:pt x="268" y="201"/>
                    </a:cubicBezTo>
                    <a:cubicBezTo>
                      <a:pt x="268" y="167"/>
                      <a:pt x="301" y="268"/>
                      <a:pt x="285" y="134"/>
                    </a:cubicBezTo>
                    <a:cubicBezTo>
                      <a:pt x="268" y="84"/>
                      <a:pt x="268" y="84"/>
                      <a:pt x="234" y="50"/>
                    </a:cubicBezTo>
                    <a:cubicBezTo>
                      <a:pt x="151" y="0"/>
                      <a:pt x="101" y="34"/>
                      <a:pt x="51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1"/>
              <p:cNvSpPr/>
              <p:nvPr/>
            </p:nvSpPr>
            <p:spPr>
              <a:xfrm>
                <a:off x="6181059" y="3575491"/>
                <a:ext cx="9984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18" extrusionOk="0">
                    <a:moveTo>
                      <a:pt x="0" y="201"/>
                    </a:moveTo>
                    <a:cubicBezTo>
                      <a:pt x="151" y="318"/>
                      <a:pt x="251" y="234"/>
                      <a:pt x="218" y="50"/>
                    </a:cubicBezTo>
                    <a:cubicBezTo>
                      <a:pt x="67" y="0"/>
                      <a:pt x="17" y="84"/>
                      <a:pt x="0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1"/>
              <p:cNvSpPr/>
              <p:nvPr/>
            </p:nvSpPr>
            <p:spPr>
              <a:xfrm>
                <a:off x="6410338" y="3596096"/>
                <a:ext cx="8035" cy="9984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51" extrusionOk="0">
                    <a:moveTo>
                      <a:pt x="1" y="234"/>
                    </a:moveTo>
                    <a:lnTo>
                      <a:pt x="185" y="251"/>
                    </a:lnTo>
                    <a:lnTo>
                      <a:pt x="201" y="17"/>
                    </a:lnTo>
                    <a:cubicBezTo>
                      <a:pt x="18" y="0"/>
                      <a:pt x="1" y="50"/>
                      <a:pt x="1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1"/>
              <p:cNvSpPr/>
              <p:nvPr/>
            </p:nvSpPr>
            <p:spPr>
              <a:xfrm>
                <a:off x="6488104" y="3664554"/>
                <a:ext cx="11337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35" extrusionOk="0">
                    <a:moveTo>
                      <a:pt x="84" y="334"/>
                    </a:moveTo>
                    <a:cubicBezTo>
                      <a:pt x="151" y="318"/>
                      <a:pt x="151" y="318"/>
                      <a:pt x="201" y="284"/>
                    </a:cubicBezTo>
                    <a:cubicBezTo>
                      <a:pt x="285" y="201"/>
                      <a:pt x="251" y="234"/>
                      <a:pt x="251" y="117"/>
                    </a:cubicBezTo>
                    <a:cubicBezTo>
                      <a:pt x="101" y="0"/>
                      <a:pt x="1" y="184"/>
                      <a:pt x="84" y="3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1"/>
              <p:cNvSpPr/>
              <p:nvPr/>
            </p:nvSpPr>
            <p:spPr>
              <a:xfrm>
                <a:off x="6115267" y="3671873"/>
                <a:ext cx="10660" cy="9308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34" extrusionOk="0">
                    <a:moveTo>
                      <a:pt x="100" y="234"/>
                    </a:moveTo>
                    <a:lnTo>
                      <a:pt x="268" y="201"/>
                    </a:lnTo>
                    <a:cubicBezTo>
                      <a:pt x="234" y="84"/>
                      <a:pt x="201" y="17"/>
                      <a:pt x="84" y="0"/>
                    </a:cubicBezTo>
                    <a:cubicBezTo>
                      <a:pt x="17" y="84"/>
                      <a:pt x="0" y="134"/>
                      <a:pt x="100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1"/>
              <p:cNvSpPr/>
              <p:nvPr/>
            </p:nvSpPr>
            <p:spPr>
              <a:xfrm>
                <a:off x="6142515" y="3524973"/>
                <a:ext cx="14638" cy="19332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86" extrusionOk="0">
                    <a:moveTo>
                      <a:pt x="301" y="51"/>
                    </a:moveTo>
                    <a:cubicBezTo>
                      <a:pt x="0" y="0"/>
                      <a:pt x="217" y="485"/>
                      <a:pt x="334" y="218"/>
                    </a:cubicBezTo>
                    <a:cubicBezTo>
                      <a:pt x="368" y="84"/>
                      <a:pt x="301" y="51"/>
                      <a:pt x="301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1"/>
              <p:cNvSpPr/>
              <p:nvPr/>
            </p:nvSpPr>
            <p:spPr>
              <a:xfrm>
                <a:off x="6323265" y="3590090"/>
                <a:ext cx="8711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35" extrusionOk="0">
                    <a:moveTo>
                      <a:pt x="1" y="168"/>
                    </a:moveTo>
                    <a:cubicBezTo>
                      <a:pt x="51" y="235"/>
                      <a:pt x="18" y="218"/>
                      <a:pt x="118" y="235"/>
                    </a:cubicBezTo>
                    <a:cubicBezTo>
                      <a:pt x="201" y="185"/>
                      <a:pt x="218" y="185"/>
                      <a:pt x="218" y="51"/>
                    </a:cubicBezTo>
                    <a:lnTo>
                      <a:pt x="151" y="1"/>
                    </a:lnTo>
                    <a:cubicBezTo>
                      <a:pt x="51" y="18"/>
                      <a:pt x="18" y="51"/>
                      <a:pt x="1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1"/>
              <p:cNvSpPr/>
              <p:nvPr/>
            </p:nvSpPr>
            <p:spPr>
              <a:xfrm>
                <a:off x="6288737" y="3492395"/>
                <a:ext cx="10660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02" extrusionOk="0">
                    <a:moveTo>
                      <a:pt x="50" y="268"/>
                    </a:moveTo>
                    <a:cubicBezTo>
                      <a:pt x="100" y="285"/>
                      <a:pt x="67" y="302"/>
                      <a:pt x="134" y="285"/>
                    </a:cubicBezTo>
                    <a:cubicBezTo>
                      <a:pt x="184" y="285"/>
                      <a:pt x="184" y="268"/>
                      <a:pt x="201" y="251"/>
                    </a:cubicBezTo>
                    <a:cubicBezTo>
                      <a:pt x="267" y="51"/>
                      <a:pt x="0" y="1"/>
                      <a:pt x="50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1"/>
              <p:cNvSpPr/>
              <p:nvPr/>
            </p:nvSpPr>
            <p:spPr>
              <a:xfrm>
                <a:off x="6155800" y="3548243"/>
                <a:ext cx="7995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35" extrusionOk="0">
                    <a:moveTo>
                      <a:pt x="34" y="167"/>
                    </a:moveTo>
                    <a:cubicBezTo>
                      <a:pt x="34" y="167"/>
                      <a:pt x="34" y="234"/>
                      <a:pt x="201" y="167"/>
                    </a:cubicBezTo>
                    <a:lnTo>
                      <a:pt x="201" y="34"/>
                    </a:lnTo>
                    <a:cubicBezTo>
                      <a:pt x="67" y="0"/>
                      <a:pt x="0" y="50"/>
                      <a:pt x="34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1"/>
              <p:cNvSpPr/>
              <p:nvPr/>
            </p:nvSpPr>
            <p:spPr>
              <a:xfrm>
                <a:off x="6064073" y="3407350"/>
                <a:ext cx="89778" cy="57160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437" extrusionOk="0">
                    <a:moveTo>
                      <a:pt x="67" y="1437"/>
                    </a:moveTo>
                    <a:cubicBezTo>
                      <a:pt x="335" y="1337"/>
                      <a:pt x="318" y="785"/>
                      <a:pt x="1939" y="301"/>
                    </a:cubicBezTo>
                    <a:cubicBezTo>
                      <a:pt x="1989" y="284"/>
                      <a:pt x="2056" y="267"/>
                      <a:pt x="2106" y="251"/>
                    </a:cubicBezTo>
                    <a:cubicBezTo>
                      <a:pt x="2256" y="184"/>
                      <a:pt x="2189" y="234"/>
                      <a:pt x="2223" y="150"/>
                    </a:cubicBezTo>
                    <a:cubicBezTo>
                      <a:pt x="1939" y="0"/>
                      <a:pt x="786" y="485"/>
                      <a:pt x="368" y="886"/>
                    </a:cubicBezTo>
                    <a:cubicBezTo>
                      <a:pt x="285" y="952"/>
                      <a:pt x="1" y="1287"/>
                      <a:pt x="67" y="143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1"/>
              <p:cNvSpPr/>
              <p:nvPr/>
            </p:nvSpPr>
            <p:spPr>
              <a:xfrm>
                <a:off x="6263479" y="3707076"/>
                <a:ext cx="77129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037" extrusionOk="0">
                    <a:moveTo>
                      <a:pt x="34" y="903"/>
                    </a:moveTo>
                    <a:cubicBezTo>
                      <a:pt x="635" y="1037"/>
                      <a:pt x="1888" y="335"/>
                      <a:pt x="1938" y="1"/>
                    </a:cubicBezTo>
                    <a:cubicBezTo>
                      <a:pt x="1721" y="17"/>
                      <a:pt x="1220" y="468"/>
                      <a:pt x="535" y="686"/>
                    </a:cubicBezTo>
                    <a:lnTo>
                      <a:pt x="100" y="803"/>
                    </a:lnTo>
                    <a:cubicBezTo>
                      <a:pt x="0" y="869"/>
                      <a:pt x="67" y="786"/>
                      <a:pt x="34" y="9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1"/>
              <p:cNvSpPr/>
              <p:nvPr/>
            </p:nvSpPr>
            <p:spPr>
              <a:xfrm>
                <a:off x="6299358" y="3508346"/>
                <a:ext cx="31941" cy="67184"/>
              </a:xfrm>
              <a:custGeom>
                <a:avLst/>
                <a:gdLst/>
                <a:ahLst/>
                <a:cxnLst/>
                <a:rect l="l" t="t" r="r" b="b"/>
                <a:pathLst>
                  <a:path w="803" h="1689" extrusionOk="0">
                    <a:moveTo>
                      <a:pt x="117" y="1688"/>
                    </a:moveTo>
                    <a:cubicBezTo>
                      <a:pt x="268" y="1672"/>
                      <a:pt x="201" y="1638"/>
                      <a:pt x="301" y="1304"/>
                    </a:cubicBezTo>
                    <a:cubicBezTo>
                      <a:pt x="418" y="936"/>
                      <a:pt x="786" y="168"/>
                      <a:pt x="802" y="1"/>
                    </a:cubicBezTo>
                    <a:cubicBezTo>
                      <a:pt x="569" y="51"/>
                      <a:pt x="401" y="502"/>
                      <a:pt x="301" y="736"/>
                    </a:cubicBezTo>
                    <a:cubicBezTo>
                      <a:pt x="234" y="920"/>
                      <a:pt x="0" y="1488"/>
                      <a:pt x="117" y="168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1"/>
              <p:cNvSpPr/>
              <p:nvPr/>
            </p:nvSpPr>
            <p:spPr>
              <a:xfrm>
                <a:off x="6313996" y="3525650"/>
                <a:ext cx="35243" cy="59189"/>
              </a:xfrm>
              <a:custGeom>
                <a:avLst/>
                <a:gdLst/>
                <a:ahLst/>
                <a:cxnLst/>
                <a:rect l="l" t="t" r="r" b="b"/>
                <a:pathLst>
                  <a:path w="886" h="1488" extrusionOk="0">
                    <a:moveTo>
                      <a:pt x="0" y="1487"/>
                    </a:moveTo>
                    <a:cubicBezTo>
                      <a:pt x="150" y="1454"/>
                      <a:pt x="201" y="1320"/>
                      <a:pt x="267" y="1186"/>
                    </a:cubicBezTo>
                    <a:cubicBezTo>
                      <a:pt x="401" y="953"/>
                      <a:pt x="886" y="151"/>
                      <a:pt x="802" y="0"/>
                    </a:cubicBezTo>
                    <a:cubicBezTo>
                      <a:pt x="635" y="17"/>
                      <a:pt x="451" y="451"/>
                      <a:pt x="334" y="669"/>
                    </a:cubicBezTo>
                    <a:cubicBezTo>
                      <a:pt x="234" y="869"/>
                      <a:pt x="0" y="1253"/>
                      <a:pt x="0" y="14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1"/>
              <p:cNvSpPr/>
              <p:nvPr/>
            </p:nvSpPr>
            <p:spPr>
              <a:xfrm>
                <a:off x="6038138" y="3568848"/>
                <a:ext cx="45267" cy="51194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287" extrusionOk="0">
                    <a:moveTo>
                      <a:pt x="85" y="1287"/>
                    </a:moveTo>
                    <a:cubicBezTo>
                      <a:pt x="252" y="1287"/>
                      <a:pt x="168" y="1253"/>
                      <a:pt x="369" y="1003"/>
                    </a:cubicBezTo>
                    <a:lnTo>
                      <a:pt x="903" y="351"/>
                    </a:lnTo>
                    <a:cubicBezTo>
                      <a:pt x="987" y="251"/>
                      <a:pt x="1137" y="134"/>
                      <a:pt x="1054" y="0"/>
                    </a:cubicBezTo>
                    <a:cubicBezTo>
                      <a:pt x="887" y="17"/>
                      <a:pt x="352" y="702"/>
                      <a:pt x="218" y="886"/>
                    </a:cubicBezTo>
                    <a:cubicBezTo>
                      <a:pt x="135" y="1003"/>
                      <a:pt x="1" y="1120"/>
                      <a:pt x="85" y="12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1"/>
              <p:cNvSpPr/>
              <p:nvPr/>
            </p:nvSpPr>
            <p:spPr>
              <a:xfrm>
                <a:off x="6044144" y="3694466"/>
                <a:ext cx="43914" cy="5187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304" extrusionOk="0">
                    <a:moveTo>
                      <a:pt x="67" y="1303"/>
                    </a:moveTo>
                    <a:cubicBezTo>
                      <a:pt x="251" y="1270"/>
                      <a:pt x="284" y="1120"/>
                      <a:pt x="368" y="1003"/>
                    </a:cubicBezTo>
                    <a:cubicBezTo>
                      <a:pt x="452" y="886"/>
                      <a:pt x="518" y="802"/>
                      <a:pt x="602" y="668"/>
                    </a:cubicBezTo>
                    <a:cubicBezTo>
                      <a:pt x="719" y="518"/>
                      <a:pt x="1103" y="50"/>
                      <a:pt x="903" y="17"/>
                    </a:cubicBezTo>
                    <a:cubicBezTo>
                      <a:pt x="819" y="0"/>
                      <a:pt x="485" y="518"/>
                      <a:pt x="401" y="618"/>
                    </a:cubicBezTo>
                    <a:cubicBezTo>
                      <a:pt x="218" y="869"/>
                      <a:pt x="0" y="1120"/>
                      <a:pt x="67" y="13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1"/>
              <p:cNvSpPr/>
              <p:nvPr/>
            </p:nvSpPr>
            <p:spPr>
              <a:xfrm>
                <a:off x="6235555" y="3502380"/>
                <a:ext cx="39897" cy="51870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304" extrusionOk="0">
                    <a:moveTo>
                      <a:pt x="84" y="1287"/>
                    </a:moveTo>
                    <a:cubicBezTo>
                      <a:pt x="201" y="1304"/>
                      <a:pt x="201" y="1237"/>
                      <a:pt x="335" y="1036"/>
                    </a:cubicBezTo>
                    <a:cubicBezTo>
                      <a:pt x="502" y="786"/>
                      <a:pt x="986" y="184"/>
                      <a:pt x="1003" y="0"/>
                    </a:cubicBezTo>
                    <a:cubicBezTo>
                      <a:pt x="752" y="34"/>
                      <a:pt x="335" y="685"/>
                      <a:pt x="184" y="919"/>
                    </a:cubicBezTo>
                    <a:cubicBezTo>
                      <a:pt x="117" y="1036"/>
                      <a:pt x="0" y="1170"/>
                      <a:pt x="84" y="12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1"/>
              <p:cNvSpPr/>
              <p:nvPr/>
            </p:nvSpPr>
            <p:spPr>
              <a:xfrm>
                <a:off x="6163756" y="3610058"/>
                <a:ext cx="35283" cy="49881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254" extrusionOk="0">
                    <a:moveTo>
                      <a:pt x="34" y="1253"/>
                    </a:moveTo>
                    <a:cubicBezTo>
                      <a:pt x="252" y="1237"/>
                      <a:pt x="218" y="1136"/>
                      <a:pt x="502" y="685"/>
                    </a:cubicBezTo>
                    <a:cubicBezTo>
                      <a:pt x="586" y="552"/>
                      <a:pt x="886" y="201"/>
                      <a:pt x="886" y="34"/>
                    </a:cubicBezTo>
                    <a:cubicBezTo>
                      <a:pt x="736" y="0"/>
                      <a:pt x="770" y="34"/>
                      <a:pt x="602" y="251"/>
                    </a:cubicBezTo>
                    <a:cubicBezTo>
                      <a:pt x="419" y="468"/>
                      <a:pt x="1" y="953"/>
                      <a:pt x="34" y="125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1"/>
              <p:cNvSpPr/>
              <p:nvPr/>
            </p:nvSpPr>
            <p:spPr>
              <a:xfrm>
                <a:off x="6150470" y="3604052"/>
                <a:ext cx="38584" cy="51233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88" extrusionOk="0">
                    <a:moveTo>
                      <a:pt x="151" y="1221"/>
                    </a:moveTo>
                    <a:cubicBezTo>
                      <a:pt x="318" y="1204"/>
                      <a:pt x="151" y="1287"/>
                      <a:pt x="368" y="970"/>
                    </a:cubicBezTo>
                    <a:cubicBezTo>
                      <a:pt x="485" y="786"/>
                      <a:pt x="970" y="235"/>
                      <a:pt x="953" y="68"/>
                    </a:cubicBezTo>
                    <a:cubicBezTo>
                      <a:pt x="786" y="1"/>
                      <a:pt x="769" y="134"/>
                      <a:pt x="669" y="251"/>
                    </a:cubicBezTo>
                    <a:cubicBezTo>
                      <a:pt x="502" y="452"/>
                      <a:pt x="1" y="1020"/>
                      <a:pt x="151" y="122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1"/>
              <p:cNvSpPr/>
              <p:nvPr/>
            </p:nvSpPr>
            <p:spPr>
              <a:xfrm>
                <a:off x="6250829" y="3534281"/>
                <a:ext cx="34606" cy="4455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120" extrusionOk="0">
                    <a:moveTo>
                      <a:pt x="17" y="1086"/>
                    </a:moveTo>
                    <a:cubicBezTo>
                      <a:pt x="251" y="1120"/>
                      <a:pt x="185" y="1036"/>
                      <a:pt x="268" y="886"/>
                    </a:cubicBezTo>
                    <a:cubicBezTo>
                      <a:pt x="352" y="736"/>
                      <a:pt x="870" y="218"/>
                      <a:pt x="769" y="0"/>
                    </a:cubicBezTo>
                    <a:cubicBezTo>
                      <a:pt x="636" y="17"/>
                      <a:pt x="636" y="84"/>
                      <a:pt x="535" y="218"/>
                    </a:cubicBezTo>
                    <a:cubicBezTo>
                      <a:pt x="452" y="318"/>
                      <a:pt x="418" y="385"/>
                      <a:pt x="335" y="485"/>
                    </a:cubicBezTo>
                    <a:cubicBezTo>
                      <a:pt x="218" y="635"/>
                      <a:pt x="1" y="869"/>
                      <a:pt x="17" y="10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1"/>
              <p:cNvSpPr/>
              <p:nvPr/>
            </p:nvSpPr>
            <p:spPr>
              <a:xfrm>
                <a:off x="6060095" y="3701109"/>
                <a:ext cx="31941" cy="46540"/>
              </a:xfrm>
              <a:custGeom>
                <a:avLst/>
                <a:gdLst/>
                <a:ahLst/>
                <a:cxnLst/>
                <a:rect l="l" t="t" r="r" b="b"/>
                <a:pathLst>
                  <a:path w="803" h="1170" extrusionOk="0">
                    <a:moveTo>
                      <a:pt x="786" y="34"/>
                    </a:moveTo>
                    <a:cubicBezTo>
                      <a:pt x="652" y="0"/>
                      <a:pt x="669" y="17"/>
                      <a:pt x="518" y="217"/>
                    </a:cubicBezTo>
                    <a:cubicBezTo>
                      <a:pt x="435" y="351"/>
                      <a:pt x="0" y="953"/>
                      <a:pt x="117" y="1070"/>
                    </a:cubicBezTo>
                    <a:cubicBezTo>
                      <a:pt x="218" y="1170"/>
                      <a:pt x="284" y="986"/>
                      <a:pt x="335" y="886"/>
                    </a:cubicBezTo>
                    <a:cubicBezTo>
                      <a:pt x="452" y="685"/>
                      <a:pt x="802" y="184"/>
                      <a:pt x="786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1"/>
              <p:cNvSpPr/>
              <p:nvPr/>
            </p:nvSpPr>
            <p:spPr>
              <a:xfrm>
                <a:off x="6038814" y="3691125"/>
                <a:ext cx="29276" cy="42562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070" extrusionOk="0">
                    <a:moveTo>
                      <a:pt x="34" y="1070"/>
                    </a:moveTo>
                    <a:cubicBezTo>
                      <a:pt x="168" y="1053"/>
                      <a:pt x="185" y="986"/>
                      <a:pt x="268" y="853"/>
                    </a:cubicBezTo>
                    <a:cubicBezTo>
                      <a:pt x="418" y="619"/>
                      <a:pt x="736" y="251"/>
                      <a:pt x="719" y="1"/>
                    </a:cubicBezTo>
                    <a:cubicBezTo>
                      <a:pt x="569" y="1"/>
                      <a:pt x="586" y="51"/>
                      <a:pt x="485" y="184"/>
                    </a:cubicBezTo>
                    <a:cubicBezTo>
                      <a:pt x="318" y="418"/>
                      <a:pt x="1" y="819"/>
                      <a:pt x="34" y="107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1"/>
              <p:cNvSpPr/>
              <p:nvPr/>
            </p:nvSpPr>
            <p:spPr>
              <a:xfrm>
                <a:off x="6056754" y="3578793"/>
                <a:ext cx="32618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04" extrusionOk="0">
                    <a:moveTo>
                      <a:pt x="1" y="1003"/>
                    </a:moveTo>
                    <a:cubicBezTo>
                      <a:pt x="185" y="1003"/>
                      <a:pt x="820" y="268"/>
                      <a:pt x="803" y="34"/>
                    </a:cubicBezTo>
                    <a:cubicBezTo>
                      <a:pt x="652" y="1"/>
                      <a:pt x="636" y="101"/>
                      <a:pt x="552" y="201"/>
                    </a:cubicBezTo>
                    <a:cubicBezTo>
                      <a:pt x="402" y="368"/>
                      <a:pt x="18" y="786"/>
                      <a:pt x="1" y="10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1"/>
              <p:cNvSpPr/>
              <p:nvPr/>
            </p:nvSpPr>
            <p:spPr>
              <a:xfrm>
                <a:off x="6056754" y="3395377"/>
                <a:ext cx="47256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719" extrusionOk="0">
                    <a:moveTo>
                      <a:pt x="1187" y="50"/>
                    </a:moveTo>
                    <a:cubicBezTo>
                      <a:pt x="903" y="0"/>
                      <a:pt x="1" y="401"/>
                      <a:pt x="118" y="619"/>
                    </a:cubicBezTo>
                    <a:cubicBezTo>
                      <a:pt x="168" y="719"/>
                      <a:pt x="335" y="518"/>
                      <a:pt x="636" y="385"/>
                    </a:cubicBezTo>
                    <a:cubicBezTo>
                      <a:pt x="736" y="334"/>
                      <a:pt x="820" y="301"/>
                      <a:pt x="920" y="268"/>
                    </a:cubicBezTo>
                    <a:cubicBezTo>
                      <a:pt x="1104" y="201"/>
                      <a:pt x="1154" y="218"/>
                      <a:pt x="1187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1"/>
              <p:cNvSpPr/>
              <p:nvPr/>
            </p:nvSpPr>
            <p:spPr>
              <a:xfrm>
                <a:off x="6276764" y="3609382"/>
                <a:ext cx="26611" cy="43914"/>
              </a:xfrm>
              <a:custGeom>
                <a:avLst/>
                <a:gdLst/>
                <a:ahLst/>
                <a:cxnLst/>
                <a:rect l="l" t="t" r="r" b="b"/>
                <a:pathLst>
                  <a:path w="669" h="1104" extrusionOk="0">
                    <a:moveTo>
                      <a:pt x="17" y="1103"/>
                    </a:moveTo>
                    <a:cubicBezTo>
                      <a:pt x="234" y="1036"/>
                      <a:pt x="669" y="184"/>
                      <a:pt x="652" y="17"/>
                    </a:cubicBezTo>
                    <a:cubicBezTo>
                      <a:pt x="518" y="0"/>
                      <a:pt x="485" y="67"/>
                      <a:pt x="418" y="184"/>
                    </a:cubicBezTo>
                    <a:cubicBezTo>
                      <a:pt x="368" y="285"/>
                      <a:pt x="318" y="368"/>
                      <a:pt x="251" y="468"/>
                    </a:cubicBezTo>
                    <a:cubicBezTo>
                      <a:pt x="151" y="652"/>
                      <a:pt x="0" y="869"/>
                      <a:pt x="17" y="11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1"/>
              <p:cNvSpPr/>
              <p:nvPr/>
            </p:nvSpPr>
            <p:spPr>
              <a:xfrm>
                <a:off x="6264115" y="3585436"/>
                <a:ext cx="31305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004" extrusionOk="0">
                    <a:moveTo>
                      <a:pt x="84" y="987"/>
                    </a:moveTo>
                    <a:cubicBezTo>
                      <a:pt x="268" y="1003"/>
                      <a:pt x="786" y="151"/>
                      <a:pt x="719" y="18"/>
                    </a:cubicBezTo>
                    <a:cubicBezTo>
                      <a:pt x="569" y="1"/>
                      <a:pt x="469" y="235"/>
                      <a:pt x="318" y="435"/>
                    </a:cubicBezTo>
                    <a:cubicBezTo>
                      <a:pt x="151" y="686"/>
                      <a:pt x="1" y="853"/>
                      <a:pt x="84" y="9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1"/>
              <p:cNvSpPr/>
              <p:nvPr/>
            </p:nvSpPr>
            <p:spPr>
              <a:xfrm>
                <a:off x="6030182" y="3565507"/>
                <a:ext cx="29952" cy="42602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071" extrusionOk="0">
                    <a:moveTo>
                      <a:pt x="84" y="1020"/>
                    </a:moveTo>
                    <a:cubicBezTo>
                      <a:pt x="201" y="1003"/>
                      <a:pt x="134" y="1070"/>
                      <a:pt x="285" y="803"/>
                    </a:cubicBezTo>
                    <a:cubicBezTo>
                      <a:pt x="418" y="602"/>
                      <a:pt x="752" y="201"/>
                      <a:pt x="752" y="17"/>
                    </a:cubicBezTo>
                    <a:cubicBezTo>
                      <a:pt x="602" y="1"/>
                      <a:pt x="602" y="51"/>
                      <a:pt x="502" y="168"/>
                    </a:cubicBezTo>
                    <a:cubicBezTo>
                      <a:pt x="435" y="251"/>
                      <a:pt x="385" y="335"/>
                      <a:pt x="318" y="418"/>
                    </a:cubicBezTo>
                    <a:cubicBezTo>
                      <a:pt x="234" y="535"/>
                      <a:pt x="0" y="836"/>
                      <a:pt x="84" y="102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1"/>
              <p:cNvSpPr/>
              <p:nvPr/>
            </p:nvSpPr>
            <p:spPr>
              <a:xfrm>
                <a:off x="6090644" y="3709065"/>
                <a:ext cx="27327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687" h="1037" extrusionOk="0">
                    <a:moveTo>
                      <a:pt x="101" y="1037"/>
                    </a:moveTo>
                    <a:cubicBezTo>
                      <a:pt x="268" y="1003"/>
                      <a:pt x="486" y="452"/>
                      <a:pt x="569" y="268"/>
                    </a:cubicBezTo>
                    <a:cubicBezTo>
                      <a:pt x="636" y="134"/>
                      <a:pt x="686" y="84"/>
                      <a:pt x="586" y="1"/>
                    </a:cubicBezTo>
                    <a:cubicBezTo>
                      <a:pt x="486" y="17"/>
                      <a:pt x="469" y="101"/>
                      <a:pt x="402" y="201"/>
                    </a:cubicBezTo>
                    <a:cubicBezTo>
                      <a:pt x="285" y="402"/>
                      <a:pt x="1" y="870"/>
                      <a:pt x="101" y="103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1"/>
              <p:cNvSpPr/>
              <p:nvPr/>
            </p:nvSpPr>
            <p:spPr>
              <a:xfrm>
                <a:off x="6258825" y="3570161"/>
                <a:ext cx="31265" cy="38584"/>
              </a:xfrm>
              <a:custGeom>
                <a:avLst/>
                <a:gdLst/>
                <a:ahLst/>
                <a:cxnLst/>
                <a:rect l="l" t="t" r="r" b="b"/>
                <a:pathLst>
                  <a:path w="786" h="970" extrusionOk="0">
                    <a:moveTo>
                      <a:pt x="84" y="903"/>
                    </a:moveTo>
                    <a:cubicBezTo>
                      <a:pt x="268" y="970"/>
                      <a:pt x="151" y="886"/>
                      <a:pt x="468" y="519"/>
                    </a:cubicBezTo>
                    <a:cubicBezTo>
                      <a:pt x="568" y="418"/>
                      <a:pt x="786" y="184"/>
                      <a:pt x="769" y="17"/>
                    </a:cubicBezTo>
                    <a:cubicBezTo>
                      <a:pt x="618" y="1"/>
                      <a:pt x="552" y="118"/>
                      <a:pt x="334" y="385"/>
                    </a:cubicBezTo>
                    <a:cubicBezTo>
                      <a:pt x="251" y="502"/>
                      <a:pt x="0" y="736"/>
                      <a:pt x="84" y="9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1"/>
              <p:cNvSpPr/>
              <p:nvPr/>
            </p:nvSpPr>
            <p:spPr>
              <a:xfrm>
                <a:off x="6260814" y="3594107"/>
                <a:ext cx="45903" cy="47892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204" extrusionOk="0">
                    <a:moveTo>
                      <a:pt x="836" y="134"/>
                    </a:moveTo>
                    <a:cubicBezTo>
                      <a:pt x="752" y="184"/>
                      <a:pt x="0" y="1203"/>
                      <a:pt x="335" y="1120"/>
                    </a:cubicBezTo>
                    <a:cubicBezTo>
                      <a:pt x="401" y="1103"/>
                      <a:pt x="1153" y="0"/>
                      <a:pt x="836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1"/>
              <p:cNvSpPr/>
              <p:nvPr/>
            </p:nvSpPr>
            <p:spPr>
              <a:xfrm>
                <a:off x="6197686" y="3618690"/>
                <a:ext cx="22633" cy="41886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053" extrusionOk="0">
                    <a:moveTo>
                      <a:pt x="0" y="1053"/>
                    </a:moveTo>
                    <a:cubicBezTo>
                      <a:pt x="184" y="1053"/>
                      <a:pt x="201" y="919"/>
                      <a:pt x="351" y="602"/>
                    </a:cubicBezTo>
                    <a:cubicBezTo>
                      <a:pt x="434" y="452"/>
                      <a:pt x="568" y="184"/>
                      <a:pt x="518" y="0"/>
                    </a:cubicBezTo>
                    <a:cubicBezTo>
                      <a:pt x="351" y="34"/>
                      <a:pt x="368" y="151"/>
                      <a:pt x="217" y="468"/>
                    </a:cubicBezTo>
                    <a:cubicBezTo>
                      <a:pt x="134" y="619"/>
                      <a:pt x="0" y="869"/>
                      <a:pt x="0" y="105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1"/>
              <p:cNvSpPr/>
              <p:nvPr/>
            </p:nvSpPr>
            <p:spPr>
              <a:xfrm>
                <a:off x="6079347" y="3704411"/>
                <a:ext cx="27287" cy="40573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020" extrusionOk="0">
                    <a:moveTo>
                      <a:pt x="18" y="1020"/>
                    </a:moveTo>
                    <a:cubicBezTo>
                      <a:pt x="185" y="1003"/>
                      <a:pt x="168" y="953"/>
                      <a:pt x="235" y="819"/>
                    </a:cubicBezTo>
                    <a:cubicBezTo>
                      <a:pt x="369" y="586"/>
                      <a:pt x="686" y="151"/>
                      <a:pt x="602" y="1"/>
                    </a:cubicBezTo>
                    <a:cubicBezTo>
                      <a:pt x="369" y="17"/>
                      <a:pt x="1" y="853"/>
                      <a:pt x="18" y="102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1"/>
              <p:cNvSpPr/>
              <p:nvPr/>
            </p:nvSpPr>
            <p:spPr>
              <a:xfrm>
                <a:off x="6251506" y="3520996"/>
                <a:ext cx="23946" cy="39897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003" extrusionOk="0">
                    <a:moveTo>
                      <a:pt x="17" y="1003"/>
                    </a:moveTo>
                    <a:cubicBezTo>
                      <a:pt x="168" y="986"/>
                      <a:pt x="134" y="969"/>
                      <a:pt x="218" y="819"/>
                    </a:cubicBezTo>
                    <a:cubicBezTo>
                      <a:pt x="318" y="635"/>
                      <a:pt x="602" y="184"/>
                      <a:pt x="569" y="34"/>
                    </a:cubicBezTo>
                    <a:cubicBezTo>
                      <a:pt x="468" y="0"/>
                      <a:pt x="435" y="50"/>
                      <a:pt x="368" y="167"/>
                    </a:cubicBezTo>
                    <a:cubicBezTo>
                      <a:pt x="218" y="385"/>
                      <a:pt x="0" y="735"/>
                      <a:pt x="17" y="10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1"/>
              <p:cNvSpPr/>
              <p:nvPr/>
            </p:nvSpPr>
            <p:spPr>
              <a:xfrm>
                <a:off x="6243510" y="3489094"/>
                <a:ext cx="28640" cy="3524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886" extrusionOk="0">
                    <a:moveTo>
                      <a:pt x="68" y="886"/>
                    </a:moveTo>
                    <a:cubicBezTo>
                      <a:pt x="218" y="852"/>
                      <a:pt x="369" y="618"/>
                      <a:pt x="452" y="518"/>
                    </a:cubicBezTo>
                    <a:cubicBezTo>
                      <a:pt x="552" y="385"/>
                      <a:pt x="719" y="201"/>
                      <a:pt x="686" y="0"/>
                    </a:cubicBezTo>
                    <a:cubicBezTo>
                      <a:pt x="536" y="0"/>
                      <a:pt x="502" y="167"/>
                      <a:pt x="302" y="385"/>
                    </a:cubicBezTo>
                    <a:cubicBezTo>
                      <a:pt x="168" y="568"/>
                      <a:pt x="1" y="735"/>
                      <a:pt x="68" y="8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1"/>
              <p:cNvSpPr/>
              <p:nvPr/>
            </p:nvSpPr>
            <p:spPr>
              <a:xfrm>
                <a:off x="6108624" y="3715708"/>
                <a:ext cx="22633" cy="37948"/>
              </a:xfrm>
              <a:custGeom>
                <a:avLst/>
                <a:gdLst/>
                <a:ahLst/>
                <a:cxnLst/>
                <a:rect l="l" t="t" r="r" b="b"/>
                <a:pathLst>
                  <a:path w="569" h="954" extrusionOk="0">
                    <a:moveTo>
                      <a:pt x="84" y="953"/>
                    </a:moveTo>
                    <a:cubicBezTo>
                      <a:pt x="234" y="953"/>
                      <a:pt x="201" y="936"/>
                      <a:pt x="267" y="786"/>
                    </a:cubicBezTo>
                    <a:cubicBezTo>
                      <a:pt x="351" y="519"/>
                      <a:pt x="568" y="134"/>
                      <a:pt x="468" y="1"/>
                    </a:cubicBezTo>
                    <a:cubicBezTo>
                      <a:pt x="351" y="18"/>
                      <a:pt x="351" y="51"/>
                      <a:pt x="301" y="185"/>
                    </a:cubicBezTo>
                    <a:cubicBezTo>
                      <a:pt x="217" y="352"/>
                      <a:pt x="0" y="803"/>
                      <a:pt x="84" y="95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1"/>
              <p:cNvSpPr/>
              <p:nvPr/>
            </p:nvSpPr>
            <p:spPr>
              <a:xfrm>
                <a:off x="6230901" y="3475808"/>
                <a:ext cx="29952" cy="3858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70" extrusionOk="0">
                    <a:moveTo>
                      <a:pt x="719" y="17"/>
                    </a:moveTo>
                    <a:cubicBezTo>
                      <a:pt x="569" y="0"/>
                      <a:pt x="418" y="267"/>
                      <a:pt x="335" y="384"/>
                    </a:cubicBezTo>
                    <a:cubicBezTo>
                      <a:pt x="285" y="451"/>
                      <a:pt x="0" y="769"/>
                      <a:pt x="101" y="869"/>
                    </a:cubicBezTo>
                    <a:cubicBezTo>
                      <a:pt x="201" y="969"/>
                      <a:pt x="752" y="234"/>
                      <a:pt x="719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1"/>
              <p:cNvSpPr/>
              <p:nvPr/>
            </p:nvSpPr>
            <p:spPr>
              <a:xfrm>
                <a:off x="6295380" y="3502380"/>
                <a:ext cx="21281" cy="3926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987" extrusionOk="0">
                    <a:moveTo>
                      <a:pt x="84" y="986"/>
                    </a:moveTo>
                    <a:cubicBezTo>
                      <a:pt x="234" y="969"/>
                      <a:pt x="217" y="853"/>
                      <a:pt x="334" y="535"/>
                    </a:cubicBezTo>
                    <a:cubicBezTo>
                      <a:pt x="385" y="401"/>
                      <a:pt x="535" y="151"/>
                      <a:pt x="451" y="0"/>
                    </a:cubicBezTo>
                    <a:cubicBezTo>
                      <a:pt x="301" y="34"/>
                      <a:pt x="251" y="234"/>
                      <a:pt x="167" y="435"/>
                    </a:cubicBezTo>
                    <a:cubicBezTo>
                      <a:pt x="117" y="585"/>
                      <a:pt x="0" y="819"/>
                      <a:pt x="84" y="9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1"/>
              <p:cNvSpPr/>
              <p:nvPr/>
            </p:nvSpPr>
            <p:spPr>
              <a:xfrm>
                <a:off x="6336590" y="3541600"/>
                <a:ext cx="22633" cy="35243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86" extrusionOk="0">
                    <a:moveTo>
                      <a:pt x="0" y="886"/>
                    </a:moveTo>
                    <a:cubicBezTo>
                      <a:pt x="167" y="886"/>
                      <a:pt x="184" y="769"/>
                      <a:pt x="334" y="518"/>
                    </a:cubicBezTo>
                    <a:cubicBezTo>
                      <a:pt x="401" y="418"/>
                      <a:pt x="568" y="151"/>
                      <a:pt x="485" y="0"/>
                    </a:cubicBezTo>
                    <a:cubicBezTo>
                      <a:pt x="351" y="34"/>
                      <a:pt x="318" y="167"/>
                      <a:pt x="201" y="384"/>
                    </a:cubicBezTo>
                    <a:cubicBezTo>
                      <a:pt x="117" y="501"/>
                      <a:pt x="0" y="702"/>
                      <a:pt x="0" y="8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1"/>
              <p:cNvSpPr/>
              <p:nvPr/>
            </p:nvSpPr>
            <p:spPr>
              <a:xfrm>
                <a:off x="6260814" y="3556875"/>
                <a:ext cx="24622" cy="31941"/>
              </a:xfrm>
              <a:custGeom>
                <a:avLst/>
                <a:gdLst/>
                <a:ahLst/>
                <a:cxnLst/>
                <a:rect l="l" t="t" r="r" b="b"/>
                <a:pathLst>
                  <a:path w="619" h="803" extrusionOk="0">
                    <a:moveTo>
                      <a:pt x="0" y="802"/>
                    </a:moveTo>
                    <a:cubicBezTo>
                      <a:pt x="134" y="786"/>
                      <a:pt x="151" y="769"/>
                      <a:pt x="218" y="686"/>
                    </a:cubicBezTo>
                    <a:cubicBezTo>
                      <a:pt x="268" y="619"/>
                      <a:pt x="318" y="552"/>
                      <a:pt x="368" y="485"/>
                    </a:cubicBezTo>
                    <a:cubicBezTo>
                      <a:pt x="452" y="351"/>
                      <a:pt x="619" y="201"/>
                      <a:pt x="602" y="34"/>
                    </a:cubicBezTo>
                    <a:cubicBezTo>
                      <a:pt x="468" y="0"/>
                      <a:pt x="452" y="34"/>
                      <a:pt x="385" y="117"/>
                    </a:cubicBezTo>
                    <a:cubicBezTo>
                      <a:pt x="335" y="184"/>
                      <a:pt x="284" y="251"/>
                      <a:pt x="234" y="335"/>
                    </a:cubicBezTo>
                    <a:cubicBezTo>
                      <a:pt x="134" y="468"/>
                      <a:pt x="17" y="585"/>
                      <a:pt x="0" y="8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1"/>
              <p:cNvSpPr/>
              <p:nvPr/>
            </p:nvSpPr>
            <p:spPr>
              <a:xfrm>
                <a:off x="6300034" y="3759583"/>
                <a:ext cx="27287" cy="2064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19" extrusionOk="0">
                    <a:moveTo>
                      <a:pt x="0" y="368"/>
                    </a:moveTo>
                    <a:cubicBezTo>
                      <a:pt x="184" y="519"/>
                      <a:pt x="635" y="318"/>
                      <a:pt x="685" y="1"/>
                    </a:cubicBezTo>
                    <a:cubicBezTo>
                      <a:pt x="501" y="17"/>
                      <a:pt x="468" y="118"/>
                      <a:pt x="334" y="184"/>
                    </a:cubicBezTo>
                    <a:cubicBezTo>
                      <a:pt x="184" y="251"/>
                      <a:pt x="50" y="218"/>
                      <a:pt x="0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1"/>
              <p:cNvSpPr/>
              <p:nvPr/>
            </p:nvSpPr>
            <p:spPr>
              <a:xfrm>
                <a:off x="6356519" y="3594107"/>
                <a:ext cx="15314" cy="2661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669" extrusionOk="0">
                    <a:moveTo>
                      <a:pt x="17" y="669"/>
                    </a:moveTo>
                    <a:cubicBezTo>
                      <a:pt x="184" y="669"/>
                      <a:pt x="218" y="568"/>
                      <a:pt x="318" y="334"/>
                    </a:cubicBezTo>
                    <a:cubicBezTo>
                      <a:pt x="318" y="334"/>
                      <a:pt x="351" y="234"/>
                      <a:pt x="351" y="234"/>
                    </a:cubicBezTo>
                    <a:cubicBezTo>
                      <a:pt x="368" y="84"/>
                      <a:pt x="385" y="184"/>
                      <a:pt x="335" y="134"/>
                    </a:cubicBezTo>
                    <a:cubicBezTo>
                      <a:pt x="201" y="0"/>
                      <a:pt x="0" y="501"/>
                      <a:pt x="17" y="6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1"/>
              <p:cNvSpPr/>
              <p:nvPr/>
            </p:nvSpPr>
            <p:spPr>
              <a:xfrm>
                <a:off x="6367139" y="3604728"/>
                <a:ext cx="16667" cy="25298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36" extrusionOk="0">
                    <a:moveTo>
                      <a:pt x="68" y="585"/>
                    </a:moveTo>
                    <a:cubicBezTo>
                      <a:pt x="218" y="569"/>
                      <a:pt x="118" y="635"/>
                      <a:pt x="285" y="351"/>
                    </a:cubicBezTo>
                    <a:cubicBezTo>
                      <a:pt x="352" y="251"/>
                      <a:pt x="418" y="151"/>
                      <a:pt x="402" y="34"/>
                    </a:cubicBezTo>
                    <a:cubicBezTo>
                      <a:pt x="168" y="0"/>
                      <a:pt x="1" y="452"/>
                      <a:pt x="68" y="5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1"/>
              <p:cNvSpPr/>
              <p:nvPr/>
            </p:nvSpPr>
            <p:spPr>
              <a:xfrm>
                <a:off x="6378436" y="3614712"/>
                <a:ext cx="14678" cy="2263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569" extrusionOk="0">
                    <a:moveTo>
                      <a:pt x="34" y="568"/>
                    </a:moveTo>
                    <a:cubicBezTo>
                      <a:pt x="201" y="568"/>
                      <a:pt x="185" y="518"/>
                      <a:pt x="251" y="351"/>
                    </a:cubicBezTo>
                    <a:cubicBezTo>
                      <a:pt x="302" y="234"/>
                      <a:pt x="368" y="117"/>
                      <a:pt x="318" y="0"/>
                    </a:cubicBezTo>
                    <a:cubicBezTo>
                      <a:pt x="84" y="0"/>
                      <a:pt x="1" y="418"/>
                      <a:pt x="34" y="5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1"/>
              <p:cNvSpPr/>
              <p:nvPr/>
            </p:nvSpPr>
            <p:spPr>
              <a:xfrm>
                <a:off x="6429630" y="3610058"/>
                <a:ext cx="9984" cy="17303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35" extrusionOk="0">
                    <a:moveTo>
                      <a:pt x="0" y="418"/>
                    </a:moveTo>
                    <a:cubicBezTo>
                      <a:pt x="167" y="418"/>
                      <a:pt x="167" y="435"/>
                      <a:pt x="201" y="284"/>
                    </a:cubicBezTo>
                    <a:cubicBezTo>
                      <a:pt x="234" y="167"/>
                      <a:pt x="251" y="100"/>
                      <a:pt x="218" y="0"/>
                    </a:cubicBezTo>
                    <a:cubicBezTo>
                      <a:pt x="84" y="0"/>
                      <a:pt x="101" y="0"/>
                      <a:pt x="50" y="134"/>
                    </a:cubicBezTo>
                    <a:cubicBezTo>
                      <a:pt x="17" y="217"/>
                      <a:pt x="0" y="301"/>
                      <a:pt x="0" y="4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1"/>
              <p:cNvSpPr/>
              <p:nvPr/>
            </p:nvSpPr>
            <p:spPr>
              <a:xfrm>
                <a:off x="6377124" y="3564831"/>
                <a:ext cx="12013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02" h="402" extrusionOk="0">
                    <a:moveTo>
                      <a:pt x="17" y="402"/>
                    </a:moveTo>
                    <a:cubicBezTo>
                      <a:pt x="284" y="402"/>
                      <a:pt x="301" y="101"/>
                      <a:pt x="251" y="18"/>
                    </a:cubicBezTo>
                    <a:cubicBezTo>
                      <a:pt x="17" y="1"/>
                      <a:pt x="0" y="302"/>
                      <a:pt x="17" y="4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1"/>
              <p:cNvSpPr/>
              <p:nvPr/>
            </p:nvSpPr>
            <p:spPr>
              <a:xfrm>
                <a:off x="6361849" y="3554210"/>
                <a:ext cx="11973" cy="2064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519" extrusionOk="0">
                    <a:moveTo>
                      <a:pt x="17" y="468"/>
                    </a:moveTo>
                    <a:cubicBezTo>
                      <a:pt x="267" y="519"/>
                      <a:pt x="301" y="184"/>
                      <a:pt x="234" y="118"/>
                    </a:cubicBezTo>
                    <a:cubicBezTo>
                      <a:pt x="117" y="1"/>
                      <a:pt x="0" y="368"/>
                      <a:pt x="17" y="4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1"/>
              <p:cNvSpPr/>
              <p:nvPr/>
            </p:nvSpPr>
            <p:spPr>
              <a:xfrm>
                <a:off x="6389733" y="3570161"/>
                <a:ext cx="9348" cy="2064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19" extrusionOk="0">
                    <a:moveTo>
                      <a:pt x="1" y="502"/>
                    </a:moveTo>
                    <a:cubicBezTo>
                      <a:pt x="135" y="502"/>
                      <a:pt x="135" y="519"/>
                      <a:pt x="185" y="385"/>
                    </a:cubicBezTo>
                    <a:cubicBezTo>
                      <a:pt x="218" y="318"/>
                      <a:pt x="235" y="201"/>
                      <a:pt x="201" y="168"/>
                    </a:cubicBezTo>
                    <a:cubicBezTo>
                      <a:pt x="51" y="1"/>
                      <a:pt x="1" y="402"/>
                      <a:pt x="1" y="5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1"/>
              <p:cNvSpPr/>
              <p:nvPr/>
            </p:nvSpPr>
            <p:spPr>
              <a:xfrm>
                <a:off x="6480148" y="3658547"/>
                <a:ext cx="10660" cy="15354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86" extrusionOk="0">
                    <a:moveTo>
                      <a:pt x="50" y="368"/>
                    </a:moveTo>
                    <a:cubicBezTo>
                      <a:pt x="151" y="385"/>
                      <a:pt x="268" y="168"/>
                      <a:pt x="234" y="18"/>
                    </a:cubicBezTo>
                    <a:cubicBezTo>
                      <a:pt x="84" y="1"/>
                      <a:pt x="17" y="84"/>
                      <a:pt x="0" y="235"/>
                    </a:cubicBezTo>
                    <a:cubicBezTo>
                      <a:pt x="0" y="368"/>
                      <a:pt x="34" y="352"/>
                      <a:pt x="50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>
                <a:off x="6125887" y="3626009"/>
                <a:ext cx="12013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35" extrusionOk="0">
                    <a:moveTo>
                      <a:pt x="301" y="334"/>
                    </a:moveTo>
                    <a:cubicBezTo>
                      <a:pt x="301" y="167"/>
                      <a:pt x="218" y="0"/>
                      <a:pt x="34" y="17"/>
                    </a:cubicBezTo>
                    <a:cubicBezTo>
                      <a:pt x="1" y="201"/>
                      <a:pt x="84" y="334"/>
                      <a:pt x="301" y="3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2" name="Google Shape;372;p21"/>
          <p:cNvGrpSpPr/>
          <p:nvPr/>
        </p:nvGrpSpPr>
        <p:grpSpPr>
          <a:xfrm>
            <a:off x="5325002" y="1426525"/>
            <a:ext cx="1209005" cy="488551"/>
            <a:chOff x="5325002" y="1426525"/>
            <a:chExt cx="1209005" cy="488551"/>
          </a:xfrm>
        </p:grpSpPr>
        <p:sp>
          <p:nvSpPr>
            <p:cNvPr id="373" name="Google Shape;373;p21"/>
            <p:cNvSpPr/>
            <p:nvPr/>
          </p:nvSpPr>
          <p:spPr>
            <a:xfrm>
              <a:off x="5892591" y="1441839"/>
              <a:ext cx="103064" cy="153541"/>
            </a:xfrm>
            <a:custGeom>
              <a:avLst/>
              <a:gdLst/>
              <a:ahLst/>
              <a:cxnLst/>
              <a:rect l="l" t="t" r="r" b="b"/>
              <a:pathLst>
                <a:path w="2591" h="3860" extrusionOk="0">
                  <a:moveTo>
                    <a:pt x="1187" y="1788"/>
                  </a:moveTo>
                  <a:cubicBezTo>
                    <a:pt x="1204" y="1972"/>
                    <a:pt x="1137" y="2206"/>
                    <a:pt x="920" y="2640"/>
                  </a:cubicBezTo>
                  <a:cubicBezTo>
                    <a:pt x="619" y="3292"/>
                    <a:pt x="719" y="3860"/>
                    <a:pt x="1304" y="3158"/>
                  </a:cubicBezTo>
                  <a:cubicBezTo>
                    <a:pt x="1739" y="2607"/>
                    <a:pt x="2273" y="2105"/>
                    <a:pt x="2474" y="1738"/>
                  </a:cubicBezTo>
                  <a:cubicBezTo>
                    <a:pt x="2591" y="1521"/>
                    <a:pt x="2591" y="1504"/>
                    <a:pt x="2407" y="1354"/>
                  </a:cubicBezTo>
                  <a:cubicBezTo>
                    <a:pt x="2073" y="1086"/>
                    <a:pt x="1404" y="802"/>
                    <a:pt x="786" y="451"/>
                  </a:cubicBezTo>
                  <a:cubicBezTo>
                    <a:pt x="1" y="0"/>
                    <a:pt x="101" y="585"/>
                    <a:pt x="636" y="1070"/>
                  </a:cubicBezTo>
                  <a:cubicBezTo>
                    <a:pt x="987" y="1404"/>
                    <a:pt x="1137" y="1604"/>
                    <a:pt x="1187" y="17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5325002" y="1497648"/>
              <a:ext cx="625461" cy="361617"/>
            </a:xfrm>
            <a:custGeom>
              <a:avLst/>
              <a:gdLst/>
              <a:ahLst/>
              <a:cxnLst/>
              <a:rect l="l" t="t" r="r" b="b"/>
              <a:pathLst>
                <a:path w="15724" h="9091" extrusionOk="0">
                  <a:moveTo>
                    <a:pt x="15406" y="17"/>
                  </a:moveTo>
                  <a:cubicBezTo>
                    <a:pt x="15640" y="1"/>
                    <a:pt x="15723" y="836"/>
                    <a:pt x="15490" y="870"/>
                  </a:cubicBezTo>
                  <a:cubicBezTo>
                    <a:pt x="15456" y="870"/>
                    <a:pt x="6216" y="1170"/>
                    <a:pt x="335" y="9007"/>
                  </a:cubicBezTo>
                  <a:cubicBezTo>
                    <a:pt x="285" y="9073"/>
                    <a:pt x="168" y="9090"/>
                    <a:pt x="84" y="9040"/>
                  </a:cubicBezTo>
                  <a:cubicBezTo>
                    <a:pt x="17" y="8973"/>
                    <a:pt x="1" y="8856"/>
                    <a:pt x="51" y="8789"/>
                  </a:cubicBezTo>
                  <a:cubicBezTo>
                    <a:pt x="6032" y="819"/>
                    <a:pt x="15373" y="17"/>
                    <a:pt x="15406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21"/>
            <p:cNvGrpSpPr/>
            <p:nvPr/>
          </p:nvGrpSpPr>
          <p:grpSpPr>
            <a:xfrm>
              <a:off x="6093309" y="1426525"/>
              <a:ext cx="440698" cy="488551"/>
              <a:chOff x="6093309" y="1426525"/>
              <a:chExt cx="440698" cy="488551"/>
            </a:xfrm>
          </p:grpSpPr>
          <p:sp>
            <p:nvSpPr>
              <p:cNvPr id="376" name="Google Shape;376;p21"/>
              <p:cNvSpPr/>
              <p:nvPr/>
            </p:nvSpPr>
            <p:spPr>
              <a:xfrm>
                <a:off x="6093309" y="1463757"/>
                <a:ext cx="414124" cy="400798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10076" extrusionOk="0">
                    <a:moveTo>
                      <a:pt x="1187" y="6049"/>
                    </a:moveTo>
                    <a:cubicBezTo>
                      <a:pt x="1087" y="6083"/>
                      <a:pt x="987" y="6099"/>
                      <a:pt x="886" y="6099"/>
                    </a:cubicBezTo>
                    <a:cubicBezTo>
                      <a:pt x="669" y="6099"/>
                      <a:pt x="435" y="6016"/>
                      <a:pt x="251" y="5849"/>
                    </a:cubicBezTo>
                    <a:cubicBezTo>
                      <a:pt x="84" y="5665"/>
                      <a:pt x="1" y="5431"/>
                      <a:pt x="1" y="5214"/>
                    </a:cubicBezTo>
                    <a:cubicBezTo>
                      <a:pt x="1" y="4980"/>
                      <a:pt x="84" y="4746"/>
                      <a:pt x="251" y="4579"/>
                    </a:cubicBezTo>
                    <a:lnTo>
                      <a:pt x="4579" y="251"/>
                    </a:lnTo>
                    <a:cubicBezTo>
                      <a:pt x="4746" y="84"/>
                      <a:pt x="4980" y="1"/>
                      <a:pt x="5214" y="1"/>
                    </a:cubicBezTo>
                    <a:cubicBezTo>
                      <a:pt x="5431" y="1"/>
                      <a:pt x="5665" y="84"/>
                      <a:pt x="5849" y="251"/>
                    </a:cubicBezTo>
                    <a:lnTo>
                      <a:pt x="10160" y="4579"/>
                    </a:lnTo>
                    <a:cubicBezTo>
                      <a:pt x="10327" y="4746"/>
                      <a:pt x="10410" y="4980"/>
                      <a:pt x="10410" y="5214"/>
                    </a:cubicBezTo>
                    <a:cubicBezTo>
                      <a:pt x="10410" y="5431"/>
                      <a:pt x="10327" y="5665"/>
                      <a:pt x="10160" y="5849"/>
                    </a:cubicBezTo>
                    <a:cubicBezTo>
                      <a:pt x="9976" y="6016"/>
                      <a:pt x="9742" y="6099"/>
                      <a:pt x="9525" y="6099"/>
                    </a:cubicBezTo>
                    <a:cubicBezTo>
                      <a:pt x="9424" y="6099"/>
                      <a:pt x="9324" y="6083"/>
                      <a:pt x="9224" y="6049"/>
                    </a:cubicBezTo>
                    <a:lnTo>
                      <a:pt x="9224" y="9240"/>
                    </a:lnTo>
                    <a:cubicBezTo>
                      <a:pt x="9224" y="9474"/>
                      <a:pt x="9124" y="9675"/>
                      <a:pt x="8973" y="9825"/>
                    </a:cubicBezTo>
                    <a:cubicBezTo>
                      <a:pt x="8823" y="9976"/>
                      <a:pt x="8606" y="10076"/>
                      <a:pt x="8372" y="10076"/>
                    </a:cubicBezTo>
                    <a:lnTo>
                      <a:pt x="6784" y="10076"/>
                    </a:lnTo>
                    <a:lnTo>
                      <a:pt x="3627" y="10076"/>
                    </a:lnTo>
                    <a:lnTo>
                      <a:pt x="2039" y="10076"/>
                    </a:lnTo>
                    <a:cubicBezTo>
                      <a:pt x="1805" y="10076"/>
                      <a:pt x="1588" y="9976"/>
                      <a:pt x="1438" y="9825"/>
                    </a:cubicBezTo>
                    <a:cubicBezTo>
                      <a:pt x="1287" y="9675"/>
                      <a:pt x="1187" y="9458"/>
                      <a:pt x="1187" y="9240"/>
                    </a:cubicBezTo>
                    <a:lnTo>
                      <a:pt x="1187" y="6049"/>
                    </a:lnTo>
                    <a:close/>
                    <a:moveTo>
                      <a:pt x="6617" y="9725"/>
                    </a:moveTo>
                    <a:lnTo>
                      <a:pt x="6617" y="6433"/>
                    </a:lnTo>
                    <a:lnTo>
                      <a:pt x="3794" y="6433"/>
                    </a:lnTo>
                    <a:lnTo>
                      <a:pt x="3794" y="9725"/>
                    </a:lnTo>
                    <a:close/>
                    <a:moveTo>
                      <a:pt x="3443" y="9725"/>
                    </a:moveTo>
                    <a:lnTo>
                      <a:pt x="3443" y="6250"/>
                    </a:lnTo>
                    <a:cubicBezTo>
                      <a:pt x="3443" y="6149"/>
                      <a:pt x="3526" y="6066"/>
                      <a:pt x="3627" y="6066"/>
                    </a:cubicBezTo>
                    <a:lnTo>
                      <a:pt x="6801" y="6066"/>
                    </a:lnTo>
                    <a:cubicBezTo>
                      <a:pt x="6901" y="6066"/>
                      <a:pt x="6968" y="6149"/>
                      <a:pt x="6968" y="6250"/>
                    </a:cubicBezTo>
                    <a:lnTo>
                      <a:pt x="6968" y="9725"/>
                    </a:lnTo>
                    <a:lnTo>
                      <a:pt x="8372" y="9725"/>
                    </a:lnTo>
                    <a:cubicBezTo>
                      <a:pt x="8505" y="9725"/>
                      <a:pt x="8639" y="9658"/>
                      <a:pt x="8723" y="9575"/>
                    </a:cubicBezTo>
                    <a:cubicBezTo>
                      <a:pt x="8806" y="9491"/>
                      <a:pt x="8873" y="9357"/>
                      <a:pt x="8873" y="9224"/>
                    </a:cubicBezTo>
                    <a:lnTo>
                      <a:pt x="8873" y="5815"/>
                    </a:lnTo>
                    <a:lnTo>
                      <a:pt x="5214" y="2156"/>
                    </a:lnTo>
                    <a:lnTo>
                      <a:pt x="1555" y="5815"/>
                    </a:lnTo>
                    <a:lnTo>
                      <a:pt x="1555" y="9224"/>
                    </a:lnTo>
                    <a:cubicBezTo>
                      <a:pt x="1555" y="9357"/>
                      <a:pt x="1605" y="9491"/>
                      <a:pt x="1688" y="9575"/>
                    </a:cubicBezTo>
                    <a:cubicBezTo>
                      <a:pt x="1789" y="9658"/>
                      <a:pt x="1906" y="9725"/>
                      <a:pt x="2039" y="9725"/>
                    </a:cubicBezTo>
                    <a:close/>
                    <a:moveTo>
                      <a:pt x="886" y="5748"/>
                    </a:moveTo>
                    <a:cubicBezTo>
                      <a:pt x="1037" y="5748"/>
                      <a:pt x="1170" y="5698"/>
                      <a:pt x="1271" y="5581"/>
                    </a:cubicBezTo>
                    <a:lnTo>
                      <a:pt x="5080" y="1772"/>
                    </a:lnTo>
                    <a:cubicBezTo>
                      <a:pt x="5147" y="1705"/>
                      <a:pt x="5264" y="1705"/>
                      <a:pt x="5331" y="1772"/>
                    </a:cubicBezTo>
                    <a:lnTo>
                      <a:pt x="9140" y="5581"/>
                    </a:lnTo>
                    <a:cubicBezTo>
                      <a:pt x="9241" y="5682"/>
                      <a:pt x="9391" y="5748"/>
                      <a:pt x="9525" y="5748"/>
                    </a:cubicBezTo>
                    <a:cubicBezTo>
                      <a:pt x="9658" y="5748"/>
                      <a:pt x="9792" y="5698"/>
                      <a:pt x="9909" y="5581"/>
                    </a:cubicBezTo>
                    <a:cubicBezTo>
                      <a:pt x="10009" y="5481"/>
                      <a:pt x="10059" y="5347"/>
                      <a:pt x="10059" y="5197"/>
                    </a:cubicBezTo>
                    <a:cubicBezTo>
                      <a:pt x="10059" y="5063"/>
                      <a:pt x="10009" y="4930"/>
                      <a:pt x="9909" y="4813"/>
                    </a:cubicBezTo>
                    <a:lnTo>
                      <a:pt x="5598" y="502"/>
                    </a:lnTo>
                    <a:cubicBezTo>
                      <a:pt x="5481" y="402"/>
                      <a:pt x="5348" y="351"/>
                      <a:pt x="5214" y="351"/>
                    </a:cubicBezTo>
                    <a:cubicBezTo>
                      <a:pt x="5080" y="351"/>
                      <a:pt x="4930" y="402"/>
                      <a:pt x="4830" y="502"/>
                    </a:cubicBezTo>
                    <a:lnTo>
                      <a:pt x="519" y="4813"/>
                    </a:lnTo>
                    <a:cubicBezTo>
                      <a:pt x="402" y="4930"/>
                      <a:pt x="352" y="5063"/>
                      <a:pt x="352" y="5197"/>
                    </a:cubicBezTo>
                    <a:cubicBezTo>
                      <a:pt x="352" y="5347"/>
                      <a:pt x="402" y="5481"/>
                      <a:pt x="519" y="5581"/>
                    </a:cubicBezTo>
                    <a:cubicBezTo>
                      <a:pt x="619" y="5698"/>
                      <a:pt x="753" y="5748"/>
                      <a:pt x="886" y="574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1"/>
              <p:cNvSpPr/>
              <p:nvPr/>
            </p:nvSpPr>
            <p:spPr>
              <a:xfrm>
                <a:off x="6454889" y="1672471"/>
                <a:ext cx="7995" cy="731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84" extrusionOk="0">
                    <a:moveTo>
                      <a:pt x="34" y="33"/>
                    </a:moveTo>
                    <a:cubicBezTo>
                      <a:pt x="0" y="184"/>
                      <a:pt x="117" y="184"/>
                      <a:pt x="201" y="150"/>
                    </a:cubicBezTo>
                    <a:cubicBezTo>
                      <a:pt x="201" y="17"/>
                      <a:pt x="151" y="0"/>
                      <a:pt x="34" y="3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1"/>
              <p:cNvSpPr/>
              <p:nvPr/>
            </p:nvSpPr>
            <p:spPr>
              <a:xfrm>
                <a:off x="6212961" y="1572112"/>
                <a:ext cx="7359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01" extrusionOk="0">
                    <a:moveTo>
                      <a:pt x="0" y="184"/>
                    </a:moveTo>
                    <a:lnTo>
                      <a:pt x="167" y="201"/>
                    </a:lnTo>
                    <a:cubicBezTo>
                      <a:pt x="184" y="100"/>
                      <a:pt x="184" y="67"/>
                      <a:pt x="117" y="50"/>
                    </a:cubicBezTo>
                    <a:cubicBezTo>
                      <a:pt x="0" y="0"/>
                      <a:pt x="0" y="100"/>
                      <a:pt x="0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>
                <a:off x="6119245" y="1426525"/>
                <a:ext cx="28600" cy="36595"/>
              </a:xfrm>
              <a:custGeom>
                <a:avLst/>
                <a:gdLst/>
                <a:ahLst/>
                <a:cxnLst/>
                <a:rect l="l" t="t" r="r" b="b"/>
                <a:pathLst>
                  <a:path w="719" h="920" extrusionOk="0">
                    <a:moveTo>
                      <a:pt x="719" y="1"/>
                    </a:moveTo>
                    <a:lnTo>
                      <a:pt x="602" y="1"/>
                    </a:lnTo>
                    <a:cubicBezTo>
                      <a:pt x="585" y="18"/>
                      <a:pt x="585" y="18"/>
                      <a:pt x="585" y="18"/>
                    </a:cubicBezTo>
                    <a:cubicBezTo>
                      <a:pt x="569" y="34"/>
                      <a:pt x="569" y="34"/>
                      <a:pt x="552" y="34"/>
                    </a:cubicBezTo>
                    <a:cubicBezTo>
                      <a:pt x="435" y="151"/>
                      <a:pt x="318" y="235"/>
                      <a:pt x="218" y="385"/>
                    </a:cubicBezTo>
                    <a:cubicBezTo>
                      <a:pt x="151" y="485"/>
                      <a:pt x="0" y="803"/>
                      <a:pt x="134" y="920"/>
                    </a:cubicBezTo>
                    <a:cubicBezTo>
                      <a:pt x="251" y="853"/>
                      <a:pt x="318" y="586"/>
                      <a:pt x="401" y="469"/>
                    </a:cubicBezTo>
                    <a:cubicBezTo>
                      <a:pt x="502" y="318"/>
                      <a:pt x="702" y="185"/>
                      <a:pt x="719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1"/>
              <p:cNvSpPr/>
              <p:nvPr/>
            </p:nvSpPr>
            <p:spPr>
              <a:xfrm>
                <a:off x="6313363" y="1853897"/>
                <a:ext cx="11973" cy="37908"/>
              </a:xfrm>
              <a:custGeom>
                <a:avLst/>
                <a:gdLst/>
                <a:ahLst/>
                <a:cxnLst/>
                <a:rect l="l" t="t" r="r" b="b"/>
                <a:pathLst>
                  <a:path w="301" h="953" extrusionOk="0">
                    <a:moveTo>
                      <a:pt x="301" y="468"/>
                    </a:moveTo>
                    <a:lnTo>
                      <a:pt x="301" y="67"/>
                    </a:lnTo>
                    <a:cubicBezTo>
                      <a:pt x="251" y="17"/>
                      <a:pt x="267" y="17"/>
                      <a:pt x="201" y="1"/>
                    </a:cubicBezTo>
                    <a:cubicBezTo>
                      <a:pt x="150" y="117"/>
                      <a:pt x="0" y="803"/>
                      <a:pt x="17" y="953"/>
                    </a:cubicBezTo>
                    <a:cubicBezTo>
                      <a:pt x="217" y="919"/>
                      <a:pt x="217" y="619"/>
                      <a:pt x="301" y="4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>
                <a:off x="6391086" y="1667141"/>
                <a:ext cx="1066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53" extrusionOk="0">
                    <a:moveTo>
                      <a:pt x="67" y="569"/>
                    </a:moveTo>
                    <a:cubicBezTo>
                      <a:pt x="151" y="552"/>
                      <a:pt x="151" y="652"/>
                      <a:pt x="217" y="335"/>
                    </a:cubicBezTo>
                    <a:cubicBezTo>
                      <a:pt x="234" y="167"/>
                      <a:pt x="268" y="84"/>
                      <a:pt x="167" y="0"/>
                    </a:cubicBezTo>
                    <a:cubicBezTo>
                      <a:pt x="34" y="34"/>
                      <a:pt x="17" y="268"/>
                      <a:pt x="0" y="401"/>
                    </a:cubicBezTo>
                    <a:cubicBezTo>
                      <a:pt x="0" y="435"/>
                      <a:pt x="0" y="468"/>
                      <a:pt x="17" y="485"/>
                    </a:cubicBezTo>
                    <a:cubicBezTo>
                      <a:pt x="50" y="652"/>
                      <a:pt x="0" y="518"/>
                      <a:pt x="67" y="5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6330584" y="1603337"/>
                <a:ext cx="12013" cy="2462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619" extrusionOk="0">
                    <a:moveTo>
                      <a:pt x="84" y="585"/>
                    </a:moveTo>
                    <a:cubicBezTo>
                      <a:pt x="168" y="585"/>
                      <a:pt x="285" y="619"/>
                      <a:pt x="285" y="284"/>
                    </a:cubicBezTo>
                    <a:cubicBezTo>
                      <a:pt x="302" y="0"/>
                      <a:pt x="1" y="134"/>
                      <a:pt x="84" y="5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6411014" y="1687069"/>
                <a:ext cx="9348" cy="17343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36" extrusionOk="0">
                    <a:moveTo>
                      <a:pt x="151" y="435"/>
                    </a:moveTo>
                    <a:cubicBezTo>
                      <a:pt x="184" y="368"/>
                      <a:pt x="218" y="268"/>
                      <a:pt x="218" y="184"/>
                    </a:cubicBezTo>
                    <a:cubicBezTo>
                      <a:pt x="234" y="1"/>
                      <a:pt x="234" y="1"/>
                      <a:pt x="84" y="1"/>
                    </a:cubicBezTo>
                    <a:cubicBezTo>
                      <a:pt x="51" y="68"/>
                      <a:pt x="17" y="184"/>
                      <a:pt x="17" y="251"/>
                    </a:cubicBezTo>
                    <a:cubicBezTo>
                      <a:pt x="1" y="418"/>
                      <a:pt x="17" y="418"/>
                      <a:pt x="151" y="4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6429630" y="1621953"/>
                <a:ext cx="11337" cy="1929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485" extrusionOk="0">
                    <a:moveTo>
                      <a:pt x="151" y="485"/>
                    </a:moveTo>
                    <a:cubicBezTo>
                      <a:pt x="251" y="435"/>
                      <a:pt x="268" y="351"/>
                      <a:pt x="284" y="167"/>
                    </a:cubicBezTo>
                    <a:lnTo>
                      <a:pt x="251" y="34"/>
                    </a:lnTo>
                    <a:cubicBezTo>
                      <a:pt x="50" y="0"/>
                      <a:pt x="0" y="368"/>
                      <a:pt x="151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6416981" y="1606639"/>
                <a:ext cx="8035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202" h="419" extrusionOk="0">
                    <a:moveTo>
                      <a:pt x="1" y="218"/>
                    </a:moveTo>
                    <a:cubicBezTo>
                      <a:pt x="1" y="318"/>
                      <a:pt x="1" y="318"/>
                      <a:pt x="51" y="402"/>
                    </a:cubicBezTo>
                    <a:cubicBezTo>
                      <a:pt x="201" y="419"/>
                      <a:pt x="201" y="369"/>
                      <a:pt x="201" y="218"/>
                    </a:cubicBezTo>
                    <a:cubicBezTo>
                      <a:pt x="201" y="51"/>
                      <a:pt x="201" y="18"/>
                      <a:pt x="84" y="1"/>
                    </a:cubicBezTo>
                    <a:cubicBezTo>
                      <a:pt x="1" y="68"/>
                      <a:pt x="1" y="68"/>
                      <a:pt x="1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>
                <a:off x="6314633" y="1593353"/>
                <a:ext cx="10024" cy="21997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53" extrusionOk="0">
                    <a:moveTo>
                      <a:pt x="84" y="134"/>
                    </a:moveTo>
                    <a:cubicBezTo>
                      <a:pt x="34" y="168"/>
                      <a:pt x="1" y="268"/>
                      <a:pt x="1" y="352"/>
                    </a:cubicBezTo>
                    <a:cubicBezTo>
                      <a:pt x="1" y="469"/>
                      <a:pt x="51" y="552"/>
                      <a:pt x="151" y="485"/>
                    </a:cubicBezTo>
                    <a:cubicBezTo>
                      <a:pt x="235" y="402"/>
                      <a:pt x="251" y="1"/>
                      <a:pt x="84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6354530" y="1550154"/>
                <a:ext cx="17979" cy="1797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52" extrusionOk="0">
                    <a:moveTo>
                      <a:pt x="151" y="84"/>
                    </a:moveTo>
                    <a:cubicBezTo>
                      <a:pt x="151" y="84"/>
                      <a:pt x="0" y="101"/>
                      <a:pt x="167" y="301"/>
                    </a:cubicBezTo>
                    <a:cubicBezTo>
                      <a:pt x="201" y="335"/>
                      <a:pt x="301" y="452"/>
                      <a:pt x="351" y="402"/>
                    </a:cubicBezTo>
                    <a:cubicBezTo>
                      <a:pt x="451" y="301"/>
                      <a:pt x="251" y="1"/>
                      <a:pt x="151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6444905" y="1637228"/>
                <a:ext cx="10024" cy="1467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69" extrusionOk="0">
                    <a:moveTo>
                      <a:pt x="34" y="368"/>
                    </a:moveTo>
                    <a:cubicBezTo>
                      <a:pt x="184" y="368"/>
                      <a:pt x="184" y="351"/>
                      <a:pt x="218" y="218"/>
                    </a:cubicBezTo>
                    <a:cubicBezTo>
                      <a:pt x="251" y="84"/>
                      <a:pt x="235" y="67"/>
                      <a:pt x="168" y="1"/>
                    </a:cubicBezTo>
                    <a:cubicBezTo>
                      <a:pt x="17" y="34"/>
                      <a:pt x="1" y="218"/>
                      <a:pt x="34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1"/>
              <p:cNvSpPr/>
              <p:nvPr/>
            </p:nvSpPr>
            <p:spPr>
              <a:xfrm>
                <a:off x="6166421" y="1608667"/>
                <a:ext cx="13325" cy="1396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51" extrusionOk="0">
                    <a:moveTo>
                      <a:pt x="134" y="50"/>
                    </a:moveTo>
                    <a:cubicBezTo>
                      <a:pt x="134" y="67"/>
                      <a:pt x="1" y="67"/>
                      <a:pt x="118" y="267"/>
                    </a:cubicBezTo>
                    <a:cubicBezTo>
                      <a:pt x="151" y="334"/>
                      <a:pt x="201" y="351"/>
                      <a:pt x="285" y="351"/>
                    </a:cubicBezTo>
                    <a:cubicBezTo>
                      <a:pt x="335" y="251"/>
                      <a:pt x="285" y="0"/>
                      <a:pt x="134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1"/>
              <p:cNvSpPr/>
              <p:nvPr/>
            </p:nvSpPr>
            <p:spPr>
              <a:xfrm>
                <a:off x="6309979" y="1731621"/>
                <a:ext cx="15354" cy="19968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02" extrusionOk="0">
                    <a:moveTo>
                      <a:pt x="1" y="435"/>
                    </a:moveTo>
                    <a:cubicBezTo>
                      <a:pt x="385" y="501"/>
                      <a:pt x="368" y="0"/>
                      <a:pt x="101" y="251"/>
                    </a:cubicBezTo>
                    <a:cubicBezTo>
                      <a:pt x="51" y="301"/>
                      <a:pt x="18" y="334"/>
                      <a:pt x="1" y="4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6458867" y="1648525"/>
                <a:ext cx="9348" cy="17979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52" extrusionOk="0">
                    <a:moveTo>
                      <a:pt x="84" y="118"/>
                    </a:moveTo>
                    <a:cubicBezTo>
                      <a:pt x="34" y="151"/>
                      <a:pt x="1" y="201"/>
                      <a:pt x="1" y="301"/>
                    </a:cubicBezTo>
                    <a:cubicBezTo>
                      <a:pt x="1" y="402"/>
                      <a:pt x="67" y="452"/>
                      <a:pt x="134" y="402"/>
                    </a:cubicBezTo>
                    <a:cubicBezTo>
                      <a:pt x="234" y="318"/>
                      <a:pt x="234" y="1"/>
                      <a:pt x="84" y="1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6383090" y="1582732"/>
                <a:ext cx="12013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2" extrusionOk="0">
                    <a:moveTo>
                      <a:pt x="34" y="351"/>
                    </a:moveTo>
                    <a:cubicBezTo>
                      <a:pt x="302" y="335"/>
                      <a:pt x="201" y="67"/>
                      <a:pt x="151" y="34"/>
                    </a:cubicBezTo>
                    <a:cubicBezTo>
                      <a:pt x="84" y="0"/>
                      <a:pt x="34" y="67"/>
                      <a:pt x="17" y="117"/>
                    </a:cubicBezTo>
                    <a:cubicBezTo>
                      <a:pt x="1" y="201"/>
                      <a:pt x="17" y="284"/>
                      <a:pt x="34" y="3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1"/>
              <p:cNvSpPr/>
              <p:nvPr/>
            </p:nvSpPr>
            <p:spPr>
              <a:xfrm>
                <a:off x="6130541" y="1532891"/>
                <a:ext cx="11337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35" extrusionOk="0">
                    <a:moveTo>
                      <a:pt x="168" y="334"/>
                    </a:moveTo>
                    <a:cubicBezTo>
                      <a:pt x="218" y="318"/>
                      <a:pt x="285" y="301"/>
                      <a:pt x="285" y="134"/>
                    </a:cubicBezTo>
                    <a:cubicBezTo>
                      <a:pt x="285" y="17"/>
                      <a:pt x="268" y="50"/>
                      <a:pt x="251" y="17"/>
                    </a:cubicBezTo>
                    <a:cubicBezTo>
                      <a:pt x="84" y="0"/>
                      <a:pt x="0" y="251"/>
                      <a:pt x="168" y="3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6397052" y="1588063"/>
                <a:ext cx="11337" cy="15314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85" extrusionOk="0">
                    <a:moveTo>
                      <a:pt x="34" y="384"/>
                    </a:moveTo>
                    <a:cubicBezTo>
                      <a:pt x="184" y="368"/>
                      <a:pt x="285" y="184"/>
                      <a:pt x="201" y="100"/>
                    </a:cubicBezTo>
                    <a:cubicBezTo>
                      <a:pt x="17" y="0"/>
                      <a:pt x="1" y="267"/>
                      <a:pt x="34" y="3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6190367" y="1707674"/>
                <a:ext cx="1332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35" extrusionOk="0">
                    <a:moveTo>
                      <a:pt x="284" y="17"/>
                    </a:moveTo>
                    <a:cubicBezTo>
                      <a:pt x="67" y="1"/>
                      <a:pt x="0" y="235"/>
                      <a:pt x="117" y="285"/>
                    </a:cubicBezTo>
                    <a:cubicBezTo>
                      <a:pt x="201" y="335"/>
                      <a:pt x="334" y="168"/>
                      <a:pt x="284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6470840" y="1665788"/>
                <a:ext cx="9984" cy="1801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53" extrusionOk="0">
                    <a:moveTo>
                      <a:pt x="67" y="135"/>
                    </a:moveTo>
                    <a:cubicBezTo>
                      <a:pt x="34" y="168"/>
                      <a:pt x="50" y="101"/>
                      <a:pt x="17" y="201"/>
                    </a:cubicBezTo>
                    <a:cubicBezTo>
                      <a:pt x="0" y="285"/>
                      <a:pt x="17" y="452"/>
                      <a:pt x="134" y="385"/>
                    </a:cubicBezTo>
                    <a:cubicBezTo>
                      <a:pt x="251" y="335"/>
                      <a:pt x="217" y="1"/>
                      <a:pt x="67" y="1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6183048" y="1600672"/>
                <a:ext cx="10024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02" extrusionOk="0">
                    <a:moveTo>
                      <a:pt x="51" y="1"/>
                    </a:moveTo>
                    <a:cubicBezTo>
                      <a:pt x="0" y="134"/>
                      <a:pt x="34" y="301"/>
                      <a:pt x="201" y="285"/>
                    </a:cubicBezTo>
                    <a:cubicBezTo>
                      <a:pt x="234" y="151"/>
                      <a:pt x="251" y="118"/>
                      <a:pt x="184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6523347" y="1900437"/>
                <a:ext cx="10660" cy="14638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68" extrusionOk="0">
                    <a:moveTo>
                      <a:pt x="34" y="267"/>
                    </a:moveTo>
                    <a:cubicBezTo>
                      <a:pt x="184" y="368"/>
                      <a:pt x="268" y="217"/>
                      <a:pt x="217" y="50"/>
                    </a:cubicBezTo>
                    <a:cubicBezTo>
                      <a:pt x="50" y="0"/>
                      <a:pt x="0" y="134"/>
                      <a:pt x="34" y="2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>
                <a:off x="6334601" y="1823985"/>
                <a:ext cx="12649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02" extrusionOk="0">
                    <a:moveTo>
                      <a:pt x="50" y="301"/>
                    </a:moveTo>
                    <a:cubicBezTo>
                      <a:pt x="117" y="301"/>
                      <a:pt x="251" y="301"/>
                      <a:pt x="284" y="201"/>
                    </a:cubicBezTo>
                    <a:cubicBezTo>
                      <a:pt x="317" y="1"/>
                      <a:pt x="0" y="67"/>
                      <a:pt x="50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6409025" y="1717659"/>
                <a:ext cx="11337" cy="11337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85" extrusionOk="0">
                    <a:moveTo>
                      <a:pt x="51" y="268"/>
                    </a:moveTo>
                    <a:cubicBezTo>
                      <a:pt x="284" y="284"/>
                      <a:pt x="251" y="67"/>
                      <a:pt x="167" y="34"/>
                    </a:cubicBezTo>
                    <a:cubicBezTo>
                      <a:pt x="84" y="0"/>
                      <a:pt x="0" y="151"/>
                      <a:pt x="51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>
                <a:off x="6151146" y="1631898"/>
                <a:ext cx="10024" cy="11337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85" extrusionOk="0">
                    <a:moveTo>
                      <a:pt x="34" y="84"/>
                    </a:moveTo>
                    <a:cubicBezTo>
                      <a:pt x="0" y="118"/>
                      <a:pt x="0" y="1"/>
                      <a:pt x="0" y="185"/>
                    </a:cubicBezTo>
                    <a:cubicBezTo>
                      <a:pt x="0" y="218"/>
                      <a:pt x="17" y="251"/>
                      <a:pt x="34" y="285"/>
                    </a:cubicBezTo>
                    <a:cubicBezTo>
                      <a:pt x="251" y="251"/>
                      <a:pt x="218" y="18"/>
                      <a:pt x="34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6229588" y="1556161"/>
                <a:ext cx="7995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0" y="184"/>
                    </a:moveTo>
                    <a:lnTo>
                      <a:pt x="167" y="201"/>
                    </a:lnTo>
                    <a:cubicBezTo>
                      <a:pt x="184" y="100"/>
                      <a:pt x="201" y="50"/>
                      <a:pt x="117" y="34"/>
                    </a:cubicBezTo>
                    <a:cubicBezTo>
                      <a:pt x="0" y="0"/>
                      <a:pt x="0" y="84"/>
                      <a:pt x="0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6200988" y="1791407"/>
                <a:ext cx="12689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52" extrusionOk="0">
                    <a:moveTo>
                      <a:pt x="1" y="151"/>
                    </a:moveTo>
                    <a:cubicBezTo>
                      <a:pt x="218" y="252"/>
                      <a:pt x="318" y="34"/>
                      <a:pt x="34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1"/>
              <p:cNvSpPr/>
              <p:nvPr/>
            </p:nvSpPr>
            <p:spPr>
              <a:xfrm>
                <a:off x="6138497" y="1431855"/>
                <a:ext cx="56564" cy="82459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2073" extrusionOk="0">
                    <a:moveTo>
                      <a:pt x="118" y="1989"/>
                    </a:moveTo>
                    <a:cubicBezTo>
                      <a:pt x="218" y="1955"/>
                      <a:pt x="201" y="2072"/>
                      <a:pt x="268" y="1722"/>
                    </a:cubicBezTo>
                    <a:cubicBezTo>
                      <a:pt x="369" y="1287"/>
                      <a:pt x="653" y="836"/>
                      <a:pt x="970" y="519"/>
                    </a:cubicBezTo>
                    <a:cubicBezTo>
                      <a:pt x="1070" y="418"/>
                      <a:pt x="1388" y="301"/>
                      <a:pt x="1421" y="184"/>
                    </a:cubicBezTo>
                    <a:cubicBezTo>
                      <a:pt x="987" y="1"/>
                      <a:pt x="1" y="1137"/>
                      <a:pt x="118" y="198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1"/>
              <p:cNvSpPr/>
              <p:nvPr/>
            </p:nvSpPr>
            <p:spPr>
              <a:xfrm>
                <a:off x="6485438" y="1831304"/>
                <a:ext cx="39260" cy="65832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655" extrusionOk="0">
                    <a:moveTo>
                      <a:pt x="1" y="1655"/>
                    </a:moveTo>
                    <a:cubicBezTo>
                      <a:pt x="251" y="1621"/>
                      <a:pt x="602" y="1220"/>
                      <a:pt x="719" y="1053"/>
                    </a:cubicBezTo>
                    <a:cubicBezTo>
                      <a:pt x="870" y="836"/>
                      <a:pt x="987" y="251"/>
                      <a:pt x="853" y="0"/>
                    </a:cubicBezTo>
                    <a:cubicBezTo>
                      <a:pt x="803" y="34"/>
                      <a:pt x="820" y="0"/>
                      <a:pt x="786" y="67"/>
                    </a:cubicBezTo>
                    <a:cubicBezTo>
                      <a:pt x="719" y="218"/>
                      <a:pt x="786" y="535"/>
                      <a:pt x="552" y="953"/>
                    </a:cubicBezTo>
                    <a:cubicBezTo>
                      <a:pt x="402" y="1220"/>
                      <a:pt x="68" y="1404"/>
                      <a:pt x="1" y="165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6308666" y="1505643"/>
                <a:ext cx="40573" cy="3723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936" extrusionOk="0">
                    <a:moveTo>
                      <a:pt x="1020" y="936"/>
                    </a:moveTo>
                    <a:cubicBezTo>
                      <a:pt x="1020" y="752"/>
                      <a:pt x="685" y="518"/>
                      <a:pt x="568" y="418"/>
                    </a:cubicBezTo>
                    <a:cubicBezTo>
                      <a:pt x="468" y="318"/>
                      <a:pt x="401" y="284"/>
                      <a:pt x="318" y="184"/>
                    </a:cubicBezTo>
                    <a:cubicBezTo>
                      <a:pt x="218" y="100"/>
                      <a:pt x="167" y="0"/>
                      <a:pt x="17" y="0"/>
                    </a:cubicBezTo>
                    <a:cubicBezTo>
                      <a:pt x="0" y="268"/>
                      <a:pt x="819" y="936"/>
                      <a:pt x="1020" y="93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6306001" y="1743554"/>
                <a:ext cx="35283" cy="38584"/>
              </a:xfrm>
              <a:custGeom>
                <a:avLst/>
                <a:gdLst/>
                <a:ahLst/>
                <a:cxnLst/>
                <a:rect l="l" t="t" r="r" b="b"/>
                <a:pathLst>
                  <a:path w="887" h="970" extrusionOk="0">
                    <a:moveTo>
                      <a:pt x="34" y="937"/>
                    </a:moveTo>
                    <a:cubicBezTo>
                      <a:pt x="67" y="953"/>
                      <a:pt x="34" y="953"/>
                      <a:pt x="101" y="953"/>
                    </a:cubicBezTo>
                    <a:cubicBezTo>
                      <a:pt x="184" y="937"/>
                      <a:pt x="118" y="970"/>
                      <a:pt x="184" y="920"/>
                    </a:cubicBezTo>
                    <a:cubicBezTo>
                      <a:pt x="301" y="820"/>
                      <a:pt x="886" y="235"/>
                      <a:pt x="869" y="18"/>
                    </a:cubicBezTo>
                    <a:cubicBezTo>
                      <a:pt x="669" y="1"/>
                      <a:pt x="402" y="435"/>
                      <a:pt x="184" y="653"/>
                    </a:cubicBezTo>
                    <a:cubicBezTo>
                      <a:pt x="101" y="753"/>
                      <a:pt x="1" y="803"/>
                      <a:pt x="34" y="93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6312644" y="1798049"/>
                <a:ext cx="31265" cy="29316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37" extrusionOk="0">
                    <a:moveTo>
                      <a:pt x="34" y="669"/>
                    </a:moveTo>
                    <a:cubicBezTo>
                      <a:pt x="201" y="736"/>
                      <a:pt x="736" y="335"/>
                      <a:pt x="786" y="1"/>
                    </a:cubicBezTo>
                    <a:cubicBezTo>
                      <a:pt x="569" y="18"/>
                      <a:pt x="619" y="101"/>
                      <a:pt x="352" y="318"/>
                    </a:cubicBezTo>
                    <a:cubicBezTo>
                      <a:pt x="218" y="402"/>
                      <a:pt x="1" y="552"/>
                      <a:pt x="34" y="6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6320639" y="1771478"/>
                <a:ext cx="21281" cy="2331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86" extrusionOk="0">
                    <a:moveTo>
                      <a:pt x="501" y="1"/>
                    </a:moveTo>
                    <a:cubicBezTo>
                      <a:pt x="318" y="34"/>
                      <a:pt x="384" y="101"/>
                      <a:pt x="251" y="218"/>
                    </a:cubicBezTo>
                    <a:cubicBezTo>
                      <a:pt x="201" y="268"/>
                      <a:pt x="0" y="435"/>
                      <a:pt x="84" y="519"/>
                    </a:cubicBezTo>
                    <a:cubicBezTo>
                      <a:pt x="167" y="585"/>
                      <a:pt x="535" y="335"/>
                      <a:pt x="501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6371793" y="1648525"/>
                <a:ext cx="15991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53" extrusionOk="0">
                    <a:moveTo>
                      <a:pt x="268" y="652"/>
                    </a:moveTo>
                    <a:cubicBezTo>
                      <a:pt x="352" y="602"/>
                      <a:pt x="385" y="569"/>
                      <a:pt x="402" y="351"/>
                    </a:cubicBezTo>
                    <a:cubicBezTo>
                      <a:pt x="402" y="1"/>
                      <a:pt x="1" y="435"/>
                      <a:pt x="268" y="6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6351189" y="1623266"/>
                <a:ext cx="11337" cy="1865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469" extrusionOk="0">
                    <a:moveTo>
                      <a:pt x="151" y="468"/>
                    </a:moveTo>
                    <a:cubicBezTo>
                      <a:pt x="268" y="435"/>
                      <a:pt x="251" y="435"/>
                      <a:pt x="268" y="285"/>
                    </a:cubicBezTo>
                    <a:cubicBezTo>
                      <a:pt x="268" y="268"/>
                      <a:pt x="285" y="184"/>
                      <a:pt x="285" y="168"/>
                    </a:cubicBezTo>
                    <a:cubicBezTo>
                      <a:pt x="285" y="34"/>
                      <a:pt x="251" y="51"/>
                      <a:pt x="251" y="34"/>
                    </a:cubicBezTo>
                    <a:cubicBezTo>
                      <a:pt x="84" y="1"/>
                      <a:pt x="1" y="335"/>
                      <a:pt x="151" y="4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1"/>
              <p:cNvSpPr/>
              <p:nvPr/>
            </p:nvSpPr>
            <p:spPr>
              <a:xfrm>
                <a:off x="6363838" y="1635239"/>
                <a:ext cx="10660" cy="19292"/>
              </a:xfrm>
              <a:custGeom>
                <a:avLst/>
                <a:gdLst/>
                <a:ahLst/>
                <a:cxnLst/>
                <a:rect l="l" t="t" r="r" b="b"/>
                <a:pathLst>
                  <a:path w="268" h="485" extrusionOk="0">
                    <a:moveTo>
                      <a:pt x="67" y="452"/>
                    </a:moveTo>
                    <a:cubicBezTo>
                      <a:pt x="117" y="452"/>
                      <a:pt x="268" y="485"/>
                      <a:pt x="251" y="218"/>
                    </a:cubicBezTo>
                    <a:cubicBezTo>
                      <a:pt x="234" y="0"/>
                      <a:pt x="0" y="84"/>
                      <a:pt x="67" y="4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1"/>
              <p:cNvSpPr/>
              <p:nvPr/>
            </p:nvSpPr>
            <p:spPr>
              <a:xfrm>
                <a:off x="6199675" y="1760857"/>
                <a:ext cx="10660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18" extrusionOk="0">
                    <a:moveTo>
                      <a:pt x="0" y="251"/>
                    </a:moveTo>
                    <a:cubicBezTo>
                      <a:pt x="184" y="318"/>
                      <a:pt x="268" y="218"/>
                      <a:pt x="217" y="67"/>
                    </a:cubicBezTo>
                    <a:cubicBezTo>
                      <a:pt x="151" y="34"/>
                      <a:pt x="134" y="0"/>
                      <a:pt x="50" y="84"/>
                    </a:cubicBezTo>
                    <a:cubicBezTo>
                      <a:pt x="17" y="134"/>
                      <a:pt x="0" y="184"/>
                      <a:pt x="0" y="2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6196334" y="1583409"/>
                <a:ext cx="12689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319" h="352" extrusionOk="0">
                    <a:moveTo>
                      <a:pt x="101" y="50"/>
                    </a:moveTo>
                    <a:cubicBezTo>
                      <a:pt x="1" y="201"/>
                      <a:pt x="151" y="351"/>
                      <a:pt x="235" y="267"/>
                    </a:cubicBezTo>
                    <a:cubicBezTo>
                      <a:pt x="318" y="184"/>
                      <a:pt x="251" y="0"/>
                      <a:pt x="101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1"/>
              <p:cNvSpPr/>
              <p:nvPr/>
            </p:nvSpPr>
            <p:spPr>
              <a:xfrm>
                <a:off x="6197010" y="1736275"/>
                <a:ext cx="13325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68" extrusionOk="0">
                    <a:moveTo>
                      <a:pt x="84" y="201"/>
                    </a:moveTo>
                    <a:cubicBezTo>
                      <a:pt x="117" y="217"/>
                      <a:pt x="151" y="267"/>
                      <a:pt x="218" y="201"/>
                    </a:cubicBezTo>
                    <a:cubicBezTo>
                      <a:pt x="335" y="100"/>
                      <a:pt x="234" y="17"/>
                      <a:pt x="234" y="17"/>
                    </a:cubicBezTo>
                    <a:cubicBezTo>
                      <a:pt x="167" y="0"/>
                      <a:pt x="151" y="0"/>
                      <a:pt x="101" y="50"/>
                    </a:cubicBezTo>
                    <a:cubicBezTo>
                      <a:pt x="0" y="150"/>
                      <a:pt x="67" y="201"/>
                      <a:pt x="84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6" name="Google Shape;416;p21"/>
          <p:cNvGrpSpPr/>
          <p:nvPr/>
        </p:nvGrpSpPr>
        <p:grpSpPr>
          <a:xfrm>
            <a:off x="2549370" y="1451440"/>
            <a:ext cx="1327975" cy="438706"/>
            <a:chOff x="2503945" y="1429190"/>
            <a:chExt cx="1327975" cy="438706"/>
          </a:xfrm>
        </p:grpSpPr>
        <p:sp>
          <p:nvSpPr>
            <p:cNvPr id="417" name="Google Shape;417;p21"/>
            <p:cNvSpPr/>
            <p:nvPr/>
          </p:nvSpPr>
          <p:spPr>
            <a:xfrm>
              <a:off x="3088161" y="1445141"/>
              <a:ext cx="743760" cy="422755"/>
            </a:xfrm>
            <a:custGeom>
              <a:avLst/>
              <a:gdLst/>
              <a:ahLst/>
              <a:cxnLst/>
              <a:rect l="l" t="t" r="r" b="b"/>
              <a:pathLst>
                <a:path w="18698" h="10628" extrusionOk="0">
                  <a:moveTo>
                    <a:pt x="285" y="1989"/>
                  </a:moveTo>
                  <a:cubicBezTo>
                    <a:pt x="51" y="2006"/>
                    <a:pt x="1" y="1204"/>
                    <a:pt x="235" y="1187"/>
                  </a:cubicBezTo>
                  <a:cubicBezTo>
                    <a:pt x="268" y="1187"/>
                    <a:pt x="11112" y="1"/>
                    <a:pt x="18647" y="10310"/>
                  </a:cubicBezTo>
                  <a:cubicBezTo>
                    <a:pt x="18698" y="10393"/>
                    <a:pt x="18681" y="10510"/>
                    <a:pt x="18614" y="10561"/>
                  </a:cubicBezTo>
                  <a:cubicBezTo>
                    <a:pt x="18530" y="10627"/>
                    <a:pt x="18413" y="10611"/>
                    <a:pt x="18363" y="10527"/>
                  </a:cubicBezTo>
                  <a:cubicBezTo>
                    <a:pt x="10945" y="368"/>
                    <a:pt x="318" y="1972"/>
                    <a:pt x="285" y="198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8" name="Google Shape;418;p21"/>
            <p:cNvGrpSpPr/>
            <p:nvPr/>
          </p:nvGrpSpPr>
          <p:grpSpPr>
            <a:xfrm>
              <a:off x="2503945" y="1429190"/>
              <a:ext cx="636761" cy="434053"/>
              <a:chOff x="2503945" y="1429190"/>
              <a:chExt cx="636761" cy="434053"/>
            </a:xfrm>
          </p:grpSpPr>
          <p:sp>
            <p:nvSpPr>
              <p:cNvPr id="419" name="Google Shape;419;p21"/>
              <p:cNvSpPr/>
              <p:nvPr/>
            </p:nvSpPr>
            <p:spPr>
              <a:xfrm>
                <a:off x="3042973" y="1429190"/>
                <a:ext cx="97733" cy="155570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3911" extrusionOk="0">
                    <a:moveTo>
                      <a:pt x="1421" y="2056"/>
                    </a:moveTo>
                    <a:cubicBezTo>
                      <a:pt x="1454" y="2223"/>
                      <a:pt x="1588" y="2440"/>
                      <a:pt x="1922" y="2791"/>
                    </a:cubicBezTo>
                    <a:cubicBezTo>
                      <a:pt x="2390" y="3326"/>
                      <a:pt x="2457" y="3911"/>
                      <a:pt x="1705" y="3393"/>
                    </a:cubicBezTo>
                    <a:cubicBezTo>
                      <a:pt x="1120" y="3008"/>
                      <a:pt x="468" y="2674"/>
                      <a:pt x="168" y="2373"/>
                    </a:cubicBezTo>
                    <a:cubicBezTo>
                      <a:pt x="0" y="2206"/>
                      <a:pt x="0" y="2190"/>
                      <a:pt x="134" y="1989"/>
                    </a:cubicBezTo>
                    <a:cubicBezTo>
                      <a:pt x="368" y="1638"/>
                      <a:pt x="936" y="1170"/>
                      <a:pt x="1421" y="669"/>
                    </a:cubicBezTo>
                    <a:cubicBezTo>
                      <a:pt x="2039" y="1"/>
                      <a:pt x="2106" y="586"/>
                      <a:pt x="1755" y="1220"/>
                    </a:cubicBezTo>
                    <a:cubicBezTo>
                      <a:pt x="1504" y="1638"/>
                      <a:pt x="1421" y="1855"/>
                      <a:pt x="1421" y="205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1"/>
              <p:cNvSpPr/>
              <p:nvPr/>
            </p:nvSpPr>
            <p:spPr>
              <a:xfrm>
                <a:off x="2534534" y="1493670"/>
                <a:ext cx="570290" cy="369573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9291" extrusionOk="0">
                    <a:moveTo>
                      <a:pt x="6968" y="6016"/>
                    </a:moveTo>
                    <a:cubicBezTo>
                      <a:pt x="7051" y="5882"/>
                      <a:pt x="7135" y="5732"/>
                      <a:pt x="7185" y="5581"/>
                    </a:cubicBezTo>
                    <a:cubicBezTo>
                      <a:pt x="7252" y="5414"/>
                      <a:pt x="7302" y="5247"/>
                      <a:pt x="7335" y="5080"/>
                    </a:cubicBezTo>
                    <a:cubicBezTo>
                      <a:pt x="7352" y="4996"/>
                      <a:pt x="7436" y="4946"/>
                      <a:pt x="7519" y="4946"/>
                    </a:cubicBezTo>
                    <a:lnTo>
                      <a:pt x="7519" y="4946"/>
                    </a:lnTo>
                    <a:lnTo>
                      <a:pt x="8271" y="4946"/>
                    </a:lnTo>
                    <a:cubicBezTo>
                      <a:pt x="8305" y="4946"/>
                      <a:pt x="8355" y="4930"/>
                      <a:pt x="8388" y="4896"/>
                    </a:cubicBezTo>
                    <a:cubicBezTo>
                      <a:pt x="8422" y="4863"/>
                      <a:pt x="8438" y="4813"/>
                      <a:pt x="8438" y="4779"/>
                    </a:cubicBezTo>
                    <a:lnTo>
                      <a:pt x="8438" y="4044"/>
                    </a:lnTo>
                    <a:cubicBezTo>
                      <a:pt x="8438" y="3994"/>
                      <a:pt x="8405" y="3960"/>
                      <a:pt x="8388" y="3927"/>
                    </a:cubicBezTo>
                    <a:cubicBezTo>
                      <a:pt x="8355" y="3894"/>
                      <a:pt x="8305" y="3877"/>
                      <a:pt x="8271" y="3877"/>
                    </a:cubicBezTo>
                    <a:lnTo>
                      <a:pt x="7503" y="3877"/>
                    </a:lnTo>
                    <a:cubicBezTo>
                      <a:pt x="7402" y="3877"/>
                      <a:pt x="7335" y="3810"/>
                      <a:pt x="7319" y="3726"/>
                    </a:cubicBezTo>
                    <a:cubicBezTo>
                      <a:pt x="7285" y="3576"/>
                      <a:pt x="7235" y="3409"/>
                      <a:pt x="7168" y="3259"/>
                    </a:cubicBezTo>
                    <a:cubicBezTo>
                      <a:pt x="7102" y="3108"/>
                      <a:pt x="7018" y="2958"/>
                      <a:pt x="6934" y="2824"/>
                    </a:cubicBezTo>
                    <a:cubicBezTo>
                      <a:pt x="6884" y="2741"/>
                      <a:pt x="6901" y="2657"/>
                      <a:pt x="6968" y="2590"/>
                    </a:cubicBezTo>
                    <a:lnTo>
                      <a:pt x="6968" y="2590"/>
                    </a:lnTo>
                    <a:lnTo>
                      <a:pt x="7503" y="2056"/>
                    </a:lnTo>
                    <a:cubicBezTo>
                      <a:pt x="7536" y="2022"/>
                      <a:pt x="7553" y="1972"/>
                      <a:pt x="7553" y="1922"/>
                    </a:cubicBezTo>
                    <a:lnTo>
                      <a:pt x="7553" y="1922"/>
                    </a:lnTo>
                    <a:cubicBezTo>
                      <a:pt x="7553" y="1889"/>
                      <a:pt x="7536" y="1838"/>
                      <a:pt x="7503" y="1805"/>
                    </a:cubicBezTo>
                    <a:lnTo>
                      <a:pt x="6985" y="1304"/>
                    </a:lnTo>
                    <a:cubicBezTo>
                      <a:pt x="6951" y="1270"/>
                      <a:pt x="6918" y="1254"/>
                      <a:pt x="6868" y="1254"/>
                    </a:cubicBezTo>
                    <a:lnTo>
                      <a:pt x="6868" y="1254"/>
                    </a:lnTo>
                    <a:cubicBezTo>
                      <a:pt x="6834" y="1254"/>
                      <a:pt x="6784" y="1270"/>
                      <a:pt x="6751" y="1304"/>
                    </a:cubicBezTo>
                    <a:lnTo>
                      <a:pt x="6199" y="1855"/>
                    </a:lnTo>
                    <a:cubicBezTo>
                      <a:pt x="6149" y="1905"/>
                      <a:pt x="6049" y="1922"/>
                      <a:pt x="5965" y="1855"/>
                    </a:cubicBezTo>
                    <a:cubicBezTo>
                      <a:pt x="5832" y="1772"/>
                      <a:pt x="5698" y="1705"/>
                      <a:pt x="5548" y="1638"/>
                    </a:cubicBezTo>
                    <a:cubicBezTo>
                      <a:pt x="5381" y="1571"/>
                      <a:pt x="5230" y="1521"/>
                      <a:pt x="5063" y="1488"/>
                    </a:cubicBezTo>
                    <a:cubicBezTo>
                      <a:pt x="4980" y="1454"/>
                      <a:pt x="4913" y="1387"/>
                      <a:pt x="4929" y="1304"/>
                    </a:cubicBezTo>
                    <a:lnTo>
                      <a:pt x="4929" y="535"/>
                    </a:lnTo>
                    <a:lnTo>
                      <a:pt x="4929" y="535"/>
                    </a:lnTo>
                    <a:cubicBezTo>
                      <a:pt x="4929" y="502"/>
                      <a:pt x="4913" y="452"/>
                      <a:pt x="4879" y="418"/>
                    </a:cubicBezTo>
                    <a:lnTo>
                      <a:pt x="4879" y="418"/>
                    </a:lnTo>
                    <a:cubicBezTo>
                      <a:pt x="4846" y="401"/>
                      <a:pt x="4812" y="368"/>
                      <a:pt x="4762" y="368"/>
                    </a:cubicBezTo>
                    <a:lnTo>
                      <a:pt x="4027" y="368"/>
                    </a:lnTo>
                    <a:cubicBezTo>
                      <a:pt x="3977" y="368"/>
                      <a:pt x="3944" y="385"/>
                      <a:pt x="3910" y="418"/>
                    </a:cubicBezTo>
                    <a:lnTo>
                      <a:pt x="3910" y="435"/>
                    </a:lnTo>
                    <a:cubicBezTo>
                      <a:pt x="3877" y="452"/>
                      <a:pt x="3860" y="502"/>
                      <a:pt x="3860" y="552"/>
                    </a:cubicBezTo>
                    <a:lnTo>
                      <a:pt x="3860" y="552"/>
                    </a:lnTo>
                    <a:lnTo>
                      <a:pt x="3860" y="1304"/>
                    </a:lnTo>
                    <a:cubicBezTo>
                      <a:pt x="3860" y="1387"/>
                      <a:pt x="3810" y="1454"/>
                      <a:pt x="3726" y="1471"/>
                    </a:cubicBezTo>
                    <a:lnTo>
                      <a:pt x="3726" y="1471"/>
                    </a:lnTo>
                    <a:cubicBezTo>
                      <a:pt x="3559" y="1504"/>
                      <a:pt x="3392" y="1554"/>
                      <a:pt x="3225" y="1621"/>
                    </a:cubicBezTo>
                    <a:cubicBezTo>
                      <a:pt x="3075" y="1688"/>
                      <a:pt x="2924" y="1755"/>
                      <a:pt x="2774" y="1855"/>
                    </a:cubicBezTo>
                    <a:cubicBezTo>
                      <a:pt x="2707" y="1889"/>
                      <a:pt x="2607" y="1872"/>
                      <a:pt x="2557" y="1822"/>
                    </a:cubicBezTo>
                    <a:lnTo>
                      <a:pt x="2557" y="1822"/>
                    </a:lnTo>
                    <a:lnTo>
                      <a:pt x="2039" y="1304"/>
                    </a:lnTo>
                    <a:cubicBezTo>
                      <a:pt x="2005" y="1270"/>
                      <a:pt x="1955" y="1254"/>
                      <a:pt x="1922" y="1254"/>
                    </a:cubicBezTo>
                    <a:lnTo>
                      <a:pt x="1922" y="1254"/>
                    </a:lnTo>
                    <a:cubicBezTo>
                      <a:pt x="1872" y="1254"/>
                      <a:pt x="1822" y="1270"/>
                      <a:pt x="1788" y="1304"/>
                    </a:cubicBezTo>
                    <a:lnTo>
                      <a:pt x="1287" y="1805"/>
                    </a:lnTo>
                    <a:cubicBezTo>
                      <a:pt x="1254" y="1855"/>
                      <a:pt x="1237" y="1889"/>
                      <a:pt x="1237" y="1939"/>
                    </a:cubicBezTo>
                    <a:lnTo>
                      <a:pt x="1237" y="1939"/>
                    </a:lnTo>
                    <a:cubicBezTo>
                      <a:pt x="1237" y="1972"/>
                      <a:pt x="1254" y="2022"/>
                      <a:pt x="1287" y="2056"/>
                    </a:cubicBezTo>
                    <a:lnTo>
                      <a:pt x="1788" y="2557"/>
                    </a:lnTo>
                    <a:cubicBezTo>
                      <a:pt x="1855" y="2624"/>
                      <a:pt x="1855" y="2724"/>
                      <a:pt x="1805" y="2791"/>
                    </a:cubicBezTo>
                    <a:cubicBezTo>
                      <a:pt x="1705" y="2941"/>
                      <a:pt x="1621" y="3092"/>
                      <a:pt x="1554" y="3242"/>
                    </a:cubicBezTo>
                    <a:cubicBezTo>
                      <a:pt x="1487" y="3409"/>
                      <a:pt x="1437" y="3576"/>
                      <a:pt x="1387" y="3743"/>
                    </a:cubicBezTo>
                    <a:cubicBezTo>
                      <a:pt x="1370" y="3827"/>
                      <a:pt x="1304" y="3877"/>
                      <a:pt x="1220" y="3877"/>
                    </a:cubicBezTo>
                    <a:lnTo>
                      <a:pt x="518" y="3877"/>
                    </a:lnTo>
                    <a:cubicBezTo>
                      <a:pt x="468" y="3877"/>
                      <a:pt x="435" y="3894"/>
                      <a:pt x="401" y="3927"/>
                    </a:cubicBezTo>
                    <a:lnTo>
                      <a:pt x="401" y="3927"/>
                    </a:lnTo>
                    <a:cubicBezTo>
                      <a:pt x="368" y="3960"/>
                      <a:pt x="351" y="4011"/>
                      <a:pt x="351" y="4044"/>
                    </a:cubicBezTo>
                    <a:lnTo>
                      <a:pt x="351" y="4779"/>
                    </a:lnTo>
                    <a:cubicBezTo>
                      <a:pt x="351" y="4829"/>
                      <a:pt x="368" y="4863"/>
                      <a:pt x="401" y="4896"/>
                    </a:cubicBezTo>
                    <a:cubicBezTo>
                      <a:pt x="435" y="4930"/>
                      <a:pt x="468" y="4946"/>
                      <a:pt x="518" y="4946"/>
                    </a:cubicBezTo>
                    <a:lnTo>
                      <a:pt x="1203" y="4946"/>
                    </a:lnTo>
                    <a:cubicBezTo>
                      <a:pt x="1287" y="4946"/>
                      <a:pt x="1370" y="5013"/>
                      <a:pt x="1387" y="5097"/>
                    </a:cubicBezTo>
                    <a:cubicBezTo>
                      <a:pt x="1421" y="5264"/>
                      <a:pt x="1471" y="5431"/>
                      <a:pt x="1538" y="5598"/>
                    </a:cubicBezTo>
                    <a:cubicBezTo>
                      <a:pt x="1604" y="5765"/>
                      <a:pt x="1688" y="5915"/>
                      <a:pt x="1788" y="6066"/>
                    </a:cubicBezTo>
                    <a:cubicBezTo>
                      <a:pt x="1822" y="6149"/>
                      <a:pt x="1822" y="6233"/>
                      <a:pt x="1755" y="6300"/>
                    </a:cubicBezTo>
                    <a:lnTo>
                      <a:pt x="1755" y="6300"/>
                    </a:lnTo>
                    <a:lnTo>
                      <a:pt x="1270" y="6767"/>
                    </a:lnTo>
                    <a:cubicBezTo>
                      <a:pt x="1237" y="6801"/>
                      <a:pt x="1220" y="6851"/>
                      <a:pt x="1220" y="6884"/>
                    </a:cubicBezTo>
                    <a:lnTo>
                      <a:pt x="1220" y="6884"/>
                    </a:lnTo>
                    <a:cubicBezTo>
                      <a:pt x="1220" y="6935"/>
                      <a:pt x="1237" y="6985"/>
                      <a:pt x="1270" y="7018"/>
                    </a:cubicBezTo>
                    <a:lnTo>
                      <a:pt x="1788" y="7519"/>
                    </a:lnTo>
                    <a:cubicBezTo>
                      <a:pt x="1822" y="7553"/>
                      <a:pt x="1872" y="7569"/>
                      <a:pt x="1905" y="7569"/>
                    </a:cubicBezTo>
                    <a:cubicBezTo>
                      <a:pt x="1955" y="7569"/>
                      <a:pt x="1989" y="7553"/>
                      <a:pt x="2022" y="7519"/>
                    </a:cubicBezTo>
                    <a:lnTo>
                      <a:pt x="2507" y="7051"/>
                    </a:lnTo>
                    <a:cubicBezTo>
                      <a:pt x="2574" y="6985"/>
                      <a:pt x="2674" y="6968"/>
                      <a:pt x="2741" y="7035"/>
                    </a:cubicBezTo>
                    <a:cubicBezTo>
                      <a:pt x="2891" y="7118"/>
                      <a:pt x="3041" y="7202"/>
                      <a:pt x="3208" y="7269"/>
                    </a:cubicBezTo>
                    <a:cubicBezTo>
                      <a:pt x="3376" y="7336"/>
                      <a:pt x="3543" y="7386"/>
                      <a:pt x="3726" y="7419"/>
                    </a:cubicBezTo>
                    <a:cubicBezTo>
                      <a:pt x="3810" y="7436"/>
                      <a:pt x="3860" y="7519"/>
                      <a:pt x="3860" y="7603"/>
                    </a:cubicBezTo>
                    <a:lnTo>
                      <a:pt x="3860" y="7603"/>
                    </a:lnTo>
                    <a:lnTo>
                      <a:pt x="3860" y="8271"/>
                    </a:lnTo>
                    <a:cubicBezTo>
                      <a:pt x="3860" y="8321"/>
                      <a:pt x="3877" y="8371"/>
                      <a:pt x="3910" y="8405"/>
                    </a:cubicBezTo>
                    <a:lnTo>
                      <a:pt x="3910" y="8405"/>
                    </a:lnTo>
                    <a:cubicBezTo>
                      <a:pt x="3944" y="8438"/>
                      <a:pt x="3994" y="8455"/>
                      <a:pt x="4027" y="8455"/>
                    </a:cubicBezTo>
                    <a:lnTo>
                      <a:pt x="4762" y="8455"/>
                    </a:lnTo>
                    <a:cubicBezTo>
                      <a:pt x="4796" y="8455"/>
                      <a:pt x="4846" y="8422"/>
                      <a:pt x="4879" y="8405"/>
                    </a:cubicBezTo>
                    <a:cubicBezTo>
                      <a:pt x="4913" y="8371"/>
                      <a:pt x="4929" y="8321"/>
                      <a:pt x="4929" y="8271"/>
                    </a:cubicBezTo>
                    <a:lnTo>
                      <a:pt x="4929" y="8271"/>
                    </a:lnTo>
                    <a:lnTo>
                      <a:pt x="4929" y="7586"/>
                    </a:lnTo>
                    <a:cubicBezTo>
                      <a:pt x="4929" y="7486"/>
                      <a:pt x="4980" y="7419"/>
                      <a:pt x="5063" y="7402"/>
                    </a:cubicBezTo>
                    <a:lnTo>
                      <a:pt x="5063" y="7402"/>
                    </a:lnTo>
                    <a:cubicBezTo>
                      <a:pt x="5230" y="7369"/>
                      <a:pt x="5397" y="7302"/>
                      <a:pt x="5564" y="7235"/>
                    </a:cubicBezTo>
                    <a:cubicBezTo>
                      <a:pt x="5715" y="7168"/>
                      <a:pt x="5882" y="7085"/>
                      <a:pt x="6032" y="6985"/>
                    </a:cubicBezTo>
                    <a:cubicBezTo>
                      <a:pt x="6099" y="6935"/>
                      <a:pt x="6199" y="6951"/>
                      <a:pt x="6249" y="7018"/>
                    </a:cubicBezTo>
                    <a:lnTo>
                      <a:pt x="6751" y="7519"/>
                    </a:lnTo>
                    <a:cubicBezTo>
                      <a:pt x="6784" y="7553"/>
                      <a:pt x="6834" y="7569"/>
                      <a:pt x="6868" y="7569"/>
                    </a:cubicBezTo>
                    <a:cubicBezTo>
                      <a:pt x="6918" y="7569"/>
                      <a:pt x="6968" y="7553"/>
                      <a:pt x="7001" y="7519"/>
                    </a:cubicBezTo>
                    <a:lnTo>
                      <a:pt x="7503" y="7001"/>
                    </a:lnTo>
                    <a:cubicBezTo>
                      <a:pt x="7536" y="6968"/>
                      <a:pt x="7553" y="6935"/>
                      <a:pt x="7553" y="6884"/>
                    </a:cubicBezTo>
                    <a:lnTo>
                      <a:pt x="7553" y="6884"/>
                    </a:lnTo>
                    <a:cubicBezTo>
                      <a:pt x="7553" y="6834"/>
                      <a:pt x="7536" y="6801"/>
                      <a:pt x="7503" y="6767"/>
                    </a:cubicBezTo>
                    <a:lnTo>
                      <a:pt x="6985" y="6249"/>
                    </a:lnTo>
                    <a:cubicBezTo>
                      <a:pt x="6918" y="6183"/>
                      <a:pt x="6918" y="6082"/>
                      <a:pt x="6968" y="6016"/>
                    </a:cubicBezTo>
                    <a:close/>
                    <a:moveTo>
                      <a:pt x="13066" y="7436"/>
                    </a:moveTo>
                    <a:cubicBezTo>
                      <a:pt x="13117" y="7336"/>
                      <a:pt x="13167" y="7252"/>
                      <a:pt x="13200" y="7168"/>
                    </a:cubicBezTo>
                    <a:cubicBezTo>
                      <a:pt x="13234" y="7068"/>
                      <a:pt x="13267" y="6968"/>
                      <a:pt x="13300" y="6868"/>
                    </a:cubicBezTo>
                    <a:cubicBezTo>
                      <a:pt x="13317" y="6784"/>
                      <a:pt x="13401" y="6717"/>
                      <a:pt x="13484" y="6717"/>
                    </a:cubicBezTo>
                    <a:lnTo>
                      <a:pt x="13935" y="6717"/>
                    </a:lnTo>
                    <a:lnTo>
                      <a:pt x="13935" y="6717"/>
                    </a:lnTo>
                    <a:cubicBezTo>
                      <a:pt x="13952" y="6717"/>
                      <a:pt x="13952" y="6717"/>
                      <a:pt x="13969" y="6717"/>
                    </a:cubicBezTo>
                    <a:cubicBezTo>
                      <a:pt x="13969" y="6701"/>
                      <a:pt x="13985" y="6701"/>
                      <a:pt x="13985" y="6684"/>
                    </a:cubicBezTo>
                    <a:lnTo>
                      <a:pt x="13985" y="6684"/>
                    </a:lnTo>
                    <a:lnTo>
                      <a:pt x="13985" y="6233"/>
                    </a:lnTo>
                    <a:cubicBezTo>
                      <a:pt x="13985" y="6216"/>
                      <a:pt x="13969" y="6216"/>
                      <a:pt x="13969" y="6199"/>
                    </a:cubicBezTo>
                    <a:cubicBezTo>
                      <a:pt x="13969" y="6199"/>
                      <a:pt x="13952" y="6199"/>
                      <a:pt x="13935" y="6199"/>
                    </a:cubicBezTo>
                    <a:lnTo>
                      <a:pt x="13468" y="6199"/>
                    </a:lnTo>
                    <a:cubicBezTo>
                      <a:pt x="13367" y="6199"/>
                      <a:pt x="13300" y="6133"/>
                      <a:pt x="13284" y="6049"/>
                    </a:cubicBezTo>
                    <a:cubicBezTo>
                      <a:pt x="13267" y="5949"/>
                      <a:pt x="13234" y="5865"/>
                      <a:pt x="13200" y="5765"/>
                    </a:cubicBezTo>
                    <a:cubicBezTo>
                      <a:pt x="13150" y="5665"/>
                      <a:pt x="13100" y="5581"/>
                      <a:pt x="13050" y="5498"/>
                    </a:cubicBezTo>
                    <a:cubicBezTo>
                      <a:pt x="13000" y="5431"/>
                      <a:pt x="13016" y="5331"/>
                      <a:pt x="13083" y="5280"/>
                    </a:cubicBezTo>
                    <a:lnTo>
                      <a:pt x="13083" y="5280"/>
                    </a:lnTo>
                    <a:lnTo>
                      <a:pt x="13417" y="4930"/>
                    </a:lnTo>
                    <a:cubicBezTo>
                      <a:pt x="13434" y="4930"/>
                      <a:pt x="13434" y="4913"/>
                      <a:pt x="13434" y="4913"/>
                    </a:cubicBezTo>
                    <a:cubicBezTo>
                      <a:pt x="13434" y="4896"/>
                      <a:pt x="13434" y="4879"/>
                      <a:pt x="13417" y="4879"/>
                    </a:cubicBezTo>
                    <a:lnTo>
                      <a:pt x="13100" y="4562"/>
                    </a:lnTo>
                    <a:cubicBezTo>
                      <a:pt x="13100" y="4545"/>
                      <a:pt x="13083" y="4545"/>
                      <a:pt x="13066" y="4545"/>
                    </a:cubicBezTo>
                    <a:cubicBezTo>
                      <a:pt x="13066" y="4545"/>
                      <a:pt x="13050" y="4545"/>
                      <a:pt x="13050" y="4562"/>
                    </a:cubicBezTo>
                    <a:lnTo>
                      <a:pt x="12699" y="4896"/>
                    </a:lnTo>
                    <a:cubicBezTo>
                      <a:pt x="12632" y="4963"/>
                      <a:pt x="12532" y="4963"/>
                      <a:pt x="12465" y="4913"/>
                    </a:cubicBezTo>
                    <a:cubicBezTo>
                      <a:pt x="12381" y="4863"/>
                      <a:pt x="12298" y="4829"/>
                      <a:pt x="12214" y="4779"/>
                    </a:cubicBezTo>
                    <a:cubicBezTo>
                      <a:pt x="12114" y="4746"/>
                      <a:pt x="12014" y="4712"/>
                      <a:pt x="11930" y="4696"/>
                    </a:cubicBezTo>
                    <a:cubicBezTo>
                      <a:pt x="11847" y="4662"/>
                      <a:pt x="11780" y="4595"/>
                      <a:pt x="11780" y="4512"/>
                    </a:cubicBezTo>
                    <a:lnTo>
                      <a:pt x="11780" y="4027"/>
                    </a:lnTo>
                    <a:cubicBezTo>
                      <a:pt x="11780" y="4027"/>
                      <a:pt x="11780" y="4011"/>
                      <a:pt x="11780" y="4011"/>
                    </a:cubicBezTo>
                    <a:cubicBezTo>
                      <a:pt x="11763" y="3994"/>
                      <a:pt x="11763" y="3994"/>
                      <a:pt x="11747" y="3994"/>
                    </a:cubicBezTo>
                    <a:lnTo>
                      <a:pt x="11747" y="3994"/>
                    </a:lnTo>
                    <a:lnTo>
                      <a:pt x="11295" y="3994"/>
                    </a:lnTo>
                    <a:cubicBezTo>
                      <a:pt x="11279" y="3994"/>
                      <a:pt x="11279" y="3994"/>
                      <a:pt x="11262" y="4011"/>
                    </a:cubicBezTo>
                    <a:cubicBezTo>
                      <a:pt x="11262" y="4011"/>
                      <a:pt x="11245" y="4027"/>
                      <a:pt x="11245" y="4027"/>
                    </a:cubicBezTo>
                    <a:lnTo>
                      <a:pt x="11245" y="4027"/>
                    </a:lnTo>
                    <a:lnTo>
                      <a:pt x="11245" y="4495"/>
                    </a:lnTo>
                    <a:cubicBezTo>
                      <a:pt x="11245" y="4595"/>
                      <a:pt x="11178" y="4662"/>
                      <a:pt x="11095" y="4679"/>
                    </a:cubicBezTo>
                    <a:cubicBezTo>
                      <a:pt x="10995" y="4696"/>
                      <a:pt x="10911" y="4729"/>
                      <a:pt x="10811" y="4762"/>
                    </a:cubicBezTo>
                    <a:cubicBezTo>
                      <a:pt x="10711" y="4813"/>
                      <a:pt x="10627" y="4846"/>
                      <a:pt x="10544" y="4913"/>
                    </a:cubicBezTo>
                    <a:cubicBezTo>
                      <a:pt x="10460" y="4946"/>
                      <a:pt x="10376" y="4930"/>
                      <a:pt x="10310" y="4879"/>
                    </a:cubicBezTo>
                    <a:lnTo>
                      <a:pt x="10310" y="4879"/>
                    </a:lnTo>
                    <a:lnTo>
                      <a:pt x="9992" y="4545"/>
                    </a:lnTo>
                    <a:cubicBezTo>
                      <a:pt x="9992" y="4545"/>
                      <a:pt x="9975" y="4545"/>
                      <a:pt x="9959" y="4545"/>
                    </a:cubicBezTo>
                    <a:cubicBezTo>
                      <a:pt x="9959" y="4545"/>
                      <a:pt x="9942" y="4545"/>
                      <a:pt x="9942" y="4545"/>
                    </a:cubicBezTo>
                    <a:lnTo>
                      <a:pt x="9608" y="4879"/>
                    </a:lnTo>
                    <a:cubicBezTo>
                      <a:pt x="9608" y="4879"/>
                      <a:pt x="9608" y="4896"/>
                      <a:pt x="9608" y="4896"/>
                    </a:cubicBezTo>
                    <a:cubicBezTo>
                      <a:pt x="9608" y="4913"/>
                      <a:pt x="9608" y="4930"/>
                      <a:pt x="9608" y="4930"/>
                    </a:cubicBezTo>
                    <a:lnTo>
                      <a:pt x="9608" y="4930"/>
                    </a:lnTo>
                    <a:lnTo>
                      <a:pt x="9925" y="5247"/>
                    </a:lnTo>
                    <a:cubicBezTo>
                      <a:pt x="9992" y="5314"/>
                      <a:pt x="10009" y="5414"/>
                      <a:pt x="9959" y="5481"/>
                    </a:cubicBezTo>
                    <a:cubicBezTo>
                      <a:pt x="9892" y="5564"/>
                      <a:pt x="9842" y="5665"/>
                      <a:pt x="9808" y="5748"/>
                    </a:cubicBezTo>
                    <a:cubicBezTo>
                      <a:pt x="9758" y="5848"/>
                      <a:pt x="9725" y="5949"/>
                      <a:pt x="9708" y="6049"/>
                    </a:cubicBezTo>
                    <a:cubicBezTo>
                      <a:pt x="9691" y="6133"/>
                      <a:pt x="9608" y="6199"/>
                      <a:pt x="9524" y="6183"/>
                    </a:cubicBezTo>
                    <a:lnTo>
                      <a:pt x="9090" y="6183"/>
                    </a:lnTo>
                    <a:lnTo>
                      <a:pt x="9090" y="6183"/>
                    </a:lnTo>
                    <a:cubicBezTo>
                      <a:pt x="9073" y="6183"/>
                      <a:pt x="9073" y="6199"/>
                      <a:pt x="9056" y="6199"/>
                    </a:cubicBezTo>
                    <a:cubicBezTo>
                      <a:pt x="9056" y="6199"/>
                      <a:pt x="9056" y="6216"/>
                      <a:pt x="9056" y="6233"/>
                    </a:cubicBezTo>
                    <a:lnTo>
                      <a:pt x="9056" y="6233"/>
                    </a:lnTo>
                    <a:lnTo>
                      <a:pt x="9056" y="6684"/>
                    </a:lnTo>
                    <a:cubicBezTo>
                      <a:pt x="9056" y="6684"/>
                      <a:pt x="9056" y="6701"/>
                      <a:pt x="9056" y="6701"/>
                    </a:cubicBezTo>
                    <a:cubicBezTo>
                      <a:pt x="9073" y="6717"/>
                      <a:pt x="9073" y="6717"/>
                      <a:pt x="9090" y="6717"/>
                    </a:cubicBezTo>
                    <a:lnTo>
                      <a:pt x="9090" y="6717"/>
                    </a:lnTo>
                    <a:lnTo>
                      <a:pt x="9090" y="6717"/>
                    </a:lnTo>
                    <a:lnTo>
                      <a:pt x="9524" y="6717"/>
                    </a:lnTo>
                    <a:cubicBezTo>
                      <a:pt x="9608" y="6717"/>
                      <a:pt x="9675" y="6784"/>
                      <a:pt x="9691" y="6868"/>
                    </a:cubicBezTo>
                    <a:lnTo>
                      <a:pt x="9691" y="6868"/>
                    </a:lnTo>
                    <a:cubicBezTo>
                      <a:pt x="9708" y="6968"/>
                      <a:pt x="9741" y="7068"/>
                      <a:pt x="9792" y="7168"/>
                    </a:cubicBezTo>
                    <a:cubicBezTo>
                      <a:pt x="9825" y="7269"/>
                      <a:pt x="9875" y="7369"/>
                      <a:pt x="9942" y="7452"/>
                    </a:cubicBezTo>
                    <a:cubicBezTo>
                      <a:pt x="9975" y="7536"/>
                      <a:pt x="9975" y="7620"/>
                      <a:pt x="9909" y="7686"/>
                    </a:cubicBezTo>
                    <a:lnTo>
                      <a:pt x="9909" y="7686"/>
                    </a:lnTo>
                    <a:lnTo>
                      <a:pt x="9608" y="7987"/>
                    </a:lnTo>
                    <a:cubicBezTo>
                      <a:pt x="9608" y="7987"/>
                      <a:pt x="9608" y="8004"/>
                      <a:pt x="9608" y="8004"/>
                    </a:cubicBezTo>
                    <a:cubicBezTo>
                      <a:pt x="9608" y="8021"/>
                      <a:pt x="9608" y="8021"/>
                      <a:pt x="9608" y="8037"/>
                    </a:cubicBezTo>
                    <a:lnTo>
                      <a:pt x="9925" y="8355"/>
                    </a:lnTo>
                    <a:cubicBezTo>
                      <a:pt x="9942" y="8355"/>
                      <a:pt x="9942" y="8371"/>
                      <a:pt x="9959" y="8371"/>
                    </a:cubicBezTo>
                    <a:cubicBezTo>
                      <a:pt x="9975" y="8371"/>
                      <a:pt x="9975" y="8355"/>
                      <a:pt x="9992" y="8355"/>
                    </a:cubicBezTo>
                    <a:lnTo>
                      <a:pt x="9992" y="8355"/>
                    </a:lnTo>
                    <a:lnTo>
                      <a:pt x="10293" y="8054"/>
                    </a:lnTo>
                    <a:cubicBezTo>
                      <a:pt x="10360" y="7987"/>
                      <a:pt x="10443" y="7987"/>
                      <a:pt x="10527" y="8037"/>
                    </a:cubicBezTo>
                    <a:cubicBezTo>
                      <a:pt x="10610" y="8087"/>
                      <a:pt x="10694" y="8138"/>
                      <a:pt x="10794" y="8171"/>
                    </a:cubicBezTo>
                    <a:cubicBezTo>
                      <a:pt x="10894" y="8221"/>
                      <a:pt x="10995" y="8254"/>
                      <a:pt x="11112" y="8271"/>
                    </a:cubicBezTo>
                    <a:cubicBezTo>
                      <a:pt x="11195" y="8288"/>
                      <a:pt x="11262" y="8371"/>
                      <a:pt x="11245" y="8455"/>
                    </a:cubicBezTo>
                    <a:lnTo>
                      <a:pt x="11245" y="8873"/>
                    </a:lnTo>
                    <a:lnTo>
                      <a:pt x="11245" y="8873"/>
                    </a:lnTo>
                    <a:cubicBezTo>
                      <a:pt x="11245" y="8889"/>
                      <a:pt x="11245" y="8889"/>
                      <a:pt x="11262" y="8906"/>
                    </a:cubicBezTo>
                    <a:cubicBezTo>
                      <a:pt x="11262" y="8906"/>
                      <a:pt x="11279" y="8923"/>
                      <a:pt x="11279" y="8923"/>
                    </a:cubicBezTo>
                    <a:lnTo>
                      <a:pt x="11279" y="8923"/>
                    </a:lnTo>
                    <a:lnTo>
                      <a:pt x="11747" y="8923"/>
                    </a:lnTo>
                    <a:cubicBezTo>
                      <a:pt x="11747" y="8923"/>
                      <a:pt x="11763" y="8906"/>
                      <a:pt x="11763" y="8906"/>
                    </a:cubicBezTo>
                    <a:cubicBezTo>
                      <a:pt x="11780" y="8906"/>
                      <a:pt x="11780" y="8889"/>
                      <a:pt x="11780" y="8873"/>
                    </a:cubicBezTo>
                    <a:lnTo>
                      <a:pt x="11780" y="8438"/>
                    </a:lnTo>
                    <a:cubicBezTo>
                      <a:pt x="11780" y="8355"/>
                      <a:pt x="11847" y="8288"/>
                      <a:pt x="11930" y="8271"/>
                    </a:cubicBezTo>
                    <a:cubicBezTo>
                      <a:pt x="12031" y="8238"/>
                      <a:pt x="12131" y="8204"/>
                      <a:pt x="12214" y="8171"/>
                    </a:cubicBezTo>
                    <a:cubicBezTo>
                      <a:pt x="12315" y="8121"/>
                      <a:pt x="12415" y="8071"/>
                      <a:pt x="12498" y="8021"/>
                    </a:cubicBezTo>
                    <a:cubicBezTo>
                      <a:pt x="12565" y="7970"/>
                      <a:pt x="12665" y="7987"/>
                      <a:pt x="12716" y="8037"/>
                    </a:cubicBezTo>
                    <a:lnTo>
                      <a:pt x="13050" y="8355"/>
                    </a:lnTo>
                    <a:cubicBezTo>
                      <a:pt x="13050" y="8355"/>
                      <a:pt x="13050" y="8371"/>
                      <a:pt x="13066" y="8371"/>
                    </a:cubicBezTo>
                    <a:cubicBezTo>
                      <a:pt x="13083" y="8371"/>
                      <a:pt x="13083" y="8355"/>
                      <a:pt x="13100" y="8355"/>
                    </a:cubicBezTo>
                    <a:lnTo>
                      <a:pt x="13417" y="8037"/>
                    </a:lnTo>
                    <a:cubicBezTo>
                      <a:pt x="13417" y="8021"/>
                      <a:pt x="13417" y="8021"/>
                      <a:pt x="13417" y="8004"/>
                    </a:cubicBezTo>
                    <a:cubicBezTo>
                      <a:pt x="13417" y="8004"/>
                      <a:pt x="13417" y="7987"/>
                      <a:pt x="13417" y="7987"/>
                    </a:cubicBezTo>
                    <a:lnTo>
                      <a:pt x="13083" y="7653"/>
                    </a:lnTo>
                    <a:cubicBezTo>
                      <a:pt x="13033" y="7603"/>
                      <a:pt x="13016" y="7503"/>
                      <a:pt x="13066" y="7436"/>
                    </a:cubicBezTo>
                    <a:close/>
                    <a:moveTo>
                      <a:pt x="13534" y="7302"/>
                    </a:moveTo>
                    <a:cubicBezTo>
                      <a:pt x="13518" y="7369"/>
                      <a:pt x="13484" y="7436"/>
                      <a:pt x="13451" y="7503"/>
                    </a:cubicBezTo>
                    <a:lnTo>
                      <a:pt x="13668" y="7737"/>
                    </a:lnTo>
                    <a:cubicBezTo>
                      <a:pt x="13752" y="7803"/>
                      <a:pt x="13785" y="7904"/>
                      <a:pt x="13785" y="8021"/>
                    </a:cubicBezTo>
                    <a:cubicBezTo>
                      <a:pt x="13785" y="8121"/>
                      <a:pt x="13752" y="8221"/>
                      <a:pt x="13668" y="8288"/>
                    </a:cubicBezTo>
                    <a:lnTo>
                      <a:pt x="13351" y="8622"/>
                    </a:lnTo>
                    <a:cubicBezTo>
                      <a:pt x="13267" y="8689"/>
                      <a:pt x="13167" y="8739"/>
                      <a:pt x="13066" y="8739"/>
                    </a:cubicBezTo>
                    <a:cubicBezTo>
                      <a:pt x="12966" y="8739"/>
                      <a:pt x="12883" y="8706"/>
                      <a:pt x="12799" y="8622"/>
                    </a:cubicBezTo>
                    <a:cubicBezTo>
                      <a:pt x="12799" y="8622"/>
                      <a:pt x="12799" y="8622"/>
                      <a:pt x="12782" y="8622"/>
                    </a:cubicBezTo>
                    <a:lnTo>
                      <a:pt x="12565" y="8405"/>
                    </a:lnTo>
                    <a:cubicBezTo>
                      <a:pt x="12498" y="8438"/>
                      <a:pt x="12432" y="8472"/>
                      <a:pt x="12365" y="8505"/>
                    </a:cubicBezTo>
                    <a:cubicBezTo>
                      <a:pt x="12281" y="8539"/>
                      <a:pt x="12214" y="8555"/>
                      <a:pt x="12148" y="8589"/>
                    </a:cubicBezTo>
                    <a:lnTo>
                      <a:pt x="12148" y="8889"/>
                    </a:lnTo>
                    <a:cubicBezTo>
                      <a:pt x="12148" y="8990"/>
                      <a:pt x="12097" y="9090"/>
                      <a:pt x="12031" y="9173"/>
                    </a:cubicBezTo>
                    <a:cubicBezTo>
                      <a:pt x="11947" y="9240"/>
                      <a:pt x="11847" y="9290"/>
                      <a:pt x="11747" y="9290"/>
                    </a:cubicBezTo>
                    <a:lnTo>
                      <a:pt x="11295" y="9290"/>
                    </a:lnTo>
                    <a:lnTo>
                      <a:pt x="11295" y="9290"/>
                    </a:lnTo>
                    <a:cubicBezTo>
                      <a:pt x="11178" y="9290"/>
                      <a:pt x="11078" y="9240"/>
                      <a:pt x="11011" y="9173"/>
                    </a:cubicBezTo>
                    <a:cubicBezTo>
                      <a:pt x="10945" y="9090"/>
                      <a:pt x="10894" y="8990"/>
                      <a:pt x="10894" y="8889"/>
                    </a:cubicBezTo>
                    <a:lnTo>
                      <a:pt x="10894" y="8889"/>
                    </a:lnTo>
                    <a:lnTo>
                      <a:pt x="10894" y="8605"/>
                    </a:lnTo>
                    <a:cubicBezTo>
                      <a:pt x="10811" y="8572"/>
                      <a:pt x="10744" y="8555"/>
                      <a:pt x="10660" y="8522"/>
                    </a:cubicBezTo>
                    <a:cubicBezTo>
                      <a:pt x="10594" y="8488"/>
                      <a:pt x="10527" y="8455"/>
                      <a:pt x="10443" y="8422"/>
                    </a:cubicBezTo>
                    <a:lnTo>
                      <a:pt x="10243" y="8622"/>
                    </a:lnTo>
                    <a:lnTo>
                      <a:pt x="10243" y="8622"/>
                    </a:lnTo>
                    <a:lnTo>
                      <a:pt x="10243" y="8622"/>
                    </a:lnTo>
                    <a:cubicBezTo>
                      <a:pt x="10159" y="8689"/>
                      <a:pt x="10059" y="8739"/>
                      <a:pt x="9959" y="8739"/>
                    </a:cubicBezTo>
                    <a:cubicBezTo>
                      <a:pt x="9858" y="8739"/>
                      <a:pt x="9758" y="8689"/>
                      <a:pt x="9675" y="8622"/>
                    </a:cubicBezTo>
                    <a:lnTo>
                      <a:pt x="9357" y="8288"/>
                    </a:lnTo>
                    <a:cubicBezTo>
                      <a:pt x="9290" y="8221"/>
                      <a:pt x="9240" y="8121"/>
                      <a:pt x="9240" y="8021"/>
                    </a:cubicBezTo>
                    <a:cubicBezTo>
                      <a:pt x="9240" y="7920"/>
                      <a:pt x="9274" y="7820"/>
                      <a:pt x="9340" y="7753"/>
                    </a:cubicBezTo>
                    <a:cubicBezTo>
                      <a:pt x="9357" y="7737"/>
                      <a:pt x="9357" y="7737"/>
                      <a:pt x="9357" y="7737"/>
                    </a:cubicBezTo>
                    <a:lnTo>
                      <a:pt x="9558" y="7536"/>
                    </a:lnTo>
                    <a:cubicBezTo>
                      <a:pt x="9524" y="7452"/>
                      <a:pt x="9491" y="7386"/>
                      <a:pt x="9457" y="7319"/>
                    </a:cubicBezTo>
                    <a:cubicBezTo>
                      <a:pt x="9424" y="7235"/>
                      <a:pt x="9407" y="7168"/>
                      <a:pt x="9374" y="7085"/>
                    </a:cubicBezTo>
                    <a:lnTo>
                      <a:pt x="9090" y="7085"/>
                    </a:lnTo>
                    <a:lnTo>
                      <a:pt x="9090" y="7085"/>
                    </a:lnTo>
                    <a:lnTo>
                      <a:pt x="9090" y="7085"/>
                    </a:lnTo>
                    <a:cubicBezTo>
                      <a:pt x="8973" y="7085"/>
                      <a:pt x="8873" y="7035"/>
                      <a:pt x="8806" y="6968"/>
                    </a:cubicBezTo>
                    <a:cubicBezTo>
                      <a:pt x="8739" y="6901"/>
                      <a:pt x="8689" y="6801"/>
                      <a:pt x="8689" y="6684"/>
                    </a:cubicBezTo>
                    <a:lnTo>
                      <a:pt x="8689" y="6233"/>
                    </a:lnTo>
                    <a:lnTo>
                      <a:pt x="8689" y="6233"/>
                    </a:lnTo>
                    <a:cubicBezTo>
                      <a:pt x="8689" y="6116"/>
                      <a:pt x="8739" y="6016"/>
                      <a:pt x="8806" y="5949"/>
                    </a:cubicBezTo>
                    <a:cubicBezTo>
                      <a:pt x="8873" y="5882"/>
                      <a:pt x="8973" y="5832"/>
                      <a:pt x="9090" y="5832"/>
                    </a:cubicBezTo>
                    <a:lnTo>
                      <a:pt x="9090" y="5832"/>
                    </a:lnTo>
                    <a:lnTo>
                      <a:pt x="9391" y="5832"/>
                    </a:lnTo>
                    <a:cubicBezTo>
                      <a:pt x="9407" y="5765"/>
                      <a:pt x="9441" y="5681"/>
                      <a:pt x="9474" y="5615"/>
                    </a:cubicBezTo>
                    <a:cubicBezTo>
                      <a:pt x="9508" y="5548"/>
                      <a:pt x="9541" y="5464"/>
                      <a:pt x="9574" y="5397"/>
                    </a:cubicBezTo>
                    <a:lnTo>
                      <a:pt x="9357" y="5180"/>
                    </a:lnTo>
                    <a:lnTo>
                      <a:pt x="9357" y="5180"/>
                    </a:lnTo>
                    <a:lnTo>
                      <a:pt x="9357" y="5180"/>
                    </a:lnTo>
                    <a:cubicBezTo>
                      <a:pt x="9274" y="5113"/>
                      <a:pt x="9240" y="5013"/>
                      <a:pt x="9240" y="4913"/>
                    </a:cubicBezTo>
                    <a:cubicBezTo>
                      <a:pt x="9240" y="4796"/>
                      <a:pt x="9274" y="4696"/>
                      <a:pt x="9357" y="4629"/>
                    </a:cubicBezTo>
                    <a:lnTo>
                      <a:pt x="9675" y="4295"/>
                    </a:lnTo>
                    <a:cubicBezTo>
                      <a:pt x="9758" y="4228"/>
                      <a:pt x="9858" y="4178"/>
                      <a:pt x="9959" y="4178"/>
                    </a:cubicBezTo>
                    <a:cubicBezTo>
                      <a:pt x="10059" y="4178"/>
                      <a:pt x="10159" y="4228"/>
                      <a:pt x="10243" y="4295"/>
                    </a:cubicBezTo>
                    <a:lnTo>
                      <a:pt x="10477" y="4528"/>
                    </a:lnTo>
                    <a:cubicBezTo>
                      <a:pt x="10544" y="4495"/>
                      <a:pt x="10610" y="4462"/>
                      <a:pt x="10677" y="4445"/>
                    </a:cubicBezTo>
                    <a:cubicBezTo>
                      <a:pt x="10744" y="4412"/>
                      <a:pt x="10828" y="4378"/>
                      <a:pt x="10894" y="4361"/>
                    </a:cubicBezTo>
                    <a:lnTo>
                      <a:pt x="10894" y="4027"/>
                    </a:lnTo>
                    <a:lnTo>
                      <a:pt x="10894" y="4027"/>
                    </a:lnTo>
                    <a:cubicBezTo>
                      <a:pt x="10894" y="3927"/>
                      <a:pt x="10928" y="3827"/>
                      <a:pt x="11011" y="3760"/>
                    </a:cubicBezTo>
                    <a:cubicBezTo>
                      <a:pt x="11078" y="3676"/>
                      <a:pt x="11178" y="3643"/>
                      <a:pt x="11295" y="3643"/>
                    </a:cubicBezTo>
                    <a:lnTo>
                      <a:pt x="11747" y="3643"/>
                    </a:lnTo>
                    <a:lnTo>
                      <a:pt x="11747" y="3643"/>
                    </a:lnTo>
                    <a:cubicBezTo>
                      <a:pt x="11847" y="3643"/>
                      <a:pt x="11947" y="3676"/>
                      <a:pt x="12031" y="3760"/>
                    </a:cubicBezTo>
                    <a:cubicBezTo>
                      <a:pt x="12097" y="3827"/>
                      <a:pt x="12148" y="3927"/>
                      <a:pt x="12148" y="4027"/>
                    </a:cubicBezTo>
                    <a:lnTo>
                      <a:pt x="12148" y="4378"/>
                    </a:lnTo>
                    <a:cubicBezTo>
                      <a:pt x="12214" y="4395"/>
                      <a:pt x="12281" y="4428"/>
                      <a:pt x="12348" y="4445"/>
                    </a:cubicBezTo>
                    <a:cubicBezTo>
                      <a:pt x="12415" y="4478"/>
                      <a:pt x="12482" y="4512"/>
                      <a:pt x="12549" y="4545"/>
                    </a:cubicBezTo>
                    <a:lnTo>
                      <a:pt x="12782" y="4295"/>
                    </a:lnTo>
                    <a:cubicBezTo>
                      <a:pt x="12866" y="4228"/>
                      <a:pt x="12966" y="4178"/>
                      <a:pt x="13066" y="4178"/>
                    </a:cubicBezTo>
                    <a:cubicBezTo>
                      <a:pt x="13167" y="4178"/>
                      <a:pt x="13267" y="4228"/>
                      <a:pt x="13351" y="4295"/>
                    </a:cubicBezTo>
                    <a:lnTo>
                      <a:pt x="13668" y="4629"/>
                    </a:lnTo>
                    <a:cubicBezTo>
                      <a:pt x="13752" y="4696"/>
                      <a:pt x="13785" y="4796"/>
                      <a:pt x="13785" y="4896"/>
                    </a:cubicBezTo>
                    <a:cubicBezTo>
                      <a:pt x="13785" y="5013"/>
                      <a:pt x="13752" y="5113"/>
                      <a:pt x="13668" y="5180"/>
                    </a:cubicBezTo>
                    <a:lnTo>
                      <a:pt x="13434" y="5431"/>
                    </a:lnTo>
                    <a:cubicBezTo>
                      <a:pt x="13468" y="5498"/>
                      <a:pt x="13501" y="5564"/>
                      <a:pt x="13518" y="5631"/>
                    </a:cubicBezTo>
                    <a:cubicBezTo>
                      <a:pt x="13551" y="5698"/>
                      <a:pt x="13584" y="5765"/>
                      <a:pt x="13601" y="5832"/>
                    </a:cubicBezTo>
                    <a:lnTo>
                      <a:pt x="13935" y="5832"/>
                    </a:lnTo>
                    <a:cubicBezTo>
                      <a:pt x="14052" y="5832"/>
                      <a:pt x="14153" y="5882"/>
                      <a:pt x="14219" y="5949"/>
                    </a:cubicBezTo>
                    <a:cubicBezTo>
                      <a:pt x="14286" y="6016"/>
                      <a:pt x="14336" y="6116"/>
                      <a:pt x="14336" y="6233"/>
                    </a:cubicBezTo>
                    <a:lnTo>
                      <a:pt x="14336" y="6684"/>
                    </a:lnTo>
                    <a:lnTo>
                      <a:pt x="14336" y="6684"/>
                    </a:lnTo>
                    <a:cubicBezTo>
                      <a:pt x="14336" y="6801"/>
                      <a:pt x="14286" y="6901"/>
                      <a:pt x="14219" y="6968"/>
                    </a:cubicBezTo>
                    <a:cubicBezTo>
                      <a:pt x="14153" y="7035"/>
                      <a:pt x="14052" y="7085"/>
                      <a:pt x="13935" y="7085"/>
                    </a:cubicBezTo>
                    <a:lnTo>
                      <a:pt x="13935" y="7085"/>
                    </a:lnTo>
                    <a:lnTo>
                      <a:pt x="13618" y="7085"/>
                    </a:lnTo>
                    <a:cubicBezTo>
                      <a:pt x="13584" y="7152"/>
                      <a:pt x="13568" y="7219"/>
                      <a:pt x="13534" y="7302"/>
                    </a:cubicBezTo>
                    <a:close/>
                    <a:moveTo>
                      <a:pt x="12064" y="7051"/>
                    </a:moveTo>
                    <a:cubicBezTo>
                      <a:pt x="11914" y="7219"/>
                      <a:pt x="11696" y="7285"/>
                      <a:pt x="11496" y="7285"/>
                    </a:cubicBezTo>
                    <a:lnTo>
                      <a:pt x="11496" y="7285"/>
                    </a:lnTo>
                    <a:cubicBezTo>
                      <a:pt x="11295" y="7285"/>
                      <a:pt x="11078" y="7219"/>
                      <a:pt x="10928" y="7051"/>
                    </a:cubicBezTo>
                    <a:cubicBezTo>
                      <a:pt x="10761" y="6901"/>
                      <a:pt x="10677" y="6684"/>
                      <a:pt x="10677" y="6483"/>
                    </a:cubicBezTo>
                    <a:cubicBezTo>
                      <a:pt x="10677" y="6266"/>
                      <a:pt x="10761" y="6066"/>
                      <a:pt x="10928" y="5915"/>
                    </a:cubicBezTo>
                    <a:cubicBezTo>
                      <a:pt x="11078" y="5748"/>
                      <a:pt x="11295" y="5665"/>
                      <a:pt x="11496" y="5665"/>
                    </a:cubicBezTo>
                    <a:cubicBezTo>
                      <a:pt x="11696" y="5665"/>
                      <a:pt x="11914" y="5748"/>
                      <a:pt x="12064" y="5915"/>
                    </a:cubicBezTo>
                    <a:cubicBezTo>
                      <a:pt x="12231" y="6066"/>
                      <a:pt x="12298" y="6266"/>
                      <a:pt x="12298" y="6483"/>
                    </a:cubicBezTo>
                    <a:cubicBezTo>
                      <a:pt x="12298" y="6684"/>
                      <a:pt x="12231" y="6901"/>
                      <a:pt x="12064" y="7051"/>
                    </a:cubicBezTo>
                    <a:close/>
                    <a:moveTo>
                      <a:pt x="12665" y="6483"/>
                    </a:moveTo>
                    <a:cubicBezTo>
                      <a:pt x="12665" y="6784"/>
                      <a:pt x="12549" y="7085"/>
                      <a:pt x="12315" y="7302"/>
                    </a:cubicBezTo>
                    <a:cubicBezTo>
                      <a:pt x="12097" y="7536"/>
                      <a:pt x="11797" y="7653"/>
                      <a:pt x="11496" y="7653"/>
                    </a:cubicBezTo>
                    <a:lnTo>
                      <a:pt x="11496" y="7653"/>
                    </a:lnTo>
                    <a:cubicBezTo>
                      <a:pt x="11195" y="7653"/>
                      <a:pt x="10894" y="7536"/>
                      <a:pt x="10677" y="7302"/>
                    </a:cubicBezTo>
                    <a:cubicBezTo>
                      <a:pt x="10443" y="7085"/>
                      <a:pt x="10326" y="6784"/>
                      <a:pt x="10326" y="6483"/>
                    </a:cubicBezTo>
                    <a:cubicBezTo>
                      <a:pt x="10326" y="6183"/>
                      <a:pt x="10443" y="5882"/>
                      <a:pt x="10677" y="5648"/>
                    </a:cubicBezTo>
                    <a:cubicBezTo>
                      <a:pt x="10894" y="5431"/>
                      <a:pt x="11195" y="5314"/>
                      <a:pt x="11496" y="5314"/>
                    </a:cubicBezTo>
                    <a:cubicBezTo>
                      <a:pt x="11797" y="5314"/>
                      <a:pt x="12097" y="5431"/>
                      <a:pt x="12315" y="5648"/>
                    </a:cubicBezTo>
                    <a:cubicBezTo>
                      <a:pt x="12549" y="5882"/>
                      <a:pt x="12665" y="6183"/>
                      <a:pt x="12665" y="6483"/>
                    </a:cubicBezTo>
                    <a:close/>
                    <a:moveTo>
                      <a:pt x="7519" y="5698"/>
                    </a:moveTo>
                    <a:cubicBezTo>
                      <a:pt x="7469" y="5832"/>
                      <a:pt x="7402" y="5965"/>
                      <a:pt x="7335" y="6099"/>
                    </a:cubicBezTo>
                    <a:lnTo>
                      <a:pt x="7770" y="6517"/>
                    </a:lnTo>
                    <a:cubicBezTo>
                      <a:pt x="7870" y="6617"/>
                      <a:pt x="7920" y="6751"/>
                      <a:pt x="7920" y="6884"/>
                    </a:cubicBezTo>
                    <a:lnTo>
                      <a:pt x="7920" y="6884"/>
                    </a:lnTo>
                    <a:cubicBezTo>
                      <a:pt x="7920" y="7035"/>
                      <a:pt x="7870" y="7168"/>
                      <a:pt x="7770" y="7269"/>
                    </a:cubicBezTo>
                    <a:lnTo>
                      <a:pt x="7252" y="7787"/>
                    </a:lnTo>
                    <a:cubicBezTo>
                      <a:pt x="7152" y="7887"/>
                      <a:pt x="7018" y="7937"/>
                      <a:pt x="6884" y="7937"/>
                    </a:cubicBezTo>
                    <a:cubicBezTo>
                      <a:pt x="6734" y="7937"/>
                      <a:pt x="6600" y="7887"/>
                      <a:pt x="6500" y="7787"/>
                    </a:cubicBezTo>
                    <a:lnTo>
                      <a:pt x="6099" y="7369"/>
                    </a:lnTo>
                    <a:cubicBezTo>
                      <a:pt x="5965" y="7452"/>
                      <a:pt x="5832" y="7519"/>
                      <a:pt x="5698" y="7569"/>
                    </a:cubicBezTo>
                    <a:cubicBezTo>
                      <a:pt x="5564" y="7636"/>
                      <a:pt x="5431" y="7686"/>
                      <a:pt x="5280" y="7720"/>
                    </a:cubicBezTo>
                    <a:lnTo>
                      <a:pt x="5280" y="8288"/>
                    </a:lnTo>
                    <a:lnTo>
                      <a:pt x="5280" y="8288"/>
                    </a:lnTo>
                    <a:cubicBezTo>
                      <a:pt x="5280" y="8438"/>
                      <a:pt x="5230" y="8555"/>
                      <a:pt x="5130" y="8656"/>
                    </a:cubicBezTo>
                    <a:cubicBezTo>
                      <a:pt x="5030" y="8756"/>
                      <a:pt x="4896" y="8806"/>
                      <a:pt x="4762" y="8806"/>
                    </a:cubicBezTo>
                    <a:lnTo>
                      <a:pt x="4027" y="8806"/>
                    </a:lnTo>
                    <a:cubicBezTo>
                      <a:pt x="3893" y="8806"/>
                      <a:pt x="3760" y="8756"/>
                      <a:pt x="3676" y="8672"/>
                    </a:cubicBezTo>
                    <a:cubicBezTo>
                      <a:pt x="3660" y="8656"/>
                      <a:pt x="3660" y="8656"/>
                      <a:pt x="3660" y="8656"/>
                    </a:cubicBezTo>
                    <a:cubicBezTo>
                      <a:pt x="3559" y="8555"/>
                      <a:pt x="3509" y="8422"/>
                      <a:pt x="3509" y="8288"/>
                    </a:cubicBezTo>
                    <a:lnTo>
                      <a:pt x="3509" y="7737"/>
                    </a:lnTo>
                    <a:cubicBezTo>
                      <a:pt x="3359" y="7703"/>
                      <a:pt x="3208" y="7653"/>
                      <a:pt x="3075" y="7603"/>
                    </a:cubicBezTo>
                    <a:cubicBezTo>
                      <a:pt x="2941" y="7536"/>
                      <a:pt x="2807" y="7469"/>
                      <a:pt x="2674" y="7402"/>
                    </a:cubicBezTo>
                    <a:lnTo>
                      <a:pt x="2289" y="7787"/>
                    </a:lnTo>
                    <a:cubicBezTo>
                      <a:pt x="2189" y="7887"/>
                      <a:pt x="2056" y="7937"/>
                      <a:pt x="1922" y="7937"/>
                    </a:cubicBezTo>
                    <a:cubicBezTo>
                      <a:pt x="1772" y="7937"/>
                      <a:pt x="1638" y="7887"/>
                      <a:pt x="1538" y="7787"/>
                    </a:cubicBezTo>
                    <a:lnTo>
                      <a:pt x="1020" y="7269"/>
                    </a:lnTo>
                    <a:cubicBezTo>
                      <a:pt x="919" y="7168"/>
                      <a:pt x="869" y="7035"/>
                      <a:pt x="869" y="6884"/>
                    </a:cubicBezTo>
                    <a:lnTo>
                      <a:pt x="869" y="6884"/>
                    </a:lnTo>
                    <a:cubicBezTo>
                      <a:pt x="869" y="6751"/>
                      <a:pt x="919" y="6617"/>
                      <a:pt x="1036" y="6517"/>
                    </a:cubicBezTo>
                    <a:lnTo>
                      <a:pt x="1404" y="6133"/>
                    </a:lnTo>
                    <a:cubicBezTo>
                      <a:pt x="1337" y="5999"/>
                      <a:pt x="1270" y="5865"/>
                      <a:pt x="1203" y="5732"/>
                    </a:cubicBezTo>
                    <a:cubicBezTo>
                      <a:pt x="1153" y="5598"/>
                      <a:pt x="1103" y="5447"/>
                      <a:pt x="1070" y="5297"/>
                    </a:cubicBezTo>
                    <a:lnTo>
                      <a:pt x="518" y="5297"/>
                    </a:lnTo>
                    <a:cubicBezTo>
                      <a:pt x="385" y="5297"/>
                      <a:pt x="251" y="5247"/>
                      <a:pt x="151" y="5147"/>
                    </a:cubicBezTo>
                    <a:lnTo>
                      <a:pt x="151" y="5147"/>
                    </a:lnTo>
                    <a:cubicBezTo>
                      <a:pt x="51" y="5046"/>
                      <a:pt x="0" y="4913"/>
                      <a:pt x="0" y="4779"/>
                    </a:cubicBezTo>
                    <a:lnTo>
                      <a:pt x="0" y="4044"/>
                    </a:lnTo>
                    <a:cubicBezTo>
                      <a:pt x="0" y="3910"/>
                      <a:pt x="51" y="3777"/>
                      <a:pt x="151" y="3676"/>
                    </a:cubicBezTo>
                    <a:lnTo>
                      <a:pt x="151" y="3676"/>
                    </a:lnTo>
                    <a:cubicBezTo>
                      <a:pt x="251" y="3576"/>
                      <a:pt x="385" y="3526"/>
                      <a:pt x="535" y="3526"/>
                    </a:cubicBezTo>
                    <a:lnTo>
                      <a:pt x="1086" y="3526"/>
                    </a:lnTo>
                    <a:cubicBezTo>
                      <a:pt x="1137" y="3376"/>
                      <a:pt x="1187" y="3242"/>
                      <a:pt x="1237" y="3108"/>
                    </a:cubicBezTo>
                    <a:cubicBezTo>
                      <a:pt x="1304" y="2975"/>
                      <a:pt x="1370" y="2841"/>
                      <a:pt x="1437" y="2707"/>
                    </a:cubicBezTo>
                    <a:lnTo>
                      <a:pt x="1036" y="2306"/>
                    </a:lnTo>
                    <a:cubicBezTo>
                      <a:pt x="936" y="2206"/>
                      <a:pt x="886" y="2072"/>
                      <a:pt x="886" y="1922"/>
                    </a:cubicBezTo>
                    <a:lnTo>
                      <a:pt x="886" y="1922"/>
                    </a:lnTo>
                    <a:cubicBezTo>
                      <a:pt x="886" y="1788"/>
                      <a:pt x="936" y="1655"/>
                      <a:pt x="1036" y="1554"/>
                    </a:cubicBezTo>
                    <a:lnTo>
                      <a:pt x="1554" y="1036"/>
                    </a:lnTo>
                    <a:cubicBezTo>
                      <a:pt x="1655" y="936"/>
                      <a:pt x="1788" y="886"/>
                      <a:pt x="1922" y="886"/>
                    </a:cubicBezTo>
                    <a:lnTo>
                      <a:pt x="1922" y="886"/>
                    </a:lnTo>
                    <a:cubicBezTo>
                      <a:pt x="2056" y="886"/>
                      <a:pt x="2189" y="936"/>
                      <a:pt x="2289" y="1036"/>
                    </a:cubicBezTo>
                    <a:lnTo>
                      <a:pt x="2724" y="1471"/>
                    </a:lnTo>
                    <a:cubicBezTo>
                      <a:pt x="2841" y="1387"/>
                      <a:pt x="2975" y="1337"/>
                      <a:pt x="3108" y="1287"/>
                    </a:cubicBezTo>
                    <a:cubicBezTo>
                      <a:pt x="3242" y="1220"/>
                      <a:pt x="3376" y="1187"/>
                      <a:pt x="3509" y="1153"/>
                    </a:cubicBezTo>
                    <a:lnTo>
                      <a:pt x="3509" y="535"/>
                    </a:lnTo>
                    <a:lnTo>
                      <a:pt x="3509" y="535"/>
                    </a:lnTo>
                    <a:cubicBezTo>
                      <a:pt x="3509" y="401"/>
                      <a:pt x="3559" y="268"/>
                      <a:pt x="3660" y="168"/>
                    </a:cubicBezTo>
                    <a:cubicBezTo>
                      <a:pt x="3660" y="168"/>
                      <a:pt x="3660" y="168"/>
                      <a:pt x="3660" y="168"/>
                    </a:cubicBezTo>
                    <a:cubicBezTo>
                      <a:pt x="3760" y="67"/>
                      <a:pt x="3893" y="0"/>
                      <a:pt x="4044" y="0"/>
                    </a:cubicBezTo>
                    <a:lnTo>
                      <a:pt x="4762" y="0"/>
                    </a:lnTo>
                    <a:cubicBezTo>
                      <a:pt x="4913" y="0"/>
                      <a:pt x="5046" y="67"/>
                      <a:pt x="5130" y="168"/>
                    </a:cubicBezTo>
                    <a:lnTo>
                      <a:pt x="5147" y="168"/>
                    </a:lnTo>
                    <a:cubicBezTo>
                      <a:pt x="5230" y="268"/>
                      <a:pt x="5297" y="385"/>
                      <a:pt x="5297" y="535"/>
                    </a:cubicBezTo>
                    <a:lnTo>
                      <a:pt x="5297" y="535"/>
                    </a:lnTo>
                    <a:lnTo>
                      <a:pt x="5297" y="1170"/>
                    </a:lnTo>
                    <a:cubicBezTo>
                      <a:pt x="5431" y="1204"/>
                      <a:pt x="5564" y="1254"/>
                      <a:pt x="5681" y="1304"/>
                    </a:cubicBezTo>
                    <a:cubicBezTo>
                      <a:pt x="5815" y="1354"/>
                      <a:pt x="5932" y="1421"/>
                      <a:pt x="6066" y="1488"/>
                    </a:cubicBezTo>
                    <a:lnTo>
                      <a:pt x="6517" y="1036"/>
                    </a:lnTo>
                    <a:cubicBezTo>
                      <a:pt x="6617" y="936"/>
                      <a:pt x="6751" y="886"/>
                      <a:pt x="6884" y="886"/>
                    </a:cubicBezTo>
                    <a:lnTo>
                      <a:pt x="6884" y="886"/>
                    </a:lnTo>
                    <a:cubicBezTo>
                      <a:pt x="7018" y="886"/>
                      <a:pt x="7152" y="936"/>
                      <a:pt x="7252" y="1036"/>
                    </a:cubicBezTo>
                    <a:lnTo>
                      <a:pt x="7770" y="1554"/>
                    </a:lnTo>
                    <a:cubicBezTo>
                      <a:pt x="7870" y="1655"/>
                      <a:pt x="7920" y="1788"/>
                      <a:pt x="7920" y="1939"/>
                    </a:cubicBezTo>
                    <a:lnTo>
                      <a:pt x="7920" y="1939"/>
                    </a:lnTo>
                    <a:cubicBezTo>
                      <a:pt x="7920" y="2072"/>
                      <a:pt x="7870" y="2206"/>
                      <a:pt x="7770" y="2306"/>
                    </a:cubicBezTo>
                    <a:lnTo>
                      <a:pt x="7319" y="2757"/>
                    </a:lnTo>
                    <a:cubicBezTo>
                      <a:pt x="7402" y="2874"/>
                      <a:pt x="7452" y="2991"/>
                      <a:pt x="7503" y="3125"/>
                    </a:cubicBezTo>
                    <a:cubicBezTo>
                      <a:pt x="7569" y="3259"/>
                      <a:pt x="7603" y="3392"/>
                      <a:pt x="7653" y="3526"/>
                    </a:cubicBezTo>
                    <a:lnTo>
                      <a:pt x="8271" y="3526"/>
                    </a:lnTo>
                    <a:cubicBezTo>
                      <a:pt x="8422" y="3526"/>
                      <a:pt x="8555" y="3576"/>
                      <a:pt x="8655" y="3676"/>
                    </a:cubicBezTo>
                    <a:lnTo>
                      <a:pt x="8655" y="3676"/>
                    </a:lnTo>
                    <a:cubicBezTo>
                      <a:pt x="8739" y="3777"/>
                      <a:pt x="8806" y="3910"/>
                      <a:pt x="8806" y="4044"/>
                    </a:cubicBezTo>
                    <a:lnTo>
                      <a:pt x="8806" y="4779"/>
                    </a:lnTo>
                    <a:cubicBezTo>
                      <a:pt x="8806" y="4913"/>
                      <a:pt x="8739" y="5046"/>
                      <a:pt x="8655" y="5147"/>
                    </a:cubicBezTo>
                    <a:lnTo>
                      <a:pt x="8655" y="5147"/>
                    </a:lnTo>
                    <a:cubicBezTo>
                      <a:pt x="8555" y="5247"/>
                      <a:pt x="8422" y="5297"/>
                      <a:pt x="8271" y="5297"/>
                    </a:cubicBezTo>
                    <a:lnTo>
                      <a:pt x="7670" y="5297"/>
                    </a:lnTo>
                    <a:cubicBezTo>
                      <a:pt x="7620" y="5431"/>
                      <a:pt x="7569" y="5564"/>
                      <a:pt x="7519" y="5698"/>
                    </a:cubicBezTo>
                    <a:close/>
                    <a:moveTo>
                      <a:pt x="5464" y="5548"/>
                    </a:moveTo>
                    <a:cubicBezTo>
                      <a:pt x="5163" y="5848"/>
                      <a:pt x="4762" y="5999"/>
                      <a:pt x="4361" y="5999"/>
                    </a:cubicBezTo>
                    <a:cubicBezTo>
                      <a:pt x="3960" y="5999"/>
                      <a:pt x="3559" y="5848"/>
                      <a:pt x="3259" y="5548"/>
                    </a:cubicBezTo>
                    <a:cubicBezTo>
                      <a:pt x="2958" y="5247"/>
                      <a:pt x="2807" y="4846"/>
                      <a:pt x="2807" y="4445"/>
                    </a:cubicBezTo>
                    <a:lnTo>
                      <a:pt x="2807" y="4445"/>
                    </a:lnTo>
                    <a:cubicBezTo>
                      <a:pt x="2807" y="4044"/>
                      <a:pt x="2958" y="3643"/>
                      <a:pt x="3259" y="3342"/>
                    </a:cubicBezTo>
                    <a:cubicBezTo>
                      <a:pt x="3559" y="3041"/>
                      <a:pt x="3960" y="2874"/>
                      <a:pt x="4361" y="2874"/>
                    </a:cubicBezTo>
                    <a:cubicBezTo>
                      <a:pt x="4762" y="2874"/>
                      <a:pt x="5163" y="3041"/>
                      <a:pt x="5464" y="3342"/>
                    </a:cubicBezTo>
                    <a:cubicBezTo>
                      <a:pt x="5765" y="3643"/>
                      <a:pt x="5915" y="4044"/>
                      <a:pt x="5915" y="4445"/>
                    </a:cubicBezTo>
                    <a:cubicBezTo>
                      <a:pt x="5915" y="4846"/>
                      <a:pt x="5765" y="5247"/>
                      <a:pt x="5464" y="5548"/>
                    </a:cubicBezTo>
                    <a:close/>
                    <a:moveTo>
                      <a:pt x="5715" y="5798"/>
                    </a:moveTo>
                    <a:cubicBezTo>
                      <a:pt x="5347" y="6183"/>
                      <a:pt x="4846" y="6366"/>
                      <a:pt x="4361" y="6366"/>
                    </a:cubicBezTo>
                    <a:cubicBezTo>
                      <a:pt x="3877" y="6366"/>
                      <a:pt x="3376" y="6166"/>
                      <a:pt x="3008" y="5798"/>
                    </a:cubicBezTo>
                    <a:cubicBezTo>
                      <a:pt x="2624" y="5431"/>
                      <a:pt x="2440" y="4930"/>
                      <a:pt x="2440" y="4445"/>
                    </a:cubicBezTo>
                    <a:lnTo>
                      <a:pt x="2440" y="4445"/>
                    </a:lnTo>
                    <a:cubicBezTo>
                      <a:pt x="2440" y="3944"/>
                      <a:pt x="2624" y="3459"/>
                      <a:pt x="3008" y="3092"/>
                    </a:cubicBezTo>
                    <a:cubicBezTo>
                      <a:pt x="3376" y="2707"/>
                      <a:pt x="3877" y="2523"/>
                      <a:pt x="4361" y="2523"/>
                    </a:cubicBezTo>
                    <a:cubicBezTo>
                      <a:pt x="4846" y="2523"/>
                      <a:pt x="5347" y="2707"/>
                      <a:pt x="5715" y="3092"/>
                    </a:cubicBezTo>
                    <a:cubicBezTo>
                      <a:pt x="6099" y="3459"/>
                      <a:pt x="6283" y="3944"/>
                      <a:pt x="6283" y="4445"/>
                    </a:cubicBezTo>
                    <a:cubicBezTo>
                      <a:pt x="6283" y="4930"/>
                      <a:pt x="6099" y="5431"/>
                      <a:pt x="5715" y="579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1"/>
              <p:cNvSpPr/>
              <p:nvPr/>
            </p:nvSpPr>
            <p:spPr>
              <a:xfrm>
                <a:off x="3050929" y="1743554"/>
                <a:ext cx="6722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85" extrusionOk="0">
                    <a:moveTo>
                      <a:pt x="135" y="185"/>
                    </a:moveTo>
                    <a:cubicBezTo>
                      <a:pt x="168" y="118"/>
                      <a:pt x="168" y="84"/>
                      <a:pt x="151" y="18"/>
                    </a:cubicBezTo>
                    <a:lnTo>
                      <a:pt x="18" y="1"/>
                    </a:lnTo>
                    <a:cubicBezTo>
                      <a:pt x="1" y="118"/>
                      <a:pt x="1" y="185"/>
                      <a:pt x="135" y="1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1"/>
              <p:cNvSpPr/>
              <p:nvPr/>
            </p:nvSpPr>
            <p:spPr>
              <a:xfrm>
                <a:off x="2981158" y="1689735"/>
                <a:ext cx="7359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68" extrusionOk="0">
                    <a:moveTo>
                      <a:pt x="184" y="1"/>
                    </a:moveTo>
                    <a:lnTo>
                      <a:pt x="34" y="1"/>
                    </a:lnTo>
                    <a:cubicBezTo>
                      <a:pt x="1" y="218"/>
                      <a:pt x="184" y="268"/>
                      <a:pt x="184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1"/>
              <p:cNvSpPr/>
              <p:nvPr/>
            </p:nvSpPr>
            <p:spPr>
              <a:xfrm>
                <a:off x="2939272" y="1780786"/>
                <a:ext cx="7359" cy="668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8" extrusionOk="0">
                    <a:moveTo>
                      <a:pt x="68" y="168"/>
                    </a:moveTo>
                    <a:lnTo>
                      <a:pt x="168" y="168"/>
                    </a:lnTo>
                    <a:lnTo>
                      <a:pt x="185" y="1"/>
                    </a:lnTo>
                    <a:lnTo>
                      <a:pt x="34" y="1"/>
                    </a:lnTo>
                    <a:cubicBezTo>
                      <a:pt x="18" y="67"/>
                      <a:pt x="1" y="84"/>
                      <a:pt x="68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2675427" y="1570083"/>
                <a:ext cx="7359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85" extrusionOk="0">
                    <a:moveTo>
                      <a:pt x="134" y="185"/>
                    </a:moveTo>
                    <a:cubicBezTo>
                      <a:pt x="184" y="68"/>
                      <a:pt x="134" y="34"/>
                      <a:pt x="17" y="1"/>
                    </a:cubicBezTo>
                    <a:cubicBezTo>
                      <a:pt x="1" y="118"/>
                      <a:pt x="1" y="168"/>
                      <a:pt x="134" y="1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2931993" y="1724301"/>
                <a:ext cx="7995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85" extrusionOk="0">
                    <a:moveTo>
                      <a:pt x="17" y="184"/>
                    </a:moveTo>
                    <a:cubicBezTo>
                      <a:pt x="167" y="167"/>
                      <a:pt x="201" y="101"/>
                      <a:pt x="117" y="0"/>
                    </a:cubicBezTo>
                    <a:cubicBezTo>
                      <a:pt x="0" y="17"/>
                      <a:pt x="0" y="84"/>
                      <a:pt x="17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1"/>
              <p:cNvSpPr/>
              <p:nvPr/>
            </p:nvSpPr>
            <p:spPr>
              <a:xfrm>
                <a:off x="3009082" y="1804732"/>
                <a:ext cx="7359" cy="600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51" extrusionOk="0">
                    <a:moveTo>
                      <a:pt x="0" y="84"/>
                    </a:moveTo>
                    <a:cubicBezTo>
                      <a:pt x="17" y="100"/>
                      <a:pt x="0" y="150"/>
                      <a:pt x="117" y="117"/>
                    </a:cubicBezTo>
                    <a:cubicBezTo>
                      <a:pt x="184" y="84"/>
                      <a:pt x="167" y="84"/>
                      <a:pt x="184" y="17"/>
                    </a:cubicBezTo>
                    <a:cubicBezTo>
                      <a:pt x="84" y="0"/>
                      <a:pt x="34" y="0"/>
                      <a:pt x="0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1"/>
              <p:cNvSpPr/>
              <p:nvPr/>
            </p:nvSpPr>
            <p:spPr>
              <a:xfrm>
                <a:off x="2891420" y="1528913"/>
                <a:ext cx="25298" cy="29276"/>
              </a:xfrm>
              <a:custGeom>
                <a:avLst/>
                <a:gdLst/>
                <a:ahLst/>
                <a:cxnLst/>
                <a:rect l="l" t="t" r="r" b="b"/>
                <a:pathLst>
                  <a:path w="636" h="736" extrusionOk="0">
                    <a:moveTo>
                      <a:pt x="18" y="33"/>
                    </a:moveTo>
                    <a:cubicBezTo>
                      <a:pt x="1" y="117"/>
                      <a:pt x="218" y="267"/>
                      <a:pt x="285" y="351"/>
                    </a:cubicBezTo>
                    <a:cubicBezTo>
                      <a:pt x="335" y="434"/>
                      <a:pt x="352" y="468"/>
                      <a:pt x="402" y="568"/>
                    </a:cubicBezTo>
                    <a:cubicBezTo>
                      <a:pt x="452" y="685"/>
                      <a:pt x="435" y="719"/>
                      <a:pt x="569" y="735"/>
                    </a:cubicBezTo>
                    <a:cubicBezTo>
                      <a:pt x="636" y="401"/>
                      <a:pt x="318" y="67"/>
                      <a:pt x="168" y="17"/>
                    </a:cubicBezTo>
                    <a:cubicBezTo>
                      <a:pt x="84" y="0"/>
                      <a:pt x="68" y="17"/>
                      <a:pt x="18" y="3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1"/>
              <p:cNvSpPr/>
              <p:nvPr/>
            </p:nvSpPr>
            <p:spPr>
              <a:xfrm>
                <a:off x="2945279" y="1786753"/>
                <a:ext cx="16627" cy="1336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36" extrusionOk="0">
                    <a:moveTo>
                      <a:pt x="201" y="335"/>
                    </a:moveTo>
                    <a:cubicBezTo>
                      <a:pt x="418" y="268"/>
                      <a:pt x="151" y="18"/>
                      <a:pt x="134" y="18"/>
                    </a:cubicBezTo>
                    <a:cubicBezTo>
                      <a:pt x="67" y="1"/>
                      <a:pt x="0" y="68"/>
                      <a:pt x="67" y="168"/>
                    </a:cubicBezTo>
                    <a:cubicBezTo>
                      <a:pt x="117" y="235"/>
                      <a:pt x="84" y="151"/>
                      <a:pt x="151" y="235"/>
                    </a:cubicBezTo>
                    <a:cubicBezTo>
                      <a:pt x="184" y="285"/>
                      <a:pt x="134" y="252"/>
                      <a:pt x="201" y="3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1"/>
              <p:cNvSpPr/>
              <p:nvPr/>
            </p:nvSpPr>
            <p:spPr>
              <a:xfrm>
                <a:off x="2801045" y="1683092"/>
                <a:ext cx="11337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02" extrusionOk="0">
                    <a:moveTo>
                      <a:pt x="34" y="234"/>
                    </a:moveTo>
                    <a:cubicBezTo>
                      <a:pt x="218" y="301"/>
                      <a:pt x="285" y="117"/>
                      <a:pt x="184" y="0"/>
                    </a:cubicBezTo>
                    <a:cubicBezTo>
                      <a:pt x="101" y="17"/>
                      <a:pt x="84" y="0"/>
                      <a:pt x="51" y="67"/>
                    </a:cubicBezTo>
                    <a:cubicBezTo>
                      <a:pt x="1" y="134"/>
                      <a:pt x="17" y="184"/>
                      <a:pt x="34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1"/>
              <p:cNvSpPr/>
              <p:nvPr/>
            </p:nvSpPr>
            <p:spPr>
              <a:xfrm>
                <a:off x="2602991" y="1827326"/>
                <a:ext cx="14638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35" extrusionOk="0">
                    <a:moveTo>
                      <a:pt x="17" y="34"/>
                    </a:moveTo>
                    <a:cubicBezTo>
                      <a:pt x="0" y="134"/>
                      <a:pt x="0" y="151"/>
                      <a:pt x="84" y="184"/>
                    </a:cubicBezTo>
                    <a:cubicBezTo>
                      <a:pt x="117" y="217"/>
                      <a:pt x="201" y="234"/>
                      <a:pt x="234" y="184"/>
                    </a:cubicBezTo>
                    <a:cubicBezTo>
                      <a:pt x="368" y="67"/>
                      <a:pt x="167" y="0"/>
                      <a:pt x="17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1"/>
              <p:cNvSpPr/>
              <p:nvPr/>
            </p:nvSpPr>
            <p:spPr>
              <a:xfrm>
                <a:off x="2503945" y="1792083"/>
                <a:ext cx="7359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52" extrusionOk="0">
                    <a:moveTo>
                      <a:pt x="1" y="17"/>
                    </a:moveTo>
                    <a:lnTo>
                      <a:pt x="1" y="218"/>
                    </a:lnTo>
                    <a:lnTo>
                      <a:pt x="151" y="251"/>
                    </a:lnTo>
                    <a:cubicBezTo>
                      <a:pt x="185" y="168"/>
                      <a:pt x="168" y="67"/>
                      <a:pt x="168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1"/>
              <p:cNvSpPr/>
              <p:nvPr/>
            </p:nvSpPr>
            <p:spPr>
              <a:xfrm>
                <a:off x="2878810" y="1581420"/>
                <a:ext cx="10660" cy="1197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01" extrusionOk="0">
                    <a:moveTo>
                      <a:pt x="151" y="301"/>
                    </a:moveTo>
                    <a:cubicBezTo>
                      <a:pt x="234" y="201"/>
                      <a:pt x="268" y="0"/>
                      <a:pt x="51" y="67"/>
                    </a:cubicBezTo>
                    <a:cubicBezTo>
                      <a:pt x="0" y="234"/>
                      <a:pt x="17" y="267"/>
                      <a:pt x="151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1"/>
              <p:cNvSpPr/>
              <p:nvPr/>
            </p:nvSpPr>
            <p:spPr>
              <a:xfrm>
                <a:off x="2777775" y="1718971"/>
                <a:ext cx="15354" cy="1734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436" extrusionOk="0">
                    <a:moveTo>
                      <a:pt x="268" y="101"/>
                    </a:moveTo>
                    <a:cubicBezTo>
                      <a:pt x="1" y="1"/>
                      <a:pt x="68" y="435"/>
                      <a:pt x="235" y="268"/>
                    </a:cubicBezTo>
                    <a:cubicBezTo>
                      <a:pt x="385" y="134"/>
                      <a:pt x="268" y="101"/>
                      <a:pt x="268" y="1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1"/>
              <p:cNvSpPr/>
              <p:nvPr/>
            </p:nvSpPr>
            <p:spPr>
              <a:xfrm>
                <a:off x="2612976" y="1703697"/>
                <a:ext cx="9984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35" extrusionOk="0">
                    <a:moveTo>
                      <a:pt x="0" y="67"/>
                    </a:moveTo>
                    <a:cubicBezTo>
                      <a:pt x="17" y="184"/>
                      <a:pt x="50" y="234"/>
                      <a:pt x="167" y="234"/>
                    </a:cubicBezTo>
                    <a:cubicBezTo>
                      <a:pt x="251" y="117"/>
                      <a:pt x="201" y="67"/>
                      <a:pt x="117" y="0"/>
                    </a:cubicBezTo>
                    <a:cubicBezTo>
                      <a:pt x="50" y="17"/>
                      <a:pt x="17" y="17"/>
                      <a:pt x="0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1"/>
              <p:cNvSpPr/>
              <p:nvPr/>
            </p:nvSpPr>
            <p:spPr>
              <a:xfrm>
                <a:off x="3043649" y="1720324"/>
                <a:ext cx="11337" cy="9984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51" extrusionOk="0">
                    <a:moveTo>
                      <a:pt x="234" y="34"/>
                    </a:moveTo>
                    <a:cubicBezTo>
                      <a:pt x="17" y="0"/>
                      <a:pt x="0" y="184"/>
                      <a:pt x="84" y="217"/>
                    </a:cubicBezTo>
                    <a:cubicBezTo>
                      <a:pt x="134" y="251"/>
                      <a:pt x="217" y="201"/>
                      <a:pt x="234" y="167"/>
                    </a:cubicBezTo>
                    <a:cubicBezTo>
                      <a:pt x="284" y="117"/>
                      <a:pt x="251" y="84"/>
                      <a:pt x="234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>
                <a:off x="2791737" y="1702344"/>
                <a:ext cx="8671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69" extrusionOk="0">
                    <a:moveTo>
                      <a:pt x="34" y="252"/>
                    </a:moveTo>
                    <a:cubicBezTo>
                      <a:pt x="201" y="268"/>
                      <a:pt x="218" y="235"/>
                      <a:pt x="218" y="68"/>
                    </a:cubicBezTo>
                    <a:cubicBezTo>
                      <a:pt x="67" y="1"/>
                      <a:pt x="1" y="68"/>
                      <a:pt x="34" y="2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>
                <a:off x="3033665" y="1706998"/>
                <a:ext cx="10660" cy="803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02" extrusionOk="0">
                    <a:moveTo>
                      <a:pt x="34" y="168"/>
                    </a:moveTo>
                    <a:cubicBezTo>
                      <a:pt x="67" y="185"/>
                      <a:pt x="34" y="201"/>
                      <a:pt x="117" y="201"/>
                    </a:cubicBezTo>
                    <a:cubicBezTo>
                      <a:pt x="268" y="201"/>
                      <a:pt x="251" y="101"/>
                      <a:pt x="251" y="18"/>
                    </a:cubicBezTo>
                    <a:cubicBezTo>
                      <a:pt x="117" y="1"/>
                      <a:pt x="1" y="34"/>
                      <a:pt x="34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2751203" y="1749560"/>
                <a:ext cx="9348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18" extrusionOk="0">
                    <a:moveTo>
                      <a:pt x="34" y="217"/>
                    </a:moveTo>
                    <a:cubicBezTo>
                      <a:pt x="117" y="217"/>
                      <a:pt x="167" y="201"/>
                      <a:pt x="218" y="167"/>
                    </a:cubicBezTo>
                    <a:cubicBezTo>
                      <a:pt x="218" y="134"/>
                      <a:pt x="234" y="151"/>
                      <a:pt x="218" y="101"/>
                    </a:cubicBezTo>
                    <a:cubicBezTo>
                      <a:pt x="201" y="17"/>
                      <a:pt x="218" y="0"/>
                      <a:pt x="134" y="17"/>
                    </a:cubicBezTo>
                    <a:cubicBezTo>
                      <a:pt x="0" y="34"/>
                      <a:pt x="17" y="134"/>
                      <a:pt x="34" y="2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2622244" y="1607991"/>
                <a:ext cx="11337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68" extrusionOk="0">
                    <a:moveTo>
                      <a:pt x="34" y="184"/>
                    </a:moveTo>
                    <a:cubicBezTo>
                      <a:pt x="201" y="218"/>
                      <a:pt x="285" y="0"/>
                      <a:pt x="51" y="0"/>
                    </a:cubicBezTo>
                    <a:cubicBezTo>
                      <a:pt x="18" y="50"/>
                      <a:pt x="1" y="34"/>
                      <a:pt x="1" y="84"/>
                    </a:cubicBezTo>
                    <a:cubicBezTo>
                      <a:pt x="1" y="268"/>
                      <a:pt x="1" y="134"/>
                      <a:pt x="34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1"/>
              <p:cNvSpPr/>
              <p:nvPr/>
            </p:nvSpPr>
            <p:spPr>
              <a:xfrm>
                <a:off x="2996433" y="1685757"/>
                <a:ext cx="10024" cy="11337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85" extrusionOk="0">
                    <a:moveTo>
                      <a:pt x="34" y="34"/>
                    </a:moveTo>
                    <a:cubicBezTo>
                      <a:pt x="1" y="201"/>
                      <a:pt x="84" y="284"/>
                      <a:pt x="185" y="184"/>
                    </a:cubicBezTo>
                    <a:cubicBezTo>
                      <a:pt x="251" y="117"/>
                      <a:pt x="218" y="0"/>
                      <a:pt x="34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1"/>
              <p:cNvSpPr/>
              <p:nvPr/>
            </p:nvSpPr>
            <p:spPr>
              <a:xfrm>
                <a:off x="3022368" y="1794072"/>
                <a:ext cx="10024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85" extrusionOk="0">
                    <a:moveTo>
                      <a:pt x="67" y="185"/>
                    </a:moveTo>
                    <a:cubicBezTo>
                      <a:pt x="151" y="185"/>
                      <a:pt x="184" y="185"/>
                      <a:pt x="251" y="101"/>
                    </a:cubicBezTo>
                    <a:cubicBezTo>
                      <a:pt x="184" y="1"/>
                      <a:pt x="184" y="1"/>
                      <a:pt x="51" y="17"/>
                    </a:cubicBezTo>
                    <a:cubicBezTo>
                      <a:pt x="34" y="68"/>
                      <a:pt x="0" y="68"/>
                      <a:pt x="67" y="1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2775110" y="1597371"/>
                <a:ext cx="8711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8" extrusionOk="0">
                    <a:moveTo>
                      <a:pt x="51" y="167"/>
                    </a:moveTo>
                    <a:cubicBezTo>
                      <a:pt x="68" y="167"/>
                      <a:pt x="84" y="167"/>
                      <a:pt x="84" y="184"/>
                    </a:cubicBezTo>
                    <a:cubicBezTo>
                      <a:pt x="84" y="184"/>
                      <a:pt x="118" y="217"/>
                      <a:pt x="168" y="167"/>
                    </a:cubicBezTo>
                    <a:lnTo>
                      <a:pt x="201" y="117"/>
                    </a:lnTo>
                    <a:cubicBezTo>
                      <a:pt x="218" y="50"/>
                      <a:pt x="201" y="100"/>
                      <a:pt x="201" y="33"/>
                    </a:cubicBezTo>
                    <a:cubicBezTo>
                      <a:pt x="84" y="0"/>
                      <a:pt x="1" y="17"/>
                      <a:pt x="51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3045638" y="1760857"/>
                <a:ext cx="9348" cy="9984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51" extrusionOk="0">
                    <a:moveTo>
                      <a:pt x="101" y="218"/>
                    </a:moveTo>
                    <a:cubicBezTo>
                      <a:pt x="217" y="251"/>
                      <a:pt x="234" y="151"/>
                      <a:pt x="201" y="67"/>
                    </a:cubicBezTo>
                    <a:cubicBezTo>
                      <a:pt x="134" y="50"/>
                      <a:pt x="151" y="0"/>
                      <a:pt x="84" y="84"/>
                    </a:cubicBezTo>
                    <a:cubicBezTo>
                      <a:pt x="0" y="167"/>
                      <a:pt x="101" y="218"/>
                      <a:pt x="101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2654146" y="1576766"/>
                <a:ext cx="10700" cy="930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34" extrusionOk="0">
                    <a:moveTo>
                      <a:pt x="1" y="150"/>
                    </a:moveTo>
                    <a:cubicBezTo>
                      <a:pt x="201" y="234"/>
                      <a:pt x="268" y="33"/>
                      <a:pt x="18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1"/>
              <p:cNvSpPr/>
              <p:nvPr/>
            </p:nvSpPr>
            <p:spPr>
              <a:xfrm>
                <a:off x="3038995" y="1776132"/>
                <a:ext cx="7319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8" extrusionOk="0">
                    <a:moveTo>
                      <a:pt x="184" y="67"/>
                    </a:moveTo>
                    <a:cubicBezTo>
                      <a:pt x="167" y="67"/>
                      <a:pt x="151" y="1"/>
                      <a:pt x="50" y="51"/>
                    </a:cubicBezTo>
                    <a:cubicBezTo>
                      <a:pt x="17" y="84"/>
                      <a:pt x="0" y="134"/>
                      <a:pt x="34" y="184"/>
                    </a:cubicBezTo>
                    <a:cubicBezTo>
                      <a:pt x="117" y="268"/>
                      <a:pt x="184" y="151"/>
                      <a:pt x="184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2769143" y="1737587"/>
                <a:ext cx="7359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52" extrusionOk="0">
                    <a:moveTo>
                      <a:pt x="17" y="51"/>
                    </a:moveTo>
                    <a:cubicBezTo>
                      <a:pt x="1" y="184"/>
                      <a:pt x="151" y="251"/>
                      <a:pt x="184" y="67"/>
                    </a:cubicBezTo>
                    <a:cubicBezTo>
                      <a:pt x="51" y="1"/>
                      <a:pt x="134" y="1"/>
                      <a:pt x="17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2925987" y="1740252"/>
                <a:ext cx="8035" cy="6683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68" extrusionOk="0">
                    <a:moveTo>
                      <a:pt x="84" y="167"/>
                    </a:moveTo>
                    <a:cubicBezTo>
                      <a:pt x="201" y="134"/>
                      <a:pt x="201" y="151"/>
                      <a:pt x="185" y="0"/>
                    </a:cubicBezTo>
                    <a:cubicBezTo>
                      <a:pt x="134" y="0"/>
                      <a:pt x="101" y="0"/>
                      <a:pt x="68" y="50"/>
                    </a:cubicBezTo>
                    <a:cubicBezTo>
                      <a:pt x="1" y="151"/>
                      <a:pt x="84" y="167"/>
                      <a:pt x="84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2525226" y="1778121"/>
                <a:ext cx="62530" cy="53899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355" extrusionOk="0">
                    <a:moveTo>
                      <a:pt x="1571" y="1220"/>
                    </a:moveTo>
                    <a:cubicBezTo>
                      <a:pt x="1538" y="1003"/>
                      <a:pt x="1103" y="1187"/>
                      <a:pt x="485" y="368"/>
                    </a:cubicBezTo>
                    <a:cubicBezTo>
                      <a:pt x="401" y="268"/>
                      <a:pt x="318" y="51"/>
                      <a:pt x="201" y="1"/>
                    </a:cubicBezTo>
                    <a:cubicBezTo>
                      <a:pt x="0" y="335"/>
                      <a:pt x="986" y="1354"/>
                      <a:pt x="1571" y="122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2625585" y="1723625"/>
                <a:ext cx="63843" cy="42562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1070" extrusionOk="0">
                    <a:moveTo>
                      <a:pt x="1604" y="886"/>
                    </a:moveTo>
                    <a:cubicBezTo>
                      <a:pt x="1521" y="686"/>
                      <a:pt x="1003" y="753"/>
                      <a:pt x="368" y="251"/>
                    </a:cubicBezTo>
                    <a:cubicBezTo>
                      <a:pt x="285" y="184"/>
                      <a:pt x="134" y="1"/>
                      <a:pt x="0" y="17"/>
                    </a:cubicBezTo>
                    <a:cubicBezTo>
                      <a:pt x="17" y="368"/>
                      <a:pt x="1137" y="1070"/>
                      <a:pt x="1604" y="8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2515918" y="1812688"/>
                <a:ext cx="39937" cy="3325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836" extrusionOk="0">
                    <a:moveTo>
                      <a:pt x="1003" y="786"/>
                    </a:moveTo>
                    <a:cubicBezTo>
                      <a:pt x="953" y="569"/>
                      <a:pt x="552" y="519"/>
                      <a:pt x="268" y="218"/>
                    </a:cubicBezTo>
                    <a:cubicBezTo>
                      <a:pt x="134" y="84"/>
                      <a:pt x="168" y="34"/>
                      <a:pt x="1" y="1"/>
                    </a:cubicBezTo>
                    <a:cubicBezTo>
                      <a:pt x="17" y="468"/>
                      <a:pt x="786" y="836"/>
                      <a:pt x="1003" y="7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2866837" y="1534203"/>
                <a:ext cx="23310" cy="3926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987" extrusionOk="0">
                    <a:moveTo>
                      <a:pt x="452" y="987"/>
                    </a:moveTo>
                    <a:cubicBezTo>
                      <a:pt x="585" y="853"/>
                      <a:pt x="519" y="535"/>
                      <a:pt x="452" y="368"/>
                    </a:cubicBezTo>
                    <a:cubicBezTo>
                      <a:pt x="352" y="151"/>
                      <a:pt x="268" y="17"/>
                      <a:pt x="1" y="1"/>
                    </a:cubicBezTo>
                    <a:cubicBezTo>
                      <a:pt x="17" y="185"/>
                      <a:pt x="184" y="218"/>
                      <a:pt x="268" y="452"/>
                    </a:cubicBezTo>
                    <a:cubicBezTo>
                      <a:pt x="318" y="586"/>
                      <a:pt x="335" y="920"/>
                      <a:pt x="452" y="9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2740583" y="1570759"/>
                <a:ext cx="29913" cy="2199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553" extrusionOk="0">
                    <a:moveTo>
                      <a:pt x="17" y="134"/>
                    </a:moveTo>
                    <a:cubicBezTo>
                      <a:pt x="33" y="301"/>
                      <a:pt x="0" y="201"/>
                      <a:pt x="334" y="352"/>
                    </a:cubicBezTo>
                    <a:cubicBezTo>
                      <a:pt x="418" y="385"/>
                      <a:pt x="635" y="552"/>
                      <a:pt x="685" y="435"/>
                    </a:cubicBezTo>
                    <a:cubicBezTo>
                      <a:pt x="752" y="301"/>
                      <a:pt x="201" y="1"/>
                      <a:pt x="17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1"/>
              <p:cNvSpPr/>
              <p:nvPr/>
            </p:nvSpPr>
            <p:spPr>
              <a:xfrm>
                <a:off x="2610947" y="1625255"/>
                <a:ext cx="8711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02" extrusionOk="0">
                    <a:moveTo>
                      <a:pt x="68" y="285"/>
                    </a:moveTo>
                    <a:cubicBezTo>
                      <a:pt x="168" y="285"/>
                      <a:pt x="185" y="302"/>
                      <a:pt x="201" y="185"/>
                    </a:cubicBezTo>
                    <a:cubicBezTo>
                      <a:pt x="218" y="84"/>
                      <a:pt x="218" y="68"/>
                      <a:pt x="168" y="1"/>
                    </a:cubicBezTo>
                    <a:cubicBezTo>
                      <a:pt x="68" y="1"/>
                      <a:pt x="51" y="1"/>
                      <a:pt x="18" y="101"/>
                    </a:cubicBezTo>
                    <a:cubicBezTo>
                      <a:pt x="1" y="201"/>
                      <a:pt x="18" y="218"/>
                      <a:pt x="68" y="2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2634893" y="1588699"/>
                <a:ext cx="1066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69" extrusionOk="0">
                    <a:moveTo>
                      <a:pt x="0" y="268"/>
                    </a:moveTo>
                    <a:cubicBezTo>
                      <a:pt x="151" y="268"/>
                      <a:pt x="268" y="251"/>
                      <a:pt x="201" y="84"/>
                    </a:cubicBezTo>
                    <a:cubicBezTo>
                      <a:pt x="51" y="1"/>
                      <a:pt x="0" y="118"/>
                      <a:pt x="0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2971850" y="1687746"/>
                <a:ext cx="8035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202" h="318" extrusionOk="0">
                    <a:moveTo>
                      <a:pt x="34" y="67"/>
                    </a:moveTo>
                    <a:cubicBezTo>
                      <a:pt x="17" y="84"/>
                      <a:pt x="1" y="0"/>
                      <a:pt x="1" y="134"/>
                    </a:cubicBezTo>
                    <a:cubicBezTo>
                      <a:pt x="1" y="318"/>
                      <a:pt x="201" y="301"/>
                      <a:pt x="168" y="51"/>
                    </a:cubicBezTo>
                    <a:cubicBezTo>
                      <a:pt x="134" y="51"/>
                      <a:pt x="118" y="34"/>
                      <a:pt x="101" y="34"/>
                    </a:cubicBezTo>
                    <a:cubicBezTo>
                      <a:pt x="34" y="51"/>
                      <a:pt x="51" y="51"/>
                      <a:pt x="34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2934618" y="1772154"/>
                <a:ext cx="4057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201" extrusionOk="0">
                    <a:moveTo>
                      <a:pt x="84" y="201"/>
                    </a:moveTo>
                    <a:lnTo>
                      <a:pt x="101" y="34"/>
                    </a:lnTo>
                    <a:cubicBezTo>
                      <a:pt x="34" y="34"/>
                      <a:pt x="1" y="0"/>
                      <a:pt x="1" y="117"/>
                    </a:cubicBezTo>
                    <a:cubicBezTo>
                      <a:pt x="1" y="184"/>
                      <a:pt x="34" y="184"/>
                      <a:pt x="84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7" name="Google Shape;457;p21"/>
          <p:cNvGrpSpPr/>
          <p:nvPr/>
        </p:nvGrpSpPr>
        <p:grpSpPr>
          <a:xfrm>
            <a:off x="3884136" y="1881821"/>
            <a:ext cx="1678889" cy="2354112"/>
            <a:chOff x="3884136" y="1881821"/>
            <a:chExt cx="1678889" cy="2354112"/>
          </a:xfrm>
        </p:grpSpPr>
        <p:sp>
          <p:nvSpPr>
            <p:cNvPr id="458" name="Google Shape;458;p21"/>
            <p:cNvSpPr/>
            <p:nvPr/>
          </p:nvSpPr>
          <p:spPr>
            <a:xfrm>
              <a:off x="3884136" y="1931663"/>
              <a:ext cx="1678889" cy="1846352"/>
            </a:xfrm>
            <a:custGeom>
              <a:avLst/>
              <a:gdLst/>
              <a:ahLst/>
              <a:cxnLst/>
              <a:rect l="l" t="t" r="r" b="b"/>
              <a:pathLst>
                <a:path w="42207" h="46417" extrusionOk="0">
                  <a:moveTo>
                    <a:pt x="21103" y="0"/>
                  </a:moveTo>
                  <a:cubicBezTo>
                    <a:pt x="8973" y="0"/>
                    <a:pt x="0" y="8839"/>
                    <a:pt x="4779" y="23158"/>
                  </a:cubicBezTo>
                  <a:cubicBezTo>
                    <a:pt x="6684" y="28889"/>
                    <a:pt x="10878" y="31914"/>
                    <a:pt x="11713" y="37678"/>
                  </a:cubicBezTo>
                  <a:cubicBezTo>
                    <a:pt x="11813" y="38380"/>
                    <a:pt x="11830" y="39583"/>
                    <a:pt x="12014" y="40669"/>
                  </a:cubicBezTo>
                  <a:cubicBezTo>
                    <a:pt x="12699" y="44846"/>
                    <a:pt x="29725" y="46417"/>
                    <a:pt x="30326" y="39566"/>
                  </a:cubicBezTo>
                  <a:cubicBezTo>
                    <a:pt x="30393" y="38848"/>
                    <a:pt x="30427" y="38146"/>
                    <a:pt x="30493" y="37678"/>
                  </a:cubicBezTo>
                  <a:cubicBezTo>
                    <a:pt x="31312" y="31914"/>
                    <a:pt x="35506" y="28889"/>
                    <a:pt x="37427" y="23158"/>
                  </a:cubicBezTo>
                  <a:cubicBezTo>
                    <a:pt x="42206" y="8839"/>
                    <a:pt x="33234" y="0"/>
                    <a:pt x="21103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3913373" y="1881821"/>
              <a:ext cx="1426978" cy="2354112"/>
            </a:xfrm>
            <a:custGeom>
              <a:avLst/>
              <a:gdLst/>
              <a:ahLst/>
              <a:cxnLst/>
              <a:rect l="l" t="t" r="r" b="b"/>
              <a:pathLst>
                <a:path w="35874" h="59182" extrusionOk="0">
                  <a:moveTo>
                    <a:pt x="14838" y="19365"/>
                  </a:moveTo>
                  <a:cubicBezTo>
                    <a:pt x="14921" y="18931"/>
                    <a:pt x="14854" y="18664"/>
                    <a:pt x="14721" y="18530"/>
                  </a:cubicBezTo>
                  <a:cubicBezTo>
                    <a:pt x="14637" y="18430"/>
                    <a:pt x="14503" y="18396"/>
                    <a:pt x="14403" y="18446"/>
                  </a:cubicBezTo>
                  <a:cubicBezTo>
                    <a:pt x="14303" y="18480"/>
                    <a:pt x="14236" y="18563"/>
                    <a:pt x="14253" y="18680"/>
                  </a:cubicBezTo>
                  <a:cubicBezTo>
                    <a:pt x="14270" y="18864"/>
                    <a:pt x="14437" y="19098"/>
                    <a:pt x="14838" y="19365"/>
                  </a:cubicBezTo>
                  <a:close/>
                  <a:moveTo>
                    <a:pt x="17929" y="20251"/>
                  </a:moveTo>
                  <a:cubicBezTo>
                    <a:pt x="17929" y="20251"/>
                    <a:pt x="16241" y="20318"/>
                    <a:pt x="15172" y="19716"/>
                  </a:cubicBezTo>
                  <a:lnTo>
                    <a:pt x="15138" y="19633"/>
                  </a:lnTo>
                  <a:cubicBezTo>
                    <a:pt x="15322" y="18948"/>
                    <a:pt x="15205" y="18530"/>
                    <a:pt x="14988" y="18296"/>
                  </a:cubicBezTo>
                  <a:cubicBezTo>
                    <a:pt x="14788" y="18062"/>
                    <a:pt x="14503" y="18012"/>
                    <a:pt x="14270" y="18112"/>
                  </a:cubicBezTo>
                  <a:cubicBezTo>
                    <a:pt x="14036" y="18196"/>
                    <a:pt x="13852" y="18413"/>
                    <a:pt x="13902" y="18731"/>
                  </a:cubicBezTo>
                  <a:cubicBezTo>
                    <a:pt x="13935" y="19015"/>
                    <a:pt x="14186" y="19399"/>
                    <a:pt x="14804" y="19766"/>
                  </a:cubicBezTo>
                  <a:lnTo>
                    <a:pt x="14821" y="19800"/>
                  </a:lnTo>
                  <a:cubicBezTo>
                    <a:pt x="14570" y="20134"/>
                    <a:pt x="13752" y="21153"/>
                    <a:pt x="12849" y="21237"/>
                  </a:cubicBezTo>
                  <a:cubicBezTo>
                    <a:pt x="12933" y="20602"/>
                    <a:pt x="12766" y="20218"/>
                    <a:pt x="12549" y="20017"/>
                  </a:cubicBezTo>
                  <a:cubicBezTo>
                    <a:pt x="12331" y="19817"/>
                    <a:pt x="12031" y="19800"/>
                    <a:pt x="11813" y="19917"/>
                  </a:cubicBezTo>
                  <a:cubicBezTo>
                    <a:pt x="11579" y="20034"/>
                    <a:pt x="11429" y="20268"/>
                    <a:pt x="11513" y="20568"/>
                  </a:cubicBezTo>
                  <a:cubicBezTo>
                    <a:pt x="11579" y="20869"/>
                    <a:pt x="11864" y="21203"/>
                    <a:pt x="12532" y="21504"/>
                  </a:cubicBezTo>
                  <a:lnTo>
                    <a:pt x="17093" y="29524"/>
                  </a:lnTo>
                  <a:cubicBezTo>
                    <a:pt x="16692" y="29725"/>
                    <a:pt x="16158" y="29975"/>
                    <a:pt x="15606" y="30126"/>
                  </a:cubicBezTo>
                  <a:cubicBezTo>
                    <a:pt x="15021" y="30293"/>
                    <a:pt x="14938" y="30644"/>
                    <a:pt x="15055" y="31078"/>
                  </a:cubicBezTo>
                  <a:cubicBezTo>
                    <a:pt x="15138" y="31379"/>
                    <a:pt x="15356" y="31696"/>
                    <a:pt x="15539" y="31997"/>
                  </a:cubicBezTo>
                  <a:cubicBezTo>
                    <a:pt x="15673" y="32198"/>
                    <a:pt x="15790" y="32381"/>
                    <a:pt x="15857" y="32532"/>
                  </a:cubicBezTo>
                  <a:cubicBezTo>
                    <a:pt x="15623" y="32766"/>
                    <a:pt x="15072" y="33551"/>
                    <a:pt x="15072" y="35239"/>
                  </a:cubicBezTo>
                  <a:lnTo>
                    <a:pt x="15072" y="44011"/>
                  </a:lnTo>
                  <a:cubicBezTo>
                    <a:pt x="14503" y="43927"/>
                    <a:pt x="13952" y="43810"/>
                    <a:pt x="13434" y="43676"/>
                  </a:cubicBezTo>
                  <a:cubicBezTo>
                    <a:pt x="11947" y="43309"/>
                    <a:pt x="10694" y="42774"/>
                    <a:pt x="9925" y="42122"/>
                  </a:cubicBezTo>
                  <a:cubicBezTo>
                    <a:pt x="9892" y="42089"/>
                    <a:pt x="9859" y="42056"/>
                    <a:pt x="9825" y="42039"/>
                  </a:cubicBezTo>
                  <a:cubicBezTo>
                    <a:pt x="9441" y="41688"/>
                    <a:pt x="9207" y="41320"/>
                    <a:pt x="9140" y="40919"/>
                  </a:cubicBezTo>
                  <a:cubicBezTo>
                    <a:pt x="9040" y="40301"/>
                    <a:pt x="8990" y="39650"/>
                    <a:pt x="8956" y="39048"/>
                  </a:cubicBezTo>
                  <a:cubicBezTo>
                    <a:pt x="8923" y="38630"/>
                    <a:pt x="8889" y="38246"/>
                    <a:pt x="8856" y="37929"/>
                  </a:cubicBezTo>
                  <a:cubicBezTo>
                    <a:pt x="8371" y="34637"/>
                    <a:pt x="6834" y="32248"/>
                    <a:pt x="5230" y="29758"/>
                  </a:cubicBezTo>
                  <a:cubicBezTo>
                    <a:pt x="3994" y="27837"/>
                    <a:pt x="2724" y="25848"/>
                    <a:pt x="1889" y="23359"/>
                  </a:cubicBezTo>
                  <a:cubicBezTo>
                    <a:pt x="1003" y="20702"/>
                    <a:pt x="602" y="18246"/>
                    <a:pt x="602" y="16007"/>
                  </a:cubicBezTo>
                  <a:cubicBezTo>
                    <a:pt x="602" y="12381"/>
                    <a:pt x="1671" y="9307"/>
                    <a:pt x="3509" y="6901"/>
                  </a:cubicBezTo>
                  <a:cubicBezTo>
                    <a:pt x="5347" y="4478"/>
                    <a:pt x="7970" y="2690"/>
                    <a:pt x="11078" y="1654"/>
                  </a:cubicBezTo>
                  <a:cubicBezTo>
                    <a:pt x="13184" y="969"/>
                    <a:pt x="15489" y="602"/>
                    <a:pt x="17945" y="602"/>
                  </a:cubicBezTo>
                  <a:cubicBezTo>
                    <a:pt x="20385" y="602"/>
                    <a:pt x="22707" y="969"/>
                    <a:pt x="24796" y="1654"/>
                  </a:cubicBezTo>
                  <a:cubicBezTo>
                    <a:pt x="27904" y="2690"/>
                    <a:pt x="30527" y="4478"/>
                    <a:pt x="32365" y="6901"/>
                  </a:cubicBezTo>
                  <a:cubicBezTo>
                    <a:pt x="34203" y="9307"/>
                    <a:pt x="35272" y="12381"/>
                    <a:pt x="35272" y="16007"/>
                  </a:cubicBezTo>
                  <a:cubicBezTo>
                    <a:pt x="35272" y="18246"/>
                    <a:pt x="34871" y="20702"/>
                    <a:pt x="33986" y="23359"/>
                  </a:cubicBezTo>
                  <a:cubicBezTo>
                    <a:pt x="33150" y="25848"/>
                    <a:pt x="31880" y="27837"/>
                    <a:pt x="30644" y="29758"/>
                  </a:cubicBezTo>
                  <a:cubicBezTo>
                    <a:pt x="29040" y="32248"/>
                    <a:pt x="27503" y="34637"/>
                    <a:pt x="27035" y="37929"/>
                  </a:cubicBezTo>
                  <a:cubicBezTo>
                    <a:pt x="26985" y="38246"/>
                    <a:pt x="26951" y="38630"/>
                    <a:pt x="26935" y="39048"/>
                  </a:cubicBezTo>
                  <a:cubicBezTo>
                    <a:pt x="26918" y="39299"/>
                    <a:pt x="26901" y="39549"/>
                    <a:pt x="26868" y="39850"/>
                  </a:cubicBezTo>
                  <a:cubicBezTo>
                    <a:pt x="26717" y="41554"/>
                    <a:pt x="25448" y="42707"/>
                    <a:pt x="23643" y="43409"/>
                  </a:cubicBezTo>
                  <a:cubicBezTo>
                    <a:pt x="22791" y="43726"/>
                    <a:pt x="21822" y="43960"/>
                    <a:pt x="20803" y="44094"/>
                  </a:cubicBezTo>
                  <a:lnTo>
                    <a:pt x="20803" y="35239"/>
                  </a:lnTo>
                  <a:cubicBezTo>
                    <a:pt x="20803" y="33534"/>
                    <a:pt x="20251" y="32766"/>
                    <a:pt x="20034" y="32515"/>
                  </a:cubicBezTo>
                  <a:cubicBezTo>
                    <a:pt x="20101" y="32381"/>
                    <a:pt x="20218" y="32198"/>
                    <a:pt x="20335" y="31997"/>
                  </a:cubicBezTo>
                  <a:cubicBezTo>
                    <a:pt x="20535" y="31696"/>
                    <a:pt x="20736" y="31362"/>
                    <a:pt x="20819" y="31061"/>
                  </a:cubicBezTo>
                  <a:cubicBezTo>
                    <a:pt x="20936" y="30644"/>
                    <a:pt x="20853" y="30293"/>
                    <a:pt x="20268" y="30126"/>
                  </a:cubicBezTo>
                  <a:cubicBezTo>
                    <a:pt x="19733" y="29975"/>
                    <a:pt x="19199" y="29725"/>
                    <a:pt x="18781" y="29524"/>
                  </a:cubicBezTo>
                  <a:lnTo>
                    <a:pt x="23359" y="21504"/>
                  </a:lnTo>
                  <a:cubicBezTo>
                    <a:pt x="24027" y="21203"/>
                    <a:pt x="24311" y="20869"/>
                    <a:pt x="24378" y="20568"/>
                  </a:cubicBezTo>
                  <a:cubicBezTo>
                    <a:pt x="24445" y="20268"/>
                    <a:pt x="24295" y="20017"/>
                    <a:pt x="24061" y="19900"/>
                  </a:cubicBezTo>
                  <a:cubicBezTo>
                    <a:pt x="23844" y="19800"/>
                    <a:pt x="23560" y="19800"/>
                    <a:pt x="23326" y="20017"/>
                  </a:cubicBezTo>
                  <a:cubicBezTo>
                    <a:pt x="23108" y="20218"/>
                    <a:pt x="22958" y="20602"/>
                    <a:pt x="23025" y="21237"/>
                  </a:cubicBezTo>
                  <a:cubicBezTo>
                    <a:pt x="22123" y="21153"/>
                    <a:pt x="21304" y="20134"/>
                    <a:pt x="21070" y="19800"/>
                  </a:cubicBezTo>
                  <a:lnTo>
                    <a:pt x="21070" y="19766"/>
                  </a:lnTo>
                  <a:cubicBezTo>
                    <a:pt x="21705" y="19399"/>
                    <a:pt x="21956" y="19015"/>
                    <a:pt x="21989" y="18731"/>
                  </a:cubicBezTo>
                  <a:cubicBezTo>
                    <a:pt x="22022" y="18413"/>
                    <a:pt x="21839" y="18196"/>
                    <a:pt x="21605" y="18096"/>
                  </a:cubicBezTo>
                  <a:cubicBezTo>
                    <a:pt x="21371" y="18012"/>
                    <a:pt x="21087" y="18062"/>
                    <a:pt x="20886" y="18296"/>
                  </a:cubicBezTo>
                  <a:cubicBezTo>
                    <a:pt x="20686" y="18513"/>
                    <a:pt x="20569" y="18948"/>
                    <a:pt x="20736" y="19633"/>
                  </a:cubicBezTo>
                  <a:lnTo>
                    <a:pt x="20702" y="19716"/>
                  </a:lnTo>
                  <a:cubicBezTo>
                    <a:pt x="19633" y="20301"/>
                    <a:pt x="17945" y="20251"/>
                    <a:pt x="17945" y="20251"/>
                  </a:cubicBezTo>
                  <a:lnTo>
                    <a:pt x="17945" y="20251"/>
                  </a:lnTo>
                  <a:lnTo>
                    <a:pt x="17945" y="20251"/>
                  </a:lnTo>
                  <a:lnTo>
                    <a:pt x="17945" y="20251"/>
                  </a:lnTo>
                  <a:lnTo>
                    <a:pt x="17929" y="20251"/>
                  </a:lnTo>
                  <a:close/>
                  <a:moveTo>
                    <a:pt x="17945" y="20485"/>
                  </a:moveTo>
                  <a:cubicBezTo>
                    <a:pt x="17862" y="20485"/>
                    <a:pt x="16408" y="20535"/>
                    <a:pt x="15305" y="20050"/>
                  </a:cubicBezTo>
                  <a:lnTo>
                    <a:pt x="17026" y="24311"/>
                  </a:lnTo>
                  <a:lnTo>
                    <a:pt x="18848" y="24311"/>
                  </a:lnTo>
                  <a:lnTo>
                    <a:pt x="20569" y="20050"/>
                  </a:lnTo>
                  <a:cubicBezTo>
                    <a:pt x="19466" y="20535"/>
                    <a:pt x="18012" y="20485"/>
                    <a:pt x="17945" y="20485"/>
                  </a:cubicBezTo>
                  <a:close/>
                  <a:moveTo>
                    <a:pt x="14921" y="20050"/>
                  </a:moveTo>
                  <a:cubicBezTo>
                    <a:pt x="14587" y="20485"/>
                    <a:pt x="13802" y="21354"/>
                    <a:pt x="12916" y="21471"/>
                  </a:cubicBezTo>
                  <a:lnTo>
                    <a:pt x="17160" y="28906"/>
                  </a:lnTo>
                  <a:lnTo>
                    <a:pt x="17160" y="25765"/>
                  </a:lnTo>
                  <a:lnTo>
                    <a:pt x="16742" y="25765"/>
                  </a:lnTo>
                  <a:cubicBezTo>
                    <a:pt x="16542" y="25765"/>
                    <a:pt x="16358" y="25681"/>
                    <a:pt x="16224" y="25548"/>
                  </a:cubicBezTo>
                  <a:lnTo>
                    <a:pt x="16224" y="25531"/>
                  </a:lnTo>
                  <a:cubicBezTo>
                    <a:pt x="16091" y="25414"/>
                    <a:pt x="16007" y="25230"/>
                    <a:pt x="16007" y="25030"/>
                  </a:cubicBezTo>
                  <a:cubicBezTo>
                    <a:pt x="16007" y="24829"/>
                    <a:pt x="16091" y="24645"/>
                    <a:pt x="16224" y="24512"/>
                  </a:cubicBezTo>
                  <a:cubicBezTo>
                    <a:pt x="16241" y="24512"/>
                    <a:pt x="16241" y="24512"/>
                    <a:pt x="16241" y="24512"/>
                  </a:cubicBezTo>
                  <a:cubicBezTo>
                    <a:pt x="16358" y="24411"/>
                    <a:pt x="16492" y="24328"/>
                    <a:pt x="16642" y="24311"/>
                  </a:cubicBezTo>
                  <a:close/>
                  <a:moveTo>
                    <a:pt x="17862" y="33100"/>
                  </a:moveTo>
                  <a:cubicBezTo>
                    <a:pt x="17795" y="33267"/>
                    <a:pt x="17728" y="33501"/>
                    <a:pt x="17661" y="33785"/>
                  </a:cubicBezTo>
                  <a:cubicBezTo>
                    <a:pt x="17595" y="34152"/>
                    <a:pt x="17544" y="34637"/>
                    <a:pt x="17544" y="35239"/>
                  </a:cubicBezTo>
                  <a:lnTo>
                    <a:pt x="17544" y="44244"/>
                  </a:lnTo>
                  <a:cubicBezTo>
                    <a:pt x="17812" y="44261"/>
                    <a:pt x="18062" y="44261"/>
                    <a:pt x="18330" y="44261"/>
                  </a:cubicBezTo>
                  <a:lnTo>
                    <a:pt x="18330" y="35239"/>
                  </a:lnTo>
                  <a:cubicBezTo>
                    <a:pt x="18330" y="34637"/>
                    <a:pt x="18280" y="34152"/>
                    <a:pt x="18213" y="33785"/>
                  </a:cubicBezTo>
                  <a:cubicBezTo>
                    <a:pt x="18146" y="33501"/>
                    <a:pt x="18079" y="33267"/>
                    <a:pt x="18012" y="33100"/>
                  </a:cubicBezTo>
                  <a:lnTo>
                    <a:pt x="17945" y="33100"/>
                  </a:lnTo>
                  <a:close/>
                  <a:moveTo>
                    <a:pt x="17194" y="44228"/>
                  </a:moveTo>
                  <a:lnTo>
                    <a:pt x="17194" y="35239"/>
                  </a:lnTo>
                  <a:cubicBezTo>
                    <a:pt x="17194" y="34604"/>
                    <a:pt x="17244" y="34119"/>
                    <a:pt x="17311" y="33718"/>
                  </a:cubicBezTo>
                  <a:cubicBezTo>
                    <a:pt x="17361" y="33467"/>
                    <a:pt x="17427" y="33250"/>
                    <a:pt x="17478" y="33083"/>
                  </a:cubicBezTo>
                  <a:cubicBezTo>
                    <a:pt x="17294" y="33066"/>
                    <a:pt x="17127" y="33050"/>
                    <a:pt x="16976" y="33033"/>
                  </a:cubicBezTo>
                  <a:cubicBezTo>
                    <a:pt x="16859" y="33217"/>
                    <a:pt x="16726" y="33501"/>
                    <a:pt x="16625" y="33902"/>
                  </a:cubicBezTo>
                  <a:cubicBezTo>
                    <a:pt x="16542" y="34253"/>
                    <a:pt x="16492" y="34687"/>
                    <a:pt x="16492" y="35239"/>
                  </a:cubicBezTo>
                  <a:cubicBezTo>
                    <a:pt x="16492" y="36893"/>
                    <a:pt x="16475" y="42707"/>
                    <a:pt x="16458" y="44178"/>
                  </a:cubicBezTo>
                  <a:cubicBezTo>
                    <a:pt x="16709" y="44194"/>
                    <a:pt x="16943" y="44211"/>
                    <a:pt x="17194" y="44228"/>
                  </a:cubicBezTo>
                  <a:close/>
                  <a:moveTo>
                    <a:pt x="16893" y="32649"/>
                  </a:moveTo>
                  <a:cubicBezTo>
                    <a:pt x="16910" y="32649"/>
                    <a:pt x="16926" y="32649"/>
                    <a:pt x="16926" y="32649"/>
                  </a:cubicBezTo>
                  <a:cubicBezTo>
                    <a:pt x="17194" y="32699"/>
                    <a:pt x="17528" y="32732"/>
                    <a:pt x="17945" y="32732"/>
                  </a:cubicBezTo>
                  <a:cubicBezTo>
                    <a:pt x="18346" y="32732"/>
                    <a:pt x="18681" y="32699"/>
                    <a:pt x="18948" y="32649"/>
                  </a:cubicBezTo>
                  <a:cubicBezTo>
                    <a:pt x="18965" y="32649"/>
                    <a:pt x="18965" y="32649"/>
                    <a:pt x="18981" y="32649"/>
                  </a:cubicBezTo>
                  <a:cubicBezTo>
                    <a:pt x="19349" y="32582"/>
                    <a:pt x="19566" y="32498"/>
                    <a:pt x="19666" y="32448"/>
                  </a:cubicBezTo>
                  <a:cubicBezTo>
                    <a:pt x="19750" y="32248"/>
                    <a:pt x="19884" y="32030"/>
                    <a:pt x="20034" y="31797"/>
                  </a:cubicBezTo>
                  <a:cubicBezTo>
                    <a:pt x="20218" y="31529"/>
                    <a:pt x="20402" y="31228"/>
                    <a:pt x="20485" y="30978"/>
                  </a:cubicBezTo>
                  <a:cubicBezTo>
                    <a:pt x="20535" y="30744"/>
                    <a:pt x="20485" y="30560"/>
                    <a:pt x="20168" y="30477"/>
                  </a:cubicBezTo>
                  <a:cubicBezTo>
                    <a:pt x="19533" y="30293"/>
                    <a:pt x="18915" y="29992"/>
                    <a:pt x="18463" y="29758"/>
                  </a:cubicBezTo>
                  <a:cubicBezTo>
                    <a:pt x="18463" y="29758"/>
                    <a:pt x="18447" y="29741"/>
                    <a:pt x="18447" y="29741"/>
                  </a:cubicBezTo>
                  <a:cubicBezTo>
                    <a:pt x="18213" y="29624"/>
                    <a:pt x="18046" y="29508"/>
                    <a:pt x="17945" y="29457"/>
                  </a:cubicBezTo>
                  <a:cubicBezTo>
                    <a:pt x="17845" y="29508"/>
                    <a:pt x="17661" y="29624"/>
                    <a:pt x="17444" y="29741"/>
                  </a:cubicBezTo>
                  <a:cubicBezTo>
                    <a:pt x="17427" y="29741"/>
                    <a:pt x="17427" y="29758"/>
                    <a:pt x="17411" y="29758"/>
                  </a:cubicBezTo>
                  <a:cubicBezTo>
                    <a:pt x="16976" y="29992"/>
                    <a:pt x="16358" y="30293"/>
                    <a:pt x="15707" y="30477"/>
                  </a:cubicBezTo>
                  <a:cubicBezTo>
                    <a:pt x="15389" y="30560"/>
                    <a:pt x="15339" y="30744"/>
                    <a:pt x="15406" y="30978"/>
                  </a:cubicBezTo>
                  <a:cubicBezTo>
                    <a:pt x="15473" y="31228"/>
                    <a:pt x="15673" y="31529"/>
                    <a:pt x="15840" y="31797"/>
                  </a:cubicBezTo>
                  <a:cubicBezTo>
                    <a:pt x="15991" y="32030"/>
                    <a:pt x="16141" y="32248"/>
                    <a:pt x="16208" y="32448"/>
                  </a:cubicBezTo>
                  <a:cubicBezTo>
                    <a:pt x="16308" y="32482"/>
                    <a:pt x="16525" y="32582"/>
                    <a:pt x="16893" y="32649"/>
                  </a:cubicBezTo>
                  <a:close/>
                  <a:moveTo>
                    <a:pt x="16108" y="44144"/>
                  </a:moveTo>
                  <a:cubicBezTo>
                    <a:pt x="16108" y="42657"/>
                    <a:pt x="16124" y="37143"/>
                    <a:pt x="16124" y="35239"/>
                  </a:cubicBezTo>
                  <a:cubicBezTo>
                    <a:pt x="16124" y="34670"/>
                    <a:pt x="16191" y="34203"/>
                    <a:pt x="16275" y="33818"/>
                  </a:cubicBezTo>
                  <a:cubicBezTo>
                    <a:pt x="16375" y="33451"/>
                    <a:pt x="16492" y="33167"/>
                    <a:pt x="16592" y="32949"/>
                  </a:cubicBezTo>
                  <a:cubicBezTo>
                    <a:pt x="16358" y="32883"/>
                    <a:pt x="16191" y="32833"/>
                    <a:pt x="16091" y="32782"/>
                  </a:cubicBezTo>
                  <a:cubicBezTo>
                    <a:pt x="15907" y="32983"/>
                    <a:pt x="15439" y="33668"/>
                    <a:pt x="15439" y="35239"/>
                  </a:cubicBezTo>
                  <a:lnTo>
                    <a:pt x="15439" y="44061"/>
                  </a:lnTo>
                  <a:cubicBezTo>
                    <a:pt x="15656" y="44094"/>
                    <a:pt x="15874" y="44127"/>
                    <a:pt x="16108" y="44144"/>
                  </a:cubicBezTo>
                  <a:close/>
                  <a:moveTo>
                    <a:pt x="12498" y="21103"/>
                  </a:moveTo>
                  <a:cubicBezTo>
                    <a:pt x="12549" y="20652"/>
                    <a:pt x="12448" y="20401"/>
                    <a:pt x="12315" y="20284"/>
                  </a:cubicBezTo>
                  <a:cubicBezTo>
                    <a:pt x="12214" y="20184"/>
                    <a:pt x="12081" y="20184"/>
                    <a:pt x="11980" y="20234"/>
                  </a:cubicBezTo>
                  <a:cubicBezTo>
                    <a:pt x="11880" y="20284"/>
                    <a:pt x="11830" y="20385"/>
                    <a:pt x="11847" y="20502"/>
                  </a:cubicBezTo>
                  <a:cubicBezTo>
                    <a:pt x="11897" y="20669"/>
                    <a:pt x="12081" y="20886"/>
                    <a:pt x="12498" y="21103"/>
                  </a:cubicBezTo>
                  <a:close/>
                  <a:moveTo>
                    <a:pt x="17511" y="29290"/>
                  </a:moveTo>
                  <a:cubicBezTo>
                    <a:pt x="17712" y="29173"/>
                    <a:pt x="17812" y="29107"/>
                    <a:pt x="17828" y="29090"/>
                  </a:cubicBezTo>
                  <a:cubicBezTo>
                    <a:pt x="17845" y="29090"/>
                    <a:pt x="17845" y="29073"/>
                    <a:pt x="17862" y="29073"/>
                  </a:cubicBezTo>
                  <a:lnTo>
                    <a:pt x="17862" y="29073"/>
                  </a:lnTo>
                  <a:lnTo>
                    <a:pt x="17862" y="29073"/>
                  </a:lnTo>
                  <a:cubicBezTo>
                    <a:pt x="17879" y="29056"/>
                    <a:pt x="17912" y="29056"/>
                    <a:pt x="17929" y="29056"/>
                  </a:cubicBezTo>
                  <a:cubicBezTo>
                    <a:pt x="17962" y="29056"/>
                    <a:pt x="17979" y="29056"/>
                    <a:pt x="18012" y="29073"/>
                  </a:cubicBezTo>
                  <a:lnTo>
                    <a:pt x="18012" y="29073"/>
                  </a:lnTo>
                  <a:lnTo>
                    <a:pt x="18012" y="29073"/>
                  </a:lnTo>
                  <a:cubicBezTo>
                    <a:pt x="18029" y="29073"/>
                    <a:pt x="18029" y="29090"/>
                    <a:pt x="18029" y="29090"/>
                  </a:cubicBezTo>
                  <a:cubicBezTo>
                    <a:pt x="18062" y="29107"/>
                    <a:pt x="18163" y="29173"/>
                    <a:pt x="18346" y="29290"/>
                  </a:cubicBezTo>
                  <a:lnTo>
                    <a:pt x="18346" y="25765"/>
                  </a:lnTo>
                  <a:lnTo>
                    <a:pt x="17511" y="25765"/>
                  </a:lnTo>
                  <a:lnTo>
                    <a:pt x="17511" y="29290"/>
                  </a:lnTo>
                  <a:close/>
                  <a:moveTo>
                    <a:pt x="20953" y="20050"/>
                  </a:moveTo>
                  <a:lnTo>
                    <a:pt x="19232" y="24311"/>
                  </a:lnTo>
                  <a:cubicBezTo>
                    <a:pt x="19399" y="24328"/>
                    <a:pt x="19533" y="24411"/>
                    <a:pt x="19650" y="24512"/>
                  </a:cubicBezTo>
                  <a:lnTo>
                    <a:pt x="19650" y="24512"/>
                  </a:lnTo>
                  <a:cubicBezTo>
                    <a:pt x="19783" y="24645"/>
                    <a:pt x="19867" y="24829"/>
                    <a:pt x="19867" y="25030"/>
                  </a:cubicBezTo>
                  <a:cubicBezTo>
                    <a:pt x="19867" y="25230"/>
                    <a:pt x="19783" y="25414"/>
                    <a:pt x="19650" y="25548"/>
                  </a:cubicBezTo>
                  <a:lnTo>
                    <a:pt x="19650" y="25548"/>
                  </a:lnTo>
                  <a:lnTo>
                    <a:pt x="19650" y="25548"/>
                  </a:lnTo>
                  <a:cubicBezTo>
                    <a:pt x="19516" y="25681"/>
                    <a:pt x="19332" y="25765"/>
                    <a:pt x="19132" y="25765"/>
                  </a:cubicBezTo>
                  <a:lnTo>
                    <a:pt x="18714" y="25765"/>
                  </a:lnTo>
                  <a:lnTo>
                    <a:pt x="18714" y="28906"/>
                  </a:lnTo>
                  <a:lnTo>
                    <a:pt x="22958" y="21471"/>
                  </a:lnTo>
                  <a:cubicBezTo>
                    <a:pt x="22072" y="21354"/>
                    <a:pt x="21287" y="20485"/>
                    <a:pt x="20953" y="20050"/>
                  </a:cubicBezTo>
                  <a:close/>
                  <a:moveTo>
                    <a:pt x="18681" y="44261"/>
                  </a:moveTo>
                  <a:cubicBezTo>
                    <a:pt x="18931" y="44244"/>
                    <a:pt x="19165" y="44244"/>
                    <a:pt x="19416" y="44228"/>
                  </a:cubicBezTo>
                  <a:cubicBezTo>
                    <a:pt x="19416" y="42858"/>
                    <a:pt x="19399" y="36909"/>
                    <a:pt x="19399" y="35239"/>
                  </a:cubicBezTo>
                  <a:cubicBezTo>
                    <a:pt x="19399" y="34687"/>
                    <a:pt x="19332" y="34253"/>
                    <a:pt x="19249" y="33902"/>
                  </a:cubicBezTo>
                  <a:cubicBezTo>
                    <a:pt x="19148" y="33501"/>
                    <a:pt x="19032" y="33217"/>
                    <a:pt x="18915" y="33033"/>
                  </a:cubicBezTo>
                  <a:cubicBezTo>
                    <a:pt x="18764" y="33050"/>
                    <a:pt x="18580" y="33066"/>
                    <a:pt x="18397" y="33083"/>
                  </a:cubicBezTo>
                  <a:cubicBezTo>
                    <a:pt x="18463" y="33250"/>
                    <a:pt x="18514" y="33467"/>
                    <a:pt x="18564" y="33718"/>
                  </a:cubicBezTo>
                  <a:cubicBezTo>
                    <a:pt x="18631" y="34119"/>
                    <a:pt x="18697" y="34604"/>
                    <a:pt x="18697" y="35239"/>
                  </a:cubicBezTo>
                  <a:lnTo>
                    <a:pt x="18697" y="44261"/>
                  </a:lnTo>
                  <a:close/>
                  <a:moveTo>
                    <a:pt x="19767" y="44211"/>
                  </a:moveTo>
                  <a:cubicBezTo>
                    <a:pt x="20001" y="44194"/>
                    <a:pt x="20218" y="44161"/>
                    <a:pt x="20435" y="44144"/>
                  </a:cubicBezTo>
                  <a:lnTo>
                    <a:pt x="20435" y="35239"/>
                  </a:lnTo>
                  <a:cubicBezTo>
                    <a:pt x="20435" y="33668"/>
                    <a:pt x="19967" y="33000"/>
                    <a:pt x="19783" y="32782"/>
                  </a:cubicBezTo>
                  <a:cubicBezTo>
                    <a:pt x="19683" y="32833"/>
                    <a:pt x="19516" y="32899"/>
                    <a:pt x="19282" y="32949"/>
                  </a:cubicBezTo>
                  <a:cubicBezTo>
                    <a:pt x="19399" y="33167"/>
                    <a:pt x="19516" y="33451"/>
                    <a:pt x="19600" y="33818"/>
                  </a:cubicBezTo>
                  <a:cubicBezTo>
                    <a:pt x="19683" y="34203"/>
                    <a:pt x="19750" y="34670"/>
                    <a:pt x="19750" y="35239"/>
                  </a:cubicBezTo>
                  <a:cubicBezTo>
                    <a:pt x="19750" y="37160"/>
                    <a:pt x="19767" y="42824"/>
                    <a:pt x="19767" y="44211"/>
                  </a:cubicBezTo>
                  <a:close/>
                  <a:moveTo>
                    <a:pt x="23560" y="20284"/>
                  </a:moveTo>
                  <a:cubicBezTo>
                    <a:pt x="23426" y="20401"/>
                    <a:pt x="23342" y="20652"/>
                    <a:pt x="23376" y="21103"/>
                  </a:cubicBezTo>
                  <a:cubicBezTo>
                    <a:pt x="23793" y="20886"/>
                    <a:pt x="23977" y="20669"/>
                    <a:pt x="24027" y="20502"/>
                  </a:cubicBezTo>
                  <a:cubicBezTo>
                    <a:pt x="24044" y="20368"/>
                    <a:pt x="23994" y="20284"/>
                    <a:pt x="23894" y="20234"/>
                  </a:cubicBezTo>
                  <a:cubicBezTo>
                    <a:pt x="23793" y="20184"/>
                    <a:pt x="23660" y="20184"/>
                    <a:pt x="23560" y="20284"/>
                  </a:cubicBezTo>
                  <a:close/>
                  <a:moveTo>
                    <a:pt x="21153" y="18530"/>
                  </a:moveTo>
                  <a:cubicBezTo>
                    <a:pt x="21020" y="18664"/>
                    <a:pt x="20953" y="18931"/>
                    <a:pt x="21037" y="19365"/>
                  </a:cubicBezTo>
                  <a:cubicBezTo>
                    <a:pt x="21438" y="19098"/>
                    <a:pt x="21605" y="18864"/>
                    <a:pt x="21621" y="18680"/>
                  </a:cubicBezTo>
                  <a:cubicBezTo>
                    <a:pt x="21638" y="18563"/>
                    <a:pt x="21571" y="18480"/>
                    <a:pt x="21471" y="18446"/>
                  </a:cubicBezTo>
                  <a:cubicBezTo>
                    <a:pt x="21371" y="18396"/>
                    <a:pt x="21237" y="18430"/>
                    <a:pt x="21153" y="18530"/>
                  </a:cubicBezTo>
                  <a:close/>
                  <a:moveTo>
                    <a:pt x="16742" y="25414"/>
                  </a:moveTo>
                  <a:lnTo>
                    <a:pt x="17344" y="25414"/>
                  </a:lnTo>
                  <a:lnTo>
                    <a:pt x="18530" y="25414"/>
                  </a:lnTo>
                  <a:lnTo>
                    <a:pt x="19132" y="25414"/>
                  </a:lnTo>
                  <a:cubicBezTo>
                    <a:pt x="19232" y="25414"/>
                    <a:pt x="19316" y="25364"/>
                    <a:pt x="19382" y="25297"/>
                  </a:cubicBezTo>
                  <a:lnTo>
                    <a:pt x="19382" y="25297"/>
                  </a:lnTo>
                  <a:cubicBezTo>
                    <a:pt x="19449" y="25230"/>
                    <a:pt x="19499" y="25147"/>
                    <a:pt x="19499" y="25030"/>
                  </a:cubicBezTo>
                  <a:cubicBezTo>
                    <a:pt x="19499" y="24929"/>
                    <a:pt x="19449" y="24846"/>
                    <a:pt x="19382" y="24779"/>
                  </a:cubicBezTo>
                  <a:lnTo>
                    <a:pt x="19382" y="24779"/>
                  </a:lnTo>
                  <a:lnTo>
                    <a:pt x="19382" y="24779"/>
                  </a:lnTo>
                  <a:cubicBezTo>
                    <a:pt x="19316" y="24712"/>
                    <a:pt x="19232" y="24662"/>
                    <a:pt x="19132" y="24662"/>
                  </a:cubicBezTo>
                  <a:lnTo>
                    <a:pt x="16742" y="24662"/>
                  </a:lnTo>
                  <a:cubicBezTo>
                    <a:pt x="16642" y="24662"/>
                    <a:pt x="16559" y="24712"/>
                    <a:pt x="16492" y="24762"/>
                  </a:cubicBezTo>
                  <a:lnTo>
                    <a:pt x="16492" y="24779"/>
                  </a:lnTo>
                  <a:cubicBezTo>
                    <a:pt x="16425" y="24846"/>
                    <a:pt x="16375" y="24929"/>
                    <a:pt x="16375" y="25030"/>
                  </a:cubicBezTo>
                  <a:cubicBezTo>
                    <a:pt x="16375" y="25130"/>
                    <a:pt x="16408" y="25230"/>
                    <a:pt x="16475" y="25297"/>
                  </a:cubicBezTo>
                  <a:lnTo>
                    <a:pt x="16492" y="25297"/>
                  </a:lnTo>
                  <a:cubicBezTo>
                    <a:pt x="16559" y="25364"/>
                    <a:pt x="16642" y="25414"/>
                    <a:pt x="16742" y="25414"/>
                  </a:cubicBezTo>
                  <a:close/>
                  <a:moveTo>
                    <a:pt x="25682" y="53351"/>
                  </a:moveTo>
                  <a:cubicBezTo>
                    <a:pt x="24128" y="54671"/>
                    <a:pt x="18915" y="58213"/>
                    <a:pt x="10644" y="54854"/>
                  </a:cubicBezTo>
                  <a:cubicBezTo>
                    <a:pt x="11412" y="56525"/>
                    <a:pt x="13284" y="58580"/>
                    <a:pt x="17945" y="58580"/>
                  </a:cubicBezTo>
                  <a:cubicBezTo>
                    <a:pt x="24228" y="58580"/>
                    <a:pt x="25448" y="54821"/>
                    <a:pt x="25682" y="53351"/>
                  </a:cubicBezTo>
                  <a:close/>
                  <a:moveTo>
                    <a:pt x="10460" y="54386"/>
                  </a:moveTo>
                  <a:cubicBezTo>
                    <a:pt x="10260" y="53818"/>
                    <a:pt x="10176" y="53317"/>
                    <a:pt x="10143" y="53033"/>
                  </a:cubicBezTo>
                  <a:cubicBezTo>
                    <a:pt x="12081" y="53484"/>
                    <a:pt x="21287" y="55289"/>
                    <a:pt x="26032" y="50026"/>
                  </a:cubicBezTo>
                  <a:cubicBezTo>
                    <a:pt x="26316" y="50493"/>
                    <a:pt x="26868" y="51663"/>
                    <a:pt x="25849" y="52549"/>
                  </a:cubicBezTo>
                  <a:cubicBezTo>
                    <a:pt x="25782" y="52599"/>
                    <a:pt x="25748" y="52699"/>
                    <a:pt x="25748" y="52782"/>
                  </a:cubicBezTo>
                  <a:lnTo>
                    <a:pt x="25748" y="52816"/>
                  </a:lnTo>
                  <a:cubicBezTo>
                    <a:pt x="24746" y="53752"/>
                    <a:pt x="19399" y="58179"/>
                    <a:pt x="10460" y="54386"/>
                  </a:cubicBezTo>
                  <a:close/>
                  <a:moveTo>
                    <a:pt x="10109" y="52649"/>
                  </a:moveTo>
                  <a:cubicBezTo>
                    <a:pt x="10092" y="52615"/>
                    <a:pt x="10059" y="52582"/>
                    <a:pt x="10026" y="52549"/>
                  </a:cubicBezTo>
                  <a:cubicBezTo>
                    <a:pt x="8906" y="51579"/>
                    <a:pt x="9691" y="50243"/>
                    <a:pt x="9925" y="49909"/>
                  </a:cubicBezTo>
                  <a:cubicBezTo>
                    <a:pt x="17244" y="52866"/>
                    <a:pt x="24362" y="47887"/>
                    <a:pt x="25782" y="46818"/>
                  </a:cubicBezTo>
                  <a:cubicBezTo>
                    <a:pt x="26032" y="47252"/>
                    <a:pt x="26617" y="48472"/>
                    <a:pt x="25899" y="49457"/>
                  </a:cubicBezTo>
                  <a:cubicBezTo>
                    <a:pt x="25849" y="49541"/>
                    <a:pt x="25832" y="49625"/>
                    <a:pt x="25849" y="49708"/>
                  </a:cubicBezTo>
                  <a:cubicBezTo>
                    <a:pt x="21137" y="55055"/>
                    <a:pt x="11696" y="53033"/>
                    <a:pt x="10109" y="52649"/>
                  </a:cubicBezTo>
                  <a:close/>
                  <a:moveTo>
                    <a:pt x="10243" y="46366"/>
                  </a:moveTo>
                  <a:cubicBezTo>
                    <a:pt x="11463" y="46667"/>
                    <a:pt x="17411" y="47904"/>
                    <a:pt x="22189" y="44462"/>
                  </a:cubicBezTo>
                  <a:cubicBezTo>
                    <a:pt x="21087" y="44712"/>
                    <a:pt x="19884" y="44829"/>
                    <a:pt x="18664" y="44846"/>
                  </a:cubicBezTo>
                  <a:cubicBezTo>
                    <a:pt x="16809" y="44879"/>
                    <a:pt x="14921" y="44662"/>
                    <a:pt x="13284" y="44261"/>
                  </a:cubicBezTo>
                  <a:cubicBezTo>
                    <a:pt x="11880" y="43894"/>
                    <a:pt x="10644" y="43392"/>
                    <a:pt x="9792" y="42757"/>
                  </a:cubicBezTo>
                  <a:cubicBezTo>
                    <a:pt x="9541" y="43409"/>
                    <a:pt x="9140" y="44929"/>
                    <a:pt x="10193" y="46283"/>
                  </a:cubicBezTo>
                  <a:cubicBezTo>
                    <a:pt x="10209" y="46316"/>
                    <a:pt x="10226" y="46333"/>
                    <a:pt x="10243" y="46366"/>
                  </a:cubicBezTo>
                  <a:close/>
                  <a:moveTo>
                    <a:pt x="23058" y="44228"/>
                  </a:moveTo>
                  <a:cubicBezTo>
                    <a:pt x="18079" y="48388"/>
                    <a:pt x="11513" y="47051"/>
                    <a:pt x="10159" y="46717"/>
                  </a:cubicBezTo>
                  <a:cubicBezTo>
                    <a:pt x="9959" y="47035"/>
                    <a:pt x="9207" y="48388"/>
                    <a:pt x="9975" y="49457"/>
                  </a:cubicBezTo>
                  <a:cubicBezTo>
                    <a:pt x="10009" y="49491"/>
                    <a:pt x="10026" y="49524"/>
                    <a:pt x="10026" y="49558"/>
                  </a:cubicBezTo>
                  <a:cubicBezTo>
                    <a:pt x="17311" y="52515"/>
                    <a:pt x="24395" y="47419"/>
                    <a:pt x="25615" y="46483"/>
                  </a:cubicBezTo>
                  <a:cubicBezTo>
                    <a:pt x="25615" y="46417"/>
                    <a:pt x="25631" y="46350"/>
                    <a:pt x="25682" y="46283"/>
                  </a:cubicBezTo>
                  <a:cubicBezTo>
                    <a:pt x="26784" y="44863"/>
                    <a:pt x="26300" y="43259"/>
                    <a:pt x="26049" y="42674"/>
                  </a:cubicBezTo>
                  <a:cubicBezTo>
                    <a:pt x="25448" y="43208"/>
                    <a:pt x="24712" y="43626"/>
                    <a:pt x="23860" y="43960"/>
                  </a:cubicBezTo>
                  <a:cubicBezTo>
                    <a:pt x="23593" y="44061"/>
                    <a:pt x="23342" y="44144"/>
                    <a:pt x="23058" y="44228"/>
                  </a:cubicBezTo>
                  <a:close/>
                  <a:moveTo>
                    <a:pt x="26500" y="42223"/>
                  </a:moveTo>
                  <a:cubicBezTo>
                    <a:pt x="26667" y="42590"/>
                    <a:pt x="27586" y="44629"/>
                    <a:pt x="26283" y="46483"/>
                  </a:cubicBezTo>
                  <a:cubicBezTo>
                    <a:pt x="26567" y="46985"/>
                    <a:pt x="27252" y="48388"/>
                    <a:pt x="26500" y="49641"/>
                  </a:cubicBezTo>
                  <a:cubicBezTo>
                    <a:pt x="26818" y="50159"/>
                    <a:pt x="27620" y="51696"/>
                    <a:pt x="26333" y="52916"/>
                  </a:cubicBezTo>
                  <a:cubicBezTo>
                    <a:pt x="26283" y="53835"/>
                    <a:pt x="25631" y="59182"/>
                    <a:pt x="17945" y="59182"/>
                  </a:cubicBezTo>
                  <a:cubicBezTo>
                    <a:pt x="10243" y="59182"/>
                    <a:pt x="9591" y="53835"/>
                    <a:pt x="9541" y="52916"/>
                  </a:cubicBezTo>
                  <a:cubicBezTo>
                    <a:pt x="8254" y="51696"/>
                    <a:pt x="9056" y="50159"/>
                    <a:pt x="9391" y="49641"/>
                  </a:cubicBezTo>
                  <a:cubicBezTo>
                    <a:pt x="8639" y="48388"/>
                    <a:pt x="9307" y="46985"/>
                    <a:pt x="9591" y="46483"/>
                  </a:cubicBezTo>
                  <a:cubicBezTo>
                    <a:pt x="8422" y="44796"/>
                    <a:pt x="9056" y="42975"/>
                    <a:pt x="9324" y="42356"/>
                  </a:cubicBezTo>
                  <a:cubicBezTo>
                    <a:pt x="8906" y="41955"/>
                    <a:pt x="8639" y="41504"/>
                    <a:pt x="8555" y="41020"/>
                  </a:cubicBezTo>
                  <a:cubicBezTo>
                    <a:pt x="8438" y="40368"/>
                    <a:pt x="8388" y="39700"/>
                    <a:pt x="8355" y="39098"/>
                  </a:cubicBezTo>
                  <a:cubicBezTo>
                    <a:pt x="8321" y="38680"/>
                    <a:pt x="8305" y="38313"/>
                    <a:pt x="8254" y="38012"/>
                  </a:cubicBezTo>
                  <a:cubicBezTo>
                    <a:pt x="7803" y="34854"/>
                    <a:pt x="6300" y="32515"/>
                    <a:pt x="4729" y="30076"/>
                  </a:cubicBezTo>
                  <a:cubicBezTo>
                    <a:pt x="3476" y="28137"/>
                    <a:pt x="2189" y="26116"/>
                    <a:pt x="1320" y="23543"/>
                  </a:cubicBezTo>
                  <a:cubicBezTo>
                    <a:pt x="418" y="20836"/>
                    <a:pt x="0" y="18313"/>
                    <a:pt x="0" y="16007"/>
                  </a:cubicBezTo>
                  <a:cubicBezTo>
                    <a:pt x="0" y="12248"/>
                    <a:pt x="1120" y="9056"/>
                    <a:pt x="3041" y="6533"/>
                  </a:cubicBezTo>
                  <a:cubicBezTo>
                    <a:pt x="4946" y="4010"/>
                    <a:pt x="7670" y="2172"/>
                    <a:pt x="10894" y="1086"/>
                  </a:cubicBezTo>
                  <a:cubicBezTo>
                    <a:pt x="13050" y="368"/>
                    <a:pt x="15422" y="0"/>
                    <a:pt x="17945" y="0"/>
                  </a:cubicBezTo>
                  <a:cubicBezTo>
                    <a:pt x="20452" y="0"/>
                    <a:pt x="22824" y="368"/>
                    <a:pt x="24980" y="1086"/>
                  </a:cubicBezTo>
                  <a:cubicBezTo>
                    <a:pt x="28205" y="2172"/>
                    <a:pt x="30928" y="4010"/>
                    <a:pt x="32849" y="6533"/>
                  </a:cubicBezTo>
                  <a:cubicBezTo>
                    <a:pt x="34771" y="9056"/>
                    <a:pt x="35874" y="12248"/>
                    <a:pt x="35874" y="16007"/>
                  </a:cubicBezTo>
                  <a:cubicBezTo>
                    <a:pt x="35874" y="18313"/>
                    <a:pt x="35456" y="20836"/>
                    <a:pt x="34554" y="23543"/>
                  </a:cubicBezTo>
                  <a:cubicBezTo>
                    <a:pt x="33702" y="26116"/>
                    <a:pt x="32398" y="28137"/>
                    <a:pt x="31145" y="30076"/>
                  </a:cubicBezTo>
                  <a:cubicBezTo>
                    <a:pt x="29575" y="32515"/>
                    <a:pt x="28088" y="34854"/>
                    <a:pt x="27620" y="38012"/>
                  </a:cubicBezTo>
                  <a:cubicBezTo>
                    <a:pt x="27586" y="38313"/>
                    <a:pt x="27553" y="38680"/>
                    <a:pt x="27519" y="39098"/>
                  </a:cubicBezTo>
                  <a:cubicBezTo>
                    <a:pt x="27503" y="39366"/>
                    <a:pt x="27486" y="39650"/>
                    <a:pt x="27469" y="39900"/>
                  </a:cubicBezTo>
                  <a:cubicBezTo>
                    <a:pt x="27386" y="40802"/>
                    <a:pt x="27035" y="41571"/>
                    <a:pt x="26500" y="4222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4478296" y="3768680"/>
              <a:ext cx="12013" cy="16667"/>
            </a:xfrm>
            <a:custGeom>
              <a:avLst/>
              <a:gdLst/>
              <a:ahLst/>
              <a:cxnLst/>
              <a:rect l="l" t="t" r="r" b="b"/>
              <a:pathLst>
                <a:path w="302" h="419" extrusionOk="0">
                  <a:moveTo>
                    <a:pt x="218" y="34"/>
                  </a:moveTo>
                  <a:cubicBezTo>
                    <a:pt x="185" y="17"/>
                    <a:pt x="301" y="1"/>
                    <a:pt x="151" y="17"/>
                  </a:cubicBezTo>
                  <a:cubicBezTo>
                    <a:pt x="17" y="34"/>
                    <a:pt x="1" y="302"/>
                    <a:pt x="118" y="418"/>
                  </a:cubicBezTo>
                  <a:cubicBezTo>
                    <a:pt x="268" y="368"/>
                    <a:pt x="251" y="201"/>
                    <a:pt x="218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4575354" y="3550698"/>
              <a:ext cx="11337" cy="16667"/>
            </a:xfrm>
            <a:custGeom>
              <a:avLst/>
              <a:gdLst/>
              <a:ahLst/>
              <a:cxnLst/>
              <a:rect l="l" t="t" r="r" b="b"/>
              <a:pathLst>
                <a:path w="285" h="419" extrusionOk="0">
                  <a:moveTo>
                    <a:pt x="34" y="351"/>
                  </a:moveTo>
                  <a:cubicBezTo>
                    <a:pt x="201" y="418"/>
                    <a:pt x="284" y="151"/>
                    <a:pt x="251" y="0"/>
                  </a:cubicBezTo>
                  <a:cubicBezTo>
                    <a:pt x="134" y="0"/>
                    <a:pt x="100" y="34"/>
                    <a:pt x="50" y="134"/>
                  </a:cubicBezTo>
                  <a:cubicBezTo>
                    <a:pt x="17" y="201"/>
                    <a:pt x="0" y="251"/>
                    <a:pt x="34" y="3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4637168" y="2768428"/>
              <a:ext cx="29913" cy="13325"/>
            </a:xfrm>
            <a:custGeom>
              <a:avLst/>
              <a:gdLst/>
              <a:ahLst/>
              <a:cxnLst/>
              <a:rect l="l" t="t" r="r" b="b"/>
              <a:pathLst>
                <a:path w="752" h="335" extrusionOk="0">
                  <a:moveTo>
                    <a:pt x="217" y="84"/>
                  </a:moveTo>
                  <a:cubicBezTo>
                    <a:pt x="0" y="335"/>
                    <a:pt x="752" y="201"/>
                    <a:pt x="451" y="51"/>
                  </a:cubicBezTo>
                  <a:cubicBezTo>
                    <a:pt x="351" y="0"/>
                    <a:pt x="251" y="34"/>
                    <a:pt x="217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4719548" y="4061803"/>
              <a:ext cx="11337" cy="15314"/>
            </a:xfrm>
            <a:custGeom>
              <a:avLst/>
              <a:gdLst/>
              <a:ahLst/>
              <a:cxnLst/>
              <a:rect l="l" t="t" r="r" b="b"/>
              <a:pathLst>
                <a:path w="285" h="385" extrusionOk="0">
                  <a:moveTo>
                    <a:pt x="84" y="0"/>
                  </a:moveTo>
                  <a:cubicBezTo>
                    <a:pt x="34" y="117"/>
                    <a:pt x="1" y="385"/>
                    <a:pt x="201" y="301"/>
                  </a:cubicBezTo>
                  <a:cubicBezTo>
                    <a:pt x="268" y="184"/>
                    <a:pt x="285" y="0"/>
                    <a:pt x="84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4772731" y="2934580"/>
              <a:ext cx="10660" cy="14678"/>
            </a:xfrm>
            <a:custGeom>
              <a:avLst/>
              <a:gdLst/>
              <a:ahLst/>
              <a:cxnLst/>
              <a:rect l="l" t="t" r="r" b="b"/>
              <a:pathLst>
                <a:path w="268" h="369" extrusionOk="0">
                  <a:moveTo>
                    <a:pt x="51" y="101"/>
                  </a:moveTo>
                  <a:cubicBezTo>
                    <a:pt x="1" y="268"/>
                    <a:pt x="101" y="368"/>
                    <a:pt x="235" y="318"/>
                  </a:cubicBezTo>
                  <a:cubicBezTo>
                    <a:pt x="268" y="184"/>
                    <a:pt x="184" y="1"/>
                    <a:pt x="51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4662427" y="4193388"/>
              <a:ext cx="9308" cy="11337"/>
            </a:xfrm>
            <a:custGeom>
              <a:avLst/>
              <a:gdLst/>
              <a:ahLst/>
              <a:cxnLst/>
              <a:rect l="l" t="t" r="r" b="b"/>
              <a:pathLst>
                <a:path w="234" h="285" extrusionOk="0">
                  <a:moveTo>
                    <a:pt x="0" y="234"/>
                  </a:moveTo>
                  <a:cubicBezTo>
                    <a:pt x="201" y="285"/>
                    <a:pt x="234" y="134"/>
                    <a:pt x="150" y="0"/>
                  </a:cubicBezTo>
                  <a:lnTo>
                    <a:pt x="50" y="0"/>
                  </a:lnTo>
                  <a:cubicBezTo>
                    <a:pt x="17" y="67"/>
                    <a:pt x="0" y="134"/>
                    <a:pt x="0" y="2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4734863" y="3032274"/>
              <a:ext cx="13325" cy="9348"/>
            </a:xfrm>
            <a:custGeom>
              <a:avLst/>
              <a:gdLst/>
              <a:ahLst/>
              <a:cxnLst/>
              <a:rect l="l" t="t" r="r" b="b"/>
              <a:pathLst>
                <a:path w="335" h="235" extrusionOk="0">
                  <a:moveTo>
                    <a:pt x="100" y="235"/>
                  </a:moveTo>
                  <a:cubicBezTo>
                    <a:pt x="334" y="235"/>
                    <a:pt x="334" y="51"/>
                    <a:pt x="217" y="17"/>
                  </a:cubicBezTo>
                  <a:cubicBezTo>
                    <a:pt x="151" y="1"/>
                    <a:pt x="0" y="84"/>
                    <a:pt x="100" y="2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4780726" y="3231680"/>
              <a:ext cx="9348" cy="10660"/>
            </a:xfrm>
            <a:custGeom>
              <a:avLst/>
              <a:gdLst/>
              <a:ahLst/>
              <a:cxnLst/>
              <a:rect l="l" t="t" r="r" b="b"/>
              <a:pathLst>
                <a:path w="235" h="268" extrusionOk="0">
                  <a:moveTo>
                    <a:pt x="0" y="117"/>
                  </a:moveTo>
                  <a:lnTo>
                    <a:pt x="0" y="201"/>
                  </a:lnTo>
                  <a:cubicBezTo>
                    <a:pt x="100" y="268"/>
                    <a:pt x="50" y="251"/>
                    <a:pt x="184" y="251"/>
                  </a:cubicBezTo>
                  <a:cubicBezTo>
                    <a:pt x="201" y="184"/>
                    <a:pt x="234" y="151"/>
                    <a:pt x="167" y="84"/>
                  </a:cubicBezTo>
                  <a:cubicBezTo>
                    <a:pt x="67" y="0"/>
                    <a:pt x="17" y="117"/>
                    <a:pt x="0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4397229" y="3977394"/>
              <a:ext cx="7995" cy="12649"/>
            </a:xfrm>
            <a:custGeom>
              <a:avLst/>
              <a:gdLst/>
              <a:ahLst/>
              <a:cxnLst/>
              <a:rect l="l" t="t" r="r" b="b"/>
              <a:pathLst>
                <a:path w="201" h="318" extrusionOk="0">
                  <a:moveTo>
                    <a:pt x="0" y="117"/>
                  </a:moveTo>
                  <a:cubicBezTo>
                    <a:pt x="0" y="167"/>
                    <a:pt x="0" y="201"/>
                    <a:pt x="34" y="217"/>
                  </a:cubicBezTo>
                  <a:cubicBezTo>
                    <a:pt x="201" y="318"/>
                    <a:pt x="184" y="117"/>
                    <a:pt x="184" y="34"/>
                  </a:cubicBezTo>
                  <a:cubicBezTo>
                    <a:pt x="84" y="17"/>
                    <a:pt x="17" y="0"/>
                    <a:pt x="0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4764775" y="2566397"/>
              <a:ext cx="9348" cy="8671"/>
            </a:xfrm>
            <a:custGeom>
              <a:avLst/>
              <a:gdLst/>
              <a:ahLst/>
              <a:cxnLst/>
              <a:rect l="l" t="t" r="r" b="b"/>
              <a:pathLst>
                <a:path w="235" h="218" extrusionOk="0">
                  <a:moveTo>
                    <a:pt x="34" y="201"/>
                  </a:moveTo>
                  <a:lnTo>
                    <a:pt x="134" y="217"/>
                  </a:lnTo>
                  <a:cubicBezTo>
                    <a:pt x="234" y="134"/>
                    <a:pt x="234" y="117"/>
                    <a:pt x="201" y="17"/>
                  </a:cubicBezTo>
                  <a:lnTo>
                    <a:pt x="67" y="0"/>
                  </a:lnTo>
                  <a:cubicBezTo>
                    <a:pt x="0" y="100"/>
                    <a:pt x="17" y="100"/>
                    <a:pt x="34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4901690" y="2687998"/>
              <a:ext cx="7995" cy="9348"/>
            </a:xfrm>
            <a:custGeom>
              <a:avLst/>
              <a:gdLst/>
              <a:ahLst/>
              <a:cxnLst/>
              <a:rect l="l" t="t" r="r" b="b"/>
              <a:pathLst>
                <a:path w="201" h="235" extrusionOk="0">
                  <a:moveTo>
                    <a:pt x="0" y="151"/>
                  </a:moveTo>
                  <a:cubicBezTo>
                    <a:pt x="167" y="235"/>
                    <a:pt x="201" y="201"/>
                    <a:pt x="201" y="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4635140" y="2789709"/>
              <a:ext cx="9348" cy="8671"/>
            </a:xfrm>
            <a:custGeom>
              <a:avLst/>
              <a:gdLst/>
              <a:ahLst/>
              <a:cxnLst/>
              <a:rect l="l" t="t" r="r" b="b"/>
              <a:pathLst>
                <a:path w="235" h="218" extrusionOk="0">
                  <a:moveTo>
                    <a:pt x="68" y="184"/>
                  </a:moveTo>
                  <a:cubicBezTo>
                    <a:pt x="151" y="217"/>
                    <a:pt x="135" y="217"/>
                    <a:pt x="218" y="167"/>
                  </a:cubicBezTo>
                  <a:lnTo>
                    <a:pt x="235" y="17"/>
                  </a:lnTo>
                  <a:cubicBezTo>
                    <a:pt x="84" y="0"/>
                    <a:pt x="1" y="34"/>
                    <a:pt x="68" y="1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4687646" y="3316089"/>
              <a:ext cx="43914" cy="81783"/>
            </a:xfrm>
            <a:custGeom>
              <a:avLst/>
              <a:gdLst/>
              <a:ahLst/>
              <a:cxnLst/>
              <a:rect l="l" t="t" r="r" b="b"/>
              <a:pathLst>
                <a:path w="1104" h="2056" extrusionOk="0">
                  <a:moveTo>
                    <a:pt x="285" y="1604"/>
                  </a:moveTo>
                  <a:cubicBezTo>
                    <a:pt x="235" y="1771"/>
                    <a:pt x="168" y="1838"/>
                    <a:pt x="185" y="2055"/>
                  </a:cubicBezTo>
                  <a:cubicBezTo>
                    <a:pt x="352" y="1989"/>
                    <a:pt x="536" y="1537"/>
                    <a:pt x="636" y="1370"/>
                  </a:cubicBezTo>
                  <a:cubicBezTo>
                    <a:pt x="719" y="1220"/>
                    <a:pt x="1020" y="752"/>
                    <a:pt x="987" y="568"/>
                  </a:cubicBezTo>
                  <a:cubicBezTo>
                    <a:pt x="886" y="568"/>
                    <a:pt x="903" y="568"/>
                    <a:pt x="820" y="685"/>
                  </a:cubicBezTo>
                  <a:lnTo>
                    <a:pt x="753" y="769"/>
                  </a:lnTo>
                  <a:cubicBezTo>
                    <a:pt x="820" y="552"/>
                    <a:pt x="1104" y="201"/>
                    <a:pt x="1087" y="0"/>
                  </a:cubicBezTo>
                  <a:cubicBezTo>
                    <a:pt x="937" y="0"/>
                    <a:pt x="886" y="134"/>
                    <a:pt x="736" y="368"/>
                  </a:cubicBezTo>
                  <a:cubicBezTo>
                    <a:pt x="636" y="535"/>
                    <a:pt x="569" y="669"/>
                    <a:pt x="469" y="819"/>
                  </a:cubicBezTo>
                  <a:cubicBezTo>
                    <a:pt x="385" y="969"/>
                    <a:pt x="285" y="1120"/>
                    <a:pt x="201" y="1270"/>
                  </a:cubicBezTo>
                  <a:cubicBezTo>
                    <a:pt x="1" y="1571"/>
                    <a:pt x="84" y="1755"/>
                    <a:pt x="285" y="16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4530803" y="4189410"/>
              <a:ext cx="15991" cy="17303"/>
            </a:xfrm>
            <a:custGeom>
              <a:avLst/>
              <a:gdLst/>
              <a:ahLst/>
              <a:cxnLst/>
              <a:rect l="l" t="t" r="r" b="b"/>
              <a:pathLst>
                <a:path w="402" h="435" extrusionOk="0">
                  <a:moveTo>
                    <a:pt x="68" y="435"/>
                  </a:moveTo>
                  <a:lnTo>
                    <a:pt x="168" y="435"/>
                  </a:lnTo>
                  <a:lnTo>
                    <a:pt x="201" y="385"/>
                  </a:lnTo>
                  <a:cubicBezTo>
                    <a:pt x="201" y="385"/>
                    <a:pt x="201" y="368"/>
                    <a:pt x="218" y="368"/>
                  </a:cubicBezTo>
                  <a:lnTo>
                    <a:pt x="301" y="234"/>
                  </a:lnTo>
                  <a:cubicBezTo>
                    <a:pt x="352" y="134"/>
                    <a:pt x="402" y="0"/>
                    <a:pt x="251" y="34"/>
                  </a:cubicBezTo>
                  <a:cubicBezTo>
                    <a:pt x="185" y="50"/>
                    <a:pt x="1" y="251"/>
                    <a:pt x="68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4691664" y="4190723"/>
              <a:ext cx="12649" cy="15991"/>
            </a:xfrm>
            <a:custGeom>
              <a:avLst/>
              <a:gdLst/>
              <a:ahLst/>
              <a:cxnLst/>
              <a:rect l="l" t="t" r="r" b="b"/>
              <a:pathLst>
                <a:path w="318" h="402" extrusionOk="0">
                  <a:moveTo>
                    <a:pt x="117" y="402"/>
                  </a:moveTo>
                  <a:lnTo>
                    <a:pt x="167" y="402"/>
                  </a:lnTo>
                  <a:cubicBezTo>
                    <a:pt x="234" y="318"/>
                    <a:pt x="318" y="201"/>
                    <a:pt x="284" y="67"/>
                  </a:cubicBezTo>
                  <a:cubicBezTo>
                    <a:pt x="100" y="1"/>
                    <a:pt x="0" y="251"/>
                    <a:pt x="117" y="4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4392575" y="4020593"/>
              <a:ext cx="98410" cy="122316"/>
            </a:xfrm>
            <a:custGeom>
              <a:avLst/>
              <a:gdLst/>
              <a:ahLst/>
              <a:cxnLst/>
              <a:rect l="l" t="t" r="r" b="b"/>
              <a:pathLst>
                <a:path w="2474" h="3075" extrusionOk="0">
                  <a:moveTo>
                    <a:pt x="1137" y="1721"/>
                  </a:moveTo>
                  <a:cubicBezTo>
                    <a:pt x="1237" y="1537"/>
                    <a:pt x="1337" y="1404"/>
                    <a:pt x="1454" y="1253"/>
                  </a:cubicBezTo>
                  <a:lnTo>
                    <a:pt x="2156" y="435"/>
                  </a:lnTo>
                  <a:cubicBezTo>
                    <a:pt x="2340" y="234"/>
                    <a:pt x="2473" y="151"/>
                    <a:pt x="2456" y="0"/>
                  </a:cubicBezTo>
                  <a:cubicBezTo>
                    <a:pt x="2156" y="34"/>
                    <a:pt x="1320" y="1053"/>
                    <a:pt x="1137" y="1370"/>
                  </a:cubicBezTo>
                  <a:cubicBezTo>
                    <a:pt x="1003" y="1604"/>
                    <a:pt x="1036" y="1604"/>
                    <a:pt x="953" y="1872"/>
                  </a:cubicBezTo>
                  <a:cubicBezTo>
                    <a:pt x="903" y="2039"/>
                    <a:pt x="0" y="2740"/>
                    <a:pt x="234" y="3075"/>
                  </a:cubicBezTo>
                  <a:cubicBezTo>
                    <a:pt x="301" y="3025"/>
                    <a:pt x="451" y="2757"/>
                    <a:pt x="502" y="2690"/>
                  </a:cubicBezTo>
                  <a:cubicBezTo>
                    <a:pt x="619" y="2540"/>
                    <a:pt x="702" y="2456"/>
                    <a:pt x="819" y="2339"/>
                  </a:cubicBezTo>
                  <a:cubicBezTo>
                    <a:pt x="1070" y="2039"/>
                    <a:pt x="1404" y="1788"/>
                    <a:pt x="1404" y="1604"/>
                  </a:cubicBezTo>
                  <a:cubicBezTo>
                    <a:pt x="1253" y="1604"/>
                    <a:pt x="1220" y="1671"/>
                    <a:pt x="1137" y="17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4371970" y="4023258"/>
              <a:ext cx="91767" cy="101035"/>
            </a:xfrm>
            <a:custGeom>
              <a:avLst/>
              <a:gdLst/>
              <a:ahLst/>
              <a:cxnLst/>
              <a:rect l="l" t="t" r="r" b="b"/>
              <a:pathLst>
                <a:path w="2307" h="2540" extrusionOk="0">
                  <a:moveTo>
                    <a:pt x="0" y="2540"/>
                  </a:moveTo>
                  <a:cubicBezTo>
                    <a:pt x="251" y="2540"/>
                    <a:pt x="218" y="2389"/>
                    <a:pt x="318" y="2222"/>
                  </a:cubicBezTo>
                  <a:lnTo>
                    <a:pt x="1103" y="1220"/>
                  </a:lnTo>
                  <a:cubicBezTo>
                    <a:pt x="1337" y="1036"/>
                    <a:pt x="1521" y="836"/>
                    <a:pt x="1738" y="635"/>
                  </a:cubicBezTo>
                  <a:cubicBezTo>
                    <a:pt x="1922" y="485"/>
                    <a:pt x="2306" y="167"/>
                    <a:pt x="2273" y="0"/>
                  </a:cubicBezTo>
                  <a:cubicBezTo>
                    <a:pt x="2089" y="0"/>
                    <a:pt x="1471" y="635"/>
                    <a:pt x="1287" y="819"/>
                  </a:cubicBezTo>
                  <a:cubicBezTo>
                    <a:pt x="886" y="1220"/>
                    <a:pt x="1036" y="986"/>
                    <a:pt x="702" y="1454"/>
                  </a:cubicBezTo>
                  <a:cubicBezTo>
                    <a:pt x="552" y="1654"/>
                    <a:pt x="0" y="2105"/>
                    <a:pt x="0" y="254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4643811" y="3081480"/>
              <a:ext cx="61854" cy="108354"/>
            </a:xfrm>
            <a:custGeom>
              <a:avLst/>
              <a:gdLst/>
              <a:ahLst/>
              <a:cxnLst/>
              <a:rect l="l" t="t" r="r" b="b"/>
              <a:pathLst>
                <a:path w="1555" h="2724" extrusionOk="0">
                  <a:moveTo>
                    <a:pt x="67" y="2724"/>
                  </a:moveTo>
                  <a:cubicBezTo>
                    <a:pt x="217" y="2707"/>
                    <a:pt x="368" y="2323"/>
                    <a:pt x="485" y="2105"/>
                  </a:cubicBezTo>
                  <a:cubicBezTo>
                    <a:pt x="602" y="1871"/>
                    <a:pt x="735" y="1638"/>
                    <a:pt x="852" y="1420"/>
                  </a:cubicBezTo>
                  <a:cubicBezTo>
                    <a:pt x="986" y="1186"/>
                    <a:pt x="1103" y="953"/>
                    <a:pt x="1220" y="735"/>
                  </a:cubicBezTo>
                  <a:cubicBezTo>
                    <a:pt x="1320" y="552"/>
                    <a:pt x="1554" y="201"/>
                    <a:pt x="1554" y="0"/>
                  </a:cubicBezTo>
                  <a:cubicBezTo>
                    <a:pt x="1370" y="34"/>
                    <a:pt x="1186" y="418"/>
                    <a:pt x="1086" y="602"/>
                  </a:cubicBezTo>
                  <a:cubicBezTo>
                    <a:pt x="953" y="836"/>
                    <a:pt x="819" y="1069"/>
                    <a:pt x="702" y="1287"/>
                  </a:cubicBezTo>
                  <a:cubicBezTo>
                    <a:pt x="585" y="1487"/>
                    <a:pt x="0" y="2540"/>
                    <a:pt x="67" y="272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4615211" y="3083468"/>
              <a:ext cx="61178" cy="102387"/>
            </a:xfrm>
            <a:custGeom>
              <a:avLst/>
              <a:gdLst/>
              <a:ahLst/>
              <a:cxnLst/>
              <a:rect l="l" t="t" r="r" b="b"/>
              <a:pathLst>
                <a:path w="1538" h="2574" extrusionOk="0">
                  <a:moveTo>
                    <a:pt x="1" y="2557"/>
                  </a:moveTo>
                  <a:cubicBezTo>
                    <a:pt x="184" y="2573"/>
                    <a:pt x="268" y="2323"/>
                    <a:pt x="452" y="2022"/>
                  </a:cubicBezTo>
                  <a:cubicBezTo>
                    <a:pt x="585" y="1771"/>
                    <a:pt x="1538" y="184"/>
                    <a:pt x="1438" y="101"/>
                  </a:cubicBezTo>
                  <a:cubicBezTo>
                    <a:pt x="1354" y="0"/>
                    <a:pt x="1103" y="468"/>
                    <a:pt x="1037" y="602"/>
                  </a:cubicBezTo>
                  <a:cubicBezTo>
                    <a:pt x="836" y="936"/>
                    <a:pt x="1" y="2339"/>
                    <a:pt x="1" y="255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5049902" y="2109788"/>
              <a:ext cx="67144" cy="85760"/>
            </a:xfrm>
            <a:custGeom>
              <a:avLst/>
              <a:gdLst/>
              <a:ahLst/>
              <a:cxnLst/>
              <a:rect l="l" t="t" r="r" b="b"/>
              <a:pathLst>
                <a:path w="1688" h="2156" extrusionOk="0">
                  <a:moveTo>
                    <a:pt x="0" y="2156"/>
                  </a:moveTo>
                  <a:cubicBezTo>
                    <a:pt x="150" y="2156"/>
                    <a:pt x="318" y="1872"/>
                    <a:pt x="468" y="1688"/>
                  </a:cubicBezTo>
                  <a:cubicBezTo>
                    <a:pt x="719" y="1370"/>
                    <a:pt x="1671" y="268"/>
                    <a:pt x="1688" y="0"/>
                  </a:cubicBezTo>
                  <a:cubicBezTo>
                    <a:pt x="1521" y="34"/>
                    <a:pt x="1320" y="318"/>
                    <a:pt x="1203" y="451"/>
                  </a:cubicBezTo>
                  <a:cubicBezTo>
                    <a:pt x="952" y="786"/>
                    <a:pt x="0" y="1838"/>
                    <a:pt x="0" y="215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4545441" y="3094089"/>
              <a:ext cx="61854" cy="92443"/>
            </a:xfrm>
            <a:custGeom>
              <a:avLst/>
              <a:gdLst/>
              <a:ahLst/>
              <a:cxnLst/>
              <a:rect l="l" t="t" r="r" b="b"/>
              <a:pathLst>
                <a:path w="1555" h="2324" extrusionOk="0">
                  <a:moveTo>
                    <a:pt x="1421" y="1"/>
                  </a:moveTo>
                  <a:cubicBezTo>
                    <a:pt x="1287" y="34"/>
                    <a:pt x="1153" y="368"/>
                    <a:pt x="1053" y="552"/>
                  </a:cubicBezTo>
                  <a:lnTo>
                    <a:pt x="385" y="1688"/>
                  </a:lnTo>
                  <a:cubicBezTo>
                    <a:pt x="334" y="1772"/>
                    <a:pt x="0" y="2189"/>
                    <a:pt x="101" y="2223"/>
                  </a:cubicBezTo>
                  <a:cubicBezTo>
                    <a:pt x="301" y="2323"/>
                    <a:pt x="1554" y="235"/>
                    <a:pt x="1421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4834546" y="4059138"/>
              <a:ext cx="28600" cy="101711"/>
            </a:xfrm>
            <a:custGeom>
              <a:avLst/>
              <a:gdLst/>
              <a:ahLst/>
              <a:cxnLst/>
              <a:rect l="l" t="t" r="r" b="b"/>
              <a:pathLst>
                <a:path w="719" h="2557" extrusionOk="0">
                  <a:moveTo>
                    <a:pt x="67" y="2557"/>
                  </a:moveTo>
                  <a:cubicBezTo>
                    <a:pt x="184" y="2507"/>
                    <a:pt x="184" y="2423"/>
                    <a:pt x="218" y="2273"/>
                  </a:cubicBezTo>
                  <a:lnTo>
                    <a:pt x="435" y="1304"/>
                  </a:lnTo>
                  <a:cubicBezTo>
                    <a:pt x="502" y="1036"/>
                    <a:pt x="719" y="218"/>
                    <a:pt x="635" y="0"/>
                  </a:cubicBezTo>
                  <a:cubicBezTo>
                    <a:pt x="502" y="34"/>
                    <a:pt x="518" y="101"/>
                    <a:pt x="485" y="251"/>
                  </a:cubicBezTo>
                  <a:cubicBezTo>
                    <a:pt x="351" y="786"/>
                    <a:pt x="1" y="2156"/>
                    <a:pt x="67" y="255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4687646" y="3539401"/>
              <a:ext cx="52546" cy="82459"/>
            </a:xfrm>
            <a:custGeom>
              <a:avLst/>
              <a:gdLst/>
              <a:ahLst/>
              <a:cxnLst/>
              <a:rect l="l" t="t" r="r" b="b"/>
              <a:pathLst>
                <a:path w="1321" h="2073" extrusionOk="0">
                  <a:moveTo>
                    <a:pt x="402" y="1671"/>
                  </a:moveTo>
                  <a:cubicBezTo>
                    <a:pt x="452" y="1521"/>
                    <a:pt x="937" y="702"/>
                    <a:pt x="1087" y="435"/>
                  </a:cubicBezTo>
                  <a:cubicBezTo>
                    <a:pt x="1120" y="368"/>
                    <a:pt x="1171" y="301"/>
                    <a:pt x="1204" y="234"/>
                  </a:cubicBezTo>
                  <a:cubicBezTo>
                    <a:pt x="1321" y="34"/>
                    <a:pt x="1237" y="17"/>
                    <a:pt x="1237" y="0"/>
                  </a:cubicBezTo>
                  <a:cubicBezTo>
                    <a:pt x="1104" y="17"/>
                    <a:pt x="1087" y="101"/>
                    <a:pt x="1020" y="201"/>
                  </a:cubicBezTo>
                  <a:lnTo>
                    <a:pt x="569" y="969"/>
                  </a:lnTo>
                  <a:cubicBezTo>
                    <a:pt x="385" y="1253"/>
                    <a:pt x="18" y="1788"/>
                    <a:pt x="1" y="2022"/>
                  </a:cubicBezTo>
                  <a:cubicBezTo>
                    <a:pt x="268" y="2072"/>
                    <a:pt x="235" y="1872"/>
                    <a:pt x="402" y="16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5186141" y="2428129"/>
              <a:ext cx="71798" cy="70486"/>
            </a:xfrm>
            <a:custGeom>
              <a:avLst/>
              <a:gdLst/>
              <a:ahLst/>
              <a:cxnLst/>
              <a:rect l="l" t="t" r="r" b="b"/>
              <a:pathLst>
                <a:path w="1805" h="1772" extrusionOk="0">
                  <a:moveTo>
                    <a:pt x="0" y="1772"/>
                  </a:moveTo>
                  <a:cubicBezTo>
                    <a:pt x="134" y="1772"/>
                    <a:pt x="786" y="1053"/>
                    <a:pt x="936" y="920"/>
                  </a:cubicBezTo>
                  <a:cubicBezTo>
                    <a:pt x="1120" y="736"/>
                    <a:pt x="1771" y="235"/>
                    <a:pt x="1805" y="1"/>
                  </a:cubicBezTo>
                  <a:cubicBezTo>
                    <a:pt x="1571" y="17"/>
                    <a:pt x="969" y="636"/>
                    <a:pt x="802" y="786"/>
                  </a:cubicBezTo>
                  <a:cubicBezTo>
                    <a:pt x="635" y="920"/>
                    <a:pt x="34" y="1504"/>
                    <a:pt x="0" y="177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571336" y="3098067"/>
              <a:ext cx="48568" cy="91767"/>
            </a:xfrm>
            <a:custGeom>
              <a:avLst/>
              <a:gdLst/>
              <a:ahLst/>
              <a:cxnLst/>
              <a:rect l="l" t="t" r="r" b="b"/>
              <a:pathLst>
                <a:path w="1221" h="2307" extrusionOk="0">
                  <a:moveTo>
                    <a:pt x="34" y="2257"/>
                  </a:moveTo>
                  <a:cubicBezTo>
                    <a:pt x="135" y="2223"/>
                    <a:pt x="84" y="2307"/>
                    <a:pt x="201" y="2006"/>
                  </a:cubicBezTo>
                  <a:lnTo>
                    <a:pt x="636" y="1154"/>
                  </a:lnTo>
                  <a:cubicBezTo>
                    <a:pt x="736" y="970"/>
                    <a:pt x="836" y="786"/>
                    <a:pt x="937" y="602"/>
                  </a:cubicBezTo>
                  <a:cubicBezTo>
                    <a:pt x="1003" y="485"/>
                    <a:pt x="1221" y="168"/>
                    <a:pt x="1221" y="34"/>
                  </a:cubicBezTo>
                  <a:cubicBezTo>
                    <a:pt x="1054" y="1"/>
                    <a:pt x="937" y="268"/>
                    <a:pt x="820" y="452"/>
                  </a:cubicBezTo>
                  <a:cubicBezTo>
                    <a:pt x="569" y="820"/>
                    <a:pt x="1" y="1856"/>
                    <a:pt x="34" y="225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4906981" y="4005955"/>
              <a:ext cx="25298" cy="96421"/>
            </a:xfrm>
            <a:custGeom>
              <a:avLst/>
              <a:gdLst/>
              <a:ahLst/>
              <a:cxnLst/>
              <a:rect l="l" t="t" r="r" b="b"/>
              <a:pathLst>
                <a:path w="636" h="2424" extrusionOk="0">
                  <a:moveTo>
                    <a:pt x="51" y="2423"/>
                  </a:moveTo>
                  <a:cubicBezTo>
                    <a:pt x="302" y="2357"/>
                    <a:pt x="552" y="953"/>
                    <a:pt x="619" y="686"/>
                  </a:cubicBezTo>
                  <a:lnTo>
                    <a:pt x="636" y="1"/>
                  </a:lnTo>
                  <a:cubicBezTo>
                    <a:pt x="485" y="118"/>
                    <a:pt x="352" y="953"/>
                    <a:pt x="302" y="1187"/>
                  </a:cubicBezTo>
                  <a:cubicBezTo>
                    <a:pt x="235" y="1421"/>
                    <a:pt x="1" y="2223"/>
                    <a:pt x="51" y="242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4589316" y="3104073"/>
              <a:ext cx="52546" cy="83771"/>
            </a:xfrm>
            <a:custGeom>
              <a:avLst/>
              <a:gdLst/>
              <a:ahLst/>
              <a:cxnLst/>
              <a:rect l="l" t="t" r="r" b="b"/>
              <a:pathLst>
                <a:path w="1321" h="2106" extrusionOk="0">
                  <a:moveTo>
                    <a:pt x="17" y="2106"/>
                  </a:moveTo>
                  <a:cubicBezTo>
                    <a:pt x="167" y="2072"/>
                    <a:pt x="167" y="2005"/>
                    <a:pt x="234" y="1888"/>
                  </a:cubicBezTo>
                  <a:cubicBezTo>
                    <a:pt x="468" y="1471"/>
                    <a:pt x="1320" y="284"/>
                    <a:pt x="1270" y="0"/>
                  </a:cubicBezTo>
                  <a:cubicBezTo>
                    <a:pt x="1103" y="34"/>
                    <a:pt x="1019" y="284"/>
                    <a:pt x="919" y="435"/>
                  </a:cubicBezTo>
                  <a:cubicBezTo>
                    <a:pt x="685" y="802"/>
                    <a:pt x="0" y="1771"/>
                    <a:pt x="17" y="210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4404548" y="4097006"/>
              <a:ext cx="61178" cy="68497"/>
            </a:xfrm>
            <a:custGeom>
              <a:avLst/>
              <a:gdLst/>
              <a:ahLst/>
              <a:cxnLst/>
              <a:rect l="l" t="t" r="r" b="b"/>
              <a:pathLst>
                <a:path w="1538" h="1722" extrusionOk="0">
                  <a:moveTo>
                    <a:pt x="134" y="1705"/>
                  </a:moveTo>
                  <a:cubicBezTo>
                    <a:pt x="334" y="1722"/>
                    <a:pt x="384" y="1505"/>
                    <a:pt x="418" y="1421"/>
                  </a:cubicBezTo>
                  <a:cubicBezTo>
                    <a:pt x="435" y="1388"/>
                    <a:pt x="485" y="1337"/>
                    <a:pt x="501" y="1304"/>
                  </a:cubicBezTo>
                  <a:cubicBezTo>
                    <a:pt x="668" y="1104"/>
                    <a:pt x="1521" y="168"/>
                    <a:pt x="1537" y="1"/>
                  </a:cubicBezTo>
                  <a:cubicBezTo>
                    <a:pt x="1270" y="17"/>
                    <a:pt x="886" y="569"/>
                    <a:pt x="702" y="769"/>
                  </a:cubicBezTo>
                  <a:cubicBezTo>
                    <a:pt x="652" y="819"/>
                    <a:pt x="585" y="903"/>
                    <a:pt x="518" y="987"/>
                  </a:cubicBezTo>
                  <a:cubicBezTo>
                    <a:pt x="351" y="1187"/>
                    <a:pt x="0" y="1505"/>
                    <a:pt x="134" y="17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4862470" y="4044500"/>
              <a:ext cx="27287" cy="88465"/>
            </a:xfrm>
            <a:custGeom>
              <a:avLst/>
              <a:gdLst/>
              <a:ahLst/>
              <a:cxnLst/>
              <a:rect l="l" t="t" r="r" b="b"/>
              <a:pathLst>
                <a:path w="686" h="2224" extrusionOk="0">
                  <a:moveTo>
                    <a:pt x="151" y="2223"/>
                  </a:moveTo>
                  <a:cubicBezTo>
                    <a:pt x="301" y="2156"/>
                    <a:pt x="401" y="1421"/>
                    <a:pt x="451" y="1137"/>
                  </a:cubicBezTo>
                  <a:cubicBezTo>
                    <a:pt x="502" y="920"/>
                    <a:pt x="685" y="168"/>
                    <a:pt x="635" y="1"/>
                  </a:cubicBezTo>
                  <a:cubicBezTo>
                    <a:pt x="485" y="17"/>
                    <a:pt x="468" y="201"/>
                    <a:pt x="401" y="485"/>
                  </a:cubicBezTo>
                  <a:cubicBezTo>
                    <a:pt x="334" y="803"/>
                    <a:pt x="0" y="2073"/>
                    <a:pt x="151" y="222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4693653" y="3476910"/>
              <a:ext cx="49205" cy="77129"/>
            </a:xfrm>
            <a:custGeom>
              <a:avLst/>
              <a:gdLst/>
              <a:ahLst/>
              <a:cxnLst/>
              <a:rect l="l" t="t" r="r" b="b"/>
              <a:pathLst>
                <a:path w="1237" h="1939" extrusionOk="0">
                  <a:moveTo>
                    <a:pt x="17" y="1839"/>
                  </a:moveTo>
                  <a:cubicBezTo>
                    <a:pt x="234" y="1939"/>
                    <a:pt x="184" y="1789"/>
                    <a:pt x="351" y="1521"/>
                  </a:cubicBezTo>
                  <a:cubicBezTo>
                    <a:pt x="485" y="1304"/>
                    <a:pt x="1237" y="201"/>
                    <a:pt x="1187" y="17"/>
                  </a:cubicBezTo>
                  <a:cubicBezTo>
                    <a:pt x="1036" y="1"/>
                    <a:pt x="1053" y="51"/>
                    <a:pt x="986" y="168"/>
                  </a:cubicBezTo>
                  <a:cubicBezTo>
                    <a:pt x="936" y="251"/>
                    <a:pt x="886" y="301"/>
                    <a:pt x="836" y="385"/>
                  </a:cubicBezTo>
                  <a:cubicBezTo>
                    <a:pt x="652" y="652"/>
                    <a:pt x="0" y="1621"/>
                    <a:pt x="17" y="18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4691664" y="3509488"/>
              <a:ext cx="47892" cy="77129"/>
            </a:xfrm>
            <a:custGeom>
              <a:avLst/>
              <a:gdLst/>
              <a:ahLst/>
              <a:cxnLst/>
              <a:rect l="l" t="t" r="r" b="b"/>
              <a:pathLst>
                <a:path w="1204" h="1939" extrusionOk="0">
                  <a:moveTo>
                    <a:pt x="84" y="1888"/>
                  </a:moveTo>
                  <a:cubicBezTo>
                    <a:pt x="151" y="1888"/>
                    <a:pt x="167" y="1939"/>
                    <a:pt x="301" y="1721"/>
                  </a:cubicBezTo>
                  <a:cubicBezTo>
                    <a:pt x="351" y="1638"/>
                    <a:pt x="384" y="1554"/>
                    <a:pt x="435" y="1471"/>
                  </a:cubicBezTo>
                  <a:cubicBezTo>
                    <a:pt x="535" y="1287"/>
                    <a:pt x="1203" y="251"/>
                    <a:pt x="1203" y="101"/>
                  </a:cubicBezTo>
                  <a:cubicBezTo>
                    <a:pt x="1203" y="34"/>
                    <a:pt x="1203" y="51"/>
                    <a:pt x="1186" y="34"/>
                  </a:cubicBezTo>
                  <a:cubicBezTo>
                    <a:pt x="1053" y="0"/>
                    <a:pt x="669" y="702"/>
                    <a:pt x="552" y="869"/>
                  </a:cubicBezTo>
                  <a:cubicBezTo>
                    <a:pt x="368" y="1170"/>
                    <a:pt x="0" y="1671"/>
                    <a:pt x="84" y="18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4956822" y="3754082"/>
              <a:ext cx="22633" cy="91090"/>
            </a:xfrm>
            <a:custGeom>
              <a:avLst/>
              <a:gdLst/>
              <a:ahLst/>
              <a:cxnLst/>
              <a:rect l="l" t="t" r="r" b="b"/>
              <a:pathLst>
                <a:path w="569" h="2290" extrusionOk="0">
                  <a:moveTo>
                    <a:pt x="135" y="2289"/>
                  </a:moveTo>
                  <a:cubicBezTo>
                    <a:pt x="569" y="2172"/>
                    <a:pt x="335" y="635"/>
                    <a:pt x="218" y="217"/>
                  </a:cubicBezTo>
                  <a:cubicBezTo>
                    <a:pt x="185" y="84"/>
                    <a:pt x="185" y="50"/>
                    <a:pt x="84" y="0"/>
                  </a:cubicBezTo>
                  <a:cubicBezTo>
                    <a:pt x="1" y="134"/>
                    <a:pt x="84" y="418"/>
                    <a:pt x="101" y="568"/>
                  </a:cubicBezTo>
                  <a:cubicBezTo>
                    <a:pt x="151" y="953"/>
                    <a:pt x="201" y="1337"/>
                    <a:pt x="201" y="1738"/>
                  </a:cubicBezTo>
                  <a:cubicBezTo>
                    <a:pt x="201" y="1938"/>
                    <a:pt x="135" y="2156"/>
                    <a:pt x="135" y="228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4599936" y="3534071"/>
              <a:ext cx="51870" cy="69849"/>
            </a:xfrm>
            <a:custGeom>
              <a:avLst/>
              <a:gdLst/>
              <a:ahLst/>
              <a:cxnLst/>
              <a:rect l="l" t="t" r="r" b="b"/>
              <a:pathLst>
                <a:path w="1304" h="1756" extrusionOk="0">
                  <a:moveTo>
                    <a:pt x="67" y="1755"/>
                  </a:moveTo>
                  <a:cubicBezTo>
                    <a:pt x="318" y="1738"/>
                    <a:pt x="318" y="1521"/>
                    <a:pt x="418" y="1337"/>
                  </a:cubicBezTo>
                  <a:cubicBezTo>
                    <a:pt x="535" y="1170"/>
                    <a:pt x="1254" y="218"/>
                    <a:pt x="1270" y="134"/>
                  </a:cubicBezTo>
                  <a:cubicBezTo>
                    <a:pt x="1287" y="1"/>
                    <a:pt x="1304" y="67"/>
                    <a:pt x="1220" y="34"/>
                  </a:cubicBezTo>
                  <a:cubicBezTo>
                    <a:pt x="1120" y="1"/>
                    <a:pt x="635" y="702"/>
                    <a:pt x="552" y="803"/>
                  </a:cubicBezTo>
                  <a:cubicBezTo>
                    <a:pt x="351" y="1070"/>
                    <a:pt x="0" y="1471"/>
                    <a:pt x="67" y="17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4449736" y="4114310"/>
              <a:ext cx="63167" cy="73787"/>
            </a:xfrm>
            <a:custGeom>
              <a:avLst/>
              <a:gdLst/>
              <a:ahLst/>
              <a:cxnLst/>
              <a:rect l="l" t="t" r="r" b="b"/>
              <a:pathLst>
                <a:path w="1588" h="1855" extrusionOk="0">
                  <a:moveTo>
                    <a:pt x="886" y="953"/>
                  </a:moveTo>
                  <a:cubicBezTo>
                    <a:pt x="1003" y="802"/>
                    <a:pt x="1588" y="201"/>
                    <a:pt x="1537" y="17"/>
                  </a:cubicBezTo>
                  <a:cubicBezTo>
                    <a:pt x="1404" y="0"/>
                    <a:pt x="1370" y="84"/>
                    <a:pt x="1304" y="167"/>
                  </a:cubicBezTo>
                  <a:cubicBezTo>
                    <a:pt x="1120" y="384"/>
                    <a:pt x="953" y="535"/>
                    <a:pt x="735" y="836"/>
                  </a:cubicBezTo>
                  <a:cubicBezTo>
                    <a:pt x="635" y="969"/>
                    <a:pt x="0" y="1638"/>
                    <a:pt x="151" y="18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4339392" y="3993345"/>
              <a:ext cx="65832" cy="67144"/>
            </a:xfrm>
            <a:custGeom>
              <a:avLst/>
              <a:gdLst/>
              <a:ahLst/>
              <a:cxnLst/>
              <a:rect l="l" t="t" r="r" b="b"/>
              <a:pathLst>
                <a:path w="1655" h="1688" extrusionOk="0">
                  <a:moveTo>
                    <a:pt x="17" y="1654"/>
                  </a:moveTo>
                  <a:cubicBezTo>
                    <a:pt x="134" y="1638"/>
                    <a:pt x="84" y="1688"/>
                    <a:pt x="151" y="1554"/>
                  </a:cubicBezTo>
                  <a:lnTo>
                    <a:pt x="402" y="1170"/>
                  </a:lnTo>
                  <a:cubicBezTo>
                    <a:pt x="519" y="1003"/>
                    <a:pt x="853" y="702"/>
                    <a:pt x="1020" y="568"/>
                  </a:cubicBezTo>
                  <a:cubicBezTo>
                    <a:pt x="1137" y="485"/>
                    <a:pt x="1655" y="134"/>
                    <a:pt x="1638" y="17"/>
                  </a:cubicBezTo>
                  <a:cubicBezTo>
                    <a:pt x="1638" y="17"/>
                    <a:pt x="1621" y="17"/>
                    <a:pt x="1621" y="17"/>
                  </a:cubicBezTo>
                  <a:cubicBezTo>
                    <a:pt x="1504" y="0"/>
                    <a:pt x="1471" y="34"/>
                    <a:pt x="1354" y="117"/>
                  </a:cubicBezTo>
                  <a:cubicBezTo>
                    <a:pt x="986" y="334"/>
                    <a:pt x="953" y="401"/>
                    <a:pt x="652" y="635"/>
                  </a:cubicBezTo>
                  <a:cubicBezTo>
                    <a:pt x="468" y="786"/>
                    <a:pt x="1" y="1253"/>
                    <a:pt x="17" y="165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886376" y="4029225"/>
              <a:ext cx="23986" cy="89102"/>
            </a:xfrm>
            <a:custGeom>
              <a:avLst/>
              <a:gdLst/>
              <a:ahLst/>
              <a:cxnLst/>
              <a:rect l="l" t="t" r="r" b="b"/>
              <a:pathLst>
                <a:path w="603" h="2240" extrusionOk="0">
                  <a:moveTo>
                    <a:pt x="84" y="2239"/>
                  </a:moveTo>
                  <a:cubicBezTo>
                    <a:pt x="185" y="2173"/>
                    <a:pt x="151" y="2106"/>
                    <a:pt x="185" y="1972"/>
                  </a:cubicBezTo>
                  <a:lnTo>
                    <a:pt x="368" y="1120"/>
                  </a:lnTo>
                  <a:cubicBezTo>
                    <a:pt x="419" y="869"/>
                    <a:pt x="602" y="201"/>
                    <a:pt x="469" y="0"/>
                  </a:cubicBezTo>
                  <a:cubicBezTo>
                    <a:pt x="335" y="67"/>
                    <a:pt x="218" y="886"/>
                    <a:pt x="185" y="1087"/>
                  </a:cubicBezTo>
                  <a:lnTo>
                    <a:pt x="18" y="1972"/>
                  </a:lnTo>
                  <a:cubicBezTo>
                    <a:pt x="1" y="2239"/>
                    <a:pt x="51" y="2206"/>
                    <a:pt x="84" y="22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4676350" y="3101408"/>
              <a:ext cx="47256" cy="81106"/>
            </a:xfrm>
            <a:custGeom>
              <a:avLst/>
              <a:gdLst/>
              <a:ahLst/>
              <a:cxnLst/>
              <a:rect l="l" t="t" r="r" b="b"/>
              <a:pathLst>
                <a:path w="1188" h="2039" extrusionOk="0">
                  <a:moveTo>
                    <a:pt x="1" y="2039"/>
                  </a:moveTo>
                  <a:cubicBezTo>
                    <a:pt x="268" y="2005"/>
                    <a:pt x="1187" y="251"/>
                    <a:pt x="1170" y="0"/>
                  </a:cubicBezTo>
                  <a:cubicBezTo>
                    <a:pt x="987" y="67"/>
                    <a:pt x="636" y="769"/>
                    <a:pt x="536" y="969"/>
                  </a:cubicBezTo>
                  <a:cubicBezTo>
                    <a:pt x="419" y="1170"/>
                    <a:pt x="34" y="1838"/>
                    <a:pt x="1" y="20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4694965" y="3453640"/>
              <a:ext cx="47256" cy="74503"/>
            </a:xfrm>
            <a:custGeom>
              <a:avLst/>
              <a:gdLst/>
              <a:ahLst/>
              <a:cxnLst/>
              <a:rect l="l" t="t" r="r" b="b"/>
              <a:pathLst>
                <a:path w="1188" h="1873" extrusionOk="0">
                  <a:moveTo>
                    <a:pt x="1137" y="1"/>
                  </a:moveTo>
                  <a:cubicBezTo>
                    <a:pt x="987" y="1"/>
                    <a:pt x="936" y="151"/>
                    <a:pt x="803" y="385"/>
                  </a:cubicBezTo>
                  <a:lnTo>
                    <a:pt x="285" y="1304"/>
                  </a:lnTo>
                  <a:cubicBezTo>
                    <a:pt x="235" y="1388"/>
                    <a:pt x="1" y="1705"/>
                    <a:pt x="118" y="1772"/>
                  </a:cubicBezTo>
                  <a:cubicBezTo>
                    <a:pt x="251" y="1872"/>
                    <a:pt x="318" y="1638"/>
                    <a:pt x="452" y="1404"/>
                  </a:cubicBezTo>
                  <a:cubicBezTo>
                    <a:pt x="586" y="1171"/>
                    <a:pt x="1187" y="151"/>
                    <a:pt x="1137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4364651" y="4007944"/>
              <a:ext cx="68497" cy="61854"/>
            </a:xfrm>
            <a:custGeom>
              <a:avLst/>
              <a:gdLst/>
              <a:ahLst/>
              <a:cxnLst/>
              <a:rect l="l" t="t" r="r" b="b"/>
              <a:pathLst>
                <a:path w="1722" h="1555" extrusionOk="0">
                  <a:moveTo>
                    <a:pt x="1705" y="18"/>
                  </a:moveTo>
                  <a:cubicBezTo>
                    <a:pt x="1471" y="1"/>
                    <a:pt x="1" y="1354"/>
                    <a:pt x="118" y="1471"/>
                  </a:cubicBezTo>
                  <a:cubicBezTo>
                    <a:pt x="201" y="1555"/>
                    <a:pt x="468" y="1237"/>
                    <a:pt x="552" y="1187"/>
                  </a:cubicBezTo>
                  <a:lnTo>
                    <a:pt x="1371" y="435"/>
                  </a:lnTo>
                  <a:cubicBezTo>
                    <a:pt x="1471" y="352"/>
                    <a:pt x="1722" y="134"/>
                    <a:pt x="1705" y="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4601249" y="3247631"/>
              <a:ext cx="49881" cy="65156"/>
            </a:xfrm>
            <a:custGeom>
              <a:avLst/>
              <a:gdLst/>
              <a:ahLst/>
              <a:cxnLst/>
              <a:rect l="l" t="t" r="r" b="b"/>
              <a:pathLst>
                <a:path w="1254" h="1638" extrusionOk="0">
                  <a:moveTo>
                    <a:pt x="51" y="1621"/>
                  </a:moveTo>
                  <a:cubicBezTo>
                    <a:pt x="201" y="1638"/>
                    <a:pt x="201" y="1554"/>
                    <a:pt x="385" y="1287"/>
                  </a:cubicBezTo>
                  <a:cubicBezTo>
                    <a:pt x="535" y="1070"/>
                    <a:pt x="1254" y="201"/>
                    <a:pt x="1221" y="0"/>
                  </a:cubicBezTo>
                  <a:cubicBezTo>
                    <a:pt x="1087" y="0"/>
                    <a:pt x="1087" y="50"/>
                    <a:pt x="1020" y="134"/>
                  </a:cubicBezTo>
                  <a:cubicBezTo>
                    <a:pt x="786" y="418"/>
                    <a:pt x="1" y="1337"/>
                    <a:pt x="51" y="16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4599260" y="3268236"/>
              <a:ext cx="50557" cy="67144"/>
            </a:xfrm>
            <a:custGeom>
              <a:avLst/>
              <a:gdLst/>
              <a:ahLst/>
              <a:cxnLst/>
              <a:rect l="l" t="t" r="r" b="b"/>
              <a:pathLst>
                <a:path w="1271" h="1688" extrusionOk="0">
                  <a:moveTo>
                    <a:pt x="101" y="1688"/>
                  </a:moveTo>
                  <a:cubicBezTo>
                    <a:pt x="251" y="1638"/>
                    <a:pt x="602" y="1103"/>
                    <a:pt x="736" y="936"/>
                  </a:cubicBezTo>
                  <a:cubicBezTo>
                    <a:pt x="870" y="735"/>
                    <a:pt x="1220" y="284"/>
                    <a:pt x="1271" y="0"/>
                  </a:cubicBezTo>
                  <a:cubicBezTo>
                    <a:pt x="1120" y="17"/>
                    <a:pt x="1120" y="50"/>
                    <a:pt x="1053" y="151"/>
                  </a:cubicBezTo>
                  <a:lnTo>
                    <a:pt x="585" y="802"/>
                  </a:lnTo>
                  <a:cubicBezTo>
                    <a:pt x="485" y="936"/>
                    <a:pt x="385" y="1070"/>
                    <a:pt x="285" y="1220"/>
                  </a:cubicBezTo>
                  <a:cubicBezTo>
                    <a:pt x="218" y="1320"/>
                    <a:pt x="1" y="1554"/>
                    <a:pt x="101" y="16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4603914" y="3429734"/>
              <a:ext cx="48568" cy="68497"/>
            </a:xfrm>
            <a:custGeom>
              <a:avLst/>
              <a:gdLst/>
              <a:ahLst/>
              <a:cxnLst/>
              <a:rect l="l" t="t" r="r" b="b"/>
              <a:pathLst>
                <a:path w="1221" h="1722" extrusionOk="0">
                  <a:moveTo>
                    <a:pt x="84" y="1705"/>
                  </a:moveTo>
                  <a:cubicBezTo>
                    <a:pt x="201" y="1721"/>
                    <a:pt x="552" y="1120"/>
                    <a:pt x="686" y="936"/>
                  </a:cubicBezTo>
                  <a:cubicBezTo>
                    <a:pt x="836" y="752"/>
                    <a:pt x="1220" y="284"/>
                    <a:pt x="1204" y="0"/>
                  </a:cubicBezTo>
                  <a:cubicBezTo>
                    <a:pt x="1053" y="34"/>
                    <a:pt x="1053" y="101"/>
                    <a:pt x="869" y="368"/>
                  </a:cubicBezTo>
                  <a:cubicBezTo>
                    <a:pt x="786" y="502"/>
                    <a:pt x="669" y="652"/>
                    <a:pt x="569" y="786"/>
                  </a:cubicBezTo>
                  <a:cubicBezTo>
                    <a:pt x="452" y="953"/>
                    <a:pt x="1" y="1487"/>
                    <a:pt x="84" y="17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4474995" y="4124930"/>
              <a:ext cx="54535" cy="61178"/>
            </a:xfrm>
            <a:custGeom>
              <a:avLst/>
              <a:gdLst/>
              <a:ahLst/>
              <a:cxnLst/>
              <a:rect l="l" t="t" r="r" b="b"/>
              <a:pathLst>
                <a:path w="1371" h="1538" extrusionOk="0">
                  <a:moveTo>
                    <a:pt x="17" y="1538"/>
                  </a:moveTo>
                  <a:cubicBezTo>
                    <a:pt x="251" y="1488"/>
                    <a:pt x="602" y="1003"/>
                    <a:pt x="769" y="819"/>
                  </a:cubicBezTo>
                  <a:cubicBezTo>
                    <a:pt x="886" y="702"/>
                    <a:pt x="1370" y="151"/>
                    <a:pt x="1337" y="1"/>
                  </a:cubicBezTo>
                  <a:cubicBezTo>
                    <a:pt x="1186" y="1"/>
                    <a:pt x="1019" y="218"/>
                    <a:pt x="953" y="318"/>
                  </a:cubicBezTo>
                  <a:cubicBezTo>
                    <a:pt x="785" y="518"/>
                    <a:pt x="0" y="1320"/>
                    <a:pt x="17" y="153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4598584" y="3212388"/>
              <a:ext cx="47892" cy="63843"/>
            </a:xfrm>
            <a:custGeom>
              <a:avLst/>
              <a:gdLst/>
              <a:ahLst/>
              <a:cxnLst/>
              <a:rect l="l" t="t" r="r" b="b"/>
              <a:pathLst>
                <a:path w="1204" h="1605" extrusionOk="0">
                  <a:moveTo>
                    <a:pt x="85" y="1605"/>
                  </a:moveTo>
                  <a:cubicBezTo>
                    <a:pt x="235" y="1605"/>
                    <a:pt x="318" y="1371"/>
                    <a:pt x="385" y="1254"/>
                  </a:cubicBezTo>
                  <a:cubicBezTo>
                    <a:pt x="486" y="1103"/>
                    <a:pt x="569" y="987"/>
                    <a:pt x="669" y="853"/>
                  </a:cubicBezTo>
                  <a:cubicBezTo>
                    <a:pt x="786" y="686"/>
                    <a:pt x="1204" y="185"/>
                    <a:pt x="1204" y="1"/>
                  </a:cubicBezTo>
                  <a:cubicBezTo>
                    <a:pt x="1037" y="1"/>
                    <a:pt x="920" y="201"/>
                    <a:pt x="836" y="318"/>
                  </a:cubicBezTo>
                  <a:lnTo>
                    <a:pt x="252" y="1120"/>
                  </a:lnTo>
                  <a:cubicBezTo>
                    <a:pt x="168" y="1237"/>
                    <a:pt x="1" y="1438"/>
                    <a:pt x="85" y="16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4607892" y="3571979"/>
              <a:ext cx="47892" cy="65156"/>
            </a:xfrm>
            <a:custGeom>
              <a:avLst/>
              <a:gdLst/>
              <a:ahLst/>
              <a:cxnLst/>
              <a:rect l="l" t="t" r="r" b="b"/>
              <a:pathLst>
                <a:path w="1204" h="1638" extrusionOk="0">
                  <a:moveTo>
                    <a:pt x="34" y="1621"/>
                  </a:moveTo>
                  <a:cubicBezTo>
                    <a:pt x="185" y="1637"/>
                    <a:pt x="185" y="1604"/>
                    <a:pt x="252" y="1504"/>
                  </a:cubicBezTo>
                  <a:cubicBezTo>
                    <a:pt x="385" y="1303"/>
                    <a:pt x="1204" y="167"/>
                    <a:pt x="1120" y="84"/>
                  </a:cubicBezTo>
                  <a:cubicBezTo>
                    <a:pt x="1037" y="0"/>
                    <a:pt x="970" y="117"/>
                    <a:pt x="937" y="184"/>
                  </a:cubicBezTo>
                  <a:cubicBezTo>
                    <a:pt x="719" y="485"/>
                    <a:pt x="1" y="1370"/>
                    <a:pt x="34" y="16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444406" y="4108303"/>
              <a:ext cx="51233" cy="61854"/>
            </a:xfrm>
            <a:custGeom>
              <a:avLst/>
              <a:gdLst/>
              <a:ahLst/>
              <a:cxnLst/>
              <a:rect l="l" t="t" r="r" b="b"/>
              <a:pathLst>
                <a:path w="1288" h="1555" extrusionOk="0">
                  <a:moveTo>
                    <a:pt x="1" y="1555"/>
                  </a:moveTo>
                  <a:cubicBezTo>
                    <a:pt x="134" y="1555"/>
                    <a:pt x="151" y="1505"/>
                    <a:pt x="235" y="1404"/>
                  </a:cubicBezTo>
                  <a:lnTo>
                    <a:pt x="702" y="853"/>
                  </a:lnTo>
                  <a:cubicBezTo>
                    <a:pt x="769" y="753"/>
                    <a:pt x="1287" y="185"/>
                    <a:pt x="1220" y="34"/>
                  </a:cubicBezTo>
                  <a:cubicBezTo>
                    <a:pt x="1070" y="1"/>
                    <a:pt x="652" y="602"/>
                    <a:pt x="552" y="719"/>
                  </a:cubicBezTo>
                  <a:cubicBezTo>
                    <a:pt x="418" y="886"/>
                    <a:pt x="34" y="1321"/>
                    <a:pt x="1" y="15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4599936" y="3460323"/>
              <a:ext cx="53222" cy="65832"/>
            </a:xfrm>
            <a:custGeom>
              <a:avLst/>
              <a:gdLst/>
              <a:ahLst/>
              <a:cxnLst/>
              <a:rect l="l" t="t" r="r" b="b"/>
              <a:pathLst>
                <a:path w="1338" h="1655" extrusionOk="0">
                  <a:moveTo>
                    <a:pt x="167" y="1637"/>
                  </a:moveTo>
                  <a:cubicBezTo>
                    <a:pt x="351" y="1554"/>
                    <a:pt x="134" y="1604"/>
                    <a:pt x="435" y="1220"/>
                  </a:cubicBezTo>
                  <a:cubicBezTo>
                    <a:pt x="518" y="1103"/>
                    <a:pt x="652" y="952"/>
                    <a:pt x="752" y="852"/>
                  </a:cubicBezTo>
                  <a:cubicBezTo>
                    <a:pt x="836" y="752"/>
                    <a:pt x="1337" y="217"/>
                    <a:pt x="1170" y="0"/>
                  </a:cubicBezTo>
                  <a:cubicBezTo>
                    <a:pt x="1070" y="50"/>
                    <a:pt x="1086" y="150"/>
                    <a:pt x="886" y="384"/>
                  </a:cubicBezTo>
                  <a:cubicBezTo>
                    <a:pt x="685" y="618"/>
                    <a:pt x="218" y="1136"/>
                    <a:pt x="117" y="1387"/>
                  </a:cubicBezTo>
                  <a:cubicBezTo>
                    <a:pt x="0" y="1654"/>
                    <a:pt x="167" y="1637"/>
                    <a:pt x="167" y="16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4598584" y="3294132"/>
              <a:ext cx="53222" cy="63843"/>
            </a:xfrm>
            <a:custGeom>
              <a:avLst/>
              <a:gdLst/>
              <a:ahLst/>
              <a:cxnLst/>
              <a:rect l="l" t="t" r="r" b="b"/>
              <a:pathLst>
                <a:path w="1338" h="1605" extrusionOk="0">
                  <a:moveTo>
                    <a:pt x="168" y="1605"/>
                  </a:moveTo>
                  <a:cubicBezTo>
                    <a:pt x="252" y="1571"/>
                    <a:pt x="235" y="1538"/>
                    <a:pt x="285" y="1438"/>
                  </a:cubicBezTo>
                  <a:cubicBezTo>
                    <a:pt x="402" y="1254"/>
                    <a:pt x="1020" y="485"/>
                    <a:pt x="1187" y="251"/>
                  </a:cubicBezTo>
                  <a:cubicBezTo>
                    <a:pt x="1237" y="185"/>
                    <a:pt x="1338" y="84"/>
                    <a:pt x="1221" y="34"/>
                  </a:cubicBezTo>
                  <a:cubicBezTo>
                    <a:pt x="1120" y="1"/>
                    <a:pt x="669" y="602"/>
                    <a:pt x="586" y="719"/>
                  </a:cubicBezTo>
                  <a:cubicBezTo>
                    <a:pt x="486" y="836"/>
                    <a:pt x="1" y="1404"/>
                    <a:pt x="168" y="16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4600613" y="3233669"/>
              <a:ext cx="47216" cy="59865"/>
            </a:xfrm>
            <a:custGeom>
              <a:avLst/>
              <a:gdLst/>
              <a:ahLst/>
              <a:cxnLst/>
              <a:rect l="l" t="t" r="r" b="b"/>
              <a:pathLst>
                <a:path w="1187" h="1505" extrusionOk="0">
                  <a:moveTo>
                    <a:pt x="0" y="1504"/>
                  </a:moveTo>
                  <a:cubicBezTo>
                    <a:pt x="167" y="1471"/>
                    <a:pt x="518" y="953"/>
                    <a:pt x="635" y="802"/>
                  </a:cubicBezTo>
                  <a:cubicBezTo>
                    <a:pt x="752" y="669"/>
                    <a:pt x="1186" y="167"/>
                    <a:pt x="1170" y="17"/>
                  </a:cubicBezTo>
                  <a:cubicBezTo>
                    <a:pt x="986" y="0"/>
                    <a:pt x="618" y="502"/>
                    <a:pt x="501" y="669"/>
                  </a:cubicBezTo>
                  <a:cubicBezTo>
                    <a:pt x="368" y="836"/>
                    <a:pt x="17" y="1254"/>
                    <a:pt x="0" y="15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4689675" y="3415772"/>
              <a:ext cx="37232" cy="65832"/>
            </a:xfrm>
            <a:custGeom>
              <a:avLst/>
              <a:gdLst/>
              <a:ahLst/>
              <a:cxnLst/>
              <a:rect l="l" t="t" r="r" b="b"/>
              <a:pathLst>
                <a:path w="936" h="1655" extrusionOk="0">
                  <a:moveTo>
                    <a:pt x="117" y="1655"/>
                  </a:moveTo>
                  <a:cubicBezTo>
                    <a:pt x="251" y="1638"/>
                    <a:pt x="501" y="1036"/>
                    <a:pt x="585" y="886"/>
                  </a:cubicBezTo>
                  <a:cubicBezTo>
                    <a:pt x="685" y="669"/>
                    <a:pt x="936" y="251"/>
                    <a:pt x="902" y="1"/>
                  </a:cubicBezTo>
                  <a:cubicBezTo>
                    <a:pt x="735" y="34"/>
                    <a:pt x="785" y="84"/>
                    <a:pt x="635" y="385"/>
                  </a:cubicBezTo>
                  <a:lnTo>
                    <a:pt x="201" y="1220"/>
                  </a:lnTo>
                  <a:cubicBezTo>
                    <a:pt x="100" y="1387"/>
                    <a:pt x="0" y="1521"/>
                    <a:pt x="117" y="16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4693653" y="3435064"/>
              <a:ext cx="37232" cy="64479"/>
            </a:xfrm>
            <a:custGeom>
              <a:avLst/>
              <a:gdLst/>
              <a:ahLst/>
              <a:cxnLst/>
              <a:rect l="l" t="t" r="r" b="b"/>
              <a:pathLst>
                <a:path w="936" h="1621" extrusionOk="0">
                  <a:moveTo>
                    <a:pt x="84" y="1621"/>
                  </a:moveTo>
                  <a:cubicBezTo>
                    <a:pt x="251" y="1587"/>
                    <a:pt x="418" y="1103"/>
                    <a:pt x="552" y="869"/>
                  </a:cubicBezTo>
                  <a:cubicBezTo>
                    <a:pt x="685" y="618"/>
                    <a:pt x="886" y="284"/>
                    <a:pt x="936" y="0"/>
                  </a:cubicBezTo>
                  <a:cubicBezTo>
                    <a:pt x="752" y="0"/>
                    <a:pt x="769" y="84"/>
                    <a:pt x="619" y="334"/>
                  </a:cubicBezTo>
                  <a:cubicBezTo>
                    <a:pt x="485" y="568"/>
                    <a:pt x="0" y="1420"/>
                    <a:pt x="84" y="16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111677" y="2195509"/>
              <a:ext cx="47932" cy="61178"/>
            </a:xfrm>
            <a:custGeom>
              <a:avLst/>
              <a:gdLst/>
              <a:ahLst/>
              <a:cxnLst/>
              <a:rect l="l" t="t" r="r" b="b"/>
              <a:pathLst>
                <a:path w="1205" h="1538" extrusionOk="0">
                  <a:moveTo>
                    <a:pt x="101" y="1538"/>
                  </a:moveTo>
                  <a:cubicBezTo>
                    <a:pt x="235" y="1504"/>
                    <a:pt x="252" y="1404"/>
                    <a:pt x="402" y="1187"/>
                  </a:cubicBezTo>
                  <a:cubicBezTo>
                    <a:pt x="536" y="986"/>
                    <a:pt x="1204" y="201"/>
                    <a:pt x="1120" y="1"/>
                  </a:cubicBezTo>
                  <a:cubicBezTo>
                    <a:pt x="953" y="17"/>
                    <a:pt x="1" y="1287"/>
                    <a:pt x="101" y="153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4426466" y="4104325"/>
              <a:ext cx="51870" cy="58513"/>
            </a:xfrm>
            <a:custGeom>
              <a:avLst/>
              <a:gdLst/>
              <a:ahLst/>
              <a:cxnLst/>
              <a:rect l="l" t="t" r="r" b="b"/>
              <a:pathLst>
                <a:path w="1304" h="1471" extrusionOk="0">
                  <a:moveTo>
                    <a:pt x="0" y="1471"/>
                  </a:moveTo>
                  <a:cubicBezTo>
                    <a:pt x="184" y="1437"/>
                    <a:pt x="468" y="1003"/>
                    <a:pt x="686" y="803"/>
                  </a:cubicBezTo>
                  <a:cubicBezTo>
                    <a:pt x="719" y="752"/>
                    <a:pt x="1304" y="168"/>
                    <a:pt x="1237" y="84"/>
                  </a:cubicBezTo>
                  <a:cubicBezTo>
                    <a:pt x="1137" y="1"/>
                    <a:pt x="919" y="285"/>
                    <a:pt x="869" y="351"/>
                  </a:cubicBezTo>
                  <a:cubicBezTo>
                    <a:pt x="619" y="569"/>
                    <a:pt x="17" y="1153"/>
                    <a:pt x="0" y="14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4609921" y="3486218"/>
              <a:ext cx="39897" cy="63843"/>
            </a:xfrm>
            <a:custGeom>
              <a:avLst/>
              <a:gdLst/>
              <a:ahLst/>
              <a:cxnLst/>
              <a:rect l="l" t="t" r="r" b="b"/>
              <a:pathLst>
                <a:path w="1003" h="1605" extrusionOk="0">
                  <a:moveTo>
                    <a:pt x="0" y="1605"/>
                  </a:moveTo>
                  <a:cubicBezTo>
                    <a:pt x="267" y="1538"/>
                    <a:pt x="401" y="1120"/>
                    <a:pt x="535" y="836"/>
                  </a:cubicBezTo>
                  <a:cubicBezTo>
                    <a:pt x="685" y="552"/>
                    <a:pt x="986" y="101"/>
                    <a:pt x="1003" y="1"/>
                  </a:cubicBezTo>
                  <a:cubicBezTo>
                    <a:pt x="785" y="1"/>
                    <a:pt x="518" y="435"/>
                    <a:pt x="401" y="669"/>
                  </a:cubicBezTo>
                  <a:cubicBezTo>
                    <a:pt x="334" y="819"/>
                    <a:pt x="17" y="1471"/>
                    <a:pt x="0" y="16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598584" y="3318754"/>
              <a:ext cx="43914" cy="61814"/>
            </a:xfrm>
            <a:custGeom>
              <a:avLst/>
              <a:gdLst/>
              <a:ahLst/>
              <a:cxnLst/>
              <a:rect l="l" t="t" r="r" b="b"/>
              <a:pathLst>
                <a:path w="1104" h="1554" extrusionOk="0">
                  <a:moveTo>
                    <a:pt x="151" y="1554"/>
                  </a:moveTo>
                  <a:cubicBezTo>
                    <a:pt x="268" y="1504"/>
                    <a:pt x="302" y="1303"/>
                    <a:pt x="369" y="1170"/>
                  </a:cubicBezTo>
                  <a:cubicBezTo>
                    <a:pt x="486" y="952"/>
                    <a:pt x="736" y="652"/>
                    <a:pt x="887" y="435"/>
                  </a:cubicBezTo>
                  <a:cubicBezTo>
                    <a:pt x="970" y="318"/>
                    <a:pt x="1104" y="167"/>
                    <a:pt x="1104" y="0"/>
                  </a:cubicBezTo>
                  <a:cubicBezTo>
                    <a:pt x="937" y="0"/>
                    <a:pt x="870" y="167"/>
                    <a:pt x="770" y="284"/>
                  </a:cubicBezTo>
                  <a:cubicBezTo>
                    <a:pt x="552" y="535"/>
                    <a:pt x="1" y="1237"/>
                    <a:pt x="151" y="155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326783" y="3990680"/>
              <a:ext cx="49205" cy="53222"/>
            </a:xfrm>
            <a:custGeom>
              <a:avLst/>
              <a:gdLst/>
              <a:ahLst/>
              <a:cxnLst/>
              <a:rect l="l" t="t" r="r" b="b"/>
              <a:pathLst>
                <a:path w="1237" h="1338" extrusionOk="0">
                  <a:moveTo>
                    <a:pt x="117" y="1337"/>
                  </a:moveTo>
                  <a:cubicBezTo>
                    <a:pt x="251" y="1320"/>
                    <a:pt x="234" y="1304"/>
                    <a:pt x="301" y="1203"/>
                  </a:cubicBezTo>
                  <a:cubicBezTo>
                    <a:pt x="351" y="1137"/>
                    <a:pt x="368" y="1103"/>
                    <a:pt x="435" y="1020"/>
                  </a:cubicBezTo>
                  <a:cubicBezTo>
                    <a:pt x="518" y="919"/>
                    <a:pt x="635" y="786"/>
                    <a:pt x="702" y="702"/>
                  </a:cubicBezTo>
                  <a:cubicBezTo>
                    <a:pt x="802" y="585"/>
                    <a:pt x="1237" y="151"/>
                    <a:pt x="1203" y="17"/>
                  </a:cubicBezTo>
                  <a:cubicBezTo>
                    <a:pt x="1170" y="17"/>
                    <a:pt x="1203" y="0"/>
                    <a:pt x="1136" y="17"/>
                  </a:cubicBezTo>
                  <a:cubicBezTo>
                    <a:pt x="1019" y="17"/>
                    <a:pt x="618" y="502"/>
                    <a:pt x="552" y="602"/>
                  </a:cubicBezTo>
                  <a:cubicBezTo>
                    <a:pt x="351" y="836"/>
                    <a:pt x="0" y="1153"/>
                    <a:pt x="117" y="13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352678" y="4013274"/>
              <a:ext cx="52546" cy="51233"/>
            </a:xfrm>
            <a:custGeom>
              <a:avLst/>
              <a:gdLst/>
              <a:ahLst/>
              <a:cxnLst/>
              <a:rect l="l" t="t" r="r" b="b"/>
              <a:pathLst>
                <a:path w="1321" h="1288" extrusionOk="0">
                  <a:moveTo>
                    <a:pt x="1" y="1287"/>
                  </a:moveTo>
                  <a:cubicBezTo>
                    <a:pt x="168" y="1270"/>
                    <a:pt x="134" y="1237"/>
                    <a:pt x="218" y="1137"/>
                  </a:cubicBezTo>
                  <a:cubicBezTo>
                    <a:pt x="268" y="1070"/>
                    <a:pt x="302" y="1020"/>
                    <a:pt x="368" y="970"/>
                  </a:cubicBezTo>
                  <a:cubicBezTo>
                    <a:pt x="452" y="886"/>
                    <a:pt x="586" y="752"/>
                    <a:pt x="686" y="669"/>
                  </a:cubicBezTo>
                  <a:cubicBezTo>
                    <a:pt x="853" y="535"/>
                    <a:pt x="1304" y="201"/>
                    <a:pt x="1321" y="17"/>
                  </a:cubicBezTo>
                  <a:cubicBezTo>
                    <a:pt x="1120" y="0"/>
                    <a:pt x="686" y="418"/>
                    <a:pt x="552" y="535"/>
                  </a:cubicBezTo>
                  <a:cubicBezTo>
                    <a:pt x="402" y="669"/>
                    <a:pt x="34" y="986"/>
                    <a:pt x="1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4607892" y="3415772"/>
              <a:ext cx="44591" cy="59189"/>
            </a:xfrm>
            <a:custGeom>
              <a:avLst/>
              <a:gdLst/>
              <a:ahLst/>
              <a:cxnLst/>
              <a:rect l="l" t="t" r="r" b="b"/>
              <a:pathLst>
                <a:path w="1121" h="1488" extrusionOk="0">
                  <a:moveTo>
                    <a:pt x="84" y="1488"/>
                  </a:moveTo>
                  <a:cubicBezTo>
                    <a:pt x="268" y="1421"/>
                    <a:pt x="268" y="1304"/>
                    <a:pt x="368" y="1120"/>
                  </a:cubicBezTo>
                  <a:cubicBezTo>
                    <a:pt x="435" y="986"/>
                    <a:pt x="519" y="853"/>
                    <a:pt x="602" y="719"/>
                  </a:cubicBezTo>
                  <a:cubicBezTo>
                    <a:pt x="753" y="485"/>
                    <a:pt x="1087" y="134"/>
                    <a:pt x="1120" y="1"/>
                  </a:cubicBezTo>
                  <a:cubicBezTo>
                    <a:pt x="903" y="1"/>
                    <a:pt x="569" y="435"/>
                    <a:pt x="452" y="602"/>
                  </a:cubicBezTo>
                  <a:cubicBezTo>
                    <a:pt x="318" y="803"/>
                    <a:pt x="1" y="1204"/>
                    <a:pt x="84" y="14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4600613" y="3339995"/>
              <a:ext cx="42562" cy="59865"/>
            </a:xfrm>
            <a:custGeom>
              <a:avLst/>
              <a:gdLst/>
              <a:ahLst/>
              <a:cxnLst/>
              <a:rect l="l" t="t" r="r" b="b"/>
              <a:pathLst>
                <a:path w="1070" h="1505" extrusionOk="0">
                  <a:moveTo>
                    <a:pt x="84" y="1505"/>
                  </a:moveTo>
                  <a:cubicBezTo>
                    <a:pt x="267" y="1454"/>
                    <a:pt x="1069" y="168"/>
                    <a:pt x="1053" y="1"/>
                  </a:cubicBezTo>
                  <a:cubicBezTo>
                    <a:pt x="919" y="1"/>
                    <a:pt x="919" y="34"/>
                    <a:pt x="869" y="118"/>
                  </a:cubicBezTo>
                  <a:cubicBezTo>
                    <a:pt x="685" y="352"/>
                    <a:pt x="0" y="1321"/>
                    <a:pt x="84" y="15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4599936" y="3362589"/>
              <a:ext cx="43914" cy="54535"/>
            </a:xfrm>
            <a:custGeom>
              <a:avLst/>
              <a:gdLst/>
              <a:ahLst/>
              <a:cxnLst/>
              <a:rect l="l" t="t" r="r" b="b"/>
              <a:pathLst>
                <a:path w="1104" h="1371" extrusionOk="0">
                  <a:moveTo>
                    <a:pt x="67" y="1371"/>
                  </a:moveTo>
                  <a:cubicBezTo>
                    <a:pt x="218" y="1338"/>
                    <a:pt x="518" y="886"/>
                    <a:pt x="635" y="736"/>
                  </a:cubicBezTo>
                  <a:cubicBezTo>
                    <a:pt x="736" y="602"/>
                    <a:pt x="1103" y="185"/>
                    <a:pt x="1070" y="1"/>
                  </a:cubicBezTo>
                  <a:cubicBezTo>
                    <a:pt x="853" y="18"/>
                    <a:pt x="351" y="769"/>
                    <a:pt x="234" y="970"/>
                  </a:cubicBezTo>
                  <a:cubicBezTo>
                    <a:pt x="151" y="1087"/>
                    <a:pt x="0" y="1254"/>
                    <a:pt x="67" y="13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4342057" y="3665656"/>
              <a:ext cx="35919" cy="60541"/>
            </a:xfrm>
            <a:custGeom>
              <a:avLst/>
              <a:gdLst/>
              <a:ahLst/>
              <a:cxnLst/>
              <a:rect l="l" t="t" r="r" b="b"/>
              <a:pathLst>
                <a:path w="903" h="1522" extrusionOk="0">
                  <a:moveTo>
                    <a:pt x="51" y="1521"/>
                  </a:moveTo>
                  <a:cubicBezTo>
                    <a:pt x="184" y="1455"/>
                    <a:pt x="218" y="1271"/>
                    <a:pt x="285" y="1137"/>
                  </a:cubicBezTo>
                  <a:cubicBezTo>
                    <a:pt x="452" y="786"/>
                    <a:pt x="886" y="168"/>
                    <a:pt x="903" y="18"/>
                  </a:cubicBezTo>
                  <a:cubicBezTo>
                    <a:pt x="635" y="1"/>
                    <a:pt x="101" y="1003"/>
                    <a:pt x="34" y="1271"/>
                  </a:cubicBezTo>
                  <a:cubicBezTo>
                    <a:pt x="0" y="1471"/>
                    <a:pt x="34" y="1438"/>
                    <a:pt x="34" y="14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4507533" y="4116975"/>
              <a:ext cx="43914" cy="56524"/>
            </a:xfrm>
            <a:custGeom>
              <a:avLst/>
              <a:gdLst/>
              <a:ahLst/>
              <a:cxnLst/>
              <a:rect l="l" t="t" r="r" b="b"/>
              <a:pathLst>
                <a:path w="1104" h="1421" extrusionOk="0">
                  <a:moveTo>
                    <a:pt x="1" y="1420"/>
                  </a:moveTo>
                  <a:cubicBezTo>
                    <a:pt x="218" y="1370"/>
                    <a:pt x="469" y="936"/>
                    <a:pt x="602" y="752"/>
                  </a:cubicBezTo>
                  <a:cubicBezTo>
                    <a:pt x="703" y="618"/>
                    <a:pt x="786" y="485"/>
                    <a:pt x="870" y="384"/>
                  </a:cubicBezTo>
                  <a:cubicBezTo>
                    <a:pt x="953" y="284"/>
                    <a:pt x="1104" y="150"/>
                    <a:pt x="1087" y="0"/>
                  </a:cubicBezTo>
                  <a:cubicBezTo>
                    <a:pt x="770" y="50"/>
                    <a:pt x="34" y="1186"/>
                    <a:pt x="1" y="14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4649102" y="3597875"/>
              <a:ext cx="41925" cy="59189"/>
            </a:xfrm>
            <a:custGeom>
              <a:avLst/>
              <a:gdLst/>
              <a:ahLst/>
              <a:cxnLst/>
              <a:rect l="l" t="t" r="r" b="b"/>
              <a:pathLst>
                <a:path w="1054" h="1488" extrusionOk="0">
                  <a:moveTo>
                    <a:pt x="18" y="1471"/>
                  </a:moveTo>
                  <a:cubicBezTo>
                    <a:pt x="135" y="1488"/>
                    <a:pt x="135" y="1438"/>
                    <a:pt x="185" y="1371"/>
                  </a:cubicBezTo>
                  <a:cubicBezTo>
                    <a:pt x="419" y="1070"/>
                    <a:pt x="1053" y="352"/>
                    <a:pt x="920" y="1"/>
                  </a:cubicBezTo>
                  <a:cubicBezTo>
                    <a:pt x="803" y="17"/>
                    <a:pt x="753" y="235"/>
                    <a:pt x="686" y="352"/>
                  </a:cubicBezTo>
                  <a:cubicBezTo>
                    <a:pt x="502" y="669"/>
                    <a:pt x="1" y="1271"/>
                    <a:pt x="18" y="14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4685021" y="3215053"/>
              <a:ext cx="41249" cy="55211"/>
            </a:xfrm>
            <a:custGeom>
              <a:avLst/>
              <a:gdLst/>
              <a:ahLst/>
              <a:cxnLst/>
              <a:rect l="l" t="t" r="r" b="b"/>
              <a:pathLst>
                <a:path w="1037" h="1388" extrusionOk="0">
                  <a:moveTo>
                    <a:pt x="117" y="1371"/>
                  </a:moveTo>
                  <a:cubicBezTo>
                    <a:pt x="251" y="1387"/>
                    <a:pt x="201" y="1354"/>
                    <a:pt x="384" y="1103"/>
                  </a:cubicBezTo>
                  <a:lnTo>
                    <a:pt x="836" y="418"/>
                  </a:lnTo>
                  <a:cubicBezTo>
                    <a:pt x="902" y="318"/>
                    <a:pt x="1036" y="184"/>
                    <a:pt x="1003" y="51"/>
                  </a:cubicBezTo>
                  <a:cubicBezTo>
                    <a:pt x="836" y="1"/>
                    <a:pt x="618" y="402"/>
                    <a:pt x="451" y="635"/>
                  </a:cubicBezTo>
                  <a:cubicBezTo>
                    <a:pt x="351" y="769"/>
                    <a:pt x="0" y="1204"/>
                    <a:pt x="117" y="13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4403872" y="4008620"/>
              <a:ext cx="51870" cy="48568"/>
            </a:xfrm>
            <a:custGeom>
              <a:avLst/>
              <a:gdLst/>
              <a:ahLst/>
              <a:cxnLst/>
              <a:rect l="l" t="t" r="r" b="b"/>
              <a:pathLst>
                <a:path w="1304" h="1221" extrusionOk="0">
                  <a:moveTo>
                    <a:pt x="0" y="1220"/>
                  </a:moveTo>
                  <a:cubicBezTo>
                    <a:pt x="151" y="1204"/>
                    <a:pt x="301" y="1036"/>
                    <a:pt x="385" y="953"/>
                  </a:cubicBezTo>
                  <a:lnTo>
                    <a:pt x="1020" y="402"/>
                  </a:lnTo>
                  <a:cubicBezTo>
                    <a:pt x="1086" y="335"/>
                    <a:pt x="1304" y="151"/>
                    <a:pt x="1220" y="84"/>
                  </a:cubicBezTo>
                  <a:cubicBezTo>
                    <a:pt x="1137" y="1"/>
                    <a:pt x="936" y="218"/>
                    <a:pt x="869" y="285"/>
                  </a:cubicBezTo>
                  <a:cubicBezTo>
                    <a:pt x="652" y="452"/>
                    <a:pt x="34" y="970"/>
                    <a:pt x="0" y="12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4686334" y="3231680"/>
              <a:ext cx="43238" cy="57836"/>
            </a:xfrm>
            <a:custGeom>
              <a:avLst/>
              <a:gdLst/>
              <a:ahLst/>
              <a:cxnLst/>
              <a:rect l="l" t="t" r="r" b="b"/>
              <a:pathLst>
                <a:path w="1087" h="1454" extrusionOk="0">
                  <a:moveTo>
                    <a:pt x="168" y="1454"/>
                  </a:moveTo>
                  <a:cubicBezTo>
                    <a:pt x="301" y="1420"/>
                    <a:pt x="251" y="1370"/>
                    <a:pt x="385" y="1120"/>
                  </a:cubicBezTo>
                  <a:cubicBezTo>
                    <a:pt x="535" y="836"/>
                    <a:pt x="1087" y="117"/>
                    <a:pt x="970" y="67"/>
                  </a:cubicBezTo>
                  <a:cubicBezTo>
                    <a:pt x="836" y="0"/>
                    <a:pt x="1" y="1153"/>
                    <a:pt x="168" y="145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4608568" y="3565973"/>
              <a:ext cx="39937" cy="51233"/>
            </a:xfrm>
            <a:custGeom>
              <a:avLst/>
              <a:gdLst/>
              <a:ahLst/>
              <a:cxnLst/>
              <a:rect l="l" t="t" r="r" b="b"/>
              <a:pathLst>
                <a:path w="1004" h="1288" extrusionOk="0">
                  <a:moveTo>
                    <a:pt x="17" y="1287"/>
                  </a:moveTo>
                  <a:cubicBezTo>
                    <a:pt x="251" y="1254"/>
                    <a:pt x="502" y="669"/>
                    <a:pt x="786" y="352"/>
                  </a:cubicBezTo>
                  <a:cubicBezTo>
                    <a:pt x="853" y="268"/>
                    <a:pt x="986" y="151"/>
                    <a:pt x="1003" y="34"/>
                  </a:cubicBezTo>
                  <a:cubicBezTo>
                    <a:pt x="652" y="1"/>
                    <a:pt x="1" y="1087"/>
                    <a:pt x="17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4699619" y="3383870"/>
              <a:ext cx="29952" cy="56524"/>
            </a:xfrm>
            <a:custGeom>
              <a:avLst/>
              <a:gdLst/>
              <a:ahLst/>
              <a:cxnLst/>
              <a:rect l="l" t="t" r="r" b="b"/>
              <a:pathLst>
                <a:path w="753" h="1421" extrusionOk="0">
                  <a:moveTo>
                    <a:pt x="1" y="1421"/>
                  </a:moveTo>
                  <a:cubicBezTo>
                    <a:pt x="168" y="1371"/>
                    <a:pt x="301" y="1003"/>
                    <a:pt x="435" y="769"/>
                  </a:cubicBezTo>
                  <a:cubicBezTo>
                    <a:pt x="485" y="669"/>
                    <a:pt x="719" y="251"/>
                    <a:pt x="736" y="134"/>
                  </a:cubicBezTo>
                  <a:cubicBezTo>
                    <a:pt x="753" y="51"/>
                    <a:pt x="753" y="184"/>
                    <a:pt x="736" y="84"/>
                  </a:cubicBezTo>
                  <a:cubicBezTo>
                    <a:pt x="719" y="17"/>
                    <a:pt x="736" y="51"/>
                    <a:pt x="702" y="1"/>
                  </a:cubicBezTo>
                  <a:cubicBezTo>
                    <a:pt x="585" y="34"/>
                    <a:pt x="636" y="17"/>
                    <a:pt x="569" y="134"/>
                  </a:cubicBezTo>
                  <a:lnTo>
                    <a:pt x="285" y="635"/>
                  </a:lnTo>
                  <a:cubicBezTo>
                    <a:pt x="168" y="836"/>
                    <a:pt x="1" y="1153"/>
                    <a:pt x="1" y="14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4628497" y="3667685"/>
              <a:ext cx="29952" cy="53859"/>
            </a:xfrm>
            <a:custGeom>
              <a:avLst/>
              <a:gdLst/>
              <a:ahLst/>
              <a:cxnLst/>
              <a:rect l="l" t="t" r="r" b="b"/>
              <a:pathLst>
                <a:path w="753" h="1354" extrusionOk="0">
                  <a:moveTo>
                    <a:pt x="84" y="1353"/>
                  </a:moveTo>
                  <a:cubicBezTo>
                    <a:pt x="201" y="1320"/>
                    <a:pt x="151" y="1353"/>
                    <a:pt x="218" y="1220"/>
                  </a:cubicBezTo>
                  <a:cubicBezTo>
                    <a:pt x="235" y="1153"/>
                    <a:pt x="251" y="1103"/>
                    <a:pt x="285" y="1036"/>
                  </a:cubicBezTo>
                  <a:cubicBezTo>
                    <a:pt x="419" y="769"/>
                    <a:pt x="753" y="234"/>
                    <a:pt x="753" y="0"/>
                  </a:cubicBezTo>
                  <a:cubicBezTo>
                    <a:pt x="519" y="50"/>
                    <a:pt x="135" y="886"/>
                    <a:pt x="51" y="1136"/>
                  </a:cubicBezTo>
                  <a:cubicBezTo>
                    <a:pt x="1" y="1320"/>
                    <a:pt x="51" y="1287"/>
                    <a:pt x="51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4653119" y="3661002"/>
              <a:ext cx="31265" cy="55211"/>
            </a:xfrm>
            <a:custGeom>
              <a:avLst/>
              <a:gdLst/>
              <a:ahLst/>
              <a:cxnLst/>
              <a:rect l="l" t="t" r="r" b="b"/>
              <a:pathLst>
                <a:path w="786" h="1388" extrusionOk="0">
                  <a:moveTo>
                    <a:pt x="150" y="1388"/>
                  </a:moveTo>
                  <a:cubicBezTo>
                    <a:pt x="234" y="1338"/>
                    <a:pt x="217" y="1354"/>
                    <a:pt x="267" y="1237"/>
                  </a:cubicBezTo>
                  <a:cubicBezTo>
                    <a:pt x="401" y="870"/>
                    <a:pt x="785" y="168"/>
                    <a:pt x="685" y="1"/>
                  </a:cubicBezTo>
                  <a:cubicBezTo>
                    <a:pt x="568" y="18"/>
                    <a:pt x="618" y="1"/>
                    <a:pt x="551" y="118"/>
                  </a:cubicBezTo>
                  <a:cubicBezTo>
                    <a:pt x="418" y="369"/>
                    <a:pt x="0" y="1154"/>
                    <a:pt x="150" y="13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5146920" y="2235406"/>
              <a:ext cx="35919" cy="51870"/>
            </a:xfrm>
            <a:custGeom>
              <a:avLst/>
              <a:gdLst/>
              <a:ahLst/>
              <a:cxnLst/>
              <a:rect l="l" t="t" r="r" b="b"/>
              <a:pathLst>
                <a:path w="903" h="1304" extrusionOk="0">
                  <a:moveTo>
                    <a:pt x="101" y="1303"/>
                  </a:moveTo>
                  <a:cubicBezTo>
                    <a:pt x="251" y="1253"/>
                    <a:pt x="301" y="1003"/>
                    <a:pt x="519" y="685"/>
                  </a:cubicBezTo>
                  <a:cubicBezTo>
                    <a:pt x="602" y="568"/>
                    <a:pt x="903" y="184"/>
                    <a:pt x="903" y="34"/>
                  </a:cubicBezTo>
                  <a:cubicBezTo>
                    <a:pt x="786" y="0"/>
                    <a:pt x="669" y="151"/>
                    <a:pt x="602" y="234"/>
                  </a:cubicBezTo>
                  <a:cubicBezTo>
                    <a:pt x="535" y="334"/>
                    <a:pt x="452" y="435"/>
                    <a:pt x="385" y="552"/>
                  </a:cubicBezTo>
                  <a:cubicBezTo>
                    <a:pt x="268" y="719"/>
                    <a:pt x="1" y="1086"/>
                    <a:pt x="101" y="13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4603238" y="3670986"/>
              <a:ext cx="29952" cy="52546"/>
            </a:xfrm>
            <a:custGeom>
              <a:avLst/>
              <a:gdLst/>
              <a:ahLst/>
              <a:cxnLst/>
              <a:rect l="l" t="t" r="r" b="b"/>
              <a:pathLst>
                <a:path w="753" h="1321" extrusionOk="0">
                  <a:moveTo>
                    <a:pt x="135" y="1321"/>
                  </a:moveTo>
                  <a:cubicBezTo>
                    <a:pt x="252" y="1304"/>
                    <a:pt x="352" y="953"/>
                    <a:pt x="469" y="702"/>
                  </a:cubicBezTo>
                  <a:cubicBezTo>
                    <a:pt x="569" y="519"/>
                    <a:pt x="753" y="218"/>
                    <a:pt x="736" y="1"/>
                  </a:cubicBezTo>
                  <a:cubicBezTo>
                    <a:pt x="602" y="1"/>
                    <a:pt x="552" y="134"/>
                    <a:pt x="485" y="268"/>
                  </a:cubicBezTo>
                  <a:cubicBezTo>
                    <a:pt x="352" y="485"/>
                    <a:pt x="1" y="1120"/>
                    <a:pt x="135" y="13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4600613" y="3198426"/>
              <a:ext cx="39221" cy="50557"/>
            </a:xfrm>
            <a:custGeom>
              <a:avLst/>
              <a:gdLst/>
              <a:ahLst/>
              <a:cxnLst/>
              <a:rect l="l" t="t" r="r" b="b"/>
              <a:pathLst>
                <a:path w="986" h="1271" extrusionOk="0">
                  <a:moveTo>
                    <a:pt x="117" y="1237"/>
                  </a:moveTo>
                  <a:cubicBezTo>
                    <a:pt x="267" y="1221"/>
                    <a:pt x="150" y="1271"/>
                    <a:pt x="368" y="970"/>
                  </a:cubicBezTo>
                  <a:cubicBezTo>
                    <a:pt x="435" y="870"/>
                    <a:pt x="485" y="786"/>
                    <a:pt x="568" y="669"/>
                  </a:cubicBezTo>
                  <a:cubicBezTo>
                    <a:pt x="635" y="569"/>
                    <a:pt x="986" y="135"/>
                    <a:pt x="852" y="68"/>
                  </a:cubicBezTo>
                  <a:cubicBezTo>
                    <a:pt x="735" y="1"/>
                    <a:pt x="518" y="385"/>
                    <a:pt x="401" y="569"/>
                  </a:cubicBezTo>
                  <a:cubicBezTo>
                    <a:pt x="318" y="686"/>
                    <a:pt x="0" y="1087"/>
                    <a:pt x="117" y="12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4914976" y="3900305"/>
              <a:ext cx="9984" cy="61178"/>
            </a:xfrm>
            <a:custGeom>
              <a:avLst/>
              <a:gdLst/>
              <a:ahLst/>
              <a:cxnLst/>
              <a:rect l="l" t="t" r="r" b="b"/>
              <a:pathLst>
                <a:path w="251" h="1538" extrusionOk="0">
                  <a:moveTo>
                    <a:pt x="184" y="1521"/>
                  </a:moveTo>
                  <a:cubicBezTo>
                    <a:pt x="234" y="1487"/>
                    <a:pt x="217" y="1537"/>
                    <a:pt x="234" y="1437"/>
                  </a:cubicBezTo>
                  <a:cubicBezTo>
                    <a:pt x="251" y="1404"/>
                    <a:pt x="251" y="1370"/>
                    <a:pt x="251" y="1320"/>
                  </a:cubicBezTo>
                  <a:lnTo>
                    <a:pt x="251" y="201"/>
                  </a:lnTo>
                  <a:cubicBezTo>
                    <a:pt x="234" y="0"/>
                    <a:pt x="184" y="17"/>
                    <a:pt x="134" y="0"/>
                  </a:cubicBezTo>
                  <a:cubicBezTo>
                    <a:pt x="67" y="217"/>
                    <a:pt x="0" y="1387"/>
                    <a:pt x="184" y="15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4886376" y="3779341"/>
              <a:ext cx="11337" cy="55848"/>
            </a:xfrm>
            <a:custGeom>
              <a:avLst/>
              <a:gdLst/>
              <a:ahLst/>
              <a:cxnLst/>
              <a:rect l="l" t="t" r="r" b="b"/>
              <a:pathLst>
                <a:path w="285" h="1404" extrusionOk="0">
                  <a:moveTo>
                    <a:pt x="118" y="0"/>
                  </a:moveTo>
                  <a:cubicBezTo>
                    <a:pt x="51" y="67"/>
                    <a:pt x="68" y="17"/>
                    <a:pt x="51" y="150"/>
                  </a:cubicBezTo>
                  <a:cubicBezTo>
                    <a:pt x="34" y="401"/>
                    <a:pt x="1" y="1370"/>
                    <a:pt x="201" y="1404"/>
                  </a:cubicBezTo>
                  <a:cubicBezTo>
                    <a:pt x="285" y="1270"/>
                    <a:pt x="235" y="635"/>
                    <a:pt x="235" y="468"/>
                  </a:cubicBezTo>
                  <a:cubicBezTo>
                    <a:pt x="235" y="167"/>
                    <a:pt x="251" y="50"/>
                    <a:pt x="11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4359321" y="3685624"/>
              <a:ext cx="35959" cy="48529"/>
            </a:xfrm>
            <a:custGeom>
              <a:avLst/>
              <a:gdLst/>
              <a:ahLst/>
              <a:cxnLst/>
              <a:rect l="l" t="t" r="r" b="b"/>
              <a:pathLst>
                <a:path w="904" h="1220" extrusionOk="0">
                  <a:moveTo>
                    <a:pt x="101" y="1220"/>
                  </a:moveTo>
                  <a:cubicBezTo>
                    <a:pt x="235" y="1203"/>
                    <a:pt x="235" y="1070"/>
                    <a:pt x="318" y="919"/>
                  </a:cubicBezTo>
                  <a:cubicBezTo>
                    <a:pt x="402" y="802"/>
                    <a:pt x="452" y="719"/>
                    <a:pt x="519" y="618"/>
                  </a:cubicBezTo>
                  <a:cubicBezTo>
                    <a:pt x="619" y="485"/>
                    <a:pt x="903" y="151"/>
                    <a:pt x="903" y="17"/>
                  </a:cubicBezTo>
                  <a:cubicBezTo>
                    <a:pt x="736" y="0"/>
                    <a:pt x="669" y="117"/>
                    <a:pt x="586" y="217"/>
                  </a:cubicBezTo>
                  <a:cubicBezTo>
                    <a:pt x="419" y="451"/>
                    <a:pt x="1" y="886"/>
                    <a:pt x="101" y="12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4883711" y="3427069"/>
              <a:ext cx="46579" cy="35919"/>
            </a:xfrm>
            <a:custGeom>
              <a:avLst/>
              <a:gdLst/>
              <a:ahLst/>
              <a:cxnLst/>
              <a:rect l="l" t="t" r="r" b="b"/>
              <a:pathLst>
                <a:path w="1171" h="903" extrusionOk="0">
                  <a:moveTo>
                    <a:pt x="18" y="903"/>
                  </a:moveTo>
                  <a:cubicBezTo>
                    <a:pt x="135" y="903"/>
                    <a:pt x="1137" y="268"/>
                    <a:pt x="1171" y="1"/>
                  </a:cubicBezTo>
                  <a:cubicBezTo>
                    <a:pt x="987" y="1"/>
                    <a:pt x="653" y="285"/>
                    <a:pt x="502" y="385"/>
                  </a:cubicBezTo>
                  <a:cubicBezTo>
                    <a:pt x="385" y="468"/>
                    <a:pt x="318" y="535"/>
                    <a:pt x="218" y="602"/>
                  </a:cubicBezTo>
                  <a:cubicBezTo>
                    <a:pt x="151" y="652"/>
                    <a:pt x="168" y="652"/>
                    <a:pt x="85" y="719"/>
                  </a:cubicBezTo>
                  <a:cubicBezTo>
                    <a:pt x="18" y="819"/>
                    <a:pt x="1" y="769"/>
                    <a:pt x="18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4653756" y="3489560"/>
              <a:ext cx="40613" cy="43238"/>
            </a:xfrm>
            <a:custGeom>
              <a:avLst/>
              <a:gdLst/>
              <a:ahLst/>
              <a:cxnLst/>
              <a:rect l="l" t="t" r="r" b="b"/>
              <a:pathLst>
                <a:path w="1021" h="1087" extrusionOk="0">
                  <a:moveTo>
                    <a:pt x="34" y="1053"/>
                  </a:moveTo>
                  <a:cubicBezTo>
                    <a:pt x="185" y="1086"/>
                    <a:pt x="318" y="819"/>
                    <a:pt x="552" y="585"/>
                  </a:cubicBezTo>
                  <a:cubicBezTo>
                    <a:pt x="803" y="334"/>
                    <a:pt x="1020" y="201"/>
                    <a:pt x="1003" y="0"/>
                  </a:cubicBezTo>
                  <a:cubicBezTo>
                    <a:pt x="820" y="0"/>
                    <a:pt x="519" y="334"/>
                    <a:pt x="419" y="451"/>
                  </a:cubicBezTo>
                  <a:cubicBezTo>
                    <a:pt x="335" y="552"/>
                    <a:pt x="1" y="869"/>
                    <a:pt x="34" y="10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4528138" y="3576594"/>
              <a:ext cx="36595" cy="47892"/>
            </a:xfrm>
            <a:custGeom>
              <a:avLst/>
              <a:gdLst/>
              <a:ahLst/>
              <a:cxnLst/>
              <a:rect l="l" t="t" r="r" b="b"/>
              <a:pathLst>
                <a:path w="920" h="1204" extrusionOk="0">
                  <a:moveTo>
                    <a:pt x="1" y="1204"/>
                  </a:moveTo>
                  <a:cubicBezTo>
                    <a:pt x="185" y="1204"/>
                    <a:pt x="352" y="920"/>
                    <a:pt x="502" y="703"/>
                  </a:cubicBezTo>
                  <a:cubicBezTo>
                    <a:pt x="552" y="636"/>
                    <a:pt x="920" y="185"/>
                    <a:pt x="836" y="101"/>
                  </a:cubicBezTo>
                  <a:cubicBezTo>
                    <a:pt x="736" y="1"/>
                    <a:pt x="636" y="218"/>
                    <a:pt x="569" y="285"/>
                  </a:cubicBezTo>
                  <a:cubicBezTo>
                    <a:pt x="419" y="469"/>
                    <a:pt x="1" y="987"/>
                    <a:pt x="1" y="12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4526825" y="3429734"/>
              <a:ext cx="39897" cy="47216"/>
            </a:xfrm>
            <a:custGeom>
              <a:avLst/>
              <a:gdLst/>
              <a:ahLst/>
              <a:cxnLst/>
              <a:rect l="l" t="t" r="r" b="b"/>
              <a:pathLst>
                <a:path w="1003" h="1187" extrusionOk="0">
                  <a:moveTo>
                    <a:pt x="786" y="67"/>
                  </a:moveTo>
                  <a:cubicBezTo>
                    <a:pt x="619" y="184"/>
                    <a:pt x="268" y="652"/>
                    <a:pt x="134" y="853"/>
                  </a:cubicBezTo>
                  <a:cubicBezTo>
                    <a:pt x="67" y="936"/>
                    <a:pt x="0" y="1187"/>
                    <a:pt x="184" y="1103"/>
                  </a:cubicBezTo>
                  <a:cubicBezTo>
                    <a:pt x="234" y="1086"/>
                    <a:pt x="535" y="635"/>
                    <a:pt x="602" y="552"/>
                  </a:cubicBezTo>
                  <a:cubicBezTo>
                    <a:pt x="652" y="502"/>
                    <a:pt x="1003" y="117"/>
                    <a:pt x="853" y="67"/>
                  </a:cubicBezTo>
                  <a:cubicBezTo>
                    <a:pt x="752" y="0"/>
                    <a:pt x="819" y="51"/>
                    <a:pt x="786" y="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81004" y="3657700"/>
              <a:ext cx="30629" cy="51194"/>
            </a:xfrm>
            <a:custGeom>
              <a:avLst/>
              <a:gdLst/>
              <a:ahLst/>
              <a:cxnLst/>
              <a:rect l="l" t="t" r="r" b="b"/>
              <a:pathLst>
                <a:path w="770" h="1287" extrusionOk="0">
                  <a:moveTo>
                    <a:pt x="84" y="1287"/>
                  </a:moveTo>
                  <a:cubicBezTo>
                    <a:pt x="218" y="1237"/>
                    <a:pt x="769" y="134"/>
                    <a:pt x="652" y="0"/>
                  </a:cubicBezTo>
                  <a:cubicBezTo>
                    <a:pt x="452" y="17"/>
                    <a:pt x="1" y="1103"/>
                    <a:pt x="84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4392575" y="3680970"/>
              <a:ext cx="33254" cy="47892"/>
            </a:xfrm>
            <a:custGeom>
              <a:avLst/>
              <a:gdLst/>
              <a:ahLst/>
              <a:cxnLst/>
              <a:rect l="l" t="t" r="r" b="b"/>
              <a:pathLst>
                <a:path w="836" h="1204" extrusionOk="0">
                  <a:moveTo>
                    <a:pt x="84" y="1203"/>
                  </a:moveTo>
                  <a:cubicBezTo>
                    <a:pt x="201" y="1187"/>
                    <a:pt x="234" y="1053"/>
                    <a:pt x="301" y="953"/>
                  </a:cubicBezTo>
                  <a:cubicBezTo>
                    <a:pt x="451" y="669"/>
                    <a:pt x="836" y="184"/>
                    <a:pt x="836" y="0"/>
                  </a:cubicBezTo>
                  <a:cubicBezTo>
                    <a:pt x="585" y="0"/>
                    <a:pt x="0" y="919"/>
                    <a:pt x="84" y="12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4695642" y="3658377"/>
              <a:ext cx="27964" cy="47216"/>
            </a:xfrm>
            <a:custGeom>
              <a:avLst/>
              <a:gdLst/>
              <a:ahLst/>
              <a:cxnLst/>
              <a:rect l="l" t="t" r="r" b="b"/>
              <a:pathLst>
                <a:path w="703" h="1187" extrusionOk="0">
                  <a:moveTo>
                    <a:pt x="652" y="0"/>
                  </a:moveTo>
                  <a:cubicBezTo>
                    <a:pt x="485" y="0"/>
                    <a:pt x="518" y="67"/>
                    <a:pt x="435" y="217"/>
                  </a:cubicBezTo>
                  <a:cubicBezTo>
                    <a:pt x="351" y="401"/>
                    <a:pt x="0" y="1069"/>
                    <a:pt x="218" y="1136"/>
                  </a:cubicBezTo>
                  <a:cubicBezTo>
                    <a:pt x="452" y="1186"/>
                    <a:pt x="418" y="735"/>
                    <a:pt x="418" y="735"/>
                  </a:cubicBezTo>
                  <a:cubicBezTo>
                    <a:pt x="435" y="652"/>
                    <a:pt x="702" y="184"/>
                    <a:pt x="652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4879057" y="3380529"/>
              <a:ext cx="55887" cy="24662"/>
            </a:xfrm>
            <a:custGeom>
              <a:avLst/>
              <a:gdLst/>
              <a:ahLst/>
              <a:cxnLst/>
              <a:rect l="l" t="t" r="r" b="b"/>
              <a:pathLst>
                <a:path w="1405" h="620" extrusionOk="0">
                  <a:moveTo>
                    <a:pt x="1" y="552"/>
                  </a:moveTo>
                  <a:cubicBezTo>
                    <a:pt x="168" y="619"/>
                    <a:pt x="536" y="452"/>
                    <a:pt x="703" y="385"/>
                  </a:cubicBezTo>
                  <a:cubicBezTo>
                    <a:pt x="820" y="352"/>
                    <a:pt x="937" y="302"/>
                    <a:pt x="1070" y="285"/>
                  </a:cubicBezTo>
                  <a:cubicBezTo>
                    <a:pt x="1221" y="252"/>
                    <a:pt x="1354" y="268"/>
                    <a:pt x="1405" y="135"/>
                  </a:cubicBezTo>
                  <a:cubicBezTo>
                    <a:pt x="1037" y="1"/>
                    <a:pt x="68" y="369"/>
                    <a:pt x="1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4609921" y="2929926"/>
              <a:ext cx="33254" cy="46579"/>
            </a:xfrm>
            <a:custGeom>
              <a:avLst/>
              <a:gdLst/>
              <a:ahLst/>
              <a:cxnLst/>
              <a:rect l="l" t="t" r="r" b="b"/>
              <a:pathLst>
                <a:path w="836" h="1171" extrusionOk="0">
                  <a:moveTo>
                    <a:pt x="50" y="1170"/>
                  </a:moveTo>
                  <a:cubicBezTo>
                    <a:pt x="284" y="1137"/>
                    <a:pt x="819" y="201"/>
                    <a:pt x="835" y="1"/>
                  </a:cubicBezTo>
                  <a:cubicBezTo>
                    <a:pt x="652" y="17"/>
                    <a:pt x="668" y="84"/>
                    <a:pt x="568" y="218"/>
                  </a:cubicBezTo>
                  <a:cubicBezTo>
                    <a:pt x="434" y="418"/>
                    <a:pt x="0" y="986"/>
                    <a:pt x="50" y="11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4312821" y="3878348"/>
              <a:ext cx="43238" cy="42562"/>
            </a:xfrm>
            <a:custGeom>
              <a:avLst/>
              <a:gdLst/>
              <a:ahLst/>
              <a:cxnLst/>
              <a:rect l="l" t="t" r="r" b="b"/>
              <a:pathLst>
                <a:path w="1087" h="1070" extrusionOk="0">
                  <a:moveTo>
                    <a:pt x="0" y="1070"/>
                  </a:moveTo>
                  <a:cubicBezTo>
                    <a:pt x="151" y="1037"/>
                    <a:pt x="201" y="936"/>
                    <a:pt x="301" y="836"/>
                  </a:cubicBezTo>
                  <a:cubicBezTo>
                    <a:pt x="385" y="753"/>
                    <a:pt x="1086" y="218"/>
                    <a:pt x="969" y="118"/>
                  </a:cubicBezTo>
                  <a:cubicBezTo>
                    <a:pt x="852" y="1"/>
                    <a:pt x="17" y="736"/>
                    <a:pt x="0" y="10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524160" y="3451015"/>
              <a:ext cx="37948" cy="43238"/>
            </a:xfrm>
            <a:custGeom>
              <a:avLst/>
              <a:gdLst/>
              <a:ahLst/>
              <a:cxnLst/>
              <a:rect l="l" t="t" r="r" b="b"/>
              <a:pathLst>
                <a:path w="954" h="1087" extrusionOk="0">
                  <a:moveTo>
                    <a:pt x="34" y="1086"/>
                  </a:moveTo>
                  <a:cubicBezTo>
                    <a:pt x="184" y="1069"/>
                    <a:pt x="652" y="485"/>
                    <a:pt x="786" y="334"/>
                  </a:cubicBezTo>
                  <a:cubicBezTo>
                    <a:pt x="853" y="251"/>
                    <a:pt x="936" y="167"/>
                    <a:pt x="953" y="0"/>
                  </a:cubicBezTo>
                  <a:cubicBezTo>
                    <a:pt x="786" y="17"/>
                    <a:pt x="1" y="819"/>
                    <a:pt x="34" y="10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4346035" y="3885667"/>
              <a:ext cx="44591" cy="43238"/>
            </a:xfrm>
            <a:custGeom>
              <a:avLst/>
              <a:gdLst/>
              <a:ahLst/>
              <a:cxnLst/>
              <a:rect l="l" t="t" r="r" b="b"/>
              <a:pathLst>
                <a:path w="1121" h="1087" extrusionOk="0">
                  <a:moveTo>
                    <a:pt x="151" y="1087"/>
                  </a:moveTo>
                  <a:cubicBezTo>
                    <a:pt x="301" y="1036"/>
                    <a:pt x="502" y="619"/>
                    <a:pt x="853" y="335"/>
                  </a:cubicBezTo>
                  <a:cubicBezTo>
                    <a:pt x="886" y="301"/>
                    <a:pt x="1120" y="168"/>
                    <a:pt x="1003" y="101"/>
                  </a:cubicBezTo>
                  <a:cubicBezTo>
                    <a:pt x="786" y="0"/>
                    <a:pt x="1" y="853"/>
                    <a:pt x="151" y="10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4435098" y="3690915"/>
              <a:ext cx="45227" cy="60541"/>
            </a:xfrm>
            <a:custGeom>
              <a:avLst/>
              <a:gdLst/>
              <a:ahLst/>
              <a:cxnLst/>
              <a:rect l="l" t="t" r="r" b="b"/>
              <a:pathLst>
                <a:path w="1137" h="1522" extrusionOk="0">
                  <a:moveTo>
                    <a:pt x="569" y="1104"/>
                  </a:moveTo>
                  <a:cubicBezTo>
                    <a:pt x="552" y="870"/>
                    <a:pt x="519" y="1120"/>
                    <a:pt x="535" y="937"/>
                  </a:cubicBezTo>
                  <a:cubicBezTo>
                    <a:pt x="535" y="803"/>
                    <a:pt x="1137" y="1"/>
                    <a:pt x="836" y="51"/>
                  </a:cubicBezTo>
                  <a:cubicBezTo>
                    <a:pt x="652" y="84"/>
                    <a:pt x="1" y="1521"/>
                    <a:pt x="569" y="11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4532792" y="3595886"/>
              <a:ext cx="33930" cy="44551"/>
            </a:xfrm>
            <a:custGeom>
              <a:avLst/>
              <a:gdLst/>
              <a:ahLst/>
              <a:cxnLst/>
              <a:rect l="l" t="t" r="r" b="b"/>
              <a:pathLst>
                <a:path w="853" h="1120" extrusionOk="0">
                  <a:moveTo>
                    <a:pt x="1" y="1103"/>
                  </a:moveTo>
                  <a:cubicBezTo>
                    <a:pt x="335" y="1120"/>
                    <a:pt x="853" y="268"/>
                    <a:pt x="820" y="1"/>
                  </a:cubicBezTo>
                  <a:cubicBezTo>
                    <a:pt x="686" y="34"/>
                    <a:pt x="652" y="134"/>
                    <a:pt x="569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4535457" y="4121589"/>
              <a:ext cx="38584" cy="39260"/>
            </a:xfrm>
            <a:custGeom>
              <a:avLst/>
              <a:gdLst/>
              <a:ahLst/>
              <a:cxnLst/>
              <a:rect l="l" t="t" r="r" b="b"/>
              <a:pathLst>
                <a:path w="970" h="987" extrusionOk="0">
                  <a:moveTo>
                    <a:pt x="1" y="987"/>
                  </a:moveTo>
                  <a:cubicBezTo>
                    <a:pt x="168" y="987"/>
                    <a:pt x="235" y="870"/>
                    <a:pt x="318" y="786"/>
                  </a:cubicBezTo>
                  <a:cubicBezTo>
                    <a:pt x="385" y="703"/>
                    <a:pt x="469" y="619"/>
                    <a:pt x="535" y="536"/>
                  </a:cubicBezTo>
                  <a:cubicBezTo>
                    <a:pt x="769" y="268"/>
                    <a:pt x="953" y="168"/>
                    <a:pt x="970" y="1"/>
                  </a:cubicBezTo>
                  <a:cubicBezTo>
                    <a:pt x="619" y="34"/>
                    <a:pt x="34" y="770"/>
                    <a:pt x="1" y="9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4569347" y="3688290"/>
              <a:ext cx="29276" cy="45863"/>
            </a:xfrm>
            <a:custGeom>
              <a:avLst/>
              <a:gdLst/>
              <a:ahLst/>
              <a:cxnLst/>
              <a:rect l="l" t="t" r="r" b="b"/>
              <a:pathLst>
                <a:path w="736" h="1153" extrusionOk="0">
                  <a:moveTo>
                    <a:pt x="101" y="1153"/>
                  </a:moveTo>
                  <a:cubicBezTo>
                    <a:pt x="235" y="1136"/>
                    <a:pt x="235" y="1053"/>
                    <a:pt x="302" y="902"/>
                  </a:cubicBezTo>
                  <a:cubicBezTo>
                    <a:pt x="419" y="668"/>
                    <a:pt x="736" y="201"/>
                    <a:pt x="703" y="17"/>
                  </a:cubicBezTo>
                  <a:cubicBezTo>
                    <a:pt x="552" y="0"/>
                    <a:pt x="552" y="84"/>
                    <a:pt x="469" y="217"/>
                  </a:cubicBezTo>
                  <a:cubicBezTo>
                    <a:pt x="335" y="401"/>
                    <a:pt x="1" y="969"/>
                    <a:pt x="101" y="11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4532155" y="3200415"/>
              <a:ext cx="35919" cy="41249"/>
            </a:xfrm>
            <a:custGeom>
              <a:avLst/>
              <a:gdLst/>
              <a:ahLst/>
              <a:cxnLst/>
              <a:rect l="l" t="t" r="r" b="b"/>
              <a:pathLst>
                <a:path w="903" h="1037" extrusionOk="0">
                  <a:moveTo>
                    <a:pt x="0" y="970"/>
                  </a:moveTo>
                  <a:cubicBezTo>
                    <a:pt x="50" y="1020"/>
                    <a:pt x="17" y="1003"/>
                    <a:pt x="84" y="1037"/>
                  </a:cubicBezTo>
                  <a:cubicBezTo>
                    <a:pt x="201" y="987"/>
                    <a:pt x="234" y="937"/>
                    <a:pt x="301" y="836"/>
                  </a:cubicBezTo>
                  <a:cubicBezTo>
                    <a:pt x="435" y="686"/>
                    <a:pt x="902" y="218"/>
                    <a:pt x="869" y="68"/>
                  </a:cubicBezTo>
                  <a:cubicBezTo>
                    <a:pt x="735" y="1"/>
                    <a:pt x="568" y="252"/>
                    <a:pt x="384" y="452"/>
                  </a:cubicBezTo>
                  <a:cubicBezTo>
                    <a:pt x="301" y="569"/>
                    <a:pt x="34" y="836"/>
                    <a:pt x="0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4533468" y="3181839"/>
              <a:ext cx="35919" cy="42562"/>
            </a:xfrm>
            <a:custGeom>
              <a:avLst/>
              <a:gdLst/>
              <a:ahLst/>
              <a:cxnLst/>
              <a:rect l="l" t="t" r="r" b="b"/>
              <a:pathLst>
                <a:path w="903" h="1070" extrusionOk="0">
                  <a:moveTo>
                    <a:pt x="34" y="1069"/>
                  </a:moveTo>
                  <a:cubicBezTo>
                    <a:pt x="218" y="1053"/>
                    <a:pt x="903" y="334"/>
                    <a:pt x="853" y="0"/>
                  </a:cubicBezTo>
                  <a:cubicBezTo>
                    <a:pt x="702" y="50"/>
                    <a:pt x="552" y="301"/>
                    <a:pt x="385" y="518"/>
                  </a:cubicBezTo>
                  <a:cubicBezTo>
                    <a:pt x="285" y="635"/>
                    <a:pt x="1" y="886"/>
                    <a:pt x="34" y="10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4605267" y="2962504"/>
              <a:ext cx="32578" cy="43238"/>
            </a:xfrm>
            <a:custGeom>
              <a:avLst/>
              <a:gdLst/>
              <a:ahLst/>
              <a:cxnLst/>
              <a:rect l="l" t="t" r="r" b="b"/>
              <a:pathLst>
                <a:path w="819" h="1087" extrusionOk="0">
                  <a:moveTo>
                    <a:pt x="84" y="1086"/>
                  </a:moveTo>
                  <a:cubicBezTo>
                    <a:pt x="217" y="1086"/>
                    <a:pt x="318" y="836"/>
                    <a:pt x="485" y="602"/>
                  </a:cubicBezTo>
                  <a:cubicBezTo>
                    <a:pt x="568" y="485"/>
                    <a:pt x="819" y="167"/>
                    <a:pt x="819" y="17"/>
                  </a:cubicBezTo>
                  <a:cubicBezTo>
                    <a:pt x="652" y="0"/>
                    <a:pt x="451" y="301"/>
                    <a:pt x="351" y="451"/>
                  </a:cubicBezTo>
                  <a:cubicBezTo>
                    <a:pt x="267" y="568"/>
                    <a:pt x="0" y="903"/>
                    <a:pt x="84" y="10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4349376" y="4073736"/>
              <a:ext cx="33254" cy="43914"/>
            </a:xfrm>
            <a:custGeom>
              <a:avLst/>
              <a:gdLst/>
              <a:ahLst/>
              <a:cxnLst/>
              <a:rect l="l" t="t" r="r" b="b"/>
              <a:pathLst>
                <a:path w="836" h="1104" extrusionOk="0">
                  <a:moveTo>
                    <a:pt x="117" y="1104"/>
                  </a:moveTo>
                  <a:cubicBezTo>
                    <a:pt x="234" y="1070"/>
                    <a:pt x="301" y="820"/>
                    <a:pt x="485" y="552"/>
                  </a:cubicBezTo>
                  <a:cubicBezTo>
                    <a:pt x="568" y="435"/>
                    <a:pt x="836" y="168"/>
                    <a:pt x="836" y="18"/>
                  </a:cubicBezTo>
                  <a:cubicBezTo>
                    <a:pt x="652" y="1"/>
                    <a:pt x="418" y="318"/>
                    <a:pt x="334" y="435"/>
                  </a:cubicBezTo>
                  <a:cubicBezTo>
                    <a:pt x="251" y="552"/>
                    <a:pt x="0" y="937"/>
                    <a:pt x="117" y="11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4527501" y="3395167"/>
              <a:ext cx="37232" cy="35919"/>
            </a:xfrm>
            <a:custGeom>
              <a:avLst/>
              <a:gdLst/>
              <a:ahLst/>
              <a:cxnLst/>
              <a:rect l="l" t="t" r="r" b="b"/>
              <a:pathLst>
                <a:path w="936" h="903" extrusionOk="0">
                  <a:moveTo>
                    <a:pt x="0" y="903"/>
                  </a:moveTo>
                  <a:cubicBezTo>
                    <a:pt x="201" y="903"/>
                    <a:pt x="602" y="435"/>
                    <a:pt x="735" y="285"/>
                  </a:cubicBezTo>
                  <a:cubicBezTo>
                    <a:pt x="836" y="201"/>
                    <a:pt x="936" y="151"/>
                    <a:pt x="902" y="1"/>
                  </a:cubicBezTo>
                  <a:cubicBezTo>
                    <a:pt x="769" y="1"/>
                    <a:pt x="468" y="285"/>
                    <a:pt x="384" y="368"/>
                  </a:cubicBezTo>
                  <a:cubicBezTo>
                    <a:pt x="234" y="485"/>
                    <a:pt x="0" y="669"/>
                    <a:pt x="0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4657773" y="3449663"/>
              <a:ext cx="34567" cy="38584"/>
            </a:xfrm>
            <a:custGeom>
              <a:avLst/>
              <a:gdLst/>
              <a:ahLst/>
              <a:cxnLst/>
              <a:rect l="l" t="t" r="r" b="b"/>
              <a:pathLst>
                <a:path w="869" h="970" extrusionOk="0">
                  <a:moveTo>
                    <a:pt x="0" y="970"/>
                  </a:moveTo>
                  <a:cubicBezTo>
                    <a:pt x="217" y="970"/>
                    <a:pt x="368" y="702"/>
                    <a:pt x="501" y="569"/>
                  </a:cubicBezTo>
                  <a:cubicBezTo>
                    <a:pt x="585" y="485"/>
                    <a:pt x="869" y="168"/>
                    <a:pt x="819" y="1"/>
                  </a:cubicBezTo>
                  <a:cubicBezTo>
                    <a:pt x="652" y="34"/>
                    <a:pt x="0" y="769"/>
                    <a:pt x="0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5155552" y="2806297"/>
              <a:ext cx="42602" cy="32618"/>
            </a:xfrm>
            <a:custGeom>
              <a:avLst/>
              <a:gdLst/>
              <a:ahLst/>
              <a:cxnLst/>
              <a:rect l="l" t="t" r="r" b="b"/>
              <a:pathLst>
                <a:path w="1071" h="820" extrusionOk="0">
                  <a:moveTo>
                    <a:pt x="34" y="769"/>
                  </a:moveTo>
                  <a:cubicBezTo>
                    <a:pt x="151" y="820"/>
                    <a:pt x="452" y="569"/>
                    <a:pt x="602" y="469"/>
                  </a:cubicBezTo>
                  <a:cubicBezTo>
                    <a:pt x="686" y="402"/>
                    <a:pt x="753" y="352"/>
                    <a:pt x="853" y="268"/>
                  </a:cubicBezTo>
                  <a:cubicBezTo>
                    <a:pt x="953" y="185"/>
                    <a:pt x="1070" y="151"/>
                    <a:pt x="1037" y="1"/>
                  </a:cubicBezTo>
                  <a:cubicBezTo>
                    <a:pt x="870" y="1"/>
                    <a:pt x="602" y="218"/>
                    <a:pt x="469" y="318"/>
                  </a:cubicBezTo>
                  <a:cubicBezTo>
                    <a:pt x="368" y="385"/>
                    <a:pt x="1" y="619"/>
                    <a:pt x="34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4523484" y="3330051"/>
              <a:ext cx="34606" cy="37908"/>
            </a:xfrm>
            <a:custGeom>
              <a:avLst/>
              <a:gdLst/>
              <a:ahLst/>
              <a:cxnLst/>
              <a:rect l="l" t="t" r="r" b="b"/>
              <a:pathLst>
                <a:path w="870" h="953" extrusionOk="0">
                  <a:moveTo>
                    <a:pt x="68" y="953"/>
                  </a:moveTo>
                  <a:cubicBezTo>
                    <a:pt x="185" y="953"/>
                    <a:pt x="252" y="752"/>
                    <a:pt x="485" y="535"/>
                  </a:cubicBezTo>
                  <a:cubicBezTo>
                    <a:pt x="619" y="401"/>
                    <a:pt x="870" y="201"/>
                    <a:pt x="870" y="17"/>
                  </a:cubicBezTo>
                  <a:cubicBezTo>
                    <a:pt x="602" y="0"/>
                    <a:pt x="1" y="685"/>
                    <a:pt x="68" y="9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4518830" y="3354634"/>
              <a:ext cx="33294" cy="41249"/>
            </a:xfrm>
            <a:custGeom>
              <a:avLst/>
              <a:gdLst/>
              <a:ahLst/>
              <a:cxnLst/>
              <a:rect l="l" t="t" r="r" b="b"/>
              <a:pathLst>
                <a:path w="837" h="1037" extrusionOk="0">
                  <a:moveTo>
                    <a:pt x="51" y="1036"/>
                  </a:moveTo>
                  <a:cubicBezTo>
                    <a:pt x="168" y="1020"/>
                    <a:pt x="185" y="919"/>
                    <a:pt x="268" y="819"/>
                  </a:cubicBezTo>
                  <a:cubicBezTo>
                    <a:pt x="335" y="719"/>
                    <a:pt x="402" y="652"/>
                    <a:pt x="469" y="552"/>
                  </a:cubicBezTo>
                  <a:cubicBezTo>
                    <a:pt x="619" y="351"/>
                    <a:pt x="836" y="184"/>
                    <a:pt x="820" y="17"/>
                  </a:cubicBezTo>
                  <a:cubicBezTo>
                    <a:pt x="569" y="0"/>
                    <a:pt x="1" y="769"/>
                    <a:pt x="51" y="10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4676350" y="3182475"/>
              <a:ext cx="28640" cy="44591"/>
            </a:xfrm>
            <a:custGeom>
              <a:avLst/>
              <a:gdLst/>
              <a:ahLst/>
              <a:cxnLst/>
              <a:rect l="l" t="t" r="r" b="b"/>
              <a:pathLst>
                <a:path w="720" h="1121" extrusionOk="0">
                  <a:moveTo>
                    <a:pt x="68" y="1120"/>
                  </a:moveTo>
                  <a:cubicBezTo>
                    <a:pt x="185" y="1070"/>
                    <a:pt x="201" y="970"/>
                    <a:pt x="252" y="886"/>
                  </a:cubicBezTo>
                  <a:cubicBezTo>
                    <a:pt x="368" y="686"/>
                    <a:pt x="719" y="168"/>
                    <a:pt x="602" y="1"/>
                  </a:cubicBezTo>
                  <a:cubicBezTo>
                    <a:pt x="469" y="34"/>
                    <a:pt x="352" y="302"/>
                    <a:pt x="252" y="502"/>
                  </a:cubicBezTo>
                  <a:cubicBezTo>
                    <a:pt x="201" y="602"/>
                    <a:pt x="151" y="669"/>
                    <a:pt x="118" y="769"/>
                  </a:cubicBezTo>
                  <a:cubicBezTo>
                    <a:pt x="1" y="987"/>
                    <a:pt x="34" y="1053"/>
                    <a:pt x="34" y="10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4531479" y="3554676"/>
              <a:ext cx="31265" cy="39260"/>
            </a:xfrm>
            <a:custGeom>
              <a:avLst/>
              <a:gdLst/>
              <a:ahLst/>
              <a:cxnLst/>
              <a:rect l="l" t="t" r="r" b="b"/>
              <a:pathLst>
                <a:path w="786" h="987" extrusionOk="0">
                  <a:moveTo>
                    <a:pt x="17" y="986"/>
                  </a:moveTo>
                  <a:cubicBezTo>
                    <a:pt x="184" y="986"/>
                    <a:pt x="351" y="702"/>
                    <a:pt x="452" y="552"/>
                  </a:cubicBezTo>
                  <a:cubicBezTo>
                    <a:pt x="602" y="335"/>
                    <a:pt x="786" y="168"/>
                    <a:pt x="786" y="1"/>
                  </a:cubicBezTo>
                  <a:cubicBezTo>
                    <a:pt x="585" y="17"/>
                    <a:pt x="418" y="268"/>
                    <a:pt x="301" y="418"/>
                  </a:cubicBezTo>
                  <a:cubicBezTo>
                    <a:pt x="234" y="535"/>
                    <a:pt x="0" y="836"/>
                    <a:pt x="17" y="9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5190119" y="2663415"/>
              <a:ext cx="42562" cy="27287"/>
            </a:xfrm>
            <a:custGeom>
              <a:avLst/>
              <a:gdLst/>
              <a:ahLst/>
              <a:cxnLst/>
              <a:rect l="l" t="t" r="r" b="b"/>
              <a:pathLst>
                <a:path w="1070" h="686" extrusionOk="0">
                  <a:moveTo>
                    <a:pt x="17" y="686"/>
                  </a:moveTo>
                  <a:cubicBezTo>
                    <a:pt x="151" y="669"/>
                    <a:pt x="218" y="518"/>
                    <a:pt x="519" y="368"/>
                  </a:cubicBezTo>
                  <a:lnTo>
                    <a:pt x="953" y="168"/>
                  </a:lnTo>
                  <a:cubicBezTo>
                    <a:pt x="1070" y="117"/>
                    <a:pt x="1037" y="168"/>
                    <a:pt x="1070" y="51"/>
                  </a:cubicBezTo>
                  <a:cubicBezTo>
                    <a:pt x="1020" y="17"/>
                    <a:pt x="1070" y="34"/>
                    <a:pt x="986" y="17"/>
                  </a:cubicBezTo>
                  <a:cubicBezTo>
                    <a:pt x="853" y="0"/>
                    <a:pt x="1" y="268"/>
                    <a:pt x="17" y="6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4601925" y="2995082"/>
              <a:ext cx="29276" cy="41209"/>
            </a:xfrm>
            <a:custGeom>
              <a:avLst/>
              <a:gdLst/>
              <a:ahLst/>
              <a:cxnLst/>
              <a:rect l="l" t="t" r="r" b="b"/>
              <a:pathLst>
                <a:path w="736" h="1036" extrusionOk="0">
                  <a:moveTo>
                    <a:pt x="17" y="1036"/>
                  </a:moveTo>
                  <a:cubicBezTo>
                    <a:pt x="184" y="1019"/>
                    <a:pt x="218" y="852"/>
                    <a:pt x="418" y="585"/>
                  </a:cubicBezTo>
                  <a:cubicBezTo>
                    <a:pt x="502" y="468"/>
                    <a:pt x="736" y="184"/>
                    <a:pt x="702" y="17"/>
                  </a:cubicBezTo>
                  <a:cubicBezTo>
                    <a:pt x="569" y="0"/>
                    <a:pt x="535" y="100"/>
                    <a:pt x="485" y="184"/>
                  </a:cubicBezTo>
                  <a:cubicBezTo>
                    <a:pt x="318" y="384"/>
                    <a:pt x="1" y="769"/>
                    <a:pt x="17" y="10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4704273" y="3605870"/>
              <a:ext cx="32618" cy="39897"/>
            </a:xfrm>
            <a:custGeom>
              <a:avLst/>
              <a:gdLst/>
              <a:ahLst/>
              <a:cxnLst/>
              <a:rect l="l" t="t" r="r" b="b"/>
              <a:pathLst>
                <a:path w="820" h="1003" extrusionOk="0">
                  <a:moveTo>
                    <a:pt x="1" y="1003"/>
                  </a:moveTo>
                  <a:cubicBezTo>
                    <a:pt x="218" y="986"/>
                    <a:pt x="368" y="735"/>
                    <a:pt x="468" y="602"/>
                  </a:cubicBezTo>
                  <a:cubicBezTo>
                    <a:pt x="569" y="485"/>
                    <a:pt x="819" y="167"/>
                    <a:pt x="719" y="17"/>
                  </a:cubicBezTo>
                  <a:cubicBezTo>
                    <a:pt x="619" y="0"/>
                    <a:pt x="585" y="100"/>
                    <a:pt x="519" y="201"/>
                  </a:cubicBezTo>
                  <a:cubicBezTo>
                    <a:pt x="452" y="301"/>
                    <a:pt x="402" y="384"/>
                    <a:pt x="335" y="468"/>
                  </a:cubicBezTo>
                  <a:cubicBezTo>
                    <a:pt x="268" y="552"/>
                    <a:pt x="218" y="635"/>
                    <a:pt x="151" y="719"/>
                  </a:cubicBezTo>
                  <a:cubicBezTo>
                    <a:pt x="84" y="802"/>
                    <a:pt x="1" y="869"/>
                    <a:pt x="1" y="10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316799" y="3993345"/>
              <a:ext cx="30629" cy="43238"/>
            </a:xfrm>
            <a:custGeom>
              <a:avLst/>
              <a:gdLst/>
              <a:ahLst/>
              <a:cxnLst/>
              <a:rect l="l" t="t" r="r" b="b"/>
              <a:pathLst>
                <a:path w="770" h="1087" extrusionOk="0">
                  <a:moveTo>
                    <a:pt x="17" y="1086"/>
                  </a:moveTo>
                  <a:cubicBezTo>
                    <a:pt x="168" y="1070"/>
                    <a:pt x="168" y="1003"/>
                    <a:pt x="251" y="869"/>
                  </a:cubicBezTo>
                  <a:cubicBezTo>
                    <a:pt x="368" y="685"/>
                    <a:pt x="769" y="167"/>
                    <a:pt x="686" y="84"/>
                  </a:cubicBezTo>
                  <a:cubicBezTo>
                    <a:pt x="619" y="0"/>
                    <a:pt x="502" y="184"/>
                    <a:pt x="468" y="234"/>
                  </a:cubicBezTo>
                  <a:cubicBezTo>
                    <a:pt x="301" y="451"/>
                    <a:pt x="1" y="752"/>
                    <a:pt x="17" y="10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4320776" y="3670986"/>
              <a:ext cx="30629" cy="42562"/>
            </a:xfrm>
            <a:custGeom>
              <a:avLst/>
              <a:gdLst/>
              <a:ahLst/>
              <a:cxnLst/>
              <a:rect l="l" t="t" r="r" b="b"/>
              <a:pathLst>
                <a:path w="770" h="1070" extrusionOk="0">
                  <a:moveTo>
                    <a:pt x="51" y="1053"/>
                  </a:moveTo>
                  <a:cubicBezTo>
                    <a:pt x="201" y="1070"/>
                    <a:pt x="268" y="853"/>
                    <a:pt x="452" y="585"/>
                  </a:cubicBezTo>
                  <a:cubicBezTo>
                    <a:pt x="535" y="452"/>
                    <a:pt x="769" y="168"/>
                    <a:pt x="652" y="1"/>
                  </a:cubicBezTo>
                  <a:cubicBezTo>
                    <a:pt x="519" y="34"/>
                    <a:pt x="1" y="869"/>
                    <a:pt x="51" y="10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4524160" y="3492861"/>
              <a:ext cx="33930" cy="39260"/>
            </a:xfrm>
            <a:custGeom>
              <a:avLst/>
              <a:gdLst/>
              <a:ahLst/>
              <a:cxnLst/>
              <a:rect l="l" t="t" r="r" b="b"/>
              <a:pathLst>
                <a:path w="853" h="987" extrusionOk="0">
                  <a:moveTo>
                    <a:pt x="118" y="987"/>
                  </a:moveTo>
                  <a:cubicBezTo>
                    <a:pt x="268" y="970"/>
                    <a:pt x="318" y="769"/>
                    <a:pt x="519" y="535"/>
                  </a:cubicBezTo>
                  <a:cubicBezTo>
                    <a:pt x="602" y="418"/>
                    <a:pt x="853" y="168"/>
                    <a:pt x="803" y="1"/>
                  </a:cubicBezTo>
                  <a:cubicBezTo>
                    <a:pt x="619" y="1"/>
                    <a:pt x="1" y="769"/>
                    <a:pt x="118" y="9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4747472" y="2169614"/>
              <a:ext cx="35919" cy="34567"/>
            </a:xfrm>
            <a:custGeom>
              <a:avLst/>
              <a:gdLst/>
              <a:ahLst/>
              <a:cxnLst/>
              <a:rect l="l" t="t" r="r" b="b"/>
              <a:pathLst>
                <a:path w="903" h="869" extrusionOk="0">
                  <a:moveTo>
                    <a:pt x="1" y="869"/>
                  </a:moveTo>
                  <a:cubicBezTo>
                    <a:pt x="168" y="852"/>
                    <a:pt x="903" y="184"/>
                    <a:pt x="903" y="17"/>
                  </a:cubicBezTo>
                  <a:cubicBezTo>
                    <a:pt x="669" y="0"/>
                    <a:pt x="34" y="602"/>
                    <a:pt x="1" y="8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4681680" y="3197790"/>
              <a:ext cx="25298" cy="41249"/>
            </a:xfrm>
            <a:custGeom>
              <a:avLst/>
              <a:gdLst/>
              <a:ahLst/>
              <a:cxnLst/>
              <a:rect l="l" t="t" r="r" b="b"/>
              <a:pathLst>
                <a:path w="636" h="1037" extrusionOk="0">
                  <a:moveTo>
                    <a:pt x="51" y="1036"/>
                  </a:moveTo>
                  <a:cubicBezTo>
                    <a:pt x="184" y="1019"/>
                    <a:pt x="251" y="802"/>
                    <a:pt x="385" y="568"/>
                  </a:cubicBezTo>
                  <a:cubicBezTo>
                    <a:pt x="452" y="435"/>
                    <a:pt x="635" y="201"/>
                    <a:pt x="619" y="34"/>
                  </a:cubicBezTo>
                  <a:cubicBezTo>
                    <a:pt x="452" y="0"/>
                    <a:pt x="351" y="234"/>
                    <a:pt x="218" y="468"/>
                  </a:cubicBezTo>
                  <a:lnTo>
                    <a:pt x="17" y="886"/>
                  </a:lnTo>
                  <a:cubicBezTo>
                    <a:pt x="1" y="1003"/>
                    <a:pt x="17" y="986"/>
                    <a:pt x="51" y="10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4302160" y="3878348"/>
              <a:ext cx="35283" cy="39937"/>
            </a:xfrm>
            <a:custGeom>
              <a:avLst/>
              <a:gdLst/>
              <a:ahLst/>
              <a:cxnLst/>
              <a:rect l="l" t="t" r="r" b="b"/>
              <a:pathLst>
                <a:path w="887" h="1004" extrusionOk="0">
                  <a:moveTo>
                    <a:pt x="1" y="986"/>
                  </a:moveTo>
                  <a:cubicBezTo>
                    <a:pt x="135" y="1003"/>
                    <a:pt x="185" y="903"/>
                    <a:pt x="252" y="819"/>
                  </a:cubicBezTo>
                  <a:cubicBezTo>
                    <a:pt x="419" y="602"/>
                    <a:pt x="887" y="201"/>
                    <a:pt x="803" y="118"/>
                  </a:cubicBezTo>
                  <a:cubicBezTo>
                    <a:pt x="686" y="1"/>
                    <a:pt x="1" y="702"/>
                    <a:pt x="1" y="9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4894371" y="3317402"/>
              <a:ext cx="46540" cy="25975"/>
            </a:xfrm>
            <a:custGeom>
              <a:avLst/>
              <a:gdLst/>
              <a:ahLst/>
              <a:cxnLst/>
              <a:rect l="l" t="t" r="r" b="b"/>
              <a:pathLst>
                <a:path w="1170" h="653" extrusionOk="0">
                  <a:moveTo>
                    <a:pt x="0" y="602"/>
                  </a:moveTo>
                  <a:cubicBezTo>
                    <a:pt x="101" y="652"/>
                    <a:pt x="184" y="619"/>
                    <a:pt x="301" y="569"/>
                  </a:cubicBezTo>
                  <a:cubicBezTo>
                    <a:pt x="401" y="535"/>
                    <a:pt x="485" y="485"/>
                    <a:pt x="585" y="435"/>
                  </a:cubicBezTo>
                  <a:cubicBezTo>
                    <a:pt x="836" y="318"/>
                    <a:pt x="819" y="368"/>
                    <a:pt x="1020" y="301"/>
                  </a:cubicBezTo>
                  <a:cubicBezTo>
                    <a:pt x="1170" y="268"/>
                    <a:pt x="1103" y="318"/>
                    <a:pt x="1136" y="218"/>
                  </a:cubicBezTo>
                  <a:cubicBezTo>
                    <a:pt x="936" y="1"/>
                    <a:pt x="101" y="402"/>
                    <a:pt x="0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4530803" y="3412431"/>
              <a:ext cx="31305" cy="37272"/>
            </a:xfrm>
            <a:custGeom>
              <a:avLst/>
              <a:gdLst/>
              <a:ahLst/>
              <a:cxnLst/>
              <a:rect l="l" t="t" r="r" b="b"/>
              <a:pathLst>
                <a:path w="787" h="937" extrusionOk="0">
                  <a:moveTo>
                    <a:pt x="84" y="937"/>
                  </a:moveTo>
                  <a:cubicBezTo>
                    <a:pt x="235" y="937"/>
                    <a:pt x="235" y="870"/>
                    <a:pt x="301" y="753"/>
                  </a:cubicBezTo>
                  <a:lnTo>
                    <a:pt x="636" y="268"/>
                  </a:lnTo>
                  <a:cubicBezTo>
                    <a:pt x="702" y="201"/>
                    <a:pt x="786" y="151"/>
                    <a:pt x="753" y="18"/>
                  </a:cubicBezTo>
                  <a:cubicBezTo>
                    <a:pt x="552" y="1"/>
                    <a:pt x="1" y="719"/>
                    <a:pt x="84" y="9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4527501" y="3514142"/>
              <a:ext cx="29952" cy="38584"/>
            </a:xfrm>
            <a:custGeom>
              <a:avLst/>
              <a:gdLst/>
              <a:ahLst/>
              <a:cxnLst/>
              <a:rect l="l" t="t" r="r" b="b"/>
              <a:pathLst>
                <a:path w="753" h="970" extrusionOk="0">
                  <a:moveTo>
                    <a:pt x="0" y="969"/>
                  </a:moveTo>
                  <a:cubicBezTo>
                    <a:pt x="184" y="936"/>
                    <a:pt x="334" y="702"/>
                    <a:pt x="435" y="568"/>
                  </a:cubicBezTo>
                  <a:cubicBezTo>
                    <a:pt x="518" y="452"/>
                    <a:pt x="752" y="167"/>
                    <a:pt x="685" y="0"/>
                  </a:cubicBezTo>
                  <a:cubicBezTo>
                    <a:pt x="518" y="17"/>
                    <a:pt x="17" y="752"/>
                    <a:pt x="0" y="9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4617200" y="3609848"/>
              <a:ext cx="30629" cy="37272"/>
            </a:xfrm>
            <a:custGeom>
              <a:avLst/>
              <a:gdLst/>
              <a:ahLst/>
              <a:cxnLst/>
              <a:rect l="l" t="t" r="r" b="b"/>
              <a:pathLst>
                <a:path w="770" h="937" extrusionOk="0">
                  <a:moveTo>
                    <a:pt x="1" y="936"/>
                  </a:moveTo>
                  <a:cubicBezTo>
                    <a:pt x="168" y="919"/>
                    <a:pt x="185" y="853"/>
                    <a:pt x="268" y="752"/>
                  </a:cubicBezTo>
                  <a:cubicBezTo>
                    <a:pt x="402" y="602"/>
                    <a:pt x="769" y="201"/>
                    <a:pt x="719" y="0"/>
                  </a:cubicBezTo>
                  <a:cubicBezTo>
                    <a:pt x="586" y="0"/>
                    <a:pt x="552" y="101"/>
                    <a:pt x="485" y="184"/>
                  </a:cubicBezTo>
                  <a:cubicBezTo>
                    <a:pt x="419" y="268"/>
                    <a:pt x="368" y="301"/>
                    <a:pt x="302" y="401"/>
                  </a:cubicBezTo>
                  <a:cubicBezTo>
                    <a:pt x="201" y="535"/>
                    <a:pt x="18" y="736"/>
                    <a:pt x="1" y="9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4529490" y="3470944"/>
              <a:ext cx="32618" cy="37232"/>
            </a:xfrm>
            <a:custGeom>
              <a:avLst/>
              <a:gdLst/>
              <a:ahLst/>
              <a:cxnLst/>
              <a:rect l="l" t="t" r="r" b="b"/>
              <a:pathLst>
                <a:path w="820" h="936" extrusionOk="0">
                  <a:moveTo>
                    <a:pt x="0" y="936"/>
                  </a:moveTo>
                  <a:cubicBezTo>
                    <a:pt x="201" y="936"/>
                    <a:pt x="318" y="685"/>
                    <a:pt x="435" y="568"/>
                  </a:cubicBezTo>
                  <a:cubicBezTo>
                    <a:pt x="485" y="502"/>
                    <a:pt x="819" y="201"/>
                    <a:pt x="735" y="117"/>
                  </a:cubicBezTo>
                  <a:cubicBezTo>
                    <a:pt x="635" y="0"/>
                    <a:pt x="351" y="368"/>
                    <a:pt x="301" y="435"/>
                  </a:cubicBezTo>
                  <a:cubicBezTo>
                    <a:pt x="201" y="552"/>
                    <a:pt x="0" y="736"/>
                    <a:pt x="0" y="9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4658410" y="3543379"/>
              <a:ext cx="28640" cy="37272"/>
            </a:xfrm>
            <a:custGeom>
              <a:avLst/>
              <a:gdLst/>
              <a:ahLst/>
              <a:cxnLst/>
              <a:rect l="l" t="t" r="r" b="b"/>
              <a:pathLst>
                <a:path w="720" h="937" extrusionOk="0">
                  <a:moveTo>
                    <a:pt x="1" y="920"/>
                  </a:moveTo>
                  <a:cubicBezTo>
                    <a:pt x="151" y="936"/>
                    <a:pt x="719" y="151"/>
                    <a:pt x="652" y="1"/>
                  </a:cubicBezTo>
                  <a:cubicBezTo>
                    <a:pt x="485" y="1"/>
                    <a:pt x="352" y="234"/>
                    <a:pt x="251" y="402"/>
                  </a:cubicBezTo>
                  <a:cubicBezTo>
                    <a:pt x="201" y="468"/>
                    <a:pt x="1" y="736"/>
                    <a:pt x="1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4656421" y="3512790"/>
              <a:ext cx="33294" cy="36595"/>
            </a:xfrm>
            <a:custGeom>
              <a:avLst/>
              <a:gdLst/>
              <a:ahLst/>
              <a:cxnLst/>
              <a:rect l="l" t="t" r="r" b="b"/>
              <a:pathLst>
                <a:path w="837" h="920" extrusionOk="0">
                  <a:moveTo>
                    <a:pt x="17" y="920"/>
                  </a:moveTo>
                  <a:cubicBezTo>
                    <a:pt x="268" y="903"/>
                    <a:pt x="836" y="201"/>
                    <a:pt x="753" y="118"/>
                  </a:cubicBezTo>
                  <a:cubicBezTo>
                    <a:pt x="652" y="1"/>
                    <a:pt x="402" y="369"/>
                    <a:pt x="335" y="435"/>
                  </a:cubicBezTo>
                  <a:cubicBezTo>
                    <a:pt x="235" y="552"/>
                    <a:pt x="1" y="736"/>
                    <a:pt x="17" y="9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4330084" y="3887656"/>
              <a:ext cx="36595" cy="37908"/>
            </a:xfrm>
            <a:custGeom>
              <a:avLst/>
              <a:gdLst/>
              <a:ahLst/>
              <a:cxnLst/>
              <a:rect l="l" t="t" r="r" b="b"/>
              <a:pathLst>
                <a:path w="920" h="953" extrusionOk="0">
                  <a:moveTo>
                    <a:pt x="134" y="953"/>
                  </a:moveTo>
                  <a:cubicBezTo>
                    <a:pt x="285" y="936"/>
                    <a:pt x="201" y="936"/>
                    <a:pt x="335" y="736"/>
                  </a:cubicBezTo>
                  <a:cubicBezTo>
                    <a:pt x="402" y="652"/>
                    <a:pt x="469" y="602"/>
                    <a:pt x="519" y="519"/>
                  </a:cubicBezTo>
                  <a:cubicBezTo>
                    <a:pt x="569" y="452"/>
                    <a:pt x="920" y="134"/>
                    <a:pt x="786" y="67"/>
                  </a:cubicBezTo>
                  <a:cubicBezTo>
                    <a:pt x="669" y="1"/>
                    <a:pt x="1" y="702"/>
                    <a:pt x="134" y="9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4746159" y="3645727"/>
              <a:ext cx="25935" cy="37948"/>
            </a:xfrm>
            <a:custGeom>
              <a:avLst/>
              <a:gdLst/>
              <a:ahLst/>
              <a:cxnLst/>
              <a:rect l="l" t="t" r="r" b="b"/>
              <a:pathLst>
                <a:path w="652" h="954" extrusionOk="0">
                  <a:moveTo>
                    <a:pt x="50" y="953"/>
                  </a:moveTo>
                  <a:cubicBezTo>
                    <a:pt x="268" y="953"/>
                    <a:pt x="635" y="168"/>
                    <a:pt x="652" y="1"/>
                  </a:cubicBezTo>
                  <a:cubicBezTo>
                    <a:pt x="401" y="17"/>
                    <a:pt x="0" y="819"/>
                    <a:pt x="50" y="9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4481637" y="4058462"/>
              <a:ext cx="25298" cy="38584"/>
            </a:xfrm>
            <a:custGeom>
              <a:avLst/>
              <a:gdLst/>
              <a:ahLst/>
              <a:cxnLst/>
              <a:rect l="l" t="t" r="r" b="b"/>
              <a:pathLst>
                <a:path w="636" h="970" extrusionOk="0">
                  <a:moveTo>
                    <a:pt x="84" y="970"/>
                  </a:moveTo>
                  <a:cubicBezTo>
                    <a:pt x="234" y="970"/>
                    <a:pt x="334" y="669"/>
                    <a:pt x="401" y="535"/>
                  </a:cubicBezTo>
                  <a:cubicBezTo>
                    <a:pt x="468" y="402"/>
                    <a:pt x="635" y="184"/>
                    <a:pt x="618" y="17"/>
                  </a:cubicBezTo>
                  <a:cubicBezTo>
                    <a:pt x="401" y="1"/>
                    <a:pt x="0" y="753"/>
                    <a:pt x="84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4845166" y="3629776"/>
              <a:ext cx="33294" cy="33294"/>
            </a:xfrm>
            <a:custGeom>
              <a:avLst/>
              <a:gdLst/>
              <a:ahLst/>
              <a:cxnLst/>
              <a:rect l="l" t="t" r="r" b="b"/>
              <a:pathLst>
                <a:path w="837" h="837" extrusionOk="0">
                  <a:moveTo>
                    <a:pt x="652" y="535"/>
                  </a:moveTo>
                  <a:cubicBezTo>
                    <a:pt x="452" y="352"/>
                    <a:pt x="251" y="1"/>
                    <a:pt x="34" y="1"/>
                  </a:cubicBezTo>
                  <a:cubicBezTo>
                    <a:pt x="1" y="118"/>
                    <a:pt x="101" y="201"/>
                    <a:pt x="151" y="268"/>
                  </a:cubicBezTo>
                  <a:cubicBezTo>
                    <a:pt x="285" y="435"/>
                    <a:pt x="619" y="836"/>
                    <a:pt x="836" y="753"/>
                  </a:cubicBezTo>
                  <a:cubicBezTo>
                    <a:pt x="836" y="619"/>
                    <a:pt x="753" y="619"/>
                    <a:pt x="652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4807974" y="3648392"/>
              <a:ext cx="33930" cy="30629"/>
            </a:xfrm>
            <a:custGeom>
              <a:avLst/>
              <a:gdLst/>
              <a:ahLst/>
              <a:cxnLst/>
              <a:rect l="l" t="t" r="r" b="b"/>
              <a:pathLst>
                <a:path w="853" h="770" extrusionOk="0">
                  <a:moveTo>
                    <a:pt x="451" y="351"/>
                  </a:moveTo>
                  <a:cubicBezTo>
                    <a:pt x="100" y="134"/>
                    <a:pt x="217" y="17"/>
                    <a:pt x="0" y="1"/>
                  </a:cubicBezTo>
                  <a:cubicBezTo>
                    <a:pt x="34" y="468"/>
                    <a:pt x="735" y="769"/>
                    <a:pt x="852" y="736"/>
                  </a:cubicBezTo>
                  <a:cubicBezTo>
                    <a:pt x="802" y="535"/>
                    <a:pt x="635" y="468"/>
                    <a:pt x="451" y="3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4425790" y="3686937"/>
              <a:ext cx="27964" cy="37272"/>
            </a:xfrm>
            <a:custGeom>
              <a:avLst/>
              <a:gdLst/>
              <a:ahLst/>
              <a:cxnLst/>
              <a:rect l="l" t="t" r="r" b="b"/>
              <a:pathLst>
                <a:path w="703" h="937" extrusionOk="0">
                  <a:moveTo>
                    <a:pt x="118" y="936"/>
                  </a:moveTo>
                  <a:cubicBezTo>
                    <a:pt x="251" y="886"/>
                    <a:pt x="235" y="786"/>
                    <a:pt x="435" y="502"/>
                  </a:cubicBezTo>
                  <a:cubicBezTo>
                    <a:pt x="502" y="402"/>
                    <a:pt x="703" y="168"/>
                    <a:pt x="703" y="51"/>
                  </a:cubicBezTo>
                  <a:cubicBezTo>
                    <a:pt x="552" y="1"/>
                    <a:pt x="502" y="101"/>
                    <a:pt x="452" y="168"/>
                  </a:cubicBezTo>
                  <a:cubicBezTo>
                    <a:pt x="302" y="351"/>
                    <a:pt x="1" y="686"/>
                    <a:pt x="118" y="9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5115018" y="2942576"/>
              <a:ext cx="32618" cy="31265"/>
            </a:xfrm>
            <a:custGeom>
              <a:avLst/>
              <a:gdLst/>
              <a:ahLst/>
              <a:cxnLst/>
              <a:rect l="l" t="t" r="r" b="b"/>
              <a:pathLst>
                <a:path w="820" h="786" extrusionOk="0">
                  <a:moveTo>
                    <a:pt x="34" y="785"/>
                  </a:moveTo>
                  <a:cubicBezTo>
                    <a:pt x="218" y="785"/>
                    <a:pt x="786" y="217"/>
                    <a:pt x="819" y="0"/>
                  </a:cubicBezTo>
                  <a:cubicBezTo>
                    <a:pt x="669" y="0"/>
                    <a:pt x="635" y="50"/>
                    <a:pt x="552" y="134"/>
                  </a:cubicBezTo>
                  <a:cubicBezTo>
                    <a:pt x="418" y="251"/>
                    <a:pt x="1" y="585"/>
                    <a:pt x="34" y="7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4371294" y="3894299"/>
              <a:ext cx="33930" cy="31941"/>
            </a:xfrm>
            <a:custGeom>
              <a:avLst/>
              <a:gdLst/>
              <a:ahLst/>
              <a:cxnLst/>
              <a:rect l="l" t="t" r="r" b="b"/>
              <a:pathLst>
                <a:path w="853" h="803" extrusionOk="0">
                  <a:moveTo>
                    <a:pt x="1" y="803"/>
                  </a:moveTo>
                  <a:cubicBezTo>
                    <a:pt x="201" y="786"/>
                    <a:pt x="803" y="201"/>
                    <a:pt x="853" y="34"/>
                  </a:cubicBezTo>
                  <a:cubicBezTo>
                    <a:pt x="602" y="1"/>
                    <a:pt x="34" y="569"/>
                    <a:pt x="1" y="8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4520858" y="3225038"/>
              <a:ext cx="43875" cy="55171"/>
            </a:xfrm>
            <a:custGeom>
              <a:avLst/>
              <a:gdLst/>
              <a:ahLst/>
              <a:cxnLst/>
              <a:rect l="l" t="t" r="r" b="b"/>
              <a:pathLst>
                <a:path w="1103" h="1387" extrusionOk="0">
                  <a:moveTo>
                    <a:pt x="936" y="100"/>
                  </a:moveTo>
                  <a:cubicBezTo>
                    <a:pt x="368" y="418"/>
                    <a:pt x="0" y="1387"/>
                    <a:pt x="852" y="401"/>
                  </a:cubicBezTo>
                  <a:cubicBezTo>
                    <a:pt x="902" y="351"/>
                    <a:pt x="1019" y="234"/>
                    <a:pt x="1036" y="201"/>
                  </a:cubicBezTo>
                  <a:cubicBezTo>
                    <a:pt x="1103" y="100"/>
                    <a:pt x="1086" y="0"/>
                    <a:pt x="936" y="10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4526149" y="3374562"/>
              <a:ext cx="29276" cy="33930"/>
            </a:xfrm>
            <a:custGeom>
              <a:avLst/>
              <a:gdLst/>
              <a:ahLst/>
              <a:cxnLst/>
              <a:rect l="l" t="t" r="r" b="b"/>
              <a:pathLst>
                <a:path w="736" h="853" extrusionOk="0">
                  <a:moveTo>
                    <a:pt x="1" y="836"/>
                  </a:moveTo>
                  <a:cubicBezTo>
                    <a:pt x="17" y="836"/>
                    <a:pt x="17" y="853"/>
                    <a:pt x="68" y="836"/>
                  </a:cubicBezTo>
                  <a:cubicBezTo>
                    <a:pt x="151" y="819"/>
                    <a:pt x="736" y="218"/>
                    <a:pt x="703" y="17"/>
                  </a:cubicBezTo>
                  <a:cubicBezTo>
                    <a:pt x="552" y="1"/>
                    <a:pt x="552" y="67"/>
                    <a:pt x="469" y="151"/>
                  </a:cubicBezTo>
                  <a:cubicBezTo>
                    <a:pt x="368" y="251"/>
                    <a:pt x="352" y="251"/>
                    <a:pt x="285" y="368"/>
                  </a:cubicBezTo>
                  <a:cubicBezTo>
                    <a:pt x="201" y="468"/>
                    <a:pt x="1" y="686"/>
                    <a:pt x="1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4790034" y="3670986"/>
              <a:ext cx="37232" cy="20645"/>
            </a:xfrm>
            <a:custGeom>
              <a:avLst/>
              <a:gdLst/>
              <a:ahLst/>
              <a:cxnLst/>
              <a:rect l="l" t="t" r="r" b="b"/>
              <a:pathLst>
                <a:path w="936" h="519" extrusionOk="0">
                  <a:moveTo>
                    <a:pt x="384" y="268"/>
                  </a:moveTo>
                  <a:cubicBezTo>
                    <a:pt x="251" y="184"/>
                    <a:pt x="201" y="1"/>
                    <a:pt x="0" y="1"/>
                  </a:cubicBezTo>
                  <a:cubicBezTo>
                    <a:pt x="0" y="251"/>
                    <a:pt x="251" y="519"/>
                    <a:pt x="635" y="519"/>
                  </a:cubicBezTo>
                  <a:cubicBezTo>
                    <a:pt x="936" y="519"/>
                    <a:pt x="886" y="485"/>
                    <a:pt x="919" y="435"/>
                  </a:cubicBezTo>
                  <a:cubicBezTo>
                    <a:pt x="785" y="301"/>
                    <a:pt x="568" y="385"/>
                    <a:pt x="384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5201416" y="2589627"/>
              <a:ext cx="31941" cy="30629"/>
            </a:xfrm>
            <a:custGeom>
              <a:avLst/>
              <a:gdLst/>
              <a:ahLst/>
              <a:cxnLst/>
              <a:rect l="l" t="t" r="r" b="b"/>
              <a:pathLst>
                <a:path w="803" h="770" extrusionOk="0">
                  <a:moveTo>
                    <a:pt x="17" y="769"/>
                  </a:moveTo>
                  <a:cubicBezTo>
                    <a:pt x="251" y="736"/>
                    <a:pt x="769" y="268"/>
                    <a:pt x="803" y="1"/>
                  </a:cubicBezTo>
                  <a:cubicBezTo>
                    <a:pt x="619" y="1"/>
                    <a:pt x="502" y="218"/>
                    <a:pt x="352" y="335"/>
                  </a:cubicBezTo>
                  <a:cubicBezTo>
                    <a:pt x="235" y="419"/>
                    <a:pt x="1" y="586"/>
                    <a:pt x="17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4389234" y="4093705"/>
              <a:ext cx="27287" cy="33930"/>
            </a:xfrm>
            <a:custGeom>
              <a:avLst/>
              <a:gdLst/>
              <a:ahLst/>
              <a:cxnLst/>
              <a:rect l="l" t="t" r="r" b="b"/>
              <a:pathLst>
                <a:path w="686" h="853" extrusionOk="0">
                  <a:moveTo>
                    <a:pt x="34" y="852"/>
                  </a:moveTo>
                  <a:cubicBezTo>
                    <a:pt x="185" y="836"/>
                    <a:pt x="302" y="585"/>
                    <a:pt x="402" y="468"/>
                  </a:cubicBezTo>
                  <a:cubicBezTo>
                    <a:pt x="535" y="301"/>
                    <a:pt x="686" y="167"/>
                    <a:pt x="652" y="17"/>
                  </a:cubicBezTo>
                  <a:cubicBezTo>
                    <a:pt x="519" y="0"/>
                    <a:pt x="485" y="67"/>
                    <a:pt x="418" y="151"/>
                  </a:cubicBezTo>
                  <a:cubicBezTo>
                    <a:pt x="268" y="334"/>
                    <a:pt x="1" y="602"/>
                    <a:pt x="34" y="8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4529490" y="3314736"/>
              <a:ext cx="28600" cy="28640"/>
            </a:xfrm>
            <a:custGeom>
              <a:avLst/>
              <a:gdLst/>
              <a:ahLst/>
              <a:cxnLst/>
              <a:rect l="l" t="t" r="r" b="b"/>
              <a:pathLst>
                <a:path w="719" h="720" extrusionOk="0">
                  <a:moveTo>
                    <a:pt x="34" y="719"/>
                  </a:moveTo>
                  <a:cubicBezTo>
                    <a:pt x="201" y="719"/>
                    <a:pt x="334" y="519"/>
                    <a:pt x="401" y="419"/>
                  </a:cubicBezTo>
                  <a:cubicBezTo>
                    <a:pt x="535" y="268"/>
                    <a:pt x="685" y="201"/>
                    <a:pt x="719" y="1"/>
                  </a:cubicBezTo>
                  <a:cubicBezTo>
                    <a:pt x="451" y="1"/>
                    <a:pt x="0" y="519"/>
                    <a:pt x="34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4849184" y="3565297"/>
              <a:ext cx="35243" cy="23986"/>
            </a:xfrm>
            <a:custGeom>
              <a:avLst/>
              <a:gdLst/>
              <a:ahLst/>
              <a:cxnLst/>
              <a:rect l="l" t="t" r="r" b="b"/>
              <a:pathLst>
                <a:path w="886" h="603" extrusionOk="0">
                  <a:moveTo>
                    <a:pt x="0" y="602"/>
                  </a:moveTo>
                  <a:cubicBezTo>
                    <a:pt x="150" y="602"/>
                    <a:pt x="819" y="268"/>
                    <a:pt x="886" y="84"/>
                  </a:cubicBezTo>
                  <a:cubicBezTo>
                    <a:pt x="735" y="1"/>
                    <a:pt x="0" y="369"/>
                    <a:pt x="0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4546754" y="3687613"/>
              <a:ext cx="23986" cy="36595"/>
            </a:xfrm>
            <a:custGeom>
              <a:avLst/>
              <a:gdLst/>
              <a:ahLst/>
              <a:cxnLst/>
              <a:rect l="l" t="t" r="r" b="b"/>
              <a:pathLst>
                <a:path w="603" h="920" extrusionOk="0">
                  <a:moveTo>
                    <a:pt x="168" y="919"/>
                  </a:moveTo>
                  <a:cubicBezTo>
                    <a:pt x="268" y="869"/>
                    <a:pt x="318" y="568"/>
                    <a:pt x="385" y="468"/>
                  </a:cubicBezTo>
                  <a:cubicBezTo>
                    <a:pt x="452" y="351"/>
                    <a:pt x="602" y="151"/>
                    <a:pt x="569" y="50"/>
                  </a:cubicBezTo>
                  <a:cubicBezTo>
                    <a:pt x="535" y="17"/>
                    <a:pt x="519" y="0"/>
                    <a:pt x="452" y="50"/>
                  </a:cubicBezTo>
                  <a:cubicBezTo>
                    <a:pt x="452" y="50"/>
                    <a:pt x="368" y="151"/>
                    <a:pt x="352" y="151"/>
                  </a:cubicBezTo>
                  <a:cubicBezTo>
                    <a:pt x="218" y="334"/>
                    <a:pt x="1" y="719"/>
                    <a:pt x="168" y="9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4932916" y="3582600"/>
              <a:ext cx="27287" cy="31265"/>
            </a:xfrm>
            <a:custGeom>
              <a:avLst/>
              <a:gdLst/>
              <a:ahLst/>
              <a:cxnLst/>
              <a:rect l="l" t="t" r="r" b="b"/>
              <a:pathLst>
                <a:path w="686" h="786" extrusionOk="0">
                  <a:moveTo>
                    <a:pt x="568" y="535"/>
                  </a:moveTo>
                  <a:cubicBezTo>
                    <a:pt x="368" y="318"/>
                    <a:pt x="218" y="0"/>
                    <a:pt x="34" y="67"/>
                  </a:cubicBezTo>
                  <a:cubicBezTo>
                    <a:pt x="0" y="167"/>
                    <a:pt x="418" y="769"/>
                    <a:pt x="685" y="786"/>
                  </a:cubicBezTo>
                  <a:cubicBezTo>
                    <a:pt x="685" y="619"/>
                    <a:pt x="652" y="619"/>
                    <a:pt x="568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116331" y="2144991"/>
              <a:ext cx="26651" cy="31941"/>
            </a:xfrm>
            <a:custGeom>
              <a:avLst/>
              <a:gdLst/>
              <a:ahLst/>
              <a:cxnLst/>
              <a:rect l="l" t="t" r="r" b="b"/>
              <a:pathLst>
                <a:path w="670" h="803" extrusionOk="0">
                  <a:moveTo>
                    <a:pt x="1" y="786"/>
                  </a:moveTo>
                  <a:cubicBezTo>
                    <a:pt x="318" y="803"/>
                    <a:pt x="669" y="185"/>
                    <a:pt x="653" y="1"/>
                  </a:cubicBezTo>
                  <a:cubicBezTo>
                    <a:pt x="486" y="18"/>
                    <a:pt x="369" y="251"/>
                    <a:pt x="285" y="368"/>
                  </a:cubicBezTo>
                  <a:cubicBezTo>
                    <a:pt x="185" y="502"/>
                    <a:pt x="18" y="636"/>
                    <a:pt x="1" y="7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4311468" y="3937497"/>
              <a:ext cx="25298" cy="37948"/>
            </a:xfrm>
            <a:custGeom>
              <a:avLst/>
              <a:gdLst/>
              <a:ahLst/>
              <a:cxnLst/>
              <a:rect l="l" t="t" r="r" b="b"/>
              <a:pathLst>
                <a:path w="636" h="954" extrusionOk="0">
                  <a:moveTo>
                    <a:pt x="586" y="101"/>
                  </a:moveTo>
                  <a:cubicBezTo>
                    <a:pt x="586" y="101"/>
                    <a:pt x="569" y="1"/>
                    <a:pt x="452" y="101"/>
                  </a:cubicBezTo>
                  <a:cubicBezTo>
                    <a:pt x="452" y="101"/>
                    <a:pt x="1" y="736"/>
                    <a:pt x="101" y="836"/>
                  </a:cubicBezTo>
                  <a:cubicBezTo>
                    <a:pt x="218" y="953"/>
                    <a:pt x="352" y="652"/>
                    <a:pt x="419" y="535"/>
                  </a:cubicBezTo>
                  <a:cubicBezTo>
                    <a:pt x="502" y="402"/>
                    <a:pt x="636" y="218"/>
                    <a:pt x="586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119672" y="2886728"/>
              <a:ext cx="32618" cy="30629"/>
            </a:xfrm>
            <a:custGeom>
              <a:avLst/>
              <a:gdLst/>
              <a:ahLst/>
              <a:cxnLst/>
              <a:rect l="l" t="t" r="r" b="b"/>
              <a:pathLst>
                <a:path w="820" h="770" extrusionOk="0">
                  <a:moveTo>
                    <a:pt x="285" y="769"/>
                  </a:moveTo>
                  <a:cubicBezTo>
                    <a:pt x="402" y="736"/>
                    <a:pt x="351" y="736"/>
                    <a:pt x="402" y="585"/>
                  </a:cubicBezTo>
                  <a:cubicBezTo>
                    <a:pt x="435" y="502"/>
                    <a:pt x="485" y="435"/>
                    <a:pt x="535" y="385"/>
                  </a:cubicBezTo>
                  <a:cubicBezTo>
                    <a:pt x="635" y="285"/>
                    <a:pt x="819" y="184"/>
                    <a:pt x="803" y="1"/>
                  </a:cubicBezTo>
                  <a:cubicBezTo>
                    <a:pt x="585" y="1"/>
                    <a:pt x="1" y="519"/>
                    <a:pt x="285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4659762" y="3279533"/>
              <a:ext cx="23946" cy="35919"/>
            </a:xfrm>
            <a:custGeom>
              <a:avLst/>
              <a:gdLst/>
              <a:ahLst/>
              <a:cxnLst/>
              <a:rect l="l" t="t" r="r" b="b"/>
              <a:pathLst>
                <a:path w="602" h="903" extrusionOk="0">
                  <a:moveTo>
                    <a:pt x="34" y="903"/>
                  </a:moveTo>
                  <a:cubicBezTo>
                    <a:pt x="217" y="869"/>
                    <a:pt x="184" y="769"/>
                    <a:pt x="334" y="502"/>
                  </a:cubicBezTo>
                  <a:cubicBezTo>
                    <a:pt x="384" y="418"/>
                    <a:pt x="602" y="117"/>
                    <a:pt x="501" y="67"/>
                  </a:cubicBezTo>
                  <a:cubicBezTo>
                    <a:pt x="368" y="0"/>
                    <a:pt x="0" y="635"/>
                    <a:pt x="34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4529490" y="3542066"/>
              <a:ext cx="22633" cy="31941"/>
            </a:xfrm>
            <a:custGeom>
              <a:avLst/>
              <a:gdLst/>
              <a:ahLst/>
              <a:cxnLst/>
              <a:rect l="l" t="t" r="r" b="b"/>
              <a:pathLst>
                <a:path w="569" h="803" extrusionOk="0">
                  <a:moveTo>
                    <a:pt x="34" y="769"/>
                  </a:moveTo>
                  <a:cubicBezTo>
                    <a:pt x="268" y="802"/>
                    <a:pt x="568" y="167"/>
                    <a:pt x="568" y="0"/>
                  </a:cubicBezTo>
                  <a:cubicBezTo>
                    <a:pt x="334" y="17"/>
                    <a:pt x="0" y="635"/>
                    <a:pt x="34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889041" y="3615178"/>
              <a:ext cx="29276" cy="25935"/>
            </a:xfrm>
            <a:custGeom>
              <a:avLst/>
              <a:gdLst/>
              <a:ahLst/>
              <a:cxnLst/>
              <a:rect l="l" t="t" r="r" b="b"/>
              <a:pathLst>
                <a:path w="736" h="652" extrusionOk="0">
                  <a:moveTo>
                    <a:pt x="435" y="251"/>
                  </a:moveTo>
                  <a:cubicBezTo>
                    <a:pt x="301" y="150"/>
                    <a:pt x="235" y="0"/>
                    <a:pt x="67" y="0"/>
                  </a:cubicBezTo>
                  <a:cubicBezTo>
                    <a:pt x="1" y="217"/>
                    <a:pt x="552" y="652"/>
                    <a:pt x="736" y="635"/>
                  </a:cubicBezTo>
                  <a:cubicBezTo>
                    <a:pt x="736" y="485"/>
                    <a:pt x="535" y="334"/>
                    <a:pt x="435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916965" y="3593221"/>
              <a:ext cx="29276" cy="27964"/>
            </a:xfrm>
            <a:custGeom>
              <a:avLst/>
              <a:gdLst/>
              <a:ahLst/>
              <a:cxnLst/>
              <a:rect l="l" t="t" r="r" b="b"/>
              <a:pathLst>
                <a:path w="736" h="703" extrusionOk="0">
                  <a:moveTo>
                    <a:pt x="518" y="602"/>
                  </a:moveTo>
                  <a:cubicBezTo>
                    <a:pt x="585" y="669"/>
                    <a:pt x="602" y="702"/>
                    <a:pt x="719" y="669"/>
                  </a:cubicBezTo>
                  <a:cubicBezTo>
                    <a:pt x="736" y="552"/>
                    <a:pt x="702" y="519"/>
                    <a:pt x="619" y="452"/>
                  </a:cubicBezTo>
                  <a:cubicBezTo>
                    <a:pt x="552" y="402"/>
                    <a:pt x="184" y="1"/>
                    <a:pt x="84" y="101"/>
                  </a:cubicBezTo>
                  <a:cubicBezTo>
                    <a:pt x="0" y="184"/>
                    <a:pt x="101" y="251"/>
                    <a:pt x="151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4524160" y="3695569"/>
              <a:ext cx="21321" cy="33294"/>
            </a:xfrm>
            <a:custGeom>
              <a:avLst/>
              <a:gdLst/>
              <a:ahLst/>
              <a:cxnLst/>
              <a:rect l="l" t="t" r="r" b="b"/>
              <a:pathLst>
                <a:path w="536" h="837" extrusionOk="0">
                  <a:moveTo>
                    <a:pt x="84" y="836"/>
                  </a:moveTo>
                  <a:cubicBezTo>
                    <a:pt x="218" y="836"/>
                    <a:pt x="268" y="602"/>
                    <a:pt x="318" y="485"/>
                  </a:cubicBezTo>
                  <a:cubicBezTo>
                    <a:pt x="352" y="402"/>
                    <a:pt x="535" y="134"/>
                    <a:pt x="418" y="84"/>
                  </a:cubicBezTo>
                  <a:cubicBezTo>
                    <a:pt x="285" y="1"/>
                    <a:pt x="101" y="502"/>
                    <a:pt x="67" y="636"/>
                  </a:cubicBezTo>
                  <a:cubicBezTo>
                    <a:pt x="1" y="836"/>
                    <a:pt x="84" y="836"/>
                    <a:pt x="84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4477660" y="3164536"/>
              <a:ext cx="24622" cy="32618"/>
            </a:xfrm>
            <a:custGeom>
              <a:avLst/>
              <a:gdLst/>
              <a:ahLst/>
              <a:cxnLst/>
              <a:rect l="l" t="t" r="r" b="b"/>
              <a:pathLst>
                <a:path w="619" h="820" extrusionOk="0">
                  <a:moveTo>
                    <a:pt x="618" y="769"/>
                  </a:moveTo>
                  <a:cubicBezTo>
                    <a:pt x="618" y="669"/>
                    <a:pt x="167" y="1"/>
                    <a:pt x="67" y="185"/>
                  </a:cubicBezTo>
                  <a:cubicBezTo>
                    <a:pt x="0" y="285"/>
                    <a:pt x="351" y="652"/>
                    <a:pt x="418" y="736"/>
                  </a:cubicBezTo>
                  <a:cubicBezTo>
                    <a:pt x="468" y="786"/>
                    <a:pt x="485" y="819"/>
                    <a:pt x="568" y="803"/>
                  </a:cubicBezTo>
                  <a:cubicBezTo>
                    <a:pt x="618" y="786"/>
                    <a:pt x="585" y="803"/>
                    <a:pt x="618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4331437" y="3750741"/>
              <a:ext cx="17979" cy="33930"/>
            </a:xfrm>
            <a:custGeom>
              <a:avLst/>
              <a:gdLst/>
              <a:ahLst/>
              <a:cxnLst/>
              <a:rect l="l" t="t" r="r" b="b"/>
              <a:pathLst>
                <a:path w="452" h="853" extrusionOk="0">
                  <a:moveTo>
                    <a:pt x="84" y="853"/>
                  </a:moveTo>
                  <a:cubicBezTo>
                    <a:pt x="217" y="819"/>
                    <a:pt x="201" y="836"/>
                    <a:pt x="234" y="652"/>
                  </a:cubicBezTo>
                  <a:cubicBezTo>
                    <a:pt x="301" y="318"/>
                    <a:pt x="451" y="151"/>
                    <a:pt x="384" y="1"/>
                  </a:cubicBezTo>
                  <a:cubicBezTo>
                    <a:pt x="167" y="67"/>
                    <a:pt x="0" y="552"/>
                    <a:pt x="84" y="8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4870425" y="3620468"/>
              <a:ext cx="26651" cy="23310"/>
            </a:xfrm>
            <a:custGeom>
              <a:avLst/>
              <a:gdLst/>
              <a:ahLst/>
              <a:cxnLst/>
              <a:rect l="l" t="t" r="r" b="b"/>
              <a:pathLst>
                <a:path w="670" h="586" extrusionOk="0">
                  <a:moveTo>
                    <a:pt x="118" y="251"/>
                  </a:moveTo>
                  <a:cubicBezTo>
                    <a:pt x="268" y="385"/>
                    <a:pt x="469" y="586"/>
                    <a:pt x="669" y="586"/>
                  </a:cubicBezTo>
                  <a:cubicBezTo>
                    <a:pt x="669" y="368"/>
                    <a:pt x="168" y="1"/>
                    <a:pt x="34" y="51"/>
                  </a:cubicBezTo>
                  <a:cubicBezTo>
                    <a:pt x="1" y="168"/>
                    <a:pt x="68" y="201"/>
                    <a:pt x="118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4539435" y="3289478"/>
              <a:ext cx="24662" cy="29316"/>
            </a:xfrm>
            <a:custGeom>
              <a:avLst/>
              <a:gdLst/>
              <a:ahLst/>
              <a:cxnLst/>
              <a:rect l="l" t="t" r="r" b="b"/>
              <a:pathLst>
                <a:path w="620" h="737" extrusionOk="0">
                  <a:moveTo>
                    <a:pt x="1" y="686"/>
                  </a:moveTo>
                  <a:cubicBezTo>
                    <a:pt x="201" y="736"/>
                    <a:pt x="619" y="201"/>
                    <a:pt x="552" y="68"/>
                  </a:cubicBezTo>
                  <a:cubicBezTo>
                    <a:pt x="369" y="1"/>
                    <a:pt x="18" y="536"/>
                    <a:pt x="1" y="6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5070507" y="2206806"/>
              <a:ext cx="35243" cy="32618"/>
            </a:xfrm>
            <a:custGeom>
              <a:avLst/>
              <a:gdLst/>
              <a:ahLst/>
              <a:cxnLst/>
              <a:rect l="l" t="t" r="r" b="b"/>
              <a:pathLst>
                <a:path w="886" h="820" extrusionOk="0">
                  <a:moveTo>
                    <a:pt x="585" y="101"/>
                  </a:moveTo>
                  <a:cubicBezTo>
                    <a:pt x="434" y="168"/>
                    <a:pt x="368" y="285"/>
                    <a:pt x="267" y="418"/>
                  </a:cubicBezTo>
                  <a:cubicBezTo>
                    <a:pt x="234" y="452"/>
                    <a:pt x="0" y="819"/>
                    <a:pt x="217" y="736"/>
                  </a:cubicBezTo>
                  <a:cubicBezTo>
                    <a:pt x="318" y="702"/>
                    <a:pt x="886" y="1"/>
                    <a:pt x="585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4348700" y="3750064"/>
              <a:ext cx="18656" cy="31941"/>
            </a:xfrm>
            <a:custGeom>
              <a:avLst/>
              <a:gdLst/>
              <a:ahLst/>
              <a:cxnLst/>
              <a:rect l="l" t="t" r="r" b="b"/>
              <a:pathLst>
                <a:path w="469" h="803" extrusionOk="0">
                  <a:moveTo>
                    <a:pt x="101" y="803"/>
                  </a:moveTo>
                  <a:cubicBezTo>
                    <a:pt x="285" y="770"/>
                    <a:pt x="168" y="786"/>
                    <a:pt x="301" y="435"/>
                  </a:cubicBezTo>
                  <a:cubicBezTo>
                    <a:pt x="335" y="352"/>
                    <a:pt x="368" y="302"/>
                    <a:pt x="385" y="235"/>
                  </a:cubicBezTo>
                  <a:cubicBezTo>
                    <a:pt x="468" y="34"/>
                    <a:pt x="402" y="51"/>
                    <a:pt x="385" y="34"/>
                  </a:cubicBezTo>
                  <a:cubicBezTo>
                    <a:pt x="218" y="1"/>
                    <a:pt x="1" y="519"/>
                    <a:pt x="101" y="8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4499577" y="3698234"/>
              <a:ext cx="20645" cy="28640"/>
            </a:xfrm>
            <a:custGeom>
              <a:avLst/>
              <a:gdLst/>
              <a:ahLst/>
              <a:cxnLst/>
              <a:rect l="l" t="t" r="r" b="b"/>
              <a:pathLst>
                <a:path w="519" h="720" extrusionOk="0">
                  <a:moveTo>
                    <a:pt x="34" y="702"/>
                  </a:moveTo>
                  <a:cubicBezTo>
                    <a:pt x="201" y="686"/>
                    <a:pt x="151" y="719"/>
                    <a:pt x="218" y="569"/>
                  </a:cubicBezTo>
                  <a:cubicBezTo>
                    <a:pt x="335" y="335"/>
                    <a:pt x="518" y="201"/>
                    <a:pt x="485" y="1"/>
                  </a:cubicBezTo>
                  <a:cubicBezTo>
                    <a:pt x="284" y="1"/>
                    <a:pt x="0" y="452"/>
                    <a:pt x="34" y="7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5190795" y="2341732"/>
              <a:ext cx="26611" cy="21321"/>
            </a:xfrm>
            <a:custGeom>
              <a:avLst/>
              <a:gdLst/>
              <a:ahLst/>
              <a:cxnLst/>
              <a:rect l="l" t="t" r="r" b="b"/>
              <a:pathLst>
                <a:path w="669" h="536" extrusionOk="0">
                  <a:moveTo>
                    <a:pt x="34" y="535"/>
                  </a:moveTo>
                  <a:cubicBezTo>
                    <a:pt x="184" y="519"/>
                    <a:pt x="284" y="402"/>
                    <a:pt x="368" y="318"/>
                  </a:cubicBezTo>
                  <a:cubicBezTo>
                    <a:pt x="502" y="218"/>
                    <a:pt x="635" y="168"/>
                    <a:pt x="669" y="1"/>
                  </a:cubicBezTo>
                  <a:cubicBezTo>
                    <a:pt x="401" y="17"/>
                    <a:pt x="0" y="285"/>
                    <a:pt x="34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4924284" y="3218395"/>
              <a:ext cx="33930" cy="25935"/>
            </a:xfrm>
            <a:custGeom>
              <a:avLst/>
              <a:gdLst/>
              <a:ahLst/>
              <a:cxnLst/>
              <a:rect l="l" t="t" r="r" b="b"/>
              <a:pathLst>
                <a:path w="853" h="652" extrusionOk="0">
                  <a:moveTo>
                    <a:pt x="0" y="551"/>
                  </a:moveTo>
                  <a:cubicBezTo>
                    <a:pt x="0" y="551"/>
                    <a:pt x="0" y="652"/>
                    <a:pt x="234" y="535"/>
                  </a:cubicBezTo>
                  <a:cubicBezTo>
                    <a:pt x="301" y="518"/>
                    <a:pt x="351" y="468"/>
                    <a:pt x="418" y="435"/>
                  </a:cubicBezTo>
                  <a:cubicBezTo>
                    <a:pt x="735" y="267"/>
                    <a:pt x="852" y="0"/>
                    <a:pt x="268" y="301"/>
                  </a:cubicBezTo>
                  <a:cubicBezTo>
                    <a:pt x="151" y="368"/>
                    <a:pt x="0" y="435"/>
                    <a:pt x="0" y="5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4665053" y="3313424"/>
              <a:ext cx="19332" cy="24622"/>
            </a:xfrm>
            <a:custGeom>
              <a:avLst/>
              <a:gdLst/>
              <a:ahLst/>
              <a:cxnLst/>
              <a:rect l="l" t="t" r="r" b="b"/>
              <a:pathLst>
                <a:path w="486" h="619" extrusionOk="0">
                  <a:moveTo>
                    <a:pt x="1" y="619"/>
                  </a:moveTo>
                  <a:cubicBezTo>
                    <a:pt x="135" y="602"/>
                    <a:pt x="101" y="602"/>
                    <a:pt x="168" y="518"/>
                  </a:cubicBezTo>
                  <a:cubicBezTo>
                    <a:pt x="285" y="368"/>
                    <a:pt x="469" y="218"/>
                    <a:pt x="485" y="17"/>
                  </a:cubicBezTo>
                  <a:cubicBezTo>
                    <a:pt x="352" y="0"/>
                    <a:pt x="368" y="0"/>
                    <a:pt x="151" y="218"/>
                  </a:cubicBezTo>
                  <a:cubicBezTo>
                    <a:pt x="68" y="318"/>
                    <a:pt x="1" y="435"/>
                    <a:pt x="1" y="6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4906981" y="3605870"/>
              <a:ext cx="24622" cy="23946"/>
            </a:xfrm>
            <a:custGeom>
              <a:avLst/>
              <a:gdLst/>
              <a:ahLst/>
              <a:cxnLst/>
              <a:rect l="l" t="t" r="r" b="b"/>
              <a:pathLst>
                <a:path w="619" h="602" extrusionOk="0">
                  <a:moveTo>
                    <a:pt x="586" y="552"/>
                  </a:moveTo>
                  <a:cubicBezTo>
                    <a:pt x="619" y="384"/>
                    <a:pt x="251" y="0"/>
                    <a:pt x="51" y="34"/>
                  </a:cubicBezTo>
                  <a:cubicBezTo>
                    <a:pt x="1" y="201"/>
                    <a:pt x="435" y="602"/>
                    <a:pt x="586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4609921" y="3009681"/>
              <a:ext cx="25259" cy="31265"/>
            </a:xfrm>
            <a:custGeom>
              <a:avLst/>
              <a:gdLst/>
              <a:ahLst/>
              <a:cxnLst/>
              <a:rect l="l" t="t" r="r" b="b"/>
              <a:pathLst>
                <a:path w="635" h="786" extrusionOk="0">
                  <a:moveTo>
                    <a:pt x="33" y="769"/>
                  </a:moveTo>
                  <a:cubicBezTo>
                    <a:pt x="33" y="786"/>
                    <a:pt x="50" y="769"/>
                    <a:pt x="50" y="786"/>
                  </a:cubicBezTo>
                  <a:lnTo>
                    <a:pt x="117" y="786"/>
                  </a:lnTo>
                  <a:cubicBezTo>
                    <a:pt x="117" y="786"/>
                    <a:pt x="201" y="719"/>
                    <a:pt x="217" y="719"/>
                  </a:cubicBezTo>
                  <a:cubicBezTo>
                    <a:pt x="267" y="669"/>
                    <a:pt x="551" y="385"/>
                    <a:pt x="568" y="301"/>
                  </a:cubicBezTo>
                  <a:cubicBezTo>
                    <a:pt x="635" y="1"/>
                    <a:pt x="0" y="552"/>
                    <a:pt x="33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4527501" y="3965421"/>
              <a:ext cx="17303" cy="25975"/>
            </a:xfrm>
            <a:custGeom>
              <a:avLst/>
              <a:gdLst/>
              <a:ahLst/>
              <a:cxnLst/>
              <a:rect l="l" t="t" r="r" b="b"/>
              <a:pathLst>
                <a:path w="435" h="653" extrusionOk="0">
                  <a:moveTo>
                    <a:pt x="50" y="652"/>
                  </a:moveTo>
                  <a:cubicBezTo>
                    <a:pt x="201" y="635"/>
                    <a:pt x="201" y="485"/>
                    <a:pt x="268" y="368"/>
                  </a:cubicBezTo>
                  <a:cubicBezTo>
                    <a:pt x="351" y="234"/>
                    <a:pt x="435" y="168"/>
                    <a:pt x="418" y="0"/>
                  </a:cubicBezTo>
                  <a:cubicBezTo>
                    <a:pt x="284" y="0"/>
                    <a:pt x="201" y="84"/>
                    <a:pt x="117" y="251"/>
                  </a:cubicBezTo>
                  <a:cubicBezTo>
                    <a:pt x="34" y="385"/>
                    <a:pt x="0" y="535"/>
                    <a:pt x="50" y="6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4797314" y="2242685"/>
              <a:ext cx="22633" cy="20645"/>
            </a:xfrm>
            <a:custGeom>
              <a:avLst/>
              <a:gdLst/>
              <a:ahLst/>
              <a:cxnLst/>
              <a:rect l="l" t="t" r="r" b="b"/>
              <a:pathLst>
                <a:path w="569" h="519" extrusionOk="0">
                  <a:moveTo>
                    <a:pt x="51" y="519"/>
                  </a:moveTo>
                  <a:cubicBezTo>
                    <a:pt x="218" y="502"/>
                    <a:pt x="385" y="335"/>
                    <a:pt x="469" y="201"/>
                  </a:cubicBezTo>
                  <a:cubicBezTo>
                    <a:pt x="552" y="118"/>
                    <a:pt x="569" y="135"/>
                    <a:pt x="519" y="1"/>
                  </a:cubicBezTo>
                  <a:cubicBezTo>
                    <a:pt x="368" y="1"/>
                    <a:pt x="1" y="318"/>
                    <a:pt x="51" y="5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4718235" y="3005703"/>
              <a:ext cx="20645" cy="21957"/>
            </a:xfrm>
            <a:custGeom>
              <a:avLst/>
              <a:gdLst/>
              <a:ahLst/>
              <a:cxnLst/>
              <a:rect l="l" t="t" r="r" b="b"/>
              <a:pathLst>
                <a:path w="519" h="552" extrusionOk="0">
                  <a:moveTo>
                    <a:pt x="84" y="552"/>
                  </a:moveTo>
                  <a:cubicBezTo>
                    <a:pt x="335" y="518"/>
                    <a:pt x="67" y="318"/>
                    <a:pt x="368" y="184"/>
                  </a:cubicBezTo>
                  <a:cubicBezTo>
                    <a:pt x="518" y="117"/>
                    <a:pt x="452" y="184"/>
                    <a:pt x="502" y="84"/>
                  </a:cubicBezTo>
                  <a:cubicBezTo>
                    <a:pt x="502" y="84"/>
                    <a:pt x="502" y="0"/>
                    <a:pt x="301" y="17"/>
                  </a:cubicBezTo>
                  <a:cubicBezTo>
                    <a:pt x="218" y="34"/>
                    <a:pt x="168" y="67"/>
                    <a:pt x="117" y="117"/>
                  </a:cubicBezTo>
                  <a:cubicBezTo>
                    <a:pt x="34" y="234"/>
                    <a:pt x="1" y="418"/>
                    <a:pt x="84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4337403" y="3954124"/>
              <a:ext cx="21957" cy="25298"/>
            </a:xfrm>
            <a:custGeom>
              <a:avLst/>
              <a:gdLst/>
              <a:ahLst/>
              <a:cxnLst/>
              <a:rect l="l" t="t" r="r" b="b"/>
              <a:pathLst>
                <a:path w="552" h="636" extrusionOk="0">
                  <a:moveTo>
                    <a:pt x="201" y="635"/>
                  </a:moveTo>
                  <a:cubicBezTo>
                    <a:pt x="318" y="602"/>
                    <a:pt x="268" y="619"/>
                    <a:pt x="335" y="502"/>
                  </a:cubicBezTo>
                  <a:cubicBezTo>
                    <a:pt x="418" y="351"/>
                    <a:pt x="552" y="184"/>
                    <a:pt x="502" y="51"/>
                  </a:cubicBezTo>
                  <a:cubicBezTo>
                    <a:pt x="318" y="0"/>
                    <a:pt x="1" y="535"/>
                    <a:pt x="201" y="6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4661751" y="3413107"/>
              <a:ext cx="17979" cy="23986"/>
            </a:xfrm>
            <a:custGeom>
              <a:avLst/>
              <a:gdLst/>
              <a:ahLst/>
              <a:cxnLst/>
              <a:rect l="l" t="t" r="r" b="b"/>
              <a:pathLst>
                <a:path w="452" h="603" extrusionOk="0">
                  <a:moveTo>
                    <a:pt x="84" y="602"/>
                  </a:moveTo>
                  <a:cubicBezTo>
                    <a:pt x="234" y="585"/>
                    <a:pt x="234" y="485"/>
                    <a:pt x="301" y="352"/>
                  </a:cubicBezTo>
                  <a:cubicBezTo>
                    <a:pt x="368" y="218"/>
                    <a:pt x="451" y="168"/>
                    <a:pt x="451" y="1"/>
                  </a:cubicBezTo>
                  <a:cubicBezTo>
                    <a:pt x="318" y="1"/>
                    <a:pt x="318" y="17"/>
                    <a:pt x="268" y="84"/>
                  </a:cubicBezTo>
                  <a:cubicBezTo>
                    <a:pt x="151" y="201"/>
                    <a:pt x="0" y="435"/>
                    <a:pt x="84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4665729" y="3250933"/>
              <a:ext cx="19332" cy="25975"/>
            </a:xfrm>
            <a:custGeom>
              <a:avLst/>
              <a:gdLst/>
              <a:ahLst/>
              <a:cxnLst/>
              <a:rect l="l" t="t" r="r" b="b"/>
              <a:pathLst>
                <a:path w="486" h="653" extrusionOk="0">
                  <a:moveTo>
                    <a:pt x="34" y="619"/>
                  </a:moveTo>
                  <a:cubicBezTo>
                    <a:pt x="234" y="652"/>
                    <a:pt x="485" y="151"/>
                    <a:pt x="435" y="101"/>
                  </a:cubicBezTo>
                  <a:cubicBezTo>
                    <a:pt x="318" y="1"/>
                    <a:pt x="201" y="218"/>
                    <a:pt x="168" y="268"/>
                  </a:cubicBezTo>
                  <a:cubicBezTo>
                    <a:pt x="101" y="368"/>
                    <a:pt x="1" y="469"/>
                    <a:pt x="34" y="6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4797314" y="3537412"/>
              <a:ext cx="22633" cy="18656"/>
            </a:xfrm>
            <a:custGeom>
              <a:avLst/>
              <a:gdLst/>
              <a:ahLst/>
              <a:cxnLst/>
              <a:rect l="l" t="t" r="r" b="b"/>
              <a:pathLst>
                <a:path w="569" h="469" extrusionOk="0">
                  <a:moveTo>
                    <a:pt x="34" y="401"/>
                  </a:moveTo>
                  <a:cubicBezTo>
                    <a:pt x="151" y="468"/>
                    <a:pt x="235" y="384"/>
                    <a:pt x="335" y="301"/>
                  </a:cubicBezTo>
                  <a:cubicBezTo>
                    <a:pt x="452" y="217"/>
                    <a:pt x="569" y="184"/>
                    <a:pt x="536" y="0"/>
                  </a:cubicBezTo>
                  <a:cubicBezTo>
                    <a:pt x="402" y="0"/>
                    <a:pt x="302" y="84"/>
                    <a:pt x="218" y="134"/>
                  </a:cubicBezTo>
                  <a:cubicBezTo>
                    <a:pt x="34" y="284"/>
                    <a:pt x="1" y="318"/>
                    <a:pt x="34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4641146" y="4114310"/>
              <a:ext cx="20645" cy="21281"/>
            </a:xfrm>
            <a:custGeom>
              <a:avLst/>
              <a:gdLst/>
              <a:ahLst/>
              <a:cxnLst/>
              <a:rect l="l" t="t" r="r" b="b"/>
              <a:pathLst>
                <a:path w="519" h="535" extrusionOk="0">
                  <a:moveTo>
                    <a:pt x="0" y="535"/>
                  </a:moveTo>
                  <a:cubicBezTo>
                    <a:pt x="167" y="535"/>
                    <a:pt x="268" y="435"/>
                    <a:pt x="335" y="351"/>
                  </a:cubicBezTo>
                  <a:cubicBezTo>
                    <a:pt x="401" y="268"/>
                    <a:pt x="518" y="151"/>
                    <a:pt x="468" y="0"/>
                  </a:cubicBezTo>
                  <a:cubicBezTo>
                    <a:pt x="335" y="17"/>
                    <a:pt x="17" y="351"/>
                    <a:pt x="0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4572013" y="3591232"/>
              <a:ext cx="18656" cy="21957"/>
            </a:xfrm>
            <a:custGeom>
              <a:avLst/>
              <a:gdLst/>
              <a:ahLst/>
              <a:cxnLst/>
              <a:rect l="l" t="t" r="r" b="b"/>
              <a:pathLst>
                <a:path w="469" h="552" extrusionOk="0">
                  <a:moveTo>
                    <a:pt x="67" y="535"/>
                  </a:moveTo>
                  <a:cubicBezTo>
                    <a:pt x="235" y="552"/>
                    <a:pt x="468" y="118"/>
                    <a:pt x="435" y="17"/>
                  </a:cubicBezTo>
                  <a:lnTo>
                    <a:pt x="368" y="1"/>
                  </a:lnTo>
                  <a:cubicBezTo>
                    <a:pt x="368" y="1"/>
                    <a:pt x="352" y="1"/>
                    <a:pt x="352" y="1"/>
                  </a:cubicBezTo>
                  <a:cubicBezTo>
                    <a:pt x="318" y="1"/>
                    <a:pt x="285" y="34"/>
                    <a:pt x="268" y="51"/>
                  </a:cubicBezTo>
                  <a:cubicBezTo>
                    <a:pt x="168" y="151"/>
                    <a:pt x="1" y="368"/>
                    <a:pt x="67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4573365" y="3295484"/>
              <a:ext cx="18616" cy="23310"/>
            </a:xfrm>
            <a:custGeom>
              <a:avLst/>
              <a:gdLst/>
              <a:ahLst/>
              <a:cxnLst/>
              <a:rect l="l" t="t" r="r" b="b"/>
              <a:pathLst>
                <a:path w="468" h="586" extrusionOk="0">
                  <a:moveTo>
                    <a:pt x="84" y="585"/>
                  </a:moveTo>
                  <a:cubicBezTo>
                    <a:pt x="234" y="568"/>
                    <a:pt x="468" y="217"/>
                    <a:pt x="468" y="67"/>
                  </a:cubicBezTo>
                  <a:cubicBezTo>
                    <a:pt x="251" y="0"/>
                    <a:pt x="0" y="435"/>
                    <a:pt x="84" y="5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4297546" y="3932843"/>
              <a:ext cx="17303" cy="22633"/>
            </a:xfrm>
            <a:custGeom>
              <a:avLst/>
              <a:gdLst/>
              <a:ahLst/>
              <a:cxnLst/>
              <a:rect l="l" t="t" r="r" b="b"/>
              <a:pathLst>
                <a:path w="435" h="569" extrusionOk="0">
                  <a:moveTo>
                    <a:pt x="84" y="569"/>
                  </a:moveTo>
                  <a:cubicBezTo>
                    <a:pt x="201" y="569"/>
                    <a:pt x="167" y="569"/>
                    <a:pt x="234" y="502"/>
                  </a:cubicBezTo>
                  <a:cubicBezTo>
                    <a:pt x="301" y="402"/>
                    <a:pt x="434" y="168"/>
                    <a:pt x="368" y="17"/>
                  </a:cubicBezTo>
                  <a:cubicBezTo>
                    <a:pt x="234" y="1"/>
                    <a:pt x="0" y="435"/>
                    <a:pt x="84" y="5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4476983" y="3970752"/>
              <a:ext cx="12013" cy="23270"/>
            </a:xfrm>
            <a:custGeom>
              <a:avLst/>
              <a:gdLst/>
              <a:ahLst/>
              <a:cxnLst/>
              <a:rect l="l" t="t" r="r" b="b"/>
              <a:pathLst>
                <a:path w="302" h="585" extrusionOk="0">
                  <a:moveTo>
                    <a:pt x="34" y="585"/>
                  </a:moveTo>
                  <a:cubicBezTo>
                    <a:pt x="284" y="585"/>
                    <a:pt x="301" y="117"/>
                    <a:pt x="251" y="17"/>
                  </a:cubicBezTo>
                  <a:cubicBezTo>
                    <a:pt x="134" y="34"/>
                    <a:pt x="151" y="0"/>
                    <a:pt x="101" y="117"/>
                  </a:cubicBezTo>
                  <a:cubicBezTo>
                    <a:pt x="50" y="234"/>
                    <a:pt x="0" y="451"/>
                    <a:pt x="34" y="5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4708927" y="2571011"/>
              <a:ext cx="21957" cy="29316"/>
            </a:xfrm>
            <a:custGeom>
              <a:avLst/>
              <a:gdLst/>
              <a:ahLst/>
              <a:cxnLst/>
              <a:rect l="l" t="t" r="r" b="b"/>
              <a:pathLst>
                <a:path w="552" h="737" extrusionOk="0">
                  <a:moveTo>
                    <a:pt x="468" y="719"/>
                  </a:moveTo>
                  <a:cubicBezTo>
                    <a:pt x="485" y="703"/>
                    <a:pt x="552" y="703"/>
                    <a:pt x="485" y="536"/>
                  </a:cubicBezTo>
                  <a:cubicBezTo>
                    <a:pt x="368" y="135"/>
                    <a:pt x="1" y="1"/>
                    <a:pt x="268" y="536"/>
                  </a:cubicBezTo>
                  <a:cubicBezTo>
                    <a:pt x="318" y="619"/>
                    <a:pt x="368" y="736"/>
                    <a:pt x="468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4592617" y="2875431"/>
              <a:ext cx="15314" cy="21957"/>
            </a:xfrm>
            <a:custGeom>
              <a:avLst/>
              <a:gdLst/>
              <a:ahLst/>
              <a:cxnLst/>
              <a:rect l="l" t="t" r="r" b="b"/>
              <a:pathLst>
                <a:path w="385" h="552" extrusionOk="0">
                  <a:moveTo>
                    <a:pt x="84" y="552"/>
                  </a:moveTo>
                  <a:cubicBezTo>
                    <a:pt x="218" y="552"/>
                    <a:pt x="301" y="402"/>
                    <a:pt x="368" y="234"/>
                  </a:cubicBezTo>
                  <a:cubicBezTo>
                    <a:pt x="385" y="168"/>
                    <a:pt x="385" y="234"/>
                    <a:pt x="385" y="151"/>
                  </a:cubicBezTo>
                  <a:lnTo>
                    <a:pt x="368" y="67"/>
                  </a:lnTo>
                  <a:cubicBezTo>
                    <a:pt x="368" y="67"/>
                    <a:pt x="368" y="51"/>
                    <a:pt x="368" y="51"/>
                  </a:cubicBezTo>
                  <a:cubicBezTo>
                    <a:pt x="184" y="1"/>
                    <a:pt x="1" y="402"/>
                    <a:pt x="84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4518830" y="3007692"/>
              <a:ext cx="18656" cy="20645"/>
            </a:xfrm>
            <a:custGeom>
              <a:avLst/>
              <a:gdLst/>
              <a:ahLst/>
              <a:cxnLst/>
              <a:rect l="l" t="t" r="r" b="b"/>
              <a:pathLst>
                <a:path w="469" h="519" extrusionOk="0">
                  <a:moveTo>
                    <a:pt x="51" y="34"/>
                  </a:moveTo>
                  <a:cubicBezTo>
                    <a:pt x="68" y="218"/>
                    <a:pt x="135" y="134"/>
                    <a:pt x="218" y="301"/>
                  </a:cubicBezTo>
                  <a:cubicBezTo>
                    <a:pt x="285" y="435"/>
                    <a:pt x="235" y="518"/>
                    <a:pt x="402" y="485"/>
                  </a:cubicBezTo>
                  <a:cubicBezTo>
                    <a:pt x="469" y="251"/>
                    <a:pt x="285" y="17"/>
                    <a:pt x="168" y="0"/>
                  </a:cubicBezTo>
                  <a:cubicBezTo>
                    <a:pt x="1" y="0"/>
                    <a:pt x="101" y="17"/>
                    <a:pt x="51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4612546" y="4015263"/>
              <a:ext cx="17343" cy="19968"/>
            </a:xfrm>
            <a:custGeom>
              <a:avLst/>
              <a:gdLst/>
              <a:ahLst/>
              <a:cxnLst/>
              <a:rect l="l" t="t" r="r" b="b"/>
              <a:pathLst>
                <a:path w="436" h="502" extrusionOk="0">
                  <a:moveTo>
                    <a:pt x="1" y="468"/>
                  </a:moveTo>
                  <a:cubicBezTo>
                    <a:pt x="201" y="502"/>
                    <a:pt x="201" y="402"/>
                    <a:pt x="285" y="285"/>
                  </a:cubicBezTo>
                  <a:cubicBezTo>
                    <a:pt x="352" y="201"/>
                    <a:pt x="435" y="134"/>
                    <a:pt x="352" y="1"/>
                  </a:cubicBezTo>
                  <a:cubicBezTo>
                    <a:pt x="185" y="17"/>
                    <a:pt x="1" y="301"/>
                    <a:pt x="1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4522847" y="4073736"/>
              <a:ext cx="18656" cy="29316"/>
            </a:xfrm>
            <a:custGeom>
              <a:avLst/>
              <a:gdLst/>
              <a:ahLst/>
              <a:cxnLst/>
              <a:rect l="l" t="t" r="r" b="b"/>
              <a:pathLst>
                <a:path w="469" h="737" extrusionOk="0">
                  <a:moveTo>
                    <a:pt x="418" y="268"/>
                  </a:moveTo>
                  <a:cubicBezTo>
                    <a:pt x="468" y="101"/>
                    <a:pt x="401" y="1"/>
                    <a:pt x="284" y="135"/>
                  </a:cubicBezTo>
                  <a:cubicBezTo>
                    <a:pt x="0" y="469"/>
                    <a:pt x="84" y="736"/>
                    <a:pt x="251" y="536"/>
                  </a:cubicBezTo>
                  <a:cubicBezTo>
                    <a:pt x="301" y="486"/>
                    <a:pt x="385" y="352"/>
                    <a:pt x="418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4762747" y="3084781"/>
              <a:ext cx="24662" cy="15314"/>
            </a:xfrm>
            <a:custGeom>
              <a:avLst/>
              <a:gdLst/>
              <a:ahLst/>
              <a:cxnLst/>
              <a:rect l="l" t="t" r="r" b="b"/>
              <a:pathLst>
                <a:path w="620" h="385" extrusionOk="0">
                  <a:moveTo>
                    <a:pt x="1" y="352"/>
                  </a:moveTo>
                  <a:cubicBezTo>
                    <a:pt x="168" y="385"/>
                    <a:pt x="619" y="184"/>
                    <a:pt x="502" y="68"/>
                  </a:cubicBezTo>
                  <a:cubicBezTo>
                    <a:pt x="435" y="1"/>
                    <a:pt x="268" y="84"/>
                    <a:pt x="202" y="118"/>
                  </a:cubicBezTo>
                  <a:cubicBezTo>
                    <a:pt x="85" y="184"/>
                    <a:pt x="1" y="218"/>
                    <a:pt x="1" y="3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403196" y="3902930"/>
              <a:ext cx="19968" cy="17979"/>
            </a:xfrm>
            <a:custGeom>
              <a:avLst/>
              <a:gdLst/>
              <a:ahLst/>
              <a:cxnLst/>
              <a:rect l="l" t="t" r="r" b="b"/>
              <a:pathLst>
                <a:path w="502" h="452" extrusionOk="0">
                  <a:moveTo>
                    <a:pt x="118" y="452"/>
                  </a:moveTo>
                  <a:cubicBezTo>
                    <a:pt x="201" y="452"/>
                    <a:pt x="285" y="352"/>
                    <a:pt x="352" y="285"/>
                  </a:cubicBezTo>
                  <a:cubicBezTo>
                    <a:pt x="418" y="218"/>
                    <a:pt x="485" y="135"/>
                    <a:pt x="502" y="1"/>
                  </a:cubicBezTo>
                  <a:cubicBezTo>
                    <a:pt x="318" y="1"/>
                    <a:pt x="1" y="268"/>
                    <a:pt x="118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578655" y="3334705"/>
              <a:ext cx="15991" cy="17979"/>
            </a:xfrm>
            <a:custGeom>
              <a:avLst/>
              <a:gdLst/>
              <a:ahLst/>
              <a:cxnLst/>
              <a:rect l="l" t="t" r="r" b="b"/>
              <a:pathLst>
                <a:path w="402" h="452" extrusionOk="0">
                  <a:moveTo>
                    <a:pt x="1" y="451"/>
                  </a:moveTo>
                  <a:cubicBezTo>
                    <a:pt x="168" y="451"/>
                    <a:pt x="151" y="384"/>
                    <a:pt x="235" y="301"/>
                  </a:cubicBezTo>
                  <a:cubicBezTo>
                    <a:pt x="318" y="201"/>
                    <a:pt x="385" y="201"/>
                    <a:pt x="402" y="17"/>
                  </a:cubicBezTo>
                  <a:cubicBezTo>
                    <a:pt x="185" y="0"/>
                    <a:pt x="1" y="201"/>
                    <a:pt x="1" y="4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401883" y="3843781"/>
              <a:ext cx="16627" cy="18656"/>
            </a:xfrm>
            <a:custGeom>
              <a:avLst/>
              <a:gdLst/>
              <a:ahLst/>
              <a:cxnLst/>
              <a:rect l="l" t="t" r="r" b="b"/>
              <a:pathLst>
                <a:path w="418" h="469" extrusionOk="0">
                  <a:moveTo>
                    <a:pt x="0" y="419"/>
                  </a:moveTo>
                  <a:cubicBezTo>
                    <a:pt x="251" y="469"/>
                    <a:pt x="418" y="151"/>
                    <a:pt x="401" y="18"/>
                  </a:cubicBezTo>
                  <a:cubicBezTo>
                    <a:pt x="184" y="1"/>
                    <a:pt x="0" y="268"/>
                    <a:pt x="0" y="4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4818595" y="2320451"/>
              <a:ext cx="17979" cy="21321"/>
            </a:xfrm>
            <a:custGeom>
              <a:avLst/>
              <a:gdLst/>
              <a:ahLst/>
              <a:cxnLst/>
              <a:rect l="l" t="t" r="r" b="b"/>
              <a:pathLst>
                <a:path w="452" h="536" extrusionOk="0">
                  <a:moveTo>
                    <a:pt x="17" y="469"/>
                  </a:moveTo>
                  <a:cubicBezTo>
                    <a:pt x="17" y="469"/>
                    <a:pt x="34" y="536"/>
                    <a:pt x="168" y="452"/>
                  </a:cubicBezTo>
                  <a:lnTo>
                    <a:pt x="285" y="352"/>
                  </a:lnTo>
                  <a:cubicBezTo>
                    <a:pt x="318" y="302"/>
                    <a:pt x="452" y="185"/>
                    <a:pt x="385" y="101"/>
                  </a:cubicBezTo>
                  <a:cubicBezTo>
                    <a:pt x="285" y="1"/>
                    <a:pt x="1" y="285"/>
                    <a:pt x="17" y="4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4468988" y="2763098"/>
              <a:ext cx="10700" cy="20645"/>
            </a:xfrm>
            <a:custGeom>
              <a:avLst/>
              <a:gdLst/>
              <a:ahLst/>
              <a:cxnLst/>
              <a:rect l="l" t="t" r="r" b="b"/>
              <a:pathLst>
                <a:path w="269" h="519" extrusionOk="0">
                  <a:moveTo>
                    <a:pt x="1" y="251"/>
                  </a:moveTo>
                  <a:cubicBezTo>
                    <a:pt x="1" y="385"/>
                    <a:pt x="1" y="452"/>
                    <a:pt x="51" y="519"/>
                  </a:cubicBezTo>
                  <a:lnTo>
                    <a:pt x="134" y="519"/>
                  </a:lnTo>
                  <a:cubicBezTo>
                    <a:pt x="201" y="435"/>
                    <a:pt x="268" y="101"/>
                    <a:pt x="101" y="1"/>
                  </a:cubicBezTo>
                  <a:cubicBezTo>
                    <a:pt x="1" y="51"/>
                    <a:pt x="1" y="101"/>
                    <a:pt x="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4578019" y="3970075"/>
              <a:ext cx="13962" cy="19292"/>
            </a:xfrm>
            <a:custGeom>
              <a:avLst/>
              <a:gdLst/>
              <a:ahLst/>
              <a:cxnLst/>
              <a:rect l="l" t="t" r="r" b="b"/>
              <a:pathLst>
                <a:path w="351" h="485" extrusionOk="0">
                  <a:moveTo>
                    <a:pt x="201" y="485"/>
                  </a:moveTo>
                  <a:cubicBezTo>
                    <a:pt x="217" y="418"/>
                    <a:pt x="234" y="335"/>
                    <a:pt x="267" y="251"/>
                  </a:cubicBezTo>
                  <a:cubicBezTo>
                    <a:pt x="351" y="51"/>
                    <a:pt x="301" y="101"/>
                    <a:pt x="301" y="51"/>
                  </a:cubicBezTo>
                  <a:cubicBezTo>
                    <a:pt x="301" y="51"/>
                    <a:pt x="284" y="34"/>
                    <a:pt x="284" y="34"/>
                  </a:cubicBezTo>
                  <a:cubicBezTo>
                    <a:pt x="150" y="0"/>
                    <a:pt x="0" y="268"/>
                    <a:pt x="50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4661751" y="2725230"/>
              <a:ext cx="21281" cy="16667"/>
            </a:xfrm>
            <a:custGeom>
              <a:avLst/>
              <a:gdLst/>
              <a:ahLst/>
              <a:cxnLst/>
              <a:rect l="l" t="t" r="r" b="b"/>
              <a:pathLst>
                <a:path w="535" h="419" extrusionOk="0">
                  <a:moveTo>
                    <a:pt x="518" y="151"/>
                  </a:moveTo>
                  <a:cubicBezTo>
                    <a:pt x="368" y="84"/>
                    <a:pt x="318" y="0"/>
                    <a:pt x="234" y="117"/>
                  </a:cubicBezTo>
                  <a:lnTo>
                    <a:pt x="201" y="151"/>
                  </a:lnTo>
                  <a:cubicBezTo>
                    <a:pt x="0" y="418"/>
                    <a:pt x="368" y="335"/>
                    <a:pt x="418" y="318"/>
                  </a:cubicBezTo>
                  <a:cubicBezTo>
                    <a:pt x="535" y="284"/>
                    <a:pt x="518" y="268"/>
                    <a:pt x="518" y="1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4508209" y="2568386"/>
              <a:ext cx="10024" cy="21281"/>
            </a:xfrm>
            <a:custGeom>
              <a:avLst/>
              <a:gdLst/>
              <a:ahLst/>
              <a:cxnLst/>
              <a:rect l="l" t="t" r="r" b="b"/>
              <a:pathLst>
                <a:path w="252" h="535" extrusionOk="0">
                  <a:moveTo>
                    <a:pt x="118" y="535"/>
                  </a:moveTo>
                  <a:cubicBezTo>
                    <a:pt x="218" y="485"/>
                    <a:pt x="201" y="451"/>
                    <a:pt x="218" y="318"/>
                  </a:cubicBezTo>
                  <a:cubicBezTo>
                    <a:pt x="235" y="201"/>
                    <a:pt x="251" y="167"/>
                    <a:pt x="235" y="34"/>
                  </a:cubicBezTo>
                  <a:cubicBezTo>
                    <a:pt x="1" y="0"/>
                    <a:pt x="1" y="384"/>
                    <a:pt x="118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4359321" y="2737203"/>
              <a:ext cx="14678" cy="23946"/>
            </a:xfrm>
            <a:custGeom>
              <a:avLst/>
              <a:gdLst/>
              <a:ahLst/>
              <a:cxnLst/>
              <a:rect l="l" t="t" r="r" b="b"/>
              <a:pathLst>
                <a:path w="369" h="602" extrusionOk="0">
                  <a:moveTo>
                    <a:pt x="335" y="34"/>
                  </a:moveTo>
                  <a:cubicBezTo>
                    <a:pt x="201" y="0"/>
                    <a:pt x="168" y="50"/>
                    <a:pt x="118" y="134"/>
                  </a:cubicBezTo>
                  <a:cubicBezTo>
                    <a:pt x="1" y="301"/>
                    <a:pt x="51" y="602"/>
                    <a:pt x="252" y="284"/>
                  </a:cubicBezTo>
                  <a:cubicBezTo>
                    <a:pt x="335" y="151"/>
                    <a:pt x="368" y="184"/>
                    <a:pt x="335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4439752" y="3904283"/>
              <a:ext cx="12013" cy="16627"/>
            </a:xfrm>
            <a:custGeom>
              <a:avLst/>
              <a:gdLst/>
              <a:ahLst/>
              <a:cxnLst/>
              <a:rect l="l" t="t" r="r" b="b"/>
              <a:pathLst>
                <a:path w="302" h="418" extrusionOk="0">
                  <a:moveTo>
                    <a:pt x="51" y="401"/>
                  </a:moveTo>
                  <a:cubicBezTo>
                    <a:pt x="251" y="418"/>
                    <a:pt x="301" y="151"/>
                    <a:pt x="285" y="50"/>
                  </a:cubicBezTo>
                  <a:cubicBezTo>
                    <a:pt x="151" y="0"/>
                    <a:pt x="134" y="50"/>
                    <a:pt x="84" y="151"/>
                  </a:cubicBezTo>
                  <a:cubicBezTo>
                    <a:pt x="17" y="251"/>
                    <a:pt x="1" y="301"/>
                    <a:pt x="51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4308843" y="3667008"/>
              <a:ext cx="11973" cy="17303"/>
            </a:xfrm>
            <a:custGeom>
              <a:avLst/>
              <a:gdLst/>
              <a:ahLst/>
              <a:cxnLst/>
              <a:rect l="l" t="t" r="r" b="b"/>
              <a:pathLst>
                <a:path w="301" h="435" extrusionOk="0">
                  <a:moveTo>
                    <a:pt x="17" y="401"/>
                  </a:moveTo>
                  <a:cubicBezTo>
                    <a:pt x="184" y="435"/>
                    <a:pt x="150" y="418"/>
                    <a:pt x="234" y="268"/>
                  </a:cubicBezTo>
                  <a:cubicBezTo>
                    <a:pt x="284" y="184"/>
                    <a:pt x="301" y="167"/>
                    <a:pt x="284" y="50"/>
                  </a:cubicBezTo>
                  <a:cubicBezTo>
                    <a:pt x="100" y="0"/>
                    <a:pt x="0" y="218"/>
                    <a:pt x="17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4944213" y="3480252"/>
              <a:ext cx="17303" cy="9984"/>
            </a:xfrm>
            <a:custGeom>
              <a:avLst/>
              <a:gdLst/>
              <a:ahLst/>
              <a:cxnLst/>
              <a:rect l="l" t="t" r="r" b="b"/>
              <a:pathLst>
                <a:path w="435" h="251" extrusionOk="0">
                  <a:moveTo>
                    <a:pt x="17" y="234"/>
                  </a:moveTo>
                  <a:cubicBezTo>
                    <a:pt x="151" y="251"/>
                    <a:pt x="435" y="251"/>
                    <a:pt x="385" y="34"/>
                  </a:cubicBezTo>
                  <a:cubicBezTo>
                    <a:pt x="268" y="0"/>
                    <a:pt x="234" y="17"/>
                    <a:pt x="134" y="50"/>
                  </a:cubicBezTo>
                  <a:cubicBezTo>
                    <a:pt x="17" y="84"/>
                    <a:pt x="0" y="101"/>
                    <a:pt x="17" y="2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4574001" y="3320743"/>
              <a:ext cx="12689" cy="15991"/>
            </a:xfrm>
            <a:custGeom>
              <a:avLst/>
              <a:gdLst/>
              <a:ahLst/>
              <a:cxnLst/>
              <a:rect l="l" t="t" r="r" b="b"/>
              <a:pathLst>
                <a:path w="319" h="402" extrusionOk="0">
                  <a:moveTo>
                    <a:pt x="1" y="385"/>
                  </a:moveTo>
                  <a:cubicBezTo>
                    <a:pt x="201" y="401"/>
                    <a:pt x="285" y="234"/>
                    <a:pt x="318" y="84"/>
                  </a:cubicBezTo>
                  <a:cubicBezTo>
                    <a:pt x="134" y="0"/>
                    <a:pt x="1" y="184"/>
                    <a:pt x="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4577343" y="3569314"/>
              <a:ext cx="12013" cy="14638"/>
            </a:xfrm>
            <a:custGeom>
              <a:avLst/>
              <a:gdLst/>
              <a:ahLst/>
              <a:cxnLst/>
              <a:rect l="l" t="t" r="r" b="b"/>
              <a:pathLst>
                <a:path w="302" h="368" extrusionOk="0">
                  <a:moveTo>
                    <a:pt x="0" y="368"/>
                  </a:moveTo>
                  <a:cubicBezTo>
                    <a:pt x="167" y="351"/>
                    <a:pt x="151" y="334"/>
                    <a:pt x="218" y="234"/>
                  </a:cubicBezTo>
                  <a:cubicBezTo>
                    <a:pt x="268" y="151"/>
                    <a:pt x="301" y="117"/>
                    <a:pt x="268" y="17"/>
                  </a:cubicBezTo>
                  <a:cubicBezTo>
                    <a:pt x="84" y="0"/>
                    <a:pt x="0" y="151"/>
                    <a:pt x="0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4801331" y="2598299"/>
              <a:ext cx="14638" cy="7995"/>
            </a:xfrm>
            <a:custGeom>
              <a:avLst/>
              <a:gdLst/>
              <a:ahLst/>
              <a:cxnLst/>
              <a:rect l="l" t="t" r="r" b="b"/>
              <a:pathLst>
                <a:path w="368" h="201" extrusionOk="0">
                  <a:moveTo>
                    <a:pt x="0" y="167"/>
                  </a:moveTo>
                  <a:cubicBezTo>
                    <a:pt x="117" y="201"/>
                    <a:pt x="267" y="201"/>
                    <a:pt x="368" y="150"/>
                  </a:cubicBezTo>
                  <a:cubicBezTo>
                    <a:pt x="368" y="17"/>
                    <a:pt x="334" y="0"/>
                    <a:pt x="184" y="0"/>
                  </a:cubicBezTo>
                  <a:cubicBezTo>
                    <a:pt x="17" y="0"/>
                    <a:pt x="0" y="17"/>
                    <a:pt x="0" y="1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4515528" y="3764703"/>
              <a:ext cx="10024" cy="14678"/>
            </a:xfrm>
            <a:custGeom>
              <a:avLst/>
              <a:gdLst/>
              <a:ahLst/>
              <a:cxnLst/>
              <a:rect l="l" t="t" r="r" b="b"/>
              <a:pathLst>
                <a:path w="252" h="369" extrusionOk="0">
                  <a:moveTo>
                    <a:pt x="84" y="368"/>
                  </a:moveTo>
                  <a:cubicBezTo>
                    <a:pt x="201" y="351"/>
                    <a:pt x="201" y="351"/>
                    <a:pt x="234" y="218"/>
                  </a:cubicBezTo>
                  <a:cubicBezTo>
                    <a:pt x="251" y="134"/>
                    <a:pt x="251" y="84"/>
                    <a:pt x="218" y="1"/>
                  </a:cubicBezTo>
                  <a:cubicBezTo>
                    <a:pt x="0" y="1"/>
                    <a:pt x="34" y="251"/>
                    <a:pt x="84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4663740" y="4116298"/>
              <a:ext cx="16667" cy="16667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351" y="101"/>
                  </a:moveTo>
                  <a:cubicBezTo>
                    <a:pt x="184" y="0"/>
                    <a:pt x="0" y="268"/>
                    <a:pt x="101" y="351"/>
                  </a:cubicBezTo>
                  <a:cubicBezTo>
                    <a:pt x="168" y="418"/>
                    <a:pt x="418" y="251"/>
                    <a:pt x="351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4684345" y="3957426"/>
              <a:ext cx="12649" cy="14678"/>
            </a:xfrm>
            <a:custGeom>
              <a:avLst/>
              <a:gdLst/>
              <a:ahLst/>
              <a:cxnLst/>
              <a:rect l="l" t="t" r="r" b="b"/>
              <a:pathLst>
                <a:path w="318" h="369" extrusionOk="0">
                  <a:moveTo>
                    <a:pt x="117" y="335"/>
                  </a:moveTo>
                  <a:cubicBezTo>
                    <a:pt x="268" y="369"/>
                    <a:pt x="318" y="185"/>
                    <a:pt x="318" y="135"/>
                  </a:cubicBezTo>
                  <a:cubicBezTo>
                    <a:pt x="318" y="1"/>
                    <a:pt x="301" y="51"/>
                    <a:pt x="284" y="34"/>
                  </a:cubicBezTo>
                  <a:cubicBezTo>
                    <a:pt x="201" y="18"/>
                    <a:pt x="167" y="34"/>
                    <a:pt x="117" y="118"/>
                  </a:cubicBezTo>
                  <a:cubicBezTo>
                    <a:pt x="0" y="335"/>
                    <a:pt x="117" y="335"/>
                    <a:pt x="117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4788682" y="2574353"/>
              <a:ext cx="10024" cy="15991"/>
            </a:xfrm>
            <a:custGeom>
              <a:avLst/>
              <a:gdLst/>
              <a:ahLst/>
              <a:cxnLst/>
              <a:rect l="l" t="t" r="r" b="b"/>
              <a:pathLst>
                <a:path w="252" h="402" extrusionOk="0">
                  <a:moveTo>
                    <a:pt x="17" y="368"/>
                  </a:moveTo>
                  <a:cubicBezTo>
                    <a:pt x="151" y="402"/>
                    <a:pt x="134" y="385"/>
                    <a:pt x="184" y="285"/>
                  </a:cubicBezTo>
                  <a:cubicBezTo>
                    <a:pt x="218" y="201"/>
                    <a:pt x="251" y="168"/>
                    <a:pt x="235" y="84"/>
                  </a:cubicBezTo>
                  <a:cubicBezTo>
                    <a:pt x="235" y="84"/>
                    <a:pt x="134" y="1"/>
                    <a:pt x="34" y="134"/>
                  </a:cubicBezTo>
                  <a:cubicBezTo>
                    <a:pt x="1" y="201"/>
                    <a:pt x="1" y="285"/>
                    <a:pt x="17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4687646" y="3819198"/>
              <a:ext cx="14678" cy="15991"/>
            </a:xfrm>
            <a:custGeom>
              <a:avLst/>
              <a:gdLst/>
              <a:ahLst/>
              <a:cxnLst/>
              <a:rect l="l" t="t" r="r" b="b"/>
              <a:pathLst>
                <a:path w="369" h="402" extrusionOk="0">
                  <a:moveTo>
                    <a:pt x="235" y="101"/>
                  </a:moveTo>
                  <a:cubicBezTo>
                    <a:pt x="135" y="17"/>
                    <a:pt x="185" y="1"/>
                    <a:pt x="51" y="17"/>
                  </a:cubicBezTo>
                  <a:cubicBezTo>
                    <a:pt x="1" y="218"/>
                    <a:pt x="151" y="402"/>
                    <a:pt x="285" y="251"/>
                  </a:cubicBezTo>
                  <a:cubicBezTo>
                    <a:pt x="369" y="168"/>
                    <a:pt x="268" y="134"/>
                    <a:pt x="235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4446394" y="2650805"/>
              <a:ext cx="14002" cy="13325"/>
            </a:xfrm>
            <a:custGeom>
              <a:avLst/>
              <a:gdLst/>
              <a:ahLst/>
              <a:cxnLst/>
              <a:rect l="l" t="t" r="r" b="b"/>
              <a:pathLst>
                <a:path w="352" h="335" extrusionOk="0">
                  <a:moveTo>
                    <a:pt x="101" y="284"/>
                  </a:moveTo>
                  <a:cubicBezTo>
                    <a:pt x="235" y="334"/>
                    <a:pt x="185" y="301"/>
                    <a:pt x="268" y="217"/>
                  </a:cubicBezTo>
                  <a:cubicBezTo>
                    <a:pt x="318" y="150"/>
                    <a:pt x="352" y="150"/>
                    <a:pt x="352" y="33"/>
                  </a:cubicBezTo>
                  <a:cubicBezTo>
                    <a:pt x="168" y="0"/>
                    <a:pt x="1" y="84"/>
                    <a:pt x="101" y="2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4633827" y="3894975"/>
              <a:ext cx="12013" cy="14002"/>
            </a:xfrm>
            <a:custGeom>
              <a:avLst/>
              <a:gdLst/>
              <a:ahLst/>
              <a:cxnLst/>
              <a:rect l="l" t="t" r="r" b="b"/>
              <a:pathLst>
                <a:path w="302" h="352" extrusionOk="0">
                  <a:moveTo>
                    <a:pt x="84" y="301"/>
                  </a:moveTo>
                  <a:cubicBezTo>
                    <a:pt x="201" y="351"/>
                    <a:pt x="184" y="351"/>
                    <a:pt x="251" y="218"/>
                  </a:cubicBezTo>
                  <a:cubicBezTo>
                    <a:pt x="285" y="151"/>
                    <a:pt x="301" y="101"/>
                    <a:pt x="285" y="0"/>
                  </a:cubicBezTo>
                  <a:cubicBezTo>
                    <a:pt x="101" y="0"/>
                    <a:pt x="1" y="134"/>
                    <a:pt x="8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4342057" y="2653431"/>
              <a:ext cx="15991" cy="23986"/>
            </a:xfrm>
            <a:custGeom>
              <a:avLst/>
              <a:gdLst/>
              <a:ahLst/>
              <a:cxnLst/>
              <a:rect l="l" t="t" r="r" b="b"/>
              <a:pathLst>
                <a:path w="402" h="603" extrusionOk="0">
                  <a:moveTo>
                    <a:pt x="117" y="118"/>
                  </a:moveTo>
                  <a:cubicBezTo>
                    <a:pt x="117" y="118"/>
                    <a:pt x="0" y="118"/>
                    <a:pt x="151" y="302"/>
                  </a:cubicBezTo>
                  <a:cubicBezTo>
                    <a:pt x="401" y="602"/>
                    <a:pt x="401" y="1"/>
                    <a:pt x="117" y="1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4327419" y="3828506"/>
              <a:ext cx="14002" cy="13325"/>
            </a:xfrm>
            <a:custGeom>
              <a:avLst/>
              <a:gdLst/>
              <a:ahLst/>
              <a:cxnLst/>
              <a:rect l="l" t="t" r="r" b="b"/>
              <a:pathLst>
                <a:path w="352" h="335" extrusionOk="0">
                  <a:moveTo>
                    <a:pt x="101" y="285"/>
                  </a:moveTo>
                  <a:cubicBezTo>
                    <a:pt x="252" y="335"/>
                    <a:pt x="352" y="184"/>
                    <a:pt x="318" y="34"/>
                  </a:cubicBezTo>
                  <a:cubicBezTo>
                    <a:pt x="201" y="1"/>
                    <a:pt x="185" y="17"/>
                    <a:pt x="118" y="117"/>
                  </a:cubicBezTo>
                  <a:cubicBezTo>
                    <a:pt x="1" y="268"/>
                    <a:pt x="101" y="285"/>
                    <a:pt x="101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4587287" y="2875431"/>
              <a:ext cx="10700" cy="13325"/>
            </a:xfrm>
            <a:custGeom>
              <a:avLst/>
              <a:gdLst/>
              <a:ahLst/>
              <a:cxnLst/>
              <a:rect l="l" t="t" r="r" b="b"/>
              <a:pathLst>
                <a:path w="269" h="335" extrusionOk="0">
                  <a:moveTo>
                    <a:pt x="34" y="301"/>
                  </a:moveTo>
                  <a:cubicBezTo>
                    <a:pt x="151" y="335"/>
                    <a:pt x="235" y="234"/>
                    <a:pt x="252" y="168"/>
                  </a:cubicBezTo>
                  <a:cubicBezTo>
                    <a:pt x="268" y="151"/>
                    <a:pt x="268" y="151"/>
                    <a:pt x="268" y="117"/>
                  </a:cubicBezTo>
                  <a:cubicBezTo>
                    <a:pt x="268" y="51"/>
                    <a:pt x="252" y="1"/>
                    <a:pt x="151" y="34"/>
                  </a:cubicBezTo>
                  <a:cubicBezTo>
                    <a:pt x="135" y="34"/>
                    <a:pt x="84" y="84"/>
                    <a:pt x="68" y="84"/>
                  </a:cubicBezTo>
                  <a:cubicBezTo>
                    <a:pt x="18" y="168"/>
                    <a:pt x="1" y="218"/>
                    <a:pt x="3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4829892" y="2373634"/>
              <a:ext cx="12689" cy="23310"/>
            </a:xfrm>
            <a:custGeom>
              <a:avLst/>
              <a:gdLst/>
              <a:ahLst/>
              <a:cxnLst/>
              <a:rect l="l" t="t" r="r" b="b"/>
              <a:pathLst>
                <a:path w="319" h="586" extrusionOk="0">
                  <a:moveTo>
                    <a:pt x="17" y="468"/>
                  </a:moveTo>
                  <a:cubicBezTo>
                    <a:pt x="318" y="585"/>
                    <a:pt x="318" y="1"/>
                    <a:pt x="67" y="268"/>
                  </a:cubicBezTo>
                  <a:lnTo>
                    <a:pt x="1" y="402"/>
                  </a:lnTo>
                  <a:cubicBezTo>
                    <a:pt x="1" y="519"/>
                    <a:pt x="17" y="435"/>
                    <a:pt x="17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4813941" y="2623518"/>
              <a:ext cx="14002" cy="8711"/>
            </a:xfrm>
            <a:custGeom>
              <a:avLst/>
              <a:gdLst/>
              <a:ahLst/>
              <a:cxnLst/>
              <a:rect l="l" t="t" r="r" b="b"/>
              <a:pathLst>
                <a:path w="352" h="219" extrusionOk="0">
                  <a:moveTo>
                    <a:pt x="1" y="85"/>
                  </a:moveTo>
                  <a:cubicBezTo>
                    <a:pt x="51" y="201"/>
                    <a:pt x="184" y="218"/>
                    <a:pt x="301" y="185"/>
                  </a:cubicBezTo>
                  <a:cubicBezTo>
                    <a:pt x="318" y="118"/>
                    <a:pt x="351" y="34"/>
                    <a:pt x="218" y="18"/>
                  </a:cubicBezTo>
                  <a:cubicBezTo>
                    <a:pt x="168" y="1"/>
                    <a:pt x="168" y="1"/>
                    <a:pt x="118" y="18"/>
                  </a:cubicBezTo>
                  <a:cubicBezTo>
                    <a:pt x="67" y="18"/>
                    <a:pt x="1" y="34"/>
                    <a:pt x="1" y="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4716247" y="3946129"/>
              <a:ext cx="11337" cy="12689"/>
            </a:xfrm>
            <a:custGeom>
              <a:avLst/>
              <a:gdLst/>
              <a:ahLst/>
              <a:cxnLst/>
              <a:rect l="l" t="t" r="r" b="b"/>
              <a:pathLst>
                <a:path w="285" h="319" extrusionOk="0">
                  <a:moveTo>
                    <a:pt x="251" y="1"/>
                  </a:moveTo>
                  <a:cubicBezTo>
                    <a:pt x="34" y="1"/>
                    <a:pt x="0" y="252"/>
                    <a:pt x="201" y="318"/>
                  </a:cubicBezTo>
                  <a:cubicBezTo>
                    <a:pt x="218" y="285"/>
                    <a:pt x="251" y="285"/>
                    <a:pt x="268" y="168"/>
                  </a:cubicBezTo>
                  <a:cubicBezTo>
                    <a:pt x="284" y="84"/>
                    <a:pt x="268" y="84"/>
                    <a:pt x="251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4544089" y="3769357"/>
              <a:ext cx="10024" cy="10660"/>
            </a:xfrm>
            <a:custGeom>
              <a:avLst/>
              <a:gdLst/>
              <a:ahLst/>
              <a:cxnLst/>
              <a:rect l="l" t="t" r="r" b="b"/>
              <a:pathLst>
                <a:path w="252" h="268" extrusionOk="0">
                  <a:moveTo>
                    <a:pt x="235" y="268"/>
                  </a:moveTo>
                  <a:cubicBezTo>
                    <a:pt x="252" y="134"/>
                    <a:pt x="218" y="0"/>
                    <a:pt x="51" y="0"/>
                  </a:cubicBezTo>
                  <a:cubicBezTo>
                    <a:pt x="18" y="101"/>
                    <a:pt x="1" y="134"/>
                    <a:pt x="34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4718235" y="3876359"/>
              <a:ext cx="10024" cy="14678"/>
            </a:xfrm>
            <a:custGeom>
              <a:avLst/>
              <a:gdLst/>
              <a:ahLst/>
              <a:cxnLst/>
              <a:rect l="l" t="t" r="r" b="b"/>
              <a:pathLst>
                <a:path w="252" h="369" extrusionOk="0">
                  <a:moveTo>
                    <a:pt x="17" y="268"/>
                  </a:moveTo>
                  <a:cubicBezTo>
                    <a:pt x="168" y="368"/>
                    <a:pt x="251" y="184"/>
                    <a:pt x="218" y="34"/>
                  </a:cubicBezTo>
                  <a:cubicBezTo>
                    <a:pt x="51" y="1"/>
                    <a:pt x="1" y="67"/>
                    <a:pt x="17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4637805" y="4022582"/>
              <a:ext cx="9348" cy="13325"/>
            </a:xfrm>
            <a:custGeom>
              <a:avLst/>
              <a:gdLst/>
              <a:ahLst/>
              <a:cxnLst/>
              <a:rect l="l" t="t" r="r" b="b"/>
              <a:pathLst>
                <a:path w="235" h="335" extrusionOk="0">
                  <a:moveTo>
                    <a:pt x="1" y="284"/>
                  </a:moveTo>
                  <a:cubicBezTo>
                    <a:pt x="201" y="335"/>
                    <a:pt x="235" y="184"/>
                    <a:pt x="201" y="67"/>
                  </a:cubicBezTo>
                  <a:cubicBezTo>
                    <a:pt x="201" y="51"/>
                    <a:pt x="235" y="0"/>
                    <a:pt x="101" y="34"/>
                  </a:cubicBezTo>
                  <a:cubicBezTo>
                    <a:pt x="1" y="67"/>
                    <a:pt x="1" y="184"/>
                    <a:pt x="1" y="2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4669070" y="3366607"/>
              <a:ext cx="13325" cy="15314"/>
            </a:xfrm>
            <a:custGeom>
              <a:avLst/>
              <a:gdLst/>
              <a:ahLst/>
              <a:cxnLst/>
              <a:rect l="l" t="t" r="r" b="b"/>
              <a:pathLst>
                <a:path w="335" h="385" extrusionOk="0">
                  <a:moveTo>
                    <a:pt x="50" y="318"/>
                  </a:moveTo>
                  <a:cubicBezTo>
                    <a:pt x="217" y="368"/>
                    <a:pt x="334" y="184"/>
                    <a:pt x="251" y="100"/>
                  </a:cubicBezTo>
                  <a:cubicBezTo>
                    <a:pt x="167" y="0"/>
                    <a:pt x="50" y="184"/>
                    <a:pt x="34" y="217"/>
                  </a:cubicBezTo>
                  <a:cubicBezTo>
                    <a:pt x="0" y="384"/>
                    <a:pt x="34" y="267"/>
                    <a:pt x="50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4750137" y="3791950"/>
              <a:ext cx="14678" cy="12649"/>
            </a:xfrm>
            <a:custGeom>
              <a:avLst/>
              <a:gdLst/>
              <a:ahLst/>
              <a:cxnLst/>
              <a:rect l="l" t="t" r="r" b="b"/>
              <a:pathLst>
                <a:path w="369" h="318" extrusionOk="0">
                  <a:moveTo>
                    <a:pt x="234" y="84"/>
                  </a:moveTo>
                  <a:cubicBezTo>
                    <a:pt x="184" y="34"/>
                    <a:pt x="117" y="1"/>
                    <a:pt x="67" y="67"/>
                  </a:cubicBezTo>
                  <a:cubicBezTo>
                    <a:pt x="1" y="134"/>
                    <a:pt x="101" y="318"/>
                    <a:pt x="268" y="268"/>
                  </a:cubicBezTo>
                  <a:cubicBezTo>
                    <a:pt x="268" y="268"/>
                    <a:pt x="368" y="201"/>
                    <a:pt x="234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4504907" y="2814968"/>
              <a:ext cx="8671" cy="12649"/>
            </a:xfrm>
            <a:custGeom>
              <a:avLst/>
              <a:gdLst/>
              <a:ahLst/>
              <a:cxnLst/>
              <a:rect l="l" t="t" r="r" b="b"/>
              <a:pathLst>
                <a:path w="218" h="318" extrusionOk="0">
                  <a:moveTo>
                    <a:pt x="33" y="267"/>
                  </a:moveTo>
                  <a:cubicBezTo>
                    <a:pt x="134" y="317"/>
                    <a:pt x="50" y="301"/>
                    <a:pt x="167" y="301"/>
                  </a:cubicBezTo>
                  <a:cubicBezTo>
                    <a:pt x="201" y="217"/>
                    <a:pt x="217" y="150"/>
                    <a:pt x="201" y="50"/>
                  </a:cubicBezTo>
                  <a:cubicBezTo>
                    <a:pt x="67" y="33"/>
                    <a:pt x="84" y="0"/>
                    <a:pt x="33" y="100"/>
                  </a:cubicBezTo>
                  <a:cubicBezTo>
                    <a:pt x="0" y="167"/>
                    <a:pt x="17" y="234"/>
                    <a:pt x="33" y="2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4466999" y="3104073"/>
              <a:ext cx="11337" cy="7995"/>
            </a:xfrm>
            <a:custGeom>
              <a:avLst/>
              <a:gdLst/>
              <a:ahLst/>
              <a:cxnLst/>
              <a:rect l="l" t="t" r="r" b="b"/>
              <a:pathLst>
                <a:path w="285" h="201" extrusionOk="0">
                  <a:moveTo>
                    <a:pt x="34" y="167"/>
                  </a:moveTo>
                  <a:cubicBezTo>
                    <a:pt x="151" y="201"/>
                    <a:pt x="134" y="201"/>
                    <a:pt x="268" y="167"/>
                  </a:cubicBezTo>
                  <a:cubicBezTo>
                    <a:pt x="285" y="50"/>
                    <a:pt x="285" y="0"/>
                    <a:pt x="151" y="0"/>
                  </a:cubicBezTo>
                  <a:cubicBezTo>
                    <a:pt x="1" y="0"/>
                    <a:pt x="1" y="67"/>
                    <a:pt x="34" y="1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4827226" y="2351040"/>
              <a:ext cx="9348" cy="10660"/>
            </a:xfrm>
            <a:custGeom>
              <a:avLst/>
              <a:gdLst/>
              <a:ahLst/>
              <a:cxnLst/>
              <a:rect l="l" t="t" r="r" b="b"/>
              <a:pathLst>
                <a:path w="235" h="268" extrusionOk="0">
                  <a:moveTo>
                    <a:pt x="1" y="218"/>
                  </a:moveTo>
                  <a:cubicBezTo>
                    <a:pt x="151" y="268"/>
                    <a:pt x="235" y="218"/>
                    <a:pt x="185" y="34"/>
                  </a:cubicBezTo>
                  <a:cubicBezTo>
                    <a:pt x="34" y="0"/>
                    <a:pt x="1" y="84"/>
                    <a:pt x="1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4667718" y="4018604"/>
              <a:ext cx="10700" cy="11973"/>
            </a:xfrm>
            <a:custGeom>
              <a:avLst/>
              <a:gdLst/>
              <a:ahLst/>
              <a:cxnLst/>
              <a:rect l="l" t="t" r="r" b="b"/>
              <a:pathLst>
                <a:path w="269" h="301" extrusionOk="0">
                  <a:moveTo>
                    <a:pt x="68" y="251"/>
                  </a:moveTo>
                  <a:cubicBezTo>
                    <a:pt x="235" y="301"/>
                    <a:pt x="268" y="234"/>
                    <a:pt x="235" y="100"/>
                  </a:cubicBezTo>
                  <a:cubicBezTo>
                    <a:pt x="184" y="50"/>
                    <a:pt x="1" y="0"/>
                    <a:pt x="68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4336727" y="2687321"/>
              <a:ext cx="8711" cy="7359"/>
            </a:xfrm>
            <a:custGeom>
              <a:avLst/>
              <a:gdLst/>
              <a:ahLst/>
              <a:cxnLst/>
              <a:rect l="l" t="t" r="r" b="b"/>
              <a:pathLst>
                <a:path w="219" h="185" extrusionOk="0">
                  <a:moveTo>
                    <a:pt x="1" y="51"/>
                  </a:moveTo>
                  <a:lnTo>
                    <a:pt x="18" y="185"/>
                  </a:lnTo>
                  <a:lnTo>
                    <a:pt x="201" y="185"/>
                  </a:lnTo>
                  <a:cubicBezTo>
                    <a:pt x="201" y="101"/>
                    <a:pt x="218" y="51"/>
                    <a:pt x="151" y="18"/>
                  </a:cubicBezTo>
                  <a:cubicBezTo>
                    <a:pt x="118" y="1"/>
                    <a:pt x="1" y="34"/>
                    <a:pt x="1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4687010" y="3244290"/>
              <a:ext cx="47892" cy="108394"/>
            </a:xfrm>
            <a:custGeom>
              <a:avLst/>
              <a:gdLst/>
              <a:ahLst/>
              <a:cxnLst/>
              <a:rect l="l" t="t" r="r" b="b"/>
              <a:pathLst>
                <a:path w="1204" h="2725" extrusionOk="0">
                  <a:moveTo>
                    <a:pt x="201" y="1939"/>
                  </a:moveTo>
                  <a:lnTo>
                    <a:pt x="134" y="2156"/>
                  </a:lnTo>
                  <a:lnTo>
                    <a:pt x="301" y="2206"/>
                  </a:lnTo>
                  <a:cubicBezTo>
                    <a:pt x="217" y="2357"/>
                    <a:pt x="151" y="2524"/>
                    <a:pt x="151" y="2724"/>
                  </a:cubicBezTo>
                  <a:cubicBezTo>
                    <a:pt x="351" y="2724"/>
                    <a:pt x="318" y="2574"/>
                    <a:pt x="418" y="2390"/>
                  </a:cubicBezTo>
                  <a:cubicBezTo>
                    <a:pt x="618" y="2039"/>
                    <a:pt x="1103" y="1521"/>
                    <a:pt x="1103" y="1271"/>
                  </a:cubicBezTo>
                  <a:cubicBezTo>
                    <a:pt x="953" y="1271"/>
                    <a:pt x="886" y="1454"/>
                    <a:pt x="702" y="1655"/>
                  </a:cubicBezTo>
                  <a:cubicBezTo>
                    <a:pt x="585" y="1805"/>
                    <a:pt x="501" y="1922"/>
                    <a:pt x="385" y="2073"/>
                  </a:cubicBezTo>
                  <a:cubicBezTo>
                    <a:pt x="385" y="1872"/>
                    <a:pt x="1153" y="819"/>
                    <a:pt x="1170" y="719"/>
                  </a:cubicBezTo>
                  <a:cubicBezTo>
                    <a:pt x="1203" y="586"/>
                    <a:pt x="1136" y="485"/>
                    <a:pt x="936" y="769"/>
                  </a:cubicBezTo>
                  <a:cubicBezTo>
                    <a:pt x="869" y="870"/>
                    <a:pt x="819" y="953"/>
                    <a:pt x="752" y="1037"/>
                  </a:cubicBezTo>
                  <a:cubicBezTo>
                    <a:pt x="652" y="1187"/>
                    <a:pt x="501" y="1454"/>
                    <a:pt x="385" y="1555"/>
                  </a:cubicBezTo>
                  <a:cubicBezTo>
                    <a:pt x="468" y="1237"/>
                    <a:pt x="1120" y="285"/>
                    <a:pt x="1120" y="118"/>
                  </a:cubicBezTo>
                  <a:cubicBezTo>
                    <a:pt x="1120" y="51"/>
                    <a:pt x="1120" y="68"/>
                    <a:pt x="1103" y="34"/>
                  </a:cubicBezTo>
                  <a:cubicBezTo>
                    <a:pt x="936" y="1"/>
                    <a:pt x="969" y="101"/>
                    <a:pt x="769" y="418"/>
                  </a:cubicBezTo>
                  <a:lnTo>
                    <a:pt x="217" y="1404"/>
                  </a:lnTo>
                  <a:cubicBezTo>
                    <a:pt x="117" y="1588"/>
                    <a:pt x="0" y="1805"/>
                    <a:pt x="167" y="190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4603238" y="3383194"/>
              <a:ext cx="43238" cy="71162"/>
            </a:xfrm>
            <a:custGeom>
              <a:avLst/>
              <a:gdLst/>
              <a:ahLst/>
              <a:cxnLst/>
              <a:rect l="l" t="t" r="r" b="b"/>
              <a:pathLst>
                <a:path w="1087" h="1789" extrusionOk="0">
                  <a:moveTo>
                    <a:pt x="201" y="1321"/>
                  </a:moveTo>
                  <a:cubicBezTo>
                    <a:pt x="135" y="1404"/>
                    <a:pt x="1" y="1622"/>
                    <a:pt x="84" y="1772"/>
                  </a:cubicBezTo>
                  <a:cubicBezTo>
                    <a:pt x="252" y="1755"/>
                    <a:pt x="151" y="1789"/>
                    <a:pt x="235" y="1622"/>
                  </a:cubicBezTo>
                  <a:cubicBezTo>
                    <a:pt x="268" y="1538"/>
                    <a:pt x="302" y="1488"/>
                    <a:pt x="335" y="1421"/>
                  </a:cubicBezTo>
                  <a:cubicBezTo>
                    <a:pt x="435" y="1287"/>
                    <a:pt x="502" y="1204"/>
                    <a:pt x="602" y="1070"/>
                  </a:cubicBezTo>
                  <a:cubicBezTo>
                    <a:pt x="669" y="987"/>
                    <a:pt x="1070" y="519"/>
                    <a:pt x="1070" y="419"/>
                  </a:cubicBezTo>
                  <a:cubicBezTo>
                    <a:pt x="1087" y="285"/>
                    <a:pt x="1087" y="385"/>
                    <a:pt x="1070" y="335"/>
                  </a:cubicBezTo>
                  <a:cubicBezTo>
                    <a:pt x="937" y="318"/>
                    <a:pt x="870" y="452"/>
                    <a:pt x="770" y="535"/>
                  </a:cubicBezTo>
                  <a:cubicBezTo>
                    <a:pt x="836" y="402"/>
                    <a:pt x="1054" y="185"/>
                    <a:pt x="987" y="34"/>
                  </a:cubicBezTo>
                  <a:cubicBezTo>
                    <a:pt x="886" y="1"/>
                    <a:pt x="903" y="18"/>
                    <a:pt x="836" y="101"/>
                  </a:cubicBezTo>
                  <a:lnTo>
                    <a:pt x="84" y="1154"/>
                  </a:lnTo>
                  <a:cubicBezTo>
                    <a:pt x="51" y="1304"/>
                    <a:pt x="101" y="1271"/>
                    <a:pt x="201" y="13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4674361" y="3574605"/>
              <a:ext cx="57200" cy="83811"/>
            </a:xfrm>
            <a:custGeom>
              <a:avLst/>
              <a:gdLst/>
              <a:ahLst/>
              <a:cxnLst/>
              <a:rect l="l" t="t" r="r" b="b"/>
              <a:pathLst>
                <a:path w="1438" h="2107" extrusionOk="0">
                  <a:moveTo>
                    <a:pt x="736" y="786"/>
                  </a:moveTo>
                  <a:cubicBezTo>
                    <a:pt x="686" y="970"/>
                    <a:pt x="435" y="1271"/>
                    <a:pt x="368" y="1622"/>
                  </a:cubicBezTo>
                  <a:cubicBezTo>
                    <a:pt x="285" y="1488"/>
                    <a:pt x="368" y="1521"/>
                    <a:pt x="235" y="1505"/>
                  </a:cubicBezTo>
                  <a:cubicBezTo>
                    <a:pt x="151" y="1605"/>
                    <a:pt x="185" y="1688"/>
                    <a:pt x="101" y="1805"/>
                  </a:cubicBezTo>
                  <a:cubicBezTo>
                    <a:pt x="51" y="1922"/>
                    <a:pt x="1" y="1956"/>
                    <a:pt x="1" y="2106"/>
                  </a:cubicBezTo>
                  <a:cubicBezTo>
                    <a:pt x="118" y="2106"/>
                    <a:pt x="151" y="2056"/>
                    <a:pt x="218" y="1989"/>
                  </a:cubicBezTo>
                  <a:cubicBezTo>
                    <a:pt x="285" y="1906"/>
                    <a:pt x="302" y="1889"/>
                    <a:pt x="335" y="1755"/>
                  </a:cubicBezTo>
                  <a:cubicBezTo>
                    <a:pt x="385" y="1688"/>
                    <a:pt x="335" y="1789"/>
                    <a:pt x="435" y="1739"/>
                  </a:cubicBezTo>
                  <a:cubicBezTo>
                    <a:pt x="485" y="1705"/>
                    <a:pt x="485" y="1688"/>
                    <a:pt x="519" y="1622"/>
                  </a:cubicBezTo>
                  <a:cubicBezTo>
                    <a:pt x="769" y="1154"/>
                    <a:pt x="1388" y="185"/>
                    <a:pt x="1438" y="18"/>
                  </a:cubicBezTo>
                  <a:cubicBezTo>
                    <a:pt x="1287" y="1"/>
                    <a:pt x="1271" y="51"/>
                    <a:pt x="1204" y="151"/>
                  </a:cubicBezTo>
                  <a:lnTo>
                    <a:pt x="753" y="769"/>
                  </a:lnTo>
                  <a:cubicBezTo>
                    <a:pt x="753" y="769"/>
                    <a:pt x="753" y="786"/>
                    <a:pt x="736" y="7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4928262" y="3751417"/>
              <a:ext cx="12649" cy="93756"/>
            </a:xfrm>
            <a:custGeom>
              <a:avLst/>
              <a:gdLst/>
              <a:ahLst/>
              <a:cxnLst/>
              <a:rect l="l" t="t" r="r" b="b"/>
              <a:pathLst>
                <a:path w="318" h="2357" extrusionOk="0">
                  <a:moveTo>
                    <a:pt x="218" y="0"/>
                  </a:moveTo>
                  <a:cubicBezTo>
                    <a:pt x="67" y="34"/>
                    <a:pt x="84" y="67"/>
                    <a:pt x="84" y="234"/>
                  </a:cubicBezTo>
                  <a:cubicBezTo>
                    <a:pt x="67" y="568"/>
                    <a:pt x="0" y="2256"/>
                    <a:pt x="301" y="2356"/>
                  </a:cubicBezTo>
                  <a:cubicBezTo>
                    <a:pt x="318" y="2289"/>
                    <a:pt x="251" y="167"/>
                    <a:pt x="21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4938246" y="3888332"/>
              <a:ext cx="11973" cy="83771"/>
            </a:xfrm>
            <a:custGeom>
              <a:avLst/>
              <a:gdLst/>
              <a:ahLst/>
              <a:cxnLst/>
              <a:rect l="l" t="t" r="r" b="b"/>
              <a:pathLst>
                <a:path w="301" h="2106" extrusionOk="0">
                  <a:moveTo>
                    <a:pt x="201" y="0"/>
                  </a:moveTo>
                  <a:cubicBezTo>
                    <a:pt x="67" y="0"/>
                    <a:pt x="84" y="17"/>
                    <a:pt x="84" y="184"/>
                  </a:cubicBezTo>
                  <a:lnTo>
                    <a:pt x="50" y="1086"/>
                  </a:lnTo>
                  <a:cubicBezTo>
                    <a:pt x="50" y="1387"/>
                    <a:pt x="0" y="2106"/>
                    <a:pt x="217" y="2106"/>
                  </a:cubicBezTo>
                  <a:cubicBezTo>
                    <a:pt x="301" y="2005"/>
                    <a:pt x="251" y="1805"/>
                    <a:pt x="251" y="1621"/>
                  </a:cubicBezTo>
                  <a:cubicBezTo>
                    <a:pt x="251" y="1304"/>
                    <a:pt x="284" y="134"/>
                    <a:pt x="201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4602602" y="3510165"/>
              <a:ext cx="51870" cy="69810"/>
            </a:xfrm>
            <a:custGeom>
              <a:avLst/>
              <a:gdLst/>
              <a:ahLst/>
              <a:cxnLst/>
              <a:rect l="l" t="t" r="r" b="b"/>
              <a:pathLst>
                <a:path w="1304" h="1755" extrusionOk="0">
                  <a:moveTo>
                    <a:pt x="351" y="1337"/>
                  </a:moveTo>
                  <a:cubicBezTo>
                    <a:pt x="568" y="1136"/>
                    <a:pt x="1287" y="284"/>
                    <a:pt x="1304" y="0"/>
                  </a:cubicBezTo>
                  <a:cubicBezTo>
                    <a:pt x="1120" y="34"/>
                    <a:pt x="1153" y="84"/>
                    <a:pt x="1053" y="217"/>
                  </a:cubicBezTo>
                  <a:cubicBezTo>
                    <a:pt x="869" y="435"/>
                    <a:pt x="84" y="1354"/>
                    <a:pt x="50" y="1521"/>
                  </a:cubicBezTo>
                  <a:cubicBezTo>
                    <a:pt x="0" y="1755"/>
                    <a:pt x="284" y="1654"/>
                    <a:pt x="351" y="1470"/>
                  </a:cubicBezTo>
                  <a:cubicBezTo>
                    <a:pt x="401" y="1337"/>
                    <a:pt x="301" y="1420"/>
                    <a:pt x="351" y="13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4904316" y="3760049"/>
              <a:ext cx="10700" cy="72475"/>
            </a:xfrm>
            <a:custGeom>
              <a:avLst/>
              <a:gdLst/>
              <a:ahLst/>
              <a:cxnLst/>
              <a:rect l="l" t="t" r="r" b="b"/>
              <a:pathLst>
                <a:path w="269" h="1822" extrusionOk="0">
                  <a:moveTo>
                    <a:pt x="34" y="986"/>
                  </a:moveTo>
                  <a:cubicBezTo>
                    <a:pt x="34" y="1204"/>
                    <a:pt x="1" y="1772"/>
                    <a:pt x="201" y="1822"/>
                  </a:cubicBezTo>
                  <a:cubicBezTo>
                    <a:pt x="268" y="1671"/>
                    <a:pt x="218" y="702"/>
                    <a:pt x="218" y="418"/>
                  </a:cubicBezTo>
                  <a:cubicBezTo>
                    <a:pt x="201" y="151"/>
                    <a:pt x="252" y="118"/>
                    <a:pt x="135" y="34"/>
                  </a:cubicBezTo>
                  <a:cubicBezTo>
                    <a:pt x="34" y="84"/>
                    <a:pt x="101" y="1"/>
                    <a:pt x="68" y="118"/>
                  </a:cubicBezTo>
                  <a:cubicBezTo>
                    <a:pt x="34" y="201"/>
                    <a:pt x="34" y="886"/>
                    <a:pt x="34" y="9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4965494" y="3890321"/>
              <a:ext cx="9348" cy="75816"/>
            </a:xfrm>
            <a:custGeom>
              <a:avLst/>
              <a:gdLst/>
              <a:ahLst/>
              <a:cxnLst/>
              <a:rect l="l" t="t" r="r" b="b"/>
              <a:pathLst>
                <a:path w="235" h="1906" extrusionOk="0">
                  <a:moveTo>
                    <a:pt x="217" y="569"/>
                  </a:moveTo>
                  <a:cubicBezTo>
                    <a:pt x="217" y="435"/>
                    <a:pt x="234" y="84"/>
                    <a:pt x="117" y="0"/>
                  </a:cubicBezTo>
                  <a:cubicBezTo>
                    <a:pt x="34" y="84"/>
                    <a:pt x="34" y="151"/>
                    <a:pt x="34" y="318"/>
                  </a:cubicBezTo>
                  <a:cubicBezTo>
                    <a:pt x="17" y="535"/>
                    <a:pt x="0" y="1588"/>
                    <a:pt x="50" y="1738"/>
                  </a:cubicBezTo>
                  <a:cubicBezTo>
                    <a:pt x="100" y="1905"/>
                    <a:pt x="34" y="1788"/>
                    <a:pt x="167" y="183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4456379" y="4035868"/>
              <a:ext cx="47216" cy="51233"/>
            </a:xfrm>
            <a:custGeom>
              <a:avLst/>
              <a:gdLst/>
              <a:ahLst/>
              <a:cxnLst/>
              <a:rect l="l" t="t" r="r" b="b"/>
              <a:pathLst>
                <a:path w="1187" h="1288" extrusionOk="0">
                  <a:moveTo>
                    <a:pt x="669" y="686"/>
                  </a:moveTo>
                  <a:cubicBezTo>
                    <a:pt x="786" y="552"/>
                    <a:pt x="1187" y="168"/>
                    <a:pt x="1187" y="34"/>
                  </a:cubicBezTo>
                  <a:cubicBezTo>
                    <a:pt x="1036" y="1"/>
                    <a:pt x="769" y="285"/>
                    <a:pt x="652" y="418"/>
                  </a:cubicBezTo>
                  <a:cubicBezTo>
                    <a:pt x="451" y="619"/>
                    <a:pt x="0" y="1037"/>
                    <a:pt x="84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5181487" y="2400205"/>
              <a:ext cx="51194" cy="43914"/>
            </a:xfrm>
            <a:custGeom>
              <a:avLst/>
              <a:gdLst/>
              <a:ahLst/>
              <a:cxnLst/>
              <a:rect l="l" t="t" r="r" b="b"/>
              <a:pathLst>
                <a:path w="1287" h="1104" extrusionOk="0">
                  <a:moveTo>
                    <a:pt x="0" y="1070"/>
                  </a:moveTo>
                  <a:cubicBezTo>
                    <a:pt x="151" y="1104"/>
                    <a:pt x="468" y="786"/>
                    <a:pt x="685" y="619"/>
                  </a:cubicBezTo>
                  <a:cubicBezTo>
                    <a:pt x="786" y="536"/>
                    <a:pt x="903" y="435"/>
                    <a:pt x="1020" y="352"/>
                  </a:cubicBezTo>
                  <a:cubicBezTo>
                    <a:pt x="1103" y="285"/>
                    <a:pt x="1287" y="185"/>
                    <a:pt x="1287" y="68"/>
                  </a:cubicBezTo>
                  <a:cubicBezTo>
                    <a:pt x="1053" y="1"/>
                    <a:pt x="34" y="836"/>
                    <a:pt x="0" y="10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4866447" y="3786620"/>
              <a:ext cx="11337" cy="58552"/>
            </a:xfrm>
            <a:custGeom>
              <a:avLst/>
              <a:gdLst/>
              <a:ahLst/>
              <a:cxnLst/>
              <a:rect l="l" t="t" r="r" b="b"/>
              <a:pathLst>
                <a:path w="285" h="1472" extrusionOk="0">
                  <a:moveTo>
                    <a:pt x="34" y="753"/>
                  </a:moveTo>
                  <a:cubicBezTo>
                    <a:pt x="34" y="970"/>
                    <a:pt x="1" y="1354"/>
                    <a:pt x="117" y="1471"/>
                  </a:cubicBezTo>
                  <a:cubicBezTo>
                    <a:pt x="234" y="1404"/>
                    <a:pt x="218" y="1204"/>
                    <a:pt x="218" y="1037"/>
                  </a:cubicBezTo>
                  <a:cubicBezTo>
                    <a:pt x="218" y="786"/>
                    <a:pt x="285" y="101"/>
                    <a:pt x="117" y="1"/>
                  </a:cubicBezTo>
                  <a:cubicBezTo>
                    <a:pt x="1" y="135"/>
                    <a:pt x="34" y="569"/>
                    <a:pt x="34" y="7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4890394" y="3915580"/>
              <a:ext cx="12649" cy="55848"/>
            </a:xfrm>
            <a:custGeom>
              <a:avLst/>
              <a:gdLst/>
              <a:ahLst/>
              <a:cxnLst/>
              <a:rect l="l" t="t" r="r" b="b"/>
              <a:pathLst>
                <a:path w="318" h="1404" extrusionOk="0">
                  <a:moveTo>
                    <a:pt x="184" y="0"/>
                  </a:moveTo>
                  <a:cubicBezTo>
                    <a:pt x="0" y="84"/>
                    <a:pt x="67" y="852"/>
                    <a:pt x="84" y="1103"/>
                  </a:cubicBezTo>
                  <a:cubicBezTo>
                    <a:pt x="84" y="1253"/>
                    <a:pt x="84" y="1337"/>
                    <a:pt x="184" y="1404"/>
                  </a:cubicBezTo>
                  <a:cubicBezTo>
                    <a:pt x="284" y="1253"/>
                    <a:pt x="318" y="167"/>
                    <a:pt x="184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5202092" y="2523835"/>
              <a:ext cx="45903" cy="35919"/>
            </a:xfrm>
            <a:custGeom>
              <a:avLst/>
              <a:gdLst/>
              <a:ahLst/>
              <a:cxnLst/>
              <a:rect l="l" t="t" r="r" b="b"/>
              <a:pathLst>
                <a:path w="1154" h="903" extrusionOk="0">
                  <a:moveTo>
                    <a:pt x="0" y="903"/>
                  </a:moveTo>
                  <a:cubicBezTo>
                    <a:pt x="234" y="903"/>
                    <a:pt x="535" y="652"/>
                    <a:pt x="685" y="535"/>
                  </a:cubicBezTo>
                  <a:cubicBezTo>
                    <a:pt x="802" y="452"/>
                    <a:pt x="1153" y="134"/>
                    <a:pt x="1153" y="1"/>
                  </a:cubicBezTo>
                  <a:cubicBezTo>
                    <a:pt x="986" y="1"/>
                    <a:pt x="669" y="301"/>
                    <a:pt x="552" y="402"/>
                  </a:cubicBezTo>
                  <a:cubicBezTo>
                    <a:pt x="318" y="585"/>
                    <a:pt x="34" y="736"/>
                    <a:pt x="0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4696954" y="3366607"/>
              <a:ext cx="31305" cy="47892"/>
            </a:xfrm>
            <a:custGeom>
              <a:avLst/>
              <a:gdLst/>
              <a:ahLst/>
              <a:cxnLst/>
              <a:rect l="l" t="t" r="r" b="b"/>
              <a:pathLst>
                <a:path w="787" h="1204" extrusionOk="0">
                  <a:moveTo>
                    <a:pt x="101" y="1203"/>
                  </a:moveTo>
                  <a:cubicBezTo>
                    <a:pt x="251" y="1153"/>
                    <a:pt x="786" y="134"/>
                    <a:pt x="652" y="67"/>
                  </a:cubicBezTo>
                  <a:cubicBezTo>
                    <a:pt x="519" y="0"/>
                    <a:pt x="218" y="752"/>
                    <a:pt x="151" y="869"/>
                  </a:cubicBezTo>
                  <a:cubicBezTo>
                    <a:pt x="84" y="1003"/>
                    <a:pt x="1" y="1069"/>
                    <a:pt x="101" y="12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4690988" y="3201768"/>
              <a:ext cx="29276" cy="45227"/>
            </a:xfrm>
            <a:custGeom>
              <a:avLst/>
              <a:gdLst/>
              <a:ahLst/>
              <a:cxnLst/>
              <a:rect l="l" t="t" r="r" b="b"/>
              <a:pathLst>
                <a:path w="736" h="1137" extrusionOk="0">
                  <a:moveTo>
                    <a:pt x="34" y="1137"/>
                  </a:moveTo>
                  <a:cubicBezTo>
                    <a:pt x="184" y="1137"/>
                    <a:pt x="335" y="802"/>
                    <a:pt x="435" y="652"/>
                  </a:cubicBezTo>
                  <a:cubicBezTo>
                    <a:pt x="502" y="518"/>
                    <a:pt x="736" y="184"/>
                    <a:pt x="686" y="34"/>
                  </a:cubicBezTo>
                  <a:cubicBezTo>
                    <a:pt x="535" y="0"/>
                    <a:pt x="435" y="251"/>
                    <a:pt x="285" y="502"/>
                  </a:cubicBezTo>
                  <a:cubicBezTo>
                    <a:pt x="201" y="635"/>
                    <a:pt x="0" y="969"/>
                    <a:pt x="34" y="11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4864458" y="3504158"/>
              <a:ext cx="45227" cy="21321"/>
            </a:xfrm>
            <a:custGeom>
              <a:avLst/>
              <a:gdLst/>
              <a:ahLst/>
              <a:cxnLst/>
              <a:rect l="l" t="t" r="r" b="b"/>
              <a:pathLst>
                <a:path w="1137" h="536" extrusionOk="0">
                  <a:moveTo>
                    <a:pt x="0" y="502"/>
                  </a:moveTo>
                  <a:cubicBezTo>
                    <a:pt x="167" y="535"/>
                    <a:pt x="468" y="418"/>
                    <a:pt x="619" y="368"/>
                  </a:cubicBezTo>
                  <a:cubicBezTo>
                    <a:pt x="853" y="268"/>
                    <a:pt x="1103" y="218"/>
                    <a:pt x="1137" y="84"/>
                  </a:cubicBezTo>
                  <a:cubicBezTo>
                    <a:pt x="919" y="1"/>
                    <a:pt x="452" y="218"/>
                    <a:pt x="218" y="302"/>
                  </a:cubicBezTo>
                  <a:cubicBezTo>
                    <a:pt x="84" y="368"/>
                    <a:pt x="0" y="368"/>
                    <a:pt x="0" y="5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4823925" y="4084397"/>
              <a:ext cx="17303" cy="45227"/>
            </a:xfrm>
            <a:custGeom>
              <a:avLst/>
              <a:gdLst/>
              <a:ahLst/>
              <a:cxnLst/>
              <a:rect l="l" t="t" r="r" b="b"/>
              <a:pathLst>
                <a:path w="435" h="1137" extrusionOk="0">
                  <a:moveTo>
                    <a:pt x="34" y="1136"/>
                  </a:moveTo>
                  <a:cubicBezTo>
                    <a:pt x="201" y="1136"/>
                    <a:pt x="251" y="886"/>
                    <a:pt x="301" y="635"/>
                  </a:cubicBezTo>
                  <a:cubicBezTo>
                    <a:pt x="351" y="451"/>
                    <a:pt x="435" y="167"/>
                    <a:pt x="334" y="0"/>
                  </a:cubicBezTo>
                  <a:cubicBezTo>
                    <a:pt x="217" y="34"/>
                    <a:pt x="217" y="84"/>
                    <a:pt x="201" y="218"/>
                  </a:cubicBezTo>
                  <a:cubicBezTo>
                    <a:pt x="151" y="451"/>
                    <a:pt x="0" y="986"/>
                    <a:pt x="34" y="11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5186817" y="2717911"/>
              <a:ext cx="41209" cy="28640"/>
            </a:xfrm>
            <a:custGeom>
              <a:avLst/>
              <a:gdLst/>
              <a:ahLst/>
              <a:cxnLst/>
              <a:rect l="l" t="t" r="r" b="b"/>
              <a:pathLst>
                <a:path w="1036" h="720" extrusionOk="0">
                  <a:moveTo>
                    <a:pt x="0" y="719"/>
                  </a:moveTo>
                  <a:cubicBezTo>
                    <a:pt x="184" y="719"/>
                    <a:pt x="986" y="251"/>
                    <a:pt x="1036" y="84"/>
                  </a:cubicBezTo>
                  <a:cubicBezTo>
                    <a:pt x="886" y="1"/>
                    <a:pt x="585" y="201"/>
                    <a:pt x="451" y="285"/>
                  </a:cubicBezTo>
                  <a:cubicBezTo>
                    <a:pt x="301" y="385"/>
                    <a:pt x="17" y="552"/>
                    <a:pt x="0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4288238" y="3875046"/>
              <a:ext cx="36595" cy="35919"/>
            </a:xfrm>
            <a:custGeom>
              <a:avLst/>
              <a:gdLst/>
              <a:ahLst/>
              <a:cxnLst/>
              <a:rect l="l" t="t" r="r" b="b"/>
              <a:pathLst>
                <a:path w="920" h="903" extrusionOk="0">
                  <a:moveTo>
                    <a:pt x="117" y="902"/>
                  </a:moveTo>
                  <a:cubicBezTo>
                    <a:pt x="251" y="869"/>
                    <a:pt x="251" y="785"/>
                    <a:pt x="334" y="702"/>
                  </a:cubicBezTo>
                  <a:cubicBezTo>
                    <a:pt x="501" y="518"/>
                    <a:pt x="902" y="251"/>
                    <a:pt x="919" y="84"/>
                  </a:cubicBezTo>
                  <a:cubicBezTo>
                    <a:pt x="802" y="0"/>
                    <a:pt x="769" y="84"/>
                    <a:pt x="652" y="167"/>
                  </a:cubicBezTo>
                  <a:cubicBezTo>
                    <a:pt x="501" y="284"/>
                    <a:pt x="0" y="668"/>
                    <a:pt x="117" y="9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4908970" y="3280170"/>
              <a:ext cx="45903" cy="19332"/>
            </a:xfrm>
            <a:custGeom>
              <a:avLst/>
              <a:gdLst/>
              <a:ahLst/>
              <a:cxnLst/>
              <a:rect l="l" t="t" r="r" b="b"/>
              <a:pathLst>
                <a:path w="1154" h="486" extrusionOk="0">
                  <a:moveTo>
                    <a:pt x="1" y="385"/>
                  </a:moveTo>
                  <a:cubicBezTo>
                    <a:pt x="135" y="486"/>
                    <a:pt x="402" y="352"/>
                    <a:pt x="552" y="302"/>
                  </a:cubicBezTo>
                  <a:cubicBezTo>
                    <a:pt x="736" y="252"/>
                    <a:pt x="1037" y="252"/>
                    <a:pt x="1154" y="151"/>
                  </a:cubicBezTo>
                  <a:cubicBezTo>
                    <a:pt x="1054" y="1"/>
                    <a:pt x="669" y="68"/>
                    <a:pt x="519" y="118"/>
                  </a:cubicBezTo>
                  <a:cubicBezTo>
                    <a:pt x="352" y="185"/>
                    <a:pt x="101" y="268"/>
                    <a:pt x="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4725555" y="3652370"/>
              <a:ext cx="23946" cy="38584"/>
            </a:xfrm>
            <a:custGeom>
              <a:avLst/>
              <a:gdLst/>
              <a:ahLst/>
              <a:cxnLst/>
              <a:rect l="l" t="t" r="r" b="b"/>
              <a:pathLst>
                <a:path w="602" h="970" extrusionOk="0">
                  <a:moveTo>
                    <a:pt x="17" y="970"/>
                  </a:moveTo>
                  <a:cubicBezTo>
                    <a:pt x="184" y="953"/>
                    <a:pt x="234" y="786"/>
                    <a:pt x="351" y="519"/>
                  </a:cubicBezTo>
                  <a:cubicBezTo>
                    <a:pt x="468" y="251"/>
                    <a:pt x="602" y="118"/>
                    <a:pt x="485" y="1"/>
                  </a:cubicBezTo>
                  <a:cubicBezTo>
                    <a:pt x="318" y="51"/>
                    <a:pt x="0" y="719"/>
                    <a:pt x="17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4831204" y="3636419"/>
              <a:ext cx="33294" cy="39260"/>
            </a:xfrm>
            <a:custGeom>
              <a:avLst/>
              <a:gdLst/>
              <a:ahLst/>
              <a:cxnLst/>
              <a:rect l="l" t="t" r="r" b="b"/>
              <a:pathLst>
                <a:path w="837" h="987" extrusionOk="0">
                  <a:moveTo>
                    <a:pt x="51" y="134"/>
                  </a:moveTo>
                  <a:cubicBezTo>
                    <a:pt x="1" y="235"/>
                    <a:pt x="552" y="987"/>
                    <a:pt x="836" y="803"/>
                  </a:cubicBezTo>
                  <a:cubicBezTo>
                    <a:pt x="786" y="686"/>
                    <a:pt x="719" y="669"/>
                    <a:pt x="619" y="586"/>
                  </a:cubicBezTo>
                  <a:cubicBezTo>
                    <a:pt x="536" y="519"/>
                    <a:pt x="502" y="502"/>
                    <a:pt x="435" y="402"/>
                  </a:cubicBezTo>
                  <a:cubicBezTo>
                    <a:pt x="385" y="352"/>
                    <a:pt x="118" y="1"/>
                    <a:pt x="51" y="1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4660399" y="3572616"/>
              <a:ext cx="21997" cy="36595"/>
            </a:xfrm>
            <a:custGeom>
              <a:avLst/>
              <a:gdLst/>
              <a:ahLst/>
              <a:cxnLst/>
              <a:rect l="l" t="t" r="r" b="b"/>
              <a:pathLst>
                <a:path w="553" h="920" extrusionOk="0">
                  <a:moveTo>
                    <a:pt x="34" y="920"/>
                  </a:moveTo>
                  <a:cubicBezTo>
                    <a:pt x="201" y="920"/>
                    <a:pt x="252" y="769"/>
                    <a:pt x="368" y="535"/>
                  </a:cubicBezTo>
                  <a:cubicBezTo>
                    <a:pt x="435" y="402"/>
                    <a:pt x="552" y="185"/>
                    <a:pt x="552" y="34"/>
                  </a:cubicBezTo>
                  <a:cubicBezTo>
                    <a:pt x="368" y="1"/>
                    <a:pt x="285" y="268"/>
                    <a:pt x="218" y="402"/>
                  </a:cubicBezTo>
                  <a:cubicBezTo>
                    <a:pt x="151" y="535"/>
                    <a:pt x="1" y="753"/>
                    <a:pt x="34" y="9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4657773" y="3432399"/>
              <a:ext cx="29913" cy="34606"/>
            </a:xfrm>
            <a:custGeom>
              <a:avLst/>
              <a:gdLst/>
              <a:ahLst/>
              <a:cxnLst/>
              <a:rect l="l" t="t" r="r" b="b"/>
              <a:pathLst>
                <a:path w="752" h="870" extrusionOk="0">
                  <a:moveTo>
                    <a:pt x="33" y="869"/>
                  </a:moveTo>
                  <a:cubicBezTo>
                    <a:pt x="201" y="852"/>
                    <a:pt x="752" y="217"/>
                    <a:pt x="735" y="84"/>
                  </a:cubicBezTo>
                  <a:cubicBezTo>
                    <a:pt x="568" y="0"/>
                    <a:pt x="485" y="201"/>
                    <a:pt x="318" y="385"/>
                  </a:cubicBezTo>
                  <a:cubicBezTo>
                    <a:pt x="217" y="485"/>
                    <a:pt x="0" y="702"/>
                    <a:pt x="33" y="8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4657773" y="3469591"/>
              <a:ext cx="33254" cy="35959"/>
            </a:xfrm>
            <a:custGeom>
              <a:avLst/>
              <a:gdLst/>
              <a:ahLst/>
              <a:cxnLst/>
              <a:rect l="l" t="t" r="r" b="b"/>
              <a:pathLst>
                <a:path w="836" h="904" extrusionOk="0">
                  <a:moveTo>
                    <a:pt x="67" y="853"/>
                  </a:moveTo>
                  <a:cubicBezTo>
                    <a:pt x="167" y="903"/>
                    <a:pt x="318" y="719"/>
                    <a:pt x="451" y="552"/>
                  </a:cubicBezTo>
                  <a:cubicBezTo>
                    <a:pt x="518" y="485"/>
                    <a:pt x="835" y="201"/>
                    <a:pt x="752" y="118"/>
                  </a:cubicBezTo>
                  <a:cubicBezTo>
                    <a:pt x="635" y="1"/>
                    <a:pt x="0" y="703"/>
                    <a:pt x="67" y="8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4573365" y="4118287"/>
              <a:ext cx="30589" cy="31941"/>
            </a:xfrm>
            <a:custGeom>
              <a:avLst/>
              <a:gdLst/>
              <a:ahLst/>
              <a:cxnLst/>
              <a:rect l="l" t="t" r="r" b="b"/>
              <a:pathLst>
                <a:path w="769" h="803" extrusionOk="0">
                  <a:moveTo>
                    <a:pt x="33" y="802"/>
                  </a:moveTo>
                  <a:cubicBezTo>
                    <a:pt x="184" y="786"/>
                    <a:pt x="167" y="752"/>
                    <a:pt x="267" y="635"/>
                  </a:cubicBezTo>
                  <a:cubicBezTo>
                    <a:pt x="351" y="518"/>
                    <a:pt x="769" y="101"/>
                    <a:pt x="635" y="34"/>
                  </a:cubicBezTo>
                  <a:cubicBezTo>
                    <a:pt x="551" y="0"/>
                    <a:pt x="0" y="535"/>
                    <a:pt x="33" y="8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4475631" y="3695569"/>
              <a:ext cx="25975" cy="33294"/>
            </a:xfrm>
            <a:custGeom>
              <a:avLst/>
              <a:gdLst/>
              <a:ahLst/>
              <a:cxnLst/>
              <a:rect l="l" t="t" r="r" b="b"/>
              <a:pathLst>
                <a:path w="653" h="837" extrusionOk="0">
                  <a:moveTo>
                    <a:pt x="168" y="836"/>
                  </a:moveTo>
                  <a:cubicBezTo>
                    <a:pt x="268" y="820"/>
                    <a:pt x="252" y="786"/>
                    <a:pt x="302" y="652"/>
                  </a:cubicBezTo>
                  <a:cubicBezTo>
                    <a:pt x="419" y="335"/>
                    <a:pt x="636" y="251"/>
                    <a:pt x="653" y="18"/>
                  </a:cubicBezTo>
                  <a:cubicBezTo>
                    <a:pt x="435" y="1"/>
                    <a:pt x="1" y="535"/>
                    <a:pt x="168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4536809" y="3263582"/>
              <a:ext cx="25298" cy="33254"/>
            </a:xfrm>
            <a:custGeom>
              <a:avLst/>
              <a:gdLst/>
              <a:ahLst/>
              <a:cxnLst/>
              <a:rect l="l" t="t" r="r" b="b"/>
              <a:pathLst>
                <a:path w="636" h="836" extrusionOk="0">
                  <a:moveTo>
                    <a:pt x="0" y="802"/>
                  </a:moveTo>
                  <a:cubicBezTo>
                    <a:pt x="150" y="836"/>
                    <a:pt x="201" y="735"/>
                    <a:pt x="351" y="518"/>
                  </a:cubicBezTo>
                  <a:cubicBezTo>
                    <a:pt x="401" y="451"/>
                    <a:pt x="635" y="201"/>
                    <a:pt x="551" y="134"/>
                  </a:cubicBezTo>
                  <a:cubicBezTo>
                    <a:pt x="435" y="0"/>
                    <a:pt x="0" y="602"/>
                    <a:pt x="0" y="8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4301524" y="3806589"/>
              <a:ext cx="22633" cy="31265"/>
            </a:xfrm>
            <a:custGeom>
              <a:avLst/>
              <a:gdLst/>
              <a:ahLst/>
              <a:cxnLst/>
              <a:rect l="l" t="t" r="r" b="b"/>
              <a:pathLst>
                <a:path w="569" h="786" extrusionOk="0">
                  <a:moveTo>
                    <a:pt x="0" y="719"/>
                  </a:moveTo>
                  <a:cubicBezTo>
                    <a:pt x="234" y="785"/>
                    <a:pt x="568" y="201"/>
                    <a:pt x="535" y="17"/>
                  </a:cubicBezTo>
                  <a:cubicBezTo>
                    <a:pt x="351" y="0"/>
                    <a:pt x="251" y="267"/>
                    <a:pt x="84" y="518"/>
                  </a:cubicBezTo>
                  <a:cubicBezTo>
                    <a:pt x="17" y="602"/>
                    <a:pt x="0" y="602"/>
                    <a:pt x="0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4324794" y="3946129"/>
              <a:ext cx="23270" cy="32618"/>
            </a:xfrm>
            <a:custGeom>
              <a:avLst/>
              <a:gdLst/>
              <a:ahLst/>
              <a:cxnLst/>
              <a:rect l="l" t="t" r="r" b="b"/>
              <a:pathLst>
                <a:path w="585" h="820" extrusionOk="0">
                  <a:moveTo>
                    <a:pt x="100" y="820"/>
                  </a:moveTo>
                  <a:cubicBezTo>
                    <a:pt x="234" y="803"/>
                    <a:pt x="585" y="118"/>
                    <a:pt x="568" y="84"/>
                  </a:cubicBezTo>
                  <a:cubicBezTo>
                    <a:pt x="518" y="1"/>
                    <a:pt x="434" y="84"/>
                    <a:pt x="434" y="84"/>
                  </a:cubicBezTo>
                  <a:cubicBezTo>
                    <a:pt x="434" y="84"/>
                    <a:pt x="368" y="151"/>
                    <a:pt x="351" y="168"/>
                  </a:cubicBezTo>
                  <a:cubicBezTo>
                    <a:pt x="217" y="302"/>
                    <a:pt x="0" y="636"/>
                    <a:pt x="100" y="8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4320140" y="3743422"/>
              <a:ext cx="15314" cy="33294"/>
            </a:xfrm>
            <a:custGeom>
              <a:avLst/>
              <a:gdLst/>
              <a:ahLst/>
              <a:cxnLst/>
              <a:rect l="l" t="t" r="r" b="b"/>
              <a:pathLst>
                <a:path w="385" h="837" extrusionOk="0">
                  <a:moveTo>
                    <a:pt x="100" y="836"/>
                  </a:moveTo>
                  <a:cubicBezTo>
                    <a:pt x="217" y="736"/>
                    <a:pt x="167" y="569"/>
                    <a:pt x="234" y="402"/>
                  </a:cubicBezTo>
                  <a:cubicBezTo>
                    <a:pt x="284" y="251"/>
                    <a:pt x="384" y="168"/>
                    <a:pt x="351" y="1"/>
                  </a:cubicBezTo>
                  <a:cubicBezTo>
                    <a:pt x="134" y="51"/>
                    <a:pt x="0" y="352"/>
                    <a:pt x="17" y="619"/>
                  </a:cubicBezTo>
                  <a:cubicBezTo>
                    <a:pt x="17" y="769"/>
                    <a:pt x="17" y="803"/>
                    <a:pt x="100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4954833" y="3573292"/>
              <a:ext cx="16667" cy="31941"/>
            </a:xfrm>
            <a:custGeom>
              <a:avLst/>
              <a:gdLst/>
              <a:ahLst/>
              <a:cxnLst/>
              <a:rect l="l" t="t" r="r" b="b"/>
              <a:pathLst>
                <a:path w="419" h="803" extrusionOk="0">
                  <a:moveTo>
                    <a:pt x="402" y="569"/>
                  </a:moveTo>
                  <a:cubicBezTo>
                    <a:pt x="418" y="201"/>
                    <a:pt x="235" y="0"/>
                    <a:pt x="1" y="17"/>
                  </a:cubicBezTo>
                  <a:cubicBezTo>
                    <a:pt x="17" y="234"/>
                    <a:pt x="134" y="201"/>
                    <a:pt x="201" y="368"/>
                  </a:cubicBezTo>
                  <a:cubicBezTo>
                    <a:pt x="235" y="468"/>
                    <a:pt x="251" y="685"/>
                    <a:pt x="268" y="802"/>
                  </a:cubicBezTo>
                  <a:cubicBezTo>
                    <a:pt x="402" y="769"/>
                    <a:pt x="402" y="736"/>
                    <a:pt x="402" y="5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4844530" y="3809890"/>
              <a:ext cx="8671" cy="32618"/>
            </a:xfrm>
            <a:custGeom>
              <a:avLst/>
              <a:gdLst/>
              <a:ahLst/>
              <a:cxnLst/>
              <a:rect l="l" t="t" r="r" b="b"/>
              <a:pathLst>
                <a:path w="218" h="820" extrusionOk="0">
                  <a:moveTo>
                    <a:pt x="134" y="819"/>
                  </a:moveTo>
                  <a:cubicBezTo>
                    <a:pt x="217" y="736"/>
                    <a:pt x="217" y="552"/>
                    <a:pt x="201" y="402"/>
                  </a:cubicBezTo>
                  <a:cubicBezTo>
                    <a:pt x="201" y="118"/>
                    <a:pt x="217" y="34"/>
                    <a:pt x="100" y="1"/>
                  </a:cubicBezTo>
                  <a:cubicBezTo>
                    <a:pt x="0" y="51"/>
                    <a:pt x="17" y="218"/>
                    <a:pt x="17" y="435"/>
                  </a:cubicBezTo>
                  <a:cubicBezTo>
                    <a:pt x="17" y="602"/>
                    <a:pt x="0" y="769"/>
                    <a:pt x="134" y="8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4502242" y="4065104"/>
              <a:ext cx="24622" cy="32618"/>
            </a:xfrm>
            <a:custGeom>
              <a:avLst/>
              <a:gdLst/>
              <a:ahLst/>
              <a:cxnLst/>
              <a:rect l="l" t="t" r="r" b="b"/>
              <a:pathLst>
                <a:path w="619" h="820" extrusionOk="0">
                  <a:moveTo>
                    <a:pt x="67" y="803"/>
                  </a:moveTo>
                  <a:cubicBezTo>
                    <a:pt x="201" y="819"/>
                    <a:pt x="217" y="719"/>
                    <a:pt x="368" y="519"/>
                  </a:cubicBezTo>
                  <a:cubicBezTo>
                    <a:pt x="418" y="452"/>
                    <a:pt x="618" y="201"/>
                    <a:pt x="552" y="134"/>
                  </a:cubicBezTo>
                  <a:cubicBezTo>
                    <a:pt x="418" y="1"/>
                    <a:pt x="0" y="602"/>
                    <a:pt x="67" y="8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4611910" y="2911986"/>
              <a:ext cx="24622" cy="28600"/>
            </a:xfrm>
            <a:custGeom>
              <a:avLst/>
              <a:gdLst/>
              <a:ahLst/>
              <a:cxnLst/>
              <a:rect l="l" t="t" r="r" b="b"/>
              <a:pathLst>
                <a:path w="619" h="719" extrusionOk="0">
                  <a:moveTo>
                    <a:pt x="117" y="719"/>
                  </a:moveTo>
                  <a:cubicBezTo>
                    <a:pt x="251" y="686"/>
                    <a:pt x="334" y="502"/>
                    <a:pt x="401" y="401"/>
                  </a:cubicBezTo>
                  <a:cubicBezTo>
                    <a:pt x="501" y="251"/>
                    <a:pt x="618" y="151"/>
                    <a:pt x="568" y="17"/>
                  </a:cubicBezTo>
                  <a:cubicBezTo>
                    <a:pt x="401" y="0"/>
                    <a:pt x="0" y="518"/>
                    <a:pt x="117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5115695" y="2769741"/>
              <a:ext cx="25935" cy="21997"/>
            </a:xfrm>
            <a:custGeom>
              <a:avLst/>
              <a:gdLst/>
              <a:ahLst/>
              <a:cxnLst/>
              <a:rect l="l" t="t" r="r" b="b"/>
              <a:pathLst>
                <a:path w="652" h="553" extrusionOk="0">
                  <a:moveTo>
                    <a:pt x="0" y="552"/>
                  </a:moveTo>
                  <a:cubicBezTo>
                    <a:pt x="184" y="536"/>
                    <a:pt x="268" y="419"/>
                    <a:pt x="385" y="335"/>
                  </a:cubicBezTo>
                  <a:cubicBezTo>
                    <a:pt x="485" y="251"/>
                    <a:pt x="652" y="168"/>
                    <a:pt x="652" y="34"/>
                  </a:cubicBezTo>
                  <a:cubicBezTo>
                    <a:pt x="435" y="1"/>
                    <a:pt x="34" y="302"/>
                    <a:pt x="0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5161558" y="2296545"/>
              <a:ext cx="20645" cy="26611"/>
            </a:xfrm>
            <a:custGeom>
              <a:avLst/>
              <a:gdLst/>
              <a:ahLst/>
              <a:cxnLst/>
              <a:rect l="l" t="t" r="r" b="b"/>
              <a:pathLst>
                <a:path w="519" h="669" extrusionOk="0">
                  <a:moveTo>
                    <a:pt x="0" y="635"/>
                  </a:moveTo>
                  <a:cubicBezTo>
                    <a:pt x="234" y="669"/>
                    <a:pt x="201" y="502"/>
                    <a:pt x="301" y="351"/>
                  </a:cubicBezTo>
                  <a:cubicBezTo>
                    <a:pt x="368" y="268"/>
                    <a:pt x="518" y="134"/>
                    <a:pt x="501" y="0"/>
                  </a:cubicBezTo>
                  <a:cubicBezTo>
                    <a:pt x="217" y="101"/>
                    <a:pt x="34" y="335"/>
                    <a:pt x="0" y="6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4615887" y="4111644"/>
              <a:ext cx="21957" cy="29952"/>
            </a:xfrm>
            <a:custGeom>
              <a:avLst/>
              <a:gdLst/>
              <a:ahLst/>
              <a:cxnLst/>
              <a:rect l="l" t="t" r="r" b="b"/>
              <a:pathLst>
                <a:path w="552" h="753" extrusionOk="0">
                  <a:moveTo>
                    <a:pt x="17" y="752"/>
                  </a:moveTo>
                  <a:cubicBezTo>
                    <a:pt x="251" y="752"/>
                    <a:pt x="552" y="234"/>
                    <a:pt x="485" y="151"/>
                  </a:cubicBezTo>
                  <a:cubicBezTo>
                    <a:pt x="368" y="0"/>
                    <a:pt x="0" y="602"/>
                    <a:pt x="17" y="7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4497588" y="3970752"/>
              <a:ext cx="17979" cy="27924"/>
            </a:xfrm>
            <a:custGeom>
              <a:avLst/>
              <a:gdLst/>
              <a:ahLst/>
              <a:cxnLst/>
              <a:rect l="l" t="t" r="r" b="b"/>
              <a:pathLst>
                <a:path w="452" h="702" extrusionOk="0">
                  <a:moveTo>
                    <a:pt x="101" y="702"/>
                  </a:moveTo>
                  <a:cubicBezTo>
                    <a:pt x="268" y="685"/>
                    <a:pt x="251" y="535"/>
                    <a:pt x="318" y="384"/>
                  </a:cubicBezTo>
                  <a:cubicBezTo>
                    <a:pt x="368" y="251"/>
                    <a:pt x="451" y="151"/>
                    <a:pt x="401" y="0"/>
                  </a:cubicBezTo>
                  <a:cubicBezTo>
                    <a:pt x="201" y="17"/>
                    <a:pt x="0" y="485"/>
                    <a:pt x="101" y="7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4788682" y="2200163"/>
              <a:ext cx="25975" cy="21321"/>
            </a:xfrm>
            <a:custGeom>
              <a:avLst/>
              <a:gdLst/>
              <a:ahLst/>
              <a:cxnLst/>
              <a:rect l="l" t="t" r="r" b="b"/>
              <a:pathLst>
                <a:path w="653" h="536" extrusionOk="0">
                  <a:moveTo>
                    <a:pt x="1" y="468"/>
                  </a:moveTo>
                  <a:cubicBezTo>
                    <a:pt x="184" y="535"/>
                    <a:pt x="652" y="201"/>
                    <a:pt x="619" y="1"/>
                  </a:cubicBezTo>
                  <a:cubicBezTo>
                    <a:pt x="485" y="17"/>
                    <a:pt x="385" y="101"/>
                    <a:pt x="285" y="168"/>
                  </a:cubicBezTo>
                  <a:cubicBezTo>
                    <a:pt x="168" y="251"/>
                    <a:pt x="17" y="301"/>
                    <a:pt x="1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4411191" y="3761361"/>
              <a:ext cx="16627" cy="25298"/>
            </a:xfrm>
            <a:custGeom>
              <a:avLst/>
              <a:gdLst/>
              <a:ahLst/>
              <a:cxnLst/>
              <a:rect l="l" t="t" r="r" b="b"/>
              <a:pathLst>
                <a:path w="418" h="636" extrusionOk="0">
                  <a:moveTo>
                    <a:pt x="50" y="636"/>
                  </a:moveTo>
                  <a:cubicBezTo>
                    <a:pt x="201" y="636"/>
                    <a:pt x="151" y="636"/>
                    <a:pt x="284" y="352"/>
                  </a:cubicBezTo>
                  <a:cubicBezTo>
                    <a:pt x="401" y="118"/>
                    <a:pt x="418" y="85"/>
                    <a:pt x="351" y="1"/>
                  </a:cubicBezTo>
                  <a:cubicBezTo>
                    <a:pt x="217" y="18"/>
                    <a:pt x="167" y="151"/>
                    <a:pt x="117" y="268"/>
                  </a:cubicBezTo>
                  <a:cubicBezTo>
                    <a:pt x="50" y="402"/>
                    <a:pt x="0" y="502"/>
                    <a:pt x="50" y="6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4612546" y="2057957"/>
              <a:ext cx="21321" cy="28600"/>
            </a:xfrm>
            <a:custGeom>
              <a:avLst/>
              <a:gdLst/>
              <a:ahLst/>
              <a:cxnLst/>
              <a:rect l="l" t="t" r="r" b="b"/>
              <a:pathLst>
                <a:path w="536" h="719" extrusionOk="0">
                  <a:moveTo>
                    <a:pt x="485" y="33"/>
                  </a:moveTo>
                  <a:cubicBezTo>
                    <a:pt x="318" y="0"/>
                    <a:pt x="1" y="518"/>
                    <a:pt x="68" y="585"/>
                  </a:cubicBezTo>
                  <a:cubicBezTo>
                    <a:pt x="201" y="718"/>
                    <a:pt x="502" y="167"/>
                    <a:pt x="502" y="167"/>
                  </a:cubicBezTo>
                  <a:cubicBezTo>
                    <a:pt x="502" y="134"/>
                    <a:pt x="536" y="117"/>
                    <a:pt x="485" y="3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4373959" y="3759372"/>
              <a:ext cx="12649" cy="27287"/>
            </a:xfrm>
            <a:custGeom>
              <a:avLst/>
              <a:gdLst/>
              <a:ahLst/>
              <a:cxnLst/>
              <a:rect l="l" t="t" r="r" b="b"/>
              <a:pathLst>
                <a:path w="318" h="686" extrusionOk="0">
                  <a:moveTo>
                    <a:pt x="134" y="686"/>
                  </a:moveTo>
                  <a:cubicBezTo>
                    <a:pt x="251" y="619"/>
                    <a:pt x="318" y="118"/>
                    <a:pt x="301" y="1"/>
                  </a:cubicBezTo>
                  <a:cubicBezTo>
                    <a:pt x="184" y="18"/>
                    <a:pt x="201" y="1"/>
                    <a:pt x="151" y="101"/>
                  </a:cubicBezTo>
                  <a:cubicBezTo>
                    <a:pt x="67" y="268"/>
                    <a:pt x="0" y="552"/>
                    <a:pt x="134" y="6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4465010" y="3255587"/>
              <a:ext cx="23986" cy="16667"/>
            </a:xfrm>
            <a:custGeom>
              <a:avLst/>
              <a:gdLst/>
              <a:ahLst/>
              <a:cxnLst/>
              <a:rect l="l" t="t" r="r" b="b"/>
              <a:pathLst>
                <a:path w="603" h="419" extrusionOk="0">
                  <a:moveTo>
                    <a:pt x="1" y="68"/>
                  </a:moveTo>
                  <a:cubicBezTo>
                    <a:pt x="17" y="201"/>
                    <a:pt x="17" y="185"/>
                    <a:pt x="268" y="285"/>
                  </a:cubicBezTo>
                  <a:cubicBezTo>
                    <a:pt x="385" y="335"/>
                    <a:pt x="502" y="418"/>
                    <a:pt x="585" y="335"/>
                  </a:cubicBezTo>
                  <a:cubicBezTo>
                    <a:pt x="602" y="185"/>
                    <a:pt x="184" y="1"/>
                    <a:pt x="1" y="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4789358" y="4101660"/>
              <a:ext cx="15991" cy="25975"/>
            </a:xfrm>
            <a:custGeom>
              <a:avLst/>
              <a:gdLst/>
              <a:ahLst/>
              <a:cxnLst/>
              <a:rect l="l" t="t" r="r" b="b"/>
              <a:pathLst>
                <a:path w="402" h="653" extrusionOk="0">
                  <a:moveTo>
                    <a:pt x="50" y="652"/>
                  </a:moveTo>
                  <a:cubicBezTo>
                    <a:pt x="218" y="636"/>
                    <a:pt x="184" y="552"/>
                    <a:pt x="251" y="385"/>
                  </a:cubicBezTo>
                  <a:cubicBezTo>
                    <a:pt x="284" y="301"/>
                    <a:pt x="401" y="134"/>
                    <a:pt x="284" y="84"/>
                  </a:cubicBezTo>
                  <a:cubicBezTo>
                    <a:pt x="151" y="1"/>
                    <a:pt x="0" y="469"/>
                    <a:pt x="50" y="6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4560039" y="3116683"/>
              <a:ext cx="15991" cy="21997"/>
            </a:xfrm>
            <a:custGeom>
              <a:avLst/>
              <a:gdLst/>
              <a:ahLst/>
              <a:cxnLst/>
              <a:rect l="l" t="t" r="r" b="b"/>
              <a:pathLst>
                <a:path w="402" h="553" extrusionOk="0">
                  <a:moveTo>
                    <a:pt x="18" y="519"/>
                  </a:moveTo>
                  <a:cubicBezTo>
                    <a:pt x="185" y="552"/>
                    <a:pt x="218" y="469"/>
                    <a:pt x="285" y="335"/>
                  </a:cubicBezTo>
                  <a:cubicBezTo>
                    <a:pt x="335" y="218"/>
                    <a:pt x="402" y="101"/>
                    <a:pt x="352" y="1"/>
                  </a:cubicBezTo>
                  <a:cubicBezTo>
                    <a:pt x="201" y="17"/>
                    <a:pt x="1" y="335"/>
                    <a:pt x="18" y="5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4652443" y="3825841"/>
              <a:ext cx="19968" cy="22633"/>
            </a:xfrm>
            <a:custGeom>
              <a:avLst/>
              <a:gdLst/>
              <a:ahLst/>
              <a:cxnLst/>
              <a:rect l="l" t="t" r="r" b="b"/>
              <a:pathLst>
                <a:path w="502" h="569" extrusionOk="0">
                  <a:moveTo>
                    <a:pt x="502" y="452"/>
                  </a:moveTo>
                  <a:cubicBezTo>
                    <a:pt x="485" y="301"/>
                    <a:pt x="401" y="368"/>
                    <a:pt x="318" y="235"/>
                  </a:cubicBezTo>
                  <a:cubicBezTo>
                    <a:pt x="234" y="134"/>
                    <a:pt x="234" y="1"/>
                    <a:pt x="101" y="51"/>
                  </a:cubicBezTo>
                  <a:cubicBezTo>
                    <a:pt x="0" y="251"/>
                    <a:pt x="268" y="569"/>
                    <a:pt x="502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4661751" y="3955437"/>
              <a:ext cx="14638" cy="21321"/>
            </a:xfrm>
            <a:custGeom>
              <a:avLst/>
              <a:gdLst/>
              <a:ahLst/>
              <a:cxnLst/>
              <a:rect l="l" t="t" r="r" b="b"/>
              <a:pathLst>
                <a:path w="368" h="536" extrusionOk="0">
                  <a:moveTo>
                    <a:pt x="84" y="536"/>
                  </a:moveTo>
                  <a:cubicBezTo>
                    <a:pt x="234" y="519"/>
                    <a:pt x="251" y="402"/>
                    <a:pt x="284" y="268"/>
                  </a:cubicBezTo>
                  <a:cubicBezTo>
                    <a:pt x="334" y="101"/>
                    <a:pt x="368" y="34"/>
                    <a:pt x="201" y="1"/>
                  </a:cubicBezTo>
                  <a:cubicBezTo>
                    <a:pt x="151" y="68"/>
                    <a:pt x="117" y="168"/>
                    <a:pt x="84" y="285"/>
                  </a:cubicBezTo>
                  <a:cubicBezTo>
                    <a:pt x="34" y="402"/>
                    <a:pt x="0" y="435"/>
                    <a:pt x="84" y="5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4452401" y="2560391"/>
              <a:ext cx="18616" cy="17979"/>
            </a:xfrm>
            <a:custGeom>
              <a:avLst/>
              <a:gdLst/>
              <a:ahLst/>
              <a:cxnLst/>
              <a:rect l="l" t="t" r="r" b="b"/>
              <a:pathLst>
                <a:path w="468" h="452" extrusionOk="0">
                  <a:moveTo>
                    <a:pt x="368" y="452"/>
                  </a:moveTo>
                  <a:cubicBezTo>
                    <a:pt x="468" y="335"/>
                    <a:pt x="384" y="268"/>
                    <a:pt x="318" y="184"/>
                  </a:cubicBezTo>
                  <a:cubicBezTo>
                    <a:pt x="234" y="101"/>
                    <a:pt x="167" y="17"/>
                    <a:pt x="17" y="1"/>
                  </a:cubicBezTo>
                  <a:cubicBezTo>
                    <a:pt x="0" y="134"/>
                    <a:pt x="34" y="184"/>
                    <a:pt x="117" y="251"/>
                  </a:cubicBezTo>
                  <a:cubicBezTo>
                    <a:pt x="167" y="301"/>
                    <a:pt x="184" y="318"/>
                    <a:pt x="217" y="368"/>
                  </a:cubicBezTo>
                  <a:cubicBezTo>
                    <a:pt x="301" y="452"/>
                    <a:pt x="251" y="435"/>
                    <a:pt x="368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4552760" y="4070435"/>
              <a:ext cx="15991" cy="21957"/>
            </a:xfrm>
            <a:custGeom>
              <a:avLst/>
              <a:gdLst/>
              <a:ahLst/>
              <a:cxnLst/>
              <a:rect l="l" t="t" r="r" b="b"/>
              <a:pathLst>
                <a:path w="402" h="552" extrusionOk="0">
                  <a:moveTo>
                    <a:pt x="117" y="552"/>
                  </a:moveTo>
                  <a:cubicBezTo>
                    <a:pt x="267" y="552"/>
                    <a:pt x="384" y="151"/>
                    <a:pt x="351" y="51"/>
                  </a:cubicBezTo>
                  <a:cubicBezTo>
                    <a:pt x="334" y="51"/>
                    <a:pt x="401" y="0"/>
                    <a:pt x="267" y="51"/>
                  </a:cubicBezTo>
                  <a:cubicBezTo>
                    <a:pt x="184" y="67"/>
                    <a:pt x="0" y="401"/>
                    <a:pt x="117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4573365" y="3276868"/>
              <a:ext cx="21281" cy="20645"/>
            </a:xfrm>
            <a:custGeom>
              <a:avLst/>
              <a:gdLst/>
              <a:ahLst/>
              <a:cxnLst/>
              <a:rect l="l" t="t" r="r" b="b"/>
              <a:pathLst>
                <a:path w="535" h="519" extrusionOk="0">
                  <a:moveTo>
                    <a:pt x="117" y="518"/>
                  </a:moveTo>
                  <a:cubicBezTo>
                    <a:pt x="234" y="502"/>
                    <a:pt x="284" y="401"/>
                    <a:pt x="351" y="318"/>
                  </a:cubicBezTo>
                  <a:cubicBezTo>
                    <a:pt x="401" y="268"/>
                    <a:pt x="535" y="117"/>
                    <a:pt x="451" y="67"/>
                  </a:cubicBezTo>
                  <a:cubicBezTo>
                    <a:pt x="334" y="0"/>
                    <a:pt x="0" y="351"/>
                    <a:pt x="117" y="5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4449060" y="3761361"/>
              <a:ext cx="11337" cy="23986"/>
            </a:xfrm>
            <a:custGeom>
              <a:avLst/>
              <a:gdLst/>
              <a:ahLst/>
              <a:cxnLst/>
              <a:rect l="l" t="t" r="r" b="b"/>
              <a:pathLst>
                <a:path w="285" h="603" extrusionOk="0">
                  <a:moveTo>
                    <a:pt x="268" y="18"/>
                  </a:moveTo>
                  <a:cubicBezTo>
                    <a:pt x="101" y="1"/>
                    <a:pt x="101" y="51"/>
                    <a:pt x="67" y="201"/>
                  </a:cubicBezTo>
                  <a:cubicBezTo>
                    <a:pt x="51" y="285"/>
                    <a:pt x="1" y="469"/>
                    <a:pt x="84" y="519"/>
                  </a:cubicBezTo>
                  <a:cubicBezTo>
                    <a:pt x="251" y="602"/>
                    <a:pt x="285" y="118"/>
                    <a:pt x="268" y="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4548743" y="3968086"/>
              <a:ext cx="18656" cy="20645"/>
            </a:xfrm>
            <a:custGeom>
              <a:avLst/>
              <a:gdLst/>
              <a:ahLst/>
              <a:cxnLst/>
              <a:rect l="l" t="t" r="r" b="b"/>
              <a:pathLst>
                <a:path w="469" h="519" extrusionOk="0">
                  <a:moveTo>
                    <a:pt x="168" y="518"/>
                  </a:moveTo>
                  <a:cubicBezTo>
                    <a:pt x="285" y="485"/>
                    <a:pt x="268" y="401"/>
                    <a:pt x="335" y="268"/>
                  </a:cubicBezTo>
                  <a:cubicBezTo>
                    <a:pt x="385" y="184"/>
                    <a:pt x="469" y="17"/>
                    <a:pt x="352" y="17"/>
                  </a:cubicBezTo>
                  <a:cubicBezTo>
                    <a:pt x="251" y="0"/>
                    <a:pt x="1" y="334"/>
                    <a:pt x="168" y="5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4851809" y="3963432"/>
              <a:ext cx="9348" cy="21321"/>
            </a:xfrm>
            <a:custGeom>
              <a:avLst/>
              <a:gdLst/>
              <a:ahLst/>
              <a:cxnLst/>
              <a:rect l="l" t="t" r="r" b="b"/>
              <a:pathLst>
                <a:path w="235" h="536" extrusionOk="0">
                  <a:moveTo>
                    <a:pt x="151" y="0"/>
                  </a:moveTo>
                  <a:cubicBezTo>
                    <a:pt x="18" y="34"/>
                    <a:pt x="1" y="151"/>
                    <a:pt x="18" y="301"/>
                  </a:cubicBezTo>
                  <a:cubicBezTo>
                    <a:pt x="18" y="451"/>
                    <a:pt x="84" y="535"/>
                    <a:pt x="218" y="502"/>
                  </a:cubicBezTo>
                  <a:cubicBezTo>
                    <a:pt x="235" y="468"/>
                    <a:pt x="235" y="485"/>
                    <a:pt x="235" y="435"/>
                  </a:cubicBezTo>
                  <a:cubicBezTo>
                    <a:pt x="235" y="351"/>
                    <a:pt x="185" y="50"/>
                    <a:pt x="151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4626508" y="4188058"/>
              <a:ext cx="15354" cy="18656"/>
            </a:xfrm>
            <a:custGeom>
              <a:avLst/>
              <a:gdLst/>
              <a:ahLst/>
              <a:cxnLst/>
              <a:rect l="l" t="t" r="r" b="b"/>
              <a:pathLst>
                <a:path w="386" h="469" extrusionOk="0">
                  <a:moveTo>
                    <a:pt x="1" y="469"/>
                  </a:moveTo>
                  <a:lnTo>
                    <a:pt x="101" y="469"/>
                  </a:lnTo>
                  <a:cubicBezTo>
                    <a:pt x="168" y="385"/>
                    <a:pt x="385" y="268"/>
                    <a:pt x="335" y="1"/>
                  </a:cubicBezTo>
                  <a:cubicBezTo>
                    <a:pt x="201" y="1"/>
                    <a:pt x="185" y="84"/>
                    <a:pt x="118" y="168"/>
                  </a:cubicBezTo>
                  <a:cubicBezTo>
                    <a:pt x="51" y="285"/>
                    <a:pt x="1" y="318"/>
                    <a:pt x="1" y="4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5057858" y="2076534"/>
              <a:ext cx="19968" cy="26651"/>
            </a:xfrm>
            <a:custGeom>
              <a:avLst/>
              <a:gdLst/>
              <a:ahLst/>
              <a:cxnLst/>
              <a:rect l="l" t="t" r="r" b="b"/>
              <a:pathLst>
                <a:path w="502" h="670" extrusionOk="0">
                  <a:moveTo>
                    <a:pt x="368" y="84"/>
                  </a:moveTo>
                  <a:cubicBezTo>
                    <a:pt x="268" y="135"/>
                    <a:pt x="184" y="218"/>
                    <a:pt x="118" y="285"/>
                  </a:cubicBezTo>
                  <a:cubicBezTo>
                    <a:pt x="1" y="452"/>
                    <a:pt x="51" y="669"/>
                    <a:pt x="418" y="251"/>
                  </a:cubicBezTo>
                  <a:cubicBezTo>
                    <a:pt x="485" y="185"/>
                    <a:pt x="502" y="1"/>
                    <a:pt x="368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4664416" y="3393854"/>
              <a:ext cx="18616" cy="18616"/>
            </a:xfrm>
            <a:custGeom>
              <a:avLst/>
              <a:gdLst/>
              <a:ahLst/>
              <a:cxnLst/>
              <a:rect l="l" t="t" r="r" b="b"/>
              <a:pathLst>
                <a:path w="468" h="468" extrusionOk="0">
                  <a:moveTo>
                    <a:pt x="0" y="418"/>
                  </a:moveTo>
                  <a:cubicBezTo>
                    <a:pt x="201" y="468"/>
                    <a:pt x="468" y="134"/>
                    <a:pt x="401" y="50"/>
                  </a:cubicBezTo>
                  <a:cubicBezTo>
                    <a:pt x="351" y="0"/>
                    <a:pt x="351" y="0"/>
                    <a:pt x="267" y="34"/>
                  </a:cubicBezTo>
                  <a:cubicBezTo>
                    <a:pt x="251" y="50"/>
                    <a:pt x="0" y="234"/>
                    <a:pt x="0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4747472" y="2232741"/>
              <a:ext cx="23310" cy="28600"/>
            </a:xfrm>
            <a:custGeom>
              <a:avLst/>
              <a:gdLst/>
              <a:ahLst/>
              <a:cxnLst/>
              <a:rect l="l" t="t" r="r" b="b"/>
              <a:pathLst>
                <a:path w="586" h="719" extrusionOk="0">
                  <a:moveTo>
                    <a:pt x="418" y="117"/>
                  </a:moveTo>
                  <a:cubicBezTo>
                    <a:pt x="1" y="485"/>
                    <a:pt x="268" y="719"/>
                    <a:pt x="519" y="251"/>
                  </a:cubicBezTo>
                  <a:cubicBezTo>
                    <a:pt x="586" y="117"/>
                    <a:pt x="552" y="0"/>
                    <a:pt x="418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4472329" y="3896964"/>
              <a:ext cx="16667" cy="21321"/>
            </a:xfrm>
            <a:custGeom>
              <a:avLst/>
              <a:gdLst/>
              <a:ahLst/>
              <a:cxnLst/>
              <a:rect l="l" t="t" r="r" b="b"/>
              <a:pathLst>
                <a:path w="419" h="536" extrusionOk="0">
                  <a:moveTo>
                    <a:pt x="17" y="518"/>
                  </a:moveTo>
                  <a:cubicBezTo>
                    <a:pt x="167" y="535"/>
                    <a:pt x="184" y="452"/>
                    <a:pt x="251" y="351"/>
                  </a:cubicBezTo>
                  <a:cubicBezTo>
                    <a:pt x="301" y="285"/>
                    <a:pt x="418" y="168"/>
                    <a:pt x="335" y="84"/>
                  </a:cubicBezTo>
                  <a:cubicBezTo>
                    <a:pt x="234" y="0"/>
                    <a:pt x="0" y="318"/>
                    <a:pt x="17" y="5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4601249" y="4083720"/>
              <a:ext cx="15354" cy="20645"/>
            </a:xfrm>
            <a:custGeom>
              <a:avLst/>
              <a:gdLst/>
              <a:ahLst/>
              <a:cxnLst/>
              <a:rect l="l" t="t" r="r" b="b"/>
              <a:pathLst>
                <a:path w="386" h="519" extrusionOk="0">
                  <a:moveTo>
                    <a:pt x="168" y="485"/>
                  </a:moveTo>
                  <a:cubicBezTo>
                    <a:pt x="268" y="435"/>
                    <a:pt x="201" y="519"/>
                    <a:pt x="251" y="385"/>
                  </a:cubicBezTo>
                  <a:cubicBezTo>
                    <a:pt x="352" y="151"/>
                    <a:pt x="385" y="151"/>
                    <a:pt x="335" y="17"/>
                  </a:cubicBezTo>
                  <a:cubicBezTo>
                    <a:pt x="218" y="1"/>
                    <a:pt x="151" y="84"/>
                    <a:pt x="118" y="201"/>
                  </a:cubicBezTo>
                  <a:cubicBezTo>
                    <a:pt x="1" y="485"/>
                    <a:pt x="168" y="485"/>
                    <a:pt x="168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4295517" y="3787296"/>
              <a:ext cx="15991" cy="19332"/>
            </a:xfrm>
            <a:custGeom>
              <a:avLst/>
              <a:gdLst/>
              <a:ahLst/>
              <a:cxnLst/>
              <a:rect l="l" t="t" r="r" b="b"/>
              <a:pathLst>
                <a:path w="402" h="486" extrusionOk="0">
                  <a:moveTo>
                    <a:pt x="34" y="485"/>
                  </a:moveTo>
                  <a:cubicBezTo>
                    <a:pt x="185" y="485"/>
                    <a:pt x="185" y="435"/>
                    <a:pt x="268" y="318"/>
                  </a:cubicBezTo>
                  <a:cubicBezTo>
                    <a:pt x="318" y="235"/>
                    <a:pt x="402" y="168"/>
                    <a:pt x="352" y="51"/>
                  </a:cubicBezTo>
                  <a:cubicBezTo>
                    <a:pt x="201" y="1"/>
                    <a:pt x="1" y="268"/>
                    <a:pt x="34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4752802" y="2765763"/>
              <a:ext cx="17979" cy="15991"/>
            </a:xfrm>
            <a:custGeom>
              <a:avLst/>
              <a:gdLst/>
              <a:ahLst/>
              <a:cxnLst/>
              <a:rect l="l" t="t" r="r" b="b"/>
              <a:pathLst>
                <a:path w="452" h="402" extrusionOk="0">
                  <a:moveTo>
                    <a:pt x="452" y="335"/>
                  </a:moveTo>
                  <a:cubicBezTo>
                    <a:pt x="452" y="201"/>
                    <a:pt x="385" y="168"/>
                    <a:pt x="284" y="118"/>
                  </a:cubicBezTo>
                  <a:cubicBezTo>
                    <a:pt x="184" y="51"/>
                    <a:pt x="134" y="1"/>
                    <a:pt x="0" y="1"/>
                  </a:cubicBezTo>
                  <a:cubicBezTo>
                    <a:pt x="0" y="184"/>
                    <a:pt x="268" y="402"/>
                    <a:pt x="452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4576666" y="3466290"/>
              <a:ext cx="15314" cy="19292"/>
            </a:xfrm>
            <a:custGeom>
              <a:avLst/>
              <a:gdLst/>
              <a:ahLst/>
              <a:cxnLst/>
              <a:rect l="l" t="t" r="r" b="b"/>
              <a:pathLst>
                <a:path w="385" h="485" extrusionOk="0">
                  <a:moveTo>
                    <a:pt x="51" y="485"/>
                  </a:moveTo>
                  <a:cubicBezTo>
                    <a:pt x="168" y="485"/>
                    <a:pt x="168" y="435"/>
                    <a:pt x="251" y="335"/>
                  </a:cubicBezTo>
                  <a:cubicBezTo>
                    <a:pt x="301" y="251"/>
                    <a:pt x="385" y="184"/>
                    <a:pt x="351" y="84"/>
                  </a:cubicBezTo>
                  <a:cubicBezTo>
                    <a:pt x="351" y="84"/>
                    <a:pt x="351" y="0"/>
                    <a:pt x="218" y="84"/>
                  </a:cubicBezTo>
                  <a:cubicBezTo>
                    <a:pt x="184" y="101"/>
                    <a:pt x="151" y="151"/>
                    <a:pt x="118" y="184"/>
                  </a:cubicBezTo>
                  <a:cubicBezTo>
                    <a:pt x="34" y="268"/>
                    <a:pt x="1" y="335"/>
                    <a:pt x="51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4870425" y="3942151"/>
              <a:ext cx="10024" cy="24622"/>
            </a:xfrm>
            <a:custGeom>
              <a:avLst/>
              <a:gdLst/>
              <a:ahLst/>
              <a:cxnLst/>
              <a:rect l="l" t="t" r="r" b="b"/>
              <a:pathLst>
                <a:path w="252" h="619" extrusionOk="0">
                  <a:moveTo>
                    <a:pt x="251" y="34"/>
                  </a:moveTo>
                  <a:cubicBezTo>
                    <a:pt x="17" y="1"/>
                    <a:pt x="1" y="619"/>
                    <a:pt x="235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4576666" y="4011961"/>
              <a:ext cx="19968" cy="21281"/>
            </a:xfrm>
            <a:custGeom>
              <a:avLst/>
              <a:gdLst/>
              <a:ahLst/>
              <a:cxnLst/>
              <a:rect l="l" t="t" r="r" b="b"/>
              <a:pathLst>
                <a:path w="502" h="535" extrusionOk="0">
                  <a:moveTo>
                    <a:pt x="385" y="251"/>
                  </a:moveTo>
                  <a:cubicBezTo>
                    <a:pt x="502" y="0"/>
                    <a:pt x="184" y="117"/>
                    <a:pt x="67" y="368"/>
                  </a:cubicBezTo>
                  <a:cubicBezTo>
                    <a:pt x="1" y="501"/>
                    <a:pt x="101" y="535"/>
                    <a:pt x="201" y="485"/>
                  </a:cubicBezTo>
                  <a:cubicBezTo>
                    <a:pt x="268" y="434"/>
                    <a:pt x="351" y="318"/>
                    <a:pt x="385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464334" y="3072808"/>
              <a:ext cx="21321" cy="20645"/>
            </a:xfrm>
            <a:custGeom>
              <a:avLst/>
              <a:gdLst/>
              <a:ahLst/>
              <a:cxnLst/>
              <a:rect l="l" t="t" r="r" b="b"/>
              <a:pathLst>
                <a:path w="536" h="519" extrusionOk="0">
                  <a:moveTo>
                    <a:pt x="352" y="519"/>
                  </a:moveTo>
                  <a:lnTo>
                    <a:pt x="368" y="352"/>
                  </a:lnTo>
                  <a:cubicBezTo>
                    <a:pt x="519" y="318"/>
                    <a:pt x="519" y="335"/>
                    <a:pt x="536" y="218"/>
                  </a:cubicBezTo>
                  <a:cubicBezTo>
                    <a:pt x="201" y="1"/>
                    <a:pt x="1" y="469"/>
                    <a:pt x="352" y="5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35858" y="2781038"/>
              <a:ext cx="13365" cy="18019"/>
            </a:xfrm>
            <a:custGeom>
              <a:avLst/>
              <a:gdLst/>
              <a:ahLst/>
              <a:cxnLst/>
              <a:rect l="l" t="t" r="r" b="b"/>
              <a:pathLst>
                <a:path w="336" h="453" extrusionOk="0">
                  <a:moveTo>
                    <a:pt x="335" y="435"/>
                  </a:moveTo>
                  <a:cubicBezTo>
                    <a:pt x="318" y="235"/>
                    <a:pt x="302" y="368"/>
                    <a:pt x="235" y="218"/>
                  </a:cubicBezTo>
                  <a:cubicBezTo>
                    <a:pt x="185" y="84"/>
                    <a:pt x="268" y="84"/>
                    <a:pt x="135" y="1"/>
                  </a:cubicBezTo>
                  <a:cubicBezTo>
                    <a:pt x="18" y="68"/>
                    <a:pt x="1" y="185"/>
                    <a:pt x="68" y="302"/>
                  </a:cubicBezTo>
                  <a:cubicBezTo>
                    <a:pt x="118" y="419"/>
                    <a:pt x="201" y="452"/>
                    <a:pt x="335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4660399" y="3232993"/>
              <a:ext cx="20008" cy="17979"/>
            </a:xfrm>
            <a:custGeom>
              <a:avLst/>
              <a:gdLst/>
              <a:ahLst/>
              <a:cxnLst/>
              <a:rect l="l" t="t" r="r" b="b"/>
              <a:pathLst>
                <a:path w="503" h="452" extrusionOk="0">
                  <a:moveTo>
                    <a:pt x="101" y="452"/>
                  </a:moveTo>
                  <a:cubicBezTo>
                    <a:pt x="252" y="435"/>
                    <a:pt x="218" y="385"/>
                    <a:pt x="302" y="285"/>
                  </a:cubicBezTo>
                  <a:cubicBezTo>
                    <a:pt x="352" y="235"/>
                    <a:pt x="502" y="101"/>
                    <a:pt x="368" y="34"/>
                  </a:cubicBezTo>
                  <a:cubicBezTo>
                    <a:pt x="268" y="1"/>
                    <a:pt x="1" y="251"/>
                    <a:pt x="101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659762" y="2874118"/>
              <a:ext cx="14638" cy="20645"/>
            </a:xfrm>
            <a:custGeom>
              <a:avLst/>
              <a:gdLst/>
              <a:ahLst/>
              <a:cxnLst/>
              <a:rect l="l" t="t" r="r" b="b"/>
              <a:pathLst>
                <a:path w="368" h="519" extrusionOk="0">
                  <a:moveTo>
                    <a:pt x="318" y="0"/>
                  </a:moveTo>
                  <a:cubicBezTo>
                    <a:pt x="134" y="34"/>
                    <a:pt x="0" y="401"/>
                    <a:pt x="117" y="451"/>
                  </a:cubicBezTo>
                  <a:cubicBezTo>
                    <a:pt x="251" y="518"/>
                    <a:pt x="368" y="117"/>
                    <a:pt x="31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4768077" y="3195125"/>
              <a:ext cx="17979" cy="9348"/>
            </a:xfrm>
            <a:custGeom>
              <a:avLst/>
              <a:gdLst/>
              <a:ahLst/>
              <a:cxnLst/>
              <a:rect l="l" t="t" r="r" b="b"/>
              <a:pathLst>
                <a:path w="452" h="235" extrusionOk="0">
                  <a:moveTo>
                    <a:pt x="1" y="117"/>
                  </a:moveTo>
                  <a:cubicBezTo>
                    <a:pt x="101" y="234"/>
                    <a:pt x="352" y="218"/>
                    <a:pt x="452" y="117"/>
                  </a:cubicBezTo>
                  <a:cubicBezTo>
                    <a:pt x="435" y="17"/>
                    <a:pt x="402" y="0"/>
                    <a:pt x="235" y="0"/>
                  </a:cubicBezTo>
                  <a:cubicBezTo>
                    <a:pt x="84" y="0"/>
                    <a:pt x="17" y="0"/>
                    <a:pt x="1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4578019" y="3617803"/>
              <a:ext cx="15991" cy="18019"/>
            </a:xfrm>
            <a:custGeom>
              <a:avLst/>
              <a:gdLst/>
              <a:ahLst/>
              <a:cxnLst/>
              <a:rect l="l" t="t" r="r" b="b"/>
              <a:pathLst>
                <a:path w="402" h="453" extrusionOk="0">
                  <a:moveTo>
                    <a:pt x="67" y="452"/>
                  </a:moveTo>
                  <a:cubicBezTo>
                    <a:pt x="201" y="452"/>
                    <a:pt x="217" y="402"/>
                    <a:pt x="284" y="302"/>
                  </a:cubicBezTo>
                  <a:cubicBezTo>
                    <a:pt x="317" y="235"/>
                    <a:pt x="401" y="101"/>
                    <a:pt x="301" y="51"/>
                  </a:cubicBezTo>
                  <a:cubicBezTo>
                    <a:pt x="201" y="1"/>
                    <a:pt x="0" y="302"/>
                    <a:pt x="67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4748148" y="2785692"/>
              <a:ext cx="21321" cy="12689"/>
            </a:xfrm>
            <a:custGeom>
              <a:avLst/>
              <a:gdLst/>
              <a:ahLst/>
              <a:cxnLst/>
              <a:rect l="l" t="t" r="r" b="b"/>
              <a:pathLst>
                <a:path w="536" h="319" extrusionOk="0">
                  <a:moveTo>
                    <a:pt x="502" y="285"/>
                  </a:moveTo>
                  <a:cubicBezTo>
                    <a:pt x="535" y="118"/>
                    <a:pt x="201" y="1"/>
                    <a:pt x="134" y="51"/>
                  </a:cubicBezTo>
                  <a:cubicBezTo>
                    <a:pt x="0" y="185"/>
                    <a:pt x="351" y="318"/>
                    <a:pt x="418" y="318"/>
                  </a:cubicBezTo>
                  <a:cubicBezTo>
                    <a:pt x="502" y="302"/>
                    <a:pt x="468" y="302"/>
                    <a:pt x="502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4631838" y="2872766"/>
              <a:ext cx="16667" cy="19968"/>
            </a:xfrm>
            <a:custGeom>
              <a:avLst/>
              <a:gdLst/>
              <a:ahLst/>
              <a:cxnLst/>
              <a:rect l="l" t="t" r="r" b="b"/>
              <a:pathLst>
                <a:path w="419" h="502" extrusionOk="0">
                  <a:moveTo>
                    <a:pt x="51" y="485"/>
                  </a:moveTo>
                  <a:cubicBezTo>
                    <a:pt x="151" y="502"/>
                    <a:pt x="167" y="452"/>
                    <a:pt x="218" y="352"/>
                  </a:cubicBezTo>
                  <a:cubicBezTo>
                    <a:pt x="418" y="1"/>
                    <a:pt x="101" y="34"/>
                    <a:pt x="34" y="318"/>
                  </a:cubicBezTo>
                  <a:cubicBezTo>
                    <a:pt x="0" y="402"/>
                    <a:pt x="17" y="435"/>
                    <a:pt x="51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4612546" y="2874118"/>
              <a:ext cx="17979" cy="15991"/>
            </a:xfrm>
            <a:custGeom>
              <a:avLst/>
              <a:gdLst/>
              <a:ahLst/>
              <a:cxnLst/>
              <a:rect l="l" t="t" r="r" b="b"/>
              <a:pathLst>
                <a:path w="452" h="402" extrusionOk="0">
                  <a:moveTo>
                    <a:pt x="201" y="401"/>
                  </a:moveTo>
                  <a:cubicBezTo>
                    <a:pt x="302" y="368"/>
                    <a:pt x="302" y="318"/>
                    <a:pt x="352" y="217"/>
                  </a:cubicBezTo>
                  <a:cubicBezTo>
                    <a:pt x="385" y="134"/>
                    <a:pt x="452" y="17"/>
                    <a:pt x="318" y="0"/>
                  </a:cubicBezTo>
                  <a:cubicBezTo>
                    <a:pt x="235" y="0"/>
                    <a:pt x="1" y="301"/>
                    <a:pt x="201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4595959" y="4184756"/>
              <a:ext cx="13325" cy="15991"/>
            </a:xfrm>
            <a:custGeom>
              <a:avLst/>
              <a:gdLst/>
              <a:ahLst/>
              <a:cxnLst/>
              <a:rect l="l" t="t" r="r" b="b"/>
              <a:pathLst>
                <a:path w="335" h="402" extrusionOk="0">
                  <a:moveTo>
                    <a:pt x="67" y="401"/>
                  </a:moveTo>
                  <a:cubicBezTo>
                    <a:pt x="201" y="401"/>
                    <a:pt x="334" y="184"/>
                    <a:pt x="284" y="17"/>
                  </a:cubicBezTo>
                  <a:cubicBezTo>
                    <a:pt x="167" y="0"/>
                    <a:pt x="117" y="67"/>
                    <a:pt x="67" y="167"/>
                  </a:cubicBezTo>
                  <a:cubicBezTo>
                    <a:pt x="17" y="268"/>
                    <a:pt x="0" y="318"/>
                    <a:pt x="67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4340069" y="3619156"/>
              <a:ext cx="14638" cy="16667"/>
            </a:xfrm>
            <a:custGeom>
              <a:avLst/>
              <a:gdLst/>
              <a:ahLst/>
              <a:cxnLst/>
              <a:rect l="l" t="t" r="r" b="b"/>
              <a:pathLst>
                <a:path w="368" h="419" extrusionOk="0">
                  <a:moveTo>
                    <a:pt x="84" y="418"/>
                  </a:moveTo>
                  <a:cubicBezTo>
                    <a:pt x="201" y="418"/>
                    <a:pt x="218" y="368"/>
                    <a:pt x="268" y="268"/>
                  </a:cubicBezTo>
                  <a:cubicBezTo>
                    <a:pt x="368" y="84"/>
                    <a:pt x="318" y="101"/>
                    <a:pt x="318" y="50"/>
                  </a:cubicBezTo>
                  <a:cubicBezTo>
                    <a:pt x="318" y="50"/>
                    <a:pt x="301" y="34"/>
                    <a:pt x="301" y="34"/>
                  </a:cubicBezTo>
                  <a:cubicBezTo>
                    <a:pt x="167" y="0"/>
                    <a:pt x="0" y="234"/>
                    <a:pt x="84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4303513" y="3597875"/>
              <a:ext cx="17979" cy="20645"/>
            </a:xfrm>
            <a:custGeom>
              <a:avLst/>
              <a:gdLst/>
              <a:ahLst/>
              <a:cxnLst/>
              <a:rect l="l" t="t" r="r" b="b"/>
              <a:pathLst>
                <a:path w="452" h="519" extrusionOk="0">
                  <a:moveTo>
                    <a:pt x="51" y="502"/>
                  </a:moveTo>
                  <a:cubicBezTo>
                    <a:pt x="184" y="519"/>
                    <a:pt x="218" y="469"/>
                    <a:pt x="268" y="368"/>
                  </a:cubicBezTo>
                  <a:cubicBezTo>
                    <a:pt x="452" y="1"/>
                    <a:pt x="0" y="67"/>
                    <a:pt x="51" y="5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4576666" y="3365930"/>
              <a:ext cx="12013" cy="17979"/>
            </a:xfrm>
            <a:custGeom>
              <a:avLst/>
              <a:gdLst/>
              <a:ahLst/>
              <a:cxnLst/>
              <a:rect l="l" t="t" r="r" b="b"/>
              <a:pathLst>
                <a:path w="302" h="452" extrusionOk="0">
                  <a:moveTo>
                    <a:pt x="34" y="435"/>
                  </a:moveTo>
                  <a:cubicBezTo>
                    <a:pt x="168" y="452"/>
                    <a:pt x="184" y="401"/>
                    <a:pt x="235" y="301"/>
                  </a:cubicBezTo>
                  <a:cubicBezTo>
                    <a:pt x="251" y="268"/>
                    <a:pt x="268" y="218"/>
                    <a:pt x="285" y="184"/>
                  </a:cubicBezTo>
                  <a:cubicBezTo>
                    <a:pt x="301" y="151"/>
                    <a:pt x="301" y="167"/>
                    <a:pt x="301" y="117"/>
                  </a:cubicBezTo>
                  <a:cubicBezTo>
                    <a:pt x="301" y="0"/>
                    <a:pt x="301" y="117"/>
                    <a:pt x="285" y="67"/>
                  </a:cubicBezTo>
                  <a:cubicBezTo>
                    <a:pt x="134" y="17"/>
                    <a:pt x="1" y="251"/>
                    <a:pt x="34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4703597" y="2098491"/>
              <a:ext cx="12689" cy="16627"/>
            </a:xfrm>
            <a:custGeom>
              <a:avLst/>
              <a:gdLst/>
              <a:ahLst/>
              <a:cxnLst/>
              <a:rect l="l" t="t" r="r" b="b"/>
              <a:pathLst>
                <a:path w="319" h="418" extrusionOk="0">
                  <a:moveTo>
                    <a:pt x="34" y="418"/>
                  </a:moveTo>
                  <a:cubicBezTo>
                    <a:pt x="168" y="418"/>
                    <a:pt x="185" y="368"/>
                    <a:pt x="235" y="284"/>
                  </a:cubicBezTo>
                  <a:cubicBezTo>
                    <a:pt x="268" y="201"/>
                    <a:pt x="318" y="167"/>
                    <a:pt x="318" y="34"/>
                  </a:cubicBezTo>
                  <a:cubicBezTo>
                    <a:pt x="135" y="0"/>
                    <a:pt x="1" y="201"/>
                    <a:pt x="34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4609244" y="3966734"/>
              <a:ext cx="14002" cy="17343"/>
            </a:xfrm>
            <a:custGeom>
              <a:avLst/>
              <a:gdLst/>
              <a:ahLst/>
              <a:cxnLst/>
              <a:rect l="l" t="t" r="r" b="b"/>
              <a:pathLst>
                <a:path w="352" h="436" extrusionOk="0">
                  <a:moveTo>
                    <a:pt x="251" y="435"/>
                  </a:moveTo>
                  <a:cubicBezTo>
                    <a:pt x="301" y="368"/>
                    <a:pt x="351" y="151"/>
                    <a:pt x="334" y="51"/>
                  </a:cubicBezTo>
                  <a:cubicBezTo>
                    <a:pt x="201" y="34"/>
                    <a:pt x="284" y="1"/>
                    <a:pt x="201" y="68"/>
                  </a:cubicBezTo>
                  <a:cubicBezTo>
                    <a:pt x="134" y="118"/>
                    <a:pt x="0" y="402"/>
                    <a:pt x="251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4467675" y="3216366"/>
              <a:ext cx="17303" cy="12689"/>
            </a:xfrm>
            <a:custGeom>
              <a:avLst/>
              <a:gdLst/>
              <a:ahLst/>
              <a:cxnLst/>
              <a:rect l="l" t="t" r="r" b="b"/>
              <a:pathLst>
                <a:path w="435" h="319" extrusionOk="0">
                  <a:moveTo>
                    <a:pt x="0" y="151"/>
                  </a:moveTo>
                  <a:cubicBezTo>
                    <a:pt x="51" y="252"/>
                    <a:pt x="84" y="268"/>
                    <a:pt x="201" y="285"/>
                  </a:cubicBezTo>
                  <a:cubicBezTo>
                    <a:pt x="301" y="302"/>
                    <a:pt x="435" y="318"/>
                    <a:pt x="401" y="201"/>
                  </a:cubicBezTo>
                  <a:cubicBezTo>
                    <a:pt x="385" y="101"/>
                    <a:pt x="34" y="1"/>
                    <a:pt x="0" y="1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4823249" y="2824237"/>
              <a:ext cx="15991" cy="14002"/>
            </a:xfrm>
            <a:custGeom>
              <a:avLst/>
              <a:gdLst/>
              <a:ahLst/>
              <a:cxnLst/>
              <a:rect l="l" t="t" r="r" b="b"/>
              <a:pathLst>
                <a:path w="402" h="352" extrusionOk="0">
                  <a:moveTo>
                    <a:pt x="401" y="335"/>
                  </a:moveTo>
                  <a:cubicBezTo>
                    <a:pt x="401" y="201"/>
                    <a:pt x="368" y="201"/>
                    <a:pt x="285" y="135"/>
                  </a:cubicBezTo>
                  <a:cubicBezTo>
                    <a:pt x="218" y="68"/>
                    <a:pt x="201" y="1"/>
                    <a:pt x="84" y="1"/>
                  </a:cubicBezTo>
                  <a:cubicBezTo>
                    <a:pt x="0" y="168"/>
                    <a:pt x="201" y="352"/>
                    <a:pt x="401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4764099" y="3688290"/>
              <a:ext cx="16667" cy="16627"/>
            </a:xfrm>
            <a:custGeom>
              <a:avLst/>
              <a:gdLst/>
              <a:ahLst/>
              <a:cxnLst/>
              <a:rect l="l" t="t" r="r" b="b"/>
              <a:pathLst>
                <a:path w="419" h="418" extrusionOk="0">
                  <a:moveTo>
                    <a:pt x="234" y="100"/>
                  </a:moveTo>
                  <a:cubicBezTo>
                    <a:pt x="151" y="50"/>
                    <a:pt x="168" y="0"/>
                    <a:pt x="17" y="0"/>
                  </a:cubicBezTo>
                  <a:cubicBezTo>
                    <a:pt x="0" y="217"/>
                    <a:pt x="218" y="418"/>
                    <a:pt x="335" y="284"/>
                  </a:cubicBezTo>
                  <a:cubicBezTo>
                    <a:pt x="418" y="201"/>
                    <a:pt x="268" y="134"/>
                    <a:pt x="234" y="10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4744807" y="3935508"/>
              <a:ext cx="15354" cy="19968"/>
            </a:xfrm>
            <a:custGeom>
              <a:avLst/>
              <a:gdLst/>
              <a:ahLst/>
              <a:cxnLst/>
              <a:rect l="l" t="t" r="r" b="b"/>
              <a:pathLst>
                <a:path w="386" h="502" extrusionOk="0">
                  <a:moveTo>
                    <a:pt x="285" y="285"/>
                  </a:moveTo>
                  <a:cubicBezTo>
                    <a:pt x="385" y="101"/>
                    <a:pt x="135" y="1"/>
                    <a:pt x="34" y="318"/>
                  </a:cubicBezTo>
                  <a:cubicBezTo>
                    <a:pt x="1" y="385"/>
                    <a:pt x="18" y="502"/>
                    <a:pt x="135" y="452"/>
                  </a:cubicBezTo>
                  <a:cubicBezTo>
                    <a:pt x="151" y="435"/>
                    <a:pt x="268" y="301"/>
                    <a:pt x="285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4572689" y="3255587"/>
              <a:ext cx="15314" cy="17979"/>
            </a:xfrm>
            <a:custGeom>
              <a:avLst/>
              <a:gdLst/>
              <a:ahLst/>
              <a:cxnLst/>
              <a:rect l="l" t="t" r="r" b="b"/>
              <a:pathLst>
                <a:path w="385" h="452" extrusionOk="0">
                  <a:moveTo>
                    <a:pt x="84" y="435"/>
                  </a:moveTo>
                  <a:cubicBezTo>
                    <a:pt x="218" y="452"/>
                    <a:pt x="184" y="418"/>
                    <a:pt x="251" y="318"/>
                  </a:cubicBezTo>
                  <a:cubicBezTo>
                    <a:pt x="284" y="268"/>
                    <a:pt x="385" y="168"/>
                    <a:pt x="318" y="101"/>
                  </a:cubicBezTo>
                  <a:cubicBezTo>
                    <a:pt x="218" y="1"/>
                    <a:pt x="0" y="235"/>
                    <a:pt x="84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4743494" y="3872381"/>
              <a:ext cx="12649" cy="15991"/>
            </a:xfrm>
            <a:custGeom>
              <a:avLst/>
              <a:gdLst/>
              <a:ahLst/>
              <a:cxnLst/>
              <a:rect l="l" t="t" r="r" b="b"/>
              <a:pathLst>
                <a:path w="318" h="402" extrusionOk="0">
                  <a:moveTo>
                    <a:pt x="67" y="368"/>
                  </a:moveTo>
                  <a:cubicBezTo>
                    <a:pt x="184" y="401"/>
                    <a:pt x="184" y="368"/>
                    <a:pt x="234" y="251"/>
                  </a:cubicBezTo>
                  <a:cubicBezTo>
                    <a:pt x="301" y="117"/>
                    <a:pt x="318" y="84"/>
                    <a:pt x="251" y="0"/>
                  </a:cubicBezTo>
                  <a:cubicBezTo>
                    <a:pt x="101" y="0"/>
                    <a:pt x="0" y="234"/>
                    <a:pt x="67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4571336" y="4087062"/>
              <a:ext cx="18656" cy="23270"/>
            </a:xfrm>
            <a:custGeom>
              <a:avLst/>
              <a:gdLst/>
              <a:ahLst/>
              <a:cxnLst/>
              <a:rect l="l" t="t" r="r" b="b"/>
              <a:pathLst>
                <a:path w="469" h="585" extrusionOk="0">
                  <a:moveTo>
                    <a:pt x="318" y="301"/>
                  </a:moveTo>
                  <a:cubicBezTo>
                    <a:pt x="469" y="0"/>
                    <a:pt x="185" y="117"/>
                    <a:pt x="84" y="301"/>
                  </a:cubicBezTo>
                  <a:cubicBezTo>
                    <a:pt x="1" y="501"/>
                    <a:pt x="185" y="585"/>
                    <a:pt x="318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4728856" y="2136359"/>
              <a:ext cx="13365" cy="15314"/>
            </a:xfrm>
            <a:custGeom>
              <a:avLst/>
              <a:gdLst/>
              <a:ahLst/>
              <a:cxnLst/>
              <a:rect l="l" t="t" r="r" b="b"/>
              <a:pathLst>
                <a:path w="336" h="385" extrusionOk="0">
                  <a:moveTo>
                    <a:pt x="34" y="352"/>
                  </a:moveTo>
                  <a:cubicBezTo>
                    <a:pt x="168" y="385"/>
                    <a:pt x="335" y="184"/>
                    <a:pt x="302" y="34"/>
                  </a:cubicBezTo>
                  <a:cubicBezTo>
                    <a:pt x="185" y="1"/>
                    <a:pt x="151" y="51"/>
                    <a:pt x="84" y="118"/>
                  </a:cubicBezTo>
                  <a:cubicBezTo>
                    <a:pt x="84" y="118"/>
                    <a:pt x="18" y="201"/>
                    <a:pt x="18" y="201"/>
                  </a:cubicBezTo>
                  <a:cubicBezTo>
                    <a:pt x="1" y="235"/>
                    <a:pt x="1" y="218"/>
                    <a:pt x="1" y="268"/>
                  </a:cubicBezTo>
                  <a:cubicBezTo>
                    <a:pt x="1" y="352"/>
                    <a:pt x="1" y="318"/>
                    <a:pt x="34" y="3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4817282" y="3819198"/>
              <a:ext cx="18616" cy="23310"/>
            </a:xfrm>
            <a:custGeom>
              <a:avLst/>
              <a:gdLst/>
              <a:ahLst/>
              <a:cxnLst/>
              <a:rect l="l" t="t" r="r" b="b"/>
              <a:pathLst>
                <a:path w="468" h="586" extrusionOk="0">
                  <a:moveTo>
                    <a:pt x="184" y="585"/>
                  </a:moveTo>
                  <a:cubicBezTo>
                    <a:pt x="301" y="585"/>
                    <a:pt x="301" y="585"/>
                    <a:pt x="334" y="468"/>
                  </a:cubicBezTo>
                  <a:cubicBezTo>
                    <a:pt x="468" y="1"/>
                    <a:pt x="0" y="268"/>
                    <a:pt x="184" y="5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4457691" y="3290830"/>
              <a:ext cx="17979" cy="10660"/>
            </a:xfrm>
            <a:custGeom>
              <a:avLst/>
              <a:gdLst/>
              <a:ahLst/>
              <a:cxnLst/>
              <a:rect l="l" t="t" r="r" b="b"/>
              <a:pathLst>
                <a:path w="452" h="268" extrusionOk="0">
                  <a:moveTo>
                    <a:pt x="1" y="167"/>
                  </a:moveTo>
                  <a:cubicBezTo>
                    <a:pt x="51" y="251"/>
                    <a:pt x="51" y="251"/>
                    <a:pt x="168" y="251"/>
                  </a:cubicBezTo>
                  <a:cubicBezTo>
                    <a:pt x="268" y="268"/>
                    <a:pt x="302" y="268"/>
                    <a:pt x="385" y="234"/>
                  </a:cubicBezTo>
                  <a:cubicBezTo>
                    <a:pt x="452" y="34"/>
                    <a:pt x="68" y="0"/>
                    <a:pt x="1" y="1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4427142" y="3848435"/>
              <a:ext cx="14638" cy="12013"/>
            </a:xfrm>
            <a:custGeom>
              <a:avLst/>
              <a:gdLst/>
              <a:ahLst/>
              <a:cxnLst/>
              <a:rect l="l" t="t" r="r" b="b"/>
              <a:pathLst>
                <a:path w="368" h="302" extrusionOk="0">
                  <a:moveTo>
                    <a:pt x="17" y="268"/>
                  </a:moveTo>
                  <a:cubicBezTo>
                    <a:pt x="134" y="302"/>
                    <a:pt x="201" y="268"/>
                    <a:pt x="268" y="201"/>
                  </a:cubicBezTo>
                  <a:cubicBezTo>
                    <a:pt x="368" y="134"/>
                    <a:pt x="368" y="101"/>
                    <a:pt x="301" y="1"/>
                  </a:cubicBezTo>
                  <a:cubicBezTo>
                    <a:pt x="151" y="17"/>
                    <a:pt x="0" y="101"/>
                    <a:pt x="17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4855827" y="2640145"/>
              <a:ext cx="15314" cy="1531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201" y="385"/>
                  </a:moveTo>
                  <a:cubicBezTo>
                    <a:pt x="301" y="318"/>
                    <a:pt x="251" y="335"/>
                    <a:pt x="301" y="184"/>
                  </a:cubicBezTo>
                  <a:cubicBezTo>
                    <a:pt x="334" y="118"/>
                    <a:pt x="384" y="34"/>
                    <a:pt x="268" y="17"/>
                  </a:cubicBezTo>
                  <a:cubicBezTo>
                    <a:pt x="100" y="1"/>
                    <a:pt x="0" y="301"/>
                    <a:pt x="20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4668394" y="3895651"/>
              <a:ext cx="7995" cy="14638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34" y="368"/>
                  </a:moveTo>
                  <a:cubicBezTo>
                    <a:pt x="184" y="368"/>
                    <a:pt x="201" y="334"/>
                    <a:pt x="201" y="184"/>
                  </a:cubicBezTo>
                  <a:cubicBezTo>
                    <a:pt x="201" y="33"/>
                    <a:pt x="184" y="0"/>
                    <a:pt x="34" y="0"/>
                  </a:cubicBezTo>
                  <a:cubicBezTo>
                    <a:pt x="0" y="134"/>
                    <a:pt x="0" y="234"/>
                    <a:pt x="34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4519506" y="2839551"/>
              <a:ext cx="8671" cy="15314"/>
            </a:xfrm>
            <a:custGeom>
              <a:avLst/>
              <a:gdLst/>
              <a:ahLst/>
              <a:cxnLst/>
              <a:rect l="l" t="t" r="r" b="b"/>
              <a:pathLst>
                <a:path w="218" h="385" extrusionOk="0">
                  <a:moveTo>
                    <a:pt x="151" y="368"/>
                  </a:moveTo>
                  <a:cubicBezTo>
                    <a:pt x="218" y="234"/>
                    <a:pt x="201" y="100"/>
                    <a:pt x="151" y="0"/>
                  </a:cubicBezTo>
                  <a:cubicBezTo>
                    <a:pt x="17" y="0"/>
                    <a:pt x="1" y="17"/>
                    <a:pt x="1" y="184"/>
                  </a:cubicBezTo>
                  <a:cubicBezTo>
                    <a:pt x="1" y="334"/>
                    <a:pt x="1" y="385"/>
                    <a:pt x="151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4909646" y="2714609"/>
              <a:ext cx="16667" cy="11973"/>
            </a:xfrm>
            <a:custGeom>
              <a:avLst/>
              <a:gdLst/>
              <a:ahLst/>
              <a:cxnLst/>
              <a:rect l="l" t="t" r="r" b="b"/>
              <a:pathLst>
                <a:path w="419" h="301" extrusionOk="0">
                  <a:moveTo>
                    <a:pt x="418" y="284"/>
                  </a:moveTo>
                  <a:cubicBezTo>
                    <a:pt x="418" y="167"/>
                    <a:pt x="402" y="117"/>
                    <a:pt x="301" y="84"/>
                  </a:cubicBezTo>
                  <a:cubicBezTo>
                    <a:pt x="201" y="33"/>
                    <a:pt x="101" y="0"/>
                    <a:pt x="51" y="100"/>
                  </a:cubicBezTo>
                  <a:cubicBezTo>
                    <a:pt x="1" y="217"/>
                    <a:pt x="335" y="301"/>
                    <a:pt x="418" y="2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4552760" y="2630837"/>
              <a:ext cx="14638" cy="19332"/>
            </a:xfrm>
            <a:custGeom>
              <a:avLst/>
              <a:gdLst/>
              <a:ahLst/>
              <a:cxnLst/>
              <a:rect l="l" t="t" r="r" b="b"/>
              <a:pathLst>
                <a:path w="368" h="486" extrusionOk="0">
                  <a:moveTo>
                    <a:pt x="368" y="218"/>
                  </a:moveTo>
                  <a:cubicBezTo>
                    <a:pt x="251" y="1"/>
                    <a:pt x="0" y="268"/>
                    <a:pt x="0" y="302"/>
                  </a:cubicBezTo>
                  <a:cubicBezTo>
                    <a:pt x="0" y="485"/>
                    <a:pt x="318" y="368"/>
                    <a:pt x="368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4815930" y="3915580"/>
              <a:ext cx="9348" cy="15314"/>
            </a:xfrm>
            <a:custGeom>
              <a:avLst/>
              <a:gdLst/>
              <a:ahLst/>
              <a:cxnLst/>
              <a:rect l="l" t="t" r="r" b="b"/>
              <a:pathLst>
                <a:path w="235" h="385" extrusionOk="0">
                  <a:moveTo>
                    <a:pt x="68" y="368"/>
                  </a:moveTo>
                  <a:cubicBezTo>
                    <a:pt x="218" y="385"/>
                    <a:pt x="235" y="351"/>
                    <a:pt x="235" y="184"/>
                  </a:cubicBezTo>
                  <a:cubicBezTo>
                    <a:pt x="235" y="50"/>
                    <a:pt x="235" y="17"/>
                    <a:pt x="101" y="0"/>
                  </a:cubicBezTo>
                  <a:cubicBezTo>
                    <a:pt x="1" y="101"/>
                    <a:pt x="34" y="234"/>
                    <a:pt x="68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4734186" y="2561743"/>
              <a:ext cx="7359" cy="15314"/>
            </a:xfrm>
            <a:custGeom>
              <a:avLst/>
              <a:gdLst/>
              <a:ahLst/>
              <a:cxnLst/>
              <a:rect l="l" t="t" r="r" b="b"/>
              <a:pathLst>
                <a:path w="185" h="385" extrusionOk="0">
                  <a:moveTo>
                    <a:pt x="151" y="384"/>
                  </a:moveTo>
                  <a:cubicBezTo>
                    <a:pt x="184" y="267"/>
                    <a:pt x="184" y="117"/>
                    <a:pt x="151" y="0"/>
                  </a:cubicBezTo>
                  <a:cubicBezTo>
                    <a:pt x="17" y="0"/>
                    <a:pt x="1" y="17"/>
                    <a:pt x="1" y="184"/>
                  </a:cubicBezTo>
                  <a:cubicBezTo>
                    <a:pt x="1" y="368"/>
                    <a:pt x="17" y="384"/>
                    <a:pt x="151" y="3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4488280" y="3051567"/>
              <a:ext cx="14638" cy="10660"/>
            </a:xfrm>
            <a:custGeom>
              <a:avLst/>
              <a:gdLst/>
              <a:ahLst/>
              <a:cxnLst/>
              <a:rect l="l" t="t" r="r" b="b"/>
              <a:pathLst>
                <a:path w="368" h="268" extrusionOk="0">
                  <a:moveTo>
                    <a:pt x="0" y="67"/>
                  </a:moveTo>
                  <a:cubicBezTo>
                    <a:pt x="0" y="268"/>
                    <a:pt x="201" y="268"/>
                    <a:pt x="368" y="251"/>
                  </a:cubicBezTo>
                  <a:cubicBezTo>
                    <a:pt x="368" y="34"/>
                    <a:pt x="50" y="0"/>
                    <a:pt x="0" y="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4581320" y="3221020"/>
              <a:ext cx="13325" cy="17343"/>
            </a:xfrm>
            <a:custGeom>
              <a:avLst/>
              <a:gdLst/>
              <a:ahLst/>
              <a:cxnLst/>
              <a:rect l="l" t="t" r="r" b="b"/>
              <a:pathLst>
                <a:path w="335" h="436" extrusionOk="0">
                  <a:moveTo>
                    <a:pt x="34" y="318"/>
                  </a:moveTo>
                  <a:cubicBezTo>
                    <a:pt x="34" y="318"/>
                    <a:pt x="84" y="435"/>
                    <a:pt x="234" y="268"/>
                  </a:cubicBezTo>
                  <a:cubicBezTo>
                    <a:pt x="285" y="201"/>
                    <a:pt x="335" y="135"/>
                    <a:pt x="301" y="18"/>
                  </a:cubicBezTo>
                  <a:cubicBezTo>
                    <a:pt x="151" y="1"/>
                    <a:pt x="1" y="201"/>
                    <a:pt x="34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4428455" y="2631513"/>
              <a:ext cx="15314" cy="14678"/>
            </a:xfrm>
            <a:custGeom>
              <a:avLst/>
              <a:gdLst/>
              <a:ahLst/>
              <a:cxnLst/>
              <a:rect l="l" t="t" r="r" b="b"/>
              <a:pathLst>
                <a:path w="385" h="369" extrusionOk="0">
                  <a:moveTo>
                    <a:pt x="118" y="318"/>
                  </a:moveTo>
                  <a:cubicBezTo>
                    <a:pt x="235" y="368"/>
                    <a:pt x="218" y="318"/>
                    <a:pt x="268" y="234"/>
                  </a:cubicBezTo>
                  <a:cubicBezTo>
                    <a:pt x="368" y="117"/>
                    <a:pt x="385" y="184"/>
                    <a:pt x="368" y="17"/>
                  </a:cubicBezTo>
                  <a:cubicBezTo>
                    <a:pt x="184" y="0"/>
                    <a:pt x="1" y="134"/>
                    <a:pt x="118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4577343" y="3512154"/>
              <a:ext cx="15314" cy="1531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01" y="385"/>
                  </a:moveTo>
                  <a:cubicBezTo>
                    <a:pt x="251" y="385"/>
                    <a:pt x="218" y="368"/>
                    <a:pt x="284" y="234"/>
                  </a:cubicBezTo>
                  <a:cubicBezTo>
                    <a:pt x="318" y="184"/>
                    <a:pt x="385" y="84"/>
                    <a:pt x="318" y="50"/>
                  </a:cubicBezTo>
                  <a:cubicBezTo>
                    <a:pt x="201" y="0"/>
                    <a:pt x="0" y="201"/>
                    <a:pt x="10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4576666" y="3437053"/>
              <a:ext cx="12689" cy="19292"/>
            </a:xfrm>
            <a:custGeom>
              <a:avLst/>
              <a:gdLst/>
              <a:ahLst/>
              <a:cxnLst/>
              <a:rect l="l" t="t" r="r" b="b"/>
              <a:pathLst>
                <a:path w="319" h="485" extrusionOk="0">
                  <a:moveTo>
                    <a:pt x="1" y="435"/>
                  </a:moveTo>
                  <a:cubicBezTo>
                    <a:pt x="101" y="468"/>
                    <a:pt x="134" y="485"/>
                    <a:pt x="201" y="401"/>
                  </a:cubicBezTo>
                  <a:cubicBezTo>
                    <a:pt x="218" y="384"/>
                    <a:pt x="318" y="234"/>
                    <a:pt x="285" y="184"/>
                  </a:cubicBezTo>
                  <a:cubicBezTo>
                    <a:pt x="201" y="0"/>
                    <a:pt x="17" y="284"/>
                    <a:pt x="1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4643811" y="3964745"/>
              <a:ext cx="11973" cy="17343"/>
            </a:xfrm>
            <a:custGeom>
              <a:avLst/>
              <a:gdLst/>
              <a:ahLst/>
              <a:cxnLst/>
              <a:rect l="l" t="t" r="r" b="b"/>
              <a:pathLst>
                <a:path w="301" h="436" extrusionOk="0">
                  <a:moveTo>
                    <a:pt x="17" y="435"/>
                  </a:moveTo>
                  <a:cubicBezTo>
                    <a:pt x="151" y="385"/>
                    <a:pt x="151" y="435"/>
                    <a:pt x="217" y="285"/>
                  </a:cubicBezTo>
                  <a:cubicBezTo>
                    <a:pt x="268" y="201"/>
                    <a:pt x="301" y="134"/>
                    <a:pt x="217" y="84"/>
                  </a:cubicBezTo>
                  <a:cubicBezTo>
                    <a:pt x="50" y="1"/>
                    <a:pt x="0" y="335"/>
                    <a:pt x="17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4618552" y="3834473"/>
              <a:ext cx="11337" cy="14678"/>
            </a:xfrm>
            <a:custGeom>
              <a:avLst/>
              <a:gdLst/>
              <a:ahLst/>
              <a:cxnLst/>
              <a:rect l="l" t="t" r="r" b="b"/>
              <a:pathLst>
                <a:path w="285" h="369" extrusionOk="0">
                  <a:moveTo>
                    <a:pt x="117" y="1"/>
                  </a:moveTo>
                  <a:cubicBezTo>
                    <a:pt x="0" y="168"/>
                    <a:pt x="50" y="368"/>
                    <a:pt x="268" y="368"/>
                  </a:cubicBezTo>
                  <a:cubicBezTo>
                    <a:pt x="284" y="302"/>
                    <a:pt x="268" y="235"/>
                    <a:pt x="251" y="135"/>
                  </a:cubicBezTo>
                  <a:cubicBezTo>
                    <a:pt x="217" y="18"/>
                    <a:pt x="217" y="18"/>
                    <a:pt x="117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4677702" y="2084529"/>
              <a:ext cx="15991" cy="12649"/>
            </a:xfrm>
            <a:custGeom>
              <a:avLst/>
              <a:gdLst/>
              <a:ahLst/>
              <a:cxnLst/>
              <a:rect l="l" t="t" r="r" b="b"/>
              <a:pathLst>
                <a:path w="402" h="318" extrusionOk="0">
                  <a:moveTo>
                    <a:pt x="67" y="318"/>
                  </a:moveTo>
                  <a:cubicBezTo>
                    <a:pt x="234" y="318"/>
                    <a:pt x="401" y="101"/>
                    <a:pt x="301" y="0"/>
                  </a:cubicBezTo>
                  <a:cubicBezTo>
                    <a:pt x="201" y="0"/>
                    <a:pt x="0" y="101"/>
                    <a:pt x="67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4467675" y="3355310"/>
              <a:ext cx="18656" cy="14638"/>
            </a:xfrm>
            <a:custGeom>
              <a:avLst/>
              <a:gdLst/>
              <a:ahLst/>
              <a:cxnLst/>
              <a:rect l="l" t="t" r="r" b="b"/>
              <a:pathLst>
                <a:path w="469" h="368" extrusionOk="0">
                  <a:moveTo>
                    <a:pt x="17" y="50"/>
                  </a:moveTo>
                  <a:cubicBezTo>
                    <a:pt x="17" y="167"/>
                    <a:pt x="0" y="134"/>
                    <a:pt x="117" y="184"/>
                  </a:cubicBezTo>
                  <a:cubicBezTo>
                    <a:pt x="468" y="368"/>
                    <a:pt x="335" y="84"/>
                    <a:pt x="301" y="50"/>
                  </a:cubicBezTo>
                  <a:cubicBezTo>
                    <a:pt x="218" y="0"/>
                    <a:pt x="101" y="0"/>
                    <a:pt x="17" y="5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4618552" y="3070819"/>
              <a:ext cx="14002" cy="14678"/>
            </a:xfrm>
            <a:custGeom>
              <a:avLst/>
              <a:gdLst/>
              <a:ahLst/>
              <a:cxnLst/>
              <a:rect l="l" t="t" r="r" b="b"/>
              <a:pathLst>
                <a:path w="352" h="369" extrusionOk="0">
                  <a:moveTo>
                    <a:pt x="67" y="335"/>
                  </a:moveTo>
                  <a:cubicBezTo>
                    <a:pt x="184" y="368"/>
                    <a:pt x="184" y="352"/>
                    <a:pt x="251" y="251"/>
                  </a:cubicBezTo>
                  <a:cubicBezTo>
                    <a:pt x="301" y="168"/>
                    <a:pt x="334" y="118"/>
                    <a:pt x="351" y="18"/>
                  </a:cubicBezTo>
                  <a:cubicBezTo>
                    <a:pt x="201" y="1"/>
                    <a:pt x="0" y="168"/>
                    <a:pt x="67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4573365" y="3487571"/>
              <a:ext cx="19292" cy="19968"/>
            </a:xfrm>
            <a:custGeom>
              <a:avLst/>
              <a:gdLst/>
              <a:ahLst/>
              <a:cxnLst/>
              <a:rect l="l" t="t" r="r" b="b"/>
              <a:pathLst>
                <a:path w="485" h="502" extrusionOk="0">
                  <a:moveTo>
                    <a:pt x="334" y="84"/>
                  </a:moveTo>
                  <a:cubicBezTo>
                    <a:pt x="0" y="351"/>
                    <a:pt x="401" y="501"/>
                    <a:pt x="485" y="167"/>
                  </a:cubicBezTo>
                  <a:cubicBezTo>
                    <a:pt x="485" y="117"/>
                    <a:pt x="485" y="84"/>
                    <a:pt x="451" y="67"/>
                  </a:cubicBezTo>
                  <a:cubicBezTo>
                    <a:pt x="351" y="0"/>
                    <a:pt x="334" y="84"/>
                    <a:pt x="334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4526825" y="2600924"/>
              <a:ext cx="13325" cy="13365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4" y="302"/>
                  </a:moveTo>
                  <a:cubicBezTo>
                    <a:pt x="218" y="335"/>
                    <a:pt x="318" y="151"/>
                    <a:pt x="335" y="68"/>
                  </a:cubicBezTo>
                  <a:cubicBezTo>
                    <a:pt x="285" y="34"/>
                    <a:pt x="318" y="51"/>
                    <a:pt x="268" y="1"/>
                  </a:cubicBezTo>
                  <a:cubicBezTo>
                    <a:pt x="134" y="18"/>
                    <a:pt x="0" y="135"/>
                    <a:pt x="34" y="3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4661751" y="3217718"/>
              <a:ext cx="12649" cy="14002"/>
            </a:xfrm>
            <a:custGeom>
              <a:avLst/>
              <a:gdLst/>
              <a:ahLst/>
              <a:cxnLst/>
              <a:rect l="l" t="t" r="r" b="b"/>
              <a:pathLst>
                <a:path w="318" h="352" extrusionOk="0">
                  <a:moveTo>
                    <a:pt x="34" y="335"/>
                  </a:moveTo>
                  <a:cubicBezTo>
                    <a:pt x="218" y="351"/>
                    <a:pt x="318" y="151"/>
                    <a:pt x="234" y="0"/>
                  </a:cubicBezTo>
                  <a:cubicBezTo>
                    <a:pt x="117" y="0"/>
                    <a:pt x="134" y="17"/>
                    <a:pt x="84" y="101"/>
                  </a:cubicBezTo>
                  <a:cubicBezTo>
                    <a:pt x="17" y="218"/>
                    <a:pt x="0" y="201"/>
                    <a:pt x="34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4752802" y="3062864"/>
              <a:ext cx="14002" cy="9984"/>
            </a:xfrm>
            <a:custGeom>
              <a:avLst/>
              <a:gdLst/>
              <a:ahLst/>
              <a:cxnLst/>
              <a:rect l="l" t="t" r="r" b="b"/>
              <a:pathLst>
                <a:path w="352" h="251" extrusionOk="0">
                  <a:moveTo>
                    <a:pt x="0" y="201"/>
                  </a:moveTo>
                  <a:cubicBezTo>
                    <a:pt x="84" y="251"/>
                    <a:pt x="251" y="218"/>
                    <a:pt x="351" y="201"/>
                  </a:cubicBezTo>
                  <a:cubicBezTo>
                    <a:pt x="351" y="50"/>
                    <a:pt x="318" y="0"/>
                    <a:pt x="167" y="34"/>
                  </a:cubicBezTo>
                  <a:cubicBezTo>
                    <a:pt x="50" y="50"/>
                    <a:pt x="0" y="101"/>
                    <a:pt x="0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4819271" y="4031890"/>
              <a:ext cx="11973" cy="16667"/>
            </a:xfrm>
            <a:custGeom>
              <a:avLst/>
              <a:gdLst/>
              <a:ahLst/>
              <a:cxnLst/>
              <a:rect l="l" t="t" r="r" b="b"/>
              <a:pathLst>
                <a:path w="301" h="419" extrusionOk="0">
                  <a:moveTo>
                    <a:pt x="268" y="0"/>
                  </a:moveTo>
                  <a:cubicBezTo>
                    <a:pt x="134" y="0"/>
                    <a:pt x="167" y="0"/>
                    <a:pt x="100" y="134"/>
                  </a:cubicBezTo>
                  <a:cubicBezTo>
                    <a:pt x="67" y="184"/>
                    <a:pt x="0" y="251"/>
                    <a:pt x="50" y="318"/>
                  </a:cubicBezTo>
                  <a:cubicBezTo>
                    <a:pt x="151" y="418"/>
                    <a:pt x="301" y="218"/>
                    <a:pt x="26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4389234" y="2633502"/>
              <a:ext cx="13325" cy="23986"/>
            </a:xfrm>
            <a:custGeom>
              <a:avLst/>
              <a:gdLst/>
              <a:ahLst/>
              <a:cxnLst/>
              <a:rect l="l" t="t" r="r" b="b"/>
              <a:pathLst>
                <a:path w="335" h="603" extrusionOk="0">
                  <a:moveTo>
                    <a:pt x="51" y="535"/>
                  </a:moveTo>
                  <a:cubicBezTo>
                    <a:pt x="335" y="602"/>
                    <a:pt x="302" y="1"/>
                    <a:pt x="84" y="285"/>
                  </a:cubicBezTo>
                  <a:cubicBezTo>
                    <a:pt x="1" y="402"/>
                    <a:pt x="17" y="485"/>
                    <a:pt x="51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4532792" y="3262230"/>
              <a:ext cx="15354" cy="16667"/>
            </a:xfrm>
            <a:custGeom>
              <a:avLst/>
              <a:gdLst/>
              <a:ahLst/>
              <a:cxnLst/>
              <a:rect l="l" t="t" r="r" b="b"/>
              <a:pathLst>
                <a:path w="386" h="419" extrusionOk="0">
                  <a:moveTo>
                    <a:pt x="51" y="368"/>
                  </a:moveTo>
                  <a:cubicBezTo>
                    <a:pt x="201" y="419"/>
                    <a:pt x="385" y="168"/>
                    <a:pt x="318" y="101"/>
                  </a:cubicBezTo>
                  <a:cubicBezTo>
                    <a:pt x="218" y="1"/>
                    <a:pt x="1" y="201"/>
                    <a:pt x="51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4687010" y="3890321"/>
              <a:ext cx="14638" cy="19968"/>
            </a:xfrm>
            <a:custGeom>
              <a:avLst/>
              <a:gdLst/>
              <a:ahLst/>
              <a:cxnLst/>
              <a:rect l="l" t="t" r="r" b="b"/>
              <a:pathLst>
                <a:path w="368" h="502" extrusionOk="0">
                  <a:moveTo>
                    <a:pt x="134" y="0"/>
                  </a:moveTo>
                  <a:cubicBezTo>
                    <a:pt x="0" y="502"/>
                    <a:pt x="368" y="418"/>
                    <a:pt x="26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4583309" y="3835825"/>
              <a:ext cx="15991" cy="25298"/>
            </a:xfrm>
            <a:custGeom>
              <a:avLst/>
              <a:gdLst/>
              <a:ahLst/>
              <a:cxnLst/>
              <a:rect l="l" t="t" r="r" b="b"/>
              <a:pathLst>
                <a:path w="402" h="636" extrusionOk="0">
                  <a:moveTo>
                    <a:pt x="402" y="485"/>
                  </a:moveTo>
                  <a:cubicBezTo>
                    <a:pt x="385" y="351"/>
                    <a:pt x="402" y="418"/>
                    <a:pt x="352" y="318"/>
                  </a:cubicBezTo>
                  <a:cubicBezTo>
                    <a:pt x="101" y="0"/>
                    <a:pt x="1" y="635"/>
                    <a:pt x="402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4350013" y="3837814"/>
              <a:ext cx="13365" cy="11337"/>
            </a:xfrm>
            <a:custGeom>
              <a:avLst/>
              <a:gdLst/>
              <a:ahLst/>
              <a:cxnLst/>
              <a:rect l="l" t="t" r="r" b="b"/>
              <a:pathLst>
                <a:path w="336" h="285" extrusionOk="0">
                  <a:moveTo>
                    <a:pt x="34" y="268"/>
                  </a:moveTo>
                  <a:cubicBezTo>
                    <a:pt x="135" y="284"/>
                    <a:pt x="151" y="284"/>
                    <a:pt x="252" y="218"/>
                  </a:cubicBezTo>
                  <a:cubicBezTo>
                    <a:pt x="318" y="151"/>
                    <a:pt x="335" y="117"/>
                    <a:pt x="302" y="34"/>
                  </a:cubicBezTo>
                  <a:cubicBezTo>
                    <a:pt x="135" y="0"/>
                    <a:pt x="1" y="101"/>
                    <a:pt x="34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4744171" y="3698234"/>
              <a:ext cx="13325" cy="14002"/>
            </a:xfrm>
            <a:custGeom>
              <a:avLst/>
              <a:gdLst/>
              <a:ahLst/>
              <a:cxnLst/>
              <a:rect l="l" t="t" r="r" b="b"/>
              <a:pathLst>
                <a:path w="335" h="352" extrusionOk="0">
                  <a:moveTo>
                    <a:pt x="234" y="301"/>
                  </a:moveTo>
                  <a:cubicBezTo>
                    <a:pt x="334" y="268"/>
                    <a:pt x="284" y="184"/>
                    <a:pt x="251" y="118"/>
                  </a:cubicBezTo>
                  <a:cubicBezTo>
                    <a:pt x="184" y="17"/>
                    <a:pt x="201" y="17"/>
                    <a:pt x="67" y="1"/>
                  </a:cubicBezTo>
                  <a:cubicBezTo>
                    <a:pt x="0" y="134"/>
                    <a:pt x="100" y="352"/>
                    <a:pt x="23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4804633" y="2854826"/>
              <a:ext cx="17979" cy="13325"/>
            </a:xfrm>
            <a:custGeom>
              <a:avLst/>
              <a:gdLst/>
              <a:ahLst/>
              <a:cxnLst/>
              <a:rect l="l" t="t" r="r" b="b"/>
              <a:pathLst>
                <a:path w="452" h="335" extrusionOk="0">
                  <a:moveTo>
                    <a:pt x="118" y="51"/>
                  </a:moveTo>
                  <a:cubicBezTo>
                    <a:pt x="1" y="168"/>
                    <a:pt x="268" y="335"/>
                    <a:pt x="352" y="251"/>
                  </a:cubicBezTo>
                  <a:cubicBezTo>
                    <a:pt x="452" y="151"/>
                    <a:pt x="251" y="34"/>
                    <a:pt x="218" y="34"/>
                  </a:cubicBezTo>
                  <a:cubicBezTo>
                    <a:pt x="84" y="1"/>
                    <a:pt x="134" y="34"/>
                    <a:pt x="118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4759445" y="2735214"/>
              <a:ext cx="14678" cy="12649"/>
            </a:xfrm>
            <a:custGeom>
              <a:avLst/>
              <a:gdLst/>
              <a:ahLst/>
              <a:cxnLst/>
              <a:rect l="l" t="t" r="r" b="b"/>
              <a:pathLst>
                <a:path w="369" h="318" extrusionOk="0">
                  <a:moveTo>
                    <a:pt x="51" y="67"/>
                  </a:moveTo>
                  <a:cubicBezTo>
                    <a:pt x="0" y="201"/>
                    <a:pt x="201" y="317"/>
                    <a:pt x="351" y="284"/>
                  </a:cubicBezTo>
                  <a:cubicBezTo>
                    <a:pt x="368" y="100"/>
                    <a:pt x="168" y="0"/>
                    <a:pt x="51" y="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4572013" y="2968471"/>
              <a:ext cx="17979" cy="12013"/>
            </a:xfrm>
            <a:custGeom>
              <a:avLst/>
              <a:gdLst/>
              <a:ahLst/>
              <a:cxnLst/>
              <a:rect l="l" t="t" r="r" b="b"/>
              <a:pathLst>
                <a:path w="452" h="302" extrusionOk="0">
                  <a:moveTo>
                    <a:pt x="352" y="34"/>
                  </a:moveTo>
                  <a:cubicBezTo>
                    <a:pt x="168" y="1"/>
                    <a:pt x="1" y="201"/>
                    <a:pt x="134" y="268"/>
                  </a:cubicBezTo>
                  <a:cubicBezTo>
                    <a:pt x="184" y="301"/>
                    <a:pt x="285" y="235"/>
                    <a:pt x="318" y="218"/>
                  </a:cubicBezTo>
                  <a:cubicBezTo>
                    <a:pt x="452" y="101"/>
                    <a:pt x="352" y="34"/>
                    <a:pt x="352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4431120" y="2573676"/>
              <a:ext cx="12013" cy="13325"/>
            </a:xfrm>
            <a:custGeom>
              <a:avLst/>
              <a:gdLst/>
              <a:ahLst/>
              <a:cxnLst/>
              <a:rect l="l" t="t" r="r" b="b"/>
              <a:pathLst>
                <a:path w="302" h="335" extrusionOk="0">
                  <a:moveTo>
                    <a:pt x="0" y="51"/>
                  </a:moveTo>
                  <a:cubicBezTo>
                    <a:pt x="17" y="201"/>
                    <a:pt x="84" y="335"/>
                    <a:pt x="234" y="268"/>
                  </a:cubicBezTo>
                  <a:cubicBezTo>
                    <a:pt x="301" y="135"/>
                    <a:pt x="184" y="34"/>
                    <a:pt x="84" y="1"/>
                  </a:cubicBezTo>
                  <a:cubicBezTo>
                    <a:pt x="34" y="18"/>
                    <a:pt x="17" y="18"/>
                    <a:pt x="0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4779374" y="3783995"/>
              <a:ext cx="21321" cy="9984"/>
            </a:xfrm>
            <a:custGeom>
              <a:avLst/>
              <a:gdLst/>
              <a:ahLst/>
              <a:cxnLst/>
              <a:rect l="l" t="t" r="r" b="b"/>
              <a:pathLst>
                <a:path w="536" h="251" extrusionOk="0">
                  <a:moveTo>
                    <a:pt x="168" y="217"/>
                  </a:moveTo>
                  <a:cubicBezTo>
                    <a:pt x="235" y="251"/>
                    <a:pt x="535" y="167"/>
                    <a:pt x="251" y="33"/>
                  </a:cubicBezTo>
                  <a:lnTo>
                    <a:pt x="51" y="0"/>
                  </a:lnTo>
                  <a:cubicBezTo>
                    <a:pt x="1" y="100"/>
                    <a:pt x="101" y="167"/>
                    <a:pt x="168" y="2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4828579" y="3980696"/>
              <a:ext cx="9984" cy="14002"/>
            </a:xfrm>
            <a:custGeom>
              <a:avLst/>
              <a:gdLst/>
              <a:ahLst/>
              <a:cxnLst/>
              <a:rect l="l" t="t" r="r" b="b"/>
              <a:pathLst>
                <a:path w="251" h="352" extrusionOk="0">
                  <a:moveTo>
                    <a:pt x="201" y="17"/>
                  </a:moveTo>
                  <a:cubicBezTo>
                    <a:pt x="34" y="1"/>
                    <a:pt x="0" y="201"/>
                    <a:pt x="84" y="318"/>
                  </a:cubicBezTo>
                  <a:cubicBezTo>
                    <a:pt x="184" y="335"/>
                    <a:pt x="201" y="352"/>
                    <a:pt x="217" y="235"/>
                  </a:cubicBezTo>
                  <a:cubicBezTo>
                    <a:pt x="251" y="134"/>
                    <a:pt x="251" y="101"/>
                    <a:pt x="201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4465010" y="3318078"/>
              <a:ext cx="12689" cy="9348"/>
            </a:xfrm>
            <a:custGeom>
              <a:avLst/>
              <a:gdLst/>
              <a:ahLst/>
              <a:cxnLst/>
              <a:rect l="l" t="t" r="r" b="b"/>
              <a:pathLst>
                <a:path w="319" h="235" extrusionOk="0">
                  <a:moveTo>
                    <a:pt x="1" y="218"/>
                  </a:moveTo>
                  <a:cubicBezTo>
                    <a:pt x="134" y="234"/>
                    <a:pt x="234" y="234"/>
                    <a:pt x="318" y="134"/>
                  </a:cubicBezTo>
                  <a:cubicBezTo>
                    <a:pt x="301" y="34"/>
                    <a:pt x="268" y="0"/>
                    <a:pt x="151" y="34"/>
                  </a:cubicBezTo>
                  <a:cubicBezTo>
                    <a:pt x="34" y="51"/>
                    <a:pt x="17" y="101"/>
                    <a:pt x="1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4574678" y="3236971"/>
              <a:ext cx="15314" cy="19332"/>
            </a:xfrm>
            <a:custGeom>
              <a:avLst/>
              <a:gdLst/>
              <a:ahLst/>
              <a:cxnLst/>
              <a:rect l="l" t="t" r="r" b="b"/>
              <a:pathLst>
                <a:path w="385" h="486" extrusionOk="0">
                  <a:moveTo>
                    <a:pt x="84" y="369"/>
                  </a:moveTo>
                  <a:cubicBezTo>
                    <a:pt x="385" y="485"/>
                    <a:pt x="385" y="1"/>
                    <a:pt x="134" y="185"/>
                  </a:cubicBezTo>
                  <a:cubicBezTo>
                    <a:pt x="101" y="201"/>
                    <a:pt x="84" y="235"/>
                    <a:pt x="67" y="252"/>
                  </a:cubicBezTo>
                  <a:cubicBezTo>
                    <a:pt x="0" y="402"/>
                    <a:pt x="84" y="369"/>
                    <a:pt x="84" y="3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4814617" y="3761361"/>
              <a:ext cx="11337" cy="12013"/>
            </a:xfrm>
            <a:custGeom>
              <a:avLst/>
              <a:gdLst/>
              <a:ahLst/>
              <a:cxnLst/>
              <a:rect l="l" t="t" r="r" b="b"/>
              <a:pathLst>
                <a:path w="285" h="302" extrusionOk="0">
                  <a:moveTo>
                    <a:pt x="284" y="235"/>
                  </a:moveTo>
                  <a:cubicBezTo>
                    <a:pt x="284" y="118"/>
                    <a:pt x="201" y="1"/>
                    <a:pt x="84" y="18"/>
                  </a:cubicBezTo>
                  <a:cubicBezTo>
                    <a:pt x="0" y="151"/>
                    <a:pt x="50" y="218"/>
                    <a:pt x="134" y="3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4621218" y="2815605"/>
              <a:ext cx="13325" cy="12689"/>
            </a:xfrm>
            <a:custGeom>
              <a:avLst/>
              <a:gdLst/>
              <a:ahLst/>
              <a:cxnLst/>
              <a:rect l="l" t="t" r="r" b="b"/>
              <a:pathLst>
                <a:path w="335" h="319" extrusionOk="0">
                  <a:moveTo>
                    <a:pt x="0" y="118"/>
                  </a:moveTo>
                  <a:cubicBezTo>
                    <a:pt x="84" y="235"/>
                    <a:pt x="251" y="318"/>
                    <a:pt x="334" y="151"/>
                  </a:cubicBezTo>
                  <a:cubicBezTo>
                    <a:pt x="267" y="17"/>
                    <a:pt x="33" y="1"/>
                    <a:pt x="0" y="1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4883074" y="2749136"/>
              <a:ext cx="17303" cy="18019"/>
            </a:xfrm>
            <a:custGeom>
              <a:avLst/>
              <a:gdLst/>
              <a:ahLst/>
              <a:cxnLst/>
              <a:rect l="l" t="t" r="r" b="b"/>
              <a:pathLst>
                <a:path w="435" h="453" extrusionOk="0">
                  <a:moveTo>
                    <a:pt x="167" y="452"/>
                  </a:moveTo>
                  <a:lnTo>
                    <a:pt x="334" y="452"/>
                  </a:lnTo>
                  <a:cubicBezTo>
                    <a:pt x="435" y="1"/>
                    <a:pt x="0" y="185"/>
                    <a:pt x="167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4784028" y="3929542"/>
              <a:ext cx="10024" cy="14002"/>
            </a:xfrm>
            <a:custGeom>
              <a:avLst/>
              <a:gdLst/>
              <a:ahLst/>
              <a:cxnLst/>
              <a:rect l="l" t="t" r="r" b="b"/>
              <a:pathLst>
                <a:path w="252" h="352" extrusionOk="0">
                  <a:moveTo>
                    <a:pt x="51" y="351"/>
                  </a:moveTo>
                  <a:cubicBezTo>
                    <a:pt x="218" y="334"/>
                    <a:pt x="251" y="201"/>
                    <a:pt x="201" y="34"/>
                  </a:cubicBezTo>
                  <a:cubicBezTo>
                    <a:pt x="17" y="0"/>
                    <a:pt x="1" y="201"/>
                    <a:pt x="51" y="3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4673724" y="2950531"/>
              <a:ext cx="11973" cy="10660"/>
            </a:xfrm>
            <a:custGeom>
              <a:avLst/>
              <a:gdLst/>
              <a:ahLst/>
              <a:cxnLst/>
              <a:rect l="l" t="t" r="r" b="b"/>
              <a:pathLst>
                <a:path w="301" h="268" extrusionOk="0">
                  <a:moveTo>
                    <a:pt x="33" y="17"/>
                  </a:moveTo>
                  <a:cubicBezTo>
                    <a:pt x="0" y="201"/>
                    <a:pt x="134" y="268"/>
                    <a:pt x="284" y="218"/>
                  </a:cubicBezTo>
                  <a:cubicBezTo>
                    <a:pt x="301" y="118"/>
                    <a:pt x="301" y="84"/>
                    <a:pt x="217" y="34"/>
                  </a:cubicBezTo>
                  <a:cubicBezTo>
                    <a:pt x="167" y="17"/>
                    <a:pt x="67" y="1"/>
                    <a:pt x="33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4358684" y="2642134"/>
              <a:ext cx="11973" cy="14002"/>
            </a:xfrm>
            <a:custGeom>
              <a:avLst/>
              <a:gdLst/>
              <a:ahLst/>
              <a:cxnLst/>
              <a:rect l="l" t="t" r="r" b="b"/>
              <a:pathLst>
                <a:path w="301" h="352" extrusionOk="0">
                  <a:moveTo>
                    <a:pt x="234" y="335"/>
                  </a:moveTo>
                  <a:cubicBezTo>
                    <a:pt x="301" y="185"/>
                    <a:pt x="184" y="1"/>
                    <a:pt x="67" y="68"/>
                  </a:cubicBezTo>
                  <a:cubicBezTo>
                    <a:pt x="0" y="118"/>
                    <a:pt x="17" y="352"/>
                    <a:pt x="234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4881722" y="2659437"/>
              <a:ext cx="15991" cy="10660"/>
            </a:xfrm>
            <a:custGeom>
              <a:avLst/>
              <a:gdLst/>
              <a:ahLst/>
              <a:cxnLst/>
              <a:rect l="l" t="t" r="r" b="b"/>
              <a:pathLst>
                <a:path w="402" h="268" extrusionOk="0">
                  <a:moveTo>
                    <a:pt x="68" y="217"/>
                  </a:moveTo>
                  <a:cubicBezTo>
                    <a:pt x="101" y="234"/>
                    <a:pt x="1" y="268"/>
                    <a:pt x="185" y="251"/>
                  </a:cubicBezTo>
                  <a:cubicBezTo>
                    <a:pt x="235" y="251"/>
                    <a:pt x="402" y="151"/>
                    <a:pt x="302" y="50"/>
                  </a:cubicBezTo>
                  <a:cubicBezTo>
                    <a:pt x="251" y="0"/>
                    <a:pt x="1" y="50"/>
                    <a:pt x="68" y="2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4908333" y="2735214"/>
              <a:ext cx="11973" cy="14638"/>
            </a:xfrm>
            <a:custGeom>
              <a:avLst/>
              <a:gdLst/>
              <a:ahLst/>
              <a:cxnLst/>
              <a:rect l="l" t="t" r="r" b="b"/>
              <a:pathLst>
                <a:path w="301" h="368" extrusionOk="0">
                  <a:moveTo>
                    <a:pt x="50" y="84"/>
                  </a:moveTo>
                  <a:cubicBezTo>
                    <a:pt x="34" y="100"/>
                    <a:pt x="0" y="33"/>
                    <a:pt x="0" y="167"/>
                  </a:cubicBezTo>
                  <a:cubicBezTo>
                    <a:pt x="17" y="234"/>
                    <a:pt x="134" y="368"/>
                    <a:pt x="234" y="267"/>
                  </a:cubicBezTo>
                  <a:cubicBezTo>
                    <a:pt x="301" y="201"/>
                    <a:pt x="151" y="0"/>
                    <a:pt x="50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4450372" y="2741857"/>
              <a:ext cx="12689" cy="17303"/>
            </a:xfrm>
            <a:custGeom>
              <a:avLst/>
              <a:gdLst/>
              <a:ahLst/>
              <a:cxnLst/>
              <a:rect l="l" t="t" r="r" b="b"/>
              <a:pathLst>
                <a:path w="319" h="435" extrusionOk="0">
                  <a:moveTo>
                    <a:pt x="101" y="418"/>
                  </a:moveTo>
                  <a:cubicBezTo>
                    <a:pt x="185" y="435"/>
                    <a:pt x="218" y="435"/>
                    <a:pt x="252" y="384"/>
                  </a:cubicBezTo>
                  <a:cubicBezTo>
                    <a:pt x="268" y="351"/>
                    <a:pt x="302" y="318"/>
                    <a:pt x="302" y="284"/>
                  </a:cubicBezTo>
                  <a:cubicBezTo>
                    <a:pt x="318" y="0"/>
                    <a:pt x="1" y="234"/>
                    <a:pt x="101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4757456" y="3160558"/>
              <a:ext cx="17303" cy="8671"/>
            </a:xfrm>
            <a:custGeom>
              <a:avLst/>
              <a:gdLst/>
              <a:ahLst/>
              <a:cxnLst/>
              <a:rect l="l" t="t" r="r" b="b"/>
              <a:pathLst>
                <a:path w="435" h="218" extrusionOk="0">
                  <a:moveTo>
                    <a:pt x="385" y="17"/>
                  </a:moveTo>
                  <a:cubicBezTo>
                    <a:pt x="234" y="0"/>
                    <a:pt x="0" y="84"/>
                    <a:pt x="184" y="184"/>
                  </a:cubicBezTo>
                  <a:cubicBezTo>
                    <a:pt x="218" y="218"/>
                    <a:pt x="318" y="201"/>
                    <a:pt x="351" y="184"/>
                  </a:cubicBezTo>
                  <a:cubicBezTo>
                    <a:pt x="435" y="134"/>
                    <a:pt x="401" y="101"/>
                    <a:pt x="385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4653119" y="2067902"/>
              <a:ext cx="12649" cy="12689"/>
            </a:xfrm>
            <a:custGeom>
              <a:avLst/>
              <a:gdLst/>
              <a:ahLst/>
              <a:cxnLst/>
              <a:rect l="l" t="t" r="r" b="b"/>
              <a:pathLst>
                <a:path w="318" h="319" extrusionOk="0">
                  <a:moveTo>
                    <a:pt x="84" y="301"/>
                  </a:moveTo>
                  <a:cubicBezTo>
                    <a:pt x="284" y="318"/>
                    <a:pt x="318" y="84"/>
                    <a:pt x="217" y="34"/>
                  </a:cubicBezTo>
                  <a:cubicBezTo>
                    <a:pt x="150" y="1"/>
                    <a:pt x="0" y="168"/>
                    <a:pt x="8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4463698" y="3396480"/>
              <a:ext cx="12649" cy="13365"/>
            </a:xfrm>
            <a:custGeom>
              <a:avLst/>
              <a:gdLst/>
              <a:ahLst/>
              <a:cxnLst/>
              <a:rect l="l" t="t" r="r" b="b"/>
              <a:pathLst>
                <a:path w="318" h="336" extrusionOk="0">
                  <a:moveTo>
                    <a:pt x="267" y="335"/>
                  </a:moveTo>
                  <a:lnTo>
                    <a:pt x="318" y="268"/>
                  </a:lnTo>
                  <a:cubicBezTo>
                    <a:pt x="318" y="168"/>
                    <a:pt x="201" y="1"/>
                    <a:pt x="100" y="101"/>
                  </a:cubicBezTo>
                  <a:cubicBezTo>
                    <a:pt x="0" y="201"/>
                    <a:pt x="167" y="318"/>
                    <a:pt x="267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4363338" y="3634430"/>
              <a:ext cx="9984" cy="12689"/>
            </a:xfrm>
            <a:custGeom>
              <a:avLst/>
              <a:gdLst/>
              <a:ahLst/>
              <a:cxnLst/>
              <a:rect l="l" t="t" r="r" b="b"/>
              <a:pathLst>
                <a:path w="251" h="319" extrusionOk="0">
                  <a:moveTo>
                    <a:pt x="34" y="51"/>
                  </a:moveTo>
                  <a:cubicBezTo>
                    <a:pt x="0" y="218"/>
                    <a:pt x="34" y="318"/>
                    <a:pt x="201" y="268"/>
                  </a:cubicBezTo>
                  <a:cubicBezTo>
                    <a:pt x="234" y="201"/>
                    <a:pt x="251" y="134"/>
                    <a:pt x="184" y="51"/>
                  </a:cubicBezTo>
                  <a:cubicBezTo>
                    <a:pt x="151" y="1"/>
                    <a:pt x="117" y="17"/>
                    <a:pt x="34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4457055" y="3847122"/>
              <a:ext cx="13325" cy="10660"/>
            </a:xfrm>
            <a:custGeom>
              <a:avLst/>
              <a:gdLst/>
              <a:ahLst/>
              <a:cxnLst/>
              <a:rect l="l" t="t" r="r" b="b"/>
              <a:pathLst>
                <a:path w="335" h="268" extrusionOk="0">
                  <a:moveTo>
                    <a:pt x="217" y="268"/>
                  </a:moveTo>
                  <a:cubicBezTo>
                    <a:pt x="217" y="184"/>
                    <a:pt x="334" y="184"/>
                    <a:pt x="251" y="17"/>
                  </a:cubicBezTo>
                  <a:lnTo>
                    <a:pt x="150" y="0"/>
                  </a:lnTo>
                  <a:cubicBezTo>
                    <a:pt x="67" y="101"/>
                    <a:pt x="0" y="251"/>
                    <a:pt x="217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4797314" y="3841116"/>
              <a:ext cx="12689" cy="13365"/>
            </a:xfrm>
            <a:custGeom>
              <a:avLst/>
              <a:gdLst/>
              <a:ahLst/>
              <a:cxnLst/>
              <a:rect l="l" t="t" r="r" b="b"/>
              <a:pathLst>
                <a:path w="319" h="336" extrusionOk="0">
                  <a:moveTo>
                    <a:pt x="68" y="285"/>
                  </a:moveTo>
                  <a:cubicBezTo>
                    <a:pt x="251" y="335"/>
                    <a:pt x="318" y="1"/>
                    <a:pt x="84" y="34"/>
                  </a:cubicBezTo>
                  <a:cubicBezTo>
                    <a:pt x="68" y="51"/>
                    <a:pt x="34" y="85"/>
                    <a:pt x="34" y="151"/>
                  </a:cubicBezTo>
                  <a:cubicBezTo>
                    <a:pt x="1" y="302"/>
                    <a:pt x="51" y="252"/>
                    <a:pt x="68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4500890" y="3774011"/>
              <a:ext cx="9348" cy="13325"/>
            </a:xfrm>
            <a:custGeom>
              <a:avLst/>
              <a:gdLst/>
              <a:ahLst/>
              <a:cxnLst/>
              <a:rect l="l" t="t" r="r" b="b"/>
              <a:pathLst>
                <a:path w="235" h="335" extrusionOk="0">
                  <a:moveTo>
                    <a:pt x="1" y="201"/>
                  </a:moveTo>
                  <a:cubicBezTo>
                    <a:pt x="1" y="301"/>
                    <a:pt x="235" y="335"/>
                    <a:pt x="168" y="17"/>
                  </a:cubicBezTo>
                  <a:cubicBezTo>
                    <a:pt x="18" y="0"/>
                    <a:pt x="1" y="51"/>
                    <a:pt x="1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4651091" y="2751801"/>
              <a:ext cx="12689" cy="8671"/>
            </a:xfrm>
            <a:custGeom>
              <a:avLst/>
              <a:gdLst/>
              <a:ahLst/>
              <a:cxnLst/>
              <a:rect l="l" t="t" r="r" b="b"/>
              <a:pathLst>
                <a:path w="319" h="218" extrusionOk="0">
                  <a:moveTo>
                    <a:pt x="34" y="68"/>
                  </a:moveTo>
                  <a:cubicBezTo>
                    <a:pt x="1" y="68"/>
                    <a:pt x="34" y="134"/>
                    <a:pt x="34" y="185"/>
                  </a:cubicBezTo>
                  <a:cubicBezTo>
                    <a:pt x="235" y="218"/>
                    <a:pt x="201" y="201"/>
                    <a:pt x="268" y="151"/>
                  </a:cubicBezTo>
                  <a:lnTo>
                    <a:pt x="285" y="68"/>
                  </a:lnTo>
                  <a:cubicBezTo>
                    <a:pt x="252" y="51"/>
                    <a:pt x="318" y="17"/>
                    <a:pt x="168" y="17"/>
                  </a:cubicBezTo>
                  <a:cubicBezTo>
                    <a:pt x="34" y="1"/>
                    <a:pt x="51" y="51"/>
                    <a:pt x="34" y="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4561392" y="2921294"/>
              <a:ext cx="14002" cy="10024"/>
            </a:xfrm>
            <a:custGeom>
              <a:avLst/>
              <a:gdLst/>
              <a:ahLst/>
              <a:cxnLst/>
              <a:rect l="l" t="t" r="r" b="b"/>
              <a:pathLst>
                <a:path w="352" h="252" extrusionOk="0">
                  <a:moveTo>
                    <a:pt x="84" y="218"/>
                  </a:moveTo>
                  <a:cubicBezTo>
                    <a:pt x="234" y="251"/>
                    <a:pt x="351" y="218"/>
                    <a:pt x="301" y="51"/>
                  </a:cubicBezTo>
                  <a:cubicBezTo>
                    <a:pt x="218" y="17"/>
                    <a:pt x="0" y="0"/>
                    <a:pt x="84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4889717" y="3716850"/>
              <a:ext cx="11337" cy="10660"/>
            </a:xfrm>
            <a:custGeom>
              <a:avLst/>
              <a:gdLst/>
              <a:ahLst/>
              <a:cxnLst/>
              <a:rect l="l" t="t" r="r" b="b"/>
              <a:pathLst>
                <a:path w="285" h="268" extrusionOk="0">
                  <a:moveTo>
                    <a:pt x="251" y="251"/>
                  </a:moveTo>
                  <a:cubicBezTo>
                    <a:pt x="284" y="117"/>
                    <a:pt x="218" y="0"/>
                    <a:pt x="50" y="51"/>
                  </a:cubicBezTo>
                  <a:cubicBezTo>
                    <a:pt x="0" y="201"/>
                    <a:pt x="117" y="268"/>
                    <a:pt x="25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4571336" y="2945877"/>
              <a:ext cx="10700" cy="11337"/>
            </a:xfrm>
            <a:custGeom>
              <a:avLst/>
              <a:gdLst/>
              <a:ahLst/>
              <a:cxnLst/>
              <a:rect l="l" t="t" r="r" b="b"/>
              <a:pathLst>
                <a:path w="269" h="285" extrusionOk="0">
                  <a:moveTo>
                    <a:pt x="1" y="51"/>
                  </a:moveTo>
                  <a:cubicBezTo>
                    <a:pt x="1" y="285"/>
                    <a:pt x="268" y="285"/>
                    <a:pt x="252" y="51"/>
                  </a:cubicBezTo>
                  <a:cubicBezTo>
                    <a:pt x="201" y="34"/>
                    <a:pt x="68" y="1"/>
                    <a:pt x="1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4809963" y="2280594"/>
              <a:ext cx="12649" cy="14002"/>
            </a:xfrm>
            <a:custGeom>
              <a:avLst/>
              <a:gdLst/>
              <a:ahLst/>
              <a:cxnLst/>
              <a:rect l="l" t="t" r="r" b="b"/>
              <a:pathLst>
                <a:path w="318" h="352" extrusionOk="0">
                  <a:moveTo>
                    <a:pt x="117" y="101"/>
                  </a:moveTo>
                  <a:cubicBezTo>
                    <a:pt x="0" y="151"/>
                    <a:pt x="34" y="351"/>
                    <a:pt x="184" y="301"/>
                  </a:cubicBezTo>
                  <a:cubicBezTo>
                    <a:pt x="318" y="251"/>
                    <a:pt x="284" y="0"/>
                    <a:pt x="117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4690311" y="4013950"/>
              <a:ext cx="8671" cy="10660"/>
            </a:xfrm>
            <a:custGeom>
              <a:avLst/>
              <a:gdLst/>
              <a:ahLst/>
              <a:cxnLst/>
              <a:rect l="l" t="t" r="r" b="b"/>
              <a:pathLst>
                <a:path w="218" h="268" extrusionOk="0">
                  <a:moveTo>
                    <a:pt x="51" y="34"/>
                  </a:moveTo>
                  <a:cubicBezTo>
                    <a:pt x="1" y="167"/>
                    <a:pt x="17" y="268"/>
                    <a:pt x="185" y="251"/>
                  </a:cubicBezTo>
                  <a:cubicBezTo>
                    <a:pt x="218" y="167"/>
                    <a:pt x="218" y="100"/>
                    <a:pt x="185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4659086" y="3379892"/>
              <a:ext cx="10024" cy="11337"/>
            </a:xfrm>
            <a:custGeom>
              <a:avLst/>
              <a:gdLst/>
              <a:ahLst/>
              <a:cxnLst/>
              <a:rect l="l" t="t" r="r" b="b"/>
              <a:pathLst>
                <a:path w="252" h="285" extrusionOk="0">
                  <a:moveTo>
                    <a:pt x="51" y="234"/>
                  </a:moveTo>
                  <a:cubicBezTo>
                    <a:pt x="218" y="284"/>
                    <a:pt x="251" y="217"/>
                    <a:pt x="251" y="67"/>
                  </a:cubicBezTo>
                  <a:cubicBezTo>
                    <a:pt x="101" y="0"/>
                    <a:pt x="0" y="67"/>
                    <a:pt x="51" y="2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4322129" y="3613149"/>
              <a:ext cx="15314" cy="15991"/>
            </a:xfrm>
            <a:custGeom>
              <a:avLst/>
              <a:gdLst/>
              <a:ahLst/>
              <a:cxnLst/>
              <a:rect l="l" t="t" r="r" b="b"/>
              <a:pathLst>
                <a:path w="385" h="402" extrusionOk="0">
                  <a:moveTo>
                    <a:pt x="117" y="402"/>
                  </a:moveTo>
                  <a:cubicBezTo>
                    <a:pt x="385" y="218"/>
                    <a:pt x="67" y="1"/>
                    <a:pt x="0" y="318"/>
                  </a:cubicBezTo>
                  <a:cubicBezTo>
                    <a:pt x="67" y="402"/>
                    <a:pt x="0" y="369"/>
                    <a:pt x="117" y="4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4333426" y="2703949"/>
              <a:ext cx="10660" cy="10024"/>
            </a:xfrm>
            <a:custGeom>
              <a:avLst/>
              <a:gdLst/>
              <a:ahLst/>
              <a:cxnLst/>
              <a:rect l="l" t="t" r="r" b="b"/>
              <a:pathLst>
                <a:path w="268" h="252" extrusionOk="0">
                  <a:moveTo>
                    <a:pt x="151" y="251"/>
                  </a:moveTo>
                  <a:cubicBezTo>
                    <a:pt x="234" y="201"/>
                    <a:pt x="268" y="184"/>
                    <a:pt x="234" y="51"/>
                  </a:cubicBezTo>
                  <a:cubicBezTo>
                    <a:pt x="134" y="1"/>
                    <a:pt x="101" y="17"/>
                    <a:pt x="50" y="101"/>
                  </a:cubicBezTo>
                  <a:cubicBezTo>
                    <a:pt x="0" y="218"/>
                    <a:pt x="50" y="235"/>
                    <a:pt x="15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4557414" y="3848435"/>
              <a:ext cx="11337" cy="10024"/>
            </a:xfrm>
            <a:custGeom>
              <a:avLst/>
              <a:gdLst/>
              <a:ahLst/>
              <a:cxnLst/>
              <a:rect l="l" t="t" r="r" b="b"/>
              <a:pathLst>
                <a:path w="285" h="252" extrusionOk="0">
                  <a:moveTo>
                    <a:pt x="201" y="251"/>
                  </a:moveTo>
                  <a:cubicBezTo>
                    <a:pt x="201" y="201"/>
                    <a:pt x="284" y="185"/>
                    <a:pt x="267" y="84"/>
                  </a:cubicBezTo>
                  <a:cubicBezTo>
                    <a:pt x="251" y="17"/>
                    <a:pt x="201" y="1"/>
                    <a:pt x="134" y="34"/>
                  </a:cubicBezTo>
                  <a:cubicBezTo>
                    <a:pt x="33" y="101"/>
                    <a:pt x="0" y="235"/>
                    <a:pt x="20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4617200" y="3894975"/>
              <a:ext cx="12013" cy="12649"/>
            </a:xfrm>
            <a:custGeom>
              <a:avLst/>
              <a:gdLst/>
              <a:ahLst/>
              <a:cxnLst/>
              <a:rect l="l" t="t" r="r" b="b"/>
              <a:pathLst>
                <a:path w="302" h="318" extrusionOk="0">
                  <a:moveTo>
                    <a:pt x="101" y="268"/>
                  </a:moveTo>
                  <a:cubicBezTo>
                    <a:pt x="235" y="318"/>
                    <a:pt x="302" y="218"/>
                    <a:pt x="285" y="101"/>
                  </a:cubicBezTo>
                  <a:cubicBezTo>
                    <a:pt x="218" y="0"/>
                    <a:pt x="1" y="84"/>
                    <a:pt x="101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4717559" y="3804600"/>
              <a:ext cx="13325" cy="10660"/>
            </a:xfrm>
            <a:custGeom>
              <a:avLst/>
              <a:gdLst/>
              <a:ahLst/>
              <a:cxnLst/>
              <a:rect l="l" t="t" r="r" b="b"/>
              <a:pathLst>
                <a:path w="335" h="268" extrusionOk="0">
                  <a:moveTo>
                    <a:pt x="235" y="217"/>
                  </a:moveTo>
                  <a:cubicBezTo>
                    <a:pt x="335" y="167"/>
                    <a:pt x="268" y="0"/>
                    <a:pt x="68" y="33"/>
                  </a:cubicBezTo>
                  <a:cubicBezTo>
                    <a:pt x="1" y="167"/>
                    <a:pt x="151" y="267"/>
                    <a:pt x="235" y="2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4681004" y="2872766"/>
              <a:ext cx="13365" cy="12689"/>
            </a:xfrm>
            <a:custGeom>
              <a:avLst/>
              <a:gdLst/>
              <a:ahLst/>
              <a:cxnLst/>
              <a:rect l="l" t="t" r="r" b="b"/>
              <a:pathLst>
                <a:path w="336" h="319" extrusionOk="0">
                  <a:moveTo>
                    <a:pt x="201" y="318"/>
                  </a:moveTo>
                  <a:cubicBezTo>
                    <a:pt x="235" y="268"/>
                    <a:pt x="335" y="1"/>
                    <a:pt x="118" y="118"/>
                  </a:cubicBezTo>
                  <a:cubicBezTo>
                    <a:pt x="34" y="168"/>
                    <a:pt x="1" y="301"/>
                    <a:pt x="201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4676350" y="2929250"/>
              <a:ext cx="13365" cy="11337"/>
            </a:xfrm>
            <a:custGeom>
              <a:avLst/>
              <a:gdLst/>
              <a:ahLst/>
              <a:cxnLst/>
              <a:rect l="l" t="t" r="r" b="b"/>
              <a:pathLst>
                <a:path w="336" h="285" extrusionOk="0">
                  <a:moveTo>
                    <a:pt x="268" y="235"/>
                  </a:moveTo>
                  <a:cubicBezTo>
                    <a:pt x="335" y="68"/>
                    <a:pt x="168" y="1"/>
                    <a:pt x="84" y="84"/>
                  </a:cubicBezTo>
                  <a:cubicBezTo>
                    <a:pt x="1" y="168"/>
                    <a:pt x="118" y="285"/>
                    <a:pt x="268" y="2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4796677" y="2886051"/>
              <a:ext cx="11973" cy="11337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34" y="101"/>
                  </a:moveTo>
                  <a:cubicBezTo>
                    <a:pt x="0" y="235"/>
                    <a:pt x="100" y="285"/>
                    <a:pt x="217" y="235"/>
                  </a:cubicBezTo>
                  <a:cubicBezTo>
                    <a:pt x="301" y="118"/>
                    <a:pt x="201" y="1"/>
                    <a:pt x="34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4691664" y="2909321"/>
              <a:ext cx="10660" cy="10660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0" y="84"/>
                  </a:moveTo>
                  <a:cubicBezTo>
                    <a:pt x="17" y="218"/>
                    <a:pt x="67" y="268"/>
                    <a:pt x="201" y="235"/>
                  </a:cubicBezTo>
                  <a:cubicBezTo>
                    <a:pt x="268" y="1"/>
                    <a:pt x="50" y="1"/>
                    <a:pt x="0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4745483" y="2824913"/>
              <a:ext cx="10660" cy="10024"/>
            </a:xfrm>
            <a:custGeom>
              <a:avLst/>
              <a:gdLst/>
              <a:ahLst/>
              <a:cxnLst/>
              <a:rect l="l" t="t" r="r" b="b"/>
              <a:pathLst>
                <a:path w="268" h="252" extrusionOk="0">
                  <a:moveTo>
                    <a:pt x="67" y="34"/>
                  </a:moveTo>
                  <a:cubicBezTo>
                    <a:pt x="17" y="168"/>
                    <a:pt x="134" y="251"/>
                    <a:pt x="268" y="184"/>
                  </a:cubicBezTo>
                  <a:cubicBezTo>
                    <a:pt x="268" y="118"/>
                    <a:pt x="268" y="17"/>
                    <a:pt x="151" y="1"/>
                  </a:cubicBezTo>
                  <a:cubicBezTo>
                    <a:pt x="1" y="1"/>
                    <a:pt x="134" y="1"/>
                    <a:pt x="67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4419823" y="2593645"/>
              <a:ext cx="12649" cy="9348"/>
            </a:xfrm>
            <a:custGeom>
              <a:avLst/>
              <a:gdLst/>
              <a:ahLst/>
              <a:cxnLst/>
              <a:rect l="l" t="t" r="r" b="b"/>
              <a:pathLst>
                <a:path w="318" h="235" extrusionOk="0">
                  <a:moveTo>
                    <a:pt x="84" y="50"/>
                  </a:moveTo>
                  <a:cubicBezTo>
                    <a:pt x="84" y="50"/>
                    <a:pt x="0" y="201"/>
                    <a:pt x="151" y="217"/>
                  </a:cubicBezTo>
                  <a:cubicBezTo>
                    <a:pt x="318" y="234"/>
                    <a:pt x="218" y="201"/>
                    <a:pt x="251" y="167"/>
                  </a:cubicBezTo>
                  <a:lnTo>
                    <a:pt x="268" y="67"/>
                  </a:lnTo>
                  <a:cubicBezTo>
                    <a:pt x="167" y="17"/>
                    <a:pt x="184" y="0"/>
                    <a:pt x="84" y="5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4782039" y="4039209"/>
              <a:ext cx="12013" cy="11973"/>
            </a:xfrm>
            <a:custGeom>
              <a:avLst/>
              <a:gdLst/>
              <a:ahLst/>
              <a:cxnLst/>
              <a:rect l="l" t="t" r="r" b="b"/>
              <a:pathLst>
                <a:path w="302" h="301" extrusionOk="0">
                  <a:moveTo>
                    <a:pt x="51" y="251"/>
                  </a:moveTo>
                  <a:cubicBezTo>
                    <a:pt x="301" y="301"/>
                    <a:pt x="251" y="100"/>
                    <a:pt x="168" y="67"/>
                  </a:cubicBezTo>
                  <a:cubicBezTo>
                    <a:pt x="1" y="0"/>
                    <a:pt x="34" y="184"/>
                    <a:pt x="5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4349376" y="2725230"/>
              <a:ext cx="8671" cy="8671"/>
            </a:xfrm>
            <a:custGeom>
              <a:avLst/>
              <a:gdLst/>
              <a:ahLst/>
              <a:cxnLst/>
              <a:rect l="l" t="t" r="r" b="b"/>
              <a:pathLst>
                <a:path w="218" h="218" extrusionOk="0">
                  <a:moveTo>
                    <a:pt x="0" y="184"/>
                  </a:moveTo>
                  <a:lnTo>
                    <a:pt x="167" y="218"/>
                  </a:lnTo>
                  <a:cubicBezTo>
                    <a:pt x="201" y="51"/>
                    <a:pt x="217" y="0"/>
                    <a:pt x="34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4484303" y="2793011"/>
              <a:ext cx="8671" cy="10660"/>
            </a:xfrm>
            <a:custGeom>
              <a:avLst/>
              <a:gdLst/>
              <a:ahLst/>
              <a:cxnLst/>
              <a:rect l="l" t="t" r="r" b="b"/>
              <a:pathLst>
                <a:path w="218" h="268" extrusionOk="0">
                  <a:moveTo>
                    <a:pt x="50" y="184"/>
                  </a:moveTo>
                  <a:cubicBezTo>
                    <a:pt x="201" y="268"/>
                    <a:pt x="217" y="218"/>
                    <a:pt x="217" y="67"/>
                  </a:cubicBezTo>
                  <a:lnTo>
                    <a:pt x="100" y="1"/>
                  </a:lnTo>
                  <a:cubicBezTo>
                    <a:pt x="50" y="67"/>
                    <a:pt x="0" y="67"/>
                    <a:pt x="50" y="1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4359997" y="3978707"/>
              <a:ext cx="12689" cy="13325"/>
            </a:xfrm>
            <a:custGeom>
              <a:avLst/>
              <a:gdLst/>
              <a:ahLst/>
              <a:cxnLst/>
              <a:rect l="l" t="t" r="r" b="b"/>
              <a:pathLst>
                <a:path w="319" h="335" extrusionOk="0">
                  <a:moveTo>
                    <a:pt x="168" y="1"/>
                  </a:moveTo>
                  <a:cubicBezTo>
                    <a:pt x="1" y="201"/>
                    <a:pt x="318" y="335"/>
                    <a:pt x="301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4505544" y="3038917"/>
              <a:ext cx="9348" cy="9348"/>
            </a:xfrm>
            <a:custGeom>
              <a:avLst/>
              <a:gdLst/>
              <a:ahLst/>
              <a:cxnLst/>
              <a:rect l="l" t="t" r="r" b="b"/>
              <a:pathLst>
                <a:path w="235" h="235" extrusionOk="0">
                  <a:moveTo>
                    <a:pt x="84" y="201"/>
                  </a:moveTo>
                  <a:cubicBezTo>
                    <a:pt x="218" y="235"/>
                    <a:pt x="235" y="151"/>
                    <a:pt x="201" y="51"/>
                  </a:cubicBezTo>
                  <a:cubicBezTo>
                    <a:pt x="151" y="34"/>
                    <a:pt x="151" y="1"/>
                    <a:pt x="84" y="51"/>
                  </a:cubicBezTo>
                  <a:cubicBezTo>
                    <a:pt x="1" y="151"/>
                    <a:pt x="84" y="201"/>
                    <a:pt x="84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4558727" y="4191399"/>
              <a:ext cx="15314" cy="1531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17" y="385"/>
                  </a:moveTo>
                  <a:lnTo>
                    <a:pt x="184" y="385"/>
                  </a:lnTo>
                  <a:cubicBezTo>
                    <a:pt x="335" y="117"/>
                    <a:pt x="385" y="184"/>
                    <a:pt x="385" y="17"/>
                  </a:cubicBezTo>
                  <a:cubicBezTo>
                    <a:pt x="184" y="0"/>
                    <a:pt x="0" y="167"/>
                    <a:pt x="117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9" name="Google Shape;839;p21"/>
          <p:cNvSpPr/>
          <p:nvPr/>
        </p:nvSpPr>
        <p:spPr>
          <a:xfrm>
            <a:off x="823145" y="1365633"/>
            <a:ext cx="1358679" cy="1194121"/>
          </a:xfrm>
          <a:custGeom>
            <a:avLst/>
            <a:gdLst/>
            <a:ahLst/>
            <a:cxnLst/>
            <a:rect l="l" t="t" r="r" b="b"/>
            <a:pathLst>
              <a:path w="5563" h="5010" extrusionOk="0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US" sz="1800" smtClean="0">
                <a:latin typeface="Roboto" panose="020B0604020202020204" charset="0"/>
                <a:ea typeface="Roboto" panose="020B0604020202020204" charset="0"/>
              </a:rPr>
              <a:t>.Mở đầu</a:t>
            </a:r>
            <a:endParaRPr sz="180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40" name="Google Shape;840;p21"/>
          <p:cNvSpPr/>
          <p:nvPr/>
        </p:nvSpPr>
        <p:spPr>
          <a:xfrm>
            <a:off x="871050" y="3275300"/>
            <a:ext cx="1358679" cy="1194121"/>
          </a:xfrm>
          <a:custGeom>
            <a:avLst/>
            <a:gdLst/>
            <a:ahLst/>
            <a:cxnLst/>
            <a:rect l="l" t="t" r="r" b="b"/>
            <a:pathLst>
              <a:path w="5563" h="5010" extrusionOk="0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mtClean="0">
                <a:latin typeface="Roboto" panose="020B0604020202020204" charset="0"/>
                <a:ea typeface="Roboto" panose="020B0604020202020204" charset="0"/>
              </a:rPr>
              <a:t>III.Nguyên lý </a:t>
            </a:r>
            <a:endParaRPr sz="180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41" name="Google Shape;841;p21"/>
          <p:cNvSpPr/>
          <p:nvPr/>
        </p:nvSpPr>
        <p:spPr>
          <a:xfrm>
            <a:off x="6831139" y="1304494"/>
            <a:ext cx="1358679" cy="1194121"/>
          </a:xfrm>
          <a:custGeom>
            <a:avLst/>
            <a:gdLst/>
            <a:ahLst/>
            <a:cxnLst/>
            <a:rect l="l" t="t" r="r" b="b"/>
            <a:pathLst>
              <a:path w="5563" h="5010" extrusionOk="0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smtClean="0">
                <a:latin typeface="Roboto" panose="020B0604020202020204" charset="0"/>
                <a:ea typeface="Roboto" panose="020B0604020202020204" charset="0"/>
              </a:rPr>
              <a:t>II.Sơ lược hệ thống</a:t>
            </a:r>
            <a:endParaRPr lang="en-US" sz="180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42" name="Google Shape;842;p21"/>
          <p:cNvSpPr/>
          <p:nvPr/>
        </p:nvSpPr>
        <p:spPr>
          <a:xfrm>
            <a:off x="6853175" y="3275300"/>
            <a:ext cx="1358679" cy="1194121"/>
          </a:xfrm>
          <a:custGeom>
            <a:avLst/>
            <a:gdLst/>
            <a:ahLst/>
            <a:cxnLst/>
            <a:rect l="l" t="t" r="r" b="b"/>
            <a:pathLst>
              <a:path w="5563" h="5010" extrusionOk="0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mtClean="0"/>
              <a:t>IV.Chương trình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3"/>
          <p:cNvSpPr txBox="1">
            <a:spLocks noGrp="1"/>
          </p:cNvSpPr>
          <p:nvPr>
            <p:ph type="title"/>
          </p:nvPr>
        </p:nvSpPr>
        <p:spPr>
          <a:xfrm>
            <a:off x="574625" y="536650"/>
            <a:ext cx="3567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913" name="Google Shape;913;p23"/>
          <p:cNvGrpSpPr/>
          <p:nvPr/>
        </p:nvGrpSpPr>
        <p:grpSpPr>
          <a:xfrm>
            <a:off x="4856449" y="55"/>
            <a:ext cx="1387619" cy="2484856"/>
            <a:chOff x="912725" y="2818850"/>
            <a:chExt cx="708475" cy="1268625"/>
          </a:xfrm>
        </p:grpSpPr>
        <p:sp>
          <p:nvSpPr>
            <p:cNvPr id="914" name="Google Shape;914;p23"/>
            <p:cNvSpPr/>
            <p:nvPr/>
          </p:nvSpPr>
          <p:spPr>
            <a:xfrm>
              <a:off x="1221400" y="3995125"/>
              <a:ext cx="15075" cy="92350"/>
            </a:xfrm>
            <a:custGeom>
              <a:avLst/>
              <a:gdLst/>
              <a:ahLst/>
              <a:cxnLst/>
              <a:rect l="l" t="t" r="r" b="b"/>
              <a:pathLst>
                <a:path w="603" h="3694" extrusionOk="0">
                  <a:moveTo>
                    <a:pt x="18" y="2724"/>
                  </a:moveTo>
                  <a:lnTo>
                    <a:pt x="18" y="2290"/>
                  </a:lnTo>
                  <a:cubicBezTo>
                    <a:pt x="1" y="2073"/>
                    <a:pt x="34" y="1872"/>
                    <a:pt x="101" y="1672"/>
                  </a:cubicBezTo>
                  <a:cubicBezTo>
                    <a:pt x="201" y="1304"/>
                    <a:pt x="218" y="936"/>
                    <a:pt x="268" y="569"/>
                  </a:cubicBezTo>
                  <a:cubicBezTo>
                    <a:pt x="285" y="435"/>
                    <a:pt x="302" y="318"/>
                    <a:pt x="318" y="184"/>
                  </a:cubicBezTo>
                  <a:cubicBezTo>
                    <a:pt x="335" y="151"/>
                    <a:pt x="335" y="118"/>
                    <a:pt x="352" y="84"/>
                  </a:cubicBezTo>
                  <a:cubicBezTo>
                    <a:pt x="369" y="34"/>
                    <a:pt x="435" y="1"/>
                    <a:pt x="486" y="17"/>
                  </a:cubicBezTo>
                  <a:cubicBezTo>
                    <a:pt x="519" y="34"/>
                    <a:pt x="569" y="67"/>
                    <a:pt x="569" y="101"/>
                  </a:cubicBezTo>
                  <a:cubicBezTo>
                    <a:pt x="586" y="151"/>
                    <a:pt x="586" y="201"/>
                    <a:pt x="569" y="268"/>
                  </a:cubicBezTo>
                  <a:cubicBezTo>
                    <a:pt x="536" y="552"/>
                    <a:pt x="502" y="836"/>
                    <a:pt x="469" y="1120"/>
                  </a:cubicBezTo>
                  <a:cubicBezTo>
                    <a:pt x="469" y="1220"/>
                    <a:pt x="469" y="1321"/>
                    <a:pt x="486" y="1421"/>
                  </a:cubicBezTo>
                  <a:cubicBezTo>
                    <a:pt x="602" y="2006"/>
                    <a:pt x="602" y="2607"/>
                    <a:pt x="586" y="3192"/>
                  </a:cubicBezTo>
                  <a:cubicBezTo>
                    <a:pt x="586" y="3276"/>
                    <a:pt x="586" y="3359"/>
                    <a:pt x="569" y="3426"/>
                  </a:cubicBezTo>
                  <a:cubicBezTo>
                    <a:pt x="519" y="3593"/>
                    <a:pt x="385" y="3693"/>
                    <a:pt x="252" y="3693"/>
                  </a:cubicBezTo>
                  <a:cubicBezTo>
                    <a:pt x="101" y="3677"/>
                    <a:pt x="1" y="3526"/>
                    <a:pt x="1" y="3376"/>
                  </a:cubicBezTo>
                  <a:cubicBezTo>
                    <a:pt x="1" y="3159"/>
                    <a:pt x="1" y="2941"/>
                    <a:pt x="1" y="272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1354675" y="3993450"/>
              <a:ext cx="33000" cy="68950"/>
            </a:xfrm>
            <a:custGeom>
              <a:avLst/>
              <a:gdLst/>
              <a:ahLst/>
              <a:cxnLst/>
              <a:rect l="l" t="t" r="r" b="b"/>
              <a:pathLst>
                <a:path w="1320" h="2758" extrusionOk="0">
                  <a:moveTo>
                    <a:pt x="50" y="1"/>
                  </a:moveTo>
                  <a:cubicBezTo>
                    <a:pt x="117" y="51"/>
                    <a:pt x="150" y="68"/>
                    <a:pt x="184" y="101"/>
                  </a:cubicBezTo>
                  <a:cubicBezTo>
                    <a:pt x="451" y="385"/>
                    <a:pt x="702" y="686"/>
                    <a:pt x="835" y="1070"/>
                  </a:cubicBezTo>
                  <a:cubicBezTo>
                    <a:pt x="902" y="1287"/>
                    <a:pt x="1019" y="1488"/>
                    <a:pt x="1119" y="1688"/>
                  </a:cubicBezTo>
                  <a:cubicBezTo>
                    <a:pt x="1203" y="1872"/>
                    <a:pt x="1253" y="2056"/>
                    <a:pt x="1303" y="2256"/>
                  </a:cubicBezTo>
                  <a:cubicBezTo>
                    <a:pt x="1320" y="2373"/>
                    <a:pt x="1303" y="2490"/>
                    <a:pt x="1253" y="2607"/>
                  </a:cubicBezTo>
                  <a:cubicBezTo>
                    <a:pt x="1203" y="2691"/>
                    <a:pt x="1136" y="2741"/>
                    <a:pt x="1036" y="2758"/>
                  </a:cubicBezTo>
                  <a:cubicBezTo>
                    <a:pt x="936" y="2758"/>
                    <a:pt x="869" y="2708"/>
                    <a:pt x="819" y="2607"/>
                  </a:cubicBezTo>
                  <a:cubicBezTo>
                    <a:pt x="802" y="2557"/>
                    <a:pt x="769" y="2507"/>
                    <a:pt x="752" y="2440"/>
                  </a:cubicBezTo>
                  <a:cubicBezTo>
                    <a:pt x="602" y="1822"/>
                    <a:pt x="368" y="1221"/>
                    <a:pt x="100" y="636"/>
                  </a:cubicBezTo>
                  <a:cubicBezTo>
                    <a:pt x="17" y="419"/>
                    <a:pt x="0" y="335"/>
                    <a:pt x="50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912725" y="3698125"/>
              <a:ext cx="66025" cy="23425"/>
            </a:xfrm>
            <a:custGeom>
              <a:avLst/>
              <a:gdLst/>
              <a:ahLst/>
              <a:cxnLst/>
              <a:rect l="l" t="t" r="r" b="b"/>
              <a:pathLst>
                <a:path w="2641" h="937" extrusionOk="0">
                  <a:moveTo>
                    <a:pt x="2640" y="753"/>
                  </a:moveTo>
                  <a:cubicBezTo>
                    <a:pt x="2523" y="937"/>
                    <a:pt x="2356" y="937"/>
                    <a:pt x="2172" y="903"/>
                  </a:cubicBezTo>
                  <a:cubicBezTo>
                    <a:pt x="1755" y="836"/>
                    <a:pt x="1354" y="769"/>
                    <a:pt x="953" y="653"/>
                  </a:cubicBezTo>
                  <a:cubicBezTo>
                    <a:pt x="719" y="586"/>
                    <a:pt x="502" y="502"/>
                    <a:pt x="251" y="519"/>
                  </a:cubicBezTo>
                  <a:cubicBezTo>
                    <a:pt x="84" y="536"/>
                    <a:pt x="0" y="352"/>
                    <a:pt x="67" y="201"/>
                  </a:cubicBezTo>
                  <a:cubicBezTo>
                    <a:pt x="117" y="118"/>
                    <a:pt x="184" y="34"/>
                    <a:pt x="301" y="18"/>
                  </a:cubicBezTo>
                  <a:cubicBezTo>
                    <a:pt x="385" y="1"/>
                    <a:pt x="485" y="1"/>
                    <a:pt x="568" y="18"/>
                  </a:cubicBezTo>
                  <a:cubicBezTo>
                    <a:pt x="719" y="34"/>
                    <a:pt x="869" y="68"/>
                    <a:pt x="1020" y="101"/>
                  </a:cubicBezTo>
                  <a:cubicBezTo>
                    <a:pt x="1320" y="168"/>
                    <a:pt x="1621" y="235"/>
                    <a:pt x="1922" y="318"/>
                  </a:cubicBezTo>
                  <a:cubicBezTo>
                    <a:pt x="2039" y="335"/>
                    <a:pt x="2156" y="368"/>
                    <a:pt x="2256" y="419"/>
                  </a:cubicBezTo>
                  <a:cubicBezTo>
                    <a:pt x="2423" y="469"/>
                    <a:pt x="2557" y="569"/>
                    <a:pt x="2640" y="75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1050975" y="3964625"/>
              <a:ext cx="65200" cy="51825"/>
            </a:xfrm>
            <a:custGeom>
              <a:avLst/>
              <a:gdLst/>
              <a:ahLst/>
              <a:cxnLst/>
              <a:rect l="l" t="t" r="r" b="b"/>
              <a:pathLst>
                <a:path w="2608" h="2073" extrusionOk="0">
                  <a:moveTo>
                    <a:pt x="235" y="2073"/>
                  </a:moveTo>
                  <a:cubicBezTo>
                    <a:pt x="101" y="2073"/>
                    <a:pt x="1" y="1956"/>
                    <a:pt x="34" y="1839"/>
                  </a:cubicBezTo>
                  <a:cubicBezTo>
                    <a:pt x="68" y="1755"/>
                    <a:pt x="101" y="1688"/>
                    <a:pt x="151" y="1622"/>
                  </a:cubicBezTo>
                  <a:cubicBezTo>
                    <a:pt x="185" y="1588"/>
                    <a:pt x="218" y="1572"/>
                    <a:pt x="252" y="1538"/>
                  </a:cubicBezTo>
                  <a:cubicBezTo>
                    <a:pt x="853" y="1137"/>
                    <a:pt x="1421" y="703"/>
                    <a:pt x="2039" y="318"/>
                  </a:cubicBezTo>
                  <a:cubicBezTo>
                    <a:pt x="2156" y="252"/>
                    <a:pt x="2273" y="151"/>
                    <a:pt x="2390" y="68"/>
                  </a:cubicBezTo>
                  <a:cubicBezTo>
                    <a:pt x="2474" y="1"/>
                    <a:pt x="2541" y="1"/>
                    <a:pt x="2574" y="68"/>
                  </a:cubicBezTo>
                  <a:cubicBezTo>
                    <a:pt x="2607" y="118"/>
                    <a:pt x="2591" y="168"/>
                    <a:pt x="2524" y="218"/>
                  </a:cubicBezTo>
                  <a:cubicBezTo>
                    <a:pt x="2240" y="419"/>
                    <a:pt x="2039" y="686"/>
                    <a:pt x="1822" y="953"/>
                  </a:cubicBezTo>
                  <a:cubicBezTo>
                    <a:pt x="1688" y="1104"/>
                    <a:pt x="1538" y="1237"/>
                    <a:pt x="1388" y="1354"/>
                  </a:cubicBezTo>
                  <a:cubicBezTo>
                    <a:pt x="1104" y="1555"/>
                    <a:pt x="820" y="1755"/>
                    <a:pt x="536" y="1956"/>
                  </a:cubicBezTo>
                  <a:cubicBezTo>
                    <a:pt x="452" y="2023"/>
                    <a:pt x="352" y="2073"/>
                    <a:pt x="235" y="207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1546400" y="3724450"/>
              <a:ext cx="74800" cy="27600"/>
            </a:xfrm>
            <a:custGeom>
              <a:avLst/>
              <a:gdLst/>
              <a:ahLst/>
              <a:cxnLst/>
              <a:rect l="l" t="t" r="r" b="b"/>
              <a:pathLst>
                <a:path w="2992" h="1104" extrusionOk="0">
                  <a:moveTo>
                    <a:pt x="0" y="1103"/>
                  </a:moveTo>
                  <a:cubicBezTo>
                    <a:pt x="17" y="1070"/>
                    <a:pt x="34" y="1036"/>
                    <a:pt x="50" y="1020"/>
                  </a:cubicBezTo>
                  <a:cubicBezTo>
                    <a:pt x="117" y="1003"/>
                    <a:pt x="184" y="986"/>
                    <a:pt x="234" y="986"/>
                  </a:cubicBezTo>
                  <a:cubicBezTo>
                    <a:pt x="351" y="953"/>
                    <a:pt x="451" y="920"/>
                    <a:pt x="535" y="836"/>
                  </a:cubicBezTo>
                  <a:cubicBezTo>
                    <a:pt x="652" y="702"/>
                    <a:pt x="819" y="619"/>
                    <a:pt x="1003" y="569"/>
                  </a:cubicBezTo>
                  <a:cubicBezTo>
                    <a:pt x="1337" y="452"/>
                    <a:pt x="1671" y="335"/>
                    <a:pt x="2005" y="218"/>
                  </a:cubicBezTo>
                  <a:cubicBezTo>
                    <a:pt x="2172" y="151"/>
                    <a:pt x="2356" y="101"/>
                    <a:pt x="2523" y="51"/>
                  </a:cubicBezTo>
                  <a:cubicBezTo>
                    <a:pt x="2640" y="1"/>
                    <a:pt x="2757" y="34"/>
                    <a:pt x="2857" y="101"/>
                  </a:cubicBezTo>
                  <a:cubicBezTo>
                    <a:pt x="2991" y="168"/>
                    <a:pt x="2991" y="335"/>
                    <a:pt x="2874" y="402"/>
                  </a:cubicBezTo>
                  <a:cubicBezTo>
                    <a:pt x="2757" y="468"/>
                    <a:pt x="2640" y="535"/>
                    <a:pt x="2523" y="569"/>
                  </a:cubicBezTo>
                  <a:cubicBezTo>
                    <a:pt x="2222" y="686"/>
                    <a:pt x="1905" y="803"/>
                    <a:pt x="1604" y="903"/>
                  </a:cubicBezTo>
                  <a:cubicBezTo>
                    <a:pt x="1270" y="1020"/>
                    <a:pt x="953" y="1070"/>
                    <a:pt x="602" y="1053"/>
                  </a:cubicBezTo>
                  <a:cubicBezTo>
                    <a:pt x="485" y="1053"/>
                    <a:pt x="351" y="1087"/>
                    <a:pt x="217" y="1087"/>
                  </a:cubicBezTo>
                  <a:cubicBezTo>
                    <a:pt x="167" y="1103"/>
                    <a:pt x="84" y="1103"/>
                    <a:pt x="0" y="110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1540550" y="3863125"/>
              <a:ext cx="75625" cy="24675"/>
            </a:xfrm>
            <a:custGeom>
              <a:avLst/>
              <a:gdLst/>
              <a:ahLst/>
              <a:cxnLst/>
              <a:rect l="l" t="t" r="r" b="b"/>
              <a:pathLst>
                <a:path w="3025" h="987" extrusionOk="0">
                  <a:moveTo>
                    <a:pt x="0" y="34"/>
                  </a:moveTo>
                  <a:cubicBezTo>
                    <a:pt x="101" y="17"/>
                    <a:pt x="134" y="1"/>
                    <a:pt x="151" y="1"/>
                  </a:cubicBezTo>
                  <a:cubicBezTo>
                    <a:pt x="234" y="1"/>
                    <a:pt x="318" y="1"/>
                    <a:pt x="401" y="17"/>
                  </a:cubicBezTo>
                  <a:cubicBezTo>
                    <a:pt x="635" y="51"/>
                    <a:pt x="852" y="68"/>
                    <a:pt x="1086" y="68"/>
                  </a:cubicBezTo>
                  <a:cubicBezTo>
                    <a:pt x="1571" y="51"/>
                    <a:pt x="2039" y="118"/>
                    <a:pt x="2507" y="268"/>
                  </a:cubicBezTo>
                  <a:cubicBezTo>
                    <a:pt x="2624" y="318"/>
                    <a:pt x="2757" y="385"/>
                    <a:pt x="2874" y="452"/>
                  </a:cubicBezTo>
                  <a:cubicBezTo>
                    <a:pt x="2941" y="502"/>
                    <a:pt x="2991" y="569"/>
                    <a:pt x="2991" y="652"/>
                  </a:cubicBezTo>
                  <a:cubicBezTo>
                    <a:pt x="3025" y="836"/>
                    <a:pt x="2874" y="987"/>
                    <a:pt x="2674" y="953"/>
                  </a:cubicBezTo>
                  <a:cubicBezTo>
                    <a:pt x="2657" y="936"/>
                    <a:pt x="2624" y="936"/>
                    <a:pt x="2607" y="920"/>
                  </a:cubicBezTo>
                  <a:cubicBezTo>
                    <a:pt x="2373" y="803"/>
                    <a:pt x="2122" y="736"/>
                    <a:pt x="1872" y="686"/>
                  </a:cubicBezTo>
                  <a:cubicBezTo>
                    <a:pt x="1538" y="602"/>
                    <a:pt x="1220" y="502"/>
                    <a:pt x="919" y="302"/>
                  </a:cubicBezTo>
                  <a:cubicBezTo>
                    <a:pt x="786" y="201"/>
                    <a:pt x="619" y="168"/>
                    <a:pt x="451" y="151"/>
                  </a:cubicBezTo>
                  <a:cubicBezTo>
                    <a:pt x="318" y="151"/>
                    <a:pt x="184" y="151"/>
                    <a:pt x="0" y="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1485825" y="3544825"/>
              <a:ext cx="56825" cy="33875"/>
            </a:xfrm>
            <a:custGeom>
              <a:avLst/>
              <a:gdLst/>
              <a:ahLst/>
              <a:cxnLst/>
              <a:rect l="l" t="t" r="r" b="b"/>
              <a:pathLst>
                <a:path w="2273" h="1355" extrusionOk="0">
                  <a:moveTo>
                    <a:pt x="2273" y="252"/>
                  </a:moveTo>
                  <a:cubicBezTo>
                    <a:pt x="2256" y="268"/>
                    <a:pt x="2239" y="335"/>
                    <a:pt x="2189" y="368"/>
                  </a:cubicBezTo>
                  <a:cubicBezTo>
                    <a:pt x="2139" y="419"/>
                    <a:pt x="2089" y="452"/>
                    <a:pt x="2022" y="485"/>
                  </a:cubicBezTo>
                  <a:cubicBezTo>
                    <a:pt x="1437" y="786"/>
                    <a:pt x="853" y="1070"/>
                    <a:pt x="251" y="1321"/>
                  </a:cubicBezTo>
                  <a:cubicBezTo>
                    <a:pt x="234" y="1321"/>
                    <a:pt x="218" y="1338"/>
                    <a:pt x="184" y="1338"/>
                  </a:cubicBezTo>
                  <a:cubicBezTo>
                    <a:pt x="134" y="1354"/>
                    <a:pt x="67" y="1321"/>
                    <a:pt x="34" y="1254"/>
                  </a:cubicBezTo>
                  <a:cubicBezTo>
                    <a:pt x="1" y="1204"/>
                    <a:pt x="17" y="1137"/>
                    <a:pt x="51" y="1104"/>
                  </a:cubicBezTo>
                  <a:cubicBezTo>
                    <a:pt x="251" y="886"/>
                    <a:pt x="452" y="669"/>
                    <a:pt x="736" y="536"/>
                  </a:cubicBezTo>
                  <a:cubicBezTo>
                    <a:pt x="1070" y="385"/>
                    <a:pt x="1404" y="218"/>
                    <a:pt x="1738" y="68"/>
                  </a:cubicBezTo>
                  <a:cubicBezTo>
                    <a:pt x="1872" y="1"/>
                    <a:pt x="1989" y="1"/>
                    <a:pt x="2122" y="51"/>
                  </a:cubicBezTo>
                  <a:cubicBezTo>
                    <a:pt x="2206" y="68"/>
                    <a:pt x="2273" y="151"/>
                    <a:pt x="2273" y="25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1479975" y="3945000"/>
              <a:ext cx="55575" cy="43050"/>
            </a:xfrm>
            <a:custGeom>
              <a:avLst/>
              <a:gdLst/>
              <a:ahLst/>
              <a:cxnLst/>
              <a:rect l="l" t="t" r="r" b="b"/>
              <a:pathLst>
                <a:path w="2223" h="1722" extrusionOk="0">
                  <a:moveTo>
                    <a:pt x="1889" y="1705"/>
                  </a:moveTo>
                  <a:cubicBezTo>
                    <a:pt x="1822" y="1671"/>
                    <a:pt x="1705" y="1621"/>
                    <a:pt x="1605" y="1555"/>
                  </a:cubicBezTo>
                  <a:cubicBezTo>
                    <a:pt x="1287" y="1354"/>
                    <a:pt x="1003" y="1103"/>
                    <a:pt x="736" y="836"/>
                  </a:cubicBezTo>
                  <a:cubicBezTo>
                    <a:pt x="535" y="636"/>
                    <a:pt x="301" y="418"/>
                    <a:pt x="101" y="218"/>
                  </a:cubicBezTo>
                  <a:cubicBezTo>
                    <a:pt x="67" y="184"/>
                    <a:pt x="17" y="151"/>
                    <a:pt x="1" y="118"/>
                  </a:cubicBezTo>
                  <a:cubicBezTo>
                    <a:pt x="1" y="84"/>
                    <a:pt x="1" y="51"/>
                    <a:pt x="17" y="17"/>
                  </a:cubicBezTo>
                  <a:cubicBezTo>
                    <a:pt x="34" y="1"/>
                    <a:pt x="67" y="1"/>
                    <a:pt x="84" y="1"/>
                  </a:cubicBezTo>
                  <a:cubicBezTo>
                    <a:pt x="118" y="17"/>
                    <a:pt x="151" y="34"/>
                    <a:pt x="184" y="67"/>
                  </a:cubicBezTo>
                  <a:cubicBezTo>
                    <a:pt x="351" y="251"/>
                    <a:pt x="585" y="335"/>
                    <a:pt x="803" y="435"/>
                  </a:cubicBezTo>
                  <a:cubicBezTo>
                    <a:pt x="1204" y="602"/>
                    <a:pt x="1554" y="803"/>
                    <a:pt x="1905" y="1053"/>
                  </a:cubicBezTo>
                  <a:cubicBezTo>
                    <a:pt x="2039" y="1154"/>
                    <a:pt x="2139" y="1287"/>
                    <a:pt x="2173" y="1438"/>
                  </a:cubicBezTo>
                  <a:cubicBezTo>
                    <a:pt x="2223" y="1605"/>
                    <a:pt x="2106" y="1722"/>
                    <a:pt x="1889" y="170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948225" y="3859800"/>
              <a:ext cx="50575" cy="28000"/>
            </a:xfrm>
            <a:custGeom>
              <a:avLst/>
              <a:gdLst/>
              <a:ahLst/>
              <a:cxnLst/>
              <a:rect l="l" t="t" r="r" b="b"/>
              <a:pathLst>
                <a:path w="2023" h="1120" extrusionOk="0">
                  <a:moveTo>
                    <a:pt x="301" y="1120"/>
                  </a:moveTo>
                  <a:cubicBezTo>
                    <a:pt x="168" y="1120"/>
                    <a:pt x="84" y="1086"/>
                    <a:pt x="51" y="1003"/>
                  </a:cubicBezTo>
                  <a:cubicBezTo>
                    <a:pt x="1" y="919"/>
                    <a:pt x="17" y="802"/>
                    <a:pt x="118" y="735"/>
                  </a:cubicBezTo>
                  <a:cubicBezTo>
                    <a:pt x="201" y="668"/>
                    <a:pt x="285" y="602"/>
                    <a:pt x="385" y="551"/>
                  </a:cubicBezTo>
                  <a:cubicBezTo>
                    <a:pt x="602" y="468"/>
                    <a:pt x="803" y="368"/>
                    <a:pt x="1020" y="284"/>
                  </a:cubicBezTo>
                  <a:cubicBezTo>
                    <a:pt x="1270" y="201"/>
                    <a:pt x="1538" y="117"/>
                    <a:pt x="1788" y="34"/>
                  </a:cubicBezTo>
                  <a:cubicBezTo>
                    <a:pt x="1872" y="0"/>
                    <a:pt x="1972" y="50"/>
                    <a:pt x="1989" y="117"/>
                  </a:cubicBezTo>
                  <a:cubicBezTo>
                    <a:pt x="2022" y="201"/>
                    <a:pt x="2006" y="301"/>
                    <a:pt x="1922" y="334"/>
                  </a:cubicBezTo>
                  <a:cubicBezTo>
                    <a:pt x="1638" y="451"/>
                    <a:pt x="1438" y="702"/>
                    <a:pt x="1153" y="819"/>
                  </a:cubicBezTo>
                  <a:cubicBezTo>
                    <a:pt x="953" y="902"/>
                    <a:pt x="752" y="1003"/>
                    <a:pt x="535" y="1086"/>
                  </a:cubicBezTo>
                  <a:cubicBezTo>
                    <a:pt x="452" y="1103"/>
                    <a:pt x="351" y="1120"/>
                    <a:pt x="301" y="112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994600" y="3546100"/>
              <a:ext cx="43875" cy="39275"/>
            </a:xfrm>
            <a:custGeom>
              <a:avLst/>
              <a:gdLst/>
              <a:ahLst/>
              <a:cxnLst/>
              <a:rect l="l" t="t" r="r" b="b"/>
              <a:pathLst>
                <a:path w="1755" h="1571" extrusionOk="0">
                  <a:moveTo>
                    <a:pt x="1755" y="1487"/>
                  </a:moveTo>
                  <a:cubicBezTo>
                    <a:pt x="1705" y="1520"/>
                    <a:pt x="1671" y="1554"/>
                    <a:pt x="1638" y="1554"/>
                  </a:cubicBezTo>
                  <a:cubicBezTo>
                    <a:pt x="1604" y="1571"/>
                    <a:pt x="1571" y="1537"/>
                    <a:pt x="1537" y="1537"/>
                  </a:cubicBezTo>
                  <a:cubicBezTo>
                    <a:pt x="1420" y="1487"/>
                    <a:pt x="1320" y="1437"/>
                    <a:pt x="1203" y="1404"/>
                  </a:cubicBezTo>
                  <a:cubicBezTo>
                    <a:pt x="953" y="1320"/>
                    <a:pt x="769" y="1186"/>
                    <a:pt x="585" y="1003"/>
                  </a:cubicBezTo>
                  <a:cubicBezTo>
                    <a:pt x="435" y="835"/>
                    <a:pt x="284" y="668"/>
                    <a:pt x="134" y="485"/>
                  </a:cubicBezTo>
                  <a:cubicBezTo>
                    <a:pt x="117" y="451"/>
                    <a:pt x="84" y="418"/>
                    <a:pt x="67" y="384"/>
                  </a:cubicBezTo>
                  <a:cubicBezTo>
                    <a:pt x="0" y="284"/>
                    <a:pt x="17" y="167"/>
                    <a:pt x="100" y="100"/>
                  </a:cubicBezTo>
                  <a:cubicBezTo>
                    <a:pt x="167" y="17"/>
                    <a:pt x="284" y="0"/>
                    <a:pt x="401" y="67"/>
                  </a:cubicBezTo>
                  <a:cubicBezTo>
                    <a:pt x="451" y="84"/>
                    <a:pt x="501" y="134"/>
                    <a:pt x="535" y="184"/>
                  </a:cubicBezTo>
                  <a:cubicBezTo>
                    <a:pt x="635" y="284"/>
                    <a:pt x="735" y="401"/>
                    <a:pt x="836" y="501"/>
                  </a:cubicBezTo>
                  <a:cubicBezTo>
                    <a:pt x="1019" y="718"/>
                    <a:pt x="1203" y="952"/>
                    <a:pt x="1404" y="1170"/>
                  </a:cubicBezTo>
                  <a:cubicBezTo>
                    <a:pt x="1471" y="1236"/>
                    <a:pt x="1571" y="1303"/>
                    <a:pt x="1654" y="1370"/>
                  </a:cubicBezTo>
                  <a:cubicBezTo>
                    <a:pt x="1688" y="1404"/>
                    <a:pt x="1705" y="1437"/>
                    <a:pt x="1755" y="14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1045975" y="3437825"/>
              <a:ext cx="442800" cy="508000"/>
            </a:xfrm>
            <a:custGeom>
              <a:avLst/>
              <a:gdLst/>
              <a:ahLst/>
              <a:cxnLst/>
              <a:rect l="l" t="t" r="r" b="b"/>
              <a:pathLst>
                <a:path w="17712" h="20320" extrusionOk="0">
                  <a:moveTo>
                    <a:pt x="7432" y="0"/>
                  </a:moveTo>
                  <a:cubicBezTo>
                    <a:pt x="6997" y="0"/>
                    <a:pt x="6573" y="52"/>
                    <a:pt x="6149" y="154"/>
                  </a:cubicBezTo>
                  <a:cubicBezTo>
                    <a:pt x="5882" y="237"/>
                    <a:pt x="5648" y="388"/>
                    <a:pt x="5431" y="572"/>
                  </a:cubicBezTo>
                  <a:cubicBezTo>
                    <a:pt x="5381" y="605"/>
                    <a:pt x="5347" y="672"/>
                    <a:pt x="5330" y="722"/>
                  </a:cubicBezTo>
                  <a:cubicBezTo>
                    <a:pt x="5230" y="1039"/>
                    <a:pt x="5130" y="1357"/>
                    <a:pt x="5130" y="1691"/>
                  </a:cubicBezTo>
                  <a:cubicBezTo>
                    <a:pt x="5130" y="1741"/>
                    <a:pt x="5130" y="1791"/>
                    <a:pt x="5113" y="1841"/>
                  </a:cubicBezTo>
                  <a:cubicBezTo>
                    <a:pt x="4996" y="2426"/>
                    <a:pt x="4762" y="2961"/>
                    <a:pt x="4495" y="3479"/>
                  </a:cubicBezTo>
                  <a:cubicBezTo>
                    <a:pt x="4395" y="3663"/>
                    <a:pt x="4278" y="3863"/>
                    <a:pt x="4194" y="4047"/>
                  </a:cubicBezTo>
                  <a:cubicBezTo>
                    <a:pt x="4010" y="4431"/>
                    <a:pt x="3793" y="4765"/>
                    <a:pt x="3526" y="5083"/>
                  </a:cubicBezTo>
                  <a:cubicBezTo>
                    <a:pt x="3075" y="5668"/>
                    <a:pt x="2607" y="6252"/>
                    <a:pt x="2139" y="6837"/>
                  </a:cubicBezTo>
                  <a:cubicBezTo>
                    <a:pt x="2039" y="6954"/>
                    <a:pt x="1939" y="7088"/>
                    <a:pt x="1822" y="7188"/>
                  </a:cubicBezTo>
                  <a:cubicBezTo>
                    <a:pt x="1554" y="7372"/>
                    <a:pt x="1370" y="7623"/>
                    <a:pt x="1153" y="7856"/>
                  </a:cubicBezTo>
                  <a:cubicBezTo>
                    <a:pt x="1036" y="7990"/>
                    <a:pt x="936" y="8141"/>
                    <a:pt x="853" y="8291"/>
                  </a:cubicBezTo>
                  <a:cubicBezTo>
                    <a:pt x="652" y="8642"/>
                    <a:pt x="485" y="8993"/>
                    <a:pt x="318" y="9360"/>
                  </a:cubicBezTo>
                  <a:cubicBezTo>
                    <a:pt x="251" y="9511"/>
                    <a:pt x="201" y="9694"/>
                    <a:pt x="167" y="9862"/>
                  </a:cubicBezTo>
                  <a:cubicBezTo>
                    <a:pt x="134" y="10179"/>
                    <a:pt x="34" y="10480"/>
                    <a:pt x="67" y="10814"/>
                  </a:cubicBezTo>
                  <a:cubicBezTo>
                    <a:pt x="67" y="10831"/>
                    <a:pt x="51" y="10864"/>
                    <a:pt x="51" y="10897"/>
                  </a:cubicBezTo>
                  <a:cubicBezTo>
                    <a:pt x="0" y="11065"/>
                    <a:pt x="0" y="11248"/>
                    <a:pt x="0" y="11432"/>
                  </a:cubicBezTo>
                  <a:cubicBezTo>
                    <a:pt x="0" y="11900"/>
                    <a:pt x="17" y="12385"/>
                    <a:pt x="17" y="12852"/>
                  </a:cubicBezTo>
                  <a:cubicBezTo>
                    <a:pt x="17" y="12936"/>
                    <a:pt x="17" y="13003"/>
                    <a:pt x="34" y="13070"/>
                  </a:cubicBezTo>
                  <a:cubicBezTo>
                    <a:pt x="101" y="13337"/>
                    <a:pt x="117" y="13604"/>
                    <a:pt x="134" y="13888"/>
                  </a:cubicBezTo>
                  <a:cubicBezTo>
                    <a:pt x="134" y="14089"/>
                    <a:pt x="167" y="14306"/>
                    <a:pt x="301" y="14490"/>
                  </a:cubicBezTo>
                  <a:cubicBezTo>
                    <a:pt x="435" y="14657"/>
                    <a:pt x="485" y="14857"/>
                    <a:pt x="552" y="15058"/>
                  </a:cubicBezTo>
                  <a:cubicBezTo>
                    <a:pt x="602" y="15242"/>
                    <a:pt x="669" y="15425"/>
                    <a:pt x="719" y="15609"/>
                  </a:cubicBezTo>
                  <a:cubicBezTo>
                    <a:pt x="752" y="15760"/>
                    <a:pt x="836" y="15893"/>
                    <a:pt x="936" y="16010"/>
                  </a:cubicBezTo>
                  <a:cubicBezTo>
                    <a:pt x="1036" y="16111"/>
                    <a:pt x="1103" y="16227"/>
                    <a:pt x="1153" y="16344"/>
                  </a:cubicBezTo>
                  <a:cubicBezTo>
                    <a:pt x="1237" y="16578"/>
                    <a:pt x="1370" y="16796"/>
                    <a:pt x="1504" y="16996"/>
                  </a:cubicBezTo>
                  <a:cubicBezTo>
                    <a:pt x="1738" y="17380"/>
                    <a:pt x="1989" y="17715"/>
                    <a:pt x="2340" y="17999"/>
                  </a:cubicBezTo>
                  <a:cubicBezTo>
                    <a:pt x="2724" y="18299"/>
                    <a:pt x="3158" y="18533"/>
                    <a:pt x="3543" y="18851"/>
                  </a:cubicBezTo>
                  <a:cubicBezTo>
                    <a:pt x="3593" y="18884"/>
                    <a:pt x="3643" y="18901"/>
                    <a:pt x="3693" y="18918"/>
                  </a:cubicBezTo>
                  <a:cubicBezTo>
                    <a:pt x="3994" y="19085"/>
                    <a:pt x="4294" y="19235"/>
                    <a:pt x="4579" y="19402"/>
                  </a:cubicBezTo>
                  <a:cubicBezTo>
                    <a:pt x="5046" y="19669"/>
                    <a:pt x="5548" y="19870"/>
                    <a:pt x="6066" y="20020"/>
                  </a:cubicBezTo>
                  <a:cubicBezTo>
                    <a:pt x="6183" y="20037"/>
                    <a:pt x="6316" y="20054"/>
                    <a:pt x="6450" y="20070"/>
                  </a:cubicBezTo>
                  <a:cubicBezTo>
                    <a:pt x="6751" y="20137"/>
                    <a:pt x="7051" y="20137"/>
                    <a:pt x="7369" y="20137"/>
                  </a:cubicBezTo>
                  <a:cubicBezTo>
                    <a:pt x="7519" y="20137"/>
                    <a:pt x="7686" y="20154"/>
                    <a:pt x="7820" y="20204"/>
                  </a:cubicBezTo>
                  <a:cubicBezTo>
                    <a:pt x="8020" y="20254"/>
                    <a:pt x="8221" y="20254"/>
                    <a:pt x="8422" y="20254"/>
                  </a:cubicBezTo>
                  <a:lnTo>
                    <a:pt x="9056" y="20254"/>
                  </a:lnTo>
                  <a:cubicBezTo>
                    <a:pt x="9157" y="20254"/>
                    <a:pt x="9257" y="20271"/>
                    <a:pt x="9357" y="20271"/>
                  </a:cubicBezTo>
                  <a:cubicBezTo>
                    <a:pt x="9588" y="20308"/>
                    <a:pt x="9824" y="20319"/>
                    <a:pt x="10060" y="20319"/>
                  </a:cubicBezTo>
                  <a:cubicBezTo>
                    <a:pt x="10250" y="20319"/>
                    <a:pt x="10440" y="20312"/>
                    <a:pt x="10627" y="20304"/>
                  </a:cubicBezTo>
                  <a:cubicBezTo>
                    <a:pt x="10811" y="20288"/>
                    <a:pt x="10995" y="20254"/>
                    <a:pt x="11145" y="20137"/>
                  </a:cubicBezTo>
                  <a:cubicBezTo>
                    <a:pt x="11212" y="20087"/>
                    <a:pt x="11279" y="20070"/>
                    <a:pt x="11346" y="20070"/>
                  </a:cubicBezTo>
                  <a:cubicBezTo>
                    <a:pt x="11412" y="20070"/>
                    <a:pt x="11479" y="20054"/>
                    <a:pt x="11529" y="20037"/>
                  </a:cubicBezTo>
                  <a:cubicBezTo>
                    <a:pt x="12081" y="19903"/>
                    <a:pt x="12599" y="19703"/>
                    <a:pt x="13066" y="19402"/>
                  </a:cubicBezTo>
                  <a:cubicBezTo>
                    <a:pt x="13133" y="19369"/>
                    <a:pt x="13200" y="19352"/>
                    <a:pt x="13267" y="19302"/>
                  </a:cubicBezTo>
                  <a:cubicBezTo>
                    <a:pt x="13568" y="19151"/>
                    <a:pt x="13868" y="18984"/>
                    <a:pt x="14186" y="18817"/>
                  </a:cubicBezTo>
                  <a:cubicBezTo>
                    <a:pt x="14236" y="18784"/>
                    <a:pt x="14270" y="18750"/>
                    <a:pt x="14320" y="18717"/>
                  </a:cubicBezTo>
                  <a:cubicBezTo>
                    <a:pt x="14470" y="18600"/>
                    <a:pt x="14620" y="18500"/>
                    <a:pt x="14771" y="18366"/>
                  </a:cubicBezTo>
                  <a:cubicBezTo>
                    <a:pt x="14854" y="18299"/>
                    <a:pt x="14938" y="18232"/>
                    <a:pt x="14988" y="18132"/>
                  </a:cubicBezTo>
                  <a:cubicBezTo>
                    <a:pt x="15055" y="17999"/>
                    <a:pt x="15155" y="17932"/>
                    <a:pt x="15289" y="17848"/>
                  </a:cubicBezTo>
                  <a:cubicBezTo>
                    <a:pt x="15556" y="17698"/>
                    <a:pt x="15757" y="17464"/>
                    <a:pt x="15907" y="17197"/>
                  </a:cubicBezTo>
                  <a:cubicBezTo>
                    <a:pt x="15957" y="17096"/>
                    <a:pt x="16024" y="17013"/>
                    <a:pt x="16091" y="16946"/>
                  </a:cubicBezTo>
                  <a:cubicBezTo>
                    <a:pt x="16224" y="16829"/>
                    <a:pt x="16291" y="16695"/>
                    <a:pt x="16375" y="16545"/>
                  </a:cubicBezTo>
                  <a:cubicBezTo>
                    <a:pt x="16475" y="16378"/>
                    <a:pt x="16575" y="16211"/>
                    <a:pt x="16709" y="16044"/>
                  </a:cubicBezTo>
                  <a:cubicBezTo>
                    <a:pt x="16826" y="15893"/>
                    <a:pt x="16926" y="15743"/>
                    <a:pt x="16976" y="15559"/>
                  </a:cubicBezTo>
                  <a:cubicBezTo>
                    <a:pt x="17077" y="15258"/>
                    <a:pt x="17160" y="14958"/>
                    <a:pt x="17260" y="14674"/>
                  </a:cubicBezTo>
                  <a:cubicBezTo>
                    <a:pt x="17277" y="14590"/>
                    <a:pt x="17294" y="14506"/>
                    <a:pt x="17344" y="14440"/>
                  </a:cubicBezTo>
                  <a:cubicBezTo>
                    <a:pt x="17511" y="14189"/>
                    <a:pt x="17595" y="13905"/>
                    <a:pt x="17611" y="13588"/>
                  </a:cubicBezTo>
                  <a:cubicBezTo>
                    <a:pt x="17611" y="13554"/>
                    <a:pt x="17611" y="13521"/>
                    <a:pt x="17628" y="13487"/>
                  </a:cubicBezTo>
                  <a:cubicBezTo>
                    <a:pt x="17711" y="13270"/>
                    <a:pt x="17711" y="13053"/>
                    <a:pt x="17695" y="12836"/>
                  </a:cubicBezTo>
                  <a:cubicBezTo>
                    <a:pt x="17695" y="12451"/>
                    <a:pt x="17661" y="12084"/>
                    <a:pt x="17678" y="11716"/>
                  </a:cubicBezTo>
                  <a:cubicBezTo>
                    <a:pt x="17711" y="11248"/>
                    <a:pt x="17595" y="10780"/>
                    <a:pt x="17595" y="10329"/>
                  </a:cubicBezTo>
                  <a:cubicBezTo>
                    <a:pt x="17595" y="10279"/>
                    <a:pt x="17561" y="10229"/>
                    <a:pt x="17561" y="10196"/>
                  </a:cubicBezTo>
                  <a:cubicBezTo>
                    <a:pt x="17544" y="10129"/>
                    <a:pt x="17528" y="10062"/>
                    <a:pt x="17528" y="9995"/>
                  </a:cubicBezTo>
                  <a:cubicBezTo>
                    <a:pt x="17511" y="9745"/>
                    <a:pt x="17444" y="9494"/>
                    <a:pt x="17327" y="9277"/>
                  </a:cubicBezTo>
                  <a:cubicBezTo>
                    <a:pt x="17194" y="9009"/>
                    <a:pt x="17060" y="8742"/>
                    <a:pt x="16943" y="8491"/>
                  </a:cubicBezTo>
                  <a:cubicBezTo>
                    <a:pt x="16709" y="8007"/>
                    <a:pt x="16358" y="7639"/>
                    <a:pt x="15974" y="7272"/>
                  </a:cubicBezTo>
                  <a:cubicBezTo>
                    <a:pt x="15823" y="7138"/>
                    <a:pt x="15673" y="7004"/>
                    <a:pt x="15556" y="6854"/>
                  </a:cubicBezTo>
                  <a:cubicBezTo>
                    <a:pt x="15105" y="6286"/>
                    <a:pt x="14654" y="5718"/>
                    <a:pt x="14203" y="5166"/>
                  </a:cubicBezTo>
                  <a:cubicBezTo>
                    <a:pt x="13902" y="4782"/>
                    <a:pt x="13635" y="4398"/>
                    <a:pt x="13451" y="3963"/>
                  </a:cubicBezTo>
                  <a:cubicBezTo>
                    <a:pt x="13401" y="3846"/>
                    <a:pt x="13334" y="3729"/>
                    <a:pt x="13267" y="3629"/>
                  </a:cubicBezTo>
                  <a:cubicBezTo>
                    <a:pt x="13033" y="3212"/>
                    <a:pt x="12833" y="2760"/>
                    <a:pt x="12682" y="2309"/>
                  </a:cubicBezTo>
                  <a:cubicBezTo>
                    <a:pt x="12632" y="2109"/>
                    <a:pt x="12565" y="1908"/>
                    <a:pt x="12549" y="1724"/>
                  </a:cubicBezTo>
                  <a:cubicBezTo>
                    <a:pt x="12549" y="1374"/>
                    <a:pt x="12448" y="1056"/>
                    <a:pt x="12365" y="739"/>
                  </a:cubicBezTo>
                  <a:cubicBezTo>
                    <a:pt x="12348" y="672"/>
                    <a:pt x="12315" y="622"/>
                    <a:pt x="12264" y="572"/>
                  </a:cubicBezTo>
                  <a:cubicBezTo>
                    <a:pt x="12081" y="404"/>
                    <a:pt x="11863" y="254"/>
                    <a:pt x="11613" y="187"/>
                  </a:cubicBezTo>
                  <a:cubicBezTo>
                    <a:pt x="11479" y="154"/>
                    <a:pt x="11346" y="120"/>
                    <a:pt x="11212" y="87"/>
                  </a:cubicBezTo>
                  <a:cubicBezTo>
                    <a:pt x="10928" y="20"/>
                    <a:pt x="10644" y="3"/>
                    <a:pt x="10343" y="3"/>
                  </a:cubicBezTo>
                  <a:lnTo>
                    <a:pt x="7619" y="3"/>
                  </a:lnTo>
                  <a:cubicBezTo>
                    <a:pt x="7557" y="1"/>
                    <a:pt x="7494" y="0"/>
                    <a:pt x="7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1059350" y="3446850"/>
              <a:ext cx="426500" cy="490650"/>
            </a:xfrm>
            <a:custGeom>
              <a:avLst/>
              <a:gdLst/>
              <a:ahLst/>
              <a:cxnLst/>
              <a:rect l="l" t="t" r="r" b="b"/>
              <a:pathLst>
                <a:path w="17060" h="19626" extrusionOk="0">
                  <a:moveTo>
                    <a:pt x="6207" y="0"/>
                  </a:moveTo>
                  <a:cubicBezTo>
                    <a:pt x="5842" y="0"/>
                    <a:pt x="5508" y="112"/>
                    <a:pt x="5213" y="495"/>
                  </a:cubicBezTo>
                  <a:cubicBezTo>
                    <a:pt x="4612" y="1280"/>
                    <a:pt x="4461" y="2316"/>
                    <a:pt x="4144" y="3218"/>
                  </a:cubicBezTo>
                  <a:cubicBezTo>
                    <a:pt x="3676" y="4521"/>
                    <a:pt x="2774" y="5557"/>
                    <a:pt x="1905" y="6593"/>
                  </a:cubicBezTo>
                  <a:cubicBezTo>
                    <a:pt x="1170" y="7462"/>
                    <a:pt x="835" y="8197"/>
                    <a:pt x="518" y="9283"/>
                  </a:cubicBezTo>
                  <a:cubicBezTo>
                    <a:pt x="201" y="10436"/>
                    <a:pt x="0" y="11422"/>
                    <a:pt x="0" y="12625"/>
                  </a:cubicBezTo>
                  <a:cubicBezTo>
                    <a:pt x="0" y="13761"/>
                    <a:pt x="334" y="14613"/>
                    <a:pt x="869" y="15616"/>
                  </a:cubicBezTo>
                  <a:cubicBezTo>
                    <a:pt x="1420" y="16635"/>
                    <a:pt x="2139" y="17387"/>
                    <a:pt x="3024" y="18122"/>
                  </a:cubicBezTo>
                  <a:cubicBezTo>
                    <a:pt x="3893" y="18841"/>
                    <a:pt x="4779" y="19492"/>
                    <a:pt x="5932" y="19592"/>
                  </a:cubicBezTo>
                  <a:cubicBezTo>
                    <a:pt x="6205" y="19615"/>
                    <a:pt x="6474" y="19626"/>
                    <a:pt x="6740" y="19626"/>
                  </a:cubicBezTo>
                  <a:cubicBezTo>
                    <a:pt x="7646" y="19626"/>
                    <a:pt x="8520" y="19502"/>
                    <a:pt x="9424" y="19308"/>
                  </a:cubicBezTo>
                  <a:cubicBezTo>
                    <a:pt x="10660" y="19058"/>
                    <a:pt x="11780" y="18907"/>
                    <a:pt x="12832" y="18156"/>
                  </a:cubicBezTo>
                  <a:cubicBezTo>
                    <a:pt x="14620" y="16886"/>
                    <a:pt x="15673" y="14931"/>
                    <a:pt x="16508" y="12942"/>
                  </a:cubicBezTo>
                  <a:cubicBezTo>
                    <a:pt x="16892" y="12040"/>
                    <a:pt x="17060" y="10854"/>
                    <a:pt x="16876" y="9885"/>
                  </a:cubicBezTo>
                  <a:cubicBezTo>
                    <a:pt x="16692" y="8916"/>
                    <a:pt x="16090" y="8314"/>
                    <a:pt x="15405" y="7646"/>
                  </a:cubicBezTo>
                  <a:cubicBezTo>
                    <a:pt x="14520" y="6794"/>
                    <a:pt x="13467" y="5925"/>
                    <a:pt x="13033" y="4739"/>
                  </a:cubicBezTo>
                  <a:cubicBezTo>
                    <a:pt x="12615" y="3586"/>
                    <a:pt x="12465" y="2383"/>
                    <a:pt x="11780" y="1347"/>
                  </a:cubicBezTo>
                  <a:cubicBezTo>
                    <a:pt x="11111" y="328"/>
                    <a:pt x="10092" y="94"/>
                    <a:pt x="8956" y="43"/>
                  </a:cubicBezTo>
                  <a:cubicBezTo>
                    <a:pt x="8890" y="40"/>
                    <a:pt x="8822" y="38"/>
                    <a:pt x="8753" y="38"/>
                  </a:cubicBezTo>
                  <a:cubicBezTo>
                    <a:pt x="8279" y="38"/>
                    <a:pt x="7739" y="116"/>
                    <a:pt x="7235" y="116"/>
                  </a:cubicBezTo>
                  <a:cubicBezTo>
                    <a:pt x="7162" y="116"/>
                    <a:pt x="7089" y="114"/>
                    <a:pt x="7018" y="110"/>
                  </a:cubicBezTo>
                  <a:cubicBezTo>
                    <a:pt x="6735" y="55"/>
                    <a:pt x="6464" y="0"/>
                    <a:pt x="6207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1259850" y="2818850"/>
              <a:ext cx="11725" cy="467850"/>
            </a:xfrm>
            <a:custGeom>
              <a:avLst/>
              <a:gdLst/>
              <a:ahLst/>
              <a:cxnLst/>
              <a:rect l="l" t="t" r="r" b="b"/>
              <a:pathLst>
                <a:path w="469" h="18714" extrusionOk="0">
                  <a:moveTo>
                    <a:pt x="468" y="10460"/>
                  </a:moveTo>
                  <a:cubicBezTo>
                    <a:pt x="468" y="12749"/>
                    <a:pt x="468" y="15021"/>
                    <a:pt x="468" y="17310"/>
                  </a:cubicBezTo>
                  <a:cubicBezTo>
                    <a:pt x="468" y="17611"/>
                    <a:pt x="451" y="17912"/>
                    <a:pt x="435" y="18213"/>
                  </a:cubicBezTo>
                  <a:cubicBezTo>
                    <a:pt x="418" y="18346"/>
                    <a:pt x="368" y="18497"/>
                    <a:pt x="334" y="18630"/>
                  </a:cubicBezTo>
                  <a:cubicBezTo>
                    <a:pt x="318" y="18681"/>
                    <a:pt x="268" y="18714"/>
                    <a:pt x="217" y="18714"/>
                  </a:cubicBezTo>
                  <a:cubicBezTo>
                    <a:pt x="201" y="18697"/>
                    <a:pt x="151" y="18664"/>
                    <a:pt x="151" y="18630"/>
                  </a:cubicBezTo>
                  <a:cubicBezTo>
                    <a:pt x="100" y="18497"/>
                    <a:pt x="50" y="18346"/>
                    <a:pt x="34" y="18196"/>
                  </a:cubicBezTo>
                  <a:cubicBezTo>
                    <a:pt x="17" y="17812"/>
                    <a:pt x="0" y="17444"/>
                    <a:pt x="0" y="17060"/>
                  </a:cubicBezTo>
                  <a:cubicBezTo>
                    <a:pt x="0" y="14320"/>
                    <a:pt x="0" y="10009"/>
                    <a:pt x="0" y="7269"/>
                  </a:cubicBezTo>
                  <a:cubicBezTo>
                    <a:pt x="17" y="5447"/>
                    <a:pt x="34" y="2173"/>
                    <a:pt x="50" y="351"/>
                  </a:cubicBezTo>
                  <a:cubicBezTo>
                    <a:pt x="50" y="184"/>
                    <a:pt x="50" y="535"/>
                    <a:pt x="67" y="351"/>
                  </a:cubicBezTo>
                  <a:cubicBezTo>
                    <a:pt x="67" y="285"/>
                    <a:pt x="67" y="435"/>
                    <a:pt x="84" y="351"/>
                  </a:cubicBezTo>
                  <a:cubicBezTo>
                    <a:pt x="100" y="251"/>
                    <a:pt x="151" y="351"/>
                    <a:pt x="234" y="351"/>
                  </a:cubicBezTo>
                  <a:cubicBezTo>
                    <a:pt x="301" y="351"/>
                    <a:pt x="368" y="268"/>
                    <a:pt x="368" y="351"/>
                  </a:cubicBezTo>
                  <a:cubicBezTo>
                    <a:pt x="384" y="418"/>
                    <a:pt x="384" y="301"/>
                    <a:pt x="384" y="351"/>
                  </a:cubicBezTo>
                  <a:cubicBezTo>
                    <a:pt x="401" y="702"/>
                    <a:pt x="418" y="0"/>
                    <a:pt x="418" y="351"/>
                  </a:cubicBezTo>
                  <a:cubicBezTo>
                    <a:pt x="435" y="2557"/>
                    <a:pt x="451" y="8271"/>
                    <a:pt x="468" y="10460"/>
                  </a:cubicBezTo>
                  <a:cubicBezTo>
                    <a:pt x="468" y="10460"/>
                    <a:pt x="468" y="10460"/>
                    <a:pt x="468" y="1046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1194675" y="3396800"/>
              <a:ext cx="144150" cy="36950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39" y="0"/>
                  </a:moveTo>
                  <a:cubicBezTo>
                    <a:pt x="2455" y="0"/>
                    <a:pt x="2172" y="15"/>
                    <a:pt x="1889" y="24"/>
                  </a:cubicBezTo>
                  <a:cubicBezTo>
                    <a:pt x="1797" y="32"/>
                    <a:pt x="1705" y="36"/>
                    <a:pt x="1613" y="36"/>
                  </a:cubicBezTo>
                  <a:cubicBezTo>
                    <a:pt x="1521" y="36"/>
                    <a:pt x="1429" y="32"/>
                    <a:pt x="1337" y="24"/>
                  </a:cubicBezTo>
                  <a:cubicBezTo>
                    <a:pt x="1260" y="13"/>
                    <a:pt x="1183" y="9"/>
                    <a:pt x="1108" y="9"/>
                  </a:cubicBezTo>
                  <a:cubicBezTo>
                    <a:pt x="942" y="9"/>
                    <a:pt x="780" y="29"/>
                    <a:pt x="619" y="40"/>
                  </a:cubicBezTo>
                  <a:cubicBezTo>
                    <a:pt x="468" y="191"/>
                    <a:pt x="335" y="341"/>
                    <a:pt x="184" y="475"/>
                  </a:cubicBezTo>
                  <a:cubicBezTo>
                    <a:pt x="118" y="558"/>
                    <a:pt x="34" y="642"/>
                    <a:pt x="34" y="759"/>
                  </a:cubicBezTo>
                  <a:cubicBezTo>
                    <a:pt x="17" y="943"/>
                    <a:pt x="17" y="1127"/>
                    <a:pt x="1" y="1310"/>
                  </a:cubicBezTo>
                  <a:cubicBezTo>
                    <a:pt x="1" y="1360"/>
                    <a:pt x="34" y="1411"/>
                    <a:pt x="51" y="1477"/>
                  </a:cubicBezTo>
                  <a:cubicBezTo>
                    <a:pt x="134" y="1461"/>
                    <a:pt x="201" y="1461"/>
                    <a:pt x="268" y="1427"/>
                  </a:cubicBezTo>
                  <a:cubicBezTo>
                    <a:pt x="602" y="1327"/>
                    <a:pt x="953" y="1294"/>
                    <a:pt x="1287" y="1294"/>
                  </a:cubicBezTo>
                  <a:cubicBezTo>
                    <a:pt x="1627" y="1299"/>
                    <a:pt x="1967" y="1301"/>
                    <a:pt x="2306" y="1301"/>
                  </a:cubicBezTo>
                  <a:cubicBezTo>
                    <a:pt x="2984" y="1301"/>
                    <a:pt x="3660" y="1294"/>
                    <a:pt x="4328" y="1294"/>
                  </a:cubicBezTo>
                  <a:cubicBezTo>
                    <a:pt x="4746" y="1294"/>
                    <a:pt x="5147" y="1310"/>
                    <a:pt x="5548" y="1444"/>
                  </a:cubicBezTo>
                  <a:cubicBezTo>
                    <a:pt x="5573" y="1461"/>
                    <a:pt x="5602" y="1465"/>
                    <a:pt x="5636" y="1465"/>
                  </a:cubicBezTo>
                  <a:cubicBezTo>
                    <a:pt x="5669" y="1465"/>
                    <a:pt x="5707" y="1461"/>
                    <a:pt x="5748" y="1461"/>
                  </a:cubicBezTo>
                  <a:cubicBezTo>
                    <a:pt x="5748" y="1377"/>
                    <a:pt x="5765" y="1310"/>
                    <a:pt x="5765" y="1243"/>
                  </a:cubicBezTo>
                  <a:cubicBezTo>
                    <a:pt x="5765" y="1093"/>
                    <a:pt x="5748" y="943"/>
                    <a:pt x="5748" y="809"/>
                  </a:cubicBezTo>
                  <a:cubicBezTo>
                    <a:pt x="5732" y="592"/>
                    <a:pt x="5598" y="441"/>
                    <a:pt x="5398" y="375"/>
                  </a:cubicBezTo>
                  <a:cubicBezTo>
                    <a:pt x="5197" y="308"/>
                    <a:pt x="4980" y="241"/>
                    <a:pt x="4779" y="208"/>
                  </a:cubicBezTo>
                  <a:cubicBezTo>
                    <a:pt x="4328" y="141"/>
                    <a:pt x="3894" y="91"/>
                    <a:pt x="3443" y="40"/>
                  </a:cubicBezTo>
                  <a:cubicBezTo>
                    <a:pt x="3208" y="10"/>
                    <a:pt x="2973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1207625" y="3358600"/>
              <a:ext cx="118650" cy="37550"/>
            </a:xfrm>
            <a:custGeom>
              <a:avLst/>
              <a:gdLst/>
              <a:ahLst/>
              <a:cxnLst/>
              <a:rect l="l" t="t" r="r" b="b"/>
              <a:pathLst>
                <a:path w="4746" h="1502" extrusionOk="0">
                  <a:moveTo>
                    <a:pt x="1397" y="0"/>
                  </a:moveTo>
                  <a:cubicBezTo>
                    <a:pt x="1132" y="0"/>
                    <a:pt x="867" y="20"/>
                    <a:pt x="602" y="31"/>
                  </a:cubicBezTo>
                  <a:cubicBezTo>
                    <a:pt x="335" y="48"/>
                    <a:pt x="218" y="265"/>
                    <a:pt x="34" y="399"/>
                  </a:cubicBezTo>
                  <a:cubicBezTo>
                    <a:pt x="17" y="416"/>
                    <a:pt x="17" y="432"/>
                    <a:pt x="17" y="449"/>
                  </a:cubicBezTo>
                  <a:cubicBezTo>
                    <a:pt x="17" y="616"/>
                    <a:pt x="1" y="783"/>
                    <a:pt x="34" y="950"/>
                  </a:cubicBezTo>
                  <a:cubicBezTo>
                    <a:pt x="84" y="1117"/>
                    <a:pt x="134" y="1284"/>
                    <a:pt x="134" y="1502"/>
                  </a:cubicBezTo>
                  <a:cubicBezTo>
                    <a:pt x="251" y="1468"/>
                    <a:pt x="351" y="1452"/>
                    <a:pt x="435" y="1435"/>
                  </a:cubicBezTo>
                  <a:cubicBezTo>
                    <a:pt x="719" y="1368"/>
                    <a:pt x="1003" y="1284"/>
                    <a:pt x="1304" y="1234"/>
                  </a:cubicBezTo>
                  <a:cubicBezTo>
                    <a:pt x="1612" y="1199"/>
                    <a:pt x="1926" y="1178"/>
                    <a:pt x="2241" y="1178"/>
                  </a:cubicBezTo>
                  <a:cubicBezTo>
                    <a:pt x="2523" y="1178"/>
                    <a:pt x="2807" y="1195"/>
                    <a:pt x="3092" y="1234"/>
                  </a:cubicBezTo>
                  <a:cubicBezTo>
                    <a:pt x="3560" y="1301"/>
                    <a:pt x="4044" y="1335"/>
                    <a:pt x="4495" y="1452"/>
                  </a:cubicBezTo>
                  <a:lnTo>
                    <a:pt x="4579" y="1452"/>
                  </a:lnTo>
                  <a:cubicBezTo>
                    <a:pt x="4595" y="1318"/>
                    <a:pt x="4612" y="1201"/>
                    <a:pt x="4646" y="1101"/>
                  </a:cubicBezTo>
                  <a:cubicBezTo>
                    <a:pt x="4746" y="900"/>
                    <a:pt x="4729" y="683"/>
                    <a:pt x="4712" y="482"/>
                  </a:cubicBezTo>
                  <a:cubicBezTo>
                    <a:pt x="4679" y="466"/>
                    <a:pt x="4646" y="432"/>
                    <a:pt x="4612" y="416"/>
                  </a:cubicBezTo>
                  <a:cubicBezTo>
                    <a:pt x="4495" y="382"/>
                    <a:pt x="4395" y="332"/>
                    <a:pt x="4278" y="299"/>
                  </a:cubicBezTo>
                  <a:cubicBezTo>
                    <a:pt x="3576" y="115"/>
                    <a:pt x="2858" y="15"/>
                    <a:pt x="2139" y="15"/>
                  </a:cubicBezTo>
                  <a:lnTo>
                    <a:pt x="1755" y="15"/>
                  </a:lnTo>
                  <a:cubicBezTo>
                    <a:pt x="1636" y="4"/>
                    <a:pt x="1517" y="0"/>
                    <a:pt x="1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1218075" y="3307975"/>
              <a:ext cx="97775" cy="51000"/>
            </a:xfrm>
            <a:custGeom>
              <a:avLst/>
              <a:gdLst/>
              <a:ahLst/>
              <a:cxnLst/>
              <a:rect l="l" t="t" r="r" b="b"/>
              <a:pathLst>
                <a:path w="3911" h="2040" extrusionOk="0">
                  <a:moveTo>
                    <a:pt x="1880" y="0"/>
                  </a:moveTo>
                  <a:cubicBezTo>
                    <a:pt x="1706" y="0"/>
                    <a:pt x="1533" y="10"/>
                    <a:pt x="1370" y="85"/>
                  </a:cubicBezTo>
                  <a:cubicBezTo>
                    <a:pt x="1354" y="93"/>
                    <a:pt x="1333" y="93"/>
                    <a:pt x="1310" y="93"/>
                  </a:cubicBezTo>
                  <a:cubicBezTo>
                    <a:pt x="1287" y="93"/>
                    <a:pt x="1262" y="93"/>
                    <a:pt x="1237" y="101"/>
                  </a:cubicBezTo>
                  <a:cubicBezTo>
                    <a:pt x="986" y="168"/>
                    <a:pt x="719" y="218"/>
                    <a:pt x="535" y="419"/>
                  </a:cubicBezTo>
                  <a:cubicBezTo>
                    <a:pt x="451" y="519"/>
                    <a:pt x="351" y="603"/>
                    <a:pt x="251" y="669"/>
                  </a:cubicBezTo>
                  <a:cubicBezTo>
                    <a:pt x="84" y="786"/>
                    <a:pt x="34" y="937"/>
                    <a:pt x="34" y="1121"/>
                  </a:cubicBezTo>
                  <a:cubicBezTo>
                    <a:pt x="34" y="1338"/>
                    <a:pt x="34" y="1555"/>
                    <a:pt x="34" y="1772"/>
                  </a:cubicBezTo>
                  <a:cubicBezTo>
                    <a:pt x="34" y="1822"/>
                    <a:pt x="0" y="1889"/>
                    <a:pt x="67" y="1923"/>
                  </a:cubicBezTo>
                  <a:cubicBezTo>
                    <a:pt x="101" y="1923"/>
                    <a:pt x="151" y="1906"/>
                    <a:pt x="184" y="1906"/>
                  </a:cubicBezTo>
                  <a:cubicBezTo>
                    <a:pt x="451" y="1806"/>
                    <a:pt x="702" y="1789"/>
                    <a:pt x="969" y="1789"/>
                  </a:cubicBezTo>
                  <a:cubicBezTo>
                    <a:pt x="1220" y="1789"/>
                    <a:pt x="1471" y="1772"/>
                    <a:pt x="1705" y="1772"/>
                  </a:cubicBezTo>
                  <a:cubicBezTo>
                    <a:pt x="1766" y="1770"/>
                    <a:pt x="1828" y="1769"/>
                    <a:pt x="1889" y="1769"/>
                  </a:cubicBezTo>
                  <a:cubicBezTo>
                    <a:pt x="2295" y="1769"/>
                    <a:pt x="2702" y="1814"/>
                    <a:pt x="3108" y="1872"/>
                  </a:cubicBezTo>
                  <a:cubicBezTo>
                    <a:pt x="3359" y="1923"/>
                    <a:pt x="3626" y="1989"/>
                    <a:pt x="3910" y="2040"/>
                  </a:cubicBezTo>
                  <a:cubicBezTo>
                    <a:pt x="3893" y="1939"/>
                    <a:pt x="3877" y="1839"/>
                    <a:pt x="3877" y="1756"/>
                  </a:cubicBezTo>
                  <a:cubicBezTo>
                    <a:pt x="3893" y="1555"/>
                    <a:pt x="3776" y="1471"/>
                    <a:pt x="3626" y="1405"/>
                  </a:cubicBezTo>
                  <a:cubicBezTo>
                    <a:pt x="3559" y="1388"/>
                    <a:pt x="3509" y="1371"/>
                    <a:pt x="3442" y="1355"/>
                  </a:cubicBezTo>
                  <a:cubicBezTo>
                    <a:pt x="3075" y="1254"/>
                    <a:pt x="2724" y="1171"/>
                    <a:pt x="2340" y="1171"/>
                  </a:cubicBezTo>
                  <a:cubicBezTo>
                    <a:pt x="2223" y="1171"/>
                    <a:pt x="2101" y="1175"/>
                    <a:pt x="1982" y="1175"/>
                  </a:cubicBezTo>
                  <a:cubicBezTo>
                    <a:pt x="1863" y="1175"/>
                    <a:pt x="1746" y="1171"/>
                    <a:pt x="1638" y="1154"/>
                  </a:cubicBezTo>
                  <a:cubicBezTo>
                    <a:pt x="1442" y="1121"/>
                    <a:pt x="1246" y="1096"/>
                    <a:pt x="1050" y="1096"/>
                  </a:cubicBezTo>
                  <a:cubicBezTo>
                    <a:pt x="945" y="1096"/>
                    <a:pt x="840" y="1103"/>
                    <a:pt x="735" y="1121"/>
                  </a:cubicBezTo>
                  <a:cubicBezTo>
                    <a:pt x="713" y="1128"/>
                    <a:pt x="691" y="1136"/>
                    <a:pt x="670" y="1136"/>
                  </a:cubicBezTo>
                  <a:cubicBezTo>
                    <a:pt x="644" y="1136"/>
                    <a:pt x="620" y="1124"/>
                    <a:pt x="602" y="1087"/>
                  </a:cubicBezTo>
                  <a:cubicBezTo>
                    <a:pt x="619" y="1020"/>
                    <a:pt x="669" y="1020"/>
                    <a:pt x="719" y="1020"/>
                  </a:cubicBezTo>
                  <a:cubicBezTo>
                    <a:pt x="936" y="987"/>
                    <a:pt x="1136" y="954"/>
                    <a:pt x="1337" y="903"/>
                  </a:cubicBezTo>
                  <a:cubicBezTo>
                    <a:pt x="1504" y="870"/>
                    <a:pt x="1654" y="853"/>
                    <a:pt x="1805" y="853"/>
                  </a:cubicBezTo>
                  <a:cubicBezTo>
                    <a:pt x="1955" y="853"/>
                    <a:pt x="2089" y="837"/>
                    <a:pt x="2239" y="837"/>
                  </a:cubicBezTo>
                  <a:cubicBezTo>
                    <a:pt x="2284" y="835"/>
                    <a:pt x="2328" y="834"/>
                    <a:pt x="2372" y="834"/>
                  </a:cubicBezTo>
                  <a:cubicBezTo>
                    <a:pt x="2857" y="834"/>
                    <a:pt x="3317" y="919"/>
                    <a:pt x="3776" y="1087"/>
                  </a:cubicBezTo>
                  <a:cubicBezTo>
                    <a:pt x="3793" y="1104"/>
                    <a:pt x="3810" y="1104"/>
                    <a:pt x="3843" y="1104"/>
                  </a:cubicBezTo>
                  <a:cubicBezTo>
                    <a:pt x="3877" y="1004"/>
                    <a:pt x="3877" y="903"/>
                    <a:pt x="3810" y="837"/>
                  </a:cubicBezTo>
                  <a:cubicBezTo>
                    <a:pt x="3576" y="603"/>
                    <a:pt x="3359" y="369"/>
                    <a:pt x="3058" y="218"/>
                  </a:cubicBezTo>
                  <a:cubicBezTo>
                    <a:pt x="3041" y="202"/>
                    <a:pt x="3008" y="202"/>
                    <a:pt x="2974" y="185"/>
                  </a:cubicBezTo>
                  <a:cubicBezTo>
                    <a:pt x="2807" y="152"/>
                    <a:pt x="2624" y="118"/>
                    <a:pt x="2456" y="51"/>
                  </a:cubicBezTo>
                  <a:cubicBezTo>
                    <a:pt x="2323" y="18"/>
                    <a:pt x="2189" y="1"/>
                    <a:pt x="2055" y="1"/>
                  </a:cubicBezTo>
                  <a:cubicBezTo>
                    <a:pt x="1997" y="1"/>
                    <a:pt x="1939" y="0"/>
                    <a:pt x="1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1237275" y="3285025"/>
              <a:ext cx="58925" cy="20475"/>
            </a:xfrm>
            <a:custGeom>
              <a:avLst/>
              <a:gdLst/>
              <a:ahLst/>
              <a:cxnLst/>
              <a:rect l="l" t="t" r="r" b="b"/>
              <a:pathLst>
                <a:path w="2357" h="819" extrusionOk="0">
                  <a:moveTo>
                    <a:pt x="1221" y="0"/>
                  </a:moveTo>
                  <a:cubicBezTo>
                    <a:pt x="1054" y="0"/>
                    <a:pt x="903" y="34"/>
                    <a:pt x="736" y="50"/>
                  </a:cubicBezTo>
                  <a:cubicBezTo>
                    <a:pt x="711" y="59"/>
                    <a:pt x="682" y="59"/>
                    <a:pt x="653" y="59"/>
                  </a:cubicBezTo>
                  <a:cubicBezTo>
                    <a:pt x="623" y="59"/>
                    <a:pt x="594" y="59"/>
                    <a:pt x="569" y="67"/>
                  </a:cubicBezTo>
                  <a:cubicBezTo>
                    <a:pt x="519" y="84"/>
                    <a:pt x="469" y="100"/>
                    <a:pt x="419" y="134"/>
                  </a:cubicBezTo>
                  <a:cubicBezTo>
                    <a:pt x="201" y="301"/>
                    <a:pt x="34" y="501"/>
                    <a:pt x="1" y="819"/>
                  </a:cubicBezTo>
                  <a:cubicBezTo>
                    <a:pt x="268" y="752"/>
                    <a:pt x="485" y="702"/>
                    <a:pt x="719" y="635"/>
                  </a:cubicBezTo>
                  <a:cubicBezTo>
                    <a:pt x="786" y="618"/>
                    <a:pt x="853" y="618"/>
                    <a:pt x="920" y="618"/>
                  </a:cubicBezTo>
                  <a:lnTo>
                    <a:pt x="1455" y="618"/>
                  </a:lnTo>
                  <a:cubicBezTo>
                    <a:pt x="1521" y="618"/>
                    <a:pt x="1572" y="618"/>
                    <a:pt x="1622" y="635"/>
                  </a:cubicBezTo>
                  <a:cubicBezTo>
                    <a:pt x="1839" y="685"/>
                    <a:pt x="2056" y="752"/>
                    <a:pt x="2290" y="802"/>
                  </a:cubicBezTo>
                  <a:cubicBezTo>
                    <a:pt x="2296" y="808"/>
                    <a:pt x="2303" y="810"/>
                    <a:pt x="2311" y="810"/>
                  </a:cubicBezTo>
                  <a:cubicBezTo>
                    <a:pt x="2327" y="810"/>
                    <a:pt x="2346" y="802"/>
                    <a:pt x="2357" y="802"/>
                  </a:cubicBezTo>
                  <a:cubicBezTo>
                    <a:pt x="2323" y="568"/>
                    <a:pt x="2223" y="368"/>
                    <a:pt x="2039" y="217"/>
                  </a:cubicBezTo>
                  <a:cubicBezTo>
                    <a:pt x="1956" y="117"/>
                    <a:pt x="1839" y="67"/>
                    <a:pt x="1705" y="50"/>
                  </a:cubicBezTo>
                  <a:cubicBezTo>
                    <a:pt x="1538" y="34"/>
                    <a:pt x="1388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1234725" y="3288325"/>
              <a:ext cx="58950" cy="22575"/>
            </a:xfrm>
            <a:custGeom>
              <a:avLst/>
              <a:gdLst/>
              <a:ahLst/>
              <a:cxnLst/>
              <a:rect l="l" t="t" r="r" b="b"/>
              <a:pathLst>
                <a:path w="2358" h="903" extrusionOk="0">
                  <a:moveTo>
                    <a:pt x="1376" y="0"/>
                  </a:moveTo>
                  <a:cubicBezTo>
                    <a:pt x="1283" y="0"/>
                    <a:pt x="1188" y="15"/>
                    <a:pt x="1105" y="35"/>
                  </a:cubicBezTo>
                  <a:cubicBezTo>
                    <a:pt x="788" y="85"/>
                    <a:pt x="487" y="202"/>
                    <a:pt x="237" y="386"/>
                  </a:cubicBezTo>
                  <a:cubicBezTo>
                    <a:pt x="1" y="552"/>
                    <a:pt x="145" y="903"/>
                    <a:pt x="363" y="903"/>
                  </a:cubicBezTo>
                  <a:cubicBezTo>
                    <a:pt x="408" y="903"/>
                    <a:pt x="456" y="888"/>
                    <a:pt x="504" y="854"/>
                  </a:cubicBezTo>
                  <a:cubicBezTo>
                    <a:pt x="738" y="687"/>
                    <a:pt x="988" y="570"/>
                    <a:pt x="1273" y="537"/>
                  </a:cubicBezTo>
                  <a:cubicBezTo>
                    <a:pt x="1293" y="534"/>
                    <a:pt x="1314" y="532"/>
                    <a:pt x="1335" y="532"/>
                  </a:cubicBezTo>
                  <a:cubicBezTo>
                    <a:pt x="1565" y="532"/>
                    <a:pt x="1795" y="688"/>
                    <a:pt x="2024" y="704"/>
                  </a:cubicBezTo>
                  <a:cubicBezTo>
                    <a:pt x="2039" y="706"/>
                    <a:pt x="2054" y="707"/>
                    <a:pt x="2067" y="707"/>
                  </a:cubicBezTo>
                  <a:cubicBezTo>
                    <a:pt x="2358" y="707"/>
                    <a:pt x="2344" y="218"/>
                    <a:pt x="2024" y="186"/>
                  </a:cubicBezTo>
                  <a:cubicBezTo>
                    <a:pt x="1857" y="169"/>
                    <a:pt x="1707" y="69"/>
                    <a:pt x="1540" y="19"/>
                  </a:cubicBezTo>
                  <a:cubicBezTo>
                    <a:pt x="1489" y="6"/>
                    <a:pt x="1433" y="0"/>
                    <a:pt x="1376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221825" y="3313650"/>
              <a:ext cx="90750" cy="26675"/>
            </a:xfrm>
            <a:custGeom>
              <a:avLst/>
              <a:gdLst/>
              <a:ahLst/>
              <a:cxnLst/>
              <a:rect l="l" t="t" r="r" b="b"/>
              <a:pathLst>
                <a:path w="3630" h="1067" extrusionOk="0">
                  <a:moveTo>
                    <a:pt x="1493" y="1"/>
                  </a:moveTo>
                  <a:cubicBezTo>
                    <a:pt x="1043" y="1"/>
                    <a:pt x="232" y="213"/>
                    <a:pt x="51" y="576"/>
                  </a:cubicBezTo>
                  <a:cubicBezTo>
                    <a:pt x="1" y="676"/>
                    <a:pt x="1" y="827"/>
                    <a:pt x="84" y="910"/>
                  </a:cubicBezTo>
                  <a:cubicBezTo>
                    <a:pt x="101" y="910"/>
                    <a:pt x="101" y="910"/>
                    <a:pt x="101" y="927"/>
                  </a:cubicBezTo>
                  <a:cubicBezTo>
                    <a:pt x="157" y="968"/>
                    <a:pt x="217" y="986"/>
                    <a:pt x="274" y="986"/>
                  </a:cubicBezTo>
                  <a:cubicBezTo>
                    <a:pt x="403" y="986"/>
                    <a:pt x="517" y="897"/>
                    <a:pt x="552" y="793"/>
                  </a:cubicBezTo>
                  <a:cubicBezTo>
                    <a:pt x="738" y="638"/>
                    <a:pt x="1326" y="541"/>
                    <a:pt x="1571" y="541"/>
                  </a:cubicBezTo>
                  <a:cubicBezTo>
                    <a:pt x="1590" y="541"/>
                    <a:pt x="1607" y="542"/>
                    <a:pt x="1621" y="543"/>
                  </a:cubicBezTo>
                  <a:cubicBezTo>
                    <a:pt x="1905" y="576"/>
                    <a:pt x="2941" y="643"/>
                    <a:pt x="3075" y="927"/>
                  </a:cubicBezTo>
                  <a:cubicBezTo>
                    <a:pt x="3117" y="1026"/>
                    <a:pt x="3190" y="1066"/>
                    <a:pt x="3268" y="1066"/>
                  </a:cubicBezTo>
                  <a:cubicBezTo>
                    <a:pt x="3440" y="1066"/>
                    <a:pt x="3630" y="867"/>
                    <a:pt x="3526" y="660"/>
                  </a:cubicBezTo>
                  <a:cubicBezTo>
                    <a:pt x="3292" y="108"/>
                    <a:pt x="2123" y="75"/>
                    <a:pt x="1621" y="8"/>
                  </a:cubicBezTo>
                  <a:cubicBezTo>
                    <a:pt x="1583" y="3"/>
                    <a:pt x="1540" y="1"/>
                    <a:pt x="14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1214725" y="3337450"/>
              <a:ext cx="95275" cy="20100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705" y="1"/>
                  </a:moveTo>
                  <a:cubicBezTo>
                    <a:pt x="1201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7" y="510"/>
                  </a:cubicBezTo>
                  <a:cubicBezTo>
                    <a:pt x="17" y="510"/>
                    <a:pt x="17" y="526"/>
                    <a:pt x="17" y="543"/>
                  </a:cubicBezTo>
                  <a:cubicBezTo>
                    <a:pt x="39" y="712"/>
                    <a:pt x="187" y="801"/>
                    <a:pt x="323" y="801"/>
                  </a:cubicBezTo>
                  <a:cubicBezTo>
                    <a:pt x="401" y="801"/>
                    <a:pt x="476" y="771"/>
                    <a:pt x="519" y="710"/>
                  </a:cubicBezTo>
                  <a:cubicBezTo>
                    <a:pt x="909" y="593"/>
                    <a:pt x="1299" y="527"/>
                    <a:pt x="1705" y="527"/>
                  </a:cubicBezTo>
                  <a:cubicBezTo>
                    <a:pt x="1821" y="527"/>
                    <a:pt x="1937" y="532"/>
                    <a:pt x="2056" y="543"/>
                  </a:cubicBezTo>
                  <a:cubicBezTo>
                    <a:pt x="2306" y="577"/>
                    <a:pt x="3075" y="543"/>
                    <a:pt x="3309" y="693"/>
                  </a:cubicBezTo>
                  <a:cubicBezTo>
                    <a:pt x="3362" y="762"/>
                    <a:pt x="3455" y="803"/>
                    <a:pt x="3543" y="803"/>
                  </a:cubicBezTo>
                  <a:cubicBezTo>
                    <a:pt x="3649" y="803"/>
                    <a:pt x="3750" y="746"/>
                    <a:pt x="3777" y="610"/>
                  </a:cubicBezTo>
                  <a:cubicBezTo>
                    <a:pt x="3777" y="610"/>
                    <a:pt x="3777" y="610"/>
                    <a:pt x="3793" y="593"/>
                  </a:cubicBezTo>
                  <a:cubicBezTo>
                    <a:pt x="3810" y="510"/>
                    <a:pt x="3793" y="409"/>
                    <a:pt x="3727" y="343"/>
                  </a:cubicBezTo>
                  <a:cubicBezTo>
                    <a:pt x="3426" y="59"/>
                    <a:pt x="2774" y="92"/>
                    <a:pt x="2407" y="42"/>
                  </a:cubicBezTo>
                  <a:cubicBezTo>
                    <a:pt x="2170" y="16"/>
                    <a:pt x="1937" y="1"/>
                    <a:pt x="17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1208875" y="3370575"/>
              <a:ext cx="112900" cy="30000"/>
            </a:xfrm>
            <a:custGeom>
              <a:avLst/>
              <a:gdLst/>
              <a:ahLst/>
              <a:cxnLst/>
              <a:rect l="l" t="t" r="r" b="b"/>
              <a:pathLst>
                <a:path w="4516" h="1200" extrusionOk="0">
                  <a:moveTo>
                    <a:pt x="2393" y="1"/>
                  </a:moveTo>
                  <a:cubicBezTo>
                    <a:pt x="1770" y="1"/>
                    <a:pt x="1152" y="51"/>
                    <a:pt x="535" y="137"/>
                  </a:cubicBezTo>
                  <a:lnTo>
                    <a:pt x="519" y="137"/>
                  </a:lnTo>
                  <a:cubicBezTo>
                    <a:pt x="502" y="137"/>
                    <a:pt x="469" y="137"/>
                    <a:pt x="452" y="154"/>
                  </a:cubicBezTo>
                  <a:cubicBezTo>
                    <a:pt x="301" y="171"/>
                    <a:pt x="251" y="271"/>
                    <a:pt x="251" y="388"/>
                  </a:cubicBezTo>
                  <a:cubicBezTo>
                    <a:pt x="1" y="471"/>
                    <a:pt x="34" y="906"/>
                    <a:pt x="335" y="906"/>
                  </a:cubicBezTo>
                  <a:cubicBezTo>
                    <a:pt x="987" y="889"/>
                    <a:pt x="1638" y="856"/>
                    <a:pt x="2290" y="839"/>
                  </a:cubicBezTo>
                  <a:cubicBezTo>
                    <a:pt x="2908" y="839"/>
                    <a:pt x="3510" y="1023"/>
                    <a:pt x="4111" y="1190"/>
                  </a:cubicBezTo>
                  <a:cubicBezTo>
                    <a:pt x="4135" y="1196"/>
                    <a:pt x="4159" y="1199"/>
                    <a:pt x="4181" y="1199"/>
                  </a:cubicBezTo>
                  <a:cubicBezTo>
                    <a:pt x="4391" y="1199"/>
                    <a:pt x="4516" y="938"/>
                    <a:pt x="4395" y="772"/>
                  </a:cubicBezTo>
                  <a:cubicBezTo>
                    <a:pt x="4445" y="672"/>
                    <a:pt x="4462" y="555"/>
                    <a:pt x="4362" y="455"/>
                  </a:cubicBezTo>
                  <a:cubicBezTo>
                    <a:pt x="4044" y="104"/>
                    <a:pt x="3510" y="37"/>
                    <a:pt x="3058" y="20"/>
                  </a:cubicBezTo>
                  <a:cubicBezTo>
                    <a:pt x="2836" y="7"/>
                    <a:pt x="2614" y="1"/>
                    <a:pt x="23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1200525" y="3399750"/>
              <a:ext cx="138550" cy="35150"/>
            </a:xfrm>
            <a:custGeom>
              <a:avLst/>
              <a:gdLst/>
              <a:ahLst/>
              <a:cxnLst/>
              <a:rect l="l" t="t" r="r" b="b"/>
              <a:pathLst>
                <a:path w="5542" h="1406" extrusionOk="0">
                  <a:moveTo>
                    <a:pt x="3363" y="0"/>
                  </a:moveTo>
                  <a:cubicBezTo>
                    <a:pt x="2944" y="0"/>
                    <a:pt x="2546" y="33"/>
                    <a:pt x="2273" y="39"/>
                  </a:cubicBezTo>
                  <a:cubicBezTo>
                    <a:pt x="2218" y="39"/>
                    <a:pt x="2123" y="38"/>
                    <a:pt x="2002" y="38"/>
                  </a:cubicBezTo>
                  <a:cubicBezTo>
                    <a:pt x="1384" y="38"/>
                    <a:pt x="106" y="84"/>
                    <a:pt x="301" y="658"/>
                  </a:cubicBezTo>
                  <a:cubicBezTo>
                    <a:pt x="251" y="674"/>
                    <a:pt x="218" y="691"/>
                    <a:pt x="184" y="724"/>
                  </a:cubicBezTo>
                  <a:cubicBezTo>
                    <a:pt x="17" y="825"/>
                    <a:pt x="1" y="1176"/>
                    <a:pt x="251" y="1209"/>
                  </a:cubicBezTo>
                  <a:cubicBezTo>
                    <a:pt x="1220" y="1343"/>
                    <a:pt x="2189" y="1376"/>
                    <a:pt x="3175" y="1393"/>
                  </a:cubicBezTo>
                  <a:cubicBezTo>
                    <a:pt x="3333" y="1399"/>
                    <a:pt x="3496" y="1405"/>
                    <a:pt x="3660" y="1405"/>
                  </a:cubicBezTo>
                  <a:cubicBezTo>
                    <a:pt x="3929" y="1405"/>
                    <a:pt x="4202" y="1388"/>
                    <a:pt x="4462" y="1326"/>
                  </a:cubicBezTo>
                  <a:lnTo>
                    <a:pt x="4796" y="1326"/>
                  </a:lnTo>
                  <a:cubicBezTo>
                    <a:pt x="4863" y="1326"/>
                    <a:pt x="4896" y="1309"/>
                    <a:pt x="4930" y="1293"/>
                  </a:cubicBezTo>
                  <a:cubicBezTo>
                    <a:pt x="4946" y="1293"/>
                    <a:pt x="4963" y="1309"/>
                    <a:pt x="4963" y="1309"/>
                  </a:cubicBezTo>
                  <a:cubicBezTo>
                    <a:pt x="5023" y="1362"/>
                    <a:pt x="5089" y="1384"/>
                    <a:pt x="5151" y="1384"/>
                  </a:cubicBezTo>
                  <a:cubicBezTo>
                    <a:pt x="5365" y="1384"/>
                    <a:pt x="5541" y="1123"/>
                    <a:pt x="5347" y="942"/>
                  </a:cubicBezTo>
                  <a:cubicBezTo>
                    <a:pt x="5314" y="908"/>
                    <a:pt x="5280" y="875"/>
                    <a:pt x="5230" y="858"/>
                  </a:cubicBezTo>
                  <a:cubicBezTo>
                    <a:pt x="5247" y="808"/>
                    <a:pt x="5230" y="741"/>
                    <a:pt x="5214" y="691"/>
                  </a:cubicBezTo>
                  <a:cubicBezTo>
                    <a:pt x="4944" y="110"/>
                    <a:pt x="4120" y="0"/>
                    <a:pt x="336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1035525" y="3275825"/>
              <a:ext cx="462450" cy="679225"/>
            </a:xfrm>
            <a:custGeom>
              <a:avLst/>
              <a:gdLst/>
              <a:ahLst/>
              <a:cxnLst/>
              <a:rect l="l" t="t" r="r" b="b"/>
              <a:pathLst>
                <a:path w="18498" h="27169" extrusionOk="0">
                  <a:moveTo>
                    <a:pt x="12415" y="6433"/>
                  </a:moveTo>
                  <a:cubicBezTo>
                    <a:pt x="12582" y="6483"/>
                    <a:pt x="12716" y="6600"/>
                    <a:pt x="12900" y="6617"/>
                  </a:cubicBezTo>
                  <a:cubicBezTo>
                    <a:pt x="12950" y="6617"/>
                    <a:pt x="13033" y="6651"/>
                    <a:pt x="13050" y="6701"/>
                  </a:cubicBezTo>
                  <a:cubicBezTo>
                    <a:pt x="13150" y="6868"/>
                    <a:pt x="13301" y="7018"/>
                    <a:pt x="13301" y="7235"/>
                  </a:cubicBezTo>
                  <a:cubicBezTo>
                    <a:pt x="13301" y="7302"/>
                    <a:pt x="13317" y="7386"/>
                    <a:pt x="13301" y="7453"/>
                  </a:cubicBezTo>
                  <a:cubicBezTo>
                    <a:pt x="13301" y="7586"/>
                    <a:pt x="13317" y="7703"/>
                    <a:pt x="13384" y="7820"/>
                  </a:cubicBezTo>
                  <a:cubicBezTo>
                    <a:pt x="13434" y="7887"/>
                    <a:pt x="13434" y="7971"/>
                    <a:pt x="13451" y="8054"/>
                  </a:cubicBezTo>
                  <a:cubicBezTo>
                    <a:pt x="13451" y="8121"/>
                    <a:pt x="13451" y="8188"/>
                    <a:pt x="13451" y="8255"/>
                  </a:cubicBezTo>
                  <a:cubicBezTo>
                    <a:pt x="13418" y="8555"/>
                    <a:pt x="13535" y="8839"/>
                    <a:pt x="13652" y="9107"/>
                  </a:cubicBezTo>
                  <a:cubicBezTo>
                    <a:pt x="13685" y="9174"/>
                    <a:pt x="13718" y="9240"/>
                    <a:pt x="13735" y="9307"/>
                  </a:cubicBezTo>
                  <a:cubicBezTo>
                    <a:pt x="13802" y="9458"/>
                    <a:pt x="13869" y="9608"/>
                    <a:pt x="13936" y="9758"/>
                  </a:cubicBezTo>
                  <a:cubicBezTo>
                    <a:pt x="13969" y="9842"/>
                    <a:pt x="14002" y="9925"/>
                    <a:pt x="14069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403" y="10494"/>
                    <a:pt x="14454" y="10560"/>
                    <a:pt x="14487" y="10627"/>
                  </a:cubicBezTo>
                  <a:cubicBezTo>
                    <a:pt x="14520" y="10677"/>
                    <a:pt x="14571" y="10711"/>
                    <a:pt x="14587" y="10761"/>
                  </a:cubicBezTo>
                  <a:cubicBezTo>
                    <a:pt x="14704" y="11012"/>
                    <a:pt x="14905" y="11195"/>
                    <a:pt x="15105" y="11396"/>
                  </a:cubicBezTo>
                  <a:cubicBezTo>
                    <a:pt x="15155" y="11446"/>
                    <a:pt x="15205" y="11513"/>
                    <a:pt x="15256" y="11580"/>
                  </a:cubicBezTo>
                  <a:cubicBezTo>
                    <a:pt x="15339" y="11713"/>
                    <a:pt x="15406" y="11847"/>
                    <a:pt x="15473" y="11997"/>
                  </a:cubicBezTo>
                  <a:cubicBezTo>
                    <a:pt x="15606" y="12215"/>
                    <a:pt x="15757" y="12398"/>
                    <a:pt x="15941" y="12582"/>
                  </a:cubicBezTo>
                  <a:cubicBezTo>
                    <a:pt x="16342" y="12966"/>
                    <a:pt x="16726" y="13367"/>
                    <a:pt x="17077" y="13785"/>
                  </a:cubicBezTo>
                  <a:cubicBezTo>
                    <a:pt x="17344" y="14103"/>
                    <a:pt x="17578" y="14470"/>
                    <a:pt x="17779" y="14854"/>
                  </a:cubicBezTo>
                  <a:cubicBezTo>
                    <a:pt x="17929" y="15088"/>
                    <a:pt x="17996" y="15372"/>
                    <a:pt x="18096" y="15623"/>
                  </a:cubicBezTo>
                  <a:cubicBezTo>
                    <a:pt x="18180" y="15840"/>
                    <a:pt x="18246" y="16041"/>
                    <a:pt x="18330" y="16241"/>
                  </a:cubicBezTo>
                  <a:cubicBezTo>
                    <a:pt x="18397" y="16425"/>
                    <a:pt x="18430" y="16609"/>
                    <a:pt x="18430" y="16809"/>
                  </a:cubicBezTo>
                  <a:cubicBezTo>
                    <a:pt x="18430" y="17060"/>
                    <a:pt x="18414" y="17327"/>
                    <a:pt x="18414" y="17578"/>
                  </a:cubicBezTo>
                  <a:cubicBezTo>
                    <a:pt x="18414" y="17778"/>
                    <a:pt x="18414" y="17979"/>
                    <a:pt x="18430" y="18179"/>
                  </a:cubicBezTo>
                  <a:cubicBezTo>
                    <a:pt x="18497" y="18681"/>
                    <a:pt x="18497" y="19182"/>
                    <a:pt x="18447" y="19683"/>
                  </a:cubicBezTo>
                  <a:cubicBezTo>
                    <a:pt x="18414" y="20068"/>
                    <a:pt x="18330" y="20452"/>
                    <a:pt x="18213" y="20819"/>
                  </a:cubicBezTo>
                  <a:cubicBezTo>
                    <a:pt x="18113" y="21154"/>
                    <a:pt x="17979" y="21471"/>
                    <a:pt x="17829" y="21788"/>
                  </a:cubicBezTo>
                  <a:cubicBezTo>
                    <a:pt x="17645" y="22173"/>
                    <a:pt x="17411" y="22507"/>
                    <a:pt x="17277" y="22908"/>
                  </a:cubicBezTo>
                  <a:cubicBezTo>
                    <a:pt x="17277" y="22925"/>
                    <a:pt x="17261" y="22941"/>
                    <a:pt x="17261" y="22958"/>
                  </a:cubicBezTo>
                  <a:cubicBezTo>
                    <a:pt x="17094" y="23209"/>
                    <a:pt x="16926" y="23459"/>
                    <a:pt x="16743" y="23710"/>
                  </a:cubicBezTo>
                  <a:cubicBezTo>
                    <a:pt x="16726" y="23760"/>
                    <a:pt x="16676" y="23794"/>
                    <a:pt x="16642" y="23844"/>
                  </a:cubicBezTo>
                  <a:cubicBezTo>
                    <a:pt x="16342" y="24378"/>
                    <a:pt x="15907" y="24779"/>
                    <a:pt x="15439" y="25164"/>
                  </a:cubicBezTo>
                  <a:cubicBezTo>
                    <a:pt x="15289" y="25264"/>
                    <a:pt x="15155" y="25381"/>
                    <a:pt x="15005" y="25498"/>
                  </a:cubicBezTo>
                  <a:cubicBezTo>
                    <a:pt x="14938" y="25548"/>
                    <a:pt x="14871" y="25598"/>
                    <a:pt x="14804" y="25631"/>
                  </a:cubicBezTo>
                  <a:cubicBezTo>
                    <a:pt x="14487" y="25815"/>
                    <a:pt x="14170" y="25982"/>
                    <a:pt x="13852" y="26166"/>
                  </a:cubicBezTo>
                  <a:cubicBezTo>
                    <a:pt x="13652" y="26266"/>
                    <a:pt x="13451" y="26367"/>
                    <a:pt x="13267" y="26467"/>
                  </a:cubicBezTo>
                  <a:cubicBezTo>
                    <a:pt x="12866" y="26684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51"/>
                  </a:cubicBezTo>
                  <a:cubicBezTo>
                    <a:pt x="11747" y="26951"/>
                    <a:pt x="11713" y="26951"/>
                    <a:pt x="11680" y="26968"/>
                  </a:cubicBezTo>
                  <a:cubicBezTo>
                    <a:pt x="11413" y="27135"/>
                    <a:pt x="11095" y="27152"/>
                    <a:pt x="10794" y="27152"/>
                  </a:cubicBezTo>
                  <a:cubicBezTo>
                    <a:pt x="10026" y="27169"/>
                    <a:pt x="9257" y="27152"/>
                    <a:pt x="8489" y="27152"/>
                  </a:cubicBezTo>
                  <a:cubicBezTo>
                    <a:pt x="8322" y="27152"/>
                    <a:pt x="8154" y="27135"/>
                    <a:pt x="8004" y="27085"/>
                  </a:cubicBezTo>
                  <a:cubicBezTo>
                    <a:pt x="7820" y="27035"/>
                    <a:pt x="7636" y="27002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1" y="26935"/>
                    <a:pt x="6868" y="26951"/>
                  </a:cubicBezTo>
                  <a:cubicBezTo>
                    <a:pt x="6684" y="26968"/>
                    <a:pt x="6517" y="26918"/>
                    <a:pt x="6333" y="26885"/>
                  </a:cubicBezTo>
                  <a:cubicBezTo>
                    <a:pt x="5815" y="26734"/>
                    <a:pt x="5314" y="26534"/>
                    <a:pt x="4846" y="26266"/>
                  </a:cubicBezTo>
                  <a:cubicBezTo>
                    <a:pt x="4529" y="26083"/>
                    <a:pt x="4211" y="25932"/>
                    <a:pt x="3910" y="25765"/>
                  </a:cubicBezTo>
                  <a:cubicBezTo>
                    <a:pt x="3743" y="25682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73" y="24562"/>
                    <a:pt x="2073" y="24178"/>
                  </a:cubicBezTo>
                  <a:cubicBezTo>
                    <a:pt x="1989" y="24094"/>
                    <a:pt x="1939" y="23994"/>
                    <a:pt x="1872" y="23894"/>
                  </a:cubicBezTo>
                  <a:cubicBezTo>
                    <a:pt x="1855" y="23860"/>
                    <a:pt x="1855" y="23844"/>
                    <a:pt x="1839" y="23827"/>
                  </a:cubicBezTo>
                  <a:cubicBezTo>
                    <a:pt x="1621" y="23626"/>
                    <a:pt x="1504" y="23359"/>
                    <a:pt x="1337" y="23125"/>
                  </a:cubicBezTo>
                  <a:cubicBezTo>
                    <a:pt x="1287" y="23042"/>
                    <a:pt x="1237" y="22958"/>
                    <a:pt x="1204" y="22875"/>
                  </a:cubicBezTo>
                  <a:cubicBezTo>
                    <a:pt x="1137" y="22674"/>
                    <a:pt x="1020" y="22507"/>
                    <a:pt x="936" y="22323"/>
                  </a:cubicBezTo>
                  <a:cubicBezTo>
                    <a:pt x="585" y="21672"/>
                    <a:pt x="268" y="21003"/>
                    <a:pt x="134" y="20268"/>
                  </a:cubicBezTo>
                  <a:cubicBezTo>
                    <a:pt x="34" y="19783"/>
                    <a:pt x="1" y="19299"/>
                    <a:pt x="17" y="18798"/>
                  </a:cubicBezTo>
                  <a:cubicBezTo>
                    <a:pt x="17" y="18564"/>
                    <a:pt x="51" y="18313"/>
                    <a:pt x="68" y="18062"/>
                  </a:cubicBezTo>
                  <a:cubicBezTo>
                    <a:pt x="84" y="17929"/>
                    <a:pt x="84" y="17795"/>
                    <a:pt x="84" y="17661"/>
                  </a:cubicBezTo>
                  <a:cubicBezTo>
                    <a:pt x="84" y="17411"/>
                    <a:pt x="68" y="17144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4"/>
                    <a:pt x="452" y="15473"/>
                    <a:pt x="585" y="15122"/>
                  </a:cubicBezTo>
                  <a:cubicBezTo>
                    <a:pt x="619" y="15038"/>
                    <a:pt x="652" y="14971"/>
                    <a:pt x="686" y="14905"/>
                  </a:cubicBezTo>
                  <a:cubicBezTo>
                    <a:pt x="920" y="14487"/>
                    <a:pt x="1170" y="14086"/>
                    <a:pt x="1471" y="13718"/>
                  </a:cubicBezTo>
                  <a:cubicBezTo>
                    <a:pt x="1805" y="13351"/>
                    <a:pt x="2139" y="13017"/>
                    <a:pt x="2474" y="12666"/>
                  </a:cubicBezTo>
                  <a:cubicBezTo>
                    <a:pt x="2507" y="12632"/>
                    <a:pt x="2524" y="12582"/>
                    <a:pt x="2574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8" y="11930"/>
                    <a:pt x="3142" y="11747"/>
                    <a:pt x="3242" y="11596"/>
                  </a:cubicBezTo>
                  <a:cubicBezTo>
                    <a:pt x="3309" y="11496"/>
                    <a:pt x="3376" y="11413"/>
                    <a:pt x="3459" y="11346"/>
                  </a:cubicBezTo>
                  <a:cubicBezTo>
                    <a:pt x="3777" y="11028"/>
                    <a:pt x="4027" y="10661"/>
                    <a:pt x="4211" y="10243"/>
                  </a:cubicBezTo>
                  <a:cubicBezTo>
                    <a:pt x="4228" y="10193"/>
                    <a:pt x="4261" y="10126"/>
                    <a:pt x="4311" y="10093"/>
                  </a:cubicBezTo>
                  <a:cubicBezTo>
                    <a:pt x="4529" y="9925"/>
                    <a:pt x="4629" y="9675"/>
                    <a:pt x="4729" y="9424"/>
                  </a:cubicBezTo>
                  <a:cubicBezTo>
                    <a:pt x="4813" y="9207"/>
                    <a:pt x="4896" y="8973"/>
                    <a:pt x="4997" y="8739"/>
                  </a:cubicBezTo>
                  <a:cubicBezTo>
                    <a:pt x="5030" y="8639"/>
                    <a:pt x="5047" y="8555"/>
                    <a:pt x="5047" y="8455"/>
                  </a:cubicBezTo>
                  <a:cubicBezTo>
                    <a:pt x="5047" y="8338"/>
                    <a:pt x="5047" y="8204"/>
                    <a:pt x="5047" y="8088"/>
                  </a:cubicBezTo>
                  <a:cubicBezTo>
                    <a:pt x="5063" y="8004"/>
                    <a:pt x="5063" y="7904"/>
                    <a:pt x="5113" y="7837"/>
                  </a:cubicBezTo>
                  <a:cubicBezTo>
                    <a:pt x="5180" y="7720"/>
                    <a:pt x="5197" y="7586"/>
                    <a:pt x="5180" y="7469"/>
                  </a:cubicBezTo>
                  <a:cubicBezTo>
                    <a:pt x="5147" y="7202"/>
                    <a:pt x="5281" y="6985"/>
                    <a:pt x="5398" y="6768"/>
                  </a:cubicBezTo>
                  <a:cubicBezTo>
                    <a:pt x="5431" y="6684"/>
                    <a:pt x="5514" y="6634"/>
                    <a:pt x="5615" y="6634"/>
                  </a:cubicBezTo>
                  <a:cubicBezTo>
                    <a:pt x="5782" y="6617"/>
                    <a:pt x="5916" y="6483"/>
                    <a:pt x="6099" y="6450"/>
                  </a:cubicBezTo>
                  <a:cubicBezTo>
                    <a:pt x="6016" y="6166"/>
                    <a:pt x="6016" y="5882"/>
                    <a:pt x="5999" y="5598"/>
                  </a:cubicBezTo>
                  <a:cubicBezTo>
                    <a:pt x="5966" y="5364"/>
                    <a:pt x="6049" y="5164"/>
                    <a:pt x="6216" y="4996"/>
                  </a:cubicBezTo>
                  <a:cubicBezTo>
                    <a:pt x="6317" y="4896"/>
                    <a:pt x="6433" y="4813"/>
                    <a:pt x="6484" y="4679"/>
                  </a:cubicBezTo>
                  <a:cubicBezTo>
                    <a:pt x="6484" y="4646"/>
                    <a:pt x="6484" y="4629"/>
                    <a:pt x="6484" y="4612"/>
                  </a:cubicBezTo>
                  <a:cubicBezTo>
                    <a:pt x="6317" y="4311"/>
                    <a:pt x="6333" y="3977"/>
                    <a:pt x="6350" y="3660"/>
                  </a:cubicBezTo>
                  <a:cubicBezTo>
                    <a:pt x="6350" y="3509"/>
                    <a:pt x="6433" y="3376"/>
                    <a:pt x="6550" y="3292"/>
                  </a:cubicBezTo>
                  <a:cubicBezTo>
                    <a:pt x="6584" y="3275"/>
                    <a:pt x="6617" y="3242"/>
                    <a:pt x="6651" y="3225"/>
                  </a:cubicBezTo>
                  <a:cubicBezTo>
                    <a:pt x="6734" y="3175"/>
                    <a:pt x="6768" y="3092"/>
                    <a:pt x="6768" y="2991"/>
                  </a:cubicBezTo>
                  <a:cubicBezTo>
                    <a:pt x="6768" y="2858"/>
                    <a:pt x="6768" y="2724"/>
                    <a:pt x="6768" y="2590"/>
                  </a:cubicBezTo>
                  <a:cubicBezTo>
                    <a:pt x="6768" y="2473"/>
                    <a:pt x="6751" y="2340"/>
                    <a:pt x="6768" y="2223"/>
                  </a:cubicBezTo>
                  <a:cubicBezTo>
                    <a:pt x="6801" y="1939"/>
                    <a:pt x="6918" y="1705"/>
                    <a:pt x="7169" y="1554"/>
                  </a:cubicBezTo>
                  <a:cubicBezTo>
                    <a:pt x="7352" y="1454"/>
                    <a:pt x="7536" y="1354"/>
                    <a:pt x="7737" y="1254"/>
                  </a:cubicBezTo>
                  <a:cubicBezTo>
                    <a:pt x="7753" y="1153"/>
                    <a:pt x="7787" y="1037"/>
                    <a:pt x="7804" y="920"/>
                  </a:cubicBezTo>
                  <a:cubicBezTo>
                    <a:pt x="7870" y="552"/>
                    <a:pt x="8104" y="301"/>
                    <a:pt x="8422" y="118"/>
                  </a:cubicBezTo>
                  <a:cubicBezTo>
                    <a:pt x="8539" y="51"/>
                    <a:pt x="8656" y="17"/>
                    <a:pt x="8806" y="17"/>
                  </a:cubicBezTo>
                  <a:cubicBezTo>
                    <a:pt x="8956" y="34"/>
                    <a:pt x="9090" y="34"/>
                    <a:pt x="9241" y="17"/>
                  </a:cubicBezTo>
                  <a:cubicBezTo>
                    <a:pt x="9508" y="1"/>
                    <a:pt x="9742" y="51"/>
                    <a:pt x="9992" y="134"/>
                  </a:cubicBezTo>
                  <a:cubicBezTo>
                    <a:pt x="10360" y="235"/>
                    <a:pt x="10560" y="485"/>
                    <a:pt x="10677" y="819"/>
                  </a:cubicBezTo>
                  <a:cubicBezTo>
                    <a:pt x="10711" y="953"/>
                    <a:pt x="10744" y="1103"/>
                    <a:pt x="10778" y="1254"/>
                  </a:cubicBezTo>
                  <a:cubicBezTo>
                    <a:pt x="10928" y="1337"/>
                    <a:pt x="11095" y="1438"/>
                    <a:pt x="11262" y="1521"/>
                  </a:cubicBezTo>
                  <a:cubicBezTo>
                    <a:pt x="11580" y="1688"/>
                    <a:pt x="11713" y="1989"/>
                    <a:pt x="11730" y="2323"/>
                  </a:cubicBezTo>
                  <a:cubicBezTo>
                    <a:pt x="11747" y="2473"/>
                    <a:pt x="11730" y="2607"/>
                    <a:pt x="11730" y="2741"/>
                  </a:cubicBezTo>
                  <a:cubicBezTo>
                    <a:pt x="11730" y="2808"/>
                    <a:pt x="11730" y="2874"/>
                    <a:pt x="11730" y="2925"/>
                  </a:cubicBezTo>
                  <a:cubicBezTo>
                    <a:pt x="11713" y="3075"/>
                    <a:pt x="11764" y="3192"/>
                    <a:pt x="11914" y="3275"/>
                  </a:cubicBezTo>
                  <a:cubicBezTo>
                    <a:pt x="12081" y="3376"/>
                    <a:pt x="12148" y="3526"/>
                    <a:pt x="12148" y="3727"/>
                  </a:cubicBezTo>
                  <a:cubicBezTo>
                    <a:pt x="12148" y="3844"/>
                    <a:pt x="12148" y="3944"/>
                    <a:pt x="12148" y="4061"/>
                  </a:cubicBezTo>
                  <a:cubicBezTo>
                    <a:pt x="12148" y="4228"/>
                    <a:pt x="12131" y="4395"/>
                    <a:pt x="12048" y="4529"/>
                  </a:cubicBezTo>
                  <a:cubicBezTo>
                    <a:pt x="11997" y="4646"/>
                    <a:pt x="12014" y="4729"/>
                    <a:pt x="12098" y="4813"/>
                  </a:cubicBezTo>
                  <a:cubicBezTo>
                    <a:pt x="12165" y="4879"/>
                    <a:pt x="12248" y="4963"/>
                    <a:pt x="12315" y="5047"/>
                  </a:cubicBezTo>
                  <a:cubicBezTo>
                    <a:pt x="12465" y="5197"/>
                    <a:pt x="12532" y="5381"/>
                    <a:pt x="12499" y="5598"/>
                  </a:cubicBezTo>
                  <a:cubicBezTo>
                    <a:pt x="12482" y="5865"/>
                    <a:pt x="12449" y="6133"/>
                    <a:pt x="12415" y="6433"/>
                  </a:cubicBezTo>
                  <a:close/>
                  <a:moveTo>
                    <a:pt x="9257" y="6483"/>
                  </a:moveTo>
                  <a:cubicBezTo>
                    <a:pt x="9257" y="6483"/>
                    <a:pt x="9257" y="6483"/>
                    <a:pt x="9257" y="6483"/>
                  </a:cubicBezTo>
                  <a:cubicBezTo>
                    <a:pt x="8856" y="6483"/>
                    <a:pt x="8438" y="6483"/>
                    <a:pt x="8021" y="6483"/>
                  </a:cubicBezTo>
                  <a:cubicBezTo>
                    <a:pt x="7536" y="6467"/>
                    <a:pt x="7052" y="6517"/>
                    <a:pt x="6567" y="6634"/>
                  </a:cubicBezTo>
                  <a:cubicBezTo>
                    <a:pt x="6283" y="6717"/>
                    <a:pt x="6049" y="6868"/>
                    <a:pt x="5832" y="7052"/>
                  </a:cubicBezTo>
                  <a:cubicBezTo>
                    <a:pt x="5799" y="7085"/>
                    <a:pt x="5748" y="7152"/>
                    <a:pt x="5732" y="7202"/>
                  </a:cubicBezTo>
                  <a:cubicBezTo>
                    <a:pt x="5648" y="7519"/>
                    <a:pt x="5548" y="7837"/>
                    <a:pt x="5548" y="8171"/>
                  </a:cubicBezTo>
                  <a:cubicBezTo>
                    <a:pt x="5548" y="8221"/>
                    <a:pt x="5531" y="8271"/>
                    <a:pt x="5531" y="8321"/>
                  </a:cubicBezTo>
                  <a:cubicBezTo>
                    <a:pt x="5398" y="8906"/>
                    <a:pt x="5180" y="9441"/>
                    <a:pt x="4913" y="9959"/>
                  </a:cubicBezTo>
                  <a:cubicBezTo>
                    <a:pt x="4813" y="10143"/>
                    <a:pt x="4696" y="10343"/>
                    <a:pt x="4596" y="10527"/>
                  </a:cubicBezTo>
                  <a:cubicBezTo>
                    <a:pt x="4428" y="10911"/>
                    <a:pt x="4195" y="11245"/>
                    <a:pt x="3944" y="11563"/>
                  </a:cubicBezTo>
                  <a:cubicBezTo>
                    <a:pt x="3476" y="12148"/>
                    <a:pt x="3008" y="12732"/>
                    <a:pt x="2540" y="13317"/>
                  </a:cubicBezTo>
                  <a:cubicBezTo>
                    <a:pt x="2440" y="13434"/>
                    <a:pt x="2357" y="13568"/>
                    <a:pt x="2223" y="13668"/>
                  </a:cubicBezTo>
                  <a:cubicBezTo>
                    <a:pt x="1972" y="13852"/>
                    <a:pt x="1772" y="14103"/>
                    <a:pt x="1555" y="14336"/>
                  </a:cubicBezTo>
                  <a:cubicBezTo>
                    <a:pt x="1438" y="14470"/>
                    <a:pt x="1337" y="14604"/>
                    <a:pt x="1254" y="14771"/>
                  </a:cubicBezTo>
                  <a:cubicBezTo>
                    <a:pt x="1070" y="15122"/>
                    <a:pt x="886" y="15473"/>
                    <a:pt x="719" y="15840"/>
                  </a:cubicBezTo>
                  <a:cubicBezTo>
                    <a:pt x="652" y="15991"/>
                    <a:pt x="602" y="16174"/>
                    <a:pt x="585" y="16342"/>
                  </a:cubicBezTo>
                  <a:cubicBezTo>
                    <a:pt x="535" y="16659"/>
                    <a:pt x="452" y="16960"/>
                    <a:pt x="469" y="17294"/>
                  </a:cubicBezTo>
                  <a:cubicBezTo>
                    <a:pt x="469" y="17311"/>
                    <a:pt x="469" y="17344"/>
                    <a:pt x="469" y="17361"/>
                  </a:cubicBezTo>
                  <a:cubicBezTo>
                    <a:pt x="402" y="17545"/>
                    <a:pt x="418" y="17728"/>
                    <a:pt x="418" y="17912"/>
                  </a:cubicBezTo>
                  <a:cubicBezTo>
                    <a:pt x="418" y="18380"/>
                    <a:pt x="418" y="18865"/>
                    <a:pt x="435" y="19332"/>
                  </a:cubicBezTo>
                  <a:cubicBezTo>
                    <a:pt x="435" y="19399"/>
                    <a:pt x="418" y="19483"/>
                    <a:pt x="452" y="19550"/>
                  </a:cubicBezTo>
                  <a:cubicBezTo>
                    <a:pt x="519" y="19817"/>
                    <a:pt x="535" y="20084"/>
                    <a:pt x="535" y="20368"/>
                  </a:cubicBezTo>
                  <a:cubicBezTo>
                    <a:pt x="552" y="20569"/>
                    <a:pt x="585" y="20786"/>
                    <a:pt x="702" y="20970"/>
                  </a:cubicBezTo>
                  <a:cubicBezTo>
                    <a:pt x="836" y="21137"/>
                    <a:pt x="903" y="21337"/>
                    <a:pt x="953" y="21538"/>
                  </a:cubicBezTo>
                  <a:cubicBezTo>
                    <a:pt x="1020" y="21722"/>
                    <a:pt x="1070" y="21905"/>
                    <a:pt x="1120" y="22089"/>
                  </a:cubicBezTo>
                  <a:cubicBezTo>
                    <a:pt x="1170" y="22240"/>
                    <a:pt x="1237" y="22373"/>
                    <a:pt x="1354" y="22490"/>
                  </a:cubicBezTo>
                  <a:cubicBezTo>
                    <a:pt x="1454" y="22591"/>
                    <a:pt x="1521" y="22707"/>
                    <a:pt x="1571" y="22824"/>
                  </a:cubicBezTo>
                  <a:cubicBezTo>
                    <a:pt x="1655" y="23058"/>
                    <a:pt x="1772" y="23276"/>
                    <a:pt x="1905" y="23476"/>
                  </a:cubicBezTo>
                  <a:cubicBezTo>
                    <a:pt x="2139" y="23860"/>
                    <a:pt x="2407" y="24195"/>
                    <a:pt x="2758" y="24479"/>
                  </a:cubicBezTo>
                  <a:cubicBezTo>
                    <a:pt x="3142" y="24779"/>
                    <a:pt x="3576" y="25013"/>
                    <a:pt x="3961" y="25331"/>
                  </a:cubicBezTo>
                  <a:cubicBezTo>
                    <a:pt x="3994" y="25364"/>
                    <a:pt x="4044" y="25381"/>
                    <a:pt x="4094" y="25398"/>
                  </a:cubicBezTo>
                  <a:cubicBezTo>
                    <a:pt x="4395" y="25565"/>
                    <a:pt x="4696" y="25715"/>
                    <a:pt x="4997" y="25882"/>
                  </a:cubicBezTo>
                  <a:cubicBezTo>
                    <a:pt x="5464" y="26149"/>
                    <a:pt x="5949" y="26350"/>
                    <a:pt x="6484" y="26500"/>
                  </a:cubicBezTo>
                  <a:cubicBezTo>
                    <a:pt x="6601" y="26517"/>
                    <a:pt x="6734" y="26534"/>
                    <a:pt x="6851" y="26550"/>
                  </a:cubicBezTo>
                  <a:cubicBezTo>
                    <a:pt x="7152" y="26617"/>
                    <a:pt x="7469" y="26617"/>
                    <a:pt x="7770" y="26617"/>
                  </a:cubicBezTo>
                  <a:cubicBezTo>
                    <a:pt x="7937" y="26617"/>
                    <a:pt x="8088" y="26634"/>
                    <a:pt x="8238" y="26684"/>
                  </a:cubicBezTo>
                  <a:cubicBezTo>
                    <a:pt x="8438" y="26734"/>
                    <a:pt x="8639" y="26734"/>
                    <a:pt x="8840" y="26734"/>
                  </a:cubicBezTo>
                  <a:cubicBezTo>
                    <a:pt x="9040" y="26734"/>
                    <a:pt x="9257" y="26734"/>
                    <a:pt x="9458" y="26734"/>
                  </a:cubicBezTo>
                  <a:cubicBezTo>
                    <a:pt x="9558" y="26734"/>
                    <a:pt x="9658" y="26751"/>
                    <a:pt x="9758" y="26751"/>
                  </a:cubicBezTo>
                  <a:cubicBezTo>
                    <a:pt x="10193" y="26818"/>
                    <a:pt x="10611" y="26801"/>
                    <a:pt x="11045" y="26784"/>
                  </a:cubicBezTo>
                  <a:cubicBezTo>
                    <a:pt x="11229" y="26768"/>
                    <a:pt x="11413" y="26734"/>
                    <a:pt x="11563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0" y="26534"/>
                    <a:pt x="11947" y="26517"/>
                  </a:cubicBezTo>
                  <a:cubicBezTo>
                    <a:pt x="12482" y="26383"/>
                    <a:pt x="13000" y="26183"/>
                    <a:pt x="13484" y="25882"/>
                  </a:cubicBezTo>
                  <a:cubicBezTo>
                    <a:pt x="13551" y="25849"/>
                    <a:pt x="13618" y="25832"/>
                    <a:pt x="13685" y="25782"/>
                  </a:cubicBezTo>
                  <a:cubicBezTo>
                    <a:pt x="13986" y="25631"/>
                    <a:pt x="14286" y="25464"/>
                    <a:pt x="14587" y="25297"/>
                  </a:cubicBezTo>
                  <a:cubicBezTo>
                    <a:pt x="14637" y="25264"/>
                    <a:pt x="14688" y="25230"/>
                    <a:pt x="14721" y="25197"/>
                  </a:cubicBezTo>
                  <a:cubicBezTo>
                    <a:pt x="14871" y="25080"/>
                    <a:pt x="15038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9"/>
                    <a:pt x="15573" y="24412"/>
                    <a:pt x="15690" y="24328"/>
                  </a:cubicBezTo>
                  <a:cubicBezTo>
                    <a:pt x="15957" y="24178"/>
                    <a:pt x="16175" y="23944"/>
                    <a:pt x="16325" y="23677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09" y="23175"/>
                    <a:pt x="16793" y="23025"/>
                  </a:cubicBezTo>
                  <a:cubicBezTo>
                    <a:pt x="16893" y="22858"/>
                    <a:pt x="16993" y="22691"/>
                    <a:pt x="17110" y="22524"/>
                  </a:cubicBezTo>
                  <a:cubicBezTo>
                    <a:pt x="17244" y="22373"/>
                    <a:pt x="17344" y="22223"/>
                    <a:pt x="17394" y="22039"/>
                  </a:cubicBezTo>
                  <a:cubicBezTo>
                    <a:pt x="17478" y="21738"/>
                    <a:pt x="17578" y="21438"/>
                    <a:pt x="17662" y="21154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29" y="20068"/>
                  </a:cubicBezTo>
                  <a:cubicBezTo>
                    <a:pt x="18029" y="20034"/>
                    <a:pt x="18029" y="20001"/>
                    <a:pt x="18046" y="19967"/>
                  </a:cubicBezTo>
                  <a:cubicBezTo>
                    <a:pt x="18129" y="19750"/>
                    <a:pt x="18113" y="19533"/>
                    <a:pt x="18113" y="19316"/>
                  </a:cubicBezTo>
                  <a:cubicBezTo>
                    <a:pt x="18113" y="18948"/>
                    <a:pt x="18079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2" y="16609"/>
                    <a:pt x="17946" y="16559"/>
                    <a:pt x="17946" y="16492"/>
                  </a:cubicBezTo>
                  <a:cubicBezTo>
                    <a:pt x="17929" y="16225"/>
                    <a:pt x="17845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59" y="14119"/>
                    <a:pt x="16375" y="13768"/>
                  </a:cubicBezTo>
                  <a:cubicBezTo>
                    <a:pt x="16241" y="13635"/>
                    <a:pt x="16091" y="13484"/>
                    <a:pt x="15974" y="13334"/>
                  </a:cubicBezTo>
                  <a:cubicBezTo>
                    <a:pt x="15506" y="12783"/>
                    <a:pt x="15072" y="12215"/>
                    <a:pt x="14621" y="11646"/>
                  </a:cubicBezTo>
                  <a:cubicBezTo>
                    <a:pt x="14320" y="11279"/>
                    <a:pt x="14053" y="10895"/>
                    <a:pt x="13852" y="10443"/>
                  </a:cubicBezTo>
                  <a:cubicBezTo>
                    <a:pt x="13802" y="10326"/>
                    <a:pt x="13752" y="10226"/>
                    <a:pt x="13685" y="10109"/>
                  </a:cubicBezTo>
                  <a:cubicBezTo>
                    <a:pt x="13434" y="9692"/>
                    <a:pt x="13234" y="9257"/>
                    <a:pt x="13100" y="8789"/>
                  </a:cubicBezTo>
                  <a:cubicBezTo>
                    <a:pt x="13050" y="8605"/>
                    <a:pt x="12967" y="8405"/>
                    <a:pt x="12967" y="8204"/>
                  </a:cubicBezTo>
                  <a:cubicBezTo>
                    <a:pt x="12950" y="7870"/>
                    <a:pt x="12866" y="7553"/>
                    <a:pt x="12783" y="7219"/>
                  </a:cubicBezTo>
                  <a:cubicBezTo>
                    <a:pt x="12766" y="7169"/>
                    <a:pt x="12716" y="7102"/>
                    <a:pt x="12682" y="7068"/>
                  </a:cubicBezTo>
                  <a:cubicBezTo>
                    <a:pt x="12482" y="6884"/>
                    <a:pt x="12281" y="6751"/>
                    <a:pt x="12031" y="6667"/>
                  </a:cubicBezTo>
                  <a:cubicBezTo>
                    <a:pt x="11897" y="6634"/>
                    <a:pt x="11764" y="6600"/>
                    <a:pt x="11630" y="6584"/>
                  </a:cubicBezTo>
                  <a:cubicBezTo>
                    <a:pt x="11346" y="6500"/>
                    <a:pt x="11045" y="6500"/>
                    <a:pt x="10761" y="6483"/>
                  </a:cubicBezTo>
                  <a:cubicBezTo>
                    <a:pt x="10260" y="6483"/>
                    <a:pt x="9758" y="6483"/>
                    <a:pt x="9257" y="6483"/>
                  </a:cubicBezTo>
                  <a:close/>
                  <a:moveTo>
                    <a:pt x="6985" y="4879"/>
                  </a:moveTo>
                  <a:cubicBezTo>
                    <a:pt x="6834" y="5030"/>
                    <a:pt x="6701" y="5180"/>
                    <a:pt x="6550" y="5314"/>
                  </a:cubicBezTo>
                  <a:cubicBezTo>
                    <a:pt x="6484" y="5397"/>
                    <a:pt x="6400" y="5481"/>
                    <a:pt x="6400" y="5598"/>
                  </a:cubicBezTo>
                  <a:cubicBezTo>
                    <a:pt x="6383" y="5782"/>
                    <a:pt x="6383" y="5966"/>
                    <a:pt x="6367" y="6149"/>
                  </a:cubicBezTo>
                  <a:cubicBezTo>
                    <a:pt x="6367" y="6199"/>
                    <a:pt x="6400" y="6250"/>
                    <a:pt x="6417" y="6316"/>
                  </a:cubicBezTo>
                  <a:cubicBezTo>
                    <a:pt x="6500" y="6300"/>
                    <a:pt x="6567" y="6300"/>
                    <a:pt x="6634" y="6266"/>
                  </a:cubicBezTo>
                  <a:cubicBezTo>
                    <a:pt x="6968" y="6166"/>
                    <a:pt x="7302" y="6133"/>
                    <a:pt x="7653" y="6133"/>
                  </a:cubicBezTo>
                  <a:cubicBezTo>
                    <a:pt x="8672" y="6133"/>
                    <a:pt x="9675" y="6133"/>
                    <a:pt x="10694" y="6133"/>
                  </a:cubicBezTo>
                  <a:cubicBezTo>
                    <a:pt x="11112" y="6133"/>
                    <a:pt x="11513" y="6133"/>
                    <a:pt x="11897" y="6283"/>
                  </a:cubicBezTo>
                  <a:cubicBezTo>
                    <a:pt x="11964" y="6300"/>
                    <a:pt x="12031" y="6300"/>
                    <a:pt x="12098" y="6300"/>
                  </a:cubicBezTo>
                  <a:cubicBezTo>
                    <a:pt x="12114" y="6216"/>
                    <a:pt x="12131" y="6149"/>
                    <a:pt x="12131" y="6082"/>
                  </a:cubicBezTo>
                  <a:cubicBezTo>
                    <a:pt x="12131" y="5932"/>
                    <a:pt x="12114" y="5782"/>
                    <a:pt x="12098" y="5631"/>
                  </a:cubicBezTo>
                  <a:cubicBezTo>
                    <a:pt x="12098" y="5414"/>
                    <a:pt x="11964" y="5280"/>
                    <a:pt x="11764" y="5214"/>
                  </a:cubicBezTo>
                  <a:cubicBezTo>
                    <a:pt x="11563" y="5147"/>
                    <a:pt x="11346" y="5080"/>
                    <a:pt x="11129" y="5047"/>
                  </a:cubicBezTo>
                  <a:cubicBezTo>
                    <a:pt x="10694" y="4980"/>
                    <a:pt x="10260" y="4930"/>
                    <a:pt x="9809" y="4879"/>
                  </a:cubicBezTo>
                  <a:cubicBezTo>
                    <a:pt x="9291" y="4813"/>
                    <a:pt x="8773" y="4846"/>
                    <a:pt x="8255" y="4863"/>
                  </a:cubicBezTo>
                  <a:cubicBezTo>
                    <a:pt x="8071" y="4879"/>
                    <a:pt x="7887" y="4879"/>
                    <a:pt x="7703" y="4863"/>
                  </a:cubicBezTo>
                  <a:cubicBezTo>
                    <a:pt x="7469" y="4829"/>
                    <a:pt x="7219" y="4863"/>
                    <a:pt x="6985" y="4879"/>
                  </a:cubicBezTo>
                  <a:close/>
                  <a:moveTo>
                    <a:pt x="11596" y="3793"/>
                  </a:moveTo>
                  <a:cubicBezTo>
                    <a:pt x="11563" y="3777"/>
                    <a:pt x="11530" y="3743"/>
                    <a:pt x="11496" y="3727"/>
                  </a:cubicBezTo>
                  <a:cubicBezTo>
                    <a:pt x="11379" y="3693"/>
                    <a:pt x="11279" y="3643"/>
                    <a:pt x="11162" y="3610"/>
                  </a:cubicBezTo>
                  <a:cubicBezTo>
                    <a:pt x="10460" y="3426"/>
                    <a:pt x="9742" y="3326"/>
                    <a:pt x="9023" y="3326"/>
                  </a:cubicBezTo>
                  <a:cubicBezTo>
                    <a:pt x="8890" y="3326"/>
                    <a:pt x="8773" y="3326"/>
                    <a:pt x="8639" y="3326"/>
                  </a:cubicBezTo>
                  <a:cubicBezTo>
                    <a:pt x="8255" y="3292"/>
                    <a:pt x="7870" y="3326"/>
                    <a:pt x="7503" y="3342"/>
                  </a:cubicBezTo>
                  <a:cubicBezTo>
                    <a:pt x="7219" y="3359"/>
                    <a:pt x="7102" y="3576"/>
                    <a:pt x="6918" y="3727"/>
                  </a:cubicBezTo>
                  <a:cubicBezTo>
                    <a:pt x="6901" y="3727"/>
                    <a:pt x="6901" y="3760"/>
                    <a:pt x="6901" y="3777"/>
                  </a:cubicBezTo>
                  <a:cubicBezTo>
                    <a:pt x="6901" y="3927"/>
                    <a:pt x="6885" y="4111"/>
                    <a:pt x="6918" y="4261"/>
                  </a:cubicBezTo>
                  <a:cubicBezTo>
                    <a:pt x="6968" y="4428"/>
                    <a:pt x="7018" y="4612"/>
                    <a:pt x="7018" y="4813"/>
                  </a:cubicBezTo>
                  <a:cubicBezTo>
                    <a:pt x="7135" y="4779"/>
                    <a:pt x="7235" y="4763"/>
                    <a:pt x="7319" y="4746"/>
                  </a:cubicBezTo>
                  <a:cubicBezTo>
                    <a:pt x="7603" y="4679"/>
                    <a:pt x="7887" y="4595"/>
                    <a:pt x="8171" y="4562"/>
                  </a:cubicBezTo>
                  <a:cubicBezTo>
                    <a:pt x="8773" y="4478"/>
                    <a:pt x="9374" y="4462"/>
                    <a:pt x="9976" y="4545"/>
                  </a:cubicBezTo>
                  <a:cubicBezTo>
                    <a:pt x="10444" y="4612"/>
                    <a:pt x="10911" y="4646"/>
                    <a:pt x="11379" y="4763"/>
                  </a:cubicBezTo>
                  <a:cubicBezTo>
                    <a:pt x="11413" y="4763"/>
                    <a:pt x="11429" y="4763"/>
                    <a:pt x="11463" y="4763"/>
                  </a:cubicBezTo>
                  <a:cubicBezTo>
                    <a:pt x="11479" y="4629"/>
                    <a:pt x="11496" y="4512"/>
                    <a:pt x="11530" y="4412"/>
                  </a:cubicBezTo>
                  <a:cubicBezTo>
                    <a:pt x="11630" y="4211"/>
                    <a:pt x="11613" y="4011"/>
                    <a:pt x="11596" y="3793"/>
                  </a:cubicBezTo>
                  <a:close/>
                  <a:moveTo>
                    <a:pt x="11212" y="3326"/>
                  </a:moveTo>
                  <a:cubicBezTo>
                    <a:pt x="11195" y="3209"/>
                    <a:pt x="11179" y="3125"/>
                    <a:pt x="11179" y="3042"/>
                  </a:cubicBezTo>
                  <a:cubicBezTo>
                    <a:pt x="11195" y="2841"/>
                    <a:pt x="11078" y="2757"/>
                    <a:pt x="10928" y="2691"/>
                  </a:cubicBezTo>
                  <a:cubicBezTo>
                    <a:pt x="10861" y="2674"/>
                    <a:pt x="10811" y="2641"/>
                    <a:pt x="10744" y="2624"/>
                  </a:cubicBezTo>
                  <a:cubicBezTo>
                    <a:pt x="10377" y="2540"/>
                    <a:pt x="10026" y="2457"/>
                    <a:pt x="9642" y="2457"/>
                  </a:cubicBezTo>
                  <a:cubicBezTo>
                    <a:pt x="9408" y="2457"/>
                    <a:pt x="9157" y="2473"/>
                    <a:pt x="8940" y="2440"/>
                  </a:cubicBezTo>
                  <a:cubicBezTo>
                    <a:pt x="8639" y="2390"/>
                    <a:pt x="8338" y="2356"/>
                    <a:pt x="8037" y="2407"/>
                  </a:cubicBezTo>
                  <a:cubicBezTo>
                    <a:pt x="7987" y="2423"/>
                    <a:pt x="7937" y="2440"/>
                    <a:pt x="7904" y="2373"/>
                  </a:cubicBezTo>
                  <a:cubicBezTo>
                    <a:pt x="7921" y="2290"/>
                    <a:pt x="7971" y="2306"/>
                    <a:pt x="8021" y="2306"/>
                  </a:cubicBezTo>
                  <a:cubicBezTo>
                    <a:pt x="8238" y="2273"/>
                    <a:pt x="8438" y="2240"/>
                    <a:pt x="8639" y="2189"/>
                  </a:cubicBezTo>
                  <a:cubicBezTo>
                    <a:pt x="8806" y="2156"/>
                    <a:pt x="8956" y="2123"/>
                    <a:pt x="9107" y="2123"/>
                  </a:cubicBezTo>
                  <a:cubicBezTo>
                    <a:pt x="9257" y="2123"/>
                    <a:pt x="9391" y="2123"/>
                    <a:pt x="9541" y="2123"/>
                  </a:cubicBezTo>
                  <a:cubicBezTo>
                    <a:pt x="10076" y="2106"/>
                    <a:pt x="10577" y="2189"/>
                    <a:pt x="11078" y="2373"/>
                  </a:cubicBezTo>
                  <a:cubicBezTo>
                    <a:pt x="11095" y="2390"/>
                    <a:pt x="11112" y="2373"/>
                    <a:pt x="11145" y="2390"/>
                  </a:cubicBezTo>
                  <a:cubicBezTo>
                    <a:pt x="11179" y="2290"/>
                    <a:pt x="11179" y="2189"/>
                    <a:pt x="11112" y="2123"/>
                  </a:cubicBezTo>
                  <a:cubicBezTo>
                    <a:pt x="10878" y="1889"/>
                    <a:pt x="10661" y="1655"/>
                    <a:pt x="10360" y="1504"/>
                  </a:cubicBezTo>
                  <a:cubicBezTo>
                    <a:pt x="10343" y="1488"/>
                    <a:pt x="10310" y="1471"/>
                    <a:pt x="10276" y="1471"/>
                  </a:cubicBezTo>
                  <a:cubicBezTo>
                    <a:pt x="10109" y="1421"/>
                    <a:pt x="9926" y="1387"/>
                    <a:pt x="9758" y="1337"/>
                  </a:cubicBezTo>
                  <a:cubicBezTo>
                    <a:pt x="9625" y="1304"/>
                    <a:pt x="9491" y="1287"/>
                    <a:pt x="9357" y="1287"/>
                  </a:cubicBezTo>
                  <a:cubicBezTo>
                    <a:pt x="9124" y="1287"/>
                    <a:pt x="8890" y="1270"/>
                    <a:pt x="8672" y="1371"/>
                  </a:cubicBezTo>
                  <a:cubicBezTo>
                    <a:pt x="8639" y="1387"/>
                    <a:pt x="8589" y="1371"/>
                    <a:pt x="8539" y="1387"/>
                  </a:cubicBezTo>
                  <a:cubicBezTo>
                    <a:pt x="8288" y="1438"/>
                    <a:pt x="8021" y="1504"/>
                    <a:pt x="7837" y="1705"/>
                  </a:cubicBezTo>
                  <a:cubicBezTo>
                    <a:pt x="7753" y="1805"/>
                    <a:pt x="7653" y="1889"/>
                    <a:pt x="7553" y="1955"/>
                  </a:cubicBezTo>
                  <a:cubicBezTo>
                    <a:pt x="7386" y="2072"/>
                    <a:pt x="7336" y="2223"/>
                    <a:pt x="7336" y="2407"/>
                  </a:cubicBezTo>
                  <a:cubicBezTo>
                    <a:pt x="7336" y="2624"/>
                    <a:pt x="7336" y="2841"/>
                    <a:pt x="7336" y="3058"/>
                  </a:cubicBezTo>
                  <a:cubicBezTo>
                    <a:pt x="7336" y="3108"/>
                    <a:pt x="7302" y="3175"/>
                    <a:pt x="7369" y="3209"/>
                  </a:cubicBezTo>
                  <a:cubicBezTo>
                    <a:pt x="7403" y="3209"/>
                    <a:pt x="7453" y="3192"/>
                    <a:pt x="7486" y="3175"/>
                  </a:cubicBezTo>
                  <a:cubicBezTo>
                    <a:pt x="7753" y="3092"/>
                    <a:pt x="8004" y="3075"/>
                    <a:pt x="8271" y="3075"/>
                  </a:cubicBezTo>
                  <a:cubicBezTo>
                    <a:pt x="8522" y="3058"/>
                    <a:pt x="8773" y="3058"/>
                    <a:pt x="9007" y="3058"/>
                  </a:cubicBezTo>
                  <a:cubicBezTo>
                    <a:pt x="9474" y="3042"/>
                    <a:pt x="9942" y="3092"/>
                    <a:pt x="10410" y="3158"/>
                  </a:cubicBezTo>
                  <a:cubicBezTo>
                    <a:pt x="10661" y="3209"/>
                    <a:pt x="10928" y="3275"/>
                    <a:pt x="11212" y="3326"/>
                  </a:cubicBezTo>
                  <a:close/>
                  <a:moveTo>
                    <a:pt x="8071" y="1187"/>
                  </a:moveTo>
                  <a:cubicBezTo>
                    <a:pt x="8338" y="1120"/>
                    <a:pt x="8572" y="1070"/>
                    <a:pt x="8789" y="1003"/>
                  </a:cubicBezTo>
                  <a:cubicBezTo>
                    <a:pt x="8856" y="986"/>
                    <a:pt x="8923" y="986"/>
                    <a:pt x="8990" y="986"/>
                  </a:cubicBezTo>
                  <a:cubicBezTo>
                    <a:pt x="9174" y="986"/>
                    <a:pt x="9357" y="986"/>
                    <a:pt x="9541" y="986"/>
                  </a:cubicBezTo>
                  <a:cubicBezTo>
                    <a:pt x="9591" y="986"/>
                    <a:pt x="9642" y="986"/>
                    <a:pt x="9692" y="1003"/>
                  </a:cubicBezTo>
                  <a:cubicBezTo>
                    <a:pt x="9926" y="1053"/>
                    <a:pt x="10126" y="1120"/>
                    <a:pt x="10360" y="1170"/>
                  </a:cubicBezTo>
                  <a:cubicBezTo>
                    <a:pt x="10377" y="1187"/>
                    <a:pt x="10410" y="1170"/>
                    <a:pt x="10427" y="1170"/>
                  </a:cubicBezTo>
                  <a:cubicBezTo>
                    <a:pt x="10393" y="936"/>
                    <a:pt x="10293" y="736"/>
                    <a:pt x="10126" y="585"/>
                  </a:cubicBezTo>
                  <a:cubicBezTo>
                    <a:pt x="10026" y="485"/>
                    <a:pt x="9909" y="435"/>
                    <a:pt x="9775" y="418"/>
                  </a:cubicBezTo>
                  <a:cubicBezTo>
                    <a:pt x="9625" y="402"/>
                    <a:pt x="9458" y="368"/>
                    <a:pt x="9291" y="368"/>
                  </a:cubicBezTo>
                  <a:cubicBezTo>
                    <a:pt x="9124" y="368"/>
                    <a:pt x="8973" y="402"/>
                    <a:pt x="8806" y="418"/>
                  </a:cubicBezTo>
                  <a:cubicBezTo>
                    <a:pt x="8756" y="435"/>
                    <a:pt x="8689" y="418"/>
                    <a:pt x="8639" y="435"/>
                  </a:cubicBezTo>
                  <a:cubicBezTo>
                    <a:pt x="8589" y="452"/>
                    <a:pt x="8539" y="468"/>
                    <a:pt x="8489" y="502"/>
                  </a:cubicBezTo>
                  <a:cubicBezTo>
                    <a:pt x="8271" y="669"/>
                    <a:pt x="8104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1146350" y="3481650"/>
              <a:ext cx="232150" cy="313950"/>
            </a:xfrm>
            <a:custGeom>
              <a:avLst/>
              <a:gdLst/>
              <a:ahLst/>
              <a:cxnLst/>
              <a:rect l="l" t="t" r="r" b="b"/>
              <a:pathLst>
                <a:path w="9286" h="12558" extrusionOk="0">
                  <a:moveTo>
                    <a:pt x="3157" y="8363"/>
                  </a:moveTo>
                  <a:cubicBezTo>
                    <a:pt x="3303" y="8363"/>
                    <a:pt x="3481" y="8506"/>
                    <a:pt x="3688" y="8794"/>
                  </a:cubicBezTo>
                  <a:cubicBezTo>
                    <a:pt x="3688" y="8944"/>
                    <a:pt x="3688" y="9078"/>
                    <a:pt x="3655" y="9211"/>
                  </a:cubicBezTo>
                  <a:cubicBezTo>
                    <a:pt x="3604" y="9713"/>
                    <a:pt x="3488" y="10097"/>
                    <a:pt x="3153" y="10481"/>
                  </a:cubicBezTo>
                  <a:cubicBezTo>
                    <a:pt x="3103" y="10531"/>
                    <a:pt x="3053" y="10598"/>
                    <a:pt x="2986" y="10665"/>
                  </a:cubicBezTo>
                  <a:cubicBezTo>
                    <a:pt x="2669" y="10030"/>
                    <a:pt x="2585" y="9278"/>
                    <a:pt x="2853" y="8677"/>
                  </a:cubicBezTo>
                  <a:cubicBezTo>
                    <a:pt x="2930" y="8468"/>
                    <a:pt x="3032" y="8363"/>
                    <a:pt x="3157" y="8363"/>
                  </a:cubicBezTo>
                  <a:close/>
                  <a:moveTo>
                    <a:pt x="5867" y="8862"/>
                  </a:moveTo>
                  <a:cubicBezTo>
                    <a:pt x="5973" y="8862"/>
                    <a:pt x="6055" y="8950"/>
                    <a:pt x="6111" y="9128"/>
                  </a:cubicBezTo>
                  <a:cubicBezTo>
                    <a:pt x="6261" y="9378"/>
                    <a:pt x="6295" y="9646"/>
                    <a:pt x="6295" y="9930"/>
                  </a:cubicBezTo>
                  <a:cubicBezTo>
                    <a:pt x="6311" y="10297"/>
                    <a:pt x="6144" y="10698"/>
                    <a:pt x="5960" y="11033"/>
                  </a:cubicBezTo>
                  <a:cubicBezTo>
                    <a:pt x="5726" y="10682"/>
                    <a:pt x="5593" y="10247"/>
                    <a:pt x="5543" y="9896"/>
                  </a:cubicBezTo>
                  <a:cubicBezTo>
                    <a:pt x="5509" y="9612"/>
                    <a:pt x="5509" y="9312"/>
                    <a:pt x="5576" y="9027"/>
                  </a:cubicBezTo>
                  <a:cubicBezTo>
                    <a:pt x="5687" y="8917"/>
                    <a:pt x="5784" y="8862"/>
                    <a:pt x="5867" y="8862"/>
                  </a:cubicBezTo>
                  <a:close/>
                  <a:moveTo>
                    <a:pt x="6242" y="1"/>
                  </a:moveTo>
                  <a:cubicBezTo>
                    <a:pt x="6141" y="1"/>
                    <a:pt x="6043" y="57"/>
                    <a:pt x="6011" y="189"/>
                  </a:cubicBezTo>
                  <a:cubicBezTo>
                    <a:pt x="5860" y="840"/>
                    <a:pt x="5944" y="1459"/>
                    <a:pt x="6044" y="2110"/>
                  </a:cubicBezTo>
                  <a:cubicBezTo>
                    <a:pt x="6178" y="2879"/>
                    <a:pt x="6211" y="3681"/>
                    <a:pt x="6328" y="4449"/>
                  </a:cubicBezTo>
                  <a:cubicBezTo>
                    <a:pt x="6512" y="5786"/>
                    <a:pt x="6946" y="7006"/>
                    <a:pt x="7798" y="8042"/>
                  </a:cubicBezTo>
                  <a:cubicBezTo>
                    <a:pt x="8366" y="8743"/>
                    <a:pt x="8801" y="9228"/>
                    <a:pt x="8567" y="10180"/>
                  </a:cubicBezTo>
                  <a:cubicBezTo>
                    <a:pt x="8417" y="10882"/>
                    <a:pt x="7882" y="11634"/>
                    <a:pt x="7113" y="11701"/>
                  </a:cubicBezTo>
                  <a:cubicBezTo>
                    <a:pt x="7091" y="11702"/>
                    <a:pt x="7070" y="11703"/>
                    <a:pt x="7048" y="11703"/>
                  </a:cubicBezTo>
                  <a:cubicBezTo>
                    <a:pt x="6774" y="11703"/>
                    <a:pt x="6529" y="11605"/>
                    <a:pt x="6328" y="11450"/>
                  </a:cubicBezTo>
                  <a:cubicBezTo>
                    <a:pt x="6696" y="10849"/>
                    <a:pt x="6929" y="10130"/>
                    <a:pt x="6796" y="9428"/>
                  </a:cubicBezTo>
                  <a:cubicBezTo>
                    <a:pt x="6679" y="8894"/>
                    <a:pt x="6311" y="8259"/>
                    <a:pt x="5710" y="8242"/>
                  </a:cubicBezTo>
                  <a:cubicBezTo>
                    <a:pt x="5706" y="8242"/>
                    <a:pt x="5702" y="8242"/>
                    <a:pt x="5698" y="8242"/>
                  </a:cubicBezTo>
                  <a:cubicBezTo>
                    <a:pt x="4378" y="8242"/>
                    <a:pt x="5160" y="10950"/>
                    <a:pt x="5593" y="11434"/>
                  </a:cubicBezTo>
                  <a:cubicBezTo>
                    <a:pt x="5610" y="11467"/>
                    <a:pt x="5643" y="11484"/>
                    <a:pt x="5660" y="11500"/>
                  </a:cubicBezTo>
                  <a:cubicBezTo>
                    <a:pt x="5387" y="11860"/>
                    <a:pt x="5076" y="12022"/>
                    <a:pt x="4734" y="12022"/>
                  </a:cubicBezTo>
                  <a:cubicBezTo>
                    <a:pt x="4489" y="12022"/>
                    <a:pt x="4228" y="11938"/>
                    <a:pt x="3955" y="11784"/>
                  </a:cubicBezTo>
                  <a:cubicBezTo>
                    <a:pt x="3688" y="11634"/>
                    <a:pt x="3454" y="11400"/>
                    <a:pt x="3254" y="11133"/>
                  </a:cubicBezTo>
                  <a:cubicBezTo>
                    <a:pt x="3588" y="10849"/>
                    <a:pt x="3855" y="10498"/>
                    <a:pt x="3989" y="10164"/>
                  </a:cubicBezTo>
                  <a:cubicBezTo>
                    <a:pt x="4189" y="9629"/>
                    <a:pt x="4457" y="8526"/>
                    <a:pt x="4022" y="8042"/>
                  </a:cubicBezTo>
                  <a:cubicBezTo>
                    <a:pt x="3831" y="7811"/>
                    <a:pt x="3610" y="7713"/>
                    <a:pt x="3384" y="7713"/>
                  </a:cubicBezTo>
                  <a:cubicBezTo>
                    <a:pt x="3135" y="7713"/>
                    <a:pt x="2880" y="7832"/>
                    <a:pt x="2652" y="8025"/>
                  </a:cubicBezTo>
                  <a:cubicBezTo>
                    <a:pt x="1967" y="8626"/>
                    <a:pt x="2151" y="9829"/>
                    <a:pt x="2385" y="10581"/>
                  </a:cubicBezTo>
                  <a:cubicBezTo>
                    <a:pt x="2435" y="10715"/>
                    <a:pt x="2485" y="10849"/>
                    <a:pt x="2552" y="10982"/>
                  </a:cubicBezTo>
                  <a:cubicBezTo>
                    <a:pt x="2272" y="11153"/>
                    <a:pt x="1949" y="11281"/>
                    <a:pt x="1646" y="11281"/>
                  </a:cubicBezTo>
                  <a:cubicBezTo>
                    <a:pt x="1443" y="11281"/>
                    <a:pt x="1249" y="11223"/>
                    <a:pt x="1081" y="11083"/>
                  </a:cubicBezTo>
                  <a:cubicBezTo>
                    <a:pt x="731" y="10782"/>
                    <a:pt x="664" y="10231"/>
                    <a:pt x="630" y="9813"/>
                  </a:cubicBezTo>
                  <a:cubicBezTo>
                    <a:pt x="564" y="8911"/>
                    <a:pt x="714" y="7992"/>
                    <a:pt x="948" y="7123"/>
                  </a:cubicBezTo>
                  <a:cubicBezTo>
                    <a:pt x="1148" y="6337"/>
                    <a:pt x="1650" y="5669"/>
                    <a:pt x="2017" y="4934"/>
                  </a:cubicBezTo>
                  <a:cubicBezTo>
                    <a:pt x="2585" y="3764"/>
                    <a:pt x="3003" y="2093"/>
                    <a:pt x="2752" y="790"/>
                  </a:cubicBezTo>
                  <a:cubicBezTo>
                    <a:pt x="2725" y="655"/>
                    <a:pt x="2625" y="597"/>
                    <a:pt x="2519" y="597"/>
                  </a:cubicBezTo>
                  <a:cubicBezTo>
                    <a:pt x="2363" y="597"/>
                    <a:pt x="2195" y="725"/>
                    <a:pt x="2234" y="924"/>
                  </a:cubicBezTo>
                  <a:cubicBezTo>
                    <a:pt x="2485" y="2194"/>
                    <a:pt x="1984" y="3798"/>
                    <a:pt x="1432" y="4917"/>
                  </a:cubicBezTo>
                  <a:cubicBezTo>
                    <a:pt x="864" y="6070"/>
                    <a:pt x="363" y="6939"/>
                    <a:pt x="179" y="8242"/>
                  </a:cubicBezTo>
                  <a:cubicBezTo>
                    <a:pt x="0" y="9510"/>
                    <a:pt x="74" y="11842"/>
                    <a:pt x="1636" y="11842"/>
                  </a:cubicBezTo>
                  <a:cubicBezTo>
                    <a:pt x="1824" y="11842"/>
                    <a:pt x="2034" y="11808"/>
                    <a:pt x="2268" y="11734"/>
                  </a:cubicBezTo>
                  <a:cubicBezTo>
                    <a:pt x="2452" y="11667"/>
                    <a:pt x="2652" y="11567"/>
                    <a:pt x="2853" y="11450"/>
                  </a:cubicBezTo>
                  <a:cubicBezTo>
                    <a:pt x="3331" y="12081"/>
                    <a:pt x="4057" y="12557"/>
                    <a:pt x="4764" y="12557"/>
                  </a:cubicBezTo>
                  <a:cubicBezTo>
                    <a:pt x="5217" y="12557"/>
                    <a:pt x="5662" y="12361"/>
                    <a:pt x="6027" y="11885"/>
                  </a:cubicBezTo>
                  <a:cubicBezTo>
                    <a:pt x="6044" y="11885"/>
                    <a:pt x="6044" y="11868"/>
                    <a:pt x="6044" y="11851"/>
                  </a:cubicBezTo>
                  <a:cubicBezTo>
                    <a:pt x="6372" y="12077"/>
                    <a:pt x="6715" y="12181"/>
                    <a:pt x="7049" y="12181"/>
                  </a:cubicBezTo>
                  <a:cubicBezTo>
                    <a:pt x="7803" y="12181"/>
                    <a:pt x="8513" y="11650"/>
                    <a:pt x="8918" y="10782"/>
                  </a:cubicBezTo>
                  <a:cubicBezTo>
                    <a:pt x="9135" y="10331"/>
                    <a:pt x="9285" y="9662"/>
                    <a:pt x="9152" y="9161"/>
                  </a:cubicBezTo>
                  <a:cubicBezTo>
                    <a:pt x="8935" y="8359"/>
                    <a:pt x="8249" y="7824"/>
                    <a:pt x="7782" y="7156"/>
                  </a:cubicBezTo>
                  <a:cubicBezTo>
                    <a:pt x="7113" y="6187"/>
                    <a:pt x="6913" y="4934"/>
                    <a:pt x="6762" y="3798"/>
                  </a:cubicBezTo>
                  <a:cubicBezTo>
                    <a:pt x="6629" y="2745"/>
                    <a:pt x="6278" y="1358"/>
                    <a:pt x="6528" y="339"/>
                  </a:cubicBezTo>
                  <a:cubicBezTo>
                    <a:pt x="6569" y="136"/>
                    <a:pt x="6400" y="1"/>
                    <a:pt x="6242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23"/>
          <p:cNvGrpSpPr/>
          <p:nvPr/>
        </p:nvGrpSpPr>
        <p:grpSpPr>
          <a:xfrm>
            <a:off x="7212941" y="123"/>
            <a:ext cx="1210855" cy="2155109"/>
            <a:chOff x="2052675" y="2828450"/>
            <a:chExt cx="618225" cy="1100275"/>
          </a:xfrm>
        </p:grpSpPr>
        <p:sp>
          <p:nvSpPr>
            <p:cNvPr id="939" name="Google Shape;939;p23"/>
            <p:cNvSpPr/>
            <p:nvPr/>
          </p:nvSpPr>
          <p:spPr>
            <a:xfrm>
              <a:off x="2355500" y="2828450"/>
              <a:ext cx="12150" cy="330850"/>
            </a:xfrm>
            <a:custGeom>
              <a:avLst/>
              <a:gdLst/>
              <a:ahLst/>
              <a:cxnLst/>
              <a:rect l="l" t="t" r="r" b="b"/>
              <a:pathLst>
                <a:path w="486" h="13234" extrusionOk="0">
                  <a:moveTo>
                    <a:pt x="485" y="8522"/>
                  </a:moveTo>
                  <a:lnTo>
                    <a:pt x="469" y="8522"/>
                  </a:lnTo>
                  <a:cubicBezTo>
                    <a:pt x="469" y="6317"/>
                    <a:pt x="452" y="5899"/>
                    <a:pt x="435" y="3693"/>
                  </a:cubicBezTo>
                  <a:cubicBezTo>
                    <a:pt x="435" y="3342"/>
                    <a:pt x="418" y="535"/>
                    <a:pt x="402" y="185"/>
                  </a:cubicBezTo>
                  <a:cubicBezTo>
                    <a:pt x="402" y="118"/>
                    <a:pt x="402" y="251"/>
                    <a:pt x="385" y="185"/>
                  </a:cubicBezTo>
                  <a:cubicBezTo>
                    <a:pt x="368" y="84"/>
                    <a:pt x="302" y="185"/>
                    <a:pt x="235" y="185"/>
                  </a:cubicBezTo>
                  <a:cubicBezTo>
                    <a:pt x="168" y="185"/>
                    <a:pt x="118" y="84"/>
                    <a:pt x="101" y="185"/>
                  </a:cubicBezTo>
                  <a:cubicBezTo>
                    <a:pt x="84" y="251"/>
                    <a:pt x="84" y="118"/>
                    <a:pt x="68" y="185"/>
                  </a:cubicBezTo>
                  <a:cubicBezTo>
                    <a:pt x="68" y="368"/>
                    <a:pt x="51" y="1"/>
                    <a:pt x="51" y="185"/>
                  </a:cubicBezTo>
                  <a:cubicBezTo>
                    <a:pt x="51" y="2006"/>
                    <a:pt x="17" y="5080"/>
                    <a:pt x="17" y="6901"/>
                  </a:cubicBezTo>
                  <a:cubicBezTo>
                    <a:pt x="1" y="9642"/>
                    <a:pt x="1" y="8840"/>
                    <a:pt x="1" y="11580"/>
                  </a:cubicBezTo>
                  <a:cubicBezTo>
                    <a:pt x="1" y="11947"/>
                    <a:pt x="17" y="12332"/>
                    <a:pt x="51" y="12699"/>
                  </a:cubicBezTo>
                  <a:cubicBezTo>
                    <a:pt x="51" y="12850"/>
                    <a:pt x="118" y="13000"/>
                    <a:pt x="151" y="13150"/>
                  </a:cubicBezTo>
                  <a:cubicBezTo>
                    <a:pt x="168" y="13184"/>
                    <a:pt x="201" y="13217"/>
                    <a:pt x="235" y="13217"/>
                  </a:cubicBezTo>
                  <a:cubicBezTo>
                    <a:pt x="285" y="13234"/>
                    <a:pt x="318" y="13200"/>
                    <a:pt x="335" y="13150"/>
                  </a:cubicBezTo>
                  <a:cubicBezTo>
                    <a:pt x="368" y="13000"/>
                    <a:pt x="435" y="12866"/>
                    <a:pt x="435" y="12733"/>
                  </a:cubicBezTo>
                  <a:cubicBezTo>
                    <a:pt x="469" y="12432"/>
                    <a:pt x="485" y="12131"/>
                    <a:pt x="485" y="11830"/>
                  </a:cubicBezTo>
                  <a:cubicBezTo>
                    <a:pt x="485" y="9541"/>
                    <a:pt x="485" y="10794"/>
                    <a:pt x="485" y="852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2141625" y="3310075"/>
              <a:ext cx="443225" cy="508350"/>
            </a:xfrm>
            <a:custGeom>
              <a:avLst/>
              <a:gdLst/>
              <a:ahLst/>
              <a:cxnLst/>
              <a:rect l="l" t="t" r="r" b="b"/>
              <a:pathLst>
                <a:path w="17729" h="20334" extrusionOk="0">
                  <a:moveTo>
                    <a:pt x="7620" y="1"/>
                  </a:moveTo>
                  <a:cubicBezTo>
                    <a:pt x="7136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85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55"/>
                    <a:pt x="5130" y="1805"/>
                    <a:pt x="5114" y="1855"/>
                  </a:cubicBezTo>
                  <a:cubicBezTo>
                    <a:pt x="4997" y="2423"/>
                    <a:pt x="4780" y="2975"/>
                    <a:pt x="4496" y="3493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45"/>
                    <a:pt x="3794" y="4779"/>
                    <a:pt x="3543" y="5097"/>
                  </a:cubicBezTo>
                  <a:cubicBezTo>
                    <a:pt x="3075" y="5682"/>
                    <a:pt x="2608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2" y="7386"/>
                    <a:pt x="1371" y="7636"/>
                    <a:pt x="1154" y="7870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56"/>
                    <a:pt x="486" y="9007"/>
                    <a:pt x="318" y="9374"/>
                  </a:cubicBezTo>
                  <a:cubicBezTo>
                    <a:pt x="252" y="9525"/>
                    <a:pt x="201" y="9708"/>
                    <a:pt x="185" y="9875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78"/>
                    <a:pt x="68" y="10895"/>
                  </a:cubicBezTo>
                  <a:cubicBezTo>
                    <a:pt x="1" y="11078"/>
                    <a:pt x="1" y="11262"/>
                    <a:pt x="18" y="11446"/>
                  </a:cubicBezTo>
                  <a:cubicBezTo>
                    <a:pt x="18" y="11914"/>
                    <a:pt x="18" y="12382"/>
                    <a:pt x="18" y="12866"/>
                  </a:cubicBezTo>
                  <a:cubicBezTo>
                    <a:pt x="18" y="12933"/>
                    <a:pt x="18" y="13017"/>
                    <a:pt x="34" y="13083"/>
                  </a:cubicBezTo>
                  <a:cubicBezTo>
                    <a:pt x="118" y="13351"/>
                    <a:pt x="118" y="13618"/>
                    <a:pt x="135" y="13885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6" y="14871"/>
                    <a:pt x="552" y="15072"/>
                  </a:cubicBezTo>
                  <a:cubicBezTo>
                    <a:pt x="602" y="15239"/>
                    <a:pt x="669" y="15423"/>
                    <a:pt x="719" y="15606"/>
                  </a:cubicBezTo>
                  <a:cubicBezTo>
                    <a:pt x="770" y="15757"/>
                    <a:pt x="836" y="15907"/>
                    <a:pt x="953" y="16007"/>
                  </a:cubicBezTo>
                  <a:cubicBezTo>
                    <a:pt x="1054" y="16108"/>
                    <a:pt x="1120" y="16225"/>
                    <a:pt x="1171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28"/>
                    <a:pt x="2357" y="17996"/>
                  </a:cubicBezTo>
                  <a:cubicBezTo>
                    <a:pt x="2741" y="18313"/>
                    <a:pt x="3176" y="18547"/>
                    <a:pt x="3560" y="18848"/>
                  </a:cubicBezTo>
                  <a:cubicBezTo>
                    <a:pt x="3593" y="18881"/>
                    <a:pt x="3643" y="18915"/>
                    <a:pt x="3694" y="18931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83" y="20017"/>
                  </a:cubicBezTo>
                  <a:cubicBezTo>
                    <a:pt x="6200" y="20051"/>
                    <a:pt x="6334" y="20068"/>
                    <a:pt x="6450" y="20084"/>
                  </a:cubicBezTo>
                  <a:cubicBezTo>
                    <a:pt x="6751" y="20151"/>
                    <a:pt x="7069" y="20151"/>
                    <a:pt x="7369" y="20151"/>
                  </a:cubicBezTo>
                  <a:cubicBezTo>
                    <a:pt x="7537" y="20151"/>
                    <a:pt x="7687" y="20168"/>
                    <a:pt x="7837" y="20218"/>
                  </a:cubicBezTo>
                  <a:cubicBezTo>
                    <a:pt x="8038" y="20268"/>
                    <a:pt x="8238" y="20268"/>
                    <a:pt x="8439" y="20268"/>
                  </a:cubicBezTo>
                  <a:lnTo>
                    <a:pt x="9057" y="20268"/>
                  </a:lnTo>
                  <a:cubicBezTo>
                    <a:pt x="9157" y="20268"/>
                    <a:pt x="9258" y="20285"/>
                    <a:pt x="9358" y="20285"/>
                  </a:cubicBezTo>
                  <a:cubicBezTo>
                    <a:pt x="9598" y="20322"/>
                    <a:pt x="9833" y="20333"/>
                    <a:pt x="10069" y="20333"/>
                  </a:cubicBezTo>
                  <a:cubicBezTo>
                    <a:pt x="10259" y="20333"/>
                    <a:pt x="10450" y="20326"/>
                    <a:pt x="10644" y="20318"/>
                  </a:cubicBezTo>
                  <a:cubicBezTo>
                    <a:pt x="10828" y="20302"/>
                    <a:pt x="11012" y="20268"/>
                    <a:pt x="11162" y="20151"/>
                  </a:cubicBezTo>
                  <a:cubicBezTo>
                    <a:pt x="11212" y="20101"/>
                    <a:pt x="11279" y="20084"/>
                    <a:pt x="11363" y="20084"/>
                  </a:cubicBezTo>
                  <a:cubicBezTo>
                    <a:pt x="11413" y="20084"/>
                    <a:pt x="11480" y="20068"/>
                    <a:pt x="11547" y="20051"/>
                  </a:cubicBezTo>
                  <a:cubicBezTo>
                    <a:pt x="12081" y="19901"/>
                    <a:pt x="12599" y="19717"/>
                    <a:pt x="13084" y="19416"/>
                  </a:cubicBezTo>
                  <a:cubicBezTo>
                    <a:pt x="13151" y="19383"/>
                    <a:pt x="13217" y="19349"/>
                    <a:pt x="13284" y="19316"/>
                  </a:cubicBezTo>
                  <a:cubicBezTo>
                    <a:pt x="13585" y="19165"/>
                    <a:pt x="13886" y="18998"/>
                    <a:pt x="14187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1" y="18614"/>
                    <a:pt x="14638" y="18514"/>
                    <a:pt x="14771" y="18380"/>
                  </a:cubicBezTo>
                  <a:cubicBezTo>
                    <a:pt x="14855" y="18313"/>
                    <a:pt x="14955" y="18246"/>
                    <a:pt x="15005" y="18146"/>
                  </a:cubicBezTo>
                  <a:cubicBezTo>
                    <a:pt x="15072" y="18012"/>
                    <a:pt x="15172" y="17929"/>
                    <a:pt x="15289" y="17862"/>
                  </a:cubicBezTo>
                  <a:cubicBezTo>
                    <a:pt x="15557" y="17695"/>
                    <a:pt x="15774" y="17478"/>
                    <a:pt x="15924" y="17194"/>
                  </a:cubicBezTo>
                  <a:cubicBezTo>
                    <a:pt x="15974" y="17110"/>
                    <a:pt x="16024" y="17027"/>
                    <a:pt x="16108" y="16960"/>
                  </a:cubicBezTo>
                  <a:cubicBezTo>
                    <a:pt x="16225" y="16843"/>
                    <a:pt x="16309" y="16709"/>
                    <a:pt x="16392" y="16559"/>
                  </a:cubicBezTo>
                  <a:cubicBezTo>
                    <a:pt x="16492" y="16392"/>
                    <a:pt x="16593" y="16225"/>
                    <a:pt x="16710" y="16058"/>
                  </a:cubicBezTo>
                  <a:cubicBezTo>
                    <a:pt x="16843" y="15907"/>
                    <a:pt x="16943" y="15757"/>
                    <a:pt x="16994" y="15573"/>
                  </a:cubicBezTo>
                  <a:cubicBezTo>
                    <a:pt x="17077" y="15272"/>
                    <a:pt x="17177" y="14972"/>
                    <a:pt x="17261" y="14687"/>
                  </a:cubicBezTo>
                  <a:cubicBezTo>
                    <a:pt x="17294" y="14604"/>
                    <a:pt x="17311" y="14520"/>
                    <a:pt x="17361" y="14454"/>
                  </a:cubicBezTo>
                  <a:cubicBezTo>
                    <a:pt x="17528" y="14203"/>
                    <a:pt x="17612" y="13919"/>
                    <a:pt x="17629" y="13601"/>
                  </a:cubicBezTo>
                  <a:cubicBezTo>
                    <a:pt x="17629" y="13568"/>
                    <a:pt x="17629" y="13535"/>
                    <a:pt x="17645" y="13501"/>
                  </a:cubicBezTo>
                  <a:cubicBezTo>
                    <a:pt x="17729" y="13284"/>
                    <a:pt x="17712" y="13067"/>
                    <a:pt x="17712" y="12850"/>
                  </a:cubicBezTo>
                  <a:cubicBezTo>
                    <a:pt x="17712" y="12465"/>
                    <a:pt x="17679" y="12098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93"/>
                    <a:pt x="17578" y="10243"/>
                    <a:pt x="17562" y="10193"/>
                  </a:cubicBezTo>
                  <a:cubicBezTo>
                    <a:pt x="17562" y="10143"/>
                    <a:pt x="17545" y="10076"/>
                    <a:pt x="17545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77" y="8756"/>
                    <a:pt x="16943" y="8489"/>
                  </a:cubicBezTo>
                  <a:cubicBezTo>
                    <a:pt x="16726" y="8004"/>
                    <a:pt x="16359" y="7636"/>
                    <a:pt x="15974" y="7286"/>
                  </a:cubicBezTo>
                  <a:cubicBezTo>
                    <a:pt x="15841" y="7152"/>
                    <a:pt x="15690" y="7002"/>
                    <a:pt x="15557" y="6851"/>
                  </a:cubicBezTo>
                  <a:cubicBezTo>
                    <a:pt x="15106" y="6300"/>
                    <a:pt x="14671" y="5732"/>
                    <a:pt x="14220" y="5164"/>
                  </a:cubicBezTo>
                  <a:cubicBezTo>
                    <a:pt x="13919" y="4796"/>
                    <a:pt x="13652" y="4412"/>
                    <a:pt x="13451" y="3977"/>
                  </a:cubicBezTo>
                  <a:cubicBezTo>
                    <a:pt x="13401" y="3860"/>
                    <a:pt x="13351" y="3743"/>
                    <a:pt x="13284" y="3626"/>
                  </a:cubicBezTo>
                  <a:cubicBezTo>
                    <a:pt x="13034" y="3209"/>
                    <a:pt x="12833" y="2774"/>
                    <a:pt x="12699" y="2306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7"/>
                    <a:pt x="12466" y="1070"/>
                    <a:pt x="12365" y="736"/>
                  </a:cubicBezTo>
                  <a:cubicBezTo>
                    <a:pt x="12349" y="686"/>
                    <a:pt x="12315" y="619"/>
                    <a:pt x="12265" y="585"/>
                  </a:cubicBezTo>
                  <a:cubicBezTo>
                    <a:pt x="12081" y="402"/>
                    <a:pt x="11864" y="268"/>
                    <a:pt x="11613" y="184"/>
                  </a:cubicBezTo>
                  <a:cubicBezTo>
                    <a:pt x="11496" y="151"/>
                    <a:pt x="11363" y="134"/>
                    <a:pt x="11229" y="101"/>
                  </a:cubicBezTo>
                  <a:cubicBezTo>
                    <a:pt x="10945" y="34"/>
                    <a:pt x="10644" y="17"/>
                    <a:pt x="10360" y="17"/>
                  </a:cubicBezTo>
                  <a:cubicBezTo>
                    <a:pt x="9859" y="1"/>
                    <a:pt x="9358" y="1"/>
                    <a:pt x="8857" y="1"/>
                  </a:cubicBezTo>
                  <a:cubicBezTo>
                    <a:pt x="8578" y="1"/>
                    <a:pt x="8307" y="8"/>
                    <a:pt x="8033" y="8"/>
                  </a:cubicBezTo>
                  <a:cubicBezTo>
                    <a:pt x="7897" y="8"/>
                    <a:pt x="7759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2290750" y="3269400"/>
              <a:ext cx="144150" cy="36950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28" y="0"/>
                  </a:moveTo>
                  <a:cubicBezTo>
                    <a:pt x="2447" y="0"/>
                    <a:pt x="2165" y="15"/>
                    <a:pt x="1872" y="24"/>
                  </a:cubicBezTo>
                  <a:cubicBezTo>
                    <a:pt x="1780" y="32"/>
                    <a:pt x="1688" y="36"/>
                    <a:pt x="1599" y="36"/>
                  </a:cubicBezTo>
                  <a:cubicBezTo>
                    <a:pt x="1509" y="36"/>
                    <a:pt x="1421" y="32"/>
                    <a:pt x="1338" y="24"/>
                  </a:cubicBezTo>
                  <a:cubicBezTo>
                    <a:pt x="1260" y="13"/>
                    <a:pt x="1184" y="9"/>
                    <a:pt x="1109" y="9"/>
                  </a:cubicBezTo>
                  <a:cubicBezTo>
                    <a:pt x="942" y="9"/>
                    <a:pt x="781" y="29"/>
                    <a:pt x="619" y="40"/>
                  </a:cubicBezTo>
                  <a:cubicBezTo>
                    <a:pt x="469" y="191"/>
                    <a:pt x="318" y="341"/>
                    <a:pt x="185" y="475"/>
                  </a:cubicBezTo>
                  <a:cubicBezTo>
                    <a:pt x="101" y="558"/>
                    <a:pt x="34" y="642"/>
                    <a:pt x="18" y="759"/>
                  </a:cubicBezTo>
                  <a:cubicBezTo>
                    <a:pt x="18" y="943"/>
                    <a:pt x="1" y="1126"/>
                    <a:pt x="1" y="1310"/>
                  </a:cubicBezTo>
                  <a:cubicBezTo>
                    <a:pt x="1" y="1360"/>
                    <a:pt x="18" y="1410"/>
                    <a:pt x="34" y="1477"/>
                  </a:cubicBezTo>
                  <a:cubicBezTo>
                    <a:pt x="135" y="1461"/>
                    <a:pt x="201" y="1461"/>
                    <a:pt x="268" y="1427"/>
                  </a:cubicBezTo>
                  <a:cubicBezTo>
                    <a:pt x="602" y="1327"/>
                    <a:pt x="937" y="1294"/>
                    <a:pt x="1287" y="1294"/>
                  </a:cubicBezTo>
                  <a:lnTo>
                    <a:pt x="4328" y="1294"/>
                  </a:lnTo>
                  <a:cubicBezTo>
                    <a:pt x="4729" y="1294"/>
                    <a:pt x="5147" y="1294"/>
                    <a:pt x="5531" y="1444"/>
                  </a:cubicBezTo>
                  <a:cubicBezTo>
                    <a:pt x="5582" y="1461"/>
                    <a:pt x="5648" y="1461"/>
                    <a:pt x="5732" y="1461"/>
                  </a:cubicBezTo>
                  <a:cubicBezTo>
                    <a:pt x="5749" y="1377"/>
                    <a:pt x="5765" y="1310"/>
                    <a:pt x="5765" y="1227"/>
                  </a:cubicBezTo>
                  <a:cubicBezTo>
                    <a:pt x="5749" y="1093"/>
                    <a:pt x="5749" y="943"/>
                    <a:pt x="5732" y="792"/>
                  </a:cubicBezTo>
                  <a:cubicBezTo>
                    <a:pt x="5715" y="575"/>
                    <a:pt x="5598" y="441"/>
                    <a:pt x="5398" y="375"/>
                  </a:cubicBezTo>
                  <a:cubicBezTo>
                    <a:pt x="5181" y="308"/>
                    <a:pt x="4980" y="241"/>
                    <a:pt x="4763" y="207"/>
                  </a:cubicBezTo>
                  <a:cubicBezTo>
                    <a:pt x="4312" y="141"/>
                    <a:pt x="3877" y="91"/>
                    <a:pt x="3426" y="40"/>
                  </a:cubicBezTo>
                  <a:cubicBezTo>
                    <a:pt x="3192" y="10"/>
                    <a:pt x="2960" y="0"/>
                    <a:pt x="2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2303300" y="3231200"/>
              <a:ext cx="118650" cy="37125"/>
            </a:xfrm>
            <a:custGeom>
              <a:avLst/>
              <a:gdLst/>
              <a:ahLst/>
              <a:cxnLst/>
              <a:rect l="l" t="t" r="r" b="b"/>
              <a:pathLst>
                <a:path w="4746" h="1485" extrusionOk="0">
                  <a:moveTo>
                    <a:pt x="1414" y="0"/>
                  </a:moveTo>
                  <a:cubicBezTo>
                    <a:pt x="1149" y="0"/>
                    <a:pt x="884" y="20"/>
                    <a:pt x="618" y="31"/>
                  </a:cubicBezTo>
                  <a:cubicBezTo>
                    <a:pt x="334" y="48"/>
                    <a:pt x="234" y="265"/>
                    <a:pt x="50" y="399"/>
                  </a:cubicBezTo>
                  <a:cubicBezTo>
                    <a:pt x="34" y="415"/>
                    <a:pt x="34" y="432"/>
                    <a:pt x="34" y="449"/>
                  </a:cubicBezTo>
                  <a:cubicBezTo>
                    <a:pt x="34" y="616"/>
                    <a:pt x="0" y="783"/>
                    <a:pt x="50" y="950"/>
                  </a:cubicBezTo>
                  <a:cubicBezTo>
                    <a:pt x="100" y="1117"/>
                    <a:pt x="151" y="1284"/>
                    <a:pt x="134" y="1485"/>
                  </a:cubicBezTo>
                  <a:cubicBezTo>
                    <a:pt x="251" y="1468"/>
                    <a:pt x="351" y="1451"/>
                    <a:pt x="451" y="1418"/>
                  </a:cubicBezTo>
                  <a:cubicBezTo>
                    <a:pt x="735" y="1368"/>
                    <a:pt x="1019" y="1284"/>
                    <a:pt x="1303" y="1234"/>
                  </a:cubicBezTo>
                  <a:cubicBezTo>
                    <a:pt x="1604" y="1192"/>
                    <a:pt x="1905" y="1172"/>
                    <a:pt x="2206" y="1172"/>
                  </a:cubicBezTo>
                  <a:cubicBezTo>
                    <a:pt x="2506" y="1172"/>
                    <a:pt x="2807" y="1192"/>
                    <a:pt x="3108" y="1234"/>
                  </a:cubicBezTo>
                  <a:cubicBezTo>
                    <a:pt x="3576" y="1301"/>
                    <a:pt x="4044" y="1334"/>
                    <a:pt x="4511" y="1435"/>
                  </a:cubicBezTo>
                  <a:cubicBezTo>
                    <a:pt x="4517" y="1440"/>
                    <a:pt x="4524" y="1442"/>
                    <a:pt x="4533" y="1442"/>
                  </a:cubicBezTo>
                  <a:cubicBezTo>
                    <a:pt x="4549" y="1442"/>
                    <a:pt x="4567" y="1435"/>
                    <a:pt x="4578" y="1435"/>
                  </a:cubicBezTo>
                  <a:cubicBezTo>
                    <a:pt x="4612" y="1318"/>
                    <a:pt x="4612" y="1201"/>
                    <a:pt x="4662" y="1101"/>
                  </a:cubicBezTo>
                  <a:cubicBezTo>
                    <a:pt x="4745" y="883"/>
                    <a:pt x="4729" y="683"/>
                    <a:pt x="4712" y="482"/>
                  </a:cubicBezTo>
                  <a:cubicBezTo>
                    <a:pt x="4679" y="449"/>
                    <a:pt x="4645" y="432"/>
                    <a:pt x="4612" y="415"/>
                  </a:cubicBezTo>
                  <a:cubicBezTo>
                    <a:pt x="4511" y="382"/>
                    <a:pt x="4395" y="332"/>
                    <a:pt x="4278" y="299"/>
                  </a:cubicBezTo>
                  <a:cubicBezTo>
                    <a:pt x="3593" y="115"/>
                    <a:pt x="2874" y="14"/>
                    <a:pt x="2156" y="14"/>
                  </a:cubicBezTo>
                  <a:lnTo>
                    <a:pt x="1771" y="14"/>
                  </a:lnTo>
                  <a:cubicBezTo>
                    <a:pt x="1652" y="4"/>
                    <a:pt x="153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2314150" y="3180550"/>
              <a:ext cx="97775" cy="51025"/>
            </a:xfrm>
            <a:custGeom>
              <a:avLst/>
              <a:gdLst/>
              <a:ahLst/>
              <a:cxnLst/>
              <a:rect l="l" t="t" r="r" b="b"/>
              <a:pathLst>
                <a:path w="3911" h="2041" extrusionOk="0">
                  <a:moveTo>
                    <a:pt x="1850" y="1"/>
                  </a:moveTo>
                  <a:cubicBezTo>
                    <a:pt x="1690" y="1"/>
                    <a:pt x="1526" y="9"/>
                    <a:pt x="1371" y="69"/>
                  </a:cubicBezTo>
                  <a:cubicBezTo>
                    <a:pt x="1321" y="86"/>
                    <a:pt x="1270" y="86"/>
                    <a:pt x="1237" y="86"/>
                  </a:cubicBezTo>
                  <a:cubicBezTo>
                    <a:pt x="970" y="152"/>
                    <a:pt x="719" y="219"/>
                    <a:pt x="519" y="420"/>
                  </a:cubicBezTo>
                  <a:cubicBezTo>
                    <a:pt x="435" y="520"/>
                    <a:pt x="335" y="604"/>
                    <a:pt x="235" y="670"/>
                  </a:cubicBezTo>
                  <a:cubicBezTo>
                    <a:pt x="84" y="787"/>
                    <a:pt x="17" y="921"/>
                    <a:pt x="34" y="1122"/>
                  </a:cubicBezTo>
                  <a:cubicBezTo>
                    <a:pt x="34" y="1339"/>
                    <a:pt x="17" y="1556"/>
                    <a:pt x="17" y="1773"/>
                  </a:cubicBezTo>
                  <a:cubicBezTo>
                    <a:pt x="17" y="1823"/>
                    <a:pt x="1" y="1873"/>
                    <a:pt x="67" y="1924"/>
                  </a:cubicBezTo>
                  <a:cubicBezTo>
                    <a:pt x="101" y="1924"/>
                    <a:pt x="134" y="1907"/>
                    <a:pt x="184" y="1890"/>
                  </a:cubicBezTo>
                  <a:cubicBezTo>
                    <a:pt x="435" y="1807"/>
                    <a:pt x="702" y="1790"/>
                    <a:pt x="970" y="1790"/>
                  </a:cubicBezTo>
                  <a:cubicBezTo>
                    <a:pt x="1204" y="1773"/>
                    <a:pt x="1454" y="1773"/>
                    <a:pt x="1705" y="1773"/>
                  </a:cubicBezTo>
                  <a:cubicBezTo>
                    <a:pt x="1791" y="1767"/>
                    <a:pt x="1877" y="1764"/>
                    <a:pt x="1962" y="1764"/>
                  </a:cubicBezTo>
                  <a:cubicBezTo>
                    <a:pt x="2344" y="1764"/>
                    <a:pt x="2723" y="1819"/>
                    <a:pt x="3092" y="1873"/>
                  </a:cubicBezTo>
                  <a:cubicBezTo>
                    <a:pt x="3359" y="1924"/>
                    <a:pt x="3610" y="1990"/>
                    <a:pt x="3910" y="2040"/>
                  </a:cubicBezTo>
                  <a:cubicBezTo>
                    <a:pt x="3894" y="1924"/>
                    <a:pt x="3860" y="1840"/>
                    <a:pt x="3860" y="1756"/>
                  </a:cubicBezTo>
                  <a:cubicBezTo>
                    <a:pt x="3877" y="1556"/>
                    <a:pt x="3777" y="1472"/>
                    <a:pt x="3610" y="1406"/>
                  </a:cubicBezTo>
                  <a:cubicBezTo>
                    <a:pt x="3560" y="1389"/>
                    <a:pt x="3493" y="1355"/>
                    <a:pt x="3443" y="1339"/>
                  </a:cubicBezTo>
                  <a:cubicBezTo>
                    <a:pt x="3075" y="1255"/>
                    <a:pt x="2707" y="1172"/>
                    <a:pt x="2323" y="1172"/>
                  </a:cubicBezTo>
                  <a:cubicBezTo>
                    <a:pt x="2206" y="1172"/>
                    <a:pt x="2089" y="1176"/>
                    <a:pt x="1972" y="1176"/>
                  </a:cubicBezTo>
                  <a:cubicBezTo>
                    <a:pt x="1855" y="1176"/>
                    <a:pt x="1738" y="1172"/>
                    <a:pt x="1621" y="1155"/>
                  </a:cubicBezTo>
                  <a:cubicBezTo>
                    <a:pt x="1425" y="1122"/>
                    <a:pt x="1237" y="1097"/>
                    <a:pt x="1046" y="1097"/>
                  </a:cubicBezTo>
                  <a:cubicBezTo>
                    <a:pt x="943" y="1097"/>
                    <a:pt x="841" y="1104"/>
                    <a:pt x="736" y="1122"/>
                  </a:cubicBezTo>
                  <a:cubicBezTo>
                    <a:pt x="717" y="1128"/>
                    <a:pt x="697" y="1132"/>
                    <a:pt x="676" y="1132"/>
                  </a:cubicBezTo>
                  <a:cubicBezTo>
                    <a:pt x="641" y="1132"/>
                    <a:pt x="607" y="1120"/>
                    <a:pt x="585" y="1088"/>
                  </a:cubicBezTo>
                  <a:cubicBezTo>
                    <a:pt x="602" y="1005"/>
                    <a:pt x="669" y="1021"/>
                    <a:pt x="719" y="1005"/>
                  </a:cubicBezTo>
                  <a:cubicBezTo>
                    <a:pt x="920" y="971"/>
                    <a:pt x="1137" y="954"/>
                    <a:pt x="1337" y="904"/>
                  </a:cubicBezTo>
                  <a:cubicBezTo>
                    <a:pt x="1488" y="871"/>
                    <a:pt x="1638" y="837"/>
                    <a:pt x="1788" y="837"/>
                  </a:cubicBezTo>
                  <a:lnTo>
                    <a:pt x="2223" y="837"/>
                  </a:lnTo>
                  <a:cubicBezTo>
                    <a:pt x="2267" y="836"/>
                    <a:pt x="2312" y="835"/>
                    <a:pt x="2356" y="835"/>
                  </a:cubicBezTo>
                  <a:cubicBezTo>
                    <a:pt x="2841" y="835"/>
                    <a:pt x="3301" y="920"/>
                    <a:pt x="3760" y="1088"/>
                  </a:cubicBezTo>
                  <a:lnTo>
                    <a:pt x="3844" y="1088"/>
                  </a:lnTo>
                  <a:cubicBezTo>
                    <a:pt x="3860" y="988"/>
                    <a:pt x="3860" y="904"/>
                    <a:pt x="3793" y="837"/>
                  </a:cubicBezTo>
                  <a:cubicBezTo>
                    <a:pt x="3576" y="587"/>
                    <a:pt x="3342" y="370"/>
                    <a:pt x="3058" y="203"/>
                  </a:cubicBezTo>
                  <a:cubicBezTo>
                    <a:pt x="3025" y="203"/>
                    <a:pt x="2991" y="186"/>
                    <a:pt x="2975" y="186"/>
                  </a:cubicBezTo>
                  <a:cubicBezTo>
                    <a:pt x="2791" y="136"/>
                    <a:pt x="2624" y="102"/>
                    <a:pt x="2440" y="52"/>
                  </a:cubicBezTo>
                  <a:cubicBezTo>
                    <a:pt x="2306" y="2"/>
                    <a:pt x="2189" y="2"/>
                    <a:pt x="2039" y="2"/>
                  </a:cubicBezTo>
                  <a:cubicBezTo>
                    <a:pt x="1977" y="2"/>
                    <a:pt x="191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2333375" y="3157200"/>
              <a:ext cx="58925" cy="20900"/>
            </a:xfrm>
            <a:custGeom>
              <a:avLst/>
              <a:gdLst/>
              <a:ahLst/>
              <a:cxnLst/>
              <a:rect l="l" t="t" r="r" b="b"/>
              <a:pathLst>
                <a:path w="2357" h="836" extrusionOk="0">
                  <a:moveTo>
                    <a:pt x="1220" y="0"/>
                  </a:moveTo>
                  <a:cubicBezTo>
                    <a:pt x="1053" y="0"/>
                    <a:pt x="886" y="50"/>
                    <a:pt x="735" y="67"/>
                  </a:cubicBezTo>
                  <a:cubicBezTo>
                    <a:pt x="669" y="67"/>
                    <a:pt x="618" y="67"/>
                    <a:pt x="568" y="84"/>
                  </a:cubicBezTo>
                  <a:cubicBezTo>
                    <a:pt x="518" y="101"/>
                    <a:pt x="451" y="101"/>
                    <a:pt x="418" y="134"/>
                  </a:cubicBezTo>
                  <a:cubicBezTo>
                    <a:pt x="201" y="301"/>
                    <a:pt x="34" y="518"/>
                    <a:pt x="0" y="836"/>
                  </a:cubicBezTo>
                  <a:cubicBezTo>
                    <a:pt x="268" y="769"/>
                    <a:pt x="485" y="702"/>
                    <a:pt x="719" y="652"/>
                  </a:cubicBezTo>
                  <a:cubicBezTo>
                    <a:pt x="786" y="635"/>
                    <a:pt x="836" y="635"/>
                    <a:pt x="902" y="635"/>
                  </a:cubicBezTo>
                  <a:lnTo>
                    <a:pt x="1454" y="635"/>
                  </a:lnTo>
                  <a:cubicBezTo>
                    <a:pt x="1504" y="635"/>
                    <a:pt x="1571" y="635"/>
                    <a:pt x="1621" y="652"/>
                  </a:cubicBezTo>
                  <a:cubicBezTo>
                    <a:pt x="1838" y="702"/>
                    <a:pt x="2055" y="769"/>
                    <a:pt x="2273" y="819"/>
                  </a:cubicBezTo>
                  <a:cubicBezTo>
                    <a:pt x="2284" y="825"/>
                    <a:pt x="2293" y="827"/>
                    <a:pt x="2302" y="827"/>
                  </a:cubicBezTo>
                  <a:cubicBezTo>
                    <a:pt x="2319" y="827"/>
                    <a:pt x="2334" y="819"/>
                    <a:pt x="2356" y="819"/>
                  </a:cubicBezTo>
                  <a:cubicBezTo>
                    <a:pt x="2323" y="568"/>
                    <a:pt x="2206" y="385"/>
                    <a:pt x="2039" y="218"/>
                  </a:cubicBezTo>
                  <a:cubicBezTo>
                    <a:pt x="1938" y="134"/>
                    <a:pt x="1838" y="84"/>
                    <a:pt x="1704" y="67"/>
                  </a:cubicBezTo>
                  <a:cubicBezTo>
                    <a:pt x="1537" y="50"/>
                    <a:pt x="1370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2155425" y="3319225"/>
              <a:ext cx="426100" cy="490525"/>
            </a:xfrm>
            <a:custGeom>
              <a:avLst/>
              <a:gdLst/>
              <a:ahLst/>
              <a:cxnLst/>
              <a:rect l="l" t="t" r="r" b="b"/>
              <a:pathLst>
                <a:path w="17044" h="19621" extrusionOk="0">
                  <a:moveTo>
                    <a:pt x="6201" y="1"/>
                  </a:moveTo>
                  <a:cubicBezTo>
                    <a:pt x="5834" y="1"/>
                    <a:pt x="5498" y="114"/>
                    <a:pt x="5213" y="487"/>
                  </a:cubicBezTo>
                  <a:cubicBezTo>
                    <a:pt x="4612" y="1289"/>
                    <a:pt x="4445" y="2308"/>
                    <a:pt x="4127" y="3227"/>
                  </a:cubicBezTo>
                  <a:cubicBezTo>
                    <a:pt x="3676" y="4530"/>
                    <a:pt x="2774" y="5566"/>
                    <a:pt x="1888" y="6602"/>
                  </a:cubicBezTo>
                  <a:cubicBezTo>
                    <a:pt x="1153" y="7471"/>
                    <a:pt x="819" y="8189"/>
                    <a:pt x="518" y="9292"/>
                  </a:cubicBezTo>
                  <a:cubicBezTo>
                    <a:pt x="201" y="10445"/>
                    <a:pt x="0" y="11431"/>
                    <a:pt x="0" y="12617"/>
                  </a:cubicBezTo>
                  <a:cubicBezTo>
                    <a:pt x="0" y="13770"/>
                    <a:pt x="318" y="14622"/>
                    <a:pt x="852" y="15625"/>
                  </a:cubicBezTo>
                  <a:cubicBezTo>
                    <a:pt x="1404" y="16644"/>
                    <a:pt x="2122" y="17396"/>
                    <a:pt x="3025" y="18131"/>
                  </a:cubicBezTo>
                  <a:cubicBezTo>
                    <a:pt x="3877" y="18833"/>
                    <a:pt x="4779" y="19484"/>
                    <a:pt x="5915" y="19585"/>
                  </a:cubicBezTo>
                  <a:cubicBezTo>
                    <a:pt x="6206" y="19609"/>
                    <a:pt x="6493" y="19620"/>
                    <a:pt x="6776" y="19620"/>
                  </a:cubicBezTo>
                  <a:cubicBezTo>
                    <a:pt x="7664" y="19620"/>
                    <a:pt x="8525" y="19507"/>
                    <a:pt x="9424" y="19317"/>
                  </a:cubicBezTo>
                  <a:cubicBezTo>
                    <a:pt x="10660" y="19050"/>
                    <a:pt x="11763" y="18916"/>
                    <a:pt x="12833" y="18164"/>
                  </a:cubicBezTo>
                  <a:cubicBezTo>
                    <a:pt x="14620" y="16895"/>
                    <a:pt x="15673" y="14923"/>
                    <a:pt x="16508" y="12951"/>
                  </a:cubicBezTo>
                  <a:cubicBezTo>
                    <a:pt x="16893" y="12049"/>
                    <a:pt x="17043" y="10863"/>
                    <a:pt x="16876" y="9894"/>
                  </a:cubicBezTo>
                  <a:cubicBezTo>
                    <a:pt x="16692" y="8908"/>
                    <a:pt x="16074" y="8323"/>
                    <a:pt x="15389" y="7655"/>
                  </a:cubicBezTo>
                  <a:cubicBezTo>
                    <a:pt x="14520" y="6786"/>
                    <a:pt x="13451" y="5934"/>
                    <a:pt x="13016" y="4747"/>
                  </a:cubicBezTo>
                  <a:cubicBezTo>
                    <a:pt x="12599" y="3578"/>
                    <a:pt x="12465" y="2392"/>
                    <a:pt x="11780" y="1339"/>
                  </a:cubicBezTo>
                  <a:cubicBezTo>
                    <a:pt x="11112" y="320"/>
                    <a:pt x="10092" y="103"/>
                    <a:pt x="8956" y="36"/>
                  </a:cubicBezTo>
                  <a:cubicBezTo>
                    <a:pt x="8897" y="32"/>
                    <a:pt x="8836" y="31"/>
                    <a:pt x="8774" y="31"/>
                  </a:cubicBezTo>
                  <a:cubicBezTo>
                    <a:pt x="8286" y="31"/>
                    <a:pt x="7719" y="124"/>
                    <a:pt x="7209" y="124"/>
                  </a:cubicBezTo>
                  <a:cubicBezTo>
                    <a:pt x="7144" y="124"/>
                    <a:pt x="7080" y="123"/>
                    <a:pt x="7018" y="119"/>
                  </a:cubicBezTo>
                  <a:cubicBezTo>
                    <a:pt x="6735" y="57"/>
                    <a:pt x="6460" y="1"/>
                    <a:pt x="6201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2330700" y="3160900"/>
              <a:ext cx="59075" cy="22450"/>
            </a:xfrm>
            <a:custGeom>
              <a:avLst/>
              <a:gdLst/>
              <a:ahLst/>
              <a:cxnLst/>
              <a:rect l="l" t="t" r="r" b="b"/>
              <a:pathLst>
                <a:path w="2363" h="898" extrusionOk="0">
                  <a:moveTo>
                    <a:pt x="1353" y="0"/>
                  </a:moveTo>
                  <a:cubicBezTo>
                    <a:pt x="1267" y="0"/>
                    <a:pt x="1180" y="10"/>
                    <a:pt x="1093" y="19"/>
                  </a:cubicBezTo>
                  <a:cubicBezTo>
                    <a:pt x="792" y="86"/>
                    <a:pt x="491" y="203"/>
                    <a:pt x="224" y="387"/>
                  </a:cubicBezTo>
                  <a:cubicBezTo>
                    <a:pt x="0" y="555"/>
                    <a:pt x="151" y="898"/>
                    <a:pt x="363" y="898"/>
                  </a:cubicBezTo>
                  <a:cubicBezTo>
                    <a:pt x="404" y="898"/>
                    <a:pt x="448" y="885"/>
                    <a:pt x="491" y="855"/>
                  </a:cubicBezTo>
                  <a:cubicBezTo>
                    <a:pt x="725" y="688"/>
                    <a:pt x="993" y="571"/>
                    <a:pt x="1277" y="537"/>
                  </a:cubicBezTo>
                  <a:cubicBezTo>
                    <a:pt x="1296" y="535"/>
                    <a:pt x="1316" y="533"/>
                    <a:pt x="1335" y="533"/>
                  </a:cubicBezTo>
                  <a:cubicBezTo>
                    <a:pt x="1552" y="533"/>
                    <a:pt x="1782" y="689"/>
                    <a:pt x="2012" y="705"/>
                  </a:cubicBezTo>
                  <a:cubicBezTo>
                    <a:pt x="2023" y="706"/>
                    <a:pt x="2033" y="706"/>
                    <a:pt x="2043" y="706"/>
                  </a:cubicBezTo>
                  <a:cubicBezTo>
                    <a:pt x="2363" y="706"/>
                    <a:pt x="2352" y="202"/>
                    <a:pt x="2012" y="170"/>
                  </a:cubicBezTo>
                  <a:cubicBezTo>
                    <a:pt x="1845" y="153"/>
                    <a:pt x="1695" y="70"/>
                    <a:pt x="1544" y="19"/>
                  </a:cubicBezTo>
                  <a:cubicBezTo>
                    <a:pt x="1481" y="5"/>
                    <a:pt x="1417" y="0"/>
                    <a:pt x="135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2317500" y="3186250"/>
              <a:ext cx="90875" cy="26475"/>
            </a:xfrm>
            <a:custGeom>
              <a:avLst/>
              <a:gdLst/>
              <a:ahLst/>
              <a:cxnLst/>
              <a:rect l="l" t="t" r="r" b="b"/>
              <a:pathLst>
                <a:path w="3635" h="1059" extrusionOk="0">
                  <a:moveTo>
                    <a:pt x="1505" y="1"/>
                  </a:moveTo>
                  <a:cubicBezTo>
                    <a:pt x="1043" y="1"/>
                    <a:pt x="232" y="213"/>
                    <a:pt x="50" y="576"/>
                  </a:cubicBezTo>
                  <a:cubicBezTo>
                    <a:pt x="0" y="676"/>
                    <a:pt x="0" y="810"/>
                    <a:pt x="101" y="894"/>
                  </a:cubicBezTo>
                  <a:cubicBezTo>
                    <a:pt x="101" y="910"/>
                    <a:pt x="117" y="910"/>
                    <a:pt x="117" y="910"/>
                  </a:cubicBezTo>
                  <a:cubicBezTo>
                    <a:pt x="172" y="960"/>
                    <a:pt x="234" y="980"/>
                    <a:pt x="295" y="980"/>
                  </a:cubicBezTo>
                  <a:cubicBezTo>
                    <a:pt x="418" y="980"/>
                    <a:pt x="535" y="894"/>
                    <a:pt x="568" y="793"/>
                  </a:cubicBezTo>
                  <a:cubicBezTo>
                    <a:pt x="743" y="633"/>
                    <a:pt x="1261" y="536"/>
                    <a:pt x="1535" y="536"/>
                  </a:cubicBezTo>
                  <a:cubicBezTo>
                    <a:pt x="1575" y="536"/>
                    <a:pt x="1610" y="538"/>
                    <a:pt x="1638" y="543"/>
                  </a:cubicBezTo>
                  <a:cubicBezTo>
                    <a:pt x="1905" y="559"/>
                    <a:pt x="2958" y="643"/>
                    <a:pt x="3075" y="927"/>
                  </a:cubicBezTo>
                  <a:cubicBezTo>
                    <a:pt x="3121" y="1020"/>
                    <a:pt x="3197" y="1059"/>
                    <a:pt x="3275" y="1059"/>
                  </a:cubicBezTo>
                  <a:cubicBezTo>
                    <a:pt x="3448" y="1059"/>
                    <a:pt x="3635" y="867"/>
                    <a:pt x="3542" y="660"/>
                  </a:cubicBezTo>
                  <a:cubicBezTo>
                    <a:pt x="3292" y="108"/>
                    <a:pt x="2122" y="58"/>
                    <a:pt x="1638" y="8"/>
                  </a:cubicBezTo>
                  <a:cubicBezTo>
                    <a:pt x="1598" y="3"/>
                    <a:pt x="1553" y="1"/>
                    <a:pt x="15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2310800" y="3210050"/>
              <a:ext cx="95275" cy="20100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693" y="1"/>
                  </a:moveTo>
                  <a:cubicBezTo>
                    <a:pt x="1193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" y="493"/>
                  </a:cubicBezTo>
                  <a:cubicBezTo>
                    <a:pt x="18" y="510"/>
                    <a:pt x="18" y="526"/>
                    <a:pt x="18" y="543"/>
                  </a:cubicBezTo>
                  <a:cubicBezTo>
                    <a:pt x="28" y="712"/>
                    <a:pt x="172" y="794"/>
                    <a:pt x="306" y="794"/>
                  </a:cubicBezTo>
                  <a:cubicBezTo>
                    <a:pt x="384" y="794"/>
                    <a:pt x="459" y="766"/>
                    <a:pt x="502" y="710"/>
                  </a:cubicBezTo>
                  <a:cubicBezTo>
                    <a:pt x="881" y="584"/>
                    <a:pt x="1269" y="524"/>
                    <a:pt x="1659" y="524"/>
                  </a:cubicBezTo>
                  <a:cubicBezTo>
                    <a:pt x="1786" y="524"/>
                    <a:pt x="1912" y="531"/>
                    <a:pt x="2039" y="543"/>
                  </a:cubicBezTo>
                  <a:cubicBezTo>
                    <a:pt x="2307" y="560"/>
                    <a:pt x="3075" y="543"/>
                    <a:pt x="3309" y="693"/>
                  </a:cubicBezTo>
                  <a:cubicBezTo>
                    <a:pt x="3363" y="762"/>
                    <a:pt x="3451" y="803"/>
                    <a:pt x="3538" y="803"/>
                  </a:cubicBezTo>
                  <a:cubicBezTo>
                    <a:pt x="3641" y="803"/>
                    <a:pt x="3741" y="746"/>
                    <a:pt x="3777" y="610"/>
                  </a:cubicBezTo>
                  <a:cubicBezTo>
                    <a:pt x="3777" y="610"/>
                    <a:pt x="3777" y="593"/>
                    <a:pt x="3777" y="593"/>
                  </a:cubicBezTo>
                  <a:cubicBezTo>
                    <a:pt x="3810" y="510"/>
                    <a:pt x="3777" y="409"/>
                    <a:pt x="3710" y="343"/>
                  </a:cubicBezTo>
                  <a:cubicBezTo>
                    <a:pt x="3426" y="58"/>
                    <a:pt x="2775" y="92"/>
                    <a:pt x="2390" y="42"/>
                  </a:cubicBezTo>
                  <a:cubicBezTo>
                    <a:pt x="2154" y="15"/>
                    <a:pt x="1922" y="1"/>
                    <a:pt x="16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2305075" y="3243175"/>
              <a:ext cx="112375" cy="29975"/>
            </a:xfrm>
            <a:custGeom>
              <a:avLst/>
              <a:gdLst/>
              <a:ahLst/>
              <a:cxnLst/>
              <a:rect l="l" t="t" r="r" b="b"/>
              <a:pathLst>
                <a:path w="4495" h="1199" extrusionOk="0">
                  <a:moveTo>
                    <a:pt x="2382" y="1"/>
                  </a:moveTo>
                  <a:cubicBezTo>
                    <a:pt x="1764" y="1"/>
                    <a:pt x="1143" y="51"/>
                    <a:pt x="514" y="137"/>
                  </a:cubicBezTo>
                  <a:lnTo>
                    <a:pt x="430" y="137"/>
                  </a:lnTo>
                  <a:cubicBezTo>
                    <a:pt x="297" y="154"/>
                    <a:pt x="247" y="271"/>
                    <a:pt x="247" y="388"/>
                  </a:cubicBezTo>
                  <a:cubicBezTo>
                    <a:pt x="1" y="453"/>
                    <a:pt x="12" y="889"/>
                    <a:pt x="313" y="889"/>
                  </a:cubicBezTo>
                  <a:cubicBezTo>
                    <a:pt x="319" y="889"/>
                    <a:pt x="324" y="889"/>
                    <a:pt x="330" y="889"/>
                  </a:cubicBezTo>
                  <a:cubicBezTo>
                    <a:pt x="982" y="889"/>
                    <a:pt x="1633" y="839"/>
                    <a:pt x="2285" y="839"/>
                  </a:cubicBezTo>
                  <a:cubicBezTo>
                    <a:pt x="2309" y="838"/>
                    <a:pt x="2334" y="838"/>
                    <a:pt x="2358" y="838"/>
                  </a:cubicBezTo>
                  <a:cubicBezTo>
                    <a:pt x="2951" y="838"/>
                    <a:pt x="3528" y="1029"/>
                    <a:pt x="4090" y="1190"/>
                  </a:cubicBezTo>
                  <a:cubicBezTo>
                    <a:pt x="4113" y="1196"/>
                    <a:pt x="4135" y="1199"/>
                    <a:pt x="4157" y="1199"/>
                  </a:cubicBezTo>
                  <a:cubicBezTo>
                    <a:pt x="4369" y="1199"/>
                    <a:pt x="4495" y="923"/>
                    <a:pt x="4374" y="772"/>
                  </a:cubicBezTo>
                  <a:cubicBezTo>
                    <a:pt x="4440" y="672"/>
                    <a:pt x="4457" y="555"/>
                    <a:pt x="4357" y="438"/>
                  </a:cubicBezTo>
                  <a:cubicBezTo>
                    <a:pt x="4039" y="104"/>
                    <a:pt x="3488" y="37"/>
                    <a:pt x="3037" y="20"/>
                  </a:cubicBezTo>
                  <a:cubicBezTo>
                    <a:pt x="2819" y="7"/>
                    <a:pt x="2600" y="1"/>
                    <a:pt x="2382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2296600" y="3271650"/>
              <a:ext cx="138500" cy="35750"/>
            </a:xfrm>
            <a:custGeom>
              <a:avLst/>
              <a:gdLst/>
              <a:ahLst/>
              <a:cxnLst/>
              <a:rect l="l" t="t" r="r" b="b"/>
              <a:pathLst>
                <a:path w="5540" h="1430" extrusionOk="0">
                  <a:moveTo>
                    <a:pt x="3307" y="23"/>
                  </a:moveTo>
                  <a:cubicBezTo>
                    <a:pt x="2906" y="23"/>
                    <a:pt x="2525" y="51"/>
                    <a:pt x="2257" y="51"/>
                  </a:cubicBezTo>
                  <a:cubicBezTo>
                    <a:pt x="1922" y="67"/>
                    <a:pt x="68" y="1"/>
                    <a:pt x="285" y="686"/>
                  </a:cubicBezTo>
                  <a:cubicBezTo>
                    <a:pt x="251" y="702"/>
                    <a:pt x="218" y="719"/>
                    <a:pt x="185" y="736"/>
                  </a:cubicBezTo>
                  <a:cubicBezTo>
                    <a:pt x="1" y="853"/>
                    <a:pt x="1" y="1187"/>
                    <a:pt x="235" y="1220"/>
                  </a:cubicBezTo>
                  <a:cubicBezTo>
                    <a:pt x="1221" y="1371"/>
                    <a:pt x="2173" y="1404"/>
                    <a:pt x="3159" y="1421"/>
                  </a:cubicBezTo>
                  <a:cubicBezTo>
                    <a:pt x="3288" y="1426"/>
                    <a:pt x="3422" y="1429"/>
                    <a:pt x="3557" y="1429"/>
                  </a:cubicBezTo>
                  <a:cubicBezTo>
                    <a:pt x="3861" y="1429"/>
                    <a:pt x="4173" y="1412"/>
                    <a:pt x="4462" y="1354"/>
                  </a:cubicBezTo>
                  <a:lnTo>
                    <a:pt x="4796" y="1354"/>
                  </a:lnTo>
                  <a:cubicBezTo>
                    <a:pt x="4846" y="1354"/>
                    <a:pt x="4896" y="1337"/>
                    <a:pt x="4930" y="1304"/>
                  </a:cubicBezTo>
                  <a:cubicBezTo>
                    <a:pt x="4930" y="1320"/>
                    <a:pt x="4947" y="1320"/>
                    <a:pt x="4963" y="1337"/>
                  </a:cubicBezTo>
                  <a:cubicBezTo>
                    <a:pt x="5018" y="1388"/>
                    <a:pt x="5079" y="1410"/>
                    <a:pt x="5139" y="1410"/>
                  </a:cubicBezTo>
                  <a:cubicBezTo>
                    <a:pt x="5351" y="1410"/>
                    <a:pt x="5540" y="1136"/>
                    <a:pt x="5331" y="953"/>
                  </a:cubicBezTo>
                  <a:cubicBezTo>
                    <a:pt x="5297" y="919"/>
                    <a:pt x="5264" y="903"/>
                    <a:pt x="5231" y="869"/>
                  </a:cubicBezTo>
                  <a:cubicBezTo>
                    <a:pt x="5231" y="819"/>
                    <a:pt x="5231" y="769"/>
                    <a:pt x="5197" y="719"/>
                  </a:cubicBezTo>
                  <a:cubicBezTo>
                    <a:pt x="4933" y="125"/>
                    <a:pt x="4082" y="23"/>
                    <a:pt x="3307" y="23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2131600" y="3148425"/>
              <a:ext cx="462450" cy="678800"/>
            </a:xfrm>
            <a:custGeom>
              <a:avLst/>
              <a:gdLst/>
              <a:ahLst/>
              <a:cxnLst/>
              <a:rect l="l" t="t" r="r" b="b"/>
              <a:pathLst>
                <a:path w="18498" h="27152" extrusionOk="0">
                  <a:moveTo>
                    <a:pt x="12415" y="6433"/>
                  </a:moveTo>
                  <a:cubicBezTo>
                    <a:pt x="12566" y="6483"/>
                    <a:pt x="12699" y="6584"/>
                    <a:pt x="12883" y="6617"/>
                  </a:cubicBezTo>
                  <a:cubicBezTo>
                    <a:pt x="12950" y="6617"/>
                    <a:pt x="13017" y="6650"/>
                    <a:pt x="13050" y="6701"/>
                  </a:cubicBezTo>
                  <a:cubicBezTo>
                    <a:pt x="13151" y="6868"/>
                    <a:pt x="13284" y="7018"/>
                    <a:pt x="13301" y="7235"/>
                  </a:cubicBezTo>
                  <a:cubicBezTo>
                    <a:pt x="13301" y="7302"/>
                    <a:pt x="13301" y="7386"/>
                    <a:pt x="13301" y="7452"/>
                  </a:cubicBezTo>
                  <a:cubicBezTo>
                    <a:pt x="13301" y="7586"/>
                    <a:pt x="13301" y="7703"/>
                    <a:pt x="13385" y="7820"/>
                  </a:cubicBezTo>
                  <a:cubicBezTo>
                    <a:pt x="13418" y="7887"/>
                    <a:pt x="13435" y="7970"/>
                    <a:pt x="13435" y="8054"/>
                  </a:cubicBezTo>
                  <a:cubicBezTo>
                    <a:pt x="13451" y="8121"/>
                    <a:pt x="13451" y="8188"/>
                    <a:pt x="13435" y="8238"/>
                  </a:cubicBezTo>
                  <a:cubicBezTo>
                    <a:pt x="13401" y="8555"/>
                    <a:pt x="13535" y="8823"/>
                    <a:pt x="13652" y="9107"/>
                  </a:cubicBezTo>
                  <a:cubicBezTo>
                    <a:pt x="13685" y="9173"/>
                    <a:pt x="13702" y="9240"/>
                    <a:pt x="13735" y="9307"/>
                  </a:cubicBezTo>
                  <a:cubicBezTo>
                    <a:pt x="13802" y="9458"/>
                    <a:pt x="13852" y="9608"/>
                    <a:pt x="13936" y="9758"/>
                  </a:cubicBezTo>
                  <a:cubicBezTo>
                    <a:pt x="13969" y="9825"/>
                    <a:pt x="14003" y="9909"/>
                    <a:pt x="14070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387" y="10477"/>
                    <a:pt x="14437" y="10544"/>
                    <a:pt x="14487" y="10627"/>
                  </a:cubicBezTo>
                  <a:cubicBezTo>
                    <a:pt x="14521" y="10661"/>
                    <a:pt x="14554" y="10711"/>
                    <a:pt x="14588" y="10744"/>
                  </a:cubicBezTo>
                  <a:cubicBezTo>
                    <a:pt x="14705" y="11011"/>
                    <a:pt x="14905" y="11195"/>
                    <a:pt x="15106" y="11379"/>
                  </a:cubicBezTo>
                  <a:cubicBezTo>
                    <a:pt x="15156" y="11446"/>
                    <a:pt x="15206" y="11513"/>
                    <a:pt x="15239" y="11579"/>
                  </a:cubicBezTo>
                  <a:cubicBezTo>
                    <a:pt x="15323" y="11713"/>
                    <a:pt x="15390" y="11847"/>
                    <a:pt x="15473" y="11980"/>
                  </a:cubicBezTo>
                  <a:cubicBezTo>
                    <a:pt x="15607" y="12198"/>
                    <a:pt x="15757" y="12398"/>
                    <a:pt x="15941" y="12582"/>
                  </a:cubicBezTo>
                  <a:cubicBezTo>
                    <a:pt x="16342" y="12950"/>
                    <a:pt x="16710" y="13351"/>
                    <a:pt x="17060" y="13768"/>
                  </a:cubicBezTo>
                  <a:cubicBezTo>
                    <a:pt x="17344" y="14102"/>
                    <a:pt x="17562" y="14470"/>
                    <a:pt x="17779" y="14838"/>
                  </a:cubicBezTo>
                  <a:cubicBezTo>
                    <a:pt x="17913" y="15088"/>
                    <a:pt x="17996" y="15356"/>
                    <a:pt x="18096" y="15623"/>
                  </a:cubicBezTo>
                  <a:cubicBezTo>
                    <a:pt x="18180" y="15823"/>
                    <a:pt x="18247" y="16041"/>
                    <a:pt x="18330" y="16241"/>
                  </a:cubicBezTo>
                  <a:cubicBezTo>
                    <a:pt x="18397" y="16425"/>
                    <a:pt x="18431" y="16609"/>
                    <a:pt x="18431" y="16809"/>
                  </a:cubicBezTo>
                  <a:cubicBezTo>
                    <a:pt x="18431" y="17060"/>
                    <a:pt x="18414" y="17311"/>
                    <a:pt x="18414" y="17561"/>
                  </a:cubicBezTo>
                  <a:cubicBezTo>
                    <a:pt x="18414" y="17762"/>
                    <a:pt x="18414" y="17979"/>
                    <a:pt x="18431" y="18163"/>
                  </a:cubicBezTo>
                  <a:cubicBezTo>
                    <a:pt x="18497" y="18664"/>
                    <a:pt x="18497" y="19165"/>
                    <a:pt x="18447" y="19666"/>
                  </a:cubicBezTo>
                  <a:cubicBezTo>
                    <a:pt x="18414" y="20067"/>
                    <a:pt x="18330" y="20435"/>
                    <a:pt x="18213" y="20819"/>
                  </a:cubicBezTo>
                  <a:cubicBezTo>
                    <a:pt x="18113" y="21153"/>
                    <a:pt x="17979" y="21471"/>
                    <a:pt x="17829" y="21788"/>
                  </a:cubicBezTo>
                  <a:cubicBezTo>
                    <a:pt x="17645" y="22156"/>
                    <a:pt x="17411" y="22507"/>
                    <a:pt x="17278" y="22908"/>
                  </a:cubicBezTo>
                  <a:cubicBezTo>
                    <a:pt x="17278" y="22925"/>
                    <a:pt x="17261" y="22941"/>
                    <a:pt x="17261" y="22958"/>
                  </a:cubicBezTo>
                  <a:cubicBezTo>
                    <a:pt x="17094" y="23209"/>
                    <a:pt x="16927" y="23459"/>
                    <a:pt x="16743" y="23710"/>
                  </a:cubicBezTo>
                  <a:cubicBezTo>
                    <a:pt x="16726" y="23743"/>
                    <a:pt x="16676" y="23777"/>
                    <a:pt x="16643" y="23827"/>
                  </a:cubicBezTo>
                  <a:cubicBezTo>
                    <a:pt x="16342" y="24362"/>
                    <a:pt x="15908" y="24779"/>
                    <a:pt x="15440" y="25147"/>
                  </a:cubicBezTo>
                  <a:cubicBezTo>
                    <a:pt x="15289" y="25264"/>
                    <a:pt x="15156" y="25381"/>
                    <a:pt x="15005" y="25481"/>
                  </a:cubicBezTo>
                  <a:cubicBezTo>
                    <a:pt x="14938" y="25531"/>
                    <a:pt x="14872" y="25598"/>
                    <a:pt x="14805" y="25631"/>
                  </a:cubicBezTo>
                  <a:cubicBezTo>
                    <a:pt x="14487" y="25815"/>
                    <a:pt x="14170" y="25982"/>
                    <a:pt x="13852" y="26149"/>
                  </a:cubicBezTo>
                  <a:cubicBezTo>
                    <a:pt x="13652" y="26250"/>
                    <a:pt x="13451" y="26350"/>
                    <a:pt x="13268" y="26450"/>
                  </a:cubicBezTo>
                  <a:cubicBezTo>
                    <a:pt x="12867" y="26667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35"/>
                  </a:cubicBezTo>
                  <a:cubicBezTo>
                    <a:pt x="11764" y="26951"/>
                    <a:pt x="11714" y="26951"/>
                    <a:pt x="11680" y="26968"/>
                  </a:cubicBezTo>
                  <a:cubicBezTo>
                    <a:pt x="11413" y="27118"/>
                    <a:pt x="11095" y="27152"/>
                    <a:pt x="10795" y="27152"/>
                  </a:cubicBezTo>
                  <a:cubicBezTo>
                    <a:pt x="10026" y="27152"/>
                    <a:pt x="9258" y="27152"/>
                    <a:pt x="8489" y="27152"/>
                  </a:cubicBezTo>
                  <a:cubicBezTo>
                    <a:pt x="8322" y="27152"/>
                    <a:pt x="8155" y="27135"/>
                    <a:pt x="8004" y="27085"/>
                  </a:cubicBezTo>
                  <a:cubicBezTo>
                    <a:pt x="7821" y="27018"/>
                    <a:pt x="7637" y="26985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2" y="26935"/>
                    <a:pt x="6868" y="26935"/>
                  </a:cubicBezTo>
                  <a:cubicBezTo>
                    <a:pt x="6684" y="26951"/>
                    <a:pt x="6501" y="26918"/>
                    <a:pt x="6334" y="26868"/>
                  </a:cubicBezTo>
                  <a:cubicBezTo>
                    <a:pt x="5816" y="26734"/>
                    <a:pt x="5314" y="26517"/>
                    <a:pt x="4846" y="26250"/>
                  </a:cubicBezTo>
                  <a:cubicBezTo>
                    <a:pt x="4529" y="26082"/>
                    <a:pt x="4212" y="25915"/>
                    <a:pt x="3911" y="25748"/>
                  </a:cubicBezTo>
                  <a:cubicBezTo>
                    <a:pt x="3744" y="25665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57" y="24545"/>
                    <a:pt x="2073" y="24178"/>
                  </a:cubicBezTo>
                  <a:cubicBezTo>
                    <a:pt x="1989" y="24094"/>
                    <a:pt x="1939" y="23977"/>
                    <a:pt x="1872" y="23877"/>
                  </a:cubicBezTo>
                  <a:cubicBezTo>
                    <a:pt x="1856" y="23860"/>
                    <a:pt x="1856" y="23827"/>
                    <a:pt x="1839" y="23810"/>
                  </a:cubicBezTo>
                  <a:cubicBezTo>
                    <a:pt x="1622" y="23610"/>
                    <a:pt x="1521" y="23342"/>
                    <a:pt x="1338" y="23125"/>
                  </a:cubicBezTo>
                  <a:cubicBezTo>
                    <a:pt x="1288" y="23042"/>
                    <a:pt x="1237" y="22958"/>
                    <a:pt x="1204" y="22858"/>
                  </a:cubicBezTo>
                  <a:cubicBezTo>
                    <a:pt x="1137" y="22674"/>
                    <a:pt x="1020" y="22507"/>
                    <a:pt x="937" y="22323"/>
                  </a:cubicBezTo>
                  <a:cubicBezTo>
                    <a:pt x="586" y="21671"/>
                    <a:pt x="268" y="21003"/>
                    <a:pt x="135" y="20268"/>
                  </a:cubicBezTo>
                  <a:cubicBezTo>
                    <a:pt x="34" y="19783"/>
                    <a:pt x="1" y="19299"/>
                    <a:pt x="18" y="18798"/>
                  </a:cubicBezTo>
                  <a:cubicBezTo>
                    <a:pt x="18" y="18547"/>
                    <a:pt x="51" y="18313"/>
                    <a:pt x="68" y="18062"/>
                  </a:cubicBezTo>
                  <a:cubicBezTo>
                    <a:pt x="85" y="17929"/>
                    <a:pt x="85" y="17795"/>
                    <a:pt x="85" y="17661"/>
                  </a:cubicBezTo>
                  <a:cubicBezTo>
                    <a:pt x="85" y="17394"/>
                    <a:pt x="68" y="17143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3"/>
                    <a:pt x="452" y="15473"/>
                    <a:pt x="586" y="15122"/>
                  </a:cubicBezTo>
                  <a:cubicBezTo>
                    <a:pt x="619" y="15038"/>
                    <a:pt x="653" y="14955"/>
                    <a:pt x="686" y="14888"/>
                  </a:cubicBezTo>
                  <a:cubicBezTo>
                    <a:pt x="920" y="14487"/>
                    <a:pt x="1171" y="14069"/>
                    <a:pt x="1471" y="13718"/>
                  </a:cubicBezTo>
                  <a:cubicBezTo>
                    <a:pt x="1789" y="13351"/>
                    <a:pt x="2140" y="13016"/>
                    <a:pt x="2474" y="12649"/>
                  </a:cubicBezTo>
                  <a:cubicBezTo>
                    <a:pt x="2507" y="12615"/>
                    <a:pt x="2524" y="12582"/>
                    <a:pt x="2557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9" y="11914"/>
                    <a:pt x="3142" y="11747"/>
                    <a:pt x="3242" y="11579"/>
                  </a:cubicBezTo>
                  <a:cubicBezTo>
                    <a:pt x="3309" y="11496"/>
                    <a:pt x="3376" y="11412"/>
                    <a:pt x="3460" y="11329"/>
                  </a:cubicBezTo>
                  <a:cubicBezTo>
                    <a:pt x="3777" y="11011"/>
                    <a:pt x="4028" y="10661"/>
                    <a:pt x="4195" y="10243"/>
                  </a:cubicBezTo>
                  <a:cubicBezTo>
                    <a:pt x="4228" y="10176"/>
                    <a:pt x="4262" y="10126"/>
                    <a:pt x="4312" y="10076"/>
                  </a:cubicBezTo>
                  <a:cubicBezTo>
                    <a:pt x="4529" y="9909"/>
                    <a:pt x="4613" y="9658"/>
                    <a:pt x="4729" y="9424"/>
                  </a:cubicBezTo>
                  <a:cubicBezTo>
                    <a:pt x="4813" y="9190"/>
                    <a:pt x="4897" y="8956"/>
                    <a:pt x="4980" y="8739"/>
                  </a:cubicBezTo>
                  <a:cubicBezTo>
                    <a:pt x="5030" y="8639"/>
                    <a:pt x="5047" y="8539"/>
                    <a:pt x="5047" y="8438"/>
                  </a:cubicBezTo>
                  <a:cubicBezTo>
                    <a:pt x="5047" y="8321"/>
                    <a:pt x="5047" y="8204"/>
                    <a:pt x="5047" y="8087"/>
                  </a:cubicBezTo>
                  <a:cubicBezTo>
                    <a:pt x="5064" y="8004"/>
                    <a:pt x="5064" y="7904"/>
                    <a:pt x="5114" y="7820"/>
                  </a:cubicBezTo>
                  <a:cubicBezTo>
                    <a:pt x="5181" y="7703"/>
                    <a:pt x="5197" y="7586"/>
                    <a:pt x="5181" y="7452"/>
                  </a:cubicBezTo>
                  <a:cubicBezTo>
                    <a:pt x="5147" y="7185"/>
                    <a:pt x="5281" y="6985"/>
                    <a:pt x="5398" y="6767"/>
                  </a:cubicBezTo>
                  <a:cubicBezTo>
                    <a:pt x="5431" y="6684"/>
                    <a:pt x="5515" y="6634"/>
                    <a:pt x="5615" y="6617"/>
                  </a:cubicBezTo>
                  <a:cubicBezTo>
                    <a:pt x="5799" y="6600"/>
                    <a:pt x="5933" y="6483"/>
                    <a:pt x="6100" y="6433"/>
                  </a:cubicBezTo>
                  <a:cubicBezTo>
                    <a:pt x="6033" y="6149"/>
                    <a:pt x="6016" y="5865"/>
                    <a:pt x="5999" y="5581"/>
                  </a:cubicBezTo>
                  <a:cubicBezTo>
                    <a:pt x="5983" y="5347"/>
                    <a:pt x="6049" y="5163"/>
                    <a:pt x="6217" y="4996"/>
                  </a:cubicBezTo>
                  <a:cubicBezTo>
                    <a:pt x="6317" y="4896"/>
                    <a:pt x="6434" y="4796"/>
                    <a:pt x="6484" y="4679"/>
                  </a:cubicBezTo>
                  <a:cubicBezTo>
                    <a:pt x="6484" y="4645"/>
                    <a:pt x="6501" y="4629"/>
                    <a:pt x="6484" y="4612"/>
                  </a:cubicBezTo>
                  <a:cubicBezTo>
                    <a:pt x="6317" y="4311"/>
                    <a:pt x="6334" y="3977"/>
                    <a:pt x="6350" y="3643"/>
                  </a:cubicBezTo>
                  <a:cubicBezTo>
                    <a:pt x="6367" y="3493"/>
                    <a:pt x="6434" y="3376"/>
                    <a:pt x="6567" y="3275"/>
                  </a:cubicBezTo>
                  <a:cubicBezTo>
                    <a:pt x="6584" y="3259"/>
                    <a:pt x="6618" y="3242"/>
                    <a:pt x="6651" y="3225"/>
                  </a:cubicBezTo>
                  <a:cubicBezTo>
                    <a:pt x="6735" y="3158"/>
                    <a:pt x="6768" y="3092"/>
                    <a:pt x="6768" y="2991"/>
                  </a:cubicBezTo>
                  <a:cubicBezTo>
                    <a:pt x="6768" y="2858"/>
                    <a:pt x="6768" y="2707"/>
                    <a:pt x="6768" y="2574"/>
                  </a:cubicBezTo>
                  <a:cubicBezTo>
                    <a:pt x="6768" y="2457"/>
                    <a:pt x="6751" y="2340"/>
                    <a:pt x="6768" y="2223"/>
                  </a:cubicBezTo>
                  <a:cubicBezTo>
                    <a:pt x="6801" y="1939"/>
                    <a:pt x="6918" y="1688"/>
                    <a:pt x="7186" y="1538"/>
                  </a:cubicBezTo>
                  <a:cubicBezTo>
                    <a:pt x="7353" y="1437"/>
                    <a:pt x="7537" y="1337"/>
                    <a:pt x="7737" y="1237"/>
                  </a:cubicBezTo>
                  <a:cubicBezTo>
                    <a:pt x="7754" y="1137"/>
                    <a:pt x="7787" y="1020"/>
                    <a:pt x="7804" y="903"/>
                  </a:cubicBezTo>
                  <a:cubicBezTo>
                    <a:pt x="7871" y="535"/>
                    <a:pt x="8105" y="301"/>
                    <a:pt x="8422" y="117"/>
                  </a:cubicBezTo>
                  <a:cubicBezTo>
                    <a:pt x="8539" y="34"/>
                    <a:pt x="8656" y="0"/>
                    <a:pt x="8806" y="17"/>
                  </a:cubicBezTo>
                  <a:cubicBezTo>
                    <a:pt x="8957" y="17"/>
                    <a:pt x="9090" y="17"/>
                    <a:pt x="9241" y="17"/>
                  </a:cubicBezTo>
                  <a:cubicBezTo>
                    <a:pt x="9508" y="0"/>
                    <a:pt x="9742" y="51"/>
                    <a:pt x="9993" y="117"/>
                  </a:cubicBezTo>
                  <a:cubicBezTo>
                    <a:pt x="10360" y="234"/>
                    <a:pt x="10561" y="485"/>
                    <a:pt x="10678" y="819"/>
                  </a:cubicBezTo>
                  <a:cubicBezTo>
                    <a:pt x="10711" y="953"/>
                    <a:pt x="10745" y="1103"/>
                    <a:pt x="10778" y="1237"/>
                  </a:cubicBezTo>
                  <a:cubicBezTo>
                    <a:pt x="10928" y="1337"/>
                    <a:pt x="11095" y="1421"/>
                    <a:pt x="11263" y="1504"/>
                  </a:cubicBezTo>
                  <a:cubicBezTo>
                    <a:pt x="11580" y="1688"/>
                    <a:pt x="11714" y="1972"/>
                    <a:pt x="11730" y="2323"/>
                  </a:cubicBezTo>
                  <a:cubicBezTo>
                    <a:pt x="11747" y="2457"/>
                    <a:pt x="11730" y="2590"/>
                    <a:pt x="11730" y="2724"/>
                  </a:cubicBezTo>
                  <a:cubicBezTo>
                    <a:pt x="11730" y="2791"/>
                    <a:pt x="11730" y="2858"/>
                    <a:pt x="11730" y="2924"/>
                  </a:cubicBezTo>
                  <a:cubicBezTo>
                    <a:pt x="11730" y="3075"/>
                    <a:pt x="11781" y="3192"/>
                    <a:pt x="11914" y="3259"/>
                  </a:cubicBezTo>
                  <a:cubicBezTo>
                    <a:pt x="12081" y="3359"/>
                    <a:pt x="12148" y="3526"/>
                    <a:pt x="12148" y="3726"/>
                  </a:cubicBezTo>
                  <a:cubicBezTo>
                    <a:pt x="12148" y="3827"/>
                    <a:pt x="12148" y="3944"/>
                    <a:pt x="12148" y="4044"/>
                  </a:cubicBezTo>
                  <a:cubicBezTo>
                    <a:pt x="12148" y="4211"/>
                    <a:pt x="12131" y="4378"/>
                    <a:pt x="12048" y="4528"/>
                  </a:cubicBezTo>
                  <a:cubicBezTo>
                    <a:pt x="11998" y="4629"/>
                    <a:pt x="12014" y="4712"/>
                    <a:pt x="12098" y="4796"/>
                  </a:cubicBezTo>
                  <a:cubicBezTo>
                    <a:pt x="12165" y="4879"/>
                    <a:pt x="12248" y="4963"/>
                    <a:pt x="12315" y="5030"/>
                  </a:cubicBezTo>
                  <a:cubicBezTo>
                    <a:pt x="12466" y="5180"/>
                    <a:pt x="12532" y="5364"/>
                    <a:pt x="12516" y="5581"/>
                  </a:cubicBezTo>
                  <a:cubicBezTo>
                    <a:pt x="12466" y="5848"/>
                    <a:pt x="12449" y="6133"/>
                    <a:pt x="12415" y="6433"/>
                  </a:cubicBezTo>
                  <a:close/>
                  <a:moveTo>
                    <a:pt x="9258" y="6467"/>
                  </a:moveTo>
                  <a:cubicBezTo>
                    <a:pt x="9258" y="6483"/>
                    <a:pt x="9258" y="6483"/>
                    <a:pt x="9258" y="6467"/>
                  </a:cubicBezTo>
                  <a:cubicBezTo>
                    <a:pt x="8840" y="6467"/>
                    <a:pt x="8422" y="6483"/>
                    <a:pt x="8021" y="6467"/>
                  </a:cubicBezTo>
                  <a:cubicBezTo>
                    <a:pt x="7520" y="6467"/>
                    <a:pt x="7035" y="6500"/>
                    <a:pt x="6567" y="6634"/>
                  </a:cubicBezTo>
                  <a:cubicBezTo>
                    <a:pt x="6283" y="6701"/>
                    <a:pt x="6049" y="6851"/>
                    <a:pt x="5832" y="7051"/>
                  </a:cubicBezTo>
                  <a:cubicBezTo>
                    <a:pt x="5782" y="7085"/>
                    <a:pt x="5749" y="7135"/>
                    <a:pt x="5732" y="7202"/>
                  </a:cubicBezTo>
                  <a:cubicBezTo>
                    <a:pt x="5632" y="7519"/>
                    <a:pt x="5531" y="7820"/>
                    <a:pt x="5531" y="8154"/>
                  </a:cubicBezTo>
                  <a:cubicBezTo>
                    <a:pt x="5531" y="8221"/>
                    <a:pt x="5531" y="8271"/>
                    <a:pt x="5515" y="8321"/>
                  </a:cubicBezTo>
                  <a:cubicBezTo>
                    <a:pt x="5398" y="8889"/>
                    <a:pt x="5181" y="9424"/>
                    <a:pt x="4897" y="9959"/>
                  </a:cubicBezTo>
                  <a:cubicBezTo>
                    <a:pt x="4796" y="10143"/>
                    <a:pt x="4679" y="10326"/>
                    <a:pt x="4596" y="10527"/>
                  </a:cubicBezTo>
                  <a:cubicBezTo>
                    <a:pt x="4412" y="10911"/>
                    <a:pt x="4195" y="11245"/>
                    <a:pt x="3927" y="11563"/>
                  </a:cubicBezTo>
                  <a:cubicBezTo>
                    <a:pt x="3476" y="12148"/>
                    <a:pt x="3009" y="12732"/>
                    <a:pt x="2541" y="13317"/>
                  </a:cubicBezTo>
                  <a:cubicBezTo>
                    <a:pt x="2440" y="13434"/>
                    <a:pt x="2340" y="13568"/>
                    <a:pt x="2223" y="13651"/>
                  </a:cubicBezTo>
                  <a:cubicBezTo>
                    <a:pt x="1956" y="13852"/>
                    <a:pt x="1772" y="14102"/>
                    <a:pt x="1555" y="14336"/>
                  </a:cubicBezTo>
                  <a:cubicBezTo>
                    <a:pt x="1438" y="14470"/>
                    <a:pt x="1338" y="14604"/>
                    <a:pt x="1254" y="14754"/>
                  </a:cubicBezTo>
                  <a:cubicBezTo>
                    <a:pt x="1070" y="15122"/>
                    <a:pt x="887" y="15473"/>
                    <a:pt x="719" y="15840"/>
                  </a:cubicBezTo>
                  <a:cubicBezTo>
                    <a:pt x="653" y="15991"/>
                    <a:pt x="602" y="16158"/>
                    <a:pt x="586" y="16341"/>
                  </a:cubicBezTo>
                  <a:cubicBezTo>
                    <a:pt x="536" y="16642"/>
                    <a:pt x="435" y="16960"/>
                    <a:pt x="469" y="17277"/>
                  </a:cubicBezTo>
                  <a:cubicBezTo>
                    <a:pt x="469" y="17311"/>
                    <a:pt x="469" y="17344"/>
                    <a:pt x="452" y="17361"/>
                  </a:cubicBezTo>
                  <a:cubicBezTo>
                    <a:pt x="402" y="17544"/>
                    <a:pt x="402" y="17728"/>
                    <a:pt x="402" y="17912"/>
                  </a:cubicBezTo>
                  <a:cubicBezTo>
                    <a:pt x="419" y="18380"/>
                    <a:pt x="419" y="18848"/>
                    <a:pt x="419" y="19332"/>
                  </a:cubicBezTo>
                  <a:cubicBezTo>
                    <a:pt x="419" y="19399"/>
                    <a:pt x="419" y="19483"/>
                    <a:pt x="435" y="19549"/>
                  </a:cubicBezTo>
                  <a:cubicBezTo>
                    <a:pt x="519" y="19817"/>
                    <a:pt x="519" y="20084"/>
                    <a:pt x="536" y="20351"/>
                  </a:cubicBezTo>
                  <a:cubicBezTo>
                    <a:pt x="552" y="20569"/>
                    <a:pt x="586" y="20786"/>
                    <a:pt x="703" y="20953"/>
                  </a:cubicBezTo>
                  <a:cubicBezTo>
                    <a:pt x="836" y="21137"/>
                    <a:pt x="887" y="21337"/>
                    <a:pt x="953" y="21538"/>
                  </a:cubicBezTo>
                  <a:cubicBezTo>
                    <a:pt x="1003" y="21705"/>
                    <a:pt x="1070" y="21889"/>
                    <a:pt x="1120" y="22072"/>
                  </a:cubicBezTo>
                  <a:cubicBezTo>
                    <a:pt x="1171" y="22223"/>
                    <a:pt x="1237" y="22373"/>
                    <a:pt x="1354" y="22473"/>
                  </a:cubicBezTo>
                  <a:cubicBezTo>
                    <a:pt x="1455" y="22574"/>
                    <a:pt x="1521" y="22691"/>
                    <a:pt x="1555" y="22824"/>
                  </a:cubicBezTo>
                  <a:cubicBezTo>
                    <a:pt x="1655" y="23058"/>
                    <a:pt x="1772" y="23259"/>
                    <a:pt x="1906" y="23476"/>
                  </a:cubicBezTo>
                  <a:cubicBezTo>
                    <a:pt x="2140" y="23844"/>
                    <a:pt x="2407" y="24194"/>
                    <a:pt x="2758" y="24462"/>
                  </a:cubicBezTo>
                  <a:cubicBezTo>
                    <a:pt x="3142" y="24779"/>
                    <a:pt x="3577" y="25013"/>
                    <a:pt x="3944" y="25314"/>
                  </a:cubicBezTo>
                  <a:cubicBezTo>
                    <a:pt x="3994" y="25347"/>
                    <a:pt x="4044" y="25381"/>
                    <a:pt x="4095" y="25397"/>
                  </a:cubicBezTo>
                  <a:cubicBezTo>
                    <a:pt x="4395" y="25548"/>
                    <a:pt x="4696" y="25698"/>
                    <a:pt x="4997" y="25865"/>
                  </a:cubicBezTo>
                  <a:cubicBezTo>
                    <a:pt x="5465" y="26149"/>
                    <a:pt x="5949" y="26350"/>
                    <a:pt x="6467" y="26483"/>
                  </a:cubicBezTo>
                  <a:cubicBezTo>
                    <a:pt x="6601" y="26517"/>
                    <a:pt x="6718" y="26534"/>
                    <a:pt x="6851" y="26550"/>
                  </a:cubicBezTo>
                  <a:cubicBezTo>
                    <a:pt x="7152" y="26617"/>
                    <a:pt x="7470" y="26617"/>
                    <a:pt x="7770" y="26617"/>
                  </a:cubicBezTo>
                  <a:cubicBezTo>
                    <a:pt x="7938" y="26617"/>
                    <a:pt x="8088" y="26634"/>
                    <a:pt x="8238" y="26684"/>
                  </a:cubicBezTo>
                  <a:cubicBezTo>
                    <a:pt x="8439" y="26734"/>
                    <a:pt x="8623" y="26734"/>
                    <a:pt x="8823" y="26734"/>
                  </a:cubicBezTo>
                  <a:cubicBezTo>
                    <a:pt x="9040" y="26734"/>
                    <a:pt x="9258" y="26734"/>
                    <a:pt x="9458" y="26734"/>
                  </a:cubicBezTo>
                  <a:cubicBezTo>
                    <a:pt x="9558" y="26734"/>
                    <a:pt x="9659" y="26751"/>
                    <a:pt x="9759" y="26751"/>
                  </a:cubicBezTo>
                  <a:cubicBezTo>
                    <a:pt x="10176" y="26818"/>
                    <a:pt x="10611" y="26801"/>
                    <a:pt x="11045" y="26784"/>
                  </a:cubicBezTo>
                  <a:cubicBezTo>
                    <a:pt x="11229" y="26768"/>
                    <a:pt x="11396" y="26734"/>
                    <a:pt x="11547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1" y="26534"/>
                    <a:pt x="11948" y="26517"/>
                  </a:cubicBezTo>
                  <a:cubicBezTo>
                    <a:pt x="12482" y="26367"/>
                    <a:pt x="13000" y="26183"/>
                    <a:pt x="13485" y="25882"/>
                  </a:cubicBezTo>
                  <a:cubicBezTo>
                    <a:pt x="13552" y="25849"/>
                    <a:pt x="13618" y="25815"/>
                    <a:pt x="13669" y="25782"/>
                  </a:cubicBezTo>
                  <a:cubicBezTo>
                    <a:pt x="13986" y="25631"/>
                    <a:pt x="14287" y="25464"/>
                    <a:pt x="14588" y="25297"/>
                  </a:cubicBezTo>
                  <a:cubicBezTo>
                    <a:pt x="14638" y="25264"/>
                    <a:pt x="14688" y="25230"/>
                    <a:pt x="14721" y="25197"/>
                  </a:cubicBezTo>
                  <a:cubicBezTo>
                    <a:pt x="14872" y="25080"/>
                    <a:pt x="15039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8"/>
                    <a:pt x="15573" y="24395"/>
                    <a:pt x="15690" y="24328"/>
                  </a:cubicBezTo>
                  <a:cubicBezTo>
                    <a:pt x="15958" y="24161"/>
                    <a:pt x="16158" y="23944"/>
                    <a:pt x="16325" y="23660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10" y="23175"/>
                    <a:pt x="16793" y="23025"/>
                  </a:cubicBezTo>
                  <a:cubicBezTo>
                    <a:pt x="16893" y="22858"/>
                    <a:pt x="16994" y="22691"/>
                    <a:pt x="17111" y="22524"/>
                  </a:cubicBezTo>
                  <a:cubicBezTo>
                    <a:pt x="17244" y="22373"/>
                    <a:pt x="17344" y="22223"/>
                    <a:pt x="17395" y="22039"/>
                  </a:cubicBezTo>
                  <a:cubicBezTo>
                    <a:pt x="17478" y="21738"/>
                    <a:pt x="17578" y="21438"/>
                    <a:pt x="17662" y="21153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13" y="20067"/>
                  </a:cubicBezTo>
                  <a:cubicBezTo>
                    <a:pt x="18030" y="20034"/>
                    <a:pt x="18030" y="20001"/>
                    <a:pt x="18030" y="19967"/>
                  </a:cubicBezTo>
                  <a:cubicBezTo>
                    <a:pt x="18130" y="19750"/>
                    <a:pt x="18113" y="19533"/>
                    <a:pt x="18113" y="19316"/>
                  </a:cubicBezTo>
                  <a:cubicBezTo>
                    <a:pt x="18113" y="18948"/>
                    <a:pt x="18080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3" y="16609"/>
                    <a:pt x="17946" y="16542"/>
                    <a:pt x="17946" y="16492"/>
                  </a:cubicBezTo>
                  <a:cubicBezTo>
                    <a:pt x="17929" y="16224"/>
                    <a:pt x="17846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60" y="14119"/>
                    <a:pt x="16375" y="13768"/>
                  </a:cubicBezTo>
                  <a:cubicBezTo>
                    <a:pt x="16242" y="13618"/>
                    <a:pt x="16091" y="13484"/>
                    <a:pt x="15974" y="13334"/>
                  </a:cubicBezTo>
                  <a:cubicBezTo>
                    <a:pt x="15507" y="12766"/>
                    <a:pt x="15072" y="12198"/>
                    <a:pt x="14621" y="11646"/>
                  </a:cubicBezTo>
                  <a:cubicBezTo>
                    <a:pt x="14320" y="11279"/>
                    <a:pt x="14053" y="10878"/>
                    <a:pt x="13852" y="10443"/>
                  </a:cubicBezTo>
                  <a:cubicBezTo>
                    <a:pt x="13802" y="10326"/>
                    <a:pt x="13752" y="10209"/>
                    <a:pt x="13685" y="10109"/>
                  </a:cubicBezTo>
                  <a:cubicBezTo>
                    <a:pt x="13435" y="9691"/>
                    <a:pt x="13234" y="9257"/>
                    <a:pt x="13100" y="8789"/>
                  </a:cubicBezTo>
                  <a:cubicBezTo>
                    <a:pt x="13034" y="8589"/>
                    <a:pt x="12967" y="8405"/>
                    <a:pt x="12967" y="8204"/>
                  </a:cubicBezTo>
                  <a:cubicBezTo>
                    <a:pt x="12950" y="7853"/>
                    <a:pt x="12867" y="7536"/>
                    <a:pt x="12766" y="7219"/>
                  </a:cubicBezTo>
                  <a:cubicBezTo>
                    <a:pt x="12766" y="7152"/>
                    <a:pt x="12716" y="7102"/>
                    <a:pt x="12666" y="7051"/>
                  </a:cubicBezTo>
                  <a:cubicBezTo>
                    <a:pt x="12482" y="6884"/>
                    <a:pt x="12265" y="6734"/>
                    <a:pt x="12031" y="6667"/>
                  </a:cubicBezTo>
                  <a:cubicBezTo>
                    <a:pt x="11897" y="6634"/>
                    <a:pt x="11764" y="6600"/>
                    <a:pt x="11630" y="6567"/>
                  </a:cubicBezTo>
                  <a:cubicBezTo>
                    <a:pt x="11346" y="6500"/>
                    <a:pt x="11045" y="6483"/>
                    <a:pt x="10761" y="6483"/>
                  </a:cubicBezTo>
                  <a:cubicBezTo>
                    <a:pt x="10260" y="6467"/>
                    <a:pt x="9759" y="6467"/>
                    <a:pt x="9258" y="6467"/>
                  </a:cubicBezTo>
                  <a:close/>
                  <a:moveTo>
                    <a:pt x="6985" y="4879"/>
                  </a:moveTo>
                  <a:cubicBezTo>
                    <a:pt x="6835" y="5030"/>
                    <a:pt x="6684" y="5180"/>
                    <a:pt x="6551" y="5314"/>
                  </a:cubicBezTo>
                  <a:cubicBezTo>
                    <a:pt x="6467" y="5397"/>
                    <a:pt x="6400" y="5481"/>
                    <a:pt x="6400" y="5598"/>
                  </a:cubicBezTo>
                  <a:cubicBezTo>
                    <a:pt x="6384" y="5782"/>
                    <a:pt x="6367" y="5965"/>
                    <a:pt x="6367" y="6133"/>
                  </a:cubicBezTo>
                  <a:cubicBezTo>
                    <a:pt x="6367" y="6183"/>
                    <a:pt x="6400" y="6233"/>
                    <a:pt x="6417" y="6300"/>
                  </a:cubicBezTo>
                  <a:cubicBezTo>
                    <a:pt x="6484" y="6300"/>
                    <a:pt x="6567" y="6283"/>
                    <a:pt x="6634" y="6266"/>
                  </a:cubicBezTo>
                  <a:cubicBezTo>
                    <a:pt x="6968" y="6166"/>
                    <a:pt x="7303" y="6133"/>
                    <a:pt x="7653" y="6133"/>
                  </a:cubicBezTo>
                  <a:cubicBezTo>
                    <a:pt x="8656" y="6133"/>
                    <a:pt x="9675" y="6133"/>
                    <a:pt x="10678" y="6133"/>
                  </a:cubicBezTo>
                  <a:cubicBezTo>
                    <a:pt x="11095" y="6133"/>
                    <a:pt x="11513" y="6133"/>
                    <a:pt x="11897" y="6283"/>
                  </a:cubicBezTo>
                  <a:cubicBezTo>
                    <a:pt x="11948" y="6300"/>
                    <a:pt x="12014" y="6283"/>
                    <a:pt x="12098" y="6300"/>
                  </a:cubicBezTo>
                  <a:cubicBezTo>
                    <a:pt x="12115" y="6216"/>
                    <a:pt x="12131" y="6133"/>
                    <a:pt x="12115" y="6066"/>
                  </a:cubicBezTo>
                  <a:cubicBezTo>
                    <a:pt x="12115" y="5932"/>
                    <a:pt x="12098" y="5782"/>
                    <a:pt x="12098" y="5631"/>
                  </a:cubicBezTo>
                  <a:cubicBezTo>
                    <a:pt x="12081" y="5414"/>
                    <a:pt x="11948" y="5280"/>
                    <a:pt x="11764" y="5214"/>
                  </a:cubicBezTo>
                  <a:cubicBezTo>
                    <a:pt x="11547" y="5147"/>
                    <a:pt x="11346" y="5080"/>
                    <a:pt x="11129" y="5046"/>
                  </a:cubicBezTo>
                  <a:cubicBezTo>
                    <a:pt x="10678" y="4980"/>
                    <a:pt x="10243" y="4930"/>
                    <a:pt x="9792" y="4879"/>
                  </a:cubicBezTo>
                  <a:cubicBezTo>
                    <a:pt x="9274" y="4813"/>
                    <a:pt x="8756" y="4846"/>
                    <a:pt x="8238" y="4863"/>
                  </a:cubicBezTo>
                  <a:cubicBezTo>
                    <a:pt x="8054" y="4879"/>
                    <a:pt x="7871" y="4879"/>
                    <a:pt x="7704" y="4846"/>
                  </a:cubicBezTo>
                  <a:cubicBezTo>
                    <a:pt x="7453" y="4829"/>
                    <a:pt x="7219" y="4846"/>
                    <a:pt x="6985" y="4879"/>
                  </a:cubicBezTo>
                  <a:close/>
                  <a:moveTo>
                    <a:pt x="11580" y="3793"/>
                  </a:moveTo>
                  <a:cubicBezTo>
                    <a:pt x="11547" y="3760"/>
                    <a:pt x="11513" y="3743"/>
                    <a:pt x="11480" y="3726"/>
                  </a:cubicBezTo>
                  <a:cubicBezTo>
                    <a:pt x="11379" y="3693"/>
                    <a:pt x="11263" y="3643"/>
                    <a:pt x="11146" y="3610"/>
                  </a:cubicBezTo>
                  <a:cubicBezTo>
                    <a:pt x="10461" y="3426"/>
                    <a:pt x="9742" y="3325"/>
                    <a:pt x="9024" y="3325"/>
                  </a:cubicBezTo>
                  <a:cubicBezTo>
                    <a:pt x="8890" y="3325"/>
                    <a:pt x="8773" y="3325"/>
                    <a:pt x="8639" y="3325"/>
                  </a:cubicBezTo>
                  <a:cubicBezTo>
                    <a:pt x="8255" y="3292"/>
                    <a:pt x="7871" y="3325"/>
                    <a:pt x="7486" y="3342"/>
                  </a:cubicBezTo>
                  <a:cubicBezTo>
                    <a:pt x="7202" y="3359"/>
                    <a:pt x="7102" y="3576"/>
                    <a:pt x="6918" y="3710"/>
                  </a:cubicBezTo>
                  <a:cubicBezTo>
                    <a:pt x="6902" y="3726"/>
                    <a:pt x="6902" y="3743"/>
                    <a:pt x="6902" y="3760"/>
                  </a:cubicBezTo>
                  <a:cubicBezTo>
                    <a:pt x="6902" y="3927"/>
                    <a:pt x="6868" y="4094"/>
                    <a:pt x="6918" y="4261"/>
                  </a:cubicBezTo>
                  <a:cubicBezTo>
                    <a:pt x="6968" y="4428"/>
                    <a:pt x="7019" y="4595"/>
                    <a:pt x="7019" y="4796"/>
                  </a:cubicBezTo>
                  <a:cubicBezTo>
                    <a:pt x="7136" y="4779"/>
                    <a:pt x="7219" y="4762"/>
                    <a:pt x="7319" y="4729"/>
                  </a:cubicBezTo>
                  <a:cubicBezTo>
                    <a:pt x="7603" y="4679"/>
                    <a:pt x="7887" y="4595"/>
                    <a:pt x="8171" y="4545"/>
                  </a:cubicBezTo>
                  <a:cubicBezTo>
                    <a:pt x="8773" y="4462"/>
                    <a:pt x="9374" y="4462"/>
                    <a:pt x="9976" y="4545"/>
                  </a:cubicBezTo>
                  <a:cubicBezTo>
                    <a:pt x="10444" y="4612"/>
                    <a:pt x="10912" y="4645"/>
                    <a:pt x="11379" y="4762"/>
                  </a:cubicBezTo>
                  <a:cubicBezTo>
                    <a:pt x="11396" y="4762"/>
                    <a:pt x="11430" y="4762"/>
                    <a:pt x="11463" y="4762"/>
                  </a:cubicBezTo>
                  <a:cubicBezTo>
                    <a:pt x="11480" y="4629"/>
                    <a:pt x="11480" y="4512"/>
                    <a:pt x="11530" y="4412"/>
                  </a:cubicBezTo>
                  <a:cubicBezTo>
                    <a:pt x="11613" y="4211"/>
                    <a:pt x="11597" y="3994"/>
                    <a:pt x="11580" y="3793"/>
                  </a:cubicBezTo>
                  <a:close/>
                  <a:moveTo>
                    <a:pt x="11212" y="3325"/>
                  </a:moveTo>
                  <a:cubicBezTo>
                    <a:pt x="11196" y="3209"/>
                    <a:pt x="11162" y="3125"/>
                    <a:pt x="11162" y="3041"/>
                  </a:cubicBezTo>
                  <a:cubicBezTo>
                    <a:pt x="11179" y="2841"/>
                    <a:pt x="11079" y="2757"/>
                    <a:pt x="10912" y="2691"/>
                  </a:cubicBezTo>
                  <a:cubicBezTo>
                    <a:pt x="10862" y="2674"/>
                    <a:pt x="10795" y="2640"/>
                    <a:pt x="10745" y="2624"/>
                  </a:cubicBezTo>
                  <a:cubicBezTo>
                    <a:pt x="10377" y="2540"/>
                    <a:pt x="10009" y="2457"/>
                    <a:pt x="9625" y="2457"/>
                  </a:cubicBezTo>
                  <a:cubicBezTo>
                    <a:pt x="9391" y="2457"/>
                    <a:pt x="9157" y="2473"/>
                    <a:pt x="8923" y="2423"/>
                  </a:cubicBezTo>
                  <a:cubicBezTo>
                    <a:pt x="8623" y="2390"/>
                    <a:pt x="8339" y="2340"/>
                    <a:pt x="8038" y="2407"/>
                  </a:cubicBezTo>
                  <a:cubicBezTo>
                    <a:pt x="7988" y="2407"/>
                    <a:pt x="7921" y="2423"/>
                    <a:pt x="7887" y="2373"/>
                  </a:cubicBezTo>
                  <a:cubicBezTo>
                    <a:pt x="7904" y="2290"/>
                    <a:pt x="7971" y="2306"/>
                    <a:pt x="8021" y="2290"/>
                  </a:cubicBezTo>
                  <a:cubicBezTo>
                    <a:pt x="8222" y="2256"/>
                    <a:pt x="8439" y="2239"/>
                    <a:pt x="8639" y="2189"/>
                  </a:cubicBezTo>
                  <a:cubicBezTo>
                    <a:pt x="8790" y="2156"/>
                    <a:pt x="8940" y="2122"/>
                    <a:pt x="9090" y="2122"/>
                  </a:cubicBezTo>
                  <a:cubicBezTo>
                    <a:pt x="9241" y="2122"/>
                    <a:pt x="9391" y="2122"/>
                    <a:pt x="9525" y="2122"/>
                  </a:cubicBezTo>
                  <a:cubicBezTo>
                    <a:pt x="10060" y="2106"/>
                    <a:pt x="10561" y="2189"/>
                    <a:pt x="11062" y="2373"/>
                  </a:cubicBezTo>
                  <a:cubicBezTo>
                    <a:pt x="11079" y="2373"/>
                    <a:pt x="11112" y="2373"/>
                    <a:pt x="11146" y="2373"/>
                  </a:cubicBezTo>
                  <a:cubicBezTo>
                    <a:pt x="11162" y="2273"/>
                    <a:pt x="11162" y="2189"/>
                    <a:pt x="11095" y="2106"/>
                  </a:cubicBezTo>
                  <a:cubicBezTo>
                    <a:pt x="10878" y="1872"/>
                    <a:pt x="10644" y="1638"/>
                    <a:pt x="10360" y="1488"/>
                  </a:cubicBezTo>
                  <a:cubicBezTo>
                    <a:pt x="10327" y="1488"/>
                    <a:pt x="10293" y="1471"/>
                    <a:pt x="10277" y="1471"/>
                  </a:cubicBezTo>
                  <a:cubicBezTo>
                    <a:pt x="10093" y="1421"/>
                    <a:pt x="9926" y="1387"/>
                    <a:pt x="9742" y="1337"/>
                  </a:cubicBezTo>
                  <a:cubicBezTo>
                    <a:pt x="9608" y="1287"/>
                    <a:pt x="9491" y="1287"/>
                    <a:pt x="9341" y="1287"/>
                  </a:cubicBezTo>
                  <a:cubicBezTo>
                    <a:pt x="9124" y="1287"/>
                    <a:pt x="8890" y="1270"/>
                    <a:pt x="8673" y="1354"/>
                  </a:cubicBezTo>
                  <a:cubicBezTo>
                    <a:pt x="8623" y="1371"/>
                    <a:pt x="8572" y="1371"/>
                    <a:pt x="8539" y="1371"/>
                  </a:cubicBezTo>
                  <a:cubicBezTo>
                    <a:pt x="8272" y="1437"/>
                    <a:pt x="8021" y="1488"/>
                    <a:pt x="7821" y="1705"/>
                  </a:cubicBezTo>
                  <a:cubicBezTo>
                    <a:pt x="7737" y="1788"/>
                    <a:pt x="7637" y="1872"/>
                    <a:pt x="7537" y="1955"/>
                  </a:cubicBezTo>
                  <a:cubicBezTo>
                    <a:pt x="7386" y="2072"/>
                    <a:pt x="7319" y="2206"/>
                    <a:pt x="7336" y="2407"/>
                  </a:cubicBezTo>
                  <a:cubicBezTo>
                    <a:pt x="7336" y="2624"/>
                    <a:pt x="7319" y="2841"/>
                    <a:pt x="7319" y="3058"/>
                  </a:cubicBezTo>
                  <a:cubicBezTo>
                    <a:pt x="7319" y="3108"/>
                    <a:pt x="7303" y="3158"/>
                    <a:pt x="7369" y="3209"/>
                  </a:cubicBezTo>
                  <a:cubicBezTo>
                    <a:pt x="7403" y="3192"/>
                    <a:pt x="7453" y="3192"/>
                    <a:pt x="7486" y="3175"/>
                  </a:cubicBezTo>
                  <a:cubicBezTo>
                    <a:pt x="7737" y="3092"/>
                    <a:pt x="8004" y="3075"/>
                    <a:pt x="8272" y="3058"/>
                  </a:cubicBezTo>
                  <a:cubicBezTo>
                    <a:pt x="8522" y="3058"/>
                    <a:pt x="8756" y="3058"/>
                    <a:pt x="9007" y="3041"/>
                  </a:cubicBezTo>
                  <a:cubicBezTo>
                    <a:pt x="9475" y="3025"/>
                    <a:pt x="9943" y="3075"/>
                    <a:pt x="10394" y="3158"/>
                  </a:cubicBezTo>
                  <a:cubicBezTo>
                    <a:pt x="10661" y="3209"/>
                    <a:pt x="10912" y="3259"/>
                    <a:pt x="11212" y="3325"/>
                  </a:cubicBezTo>
                  <a:close/>
                  <a:moveTo>
                    <a:pt x="8071" y="1187"/>
                  </a:moveTo>
                  <a:cubicBezTo>
                    <a:pt x="8339" y="1120"/>
                    <a:pt x="8556" y="1053"/>
                    <a:pt x="8790" y="1003"/>
                  </a:cubicBezTo>
                  <a:cubicBezTo>
                    <a:pt x="8857" y="986"/>
                    <a:pt x="8907" y="986"/>
                    <a:pt x="8973" y="986"/>
                  </a:cubicBezTo>
                  <a:cubicBezTo>
                    <a:pt x="9157" y="986"/>
                    <a:pt x="9341" y="986"/>
                    <a:pt x="9525" y="986"/>
                  </a:cubicBezTo>
                  <a:cubicBezTo>
                    <a:pt x="9575" y="986"/>
                    <a:pt x="9642" y="986"/>
                    <a:pt x="9692" y="1003"/>
                  </a:cubicBezTo>
                  <a:cubicBezTo>
                    <a:pt x="9909" y="1053"/>
                    <a:pt x="10126" y="1120"/>
                    <a:pt x="10344" y="1170"/>
                  </a:cubicBezTo>
                  <a:cubicBezTo>
                    <a:pt x="10377" y="1187"/>
                    <a:pt x="10394" y="1170"/>
                    <a:pt x="10427" y="1170"/>
                  </a:cubicBezTo>
                  <a:cubicBezTo>
                    <a:pt x="10394" y="919"/>
                    <a:pt x="10277" y="736"/>
                    <a:pt x="10110" y="569"/>
                  </a:cubicBezTo>
                  <a:cubicBezTo>
                    <a:pt x="10009" y="485"/>
                    <a:pt x="9909" y="435"/>
                    <a:pt x="9775" y="418"/>
                  </a:cubicBezTo>
                  <a:cubicBezTo>
                    <a:pt x="9608" y="401"/>
                    <a:pt x="9458" y="351"/>
                    <a:pt x="9291" y="351"/>
                  </a:cubicBezTo>
                  <a:cubicBezTo>
                    <a:pt x="9124" y="351"/>
                    <a:pt x="8957" y="401"/>
                    <a:pt x="8806" y="418"/>
                  </a:cubicBezTo>
                  <a:cubicBezTo>
                    <a:pt x="8756" y="418"/>
                    <a:pt x="8689" y="418"/>
                    <a:pt x="8639" y="435"/>
                  </a:cubicBezTo>
                  <a:cubicBezTo>
                    <a:pt x="8589" y="452"/>
                    <a:pt x="8539" y="452"/>
                    <a:pt x="8489" y="485"/>
                  </a:cubicBezTo>
                  <a:cubicBezTo>
                    <a:pt x="8255" y="669"/>
                    <a:pt x="8105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2076900" y="3729875"/>
              <a:ext cx="59750" cy="34275"/>
            </a:xfrm>
            <a:custGeom>
              <a:avLst/>
              <a:gdLst/>
              <a:ahLst/>
              <a:cxnLst/>
              <a:rect l="l" t="t" r="r" b="b"/>
              <a:pathLst>
                <a:path w="2390" h="1371" extrusionOk="0">
                  <a:moveTo>
                    <a:pt x="2139" y="17"/>
                  </a:moveTo>
                  <a:cubicBezTo>
                    <a:pt x="1437" y="151"/>
                    <a:pt x="836" y="669"/>
                    <a:pt x="217" y="970"/>
                  </a:cubicBezTo>
                  <a:cubicBezTo>
                    <a:pt x="0" y="1070"/>
                    <a:pt x="167" y="1371"/>
                    <a:pt x="368" y="1321"/>
                  </a:cubicBezTo>
                  <a:cubicBezTo>
                    <a:pt x="1053" y="1204"/>
                    <a:pt x="1738" y="703"/>
                    <a:pt x="2273" y="268"/>
                  </a:cubicBezTo>
                  <a:cubicBezTo>
                    <a:pt x="2389" y="168"/>
                    <a:pt x="2256" y="1"/>
                    <a:pt x="2139" y="1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2195950" y="3826375"/>
              <a:ext cx="28425" cy="50575"/>
            </a:xfrm>
            <a:custGeom>
              <a:avLst/>
              <a:gdLst/>
              <a:ahLst/>
              <a:cxnLst/>
              <a:rect l="l" t="t" r="r" b="b"/>
              <a:pathLst>
                <a:path w="1137" h="2023" extrusionOk="0">
                  <a:moveTo>
                    <a:pt x="836" y="84"/>
                  </a:moveTo>
                  <a:cubicBezTo>
                    <a:pt x="602" y="301"/>
                    <a:pt x="451" y="569"/>
                    <a:pt x="334" y="869"/>
                  </a:cubicBezTo>
                  <a:cubicBezTo>
                    <a:pt x="201" y="1170"/>
                    <a:pt x="0" y="1538"/>
                    <a:pt x="33" y="1872"/>
                  </a:cubicBezTo>
                  <a:cubicBezTo>
                    <a:pt x="50" y="1955"/>
                    <a:pt x="134" y="2022"/>
                    <a:pt x="201" y="1972"/>
                  </a:cubicBezTo>
                  <a:cubicBezTo>
                    <a:pt x="451" y="1822"/>
                    <a:pt x="568" y="1521"/>
                    <a:pt x="668" y="1270"/>
                  </a:cubicBezTo>
                  <a:cubicBezTo>
                    <a:pt x="819" y="919"/>
                    <a:pt x="986" y="585"/>
                    <a:pt x="1086" y="234"/>
                  </a:cubicBezTo>
                  <a:cubicBezTo>
                    <a:pt x="1136" y="84"/>
                    <a:pt x="952" y="0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2375975" y="3863550"/>
              <a:ext cx="17150" cy="65175"/>
            </a:xfrm>
            <a:custGeom>
              <a:avLst/>
              <a:gdLst/>
              <a:ahLst/>
              <a:cxnLst/>
              <a:rect l="l" t="t" r="r" b="b"/>
              <a:pathLst>
                <a:path w="686" h="2607" extrusionOk="0">
                  <a:moveTo>
                    <a:pt x="335" y="134"/>
                  </a:moveTo>
                  <a:cubicBezTo>
                    <a:pt x="251" y="0"/>
                    <a:pt x="67" y="67"/>
                    <a:pt x="51" y="218"/>
                  </a:cubicBezTo>
                  <a:cubicBezTo>
                    <a:pt x="17" y="819"/>
                    <a:pt x="0" y="1454"/>
                    <a:pt x="51" y="2072"/>
                  </a:cubicBezTo>
                  <a:cubicBezTo>
                    <a:pt x="17" y="2122"/>
                    <a:pt x="17" y="2189"/>
                    <a:pt x="51" y="2256"/>
                  </a:cubicBezTo>
                  <a:cubicBezTo>
                    <a:pt x="67" y="2490"/>
                    <a:pt x="485" y="2607"/>
                    <a:pt x="535" y="2256"/>
                  </a:cubicBezTo>
                  <a:cubicBezTo>
                    <a:pt x="619" y="1571"/>
                    <a:pt x="686" y="769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2515500" y="3826375"/>
              <a:ext cx="49300" cy="39700"/>
            </a:xfrm>
            <a:custGeom>
              <a:avLst/>
              <a:gdLst/>
              <a:ahLst/>
              <a:cxnLst/>
              <a:rect l="l" t="t" r="r" b="b"/>
              <a:pathLst>
                <a:path w="1972" h="1588" extrusionOk="0">
                  <a:moveTo>
                    <a:pt x="1270" y="569"/>
                  </a:moveTo>
                  <a:cubicBezTo>
                    <a:pt x="969" y="351"/>
                    <a:pt x="618" y="151"/>
                    <a:pt x="234" y="51"/>
                  </a:cubicBezTo>
                  <a:cubicBezTo>
                    <a:pt x="84" y="0"/>
                    <a:pt x="0" y="184"/>
                    <a:pt x="84" y="301"/>
                  </a:cubicBezTo>
                  <a:cubicBezTo>
                    <a:pt x="267" y="535"/>
                    <a:pt x="518" y="685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53" y="1187"/>
                    <a:pt x="1287" y="1237"/>
                    <a:pt x="1337" y="1270"/>
                  </a:cubicBezTo>
                  <a:cubicBezTo>
                    <a:pt x="1454" y="1371"/>
                    <a:pt x="1370" y="1354"/>
                    <a:pt x="1387" y="1203"/>
                  </a:cubicBezTo>
                  <a:cubicBezTo>
                    <a:pt x="1354" y="1487"/>
                    <a:pt x="1721" y="1588"/>
                    <a:pt x="1838" y="1320"/>
                  </a:cubicBezTo>
                  <a:cubicBezTo>
                    <a:pt x="1972" y="1003"/>
                    <a:pt x="1470" y="719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2620750" y="3664725"/>
              <a:ext cx="50150" cy="17150"/>
            </a:xfrm>
            <a:custGeom>
              <a:avLst/>
              <a:gdLst/>
              <a:ahLst/>
              <a:cxnLst/>
              <a:rect l="l" t="t" r="r" b="b"/>
              <a:pathLst>
                <a:path w="2006" h="686" extrusionOk="0">
                  <a:moveTo>
                    <a:pt x="1872" y="334"/>
                  </a:moveTo>
                  <a:cubicBezTo>
                    <a:pt x="1571" y="268"/>
                    <a:pt x="1271" y="234"/>
                    <a:pt x="987" y="167"/>
                  </a:cubicBezTo>
                  <a:cubicBezTo>
                    <a:pt x="702" y="100"/>
                    <a:pt x="435" y="0"/>
                    <a:pt x="151" y="0"/>
                  </a:cubicBezTo>
                  <a:cubicBezTo>
                    <a:pt x="17" y="0"/>
                    <a:pt x="1" y="151"/>
                    <a:pt x="84" y="217"/>
                  </a:cubicBezTo>
                  <a:cubicBezTo>
                    <a:pt x="535" y="535"/>
                    <a:pt x="1321" y="685"/>
                    <a:pt x="1872" y="602"/>
                  </a:cubicBezTo>
                  <a:cubicBezTo>
                    <a:pt x="2006" y="585"/>
                    <a:pt x="1989" y="368"/>
                    <a:pt x="1872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2576050" y="3445000"/>
              <a:ext cx="40975" cy="33850"/>
            </a:xfrm>
            <a:custGeom>
              <a:avLst/>
              <a:gdLst/>
              <a:ahLst/>
              <a:cxnLst/>
              <a:rect l="l" t="t" r="r" b="b"/>
              <a:pathLst>
                <a:path w="1639" h="1354" extrusionOk="0">
                  <a:moveTo>
                    <a:pt x="1505" y="134"/>
                  </a:moveTo>
                  <a:cubicBezTo>
                    <a:pt x="1371" y="1"/>
                    <a:pt x="1120" y="51"/>
                    <a:pt x="1070" y="251"/>
                  </a:cubicBezTo>
                  <a:cubicBezTo>
                    <a:pt x="1054" y="285"/>
                    <a:pt x="903" y="402"/>
                    <a:pt x="853" y="435"/>
                  </a:cubicBezTo>
                  <a:cubicBezTo>
                    <a:pt x="753" y="519"/>
                    <a:pt x="636" y="585"/>
                    <a:pt x="536" y="669"/>
                  </a:cubicBezTo>
                  <a:cubicBezTo>
                    <a:pt x="352" y="786"/>
                    <a:pt x="101" y="869"/>
                    <a:pt x="34" y="1087"/>
                  </a:cubicBezTo>
                  <a:cubicBezTo>
                    <a:pt x="1" y="1137"/>
                    <a:pt x="34" y="1220"/>
                    <a:pt x="101" y="1237"/>
                  </a:cubicBezTo>
                  <a:cubicBezTo>
                    <a:pt x="335" y="1354"/>
                    <a:pt x="569" y="1187"/>
                    <a:pt x="769" y="1070"/>
                  </a:cubicBezTo>
                  <a:cubicBezTo>
                    <a:pt x="886" y="986"/>
                    <a:pt x="1003" y="886"/>
                    <a:pt x="1120" y="803"/>
                  </a:cubicBezTo>
                  <a:cubicBezTo>
                    <a:pt x="1187" y="752"/>
                    <a:pt x="1321" y="585"/>
                    <a:pt x="1388" y="569"/>
                  </a:cubicBezTo>
                  <a:cubicBezTo>
                    <a:pt x="1588" y="535"/>
                    <a:pt x="1638" y="268"/>
                    <a:pt x="150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2111150" y="3445825"/>
              <a:ext cx="30100" cy="26350"/>
            </a:xfrm>
            <a:custGeom>
              <a:avLst/>
              <a:gdLst/>
              <a:ahLst/>
              <a:cxnLst/>
              <a:rect l="l" t="t" r="r" b="b"/>
              <a:pathLst>
                <a:path w="1204" h="1054" extrusionOk="0">
                  <a:moveTo>
                    <a:pt x="719" y="302"/>
                  </a:moveTo>
                  <a:cubicBezTo>
                    <a:pt x="568" y="185"/>
                    <a:pt x="334" y="1"/>
                    <a:pt x="134" y="151"/>
                  </a:cubicBezTo>
                  <a:cubicBezTo>
                    <a:pt x="0" y="268"/>
                    <a:pt x="117" y="452"/>
                    <a:pt x="268" y="469"/>
                  </a:cubicBezTo>
                  <a:cubicBezTo>
                    <a:pt x="268" y="469"/>
                    <a:pt x="284" y="469"/>
                    <a:pt x="284" y="486"/>
                  </a:cubicBezTo>
                  <a:cubicBezTo>
                    <a:pt x="318" y="502"/>
                    <a:pt x="334" y="519"/>
                    <a:pt x="368" y="552"/>
                  </a:cubicBezTo>
                  <a:cubicBezTo>
                    <a:pt x="435" y="602"/>
                    <a:pt x="501" y="653"/>
                    <a:pt x="568" y="719"/>
                  </a:cubicBezTo>
                  <a:cubicBezTo>
                    <a:pt x="702" y="836"/>
                    <a:pt x="852" y="1003"/>
                    <a:pt x="1036" y="1037"/>
                  </a:cubicBezTo>
                  <a:cubicBezTo>
                    <a:pt x="1136" y="1054"/>
                    <a:pt x="1203" y="970"/>
                    <a:pt x="1187" y="870"/>
                  </a:cubicBezTo>
                  <a:cubicBezTo>
                    <a:pt x="1153" y="636"/>
                    <a:pt x="886" y="452"/>
                    <a:pt x="719" y="30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2052675" y="3553600"/>
              <a:ext cx="44300" cy="18000"/>
            </a:xfrm>
            <a:custGeom>
              <a:avLst/>
              <a:gdLst/>
              <a:ahLst/>
              <a:cxnLst/>
              <a:rect l="l" t="t" r="r" b="b"/>
              <a:pathLst>
                <a:path w="1772" h="720" extrusionOk="0">
                  <a:moveTo>
                    <a:pt x="1721" y="218"/>
                  </a:moveTo>
                  <a:cubicBezTo>
                    <a:pt x="1571" y="101"/>
                    <a:pt x="1303" y="118"/>
                    <a:pt x="1120" y="101"/>
                  </a:cubicBezTo>
                  <a:cubicBezTo>
                    <a:pt x="1003" y="101"/>
                    <a:pt x="869" y="101"/>
                    <a:pt x="752" y="101"/>
                  </a:cubicBezTo>
                  <a:cubicBezTo>
                    <a:pt x="702" y="101"/>
                    <a:pt x="635" y="101"/>
                    <a:pt x="568" y="101"/>
                  </a:cubicBezTo>
                  <a:cubicBezTo>
                    <a:pt x="568" y="101"/>
                    <a:pt x="551" y="101"/>
                    <a:pt x="535" y="101"/>
                  </a:cubicBezTo>
                  <a:cubicBezTo>
                    <a:pt x="451" y="1"/>
                    <a:pt x="267" y="17"/>
                    <a:pt x="201" y="168"/>
                  </a:cubicBezTo>
                  <a:cubicBezTo>
                    <a:pt x="0" y="719"/>
                    <a:pt x="1487" y="586"/>
                    <a:pt x="1721" y="402"/>
                  </a:cubicBezTo>
                  <a:cubicBezTo>
                    <a:pt x="1771" y="352"/>
                    <a:pt x="1771" y="268"/>
                    <a:pt x="1721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2242425" y="3354125"/>
              <a:ext cx="232150" cy="313650"/>
            </a:xfrm>
            <a:custGeom>
              <a:avLst/>
              <a:gdLst/>
              <a:ahLst/>
              <a:cxnLst/>
              <a:rect l="l" t="t" r="r" b="b"/>
              <a:pathLst>
                <a:path w="9286" h="12546" extrusionOk="0">
                  <a:moveTo>
                    <a:pt x="3155" y="8368"/>
                  </a:moveTo>
                  <a:cubicBezTo>
                    <a:pt x="3304" y="8368"/>
                    <a:pt x="3482" y="8511"/>
                    <a:pt x="3688" y="8798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86"/>
                  </a:cubicBezTo>
                  <a:cubicBezTo>
                    <a:pt x="3104" y="10536"/>
                    <a:pt x="3037" y="10603"/>
                    <a:pt x="2970" y="10670"/>
                  </a:cubicBezTo>
                  <a:cubicBezTo>
                    <a:pt x="2669" y="10035"/>
                    <a:pt x="2586" y="9283"/>
                    <a:pt x="2836" y="8682"/>
                  </a:cubicBezTo>
                  <a:cubicBezTo>
                    <a:pt x="2921" y="8473"/>
                    <a:pt x="3027" y="8368"/>
                    <a:pt x="3155" y="8368"/>
                  </a:cubicBezTo>
                  <a:close/>
                  <a:moveTo>
                    <a:pt x="5866" y="8859"/>
                  </a:moveTo>
                  <a:cubicBezTo>
                    <a:pt x="5965" y="8859"/>
                    <a:pt x="6040" y="8943"/>
                    <a:pt x="6094" y="9116"/>
                  </a:cubicBezTo>
                  <a:cubicBezTo>
                    <a:pt x="6245" y="9383"/>
                    <a:pt x="6295" y="9651"/>
                    <a:pt x="6295" y="9935"/>
                  </a:cubicBezTo>
                  <a:cubicBezTo>
                    <a:pt x="6295" y="10302"/>
                    <a:pt x="6144" y="10687"/>
                    <a:pt x="5944" y="11037"/>
                  </a:cubicBezTo>
                  <a:cubicBezTo>
                    <a:pt x="5727" y="10687"/>
                    <a:pt x="5576" y="10252"/>
                    <a:pt x="5543" y="9901"/>
                  </a:cubicBezTo>
                  <a:cubicBezTo>
                    <a:pt x="5510" y="9600"/>
                    <a:pt x="5510" y="9316"/>
                    <a:pt x="5560" y="9032"/>
                  </a:cubicBezTo>
                  <a:cubicBezTo>
                    <a:pt x="5682" y="8918"/>
                    <a:pt x="5783" y="8859"/>
                    <a:pt x="5866" y="8859"/>
                  </a:cubicBezTo>
                  <a:close/>
                  <a:moveTo>
                    <a:pt x="6240" y="0"/>
                  </a:moveTo>
                  <a:cubicBezTo>
                    <a:pt x="6132" y="0"/>
                    <a:pt x="6028" y="59"/>
                    <a:pt x="5994" y="194"/>
                  </a:cubicBezTo>
                  <a:cubicBezTo>
                    <a:pt x="5844" y="845"/>
                    <a:pt x="5944" y="1447"/>
                    <a:pt x="6044" y="2098"/>
                  </a:cubicBezTo>
                  <a:cubicBezTo>
                    <a:pt x="6161" y="2884"/>
                    <a:pt x="6211" y="3669"/>
                    <a:pt x="6312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67" y="8748"/>
                    <a:pt x="8784" y="9216"/>
                    <a:pt x="8567" y="10169"/>
                  </a:cubicBezTo>
                  <a:cubicBezTo>
                    <a:pt x="8400" y="10887"/>
                    <a:pt x="7865" y="11639"/>
                    <a:pt x="7097" y="11689"/>
                  </a:cubicBezTo>
                  <a:cubicBezTo>
                    <a:pt x="7058" y="11693"/>
                    <a:pt x="7020" y="11695"/>
                    <a:pt x="6982" y="11695"/>
                  </a:cubicBezTo>
                  <a:cubicBezTo>
                    <a:pt x="6728" y="11695"/>
                    <a:pt x="6501" y="11601"/>
                    <a:pt x="6312" y="11455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312" y="8247"/>
                    <a:pt x="5710" y="8247"/>
                  </a:cubicBezTo>
                  <a:cubicBezTo>
                    <a:pt x="5706" y="8247"/>
                    <a:pt x="5702" y="8247"/>
                    <a:pt x="5698" y="8247"/>
                  </a:cubicBezTo>
                  <a:cubicBezTo>
                    <a:pt x="4378" y="8247"/>
                    <a:pt x="5160" y="10939"/>
                    <a:pt x="5576" y="11438"/>
                  </a:cubicBezTo>
                  <a:cubicBezTo>
                    <a:pt x="5610" y="11455"/>
                    <a:pt x="5627" y="11472"/>
                    <a:pt x="5643" y="11505"/>
                  </a:cubicBezTo>
                  <a:cubicBezTo>
                    <a:pt x="5373" y="11853"/>
                    <a:pt x="5068" y="12011"/>
                    <a:pt x="4734" y="12011"/>
                  </a:cubicBezTo>
                  <a:cubicBezTo>
                    <a:pt x="4490" y="12011"/>
                    <a:pt x="4230" y="11927"/>
                    <a:pt x="3956" y="11773"/>
                  </a:cubicBezTo>
                  <a:cubicBezTo>
                    <a:pt x="3688" y="11622"/>
                    <a:pt x="3438" y="11405"/>
                    <a:pt x="3254" y="11138"/>
                  </a:cubicBezTo>
                  <a:cubicBezTo>
                    <a:pt x="3571" y="10854"/>
                    <a:pt x="3855" y="10503"/>
                    <a:pt x="3972" y="10152"/>
                  </a:cubicBezTo>
                  <a:cubicBezTo>
                    <a:pt x="4173" y="9617"/>
                    <a:pt x="4440" y="8531"/>
                    <a:pt x="4022" y="8030"/>
                  </a:cubicBezTo>
                  <a:cubicBezTo>
                    <a:pt x="3826" y="7801"/>
                    <a:pt x="3606" y="7703"/>
                    <a:pt x="3384" y="7703"/>
                  </a:cubicBezTo>
                  <a:cubicBezTo>
                    <a:pt x="3135" y="7703"/>
                    <a:pt x="2882" y="7827"/>
                    <a:pt x="2652" y="8030"/>
                  </a:cubicBezTo>
                  <a:cubicBezTo>
                    <a:pt x="1967" y="8615"/>
                    <a:pt x="2134" y="9818"/>
                    <a:pt x="2368" y="10570"/>
                  </a:cubicBezTo>
                  <a:cubicBezTo>
                    <a:pt x="2418" y="10703"/>
                    <a:pt x="2469" y="10854"/>
                    <a:pt x="2535" y="10987"/>
                  </a:cubicBezTo>
                  <a:cubicBezTo>
                    <a:pt x="2261" y="11154"/>
                    <a:pt x="1945" y="11275"/>
                    <a:pt x="1647" y="11275"/>
                  </a:cubicBezTo>
                  <a:cubicBezTo>
                    <a:pt x="1438" y="11275"/>
                    <a:pt x="1237" y="11216"/>
                    <a:pt x="1065" y="11071"/>
                  </a:cubicBezTo>
                  <a:cubicBezTo>
                    <a:pt x="714" y="10787"/>
                    <a:pt x="647" y="10219"/>
                    <a:pt x="631" y="9801"/>
                  </a:cubicBezTo>
                  <a:cubicBezTo>
                    <a:pt x="564" y="8899"/>
                    <a:pt x="714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2"/>
                    <a:pt x="3003" y="2082"/>
                    <a:pt x="2736" y="778"/>
                  </a:cubicBezTo>
                  <a:cubicBezTo>
                    <a:pt x="2710" y="647"/>
                    <a:pt x="2614" y="591"/>
                    <a:pt x="2511" y="591"/>
                  </a:cubicBezTo>
                  <a:cubicBezTo>
                    <a:pt x="2352" y="591"/>
                    <a:pt x="2177" y="726"/>
                    <a:pt x="2218" y="929"/>
                  </a:cubicBezTo>
                  <a:cubicBezTo>
                    <a:pt x="2469" y="2182"/>
                    <a:pt x="1984" y="3786"/>
                    <a:pt x="1416" y="4905"/>
                  </a:cubicBezTo>
                  <a:cubicBezTo>
                    <a:pt x="865" y="6058"/>
                    <a:pt x="347" y="6927"/>
                    <a:pt x="180" y="8230"/>
                  </a:cubicBezTo>
                  <a:cubicBezTo>
                    <a:pt x="1" y="9512"/>
                    <a:pt x="61" y="11831"/>
                    <a:pt x="1629" y="11831"/>
                  </a:cubicBezTo>
                  <a:cubicBezTo>
                    <a:pt x="1819" y="11831"/>
                    <a:pt x="2032" y="11796"/>
                    <a:pt x="2268" y="11722"/>
                  </a:cubicBezTo>
                  <a:cubicBezTo>
                    <a:pt x="2452" y="11656"/>
                    <a:pt x="2652" y="11555"/>
                    <a:pt x="2836" y="11438"/>
                  </a:cubicBezTo>
                  <a:cubicBezTo>
                    <a:pt x="3325" y="12069"/>
                    <a:pt x="4049" y="12546"/>
                    <a:pt x="4752" y="12546"/>
                  </a:cubicBezTo>
                  <a:cubicBezTo>
                    <a:pt x="5203" y="12546"/>
                    <a:pt x="5645" y="12350"/>
                    <a:pt x="6011" y="11873"/>
                  </a:cubicBezTo>
                  <a:cubicBezTo>
                    <a:pt x="6028" y="11873"/>
                    <a:pt x="6028" y="11856"/>
                    <a:pt x="6044" y="11856"/>
                  </a:cubicBezTo>
                  <a:cubicBezTo>
                    <a:pt x="6364" y="12080"/>
                    <a:pt x="6701" y="12183"/>
                    <a:pt x="7032" y="12183"/>
                  </a:cubicBezTo>
                  <a:cubicBezTo>
                    <a:pt x="7788" y="12183"/>
                    <a:pt x="8511" y="11642"/>
                    <a:pt x="8918" y="10770"/>
                  </a:cubicBezTo>
                  <a:cubicBezTo>
                    <a:pt x="9119" y="10336"/>
                    <a:pt x="9286" y="9651"/>
                    <a:pt x="9152" y="9149"/>
                  </a:cubicBezTo>
                  <a:cubicBezTo>
                    <a:pt x="8935" y="8347"/>
                    <a:pt x="8233" y="7829"/>
                    <a:pt x="7782" y="7161"/>
                  </a:cubicBezTo>
                  <a:cubicBezTo>
                    <a:pt x="7097" y="6192"/>
                    <a:pt x="6896" y="4939"/>
                    <a:pt x="6763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62" y="128"/>
                    <a:pt x="6398" y="0"/>
                    <a:pt x="6240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23"/>
          <p:cNvSpPr/>
          <p:nvPr/>
        </p:nvSpPr>
        <p:spPr>
          <a:xfrm>
            <a:off x="6693251" y="2208855"/>
            <a:ext cx="115362" cy="40937"/>
          </a:xfrm>
          <a:custGeom>
            <a:avLst/>
            <a:gdLst/>
            <a:ahLst/>
            <a:cxnLst/>
            <a:rect l="l" t="t" r="r" b="b"/>
            <a:pathLst>
              <a:path w="2356" h="836" extrusionOk="0">
                <a:moveTo>
                  <a:pt x="1203" y="0"/>
                </a:moveTo>
                <a:cubicBezTo>
                  <a:pt x="1053" y="0"/>
                  <a:pt x="886" y="51"/>
                  <a:pt x="719" y="67"/>
                </a:cubicBezTo>
                <a:cubicBezTo>
                  <a:pt x="668" y="67"/>
                  <a:pt x="618" y="67"/>
                  <a:pt x="568" y="84"/>
                </a:cubicBezTo>
                <a:cubicBezTo>
                  <a:pt x="501" y="84"/>
                  <a:pt x="451" y="101"/>
                  <a:pt x="418" y="134"/>
                </a:cubicBezTo>
                <a:cubicBezTo>
                  <a:pt x="184" y="301"/>
                  <a:pt x="34" y="518"/>
                  <a:pt x="0" y="836"/>
                </a:cubicBezTo>
                <a:cubicBezTo>
                  <a:pt x="251" y="769"/>
                  <a:pt x="485" y="702"/>
                  <a:pt x="719" y="652"/>
                </a:cubicBezTo>
                <a:cubicBezTo>
                  <a:pt x="769" y="635"/>
                  <a:pt x="836" y="635"/>
                  <a:pt x="902" y="635"/>
                </a:cubicBezTo>
                <a:lnTo>
                  <a:pt x="1454" y="635"/>
                </a:lnTo>
                <a:cubicBezTo>
                  <a:pt x="1504" y="635"/>
                  <a:pt x="1554" y="635"/>
                  <a:pt x="1621" y="652"/>
                </a:cubicBezTo>
                <a:cubicBezTo>
                  <a:pt x="1838" y="702"/>
                  <a:pt x="2055" y="769"/>
                  <a:pt x="2272" y="819"/>
                </a:cubicBezTo>
                <a:lnTo>
                  <a:pt x="2356" y="819"/>
                </a:lnTo>
                <a:cubicBezTo>
                  <a:pt x="2323" y="569"/>
                  <a:pt x="2206" y="385"/>
                  <a:pt x="2039" y="218"/>
                </a:cubicBezTo>
                <a:cubicBezTo>
                  <a:pt x="1938" y="134"/>
                  <a:pt x="1838" y="84"/>
                  <a:pt x="1704" y="67"/>
                </a:cubicBezTo>
                <a:cubicBezTo>
                  <a:pt x="1537" y="51"/>
                  <a:pt x="1370" y="0"/>
                  <a:pt x="12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23"/>
          <p:cNvSpPr/>
          <p:nvPr/>
        </p:nvSpPr>
        <p:spPr>
          <a:xfrm>
            <a:off x="6688110" y="2216102"/>
            <a:ext cx="115557" cy="43483"/>
          </a:xfrm>
          <a:custGeom>
            <a:avLst/>
            <a:gdLst/>
            <a:ahLst/>
            <a:cxnLst/>
            <a:rect l="l" t="t" r="r" b="b"/>
            <a:pathLst>
              <a:path w="2360" h="888" extrusionOk="0">
                <a:moveTo>
                  <a:pt x="1348" y="0"/>
                </a:moveTo>
                <a:cubicBezTo>
                  <a:pt x="1265" y="0"/>
                  <a:pt x="1178" y="10"/>
                  <a:pt x="1091" y="20"/>
                </a:cubicBezTo>
                <a:cubicBezTo>
                  <a:pt x="790" y="86"/>
                  <a:pt x="489" y="203"/>
                  <a:pt x="222" y="387"/>
                </a:cubicBezTo>
                <a:cubicBezTo>
                  <a:pt x="0" y="540"/>
                  <a:pt x="146" y="887"/>
                  <a:pt x="355" y="887"/>
                </a:cubicBezTo>
                <a:cubicBezTo>
                  <a:pt x="398" y="887"/>
                  <a:pt x="444" y="873"/>
                  <a:pt x="489" y="838"/>
                </a:cubicBezTo>
                <a:cubicBezTo>
                  <a:pt x="723" y="688"/>
                  <a:pt x="991" y="571"/>
                  <a:pt x="1258" y="538"/>
                </a:cubicBezTo>
                <a:cubicBezTo>
                  <a:pt x="1279" y="535"/>
                  <a:pt x="1300" y="533"/>
                  <a:pt x="1320" y="533"/>
                </a:cubicBezTo>
                <a:cubicBezTo>
                  <a:pt x="1550" y="533"/>
                  <a:pt x="1780" y="689"/>
                  <a:pt x="2010" y="705"/>
                </a:cubicBezTo>
                <a:cubicBezTo>
                  <a:pt x="2020" y="706"/>
                  <a:pt x="2031" y="706"/>
                  <a:pt x="2041" y="706"/>
                </a:cubicBezTo>
                <a:cubicBezTo>
                  <a:pt x="2359" y="706"/>
                  <a:pt x="2334" y="202"/>
                  <a:pt x="2010" y="170"/>
                </a:cubicBezTo>
                <a:cubicBezTo>
                  <a:pt x="1843" y="153"/>
                  <a:pt x="1692" y="53"/>
                  <a:pt x="1525" y="20"/>
                </a:cubicBezTo>
                <a:cubicBezTo>
                  <a:pt x="1469" y="5"/>
                  <a:pt x="1409" y="0"/>
                  <a:pt x="1348" y="0"/>
                </a:cubicBezTo>
                <a:close/>
              </a:path>
            </a:pathLst>
          </a:custGeom>
          <a:solidFill>
            <a:srgbClr val="BFCC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3" name="Google Shape;963;p23"/>
          <p:cNvGrpSpPr/>
          <p:nvPr/>
        </p:nvGrpSpPr>
        <p:grpSpPr>
          <a:xfrm>
            <a:off x="6145527" y="-6174"/>
            <a:ext cx="1210904" cy="3723917"/>
            <a:chOff x="1569775" y="2825125"/>
            <a:chExt cx="618250" cy="1893100"/>
          </a:xfrm>
        </p:grpSpPr>
        <p:sp>
          <p:nvSpPr>
            <p:cNvPr id="964" name="Google Shape;964;p23"/>
            <p:cNvSpPr/>
            <p:nvPr/>
          </p:nvSpPr>
          <p:spPr>
            <a:xfrm>
              <a:off x="1658750" y="4099550"/>
              <a:ext cx="442800" cy="508350"/>
            </a:xfrm>
            <a:custGeom>
              <a:avLst/>
              <a:gdLst/>
              <a:ahLst/>
              <a:cxnLst/>
              <a:rect l="l" t="t" r="r" b="b"/>
              <a:pathLst>
                <a:path w="17712" h="20334" extrusionOk="0">
                  <a:moveTo>
                    <a:pt x="7620" y="1"/>
                  </a:moveTo>
                  <a:cubicBezTo>
                    <a:pt x="7119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69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38"/>
                    <a:pt x="5130" y="1805"/>
                    <a:pt x="5114" y="1855"/>
                  </a:cubicBezTo>
                  <a:cubicBezTo>
                    <a:pt x="4997" y="2424"/>
                    <a:pt x="4780" y="2958"/>
                    <a:pt x="4495" y="3476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29"/>
                    <a:pt x="3794" y="4779"/>
                    <a:pt x="3543" y="5097"/>
                  </a:cubicBezTo>
                  <a:cubicBezTo>
                    <a:pt x="3075" y="5682"/>
                    <a:pt x="2607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1" y="7386"/>
                    <a:pt x="1371" y="7637"/>
                    <a:pt x="1154" y="7871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39"/>
                    <a:pt x="485" y="9007"/>
                    <a:pt x="318" y="9374"/>
                  </a:cubicBezTo>
                  <a:cubicBezTo>
                    <a:pt x="251" y="9525"/>
                    <a:pt x="201" y="9692"/>
                    <a:pt x="185" y="9859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61"/>
                    <a:pt x="68" y="10895"/>
                  </a:cubicBezTo>
                  <a:cubicBezTo>
                    <a:pt x="1" y="11079"/>
                    <a:pt x="1" y="11262"/>
                    <a:pt x="18" y="11446"/>
                  </a:cubicBezTo>
                  <a:lnTo>
                    <a:pt x="18" y="12866"/>
                  </a:lnTo>
                  <a:cubicBezTo>
                    <a:pt x="18" y="12933"/>
                    <a:pt x="18" y="13017"/>
                    <a:pt x="34" y="13084"/>
                  </a:cubicBezTo>
                  <a:cubicBezTo>
                    <a:pt x="118" y="13351"/>
                    <a:pt x="118" y="13618"/>
                    <a:pt x="135" y="13886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5" y="14855"/>
                    <a:pt x="552" y="15055"/>
                  </a:cubicBezTo>
                  <a:cubicBezTo>
                    <a:pt x="602" y="15239"/>
                    <a:pt x="669" y="15423"/>
                    <a:pt x="719" y="15607"/>
                  </a:cubicBezTo>
                  <a:cubicBezTo>
                    <a:pt x="769" y="15757"/>
                    <a:pt x="836" y="15891"/>
                    <a:pt x="953" y="16008"/>
                  </a:cubicBezTo>
                  <a:cubicBezTo>
                    <a:pt x="1053" y="16108"/>
                    <a:pt x="1120" y="16225"/>
                    <a:pt x="1154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12"/>
                    <a:pt x="2357" y="17996"/>
                  </a:cubicBezTo>
                  <a:cubicBezTo>
                    <a:pt x="2741" y="18297"/>
                    <a:pt x="3175" y="18547"/>
                    <a:pt x="3543" y="18848"/>
                  </a:cubicBezTo>
                  <a:cubicBezTo>
                    <a:pt x="3593" y="18881"/>
                    <a:pt x="3643" y="18898"/>
                    <a:pt x="3693" y="18932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66" y="20018"/>
                  </a:cubicBezTo>
                  <a:cubicBezTo>
                    <a:pt x="6200" y="20051"/>
                    <a:pt x="6317" y="20068"/>
                    <a:pt x="6450" y="20084"/>
                  </a:cubicBezTo>
                  <a:cubicBezTo>
                    <a:pt x="6751" y="20135"/>
                    <a:pt x="7069" y="20151"/>
                    <a:pt x="7369" y="20151"/>
                  </a:cubicBezTo>
                  <a:cubicBezTo>
                    <a:pt x="7520" y="20151"/>
                    <a:pt x="7687" y="20168"/>
                    <a:pt x="7837" y="20201"/>
                  </a:cubicBezTo>
                  <a:cubicBezTo>
                    <a:pt x="8038" y="20252"/>
                    <a:pt x="8221" y="20268"/>
                    <a:pt x="8422" y="20268"/>
                  </a:cubicBezTo>
                  <a:lnTo>
                    <a:pt x="9057" y="20268"/>
                  </a:lnTo>
                  <a:cubicBezTo>
                    <a:pt x="9157" y="20268"/>
                    <a:pt x="9257" y="20268"/>
                    <a:pt x="9358" y="20285"/>
                  </a:cubicBezTo>
                  <a:cubicBezTo>
                    <a:pt x="9589" y="20322"/>
                    <a:pt x="9825" y="20333"/>
                    <a:pt x="10063" y="20333"/>
                  </a:cubicBezTo>
                  <a:cubicBezTo>
                    <a:pt x="10256" y="20333"/>
                    <a:pt x="10450" y="20326"/>
                    <a:pt x="10644" y="20318"/>
                  </a:cubicBezTo>
                  <a:cubicBezTo>
                    <a:pt x="10828" y="20302"/>
                    <a:pt x="10995" y="20268"/>
                    <a:pt x="11145" y="20151"/>
                  </a:cubicBezTo>
                  <a:cubicBezTo>
                    <a:pt x="11212" y="20101"/>
                    <a:pt x="11279" y="20084"/>
                    <a:pt x="11346" y="20084"/>
                  </a:cubicBezTo>
                  <a:cubicBezTo>
                    <a:pt x="11413" y="20084"/>
                    <a:pt x="11480" y="20051"/>
                    <a:pt x="11546" y="20051"/>
                  </a:cubicBezTo>
                  <a:cubicBezTo>
                    <a:pt x="12081" y="19901"/>
                    <a:pt x="12599" y="19700"/>
                    <a:pt x="13084" y="19416"/>
                  </a:cubicBezTo>
                  <a:cubicBezTo>
                    <a:pt x="13134" y="19383"/>
                    <a:pt x="13201" y="19349"/>
                    <a:pt x="13267" y="19316"/>
                  </a:cubicBezTo>
                  <a:cubicBezTo>
                    <a:pt x="13585" y="19149"/>
                    <a:pt x="13886" y="18998"/>
                    <a:pt x="14186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0" y="18614"/>
                    <a:pt x="14621" y="18497"/>
                    <a:pt x="14771" y="18380"/>
                  </a:cubicBezTo>
                  <a:cubicBezTo>
                    <a:pt x="14855" y="18313"/>
                    <a:pt x="14955" y="18230"/>
                    <a:pt x="15005" y="18146"/>
                  </a:cubicBezTo>
                  <a:cubicBezTo>
                    <a:pt x="15072" y="18013"/>
                    <a:pt x="15172" y="17929"/>
                    <a:pt x="15289" y="17862"/>
                  </a:cubicBezTo>
                  <a:cubicBezTo>
                    <a:pt x="15557" y="17695"/>
                    <a:pt x="15757" y="17461"/>
                    <a:pt x="15924" y="17194"/>
                  </a:cubicBezTo>
                  <a:cubicBezTo>
                    <a:pt x="15974" y="17110"/>
                    <a:pt x="16024" y="17027"/>
                    <a:pt x="16091" y="16960"/>
                  </a:cubicBezTo>
                  <a:cubicBezTo>
                    <a:pt x="16225" y="16843"/>
                    <a:pt x="16308" y="16709"/>
                    <a:pt x="16392" y="16559"/>
                  </a:cubicBezTo>
                  <a:cubicBezTo>
                    <a:pt x="16492" y="16392"/>
                    <a:pt x="16592" y="16208"/>
                    <a:pt x="16709" y="16058"/>
                  </a:cubicBezTo>
                  <a:cubicBezTo>
                    <a:pt x="16826" y="15907"/>
                    <a:pt x="16927" y="15757"/>
                    <a:pt x="16993" y="15556"/>
                  </a:cubicBezTo>
                  <a:cubicBezTo>
                    <a:pt x="17077" y="15272"/>
                    <a:pt x="17177" y="14972"/>
                    <a:pt x="17261" y="14671"/>
                  </a:cubicBezTo>
                  <a:cubicBezTo>
                    <a:pt x="17294" y="14604"/>
                    <a:pt x="17311" y="14520"/>
                    <a:pt x="17344" y="14454"/>
                  </a:cubicBezTo>
                  <a:cubicBezTo>
                    <a:pt x="17528" y="14186"/>
                    <a:pt x="17612" y="13902"/>
                    <a:pt x="17612" y="13602"/>
                  </a:cubicBezTo>
                  <a:cubicBezTo>
                    <a:pt x="17628" y="13568"/>
                    <a:pt x="17628" y="13535"/>
                    <a:pt x="17628" y="13501"/>
                  </a:cubicBezTo>
                  <a:cubicBezTo>
                    <a:pt x="17712" y="13284"/>
                    <a:pt x="17712" y="13067"/>
                    <a:pt x="17712" y="12850"/>
                  </a:cubicBezTo>
                  <a:cubicBezTo>
                    <a:pt x="17695" y="12465"/>
                    <a:pt x="17679" y="12081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77"/>
                    <a:pt x="17578" y="10243"/>
                    <a:pt x="17562" y="10193"/>
                  </a:cubicBezTo>
                  <a:cubicBezTo>
                    <a:pt x="17545" y="10126"/>
                    <a:pt x="17528" y="10076"/>
                    <a:pt x="17528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60" y="8756"/>
                    <a:pt x="16943" y="8489"/>
                  </a:cubicBezTo>
                  <a:cubicBezTo>
                    <a:pt x="16726" y="8004"/>
                    <a:pt x="16359" y="7637"/>
                    <a:pt x="15974" y="7286"/>
                  </a:cubicBezTo>
                  <a:cubicBezTo>
                    <a:pt x="15824" y="7152"/>
                    <a:pt x="15690" y="7002"/>
                    <a:pt x="15557" y="6851"/>
                  </a:cubicBezTo>
                  <a:cubicBezTo>
                    <a:pt x="15105" y="6300"/>
                    <a:pt x="14654" y="5732"/>
                    <a:pt x="14203" y="5164"/>
                  </a:cubicBezTo>
                  <a:cubicBezTo>
                    <a:pt x="13919" y="4796"/>
                    <a:pt x="13652" y="4412"/>
                    <a:pt x="13451" y="3961"/>
                  </a:cubicBezTo>
                  <a:cubicBezTo>
                    <a:pt x="13401" y="3844"/>
                    <a:pt x="13334" y="3743"/>
                    <a:pt x="13284" y="3627"/>
                  </a:cubicBezTo>
                  <a:cubicBezTo>
                    <a:pt x="13034" y="3209"/>
                    <a:pt x="12833" y="2774"/>
                    <a:pt x="12699" y="2307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8"/>
                    <a:pt x="12465" y="1070"/>
                    <a:pt x="12365" y="736"/>
                  </a:cubicBezTo>
                  <a:cubicBezTo>
                    <a:pt x="12348" y="686"/>
                    <a:pt x="12315" y="619"/>
                    <a:pt x="12265" y="586"/>
                  </a:cubicBezTo>
                  <a:cubicBezTo>
                    <a:pt x="12081" y="402"/>
                    <a:pt x="11864" y="268"/>
                    <a:pt x="11613" y="185"/>
                  </a:cubicBezTo>
                  <a:cubicBezTo>
                    <a:pt x="11480" y="151"/>
                    <a:pt x="11346" y="118"/>
                    <a:pt x="11229" y="101"/>
                  </a:cubicBezTo>
                  <a:cubicBezTo>
                    <a:pt x="10928" y="17"/>
                    <a:pt x="10644" y="17"/>
                    <a:pt x="10360" y="1"/>
                  </a:cubicBezTo>
                  <a:lnTo>
                    <a:pt x="8856" y="1"/>
                  </a:lnTo>
                  <a:cubicBezTo>
                    <a:pt x="8578" y="1"/>
                    <a:pt x="8299" y="8"/>
                    <a:pt x="8026" y="8"/>
                  </a:cubicBezTo>
                  <a:cubicBezTo>
                    <a:pt x="7889" y="8"/>
                    <a:pt x="7754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1672550" y="4108625"/>
              <a:ext cx="426075" cy="490550"/>
            </a:xfrm>
            <a:custGeom>
              <a:avLst/>
              <a:gdLst/>
              <a:ahLst/>
              <a:cxnLst/>
              <a:rect l="l" t="t" r="r" b="b"/>
              <a:pathLst>
                <a:path w="17043" h="19622" extrusionOk="0">
                  <a:moveTo>
                    <a:pt x="6215" y="0"/>
                  </a:moveTo>
                  <a:cubicBezTo>
                    <a:pt x="5844" y="0"/>
                    <a:pt x="5502" y="112"/>
                    <a:pt x="5213" y="490"/>
                  </a:cubicBezTo>
                  <a:cubicBezTo>
                    <a:pt x="4612" y="1275"/>
                    <a:pt x="4445" y="2311"/>
                    <a:pt x="4127" y="3230"/>
                  </a:cubicBezTo>
                  <a:cubicBezTo>
                    <a:pt x="3659" y="4517"/>
                    <a:pt x="2757" y="5569"/>
                    <a:pt x="1888" y="6589"/>
                  </a:cubicBezTo>
                  <a:cubicBezTo>
                    <a:pt x="1153" y="7457"/>
                    <a:pt x="819" y="8193"/>
                    <a:pt x="518" y="9295"/>
                  </a:cubicBezTo>
                  <a:cubicBezTo>
                    <a:pt x="201" y="10431"/>
                    <a:pt x="0" y="11434"/>
                    <a:pt x="0" y="12620"/>
                  </a:cubicBezTo>
                  <a:cubicBezTo>
                    <a:pt x="0" y="13773"/>
                    <a:pt x="318" y="14625"/>
                    <a:pt x="852" y="15611"/>
                  </a:cubicBezTo>
                  <a:cubicBezTo>
                    <a:pt x="1404" y="16647"/>
                    <a:pt x="2122" y="17382"/>
                    <a:pt x="3024" y="18117"/>
                  </a:cubicBezTo>
                  <a:cubicBezTo>
                    <a:pt x="3877" y="18836"/>
                    <a:pt x="4779" y="19488"/>
                    <a:pt x="5915" y="19588"/>
                  </a:cubicBezTo>
                  <a:cubicBezTo>
                    <a:pt x="6191" y="19611"/>
                    <a:pt x="6462" y="19621"/>
                    <a:pt x="6731" y="19621"/>
                  </a:cubicBezTo>
                  <a:cubicBezTo>
                    <a:pt x="7635" y="19621"/>
                    <a:pt x="8510" y="19501"/>
                    <a:pt x="9424" y="19320"/>
                  </a:cubicBezTo>
                  <a:cubicBezTo>
                    <a:pt x="10660" y="19053"/>
                    <a:pt x="11763" y="18919"/>
                    <a:pt x="12816" y="18168"/>
                  </a:cubicBezTo>
                  <a:cubicBezTo>
                    <a:pt x="14604" y="16881"/>
                    <a:pt x="15673" y="14926"/>
                    <a:pt x="16508" y="12954"/>
                  </a:cubicBezTo>
                  <a:cubicBezTo>
                    <a:pt x="16893" y="12052"/>
                    <a:pt x="17043" y="10849"/>
                    <a:pt x="16859" y="9880"/>
                  </a:cubicBezTo>
                  <a:cubicBezTo>
                    <a:pt x="16692" y="8911"/>
                    <a:pt x="16074" y="8310"/>
                    <a:pt x="15389" y="7641"/>
                  </a:cubicBezTo>
                  <a:cubicBezTo>
                    <a:pt x="14520" y="6789"/>
                    <a:pt x="13451" y="5920"/>
                    <a:pt x="13016" y="4734"/>
                  </a:cubicBezTo>
                  <a:cubicBezTo>
                    <a:pt x="12599" y="3581"/>
                    <a:pt x="12465" y="2395"/>
                    <a:pt x="11780" y="1342"/>
                  </a:cubicBezTo>
                  <a:cubicBezTo>
                    <a:pt x="11111" y="323"/>
                    <a:pt x="10092" y="106"/>
                    <a:pt x="8956" y="39"/>
                  </a:cubicBezTo>
                  <a:cubicBezTo>
                    <a:pt x="8895" y="35"/>
                    <a:pt x="8832" y="34"/>
                    <a:pt x="8769" y="34"/>
                  </a:cubicBezTo>
                  <a:cubicBezTo>
                    <a:pt x="8300" y="34"/>
                    <a:pt x="7776" y="116"/>
                    <a:pt x="7282" y="116"/>
                  </a:cubicBezTo>
                  <a:cubicBezTo>
                    <a:pt x="7187" y="116"/>
                    <a:pt x="7093" y="113"/>
                    <a:pt x="7001" y="106"/>
                  </a:cubicBezTo>
                  <a:cubicBezTo>
                    <a:pt x="6731" y="52"/>
                    <a:pt x="6466" y="0"/>
                    <a:pt x="6215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1872625" y="2825125"/>
              <a:ext cx="12150" cy="1123650"/>
            </a:xfrm>
            <a:custGeom>
              <a:avLst/>
              <a:gdLst/>
              <a:ahLst/>
              <a:cxnLst/>
              <a:rect l="l" t="t" r="r" b="b"/>
              <a:pathLst>
                <a:path w="486" h="44946" extrusionOk="0">
                  <a:moveTo>
                    <a:pt x="485" y="21136"/>
                  </a:moveTo>
                  <a:lnTo>
                    <a:pt x="468" y="21136"/>
                  </a:lnTo>
                  <a:cubicBezTo>
                    <a:pt x="452" y="18948"/>
                    <a:pt x="452" y="2556"/>
                    <a:pt x="435" y="368"/>
                  </a:cubicBezTo>
                  <a:cubicBezTo>
                    <a:pt x="435" y="0"/>
                    <a:pt x="418" y="719"/>
                    <a:pt x="402" y="368"/>
                  </a:cubicBezTo>
                  <a:cubicBezTo>
                    <a:pt x="402" y="301"/>
                    <a:pt x="385" y="418"/>
                    <a:pt x="385" y="368"/>
                  </a:cubicBezTo>
                  <a:cubicBezTo>
                    <a:pt x="368" y="267"/>
                    <a:pt x="301" y="351"/>
                    <a:pt x="235" y="368"/>
                  </a:cubicBezTo>
                  <a:cubicBezTo>
                    <a:pt x="168" y="368"/>
                    <a:pt x="118" y="267"/>
                    <a:pt x="101" y="368"/>
                  </a:cubicBezTo>
                  <a:cubicBezTo>
                    <a:pt x="84" y="435"/>
                    <a:pt x="84" y="284"/>
                    <a:pt x="67" y="368"/>
                  </a:cubicBezTo>
                  <a:cubicBezTo>
                    <a:pt x="67" y="535"/>
                    <a:pt x="51" y="184"/>
                    <a:pt x="51" y="368"/>
                  </a:cubicBezTo>
                  <a:cubicBezTo>
                    <a:pt x="34" y="2189"/>
                    <a:pt x="17" y="17711"/>
                    <a:pt x="17" y="19532"/>
                  </a:cubicBezTo>
                  <a:cubicBezTo>
                    <a:pt x="1" y="22256"/>
                    <a:pt x="1" y="37678"/>
                    <a:pt x="1" y="40418"/>
                  </a:cubicBezTo>
                  <a:cubicBezTo>
                    <a:pt x="1" y="40786"/>
                    <a:pt x="17" y="44044"/>
                    <a:pt x="51" y="44411"/>
                  </a:cubicBezTo>
                  <a:cubicBezTo>
                    <a:pt x="51" y="44562"/>
                    <a:pt x="101" y="44712"/>
                    <a:pt x="151" y="44862"/>
                  </a:cubicBezTo>
                  <a:cubicBezTo>
                    <a:pt x="151" y="44896"/>
                    <a:pt x="201" y="44913"/>
                    <a:pt x="235" y="44929"/>
                  </a:cubicBezTo>
                  <a:cubicBezTo>
                    <a:pt x="285" y="44946"/>
                    <a:pt x="318" y="44913"/>
                    <a:pt x="335" y="44846"/>
                  </a:cubicBezTo>
                  <a:cubicBezTo>
                    <a:pt x="368" y="44712"/>
                    <a:pt x="418" y="44578"/>
                    <a:pt x="435" y="44428"/>
                  </a:cubicBezTo>
                  <a:cubicBezTo>
                    <a:pt x="468" y="44127"/>
                    <a:pt x="485" y="40969"/>
                    <a:pt x="485" y="406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1807875" y="4058675"/>
              <a:ext cx="143725" cy="36725"/>
            </a:xfrm>
            <a:custGeom>
              <a:avLst/>
              <a:gdLst/>
              <a:ahLst/>
              <a:cxnLst/>
              <a:rect l="l" t="t" r="r" b="b"/>
              <a:pathLst>
                <a:path w="5749" h="1469" extrusionOk="0">
                  <a:moveTo>
                    <a:pt x="2725" y="0"/>
                  </a:moveTo>
                  <a:cubicBezTo>
                    <a:pt x="2440" y="0"/>
                    <a:pt x="2156" y="13"/>
                    <a:pt x="1872" y="32"/>
                  </a:cubicBezTo>
                  <a:cubicBezTo>
                    <a:pt x="1780" y="32"/>
                    <a:pt x="1688" y="36"/>
                    <a:pt x="1596" y="36"/>
                  </a:cubicBezTo>
                  <a:cubicBezTo>
                    <a:pt x="1505" y="36"/>
                    <a:pt x="1413" y="32"/>
                    <a:pt x="1321" y="15"/>
                  </a:cubicBezTo>
                  <a:cubicBezTo>
                    <a:pt x="1258" y="11"/>
                    <a:pt x="1194" y="9"/>
                    <a:pt x="1130" y="9"/>
                  </a:cubicBezTo>
                  <a:cubicBezTo>
                    <a:pt x="954" y="9"/>
                    <a:pt x="774" y="24"/>
                    <a:pt x="602" y="48"/>
                  </a:cubicBezTo>
                  <a:cubicBezTo>
                    <a:pt x="452" y="199"/>
                    <a:pt x="318" y="349"/>
                    <a:pt x="168" y="483"/>
                  </a:cubicBezTo>
                  <a:cubicBezTo>
                    <a:pt x="101" y="566"/>
                    <a:pt x="34" y="650"/>
                    <a:pt x="18" y="767"/>
                  </a:cubicBezTo>
                  <a:cubicBezTo>
                    <a:pt x="1" y="951"/>
                    <a:pt x="1" y="1135"/>
                    <a:pt x="1" y="1302"/>
                  </a:cubicBezTo>
                  <a:cubicBezTo>
                    <a:pt x="1" y="1352"/>
                    <a:pt x="18" y="1419"/>
                    <a:pt x="34" y="1469"/>
                  </a:cubicBezTo>
                  <a:cubicBezTo>
                    <a:pt x="118" y="1452"/>
                    <a:pt x="201" y="1452"/>
                    <a:pt x="268" y="1435"/>
                  </a:cubicBezTo>
                  <a:cubicBezTo>
                    <a:pt x="535" y="1337"/>
                    <a:pt x="826" y="1298"/>
                    <a:pt x="1121" y="1298"/>
                  </a:cubicBezTo>
                  <a:cubicBezTo>
                    <a:pt x="1176" y="1298"/>
                    <a:pt x="1232" y="1299"/>
                    <a:pt x="1287" y="1302"/>
                  </a:cubicBezTo>
                  <a:lnTo>
                    <a:pt x="4312" y="1302"/>
                  </a:lnTo>
                  <a:cubicBezTo>
                    <a:pt x="4393" y="1298"/>
                    <a:pt x="4473" y="1296"/>
                    <a:pt x="4553" y="1296"/>
                  </a:cubicBezTo>
                  <a:cubicBezTo>
                    <a:pt x="4885" y="1296"/>
                    <a:pt x="5208" y="1331"/>
                    <a:pt x="5531" y="1452"/>
                  </a:cubicBezTo>
                  <a:cubicBezTo>
                    <a:pt x="5556" y="1460"/>
                    <a:pt x="5586" y="1460"/>
                    <a:pt x="5619" y="1460"/>
                  </a:cubicBezTo>
                  <a:cubicBezTo>
                    <a:pt x="5652" y="1460"/>
                    <a:pt x="5690" y="1460"/>
                    <a:pt x="5732" y="1469"/>
                  </a:cubicBezTo>
                  <a:cubicBezTo>
                    <a:pt x="5732" y="1385"/>
                    <a:pt x="5749" y="1302"/>
                    <a:pt x="5749" y="1235"/>
                  </a:cubicBezTo>
                  <a:cubicBezTo>
                    <a:pt x="5749" y="1084"/>
                    <a:pt x="5732" y="951"/>
                    <a:pt x="5732" y="800"/>
                  </a:cubicBezTo>
                  <a:cubicBezTo>
                    <a:pt x="5715" y="583"/>
                    <a:pt x="5581" y="449"/>
                    <a:pt x="5381" y="383"/>
                  </a:cubicBezTo>
                  <a:cubicBezTo>
                    <a:pt x="5180" y="316"/>
                    <a:pt x="4963" y="249"/>
                    <a:pt x="4763" y="216"/>
                  </a:cubicBezTo>
                  <a:cubicBezTo>
                    <a:pt x="4312" y="149"/>
                    <a:pt x="3877" y="99"/>
                    <a:pt x="3426" y="32"/>
                  </a:cubicBezTo>
                  <a:cubicBezTo>
                    <a:pt x="3192" y="9"/>
                    <a:pt x="2958" y="0"/>
                    <a:pt x="2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1820425" y="4020325"/>
              <a:ext cx="118650" cy="37475"/>
            </a:xfrm>
            <a:custGeom>
              <a:avLst/>
              <a:gdLst/>
              <a:ahLst/>
              <a:cxnLst/>
              <a:rect l="l" t="t" r="r" b="b"/>
              <a:pathLst>
                <a:path w="4746" h="1499" extrusionOk="0">
                  <a:moveTo>
                    <a:pt x="1494" y="1"/>
                  </a:moveTo>
                  <a:cubicBezTo>
                    <a:pt x="1202" y="1"/>
                    <a:pt x="910" y="33"/>
                    <a:pt x="618" y="45"/>
                  </a:cubicBezTo>
                  <a:cubicBezTo>
                    <a:pt x="334" y="45"/>
                    <a:pt x="217" y="279"/>
                    <a:pt x="50" y="413"/>
                  </a:cubicBezTo>
                  <a:cubicBezTo>
                    <a:pt x="33" y="413"/>
                    <a:pt x="17" y="446"/>
                    <a:pt x="17" y="463"/>
                  </a:cubicBezTo>
                  <a:cubicBezTo>
                    <a:pt x="33" y="630"/>
                    <a:pt x="0" y="797"/>
                    <a:pt x="50" y="948"/>
                  </a:cubicBezTo>
                  <a:cubicBezTo>
                    <a:pt x="84" y="1115"/>
                    <a:pt x="150" y="1298"/>
                    <a:pt x="134" y="1499"/>
                  </a:cubicBezTo>
                  <a:cubicBezTo>
                    <a:pt x="251" y="1482"/>
                    <a:pt x="351" y="1449"/>
                    <a:pt x="451" y="1432"/>
                  </a:cubicBezTo>
                  <a:cubicBezTo>
                    <a:pt x="735" y="1365"/>
                    <a:pt x="1019" y="1282"/>
                    <a:pt x="1303" y="1248"/>
                  </a:cubicBezTo>
                  <a:cubicBezTo>
                    <a:pt x="1634" y="1202"/>
                    <a:pt x="1964" y="1177"/>
                    <a:pt x="2292" y="1177"/>
                  </a:cubicBezTo>
                  <a:cubicBezTo>
                    <a:pt x="2561" y="1177"/>
                    <a:pt x="2828" y="1194"/>
                    <a:pt x="3091" y="1232"/>
                  </a:cubicBezTo>
                  <a:cubicBezTo>
                    <a:pt x="3559" y="1298"/>
                    <a:pt x="4044" y="1332"/>
                    <a:pt x="4495" y="1449"/>
                  </a:cubicBezTo>
                  <a:lnTo>
                    <a:pt x="4578" y="1449"/>
                  </a:lnTo>
                  <a:cubicBezTo>
                    <a:pt x="4612" y="1332"/>
                    <a:pt x="4612" y="1215"/>
                    <a:pt x="4662" y="1098"/>
                  </a:cubicBezTo>
                  <a:cubicBezTo>
                    <a:pt x="4745" y="897"/>
                    <a:pt x="4729" y="697"/>
                    <a:pt x="4712" y="480"/>
                  </a:cubicBezTo>
                  <a:cubicBezTo>
                    <a:pt x="4678" y="463"/>
                    <a:pt x="4645" y="446"/>
                    <a:pt x="4612" y="430"/>
                  </a:cubicBezTo>
                  <a:cubicBezTo>
                    <a:pt x="4495" y="379"/>
                    <a:pt x="4394" y="346"/>
                    <a:pt x="4277" y="313"/>
                  </a:cubicBezTo>
                  <a:cubicBezTo>
                    <a:pt x="3576" y="112"/>
                    <a:pt x="2874" y="29"/>
                    <a:pt x="2139" y="12"/>
                  </a:cubicBezTo>
                  <a:cubicBezTo>
                    <a:pt x="2061" y="12"/>
                    <a:pt x="1975" y="19"/>
                    <a:pt x="1892" y="19"/>
                  </a:cubicBezTo>
                  <a:cubicBezTo>
                    <a:pt x="1851" y="19"/>
                    <a:pt x="1810" y="17"/>
                    <a:pt x="1771" y="12"/>
                  </a:cubicBezTo>
                  <a:cubicBezTo>
                    <a:pt x="1679" y="4"/>
                    <a:pt x="1586" y="1"/>
                    <a:pt x="1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1830850" y="3970025"/>
              <a:ext cx="97775" cy="51025"/>
            </a:xfrm>
            <a:custGeom>
              <a:avLst/>
              <a:gdLst/>
              <a:ahLst/>
              <a:cxnLst/>
              <a:rect l="l" t="t" r="r" b="b"/>
              <a:pathLst>
                <a:path w="3911" h="2041" extrusionOk="0">
                  <a:moveTo>
                    <a:pt x="1866" y="1"/>
                  </a:moveTo>
                  <a:cubicBezTo>
                    <a:pt x="1706" y="1"/>
                    <a:pt x="1543" y="9"/>
                    <a:pt x="1388" y="69"/>
                  </a:cubicBezTo>
                  <a:cubicBezTo>
                    <a:pt x="1337" y="86"/>
                    <a:pt x="1287" y="86"/>
                    <a:pt x="1254" y="86"/>
                  </a:cubicBezTo>
                  <a:cubicBezTo>
                    <a:pt x="987" y="153"/>
                    <a:pt x="736" y="203"/>
                    <a:pt x="535" y="420"/>
                  </a:cubicBezTo>
                  <a:cubicBezTo>
                    <a:pt x="452" y="503"/>
                    <a:pt x="352" y="587"/>
                    <a:pt x="251" y="670"/>
                  </a:cubicBezTo>
                  <a:cubicBezTo>
                    <a:pt x="101" y="771"/>
                    <a:pt x="34" y="921"/>
                    <a:pt x="34" y="1105"/>
                  </a:cubicBezTo>
                  <a:cubicBezTo>
                    <a:pt x="51" y="1339"/>
                    <a:pt x="34" y="1556"/>
                    <a:pt x="34" y="1773"/>
                  </a:cubicBezTo>
                  <a:cubicBezTo>
                    <a:pt x="34" y="1823"/>
                    <a:pt x="1" y="1874"/>
                    <a:pt x="68" y="1924"/>
                  </a:cubicBezTo>
                  <a:cubicBezTo>
                    <a:pt x="118" y="1907"/>
                    <a:pt x="151" y="1907"/>
                    <a:pt x="201" y="1890"/>
                  </a:cubicBezTo>
                  <a:cubicBezTo>
                    <a:pt x="452" y="1807"/>
                    <a:pt x="719" y="1790"/>
                    <a:pt x="970" y="1773"/>
                  </a:cubicBezTo>
                  <a:cubicBezTo>
                    <a:pt x="1221" y="1773"/>
                    <a:pt x="1471" y="1773"/>
                    <a:pt x="1722" y="1757"/>
                  </a:cubicBezTo>
                  <a:cubicBezTo>
                    <a:pt x="1782" y="1754"/>
                    <a:pt x="1842" y="1753"/>
                    <a:pt x="1902" y="1753"/>
                  </a:cubicBezTo>
                  <a:cubicBezTo>
                    <a:pt x="2306" y="1753"/>
                    <a:pt x="2701" y="1801"/>
                    <a:pt x="3109" y="1874"/>
                  </a:cubicBezTo>
                  <a:cubicBezTo>
                    <a:pt x="3359" y="1924"/>
                    <a:pt x="3627" y="1974"/>
                    <a:pt x="3911" y="2041"/>
                  </a:cubicBezTo>
                  <a:cubicBezTo>
                    <a:pt x="3894" y="1924"/>
                    <a:pt x="3877" y="1840"/>
                    <a:pt x="3877" y="1740"/>
                  </a:cubicBezTo>
                  <a:cubicBezTo>
                    <a:pt x="3894" y="1556"/>
                    <a:pt x="3777" y="1456"/>
                    <a:pt x="3627" y="1406"/>
                  </a:cubicBezTo>
                  <a:cubicBezTo>
                    <a:pt x="3576" y="1389"/>
                    <a:pt x="3510" y="1356"/>
                    <a:pt x="3443" y="1339"/>
                  </a:cubicBezTo>
                  <a:cubicBezTo>
                    <a:pt x="3092" y="1255"/>
                    <a:pt x="2724" y="1172"/>
                    <a:pt x="2340" y="1172"/>
                  </a:cubicBezTo>
                  <a:cubicBezTo>
                    <a:pt x="2106" y="1172"/>
                    <a:pt x="1872" y="1172"/>
                    <a:pt x="1638" y="1138"/>
                  </a:cubicBezTo>
                  <a:cubicBezTo>
                    <a:pt x="1446" y="1117"/>
                    <a:pt x="1253" y="1089"/>
                    <a:pt x="1060" y="1089"/>
                  </a:cubicBezTo>
                  <a:cubicBezTo>
                    <a:pt x="952" y="1089"/>
                    <a:pt x="844" y="1098"/>
                    <a:pt x="736" y="1122"/>
                  </a:cubicBezTo>
                  <a:cubicBezTo>
                    <a:pt x="719" y="1122"/>
                    <a:pt x="703" y="1123"/>
                    <a:pt x="686" y="1123"/>
                  </a:cubicBezTo>
                  <a:cubicBezTo>
                    <a:pt x="654" y="1123"/>
                    <a:pt x="625" y="1116"/>
                    <a:pt x="602" y="1071"/>
                  </a:cubicBezTo>
                  <a:cubicBezTo>
                    <a:pt x="619" y="1005"/>
                    <a:pt x="686" y="1021"/>
                    <a:pt x="736" y="1005"/>
                  </a:cubicBezTo>
                  <a:cubicBezTo>
                    <a:pt x="936" y="971"/>
                    <a:pt x="1154" y="955"/>
                    <a:pt x="1354" y="904"/>
                  </a:cubicBezTo>
                  <a:cubicBezTo>
                    <a:pt x="1505" y="871"/>
                    <a:pt x="1655" y="838"/>
                    <a:pt x="1805" y="838"/>
                  </a:cubicBezTo>
                  <a:lnTo>
                    <a:pt x="2240" y="838"/>
                  </a:lnTo>
                  <a:cubicBezTo>
                    <a:pt x="2284" y="836"/>
                    <a:pt x="2329" y="835"/>
                    <a:pt x="2373" y="835"/>
                  </a:cubicBezTo>
                  <a:cubicBezTo>
                    <a:pt x="2858" y="835"/>
                    <a:pt x="3317" y="920"/>
                    <a:pt x="3777" y="1088"/>
                  </a:cubicBezTo>
                  <a:lnTo>
                    <a:pt x="3860" y="1088"/>
                  </a:lnTo>
                  <a:cubicBezTo>
                    <a:pt x="3877" y="988"/>
                    <a:pt x="3877" y="888"/>
                    <a:pt x="3810" y="821"/>
                  </a:cubicBezTo>
                  <a:cubicBezTo>
                    <a:pt x="3593" y="587"/>
                    <a:pt x="3359" y="353"/>
                    <a:pt x="3058" y="203"/>
                  </a:cubicBezTo>
                  <a:cubicBezTo>
                    <a:pt x="3042" y="186"/>
                    <a:pt x="3008" y="186"/>
                    <a:pt x="2992" y="186"/>
                  </a:cubicBezTo>
                  <a:cubicBezTo>
                    <a:pt x="2808" y="136"/>
                    <a:pt x="2641" y="102"/>
                    <a:pt x="2457" y="52"/>
                  </a:cubicBezTo>
                  <a:cubicBezTo>
                    <a:pt x="2323" y="2"/>
                    <a:pt x="2190" y="2"/>
                    <a:pt x="2056" y="2"/>
                  </a:cubicBezTo>
                  <a:cubicBezTo>
                    <a:pt x="1994" y="2"/>
                    <a:pt x="1930" y="1"/>
                    <a:pt x="18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1834625" y="3975400"/>
              <a:ext cx="90850" cy="26650"/>
            </a:xfrm>
            <a:custGeom>
              <a:avLst/>
              <a:gdLst/>
              <a:ahLst/>
              <a:cxnLst/>
              <a:rect l="l" t="t" r="r" b="b"/>
              <a:pathLst>
                <a:path w="3634" h="1066" extrusionOk="0">
                  <a:moveTo>
                    <a:pt x="1546" y="1"/>
                  </a:moveTo>
                  <a:cubicBezTo>
                    <a:pt x="1093" y="1"/>
                    <a:pt x="237" y="215"/>
                    <a:pt x="50" y="589"/>
                  </a:cubicBezTo>
                  <a:cubicBezTo>
                    <a:pt x="0" y="689"/>
                    <a:pt x="0" y="823"/>
                    <a:pt x="100" y="907"/>
                  </a:cubicBezTo>
                  <a:cubicBezTo>
                    <a:pt x="100" y="907"/>
                    <a:pt x="100" y="907"/>
                    <a:pt x="117" y="923"/>
                  </a:cubicBezTo>
                  <a:cubicBezTo>
                    <a:pt x="171" y="972"/>
                    <a:pt x="231" y="993"/>
                    <a:pt x="288" y="993"/>
                  </a:cubicBezTo>
                  <a:cubicBezTo>
                    <a:pt x="409" y="993"/>
                    <a:pt x="523" y="903"/>
                    <a:pt x="568" y="790"/>
                  </a:cubicBezTo>
                  <a:cubicBezTo>
                    <a:pt x="754" y="635"/>
                    <a:pt x="1328" y="537"/>
                    <a:pt x="1570" y="537"/>
                  </a:cubicBezTo>
                  <a:cubicBezTo>
                    <a:pt x="1589" y="537"/>
                    <a:pt x="1606" y="538"/>
                    <a:pt x="1621" y="539"/>
                  </a:cubicBezTo>
                  <a:cubicBezTo>
                    <a:pt x="1905" y="572"/>
                    <a:pt x="2958" y="639"/>
                    <a:pt x="3075" y="923"/>
                  </a:cubicBezTo>
                  <a:cubicBezTo>
                    <a:pt x="3122" y="1024"/>
                    <a:pt x="3200" y="1066"/>
                    <a:pt x="3280" y="1066"/>
                  </a:cubicBezTo>
                  <a:cubicBezTo>
                    <a:pt x="3452" y="1066"/>
                    <a:pt x="3634" y="873"/>
                    <a:pt x="3542" y="656"/>
                  </a:cubicBezTo>
                  <a:cubicBezTo>
                    <a:pt x="3292" y="121"/>
                    <a:pt x="2122" y="71"/>
                    <a:pt x="1638" y="4"/>
                  </a:cubicBezTo>
                  <a:cubicBezTo>
                    <a:pt x="1610" y="2"/>
                    <a:pt x="1579" y="1"/>
                    <a:pt x="1546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1827925" y="3999450"/>
              <a:ext cx="94850" cy="19950"/>
            </a:xfrm>
            <a:custGeom>
              <a:avLst/>
              <a:gdLst/>
              <a:ahLst/>
              <a:cxnLst/>
              <a:rect l="l" t="t" r="r" b="b"/>
              <a:pathLst>
                <a:path w="3794" h="798" extrusionOk="0">
                  <a:moveTo>
                    <a:pt x="1652" y="0"/>
                  </a:moveTo>
                  <a:cubicBezTo>
                    <a:pt x="1167" y="0"/>
                    <a:pt x="691" y="67"/>
                    <a:pt x="201" y="245"/>
                  </a:cubicBezTo>
                  <a:cubicBezTo>
                    <a:pt x="101" y="279"/>
                    <a:pt x="1" y="379"/>
                    <a:pt x="1" y="496"/>
                  </a:cubicBezTo>
                  <a:cubicBezTo>
                    <a:pt x="1" y="513"/>
                    <a:pt x="18" y="529"/>
                    <a:pt x="18" y="546"/>
                  </a:cubicBezTo>
                  <a:cubicBezTo>
                    <a:pt x="28" y="711"/>
                    <a:pt x="165" y="793"/>
                    <a:pt x="296" y="793"/>
                  </a:cubicBezTo>
                  <a:cubicBezTo>
                    <a:pt x="378" y="793"/>
                    <a:pt x="457" y="761"/>
                    <a:pt x="502" y="697"/>
                  </a:cubicBezTo>
                  <a:cubicBezTo>
                    <a:pt x="905" y="576"/>
                    <a:pt x="1319" y="520"/>
                    <a:pt x="1735" y="520"/>
                  </a:cubicBezTo>
                  <a:cubicBezTo>
                    <a:pt x="1836" y="520"/>
                    <a:pt x="1938" y="523"/>
                    <a:pt x="2039" y="529"/>
                  </a:cubicBezTo>
                  <a:cubicBezTo>
                    <a:pt x="2307" y="563"/>
                    <a:pt x="3075" y="546"/>
                    <a:pt x="3309" y="680"/>
                  </a:cubicBezTo>
                  <a:cubicBezTo>
                    <a:pt x="3363" y="756"/>
                    <a:pt x="3451" y="798"/>
                    <a:pt x="3538" y="798"/>
                  </a:cubicBezTo>
                  <a:cubicBezTo>
                    <a:pt x="3641" y="798"/>
                    <a:pt x="3741" y="740"/>
                    <a:pt x="3777" y="613"/>
                  </a:cubicBezTo>
                  <a:cubicBezTo>
                    <a:pt x="3777" y="596"/>
                    <a:pt x="3777" y="596"/>
                    <a:pt x="3777" y="596"/>
                  </a:cubicBezTo>
                  <a:cubicBezTo>
                    <a:pt x="3794" y="496"/>
                    <a:pt x="3777" y="396"/>
                    <a:pt x="3710" y="329"/>
                  </a:cubicBezTo>
                  <a:cubicBezTo>
                    <a:pt x="3426" y="62"/>
                    <a:pt x="2774" y="78"/>
                    <a:pt x="2390" y="45"/>
                  </a:cubicBezTo>
                  <a:cubicBezTo>
                    <a:pt x="2140" y="17"/>
                    <a:pt x="1894" y="0"/>
                    <a:pt x="1652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1822075" y="4032475"/>
              <a:ext cx="112500" cy="29750"/>
            </a:xfrm>
            <a:custGeom>
              <a:avLst/>
              <a:gdLst/>
              <a:ahLst/>
              <a:cxnLst/>
              <a:rect l="l" t="t" r="r" b="b"/>
              <a:pathLst>
                <a:path w="4500" h="1190" extrusionOk="0">
                  <a:moveTo>
                    <a:pt x="2510" y="0"/>
                  </a:moveTo>
                  <a:cubicBezTo>
                    <a:pt x="1841" y="0"/>
                    <a:pt x="1180" y="48"/>
                    <a:pt x="519" y="127"/>
                  </a:cubicBezTo>
                  <a:lnTo>
                    <a:pt x="502" y="127"/>
                  </a:lnTo>
                  <a:cubicBezTo>
                    <a:pt x="485" y="144"/>
                    <a:pt x="469" y="144"/>
                    <a:pt x="435" y="144"/>
                  </a:cubicBezTo>
                  <a:cubicBezTo>
                    <a:pt x="302" y="161"/>
                    <a:pt x="252" y="261"/>
                    <a:pt x="252" y="378"/>
                  </a:cubicBezTo>
                  <a:cubicBezTo>
                    <a:pt x="1" y="462"/>
                    <a:pt x="18" y="896"/>
                    <a:pt x="335" y="896"/>
                  </a:cubicBezTo>
                  <a:cubicBezTo>
                    <a:pt x="987" y="896"/>
                    <a:pt x="1622" y="846"/>
                    <a:pt x="2273" y="846"/>
                  </a:cubicBezTo>
                  <a:cubicBezTo>
                    <a:pt x="2300" y="845"/>
                    <a:pt x="2327" y="845"/>
                    <a:pt x="2354" y="845"/>
                  </a:cubicBezTo>
                  <a:cubicBezTo>
                    <a:pt x="2958" y="845"/>
                    <a:pt x="3519" y="1020"/>
                    <a:pt x="4095" y="1180"/>
                  </a:cubicBezTo>
                  <a:cubicBezTo>
                    <a:pt x="4119" y="1187"/>
                    <a:pt x="4142" y="1190"/>
                    <a:pt x="4165" y="1190"/>
                  </a:cubicBezTo>
                  <a:cubicBezTo>
                    <a:pt x="4375" y="1190"/>
                    <a:pt x="4499" y="928"/>
                    <a:pt x="4379" y="762"/>
                  </a:cubicBezTo>
                  <a:cubicBezTo>
                    <a:pt x="4445" y="679"/>
                    <a:pt x="4445" y="545"/>
                    <a:pt x="4345" y="445"/>
                  </a:cubicBezTo>
                  <a:cubicBezTo>
                    <a:pt x="4028" y="111"/>
                    <a:pt x="3493" y="44"/>
                    <a:pt x="3042" y="10"/>
                  </a:cubicBezTo>
                  <a:cubicBezTo>
                    <a:pt x="2864" y="3"/>
                    <a:pt x="2687" y="0"/>
                    <a:pt x="2510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1813725" y="4061500"/>
              <a:ext cx="138125" cy="35175"/>
            </a:xfrm>
            <a:custGeom>
              <a:avLst/>
              <a:gdLst/>
              <a:ahLst/>
              <a:cxnLst/>
              <a:rect l="l" t="t" r="r" b="b"/>
              <a:pathLst>
                <a:path w="5525" h="1407" extrusionOk="0">
                  <a:moveTo>
                    <a:pt x="3319" y="0"/>
                  </a:moveTo>
                  <a:cubicBezTo>
                    <a:pt x="2913" y="0"/>
                    <a:pt x="2527" y="30"/>
                    <a:pt x="2256" y="36"/>
                  </a:cubicBezTo>
                  <a:cubicBezTo>
                    <a:pt x="2202" y="36"/>
                    <a:pt x="2106" y="34"/>
                    <a:pt x="1986" y="34"/>
                  </a:cubicBezTo>
                  <a:cubicBezTo>
                    <a:pt x="1367" y="34"/>
                    <a:pt x="89" y="81"/>
                    <a:pt x="285" y="654"/>
                  </a:cubicBezTo>
                  <a:cubicBezTo>
                    <a:pt x="251" y="671"/>
                    <a:pt x="218" y="704"/>
                    <a:pt x="168" y="721"/>
                  </a:cubicBezTo>
                  <a:cubicBezTo>
                    <a:pt x="1" y="821"/>
                    <a:pt x="1" y="1172"/>
                    <a:pt x="235" y="1205"/>
                  </a:cubicBezTo>
                  <a:cubicBezTo>
                    <a:pt x="1204" y="1339"/>
                    <a:pt x="2173" y="1372"/>
                    <a:pt x="3159" y="1406"/>
                  </a:cubicBezTo>
                  <a:cubicBezTo>
                    <a:pt x="3263" y="1406"/>
                    <a:pt x="3371" y="1407"/>
                    <a:pt x="3480" y="1407"/>
                  </a:cubicBezTo>
                  <a:cubicBezTo>
                    <a:pt x="3807" y="1407"/>
                    <a:pt x="4149" y="1397"/>
                    <a:pt x="4462" y="1322"/>
                  </a:cubicBezTo>
                  <a:cubicBezTo>
                    <a:pt x="4512" y="1331"/>
                    <a:pt x="4566" y="1335"/>
                    <a:pt x="4623" y="1335"/>
                  </a:cubicBezTo>
                  <a:cubicBezTo>
                    <a:pt x="4679" y="1335"/>
                    <a:pt x="4738" y="1331"/>
                    <a:pt x="4796" y="1322"/>
                  </a:cubicBezTo>
                  <a:cubicBezTo>
                    <a:pt x="4846" y="1322"/>
                    <a:pt x="4896" y="1306"/>
                    <a:pt x="4930" y="1289"/>
                  </a:cubicBezTo>
                  <a:cubicBezTo>
                    <a:pt x="4930" y="1289"/>
                    <a:pt x="4946" y="1306"/>
                    <a:pt x="4963" y="1306"/>
                  </a:cubicBezTo>
                  <a:cubicBezTo>
                    <a:pt x="5020" y="1358"/>
                    <a:pt x="5082" y="1380"/>
                    <a:pt x="5142" y="1380"/>
                  </a:cubicBezTo>
                  <a:cubicBezTo>
                    <a:pt x="5348" y="1380"/>
                    <a:pt x="5525" y="1119"/>
                    <a:pt x="5331" y="938"/>
                  </a:cubicBezTo>
                  <a:cubicBezTo>
                    <a:pt x="5297" y="905"/>
                    <a:pt x="5264" y="888"/>
                    <a:pt x="5231" y="854"/>
                  </a:cubicBezTo>
                  <a:cubicBezTo>
                    <a:pt x="5231" y="804"/>
                    <a:pt x="5231" y="754"/>
                    <a:pt x="5197" y="687"/>
                  </a:cubicBezTo>
                  <a:cubicBezTo>
                    <a:pt x="4934" y="107"/>
                    <a:pt x="4091" y="0"/>
                    <a:pt x="3319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1648325" y="3937475"/>
              <a:ext cx="462850" cy="679225"/>
            </a:xfrm>
            <a:custGeom>
              <a:avLst/>
              <a:gdLst/>
              <a:ahLst/>
              <a:cxnLst/>
              <a:rect l="l" t="t" r="r" b="b"/>
              <a:pathLst>
                <a:path w="18514" h="27169" extrusionOk="0">
                  <a:moveTo>
                    <a:pt x="12431" y="6434"/>
                  </a:moveTo>
                  <a:cubicBezTo>
                    <a:pt x="12582" y="6500"/>
                    <a:pt x="12715" y="6601"/>
                    <a:pt x="12899" y="6617"/>
                  </a:cubicBezTo>
                  <a:cubicBezTo>
                    <a:pt x="12949" y="6634"/>
                    <a:pt x="13033" y="6668"/>
                    <a:pt x="13066" y="6701"/>
                  </a:cubicBezTo>
                  <a:cubicBezTo>
                    <a:pt x="13166" y="6868"/>
                    <a:pt x="13300" y="7035"/>
                    <a:pt x="13300" y="7236"/>
                  </a:cubicBezTo>
                  <a:cubicBezTo>
                    <a:pt x="13317" y="7319"/>
                    <a:pt x="13317" y="7386"/>
                    <a:pt x="13317" y="7453"/>
                  </a:cubicBezTo>
                  <a:cubicBezTo>
                    <a:pt x="13300" y="7587"/>
                    <a:pt x="13317" y="7704"/>
                    <a:pt x="13384" y="7820"/>
                  </a:cubicBezTo>
                  <a:cubicBezTo>
                    <a:pt x="13434" y="7887"/>
                    <a:pt x="13434" y="7988"/>
                    <a:pt x="13451" y="8054"/>
                  </a:cubicBezTo>
                  <a:cubicBezTo>
                    <a:pt x="13467" y="8121"/>
                    <a:pt x="13467" y="8188"/>
                    <a:pt x="13451" y="8255"/>
                  </a:cubicBezTo>
                  <a:cubicBezTo>
                    <a:pt x="13417" y="8572"/>
                    <a:pt x="13534" y="8840"/>
                    <a:pt x="13668" y="9107"/>
                  </a:cubicBezTo>
                  <a:cubicBezTo>
                    <a:pt x="13684" y="9174"/>
                    <a:pt x="13718" y="9241"/>
                    <a:pt x="13751" y="9308"/>
                  </a:cubicBezTo>
                  <a:cubicBezTo>
                    <a:pt x="13801" y="9458"/>
                    <a:pt x="13868" y="9625"/>
                    <a:pt x="13935" y="9759"/>
                  </a:cubicBezTo>
                  <a:cubicBezTo>
                    <a:pt x="13969" y="9842"/>
                    <a:pt x="14019" y="9926"/>
                    <a:pt x="14069" y="9976"/>
                  </a:cubicBezTo>
                  <a:cubicBezTo>
                    <a:pt x="14236" y="10093"/>
                    <a:pt x="14303" y="10243"/>
                    <a:pt x="14370" y="10410"/>
                  </a:cubicBezTo>
                  <a:cubicBezTo>
                    <a:pt x="14403" y="10494"/>
                    <a:pt x="14453" y="10561"/>
                    <a:pt x="14486" y="10628"/>
                  </a:cubicBezTo>
                  <a:cubicBezTo>
                    <a:pt x="14520" y="10678"/>
                    <a:pt x="14570" y="10711"/>
                    <a:pt x="14587" y="10761"/>
                  </a:cubicBezTo>
                  <a:cubicBezTo>
                    <a:pt x="14720" y="11012"/>
                    <a:pt x="14904" y="11196"/>
                    <a:pt x="15105" y="11396"/>
                  </a:cubicBezTo>
                  <a:cubicBezTo>
                    <a:pt x="15172" y="11446"/>
                    <a:pt x="15222" y="11513"/>
                    <a:pt x="15255" y="11580"/>
                  </a:cubicBezTo>
                  <a:cubicBezTo>
                    <a:pt x="15339" y="11714"/>
                    <a:pt x="15405" y="11864"/>
                    <a:pt x="15489" y="11998"/>
                  </a:cubicBezTo>
                  <a:cubicBezTo>
                    <a:pt x="15606" y="12215"/>
                    <a:pt x="15756" y="12415"/>
                    <a:pt x="15957" y="12582"/>
                  </a:cubicBezTo>
                  <a:cubicBezTo>
                    <a:pt x="16341" y="12967"/>
                    <a:pt x="16725" y="13368"/>
                    <a:pt x="17076" y="13785"/>
                  </a:cubicBezTo>
                  <a:cubicBezTo>
                    <a:pt x="17344" y="14120"/>
                    <a:pt x="17578" y="14487"/>
                    <a:pt x="17795" y="14855"/>
                  </a:cubicBezTo>
                  <a:cubicBezTo>
                    <a:pt x="17928" y="15089"/>
                    <a:pt x="18012" y="15373"/>
                    <a:pt x="18112" y="15640"/>
                  </a:cubicBezTo>
                  <a:cubicBezTo>
                    <a:pt x="18196" y="15841"/>
                    <a:pt x="18263" y="16041"/>
                    <a:pt x="18329" y="16258"/>
                  </a:cubicBezTo>
                  <a:cubicBezTo>
                    <a:pt x="18396" y="16425"/>
                    <a:pt x="18446" y="16626"/>
                    <a:pt x="18430" y="16810"/>
                  </a:cubicBezTo>
                  <a:cubicBezTo>
                    <a:pt x="18430" y="17077"/>
                    <a:pt x="18430" y="17328"/>
                    <a:pt x="18430" y="17578"/>
                  </a:cubicBezTo>
                  <a:cubicBezTo>
                    <a:pt x="18430" y="17779"/>
                    <a:pt x="18430" y="17979"/>
                    <a:pt x="18446" y="18180"/>
                  </a:cubicBezTo>
                  <a:cubicBezTo>
                    <a:pt x="18513" y="18681"/>
                    <a:pt x="18497" y="19182"/>
                    <a:pt x="18463" y="19684"/>
                  </a:cubicBezTo>
                  <a:cubicBezTo>
                    <a:pt x="18430" y="20068"/>
                    <a:pt x="18346" y="20452"/>
                    <a:pt x="18229" y="20836"/>
                  </a:cubicBezTo>
                  <a:cubicBezTo>
                    <a:pt x="18129" y="21154"/>
                    <a:pt x="17995" y="21471"/>
                    <a:pt x="17845" y="21789"/>
                  </a:cubicBezTo>
                  <a:cubicBezTo>
                    <a:pt x="17661" y="22173"/>
                    <a:pt x="17427" y="22524"/>
                    <a:pt x="17277" y="22925"/>
                  </a:cubicBezTo>
                  <a:cubicBezTo>
                    <a:pt x="17277" y="22942"/>
                    <a:pt x="17277" y="22958"/>
                    <a:pt x="17260" y="22975"/>
                  </a:cubicBezTo>
                  <a:cubicBezTo>
                    <a:pt x="17093" y="23209"/>
                    <a:pt x="16926" y="23460"/>
                    <a:pt x="16759" y="23710"/>
                  </a:cubicBezTo>
                  <a:cubicBezTo>
                    <a:pt x="16725" y="23760"/>
                    <a:pt x="16692" y="23794"/>
                    <a:pt x="16659" y="23844"/>
                  </a:cubicBezTo>
                  <a:cubicBezTo>
                    <a:pt x="16358" y="24379"/>
                    <a:pt x="15923" y="24780"/>
                    <a:pt x="15439" y="25164"/>
                  </a:cubicBezTo>
                  <a:cubicBezTo>
                    <a:pt x="15305" y="25281"/>
                    <a:pt x="15155" y="25398"/>
                    <a:pt x="15004" y="25498"/>
                  </a:cubicBezTo>
                  <a:cubicBezTo>
                    <a:pt x="14954" y="25548"/>
                    <a:pt x="14887" y="25598"/>
                    <a:pt x="14821" y="25648"/>
                  </a:cubicBezTo>
                  <a:cubicBezTo>
                    <a:pt x="14486" y="25816"/>
                    <a:pt x="14169" y="25999"/>
                    <a:pt x="13852" y="26166"/>
                  </a:cubicBezTo>
                  <a:cubicBezTo>
                    <a:pt x="13668" y="26267"/>
                    <a:pt x="13467" y="26367"/>
                    <a:pt x="13267" y="26467"/>
                  </a:cubicBezTo>
                  <a:cubicBezTo>
                    <a:pt x="12866" y="26684"/>
                    <a:pt x="12431" y="26818"/>
                    <a:pt x="11980" y="26935"/>
                  </a:cubicBezTo>
                  <a:cubicBezTo>
                    <a:pt x="11930" y="26952"/>
                    <a:pt x="11863" y="26952"/>
                    <a:pt x="11796" y="26952"/>
                  </a:cubicBezTo>
                  <a:cubicBezTo>
                    <a:pt x="11763" y="26968"/>
                    <a:pt x="11730" y="26952"/>
                    <a:pt x="11696" y="26968"/>
                  </a:cubicBezTo>
                  <a:cubicBezTo>
                    <a:pt x="11412" y="27136"/>
                    <a:pt x="11095" y="27152"/>
                    <a:pt x="10794" y="27169"/>
                  </a:cubicBezTo>
                  <a:cubicBezTo>
                    <a:pt x="10025" y="27169"/>
                    <a:pt x="9257" y="27169"/>
                    <a:pt x="8488" y="27169"/>
                  </a:cubicBezTo>
                  <a:cubicBezTo>
                    <a:pt x="8338" y="27169"/>
                    <a:pt x="8171" y="27152"/>
                    <a:pt x="8004" y="27085"/>
                  </a:cubicBezTo>
                  <a:cubicBezTo>
                    <a:pt x="7836" y="27035"/>
                    <a:pt x="7636" y="27002"/>
                    <a:pt x="7452" y="27002"/>
                  </a:cubicBezTo>
                  <a:cubicBezTo>
                    <a:pt x="7335" y="27002"/>
                    <a:pt x="7235" y="26968"/>
                    <a:pt x="7118" y="26968"/>
                  </a:cubicBezTo>
                  <a:cubicBezTo>
                    <a:pt x="7034" y="26952"/>
                    <a:pt x="6951" y="26952"/>
                    <a:pt x="6884" y="26952"/>
                  </a:cubicBezTo>
                  <a:cubicBezTo>
                    <a:pt x="6684" y="26968"/>
                    <a:pt x="6516" y="26935"/>
                    <a:pt x="6333" y="26885"/>
                  </a:cubicBezTo>
                  <a:cubicBezTo>
                    <a:pt x="5815" y="26735"/>
                    <a:pt x="5313" y="26534"/>
                    <a:pt x="4846" y="26267"/>
                  </a:cubicBezTo>
                  <a:cubicBezTo>
                    <a:pt x="4545" y="26100"/>
                    <a:pt x="4227" y="25933"/>
                    <a:pt x="3910" y="25765"/>
                  </a:cubicBezTo>
                  <a:cubicBezTo>
                    <a:pt x="3743" y="25682"/>
                    <a:pt x="3592" y="25582"/>
                    <a:pt x="3459" y="25465"/>
                  </a:cubicBezTo>
                  <a:cubicBezTo>
                    <a:pt x="3342" y="25364"/>
                    <a:pt x="3208" y="25281"/>
                    <a:pt x="3091" y="25181"/>
                  </a:cubicBezTo>
                  <a:cubicBezTo>
                    <a:pt x="2707" y="24897"/>
                    <a:pt x="2373" y="24562"/>
                    <a:pt x="2072" y="24195"/>
                  </a:cubicBezTo>
                  <a:cubicBezTo>
                    <a:pt x="2005" y="24095"/>
                    <a:pt x="1938" y="23994"/>
                    <a:pt x="1888" y="23894"/>
                  </a:cubicBezTo>
                  <a:cubicBezTo>
                    <a:pt x="1872" y="23877"/>
                    <a:pt x="1855" y="23844"/>
                    <a:pt x="1838" y="23827"/>
                  </a:cubicBezTo>
                  <a:cubicBezTo>
                    <a:pt x="1638" y="23627"/>
                    <a:pt x="1521" y="23359"/>
                    <a:pt x="1354" y="23142"/>
                  </a:cubicBezTo>
                  <a:cubicBezTo>
                    <a:pt x="1303" y="23059"/>
                    <a:pt x="1237" y="22975"/>
                    <a:pt x="1203" y="22875"/>
                  </a:cubicBezTo>
                  <a:cubicBezTo>
                    <a:pt x="1136" y="22691"/>
                    <a:pt x="1036" y="22507"/>
                    <a:pt x="936" y="22340"/>
                  </a:cubicBezTo>
                  <a:cubicBezTo>
                    <a:pt x="602" y="21689"/>
                    <a:pt x="267" y="21020"/>
                    <a:pt x="134" y="20285"/>
                  </a:cubicBezTo>
                  <a:cubicBezTo>
                    <a:pt x="34" y="19800"/>
                    <a:pt x="0" y="19299"/>
                    <a:pt x="17" y="18815"/>
                  </a:cubicBezTo>
                  <a:cubicBezTo>
                    <a:pt x="34" y="18564"/>
                    <a:pt x="67" y="18313"/>
                    <a:pt x="84" y="18080"/>
                  </a:cubicBezTo>
                  <a:cubicBezTo>
                    <a:pt x="100" y="17946"/>
                    <a:pt x="100" y="17795"/>
                    <a:pt x="100" y="17662"/>
                  </a:cubicBezTo>
                  <a:cubicBezTo>
                    <a:pt x="100" y="17411"/>
                    <a:pt x="84" y="17161"/>
                    <a:pt x="84" y="16893"/>
                  </a:cubicBezTo>
                  <a:cubicBezTo>
                    <a:pt x="67" y="16659"/>
                    <a:pt x="117" y="16409"/>
                    <a:pt x="201" y="16175"/>
                  </a:cubicBezTo>
                  <a:cubicBezTo>
                    <a:pt x="351" y="15841"/>
                    <a:pt x="468" y="15473"/>
                    <a:pt x="602" y="15122"/>
                  </a:cubicBezTo>
                  <a:cubicBezTo>
                    <a:pt x="618" y="15055"/>
                    <a:pt x="652" y="14972"/>
                    <a:pt x="685" y="14905"/>
                  </a:cubicBezTo>
                  <a:cubicBezTo>
                    <a:pt x="919" y="14487"/>
                    <a:pt x="1170" y="14086"/>
                    <a:pt x="1487" y="13719"/>
                  </a:cubicBezTo>
                  <a:cubicBezTo>
                    <a:pt x="1805" y="13368"/>
                    <a:pt x="2139" y="13017"/>
                    <a:pt x="2473" y="12666"/>
                  </a:cubicBezTo>
                  <a:cubicBezTo>
                    <a:pt x="2506" y="12633"/>
                    <a:pt x="2540" y="12599"/>
                    <a:pt x="2573" y="12566"/>
                  </a:cubicBezTo>
                  <a:cubicBezTo>
                    <a:pt x="2757" y="12449"/>
                    <a:pt x="2857" y="12265"/>
                    <a:pt x="2974" y="12098"/>
                  </a:cubicBezTo>
                  <a:cubicBezTo>
                    <a:pt x="3075" y="11931"/>
                    <a:pt x="3158" y="11764"/>
                    <a:pt x="3258" y="11597"/>
                  </a:cubicBezTo>
                  <a:cubicBezTo>
                    <a:pt x="3308" y="11496"/>
                    <a:pt x="3375" y="11413"/>
                    <a:pt x="3459" y="11346"/>
                  </a:cubicBezTo>
                  <a:cubicBezTo>
                    <a:pt x="3793" y="11029"/>
                    <a:pt x="4027" y="10661"/>
                    <a:pt x="4211" y="10243"/>
                  </a:cubicBezTo>
                  <a:cubicBezTo>
                    <a:pt x="4227" y="10193"/>
                    <a:pt x="4261" y="10126"/>
                    <a:pt x="4311" y="10093"/>
                  </a:cubicBezTo>
                  <a:cubicBezTo>
                    <a:pt x="4545" y="9926"/>
                    <a:pt x="4628" y="9675"/>
                    <a:pt x="4729" y="9424"/>
                  </a:cubicBezTo>
                  <a:cubicBezTo>
                    <a:pt x="4829" y="9207"/>
                    <a:pt x="4896" y="8973"/>
                    <a:pt x="4996" y="8739"/>
                  </a:cubicBezTo>
                  <a:cubicBezTo>
                    <a:pt x="5029" y="8656"/>
                    <a:pt x="5063" y="8556"/>
                    <a:pt x="5063" y="8455"/>
                  </a:cubicBezTo>
                  <a:cubicBezTo>
                    <a:pt x="5046" y="8338"/>
                    <a:pt x="5046" y="8221"/>
                    <a:pt x="5063" y="8105"/>
                  </a:cubicBezTo>
                  <a:cubicBezTo>
                    <a:pt x="5063" y="8004"/>
                    <a:pt x="5080" y="7904"/>
                    <a:pt x="5113" y="7837"/>
                  </a:cubicBezTo>
                  <a:cubicBezTo>
                    <a:pt x="5197" y="7720"/>
                    <a:pt x="5213" y="7587"/>
                    <a:pt x="5197" y="7470"/>
                  </a:cubicBezTo>
                  <a:cubicBezTo>
                    <a:pt x="5163" y="7202"/>
                    <a:pt x="5280" y="6985"/>
                    <a:pt x="5397" y="6785"/>
                  </a:cubicBezTo>
                  <a:cubicBezTo>
                    <a:pt x="5447" y="6701"/>
                    <a:pt x="5531" y="6634"/>
                    <a:pt x="5614" y="6634"/>
                  </a:cubicBezTo>
                  <a:cubicBezTo>
                    <a:pt x="5798" y="6617"/>
                    <a:pt x="5932" y="6484"/>
                    <a:pt x="6115" y="6450"/>
                  </a:cubicBezTo>
                  <a:cubicBezTo>
                    <a:pt x="6032" y="6166"/>
                    <a:pt x="6032" y="5882"/>
                    <a:pt x="5999" y="5598"/>
                  </a:cubicBezTo>
                  <a:cubicBezTo>
                    <a:pt x="5982" y="5364"/>
                    <a:pt x="6049" y="5164"/>
                    <a:pt x="6216" y="5013"/>
                  </a:cubicBezTo>
                  <a:cubicBezTo>
                    <a:pt x="6316" y="4913"/>
                    <a:pt x="6433" y="4813"/>
                    <a:pt x="6500" y="4679"/>
                  </a:cubicBezTo>
                  <a:cubicBezTo>
                    <a:pt x="6500" y="4663"/>
                    <a:pt x="6500" y="4629"/>
                    <a:pt x="6500" y="4612"/>
                  </a:cubicBezTo>
                  <a:cubicBezTo>
                    <a:pt x="6316" y="4312"/>
                    <a:pt x="6349" y="3994"/>
                    <a:pt x="6366" y="3660"/>
                  </a:cubicBezTo>
                  <a:cubicBezTo>
                    <a:pt x="6366" y="3510"/>
                    <a:pt x="6433" y="3376"/>
                    <a:pt x="6567" y="3292"/>
                  </a:cubicBezTo>
                  <a:cubicBezTo>
                    <a:pt x="6600" y="3276"/>
                    <a:pt x="6633" y="3242"/>
                    <a:pt x="6667" y="3226"/>
                  </a:cubicBezTo>
                  <a:cubicBezTo>
                    <a:pt x="6734" y="3176"/>
                    <a:pt x="6784" y="3092"/>
                    <a:pt x="6784" y="2992"/>
                  </a:cubicBezTo>
                  <a:cubicBezTo>
                    <a:pt x="6784" y="2858"/>
                    <a:pt x="6767" y="2724"/>
                    <a:pt x="6767" y="2591"/>
                  </a:cubicBezTo>
                  <a:cubicBezTo>
                    <a:pt x="6767" y="2457"/>
                    <a:pt x="6767" y="2340"/>
                    <a:pt x="6784" y="2223"/>
                  </a:cubicBezTo>
                  <a:cubicBezTo>
                    <a:pt x="6817" y="1939"/>
                    <a:pt x="6934" y="1705"/>
                    <a:pt x="7185" y="1555"/>
                  </a:cubicBezTo>
                  <a:cubicBezTo>
                    <a:pt x="7369" y="1455"/>
                    <a:pt x="7552" y="1354"/>
                    <a:pt x="7736" y="1237"/>
                  </a:cubicBezTo>
                  <a:cubicBezTo>
                    <a:pt x="7770" y="1137"/>
                    <a:pt x="7786" y="1037"/>
                    <a:pt x="7820" y="920"/>
                  </a:cubicBezTo>
                  <a:cubicBezTo>
                    <a:pt x="7887" y="552"/>
                    <a:pt x="8121" y="302"/>
                    <a:pt x="8421" y="118"/>
                  </a:cubicBezTo>
                  <a:cubicBezTo>
                    <a:pt x="8538" y="51"/>
                    <a:pt x="8672" y="18"/>
                    <a:pt x="8822" y="18"/>
                  </a:cubicBezTo>
                  <a:cubicBezTo>
                    <a:pt x="8956" y="18"/>
                    <a:pt x="9106" y="34"/>
                    <a:pt x="9257" y="18"/>
                  </a:cubicBezTo>
                  <a:cubicBezTo>
                    <a:pt x="9507" y="1"/>
                    <a:pt x="9758" y="51"/>
                    <a:pt x="10009" y="118"/>
                  </a:cubicBezTo>
                  <a:cubicBezTo>
                    <a:pt x="10359" y="235"/>
                    <a:pt x="10560" y="485"/>
                    <a:pt x="10677" y="820"/>
                  </a:cubicBezTo>
                  <a:cubicBezTo>
                    <a:pt x="10727" y="953"/>
                    <a:pt x="10744" y="1104"/>
                    <a:pt x="10777" y="1254"/>
                  </a:cubicBezTo>
                  <a:cubicBezTo>
                    <a:pt x="10944" y="1338"/>
                    <a:pt x="11111" y="1421"/>
                    <a:pt x="11278" y="1521"/>
                  </a:cubicBezTo>
                  <a:cubicBezTo>
                    <a:pt x="11596" y="1688"/>
                    <a:pt x="11730" y="1972"/>
                    <a:pt x="11746" y="2323"/>
                  </a:cubicBezTo>
                  <a:cubicBezTo>
                    <a:pt x="11746" y="2457"/>
                    <a:pt x="11746" y="2607"/>
                    <a:pt x="11746" y="2741"/>
                  </a:cubicBezTo>
                  <a:cubicBezTo>
                    <a:pt x="11746" y="2808"/>
                    <a:pt x="11746" y="2858"/>
                    <a:pt x="11746" y="2925"/>
                  </a:cubicBezTo>
                  <a:cubicBezTo>
                    <a:pt x="11730" y="3075"/>
                    <a:pt x="11780" y="3192"/>
                    <a:pt x="11913" y="3276"/>
                  </a:cubicBezTo>
                  <a:cubicBezTo>
                    <a:pt x="12097" y="3376"/>
                    <a:pt x="12164" y="3526"/>
                    <a:pt x="12164" y="3727"/>
                  </a:cubicBezTo>
                  <a:cubicBezTo>
                    <a:pt x="12147" y="3844"/>
                    <a:pt x="12147" y="3944"/>
                    <a:pt x="12164" y="4061"/>
                  </a:cubicBezTo>
                  <a:cubicBezTo>
                    <a:pt x="12164" y="4228"/>
                    <a:pt x="12131" y="4379"/>
                    <a:pt x="12064" y="4529"/>
                  </a:cubicBezTo>
                  <a:cubicBezTo>
                    <a:pt x="11997" y="4629"/>
                    <a:pt x="12014" y="4729"/>
                    <a:pt x="12097" y="4796"/>
                  </a:cubicBezTo>
                  <a:cubicBezTo>
                    <a:pt x="12181" y="4880"/>
                    <a:pt x="12248" y="4963"/>
                    <a:pt x="12331" y="5047"/>
                  </a:cubicBezTo>
                  <a:cubicBezTo>
                    <a:pt x="12481" y="5197"/>
                    <a:pt x="12532" y="5381"/>
                    <a:pt x="12515" y="5582"/>
                  </a:cubicBezTo>
                  <a:cubicBezTo>
                    <a:pt x="12481" y="5866"/>
                    <a:pt x="12465" y="6150"/>
                    <a:pt x="12431" y="6434"/>
                  </a:cubicBezTo>
                  <a:close/>
                  <a:moveTo>
                    <a:pt x="9257" y="6484"/>
                  </a:moveTo>
                  <a:lnTo>
                    <a:pt x="9257" y="6484"/>
                  </a:lnTo>
                  <a:cubicBezTo>
                    <a:pt x="8856" y="6484"/>
                    <a:pt x="8438" y="6484"/>
                    <a:pt x="8037" y="6484"/>
                  </a:cubicBezTo>
                  <a:cubicBezTo>
                    <a:pt x="7536" y="6484"/>
                    <a:pt x="7051" y="6517"/>
                    <a:pt x="6567" y="6651"/>
                  </a:cubicBezTo>
                  <a:cubicBezTo>
                    <a:pt x="6283" y="6718"/>
                    <a:pt x="6049" y="6868"/>
                    <a:pt x="5848" y="7052"/>
                  </a:cubicBezTo>
                  <a:cubicBezTo>
                    <a:pt x="5798" y="7102"/>
                    <a:pt x="5765" y="7152"/>
                    <a:pt x="5748" y="7219"/>
                  </a:cubicBezTo>
                  <a:cubicBezTo>
                    <a:pt x="5648" y="7520"/>
                    <a:pt x="5547" y="7837"/>
                    <a:pt x="5547" y="8171"/>
                  </a:cubicBezTo>
                  <a:cubicBezTo>
                    <a:pt x="5547" y="8221"/>
                    <a:pt x="5547" y="8288"/>
                    <a:pt x="5531" y="8338"/>
                  </a:cubicBezTo>
                  <a:cubicBezTo>
                    <a:pt x="5414" y="8907"/>
                    <a:pt x="5180" y="9441"/>
                    <a:pt x="4912" y="9959"/>
                  </a:cubicBezTo>
                  <a:cubicBezTo>
                    <a:pt x="4812" y="10160"/>
                    <a:pt x="4695" y="10343"/>
                    <a:pt x="4612" y="10544"/>
                  </a:cubicBezTo>
                  <a:cubicBezTo>
                    <a:pt x="4428" y="10912"/>
                    <a:pt x="4211" y="11246"/>
                    <a:pt x="3943" y="11580"/>
                  </a:cubicBezTo>
                  <a:cubicBezTo>
                    <a:pt x="3492" y="12165"/>
                    <a:pt x="3024" y="12749"/>
                    <a:pt x="2557" y="13334"/>
                  </a:cubicBezTo>
                  <a:cubicBezTo>
                    <a:pt x="2456" y="13451"/>
                    <a:pt x="2356" y="13585"/>
                    <a:pt x="2239" y="13668"/>
                  </a:cubicBezTo>
                  <a:cubicBezTo>
                    <a:pt x="1972" y="13869"/>
                    <a:pt x="1788" y="14120"/>
                    <a:pt x="1571" y="14354"/>
                  </a:cubicBezTo>
                  <a:cubicBezTo>
                    <a:pt x="1454" y="14470"/>
                    <a:pt x="1354" y="14621"/>
                    <a:pt x="1270" y="14771"/>
                  </a:cubicBezTo>
                  <a:cubicBezTo>
                    <a:pt x="1086" y="15122"/>
                    <a:pt x="902" y="15490"/>
                    <a:pt x="735" y="15857"/>
                  </a:cubicBezTo>
                  <a:cubicBezTo>
                    <a:pt x="668" y="16008"/>
                    <a:pt x="618" y="16175"/>
                    <a:pt x="585" y="16342"/>
                  </a:cubicBezTo>
                  <a:cubicBezTo>
                    <a:pt x="552" y="16659"/>
                    <a:pt x="451" y="16977"/>
                    <a:pt x="485" y="17294"/>
                  </a:cubicBezTo>
                  <a:cubicBezTo>
                    <a:pt x="485" y="17328"/>
                    <a:pt x="485" y="17344"/>
                    <a:pt x="468" y="17378"/>
                  </a:cubicBezTo>
                  <a:cubicBezTo>
                    <a:pt x="418" y="17545"/>
                    <a:pt x="418" y="17729"/>
                    <a:pt x="418" y="17912"/>
                  </a:cubicBezTo>
                  <a:lnTo>
                    <a:pt x="435" y="19333"/>
                  </a:lnTo>
                  <a:cubicBezTo>
                    <a:pt x="435" y="19416"/>
                    <a:pt x="435" y="19483"/>
                    <a:pt x="451" y="19550"/>
                  </a:cubicBezTo>
                  <a:cubicBezTo>
                    <a:pt x="518" y="19817"/>
                    <a:pt x="535" y="20101"/>
                    <a:pt x="552" y="20369"/>
                  </a:cubicBezTo>
                  <a:cubicBezTo>
                    <a:pt x="568" y="20586"/>
                    <a:pt x="602" y="20803"/>
                    <a:pt x="719" y="20970"/>
                  </a:cubicBezTo>
                  <a:cubicBezTo>
                    <a:pt x="852" y="21154"/>
                    <a:pt x="902" y="21338"/>
                    <a:pt x="969" y="21538"/>
                  </a:cubicBezTo>
                  <a:cubicBezTo>
                    <a:pt x="1019" y="21722"/>
                    <a:pt x="1086" y="21906"/>
                    <a:pt x="1136" y="22090"/>
                  </a:cubicBezTo>
                  <a:cubicBezTo>
                    <a:pt x="1186" y="22240"/>
                    <a:pt x="1253" y="22374"/>
                    <a:pt x="1354" y="22491"/>
                  </a:cubicBezTo>
                  <a:cubicBezTo>
                    <a:pt x="1454" y="22591"/>
                    <a:pt x="1521" y="22708"/>
                    <a:pt x="1571" y="22841"/>
                  </a:cubicBezTo>
                  <a:cubicBezTo>
                    <a:pt x="1654" y="23059"/>
                    <a:pt x="1788" y="23276"/>
                    <a:pt x="1922" y="23493"/>
                  </a:cubicBezTo>
                  <a:cubicBezTo>
                    <a:pt x="2156" y="23861"/>
                    <a:pt x="2406" y="24195"/>
                    <a:pt x="2757" y="24479"/>
                  </a:cubicBezTo>
                  <a:cubicBezTo>
                    <a:pt x="3141" y="24780"/>
                    <a:pt x="3576" y="25014"/>
                    <a:pt x="3960" y="25331"/>
                  </a:cubicBezTo>
                  <a:cubicBezTo>
                    <a:pt x="4010" y="25364"/>
                    <a:pt x="4060" y="25381"/>
                    <a:pt x="4110" y="25415"/>
                  </a:cubicBezTo>
                  <a:cubicBezTo>
                    <a:pt x="4411" y="25565"/>
                    <a:pt x="4712" y="25715"/>
                    <a:pt x="4996" y="25882"/>
                  </a:cubicBezTo>
                  <a:cubicBezTo>
                    <a:pt x="5464" y="26150"/>
                    <a:pt x="5965" y="26367"/>
                    <a:pt x="6483" y="26501"/>
                  </a:cubicBezTo>
                  <a:cubicBezTo>
                    <a:pt x="6600" y="26534"/>
                    <a:pt x="6734" y="26551"/>
                    <a:pt x="6867" y="26567"/>
                  </a:cubicBezTo>
                  <a:cubicBezTo>
                    <a:pt x="7168" y="26618"/>
                    <a:pt x="7469" y="26634"/>
                    <a:pt x="7786" y="26634"/>
                  </a:cubicBezTo>
                  <a:cubicBezTo>
                    <a:pt x="7937" y="26634"/>
                    <a:pt x="8104" y="26651"/>
                    <a:pt x="8237" y="26684"/>
                  </a:cubicBezTo>
                  <a:cubicBezTo>
                    <a:pt x="8438" y="26735"/>
                    <a:pt x="8638" y="26751"/>
                    <a:pt x="8839" y="26751"/>
                  </a:cubicBezTo>
                  <a:cubicBezTo>
                    <a:pt x="9056" y="26751"/>
                    <a:pt x="9257" y="26751"/>
                    <a:pt x="9474" y="26751"/>
                  </a:cubicBezTo>
                  <a:cubicBezTo>
                    <a:pt x="9574" y="26751"/>
                    <a:pt x="9674" y="26751"/>
                    <a:pt x="9775" y="26768"/>
                  </a:cubicBezTo>
                  <a:cubicBezTo>
                    <a:pt x="10192" y="26835"/>
                    <a:pt x="10627" y="26818"/>
                    <a:pt x="11045" y="26785"/>
                  </a:cubicBezTo>
                  <a:cubicBezTo>
                    <a:pt x="11228" y="26785"/>
                    <a:pt x="11412" y="26735"/>
                    <a:pt x="11562" y="26634"/>
                  </a:cubicBezTo>
                  <a:cubicBezTo>
                    <a:pt x="11629" y="26584"/>
                    <a:pt x="11696" y="26567"/>
                    <a:pt x="11763" y="26567"/>
                  </a:cubicBezTo>
                  <a:cubicBezTo>
                    <a:pt x="11830" y="26551"/>
                    <a:pt x="11897" y="26534"/>
                    <a:pt x="11947" y="26517"/>
                  </a:cubicBezTo>
                  <a:cubicBezTo>
                    <a:pt x="12498" y="26384"/>
                    <a:pt x="13016" y="26183"/>
                    <a:pt x="13484" y="25899"/>
                  </a:cubicBezTo>
                  <a:cubicBezTo>
                    <a:pt x="13551" y="25866"/>
                    <a:pt x="13618" y="25832"/>
                    <a:pt x="13684" y="25799"/>
                  </a:cubicBezTo>
                  <a:cubicBezTo>
                    <a:pt x="13985" y="25632"/>
                    <a:pt x="14303" y="25465"/>
                    <a:pt x="14603" y="25314"/>
                  </a:cubicBezTo>
                  <a:cubicBezTo>
                    <a:pt x="14654" y="25281"/>
                    <a:pt x="14687" y="25247"/>
                    <a:pt x="14737" y="25214"/>
                  </a:cubicBezTo>
                  <a:cubicBezTo>
                    <a:pt x="14887" y="25097"/>
                    <a:pt x="15038" y="24980"/>
                    <a:pt x="15188" y="24863"/>
                  </a:cubicBezTo>
                  <a:cubicBezTo>
                    <a:pt x="15272" y="24796"/>
                    <a:pt x="15355" y="24713"/>
                    <a:pt x="15405" y="24629"/>
                  </a:cubicBezTo>
                  <a:cubicBezTo>
                    <a:pt x="15489" y="24496"/>
                    <a:pt x="15589" y="24412"/>
                    <a:pt x="15706" y="24345"/>
                  </a:cubicBezTo>
                  <a:cubicBezTo>
                    <a:pt x="15974" y="24178"/>
                    <a:pt x="16174" y="23944"/>
                    <a:pt x="16341" y="23677"/>
                  </a:cubicBezTo>
                  <a:cubicBezTo>
                    <a:pt x="16391" y="23593"/>
                    <a:pt x="16441" y="23510"/>
                    <a:pt x="16508" y="23443"/>
                  </a:cubicBezTo>
                  <a:cubicBezTo>
                    <a:pt x="16642" y="23326"/>
                    <a:pt x="16709" y="23176"/>
                    <a:pt x="16792" y="23042"/>
                  </a:cubicBezTo>
                  <a:cubicBezTo>
                    <a:pt x="16893" y="22875"/>
                    <a:pt x="16993" y="22691"/>
                    <a:pt x="17126" y="22541"/>
                  </a:cubicBezTo>
                  <a:cubicBezTo>
                    <a:pt x="17243" y="22390"/>
                    <a:pt x="17344" y="22223"/>
                    <a:pt x="17410" y="22039"/>
                  </a:cubicBezTo>
                  <a:cubicBezTo>
                    <a:pt x="17494" y="21755"/>
                    <a:pt x="17578" y="21455"/>
                    <a:pt x="17678" y="21154"/>
                  </a:cubicBezTo>
                  <a:cubicBezTo>
                    <a:pt x="17695" y="21070"/>
                    <a:pt x="17711" y="20987"/>
                    <a:pt x="17761" y="20937"/>
                  </a:cubicBezTo>
                  <a:cubicBezTo>
                    <a:pt x="17945" y="20669"/>
                    <a:pt x="18012" y="20385"/>
                    <a:pt x="18029" y="20085"/>
                  </a:cubicBezTo>
                  <a:cubicBezTo>
                    <a:pt x="18029" y="20051"/>
                    <a:pt x="18029" y="20001"/>
                    <a:pt x="18045" y="19968"/>
                  </a:cubicBezTo>
                  <a:cubicBezTo>
                    <a:pt x="18129" y="19767"/>
                    <a:pt x="18129" y="19550"/>
                    <a:pt x="18129" y="19333"/>
                  </a:cubicBezTo>
                  <a:cubicBezTo>
                    <a:pt x="18112" y="18948"/>
                    <a:pt x="18079" y="18581"/>
                    <a:pt x="18112" y="18213"/>
                  </a:cubicBezTo>
                  <a:cubicBezTo>
                    <a:pt x="18129" y="17745"/>
                    <a:pt x="18012" y="17277"/>
                    <a:pt x="18012" y="16826"/>
                  </a:cubicBezTo>
                  <a:cubicBezTo>
                    <a:pt x="18012" y="16776"/>
                    <a:pt x="17995" y="16726"/>
                    <a:pt x="17979" y="16693"/>
                  </a:cubicBezTo>
                  <a:cubicBezTo>
                    <a:pt x="17962" y="16626"/>
                    <a:pt x="17945" y="16559"/>
                    <a:pt x="17945" y="16492"/>
                  </a:cubicBezTo>
                  <a:cubicBezTo>
                    <a:pt x="17945" y="16242"/>
                    <a:pt x="17862" y="15991"/>
                    <a:pt x="17745" y="15774"/>
                  </a:cubicBezTo>
                  <a:cubicBezTo>
                    <a:pt x="17628" y="15506"/>
                    <a:pt x="17477" y="15239"/>
                    <a:pt x="17360" y="14988"/>
                  </a:cubicBezTo>
                  <a:cubicBezTo>
                    <a:pt x="17143" y="14504"/>
                    <a:pt x="16776" y="14136"/>
                    <a:pt x="16391" y="13769"/>
                  </a:cubicBezTo>
                  <a:cubicBezTo>
                    <a:pt x="16241" y="13635"/>
                    <a:pt x="16107" y="13501"/>
                    <a:pt x="15974" y="13351"/>
                  </a:cubicBezTo>
                  <a:cubicBezTo>
                    <a:pt x="15522" y="12783"/>
                    <a:pt x="15071" y="12215"/>
                    <a:pt x="14620" y="11663"/>
                  </a:cubicBezTo>
                  <a:cubicBezTo>
                    <a:pt x="14336" y="11279"/>
                    <a:pt x="14069" y="10895"/>
                    <a:pt x="13868" y="10460"/>
                  </a:cubicBezTo>
                  <a:cubicBezTo>
                    <a:pt x="13818" y="10343"/>
                    <a:pt x="13751" y="10226"/>
                    <a:pt x="13701" y="10126"/>
                  </a:cubicBezTo>
                  <a:cubicBezTo>
                    <a:pt x="13451" y="9709"/>
                    <a:pt x="13250" y="9257"/>
                    <a:pt x="13116" y="8806"/>
                  </a:cubicBezTo>
                  <a:cubicBezTo>
                    <a:pt x="13050" y="8606"/>
                    <a:pt x="12983" y="8405"/>
                    <a:pt x="12983" y="8221"/>
                  </a:cubicBezTo>
                  <a:cubicBezTo>
                    <a:pt x="12966" y="7871"/>
                    <a:pt x="12882" y="7553"/>
                    <a:pt x="12782" y="7236"/>
                  </a:cubicBezTo>
                  <a:cubicBezTo>
                    <a:pt x="12765" y="7169"/>
                    <a:pt x="12732" y="7119"/>
                    <a:pt x="12682" y="7069"/>
                  </a:cubicBezTo>
                  <a:cubicBezTo>
                    <a:pt x="12498" y="6902"/>
                    <a:pt x="12281" y="6751"/>
                    <a:pt x="12030" y="6684"/>
                  </a:cubicBezTo>
                  <a:cubicBezTo>
                    <a:pt x="11897" y="6651"/>
                    <a:pt x="11763" y="6617"/>
                    <a:pt x="11646" y="6584"/>
                  </a:cubicBezTo>
                  <a:cubicBezTo>
                    <a:pt x="11345" y="6517"/>
                    <a:pt x="11061" y="6500"/>
                    <a:pt x="10777" y="6500"/>
                  </a:cubicBezTo>
                  <a:cubicBezTo>
                    <a:pt x="10259" y="6484"/>
                    <a:pt x="9758" y="6484"/>
                    <a:pt x="9257" y="6484"/>
                  </a:cubicBezTo>
                  <a:close/>
                  <a:moveTo>
                    <a:pt x="7001" y="4896"/>
                  </a:moveTo>
                  <a:cubicBezTo>
                    <a:pt x="6851" y="5047"/>
                    <a:pt x="6700" y="5181"/>
                    <a:pt x="6567" y="5331"/>
                  </a:cubicBezTo>
                  <a:cubicBezTo>
                    <a:pt x="6483" y="5414"/>
                    <a:pt x="6416" y="5498"/>
                    <a:pt x="6400" y="5615"/>
                  </a:cubicBezTo>
                  <a:cubicBezTo>
                    <a:pt x="6400" y="5782"/>
                    <a:pt x="6383" y="5966"/>
                    <a:pt x="6383" y="6150"/>
                  </a:cubicBezTo>
                  <a:cubicBezTo>
                    <a:pt x="6383" y="6200"/>
                    <a:pt x="6400" y="6250"/>
                    <a:pt x="6416" y="6317"/>
                  </a:cubicBezTo>
                  <a:cubicBezTo>
                    <a:pt x="6500" y="6300"/>
                    <a:pt x="6583" y="6300"/>
                    <a:pt x="6650" y="6283"/>
                  </a:cubicBezTo>
                  <a:cubicBezTo>
                    <a:pt x="6968" y="6166"/>
                    <a:pt x="7318" y="6133"/>
                    <a:pt x="7669" y="6133"/>
                  </a:cubicBezTo>
                  <a:cubicBezTo>
                    <a:pt x="8672" y="6150"/>
                    <a:pt x="9691" y="6150"/>
                    <a:pt x="10694" y="6133"/>
                  </a:cubicBezTo>
                  <a:cubicBezTo>
                    <a:pt x="11111" y="6133"/>
                    <a:pt x="11512" y="6150"/>
                    <a:pt x="11913" y="6300"/>
                  </a:cubicBezTo>
                  <a:cubicBezTo>
                    <a:pt x="11963" y="6317"/>
                    <a:pt x="12030" y="6300"/>
                    <a:pt x="12114" y="6300"/>
                  </a:cubicBezTo>
                  <a:cubicBezTo>
                    <a:pt x="12114" y="6216"/>
                    <a:pt x="12131" y="6150"/>
                    <a:pt x="12131" y="6083"/>
                  </a:cubicBezTo>
                  <a:cubicBezTo>
                    <a:pt x="12131" y="5932"/>
                    <a:pt x="12114" y="5799"/>
                    <a:pt x="12114" y="5648"/>
                  </a:cubicBezTo>
                  <a:cubicBezTo>
                    <a:pt x="12097" y="5431"/>
                    <a:pt x="11963" y="5297"/>
                    <a:pt x="11763" y="5231"/>
                  </a:cubicBezTo>
                  <a:cubicBezTo>
                    <a:pt x="11562" y="5164"/>
                    <a:pt x="11345" y="5097"/>
                    <a:pt x="11145" y="5064"/>
                  </a:cubicBezTo>
                  <a:cubicBezTo>
                    <a:pt x="10694" y="4980"/>
                    <a:pt x="10259" y="4930"/>
                    <a:pt x="9808" y="4880"/>
                  </a:cubicBezTo>
                  <a:cubicBezTo>
                    <a:pt x="9290" y="4830"/>
                    <a:pt x="8772" y="4846"/>
                    <a:pt x="8254" y="4880"/>
                  </a:cubicBezTo>
                  <a:cubicBezTo>
                    <a:pt x="8070" y="4880"/>
                    <a:pt x="7887" y="4880"/>
                    <a:pt x="7703" y="4863"/>
                  </a:cubicBezTo>
                  <a:cubicBezTo>
                    <a:pt x="7469" y="4830"/>
                    <a:pt x="7218" y="4863"/>
                    <a:pt x="7001" y="4896"/>
                  </a:cubicBezTo>
                  <a:close/>
                  <a:moveTo>
                    <a:pt x="11596" y="3794"/>
                  </a:moveTo>
                  <a:cubicBezTo>
                    <a:pt x="11562" y="3777"/>
                    <a:pt x="11529" y="3760"/>
                    <a:pt x="11496" y="3744"/>
                  </a:cubicBezTo>
                  <a:cubicBezTo>
                    <a:pt x="11395" y="3693"/>
                    <a:pt x="11278" y="3660"/>
                    <a:pt x="11161" y="3627"/>
                  </a:cubicBezTo>
                  <a:cubicBezTo>
                    <a:pt x="10460" y="3443"/>
                    <a:pt x="9758" y="3343"/>
                    <a:pt x="9039" y="3343"/>
                  </a:cubicBezTo>
                  <a:cubicBezTo>
                    <a:pt x="8906" y="3343"/>
                    <a:pt x="8772" y="3343"/>
                    <a:pt x="8655" y="3326"/>
                  </a:cubicBezTo>
                  <a:cubicBezTo>
                    <a:pt x="8271" y="3309"/>
                    <a:pt x="7887" y="3343"/>
                    <a:pt x="7502" y="3359"/>
                  </a:cubicBezTo>
                  <a:cubicBezTo>
                    <a:pt x="7218" y="3359"/>
                    <a:pt x="7118" y="3593"/>
                    <a:pt x="6934" y="3727"/>
                  </a:cubicBezTo>
                  <a:cubicBezTo>
                    <a:pt x="6917" y="3744"/>
                    <a:pt x="6917" y="3760"/>
                    <a:pt x="6917" y="3777"/>
                  </a:cubicBezTo>
                  <a:cubicBezTo>
                    <a:pt x="6917" y="3944"/>
                    <a:pt x="6884" y="4111"/>
                    <a:pt x="6934" y="4262"/>
                  </a:cubicBezTo>
                  <a:cubicBezTo>
                    <a:pt x="6968" y="4445"/>
                    <a:pt x="7034" y="4612"/>
                    <a:pt x="7018" y="4813"/>
                  </a:cubicBezTo>
                  <a:cubicBezTo>
                    <a:pt x="7135" y="4796"/>
                    <a:pt x="7235" y="4763"/>
                    <a:pt x="7335" y="4746"/>
                  </a:cubicBezTo>
                  <a:cubicBezTo>
                    <a:pt x="7619" y="4679"/>
                    <a:pt x="7903" y="4596"/>
                    <a:pt x="8187" y="4562"/>
                  </a:cubicBezTo>
                  <a:cubicBezTo>
                    <a:pt x="8789" y="4479"/>
                    <a:pt x="9390" y="4479"/>
                    <a:pt x="9975" y="4562"/>
                  </a:cubicBezTo>
                  <a:cubicBezTo>
                    <a:pt x="10443" y="4629"/>
                    <a:pt x="10928" y="4663"/>
                    <a:pt x="11379" y="4763"/>
                  </a:cubicBezTo>
                  <a:cubicBezTo>
                    <a:pt x="11412" y="4780"/>
                    <a:pt x="11446" y="4763"/>
                    <a:pt x="11462" y="4763"/>
                  </a:cubicBezTo>
                  <a:cubicBezTo>
                    <a:pt x="11496" y="4646"/>
                    <a:pt x="11496" y="4529"/>
                    <a:pt x="11546" y="4412"/>
                  </a:cubicBezTo>
                  <a:cubicBezTo>
                    <a:pt x="11629" y="4211"/>
                    <a:pt x="11613" y="4011"/>
                    <a:pt x="11596" y="3794"/>
                  </a:cubicBezTo>
                  <a:close/>
                  <a:moveTo>
                    <a:pt x="11212" y="3343"/>
                  </a:moveTo>
                  <a:cubicBezTo>
                    <a:pt x="11195" y="3226"/>
                    <a:pt x="11178" y="3125"/>
                    <a:pt x="11178" y="3042"/>
                  </a:cubicBezTo>
                  <a:cubicBezTo>
                    <a:pt x="11195" y="2858"/>
                    <a:pt x="11078" y="2758"/>
                    <a:pt x="10928" y="2708"/>
                  </a:cubicBezTo>
                  <a:cubicBezTo>
                    <a:pt x="10877" y="2674"/>
                    <a:pt x="10811" y="2658"/>
                    <a:pt x="10744" y="2641"/>
                  </a:cubicBezTo>
                  <a:cubicBezTo>
                    <a:pt x="10393" y="2541"/>
                    <a:pt x="10025" y="2474"/>
                    <a:pt x="9641" y="2474"/>
                  </a:cubicBezTo>
                  <a:cubicBezTo>
                    <a:pt x="9407" y="2474"/>
                    <a:pt x="9173" y="2474"/>
                    <a:pt x="8939" y="2440"/>
                  </a:cubicBezTo>
                  <a:cubicBezTo>
                    <a:pt x="8638" y="2407"/>
                    <a:pt x="8338" y="2357"/>
                    <a:pt x="8037" y="2424"/>
                  </a:cubicBezTo>
                  <a:cubicBezTo>
                    <a:pt x="7987" y="2424"/>
                    <a:pt x="7937" y="2440"/>
                    <a:pt x="7903" y="2373"/>
                  </a:cubicBezTo>
                  <a:cubicBezTo>
                    <a:pt x="7920" y="2307"/>
                    <a:pt x="7987" y="2323"/>
                    <a:pt x="8037" y="2307"/>
                  </a:cubicBezTo>
                  <a:cubicBezTo>
                    <a:pt x="8237" y="2273"/>
                    <a:pt x="8455" y="2257"/>
                    <a:pt x="8655" y="2206"/>
                  </a:cubicBezTo>
                  <a:cubicBezTo>
                    <a:pt x="8806" y="2173"/>
                    <a:pt x="8956" y="2140"/>
                    <a:pt x="9106" y="2140"/>
                  </a:cubicBezTo>
                  <a:cubicBezTo>
                    <a:pt x="9257" y="2140"/>
                    <a:pt x="9407" y="2140"/>
                    <a:pt x="9541" y="2123"/>
                  </a:cubicBezTo>
                  <a:cubicBezTo>
                    <a:pt x="10075" y="2123"/>
                    <a:pt x="10577" y="2206"/>
                    <a:pt x="11078" y="2390"/>
                  </a:cubicBezTo>
                  <a:cubicBezTo>
                    <a:pt x="11095" y="2390"/>
                    <a:pt x="11128" y="2390"/>
                    <a:pt x="11161" y="2390"/>
                  </a:cubicBezTo>
                  <a:cubicBezTo>
                    <a:pt x="11178" y="2290"/>
                    <a:pt x="11178" y="2190"/>
                    <a:pt x="11111" y="2123"/>
                  </a:cubicBezTo>
                  <a:cubicBezTo>
                    <a:pt x="10894" y="1889"/>
                    <a:pt x="10660" y="1655"/>
                    <a:pt x="10359" y="1505"/>
                  </a:cubicBezTo>
                  <a:cubicBezTo>
                    <a:pt x="10343" y="1488"/>
                    <a:pt x="10309" y="1488"/>
                    <a:pt x="10293" y="1488"/>
                  </a:cubicBezTo>
                  <a:cubicBezTo>
                    <a:pt x="10109" y="1438"/>
                    <a:pt x="9925" y="1404"/>
                    <a:pt x="9758" y="1354"/>
                  </a:cubicBezTo>
                  <a:cubicBezTo>
                    <a:pt x="9624" y="1304"/>
                    <a:pt x="9491" y="1287"/>
                    <a:pt x="9357" y="1304"/>
                  </a:cubicBezTo>
                  <a:cubicBezTo>
                    <a:pt x="9123" y="1304"/>
                    <a:pt x="8906" y="1287"/>
                    <a:pt x="8689" y="1371"/>
                  </a:cubicBezTo>
                  <a:cubicBezTo>
                    <a:pt x="8638" y="1388"/>
                    <a:pt x="8588" y="1371"/>
                    <a:pt x="8555" y="1388"/>
                  </a:cubicBezTo>
                  <a:cubicBezTo>
                    <a:pt x="8288" y="1455"/>
                    <a:pt x="8037" y="1505"/>
                    <a:pt x="7836" y="1722"/>
                  </a:cubicBezTo>
                  <a:cubicBezTo>
                    <a:pt x="7753" y="1805"/>
                    <a:pt x="7653" y="1889"/>
                    <a:pt x="7552" y="1972"/>
                  </a:cubicBezTo>
                  <a:cubicBezTo>
                    <a:pt x="7402" y="2073"/>
                    <a:pt x="7335" y="2223"/>
                    <a:pt x="7335" y="2407"/>
                  </a:cubicBezTo>
                  <a:cubicBezTo>
                    <a:pt x="7352" y="2624"/>
                    <a:pt x="7335" y="2858"/>
                    <a:pt x="7335" y="3075"/>
                  </a:cubicBezTo>
                  <a:cubicBezTo>
                    <a:pt x="7335" y="3125"/>
                    <a:pt x="7318" y="3176"/>
                    <a:pt x="7385" y="3226"/>
                  </a:cubicBezTo>
                  <a:cubicBezTo>
                    <a:pt x="7419" y="3209"/>
                    <a:pt x="7452" y="3209"/>
                    <a:pt x="7502" y="3192"/>
                  </a:cubicBezTo>
                  <a:cubicBezTo>
                    <a:pt x="7753" y="3109"/>
                    <a:pt x="8020" y="3075"/>
                    <a:pt x="8288" y="3075"/>
                  </a:cubicBezTo>
                  <a:cubicBezTo>
                    <a:pt x="8538" y="3075"/>
                    <a:pt x="8772" y="3075"/>
                    <a:pt x="9023" y="3059"/>
                  </a:cubicBezTo>
                  <a:cubicBezTo>
                    <a:pt x="9491" y="3042"/>
                    <a:pt x="9958" y="3092"/>
                    <a:pt x="10410" y="3176"/>
                  </a:cubicBezTo>
                  <a:cubicBezTo>
                    <a:pt x="10660" y="3209"/>
                    <a:pt x="10928" y="3276"/>
                    <a:pt x="11212" y="3343"/>
                  </a:cubicBezTo>
                  <a:close/>
                  <a:moveTo>
                    <a:pt x="8087" y="1204"/>
                  </a:moveTo>
                  <a:cubicBezTo>
                    <a:pt x="8338" y="1137"/>
                    <a:pt x="8572" y="1070"/>
                    <a:pt x="8806" y="1020"/>
                  </a:cubicBezTo>
                  <a:cubicBezTo>
                    <a:pt x="8856" y="1003"/>
                    <a:pt x="8923" y="987"/>
                    <a:pt x="8989" y="987"/>
                  </a:cubicBezTo>
                  <a:cubicBezTo>
                    <a:pt x="9173" y="987"/>
                    <a:pt x="9357" y="987"/>
                    <a:pt x="9541" y="987"/>
                  </a:cubicBezTo>
                  <a:cubicBezTo>
                    <a:pt x="9591" y="987"/>
                    <a:pt x="9641" y="1003"/>
                    <a:pt x="9708" y="1003"/>
                  </a:cubicBezTo>
                  <a:cubicBezTo>
                    <a:pt x="9925" y="1070"/>
                    <a:pt x="10142" y="1120"/>
                    <a:pt x="10359" y="1187"/>
                  </a:cubicBezTo>
                  <a:cubicBezTo>
                    <a:pt x="10376" y="1187"/>
                    <a:pt x="10410" y="1187"/>
                    <a:pt x="10443" y="1170"/>
                  </a:cubicBezTo>
                  <a:cubicBezTo>
                    <a:pt x="10410" y="937"/>
                    <a:pt x="10293" y="753"/>
                    <a:pt x="10126" y="586"/>
                  </a:cubicBezTo>
                  <a:cubicBezTo>
                    <a:pt x="10025" y="485"/>
                    <a:pt x="9925" y="435"/>
                    <a:pt x="9791" y="435"/>
                  </a:cubicBezTo>
                  <a:cubicBezTo>
                    <a:pt x="9624" y="419"/>
                    <a:pt x="9457" y="368"/>
                    <a:pt x="9290" y="368"/>
                  </a:cubicBezTo>
                  <a:cubicBezTo>
                    <a:pt x="9140" y="368"/>
                    <a:pt x="8973" y="402"/>
                    <a:pt x="8806" y="435"/>
                  </a:cubicBezTo>
                  <a:cubicBezTo>
                    <a:pt x="8755" y="435"/>
                    <a:pt x="8705" y="435"/>
                    <a:pt x="8655" y="452"/>
                  </a:cubicBezTo>
                  <a:cubicBezTo>
                    <a:pt x="8588" y="452"/>
                    <a:pt x="8538" y="469"/>
                    <a:pt x="8505" y="502"/>
                  </a:cubicBezTo>
                  <a:cubicBezTo>
                    <a:pt x="8271" y="669"/>
                    <a:pt x="8121" y="886"/>
                    <a:pt x="8087" y="120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1593600" y="4519350"/>
              <a:ext cx="60175" cy="33875"/>
            </a:xfrm>
            <a:custGeom>
              <a:avLst/>
              <a:gdLst/>
              <a:ahLst/>
              <a:cxnLst/>
              <a:rect l="l" t="t" r="r" b="b"/>
              <a:pathLst>
                <a:path w="2407" h="1355" extrusionOk="0">
                  <a:moveTo>
                    <a:pt x="2139" y="18"/>
                  </a:moveTo>
                  <a:cubicBezTo>
                    <a:pt x="1454" y="135"/>
                    <a:pt x="852" y="669"/>
                    <a:pt x="218" y="953"/>
                  </a:cubicBezTo>
                  <a:cubicBezTo>
                    <a:pt x="0" y="1070"/>
                    <a:pt x="167" y="1354"/>
                    <a:pt x="385" y="1321"/>
                  </a:cubicBezTo>
                  <a:cubicBezTo>
                    <a:pt x="1070" y="1204"/>
                    <a:pt x="1755" y="686"/>
                    <a:pt x="2289" y="268"/>
                  </a:cubicBezTo>
                  <a:cubicBezTo>
                    <a:pt x="2406" y="168"/>
                    <a:pt x="2273" y="1"/>
                    <a:pt x="2139" y="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1713050" y="4615850"/>
              <a:ext cx="28450" cy="50575"/>
            </a:xfrm>
            <a:custGeom>
              <a:avLst/>
              <a:gdLst/>
              <a:ahLst/>
              <a:cxnLst/>
              <a:rect l="l" t="t" r="r" b="b"/>
              <a:pathLst>
                <a:path w="1138" h="2023" extrusionOk="0">
                  <a:moveTo>
                    <a:pt x="836" y="84"/>
                  </a:moveTo>
                  <a:cubicBezTo>
                    <a:pt x="602" y="301"/>
                    <a:pt x="452" y="569"/>
                    <a:pt x="335" y="869"/>
                  </a:cubicBezTo>
                  <a:cubicBezTo>
                    <a:pt x="201" y="1170"/>
                    <a:pt x="1" y="1538"/>
                    <a:pt x="34" y="1872"/>
                  </a:cubicBezTo>
                  <a:cubicBezTo>
                    <a:pt x="51" y="1955"/>
                    <a:pt x="135" y="2022"/>
                    <a:pt x="201" y="1972"/>
                  </a:cubicBezTo>
                  <a:cubicBezTo>
                    <a:pt x="452" y="1822"/>
                    <a:pt x="569" y="1521"/>
                    <a:pt x="669" y="1254"/>
                  </a:cubicBezTo>
                  <a:cubicBezTo>
                    <a:pt x="820" y="919"/>
                    <a:pt x="987" y="585"/>
                    <a:pt x="1087" y="234"/>
                  </a:cubicBezTo>
                  <a:cubicBezTo>
                    <a:pt x="1137" y="84"/>
                    <a:pt x="953" y="1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1893100" y="4653025"/>
              <a:ext cx="17150" cy="65200"/>
            </a:xfrm>
            <a:custGeom>
              <a:avLst/>
              <a:gdLst/>
              <a:ahLst/>
              <a:cxnLst/>
              <a:rect l="l" t="t" r="r" b="b"/>
              <a:pathLst>
                <a:path w="686" h="2608" extrusionOk="0">
                  <a:moveTo>
                    <a:pt x="335" y="134"/>
                  </a:moveTo>
                  <a:cubicBezTo>
                    <a:pt x="251" y="1"/>
                    <a:pt x="67" y="67"/>
                    <a:pt x="50" y="218"/>
                  </a:cubicBezTo>
                  <a:cubicBezTo>
                    <a:pt x="17" y="803"/>
                    <a:pt x="0" y="1454"/>
                    <a:pt x="34" y="2056"/>
                  </a:cubicBezTo>
                  <a:cubicBezTo>
                    <a:pt x="17" y="2123"/>
                    <a:pt x="17" y="2189"/>
                    <a:pt x="50" y="2256"/>
                  </a:cubicBezTo>
                  <a:cubicBezTo>
                    <a:pt x="67" y="2473"/>
                    <a:pt x="485" y="2607"/>
                    <a:pt x="535" y="2240"/>
                  </a:cubicBezTo>
                  <a:cubicBezTo>
                    <a:pt x="602" y="1554"/>
                    <a:pt x="685" y="752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2032625" y="4615850"/>
              <a:ext cx="48875" cy="39700"/>
            </a:xfrm>
            <a:custGeom>
              <a:avLst/>
              <a:gdLst/>
              <a:ahLst/>
              <a:cxnLst/>
              <a:rect l="l" t="t" r="r" b="b"/>
              <a:pathLst>
                <a:path w="1955" h="1588" extrusionOk="0">
                  <a:moveTo>
                    <a:pt x="1270" y="569"/>
                  </a:moveTo>
                  <a:cubicBezTo>
                    <a:pt x="952" y="351"/>
                    <a:pt x="602" y="134"/>
                    <a:pt x="234" y="51"/>
                  </a:cubicBezTo>
                  <a:cubicBezTo>
                    <a:pt x="67" y="1"/>
                    <a:pt x="0" y="184"/>
                    <a:pt x="84" y="301"/>
                  </a:cubicBezTo>
                  <a:cubicBezTo>
                    <a:pt x="251" y="518"/>
                    <a:pt x="518" y="686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36" y="1187"/>
                    <a:pt x="1287" y="1220"/>
                    <a:pt x="1337" y="1254"/>
                  </a:cubicBezTo>
                  <a:cubicBezTo>
                    <a:pt x="1454" y="1354"/>
                    <a:pt x="1370" y="1337"/>
                    <a:pt x="1387" y="1187"/>
                  </a:cubicBezTo>
                  <a:cubicBezTo>
                    <a:pt x="1337" y="1488"/>
                    <a:pt x="1721" y="1588"/>
                    <a:pt x="1838" y="1320"/>
                  </a:cubicBezTo>
                  <a:cubicBezTo>
                    <a:pt x="1955" y="1003"/>
                    <a:pt x="1470" y="702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2137875" y="4454200"/>
              <a:ext cx="50150" cy="17150"/>
            </a:xfrm>
            <a:custGeom>
              <a:avLst/>
              <a:gdLst/>
              <a:ahLst/>
              <a:cxnLst/>
              <a:rect l="l" t="t" r="r" b="b"/>
              <a:pathLst>
                <a:path w="2006" h="686" extrusionOk="0">
                  <a:moveTo>
                    <a:pt x="1855" y="334"/>
                  </a:moveTo>
                  <a:cubicBezTo>
                    <a:pt x="1571" y="268"/>
                    <a:pt x="1270" y="234"/>
                    <a:pt x="986" y="151"/>
                  </a:cubicBezTo>
                  <a:cubicBezTo>
                    <a:pt x="702" y="84"/>
                    <a:pt x="435" y="0"/>
                    <a:pt x="151" y="0"/>
                  </a:cubicBezTo>
                  <a:cubicBezTo>
                    <a:pt x="17" y="0"/>
                    <a:pt x="1" y="151"/>
                    <a:pt x="84" y="218"/>
                  </a:cubicBezTo>
                  <a:cubicBezTo>
                    <a:pt x="535" y="535"/>
                    <a:pt x="1321" y="685"/>
                    <a:pt x="1855" y="602"/>
                  </a:cubicBezTo>
                  <a:cubicBezTo>
                    <a:pt x="2006" y="568"/>
                    <a:pt x="1989" y="351"/>
                    <a:pt x="1855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2093175" y="4234050"/>
              <a:ext cx="40975" cy="33875"/>
            </a:xfrm>
            <a:custGeom>
              <a:avLst/>
              <a:gdLst/>
              <a:ahLst/>
              <a:cxnLst/>
              <a:rect l="l" t="t" r="r" b="b"/>
              <a:pathLst>
                <a:path w="1639" h="1355" extrusionOk="0">
                  <a:moveTo>
                    <a:pt x="1505" y="151"/>
                  </a:moveTo>
                  <a:cubicBezTo>
                    <a:pt x="1354" y="1"/>
                    <a:pt x="1104" y="68"/>
                    <a:pt x="1053" y="268"/>
                  </a:cubicBezTo>
                  <a:cubicBezTo>
                    <a:pt x="1053" y="285"/>
                    <a:pt x="886" y="402"/>
                    <a:pt x="853" y="435"/>
                  </a:cubicBezTo>
                  <a:cubicBezTo>
                    <a:pt x="753" y="519"/>
                    <a:pt x="636" y="602"/>
                    <a:pt x="519" y="669"/>
                  </a:cubicBezTo>
                  <a:cubicBezTo>
                    <a:pt x="335" y="786"/>
                    <a:pt x="101" y="870"/>
                    <a:pt x="17" y="1087"/>
                  </a:cubicBezTo>
                  <a:cubicBezTo>
                    <a:pt x="1" y="1137"/>
                    <a:pt x="34" y="1221"/>
                    <a:pt x="84" y="1254"/>
                  </a:cubicBezTo>
                  <a:cubicBezTo>
                    <a:pt x="318" y="1354"/>
                    <a:pt x="552" y="1204"/>
                    <a:pt x="753" y="1070"/>
                  </a:cubicBezTo>
                  <a:cubicBezTo>
                    <a:pt x="886" y="987"/>
                    <a:pt x="1003" y="903"/>
                    <a:pt x="1120" y="803"/>
                  </a:cubicBezTo>
                  <a:cubicBezTo>
                    <a:pt x="1187" y="753"/>
                    <a:pt x="1321" y="602"/>
                    <a:pt x="1388" y="586"/>
                  </a:cubicBezTo>
                  <a:cubicBezTo>
                    <a:pt x="1571" y="536"/>
                    <a:pt x="1638" y="285"/>
                    <a:pt x="1505" y="15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3"/>
            <p:cNvSpPr/>
            <p:nvPr/>
          </p:nvSpPr>
          <p:spPr>
            <a:xfrm>
              <a:off x="1628275" y="4234900"/>
              <a:ext cx="30100" cy="26325"/>
            </a:xfrm>
            <a:custGeom>
              <a:avLst/>
              <a:gdLst/>
              <a:ahLst/>
              <a:cxnLst/>
              <a:rect l="l" t="t" r="r" b="b"/>
              <a:pathLst>
                <a:path w="1204" h="1053" extrusionOk="0">
                  <a:moveTo>
                    <a:pt x="719" y="318"/>
                  </a:moveTo>
                  <a:cubicBezTo>
                    <a:pt x="568" y="184"/>
                    <a:pt x="318" y="0"/>
                    <a:pt x="134" y="167"/>
                  </a:cubicBezTo>
                  <a:cubicBezTo>
                    <a:pt x="0" y="284"/>
                    <a:pt x="117" y="468"/>
                    <a:pt x="267" y="468"/>
                  </a:cubicBezTo>
                  <a:cubicBezTo>
                    <a:pt x="267" y="485"/>
                    <a:pt x="267" y="485"/>
                    <a:pt x="284" y="485"/>
                  </a:cubicBezTo>
                  <a:cubicBezTo>
                    <a:pt x="318" y="502"/>
                    <a:pt x="334" y="535"/>
                    <a:pt x="368" y="552"/>
                  </a:cubicBezTo>
                  <a:cubicBezTo>
                    <a:pt x="435" y="602"/>
                    <a:pt x="501" y="669"/>
                    <a:pt x="568" y="736"/>
                  </a:cubicBezTo>
                  <a:cubicBezTo>
                    <a:pt x="702" y="852"/>
                    <a:pt x="852" y="1020"/>
                    <a:pt x="1019" y="1053"/>
                  </a:cubicBezTo>
                  <a:cubicBezTo>
                    <a:pt x="1136" y="1053"/>
                    <a:pt x="1203" y="986"/>
                    <a:pt x="1186" y="886"/>
                  </a:cubicBezTo>
                  <a:cubicBezTo>
                    <a:pt x="1153" y="652"/>
                    <a:pt x="886" y="451"/>
                    <a:pt x="719" y="3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1569775" y="4343075"/>
              <a:ext cx="44325" cy="18000"/>
            </a:xfrm>
            <a:custGeom>
              <a:avLst/>
              <a:gdLst/>
              <a:ahLst/>
              <a:cxnLst/>
              <a:rect l="l" t="t" r="r" b="b"/>
              <a:pathLst>
                <a:path w="1773" h="720" extrusionOk="0">
                  <a:moveTo>
                    <a:pt x="1722" y="218"/>
                  </a:moveTo>
                  <a:cubicBezTo>
                    <a:pt x="1555" y="101"/>
                    <a:pt x="1304" y="118"/>
                    <a:pt x="1120" y="101"/>
                  </a:cubicBezTo>
                  <a:cubicBezTo>
                    <a:pt x="1003" y="101"/>
                    <a:pt x="870" y="101"/>
                    <a:pt x="753" y="101"/>
                  </a:cubicBezTo>
                  <a:cubicBezTo>
                    <a:pt x="686" y="101"/>
                    <a:pt x="636" y="101"/>
                    <a:pt x="569" y="101"/>
                  </a:cubicBezTo>
                  <a:cubicBezTo>
                    <a:pt x="569" y="101"/>
                    <a:pt x="552" y="101"/>
                    <a:pt x="536" y="101"/>
                  </a:cubicBezTo>
                  <a:cubicBezTo>
                    <a:pt x="452" y="1"/>
                    <a:pt x="268" y="1"/>
                    <a:pt x="201" y="168"/>
                  </a:cubicBezTo>
                  <a:cubicBezTo>
                    <a:pt x="1" y="719"/>
                    <a:pt x="1488" y="586"/>
                    <a:pt x="1722" y="402"/>
                  </a:cubicBezTo>
                  <a:cubicBezTo>
                    <a:pt x="1772" y="352"/>
                    <a:pt x="1772" y="268"/>
                    <a:pt x="1722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1759550" y="4143600"/>
              <a:ext cx="232150" cy="313650"/>
            </a:xfrm>
            <a:custGeom>
              <a:avLst/>
              <a:gdLst/>
              <a:ahLst/>
              <a:cxnLst/>
              <a:rect l="l" t="t" r="r" b="b"/>
              <a:pathLst>
                <a:path w="9286" h="12546" extrusionOk="0">
                  <a:moveTo>
                    <a:pt x="3138" y="8366"/>
                  </a:moveTo>
                  <a:cubicBezTo>
                    <a:pt x="3287" y="8366"/>
                    <a:pt x="3470" y="8508"/>
                    <a:pt x="3688" y="8799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69"/>
                  </a:cubicBezTo>
                  <a:cubicBezTo>
                    <a:pt x="3103" y="10536"/>
                    <a:pt x="3037" y="10603"/>
                    <a:pt x="2970" y="10653"/>
                  </a:cubicBezTo>
                  <a:cubicBezTo>
                    <a:pt x="2669" y="10018"/>
                    <a:pt x="2585" y="9266"/>
                    <a:pt x="2836" y="8665"/>
                  </a:cubicBezTo>
                  <a:cubicBezTo>
                    <a:pt x="2912" y="8466"/>
                    <a:pt x="3013" y="8366"/>
                    <a:pt x="3138" y="8366"/>
                  </a:cubicBezTo>
                  <a:close/>
                  <a:moveTo>
                    <a:pt x="5863" y="8853"/>
                  </a:moveTo>
                  <a:cubicBezTo>
                    <a:pt x="5964" y="8853"/>
                    <a:pt x="6039" y="8941"/>
                    <a:pt x="6094" y="9116"/>
                  </a:cubicBezTo>
                  <a:cubicBezTo>
                    <a:pt x="6245" y="9383"/>
                    <a:pt x="6278" y="9634"/>
                    <a:pt x="6295" y="9935"/>
                  </a:cubicBezTo>
                  <a:cubicBezTo>
                    <a:pt x="6295" y="10302"/>
                    <a:pt x="6144" y="10687"/>
                    <a:pt x="5944" y="11038"/>
                  </a:cubicBezTo>
                  <a:cubicBezTo>
                    <a:pt x="5727" y="10687"/>
                    <a:pt x="5576" y="10252"/>
                    <a:pt x="5543" y="9885"/>
                  </a:cubicBezTo>
                  <a:cubicBezTo>
                    <a:pt x="5493" y="9601"/>
                    <a:pt x="5509" y="9317"/>
                    <a:pt x="5560" y="9032"/>
                  </a:cubicBezTo>
                  <a:cubicBezTo>
                    <a:pt x="5680" y="8912"/>
                    <a:pt x="5780" y="8853"/>
                    <a:pt x="5863" y="8853"/>
                  </a:cubicBezTo>
                  <a:close/>
                  <a:moveTo>
                    <a:pt x="6235" y="0"/>
                  </a:moveTo>
                  <a:cubicBezTo>
                    <a:pt x="6130" y="0"/>
                    <a:pt x="6028" y="59"/>
                    <a:pt x="5994" y="194"/>
                  </a:cubicBezTo>
                  <a:cubicBezTo>
                    <a:pt x="5844" y="845"/>
                    <a:pt x="5927" y="1447"/>
                    <a:pt x="6044" y="2098"/>
                  </a:cubicBezTo>
                  <a:cubicBezTo>
                    <a:pt x="6161" y="2884"/>
                    <a:pt x="6211" y="3669"/>
                    <a:pt x="6311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50" y="8732"/>
                    <a:pt x="8784" y="9216"/>
                    <a:pt x="8550" y="10169"/>
                  </a:cubicBezTo>
                  <a:cubicBezTo>
                    <a:pt x="8383" y="10870"/>
                    <a:pt x="7865" y="11622"/>
                    <a:pt x="7097" y="11689"/>
                  </a:cubicBezTo>
                  <a:cubicBezTo>
                    <a:pt x="7058" y="11693"/>
                    <a:pt x="7020" y="11696"/>
                    <a:pt x="6983" y="11696"/>
                  </a:cubicBezTo>
                  <a:cubicBezTo>
                    <a:pt x="6728" y="11696"/>
                    <a:pt x="6501" y="11599"/>
                    <a:pt x="6311" y="11439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295" y="8247"/>
                    <a:pt x="5693" y="8247"/>
                  </a:cubicBezTo>
                  <a:cubicBezTo>
                    <a:pt x="5689" y="8247"/>
                    <a:pt x="5685" y="8247"/>
                    <a:pt x="5681" y="8247"/>
                  </a:cubicBezTo>
                  <a:cubicBezTo>
                    <a:pt x="4361" y="8247"/>
                    <a:pt x="5143" y="10939"/>
                    <a:pt x="5576" y="11439"/>
                  </a:cubicBezTo>
                  <a:cubicBezTo>
                    <a:pt x="5593" y="11455"/>
                    <a:pt x="5626" y="11472"/>
                    <a:pt x="5643" y="11505"/>
                  </a:cubicBezTo>
                  <a:cubicBezTo>
                    <a:pt x="5372" y="11853"/>
                    <a:pt x="5063" y="12011"/>
                    <a:pt x="4723" y="12011"/>
                  </a:cubicBezTo>
                  <a:cubicBezTo>
                    <a:pt x="4476" y="12011"/>
                    <a:pt x="4213" y="11928"/>
                    <a:pt x="3939" y="11773"/>
                  </a:cubicBezTo>
                  <a:cubicBezTo>
                    <a:pt x="3688" y="11622"/>
                    <a:pt x="3438" y="11388"/>
                    <a:pt x="3237" y="11138"/>
                  </a:cubicBezTo>
                  <a:cubicBezTo>
                    <a:pt x="3571" y="10837"/>
                    <a:pt x="3839" y="10503"/>
                    <a:pt x="3972" y="10152"/>
                  </a:cubicBezTo>
                  <a:cubicBezTo>
                    <a:pt x="4173" y="9617"/>
                    <a:pt x="4440" y="8515"/>
                    <a:pt x="4006" y="8030"/>
                  </a:cubicBezTo>
                  <a:cubicBezTo>
                    <a:pt x="3817" y="7802"/>
                    <a:pt x="3598" y="7703"/>
                    <a:pt x="3374" y="7703"/>
                  </a:cubicBezTo>
                  <a:cubicBezTo>
                    <a:pt x="3123" y="7703"/>
                    <a:pt x="2865" y="7827"/>
                    <a:pt x="2636" y="8030"/>
                  </a:cubicBezTo>
                  <a:cubicBezTo>
                    <a:pt x="1951" y="8615"/>
                    <a:pt x="2134" y="9818"/>
                    <a:pt x="2368" y="10570"/>
                  </a:cubicBezTo>
                  <a:cubicBezTo>
                    <a:pt x="2418" y="10703"/>
                    <a:pt x="2468" y="10837"/>
                    <a:pt x="2535" y="10971"/>
                  </a:cubicBezTo>
                  <a:cubicBezTo>
                    <a:pt x="2255" y="11141"/>
                    <a:pt x="1933" y="11269"/>
                    <a:pt x="1630" y="11269"/>
                  </a:cubicBezTo>
                  <a:cubicBezTo>
                    <a:pt x="1427" y="11269"/>
                    <a:pt x="1232" y="11212"/>
                    <a:pt x="1065" y="11071"/>
                  </a:cubicBezTo>
                  <a:cubicBezTo>
                    <a:pt x="714" y="10770"/>
                    <a:pt x="647" y="10219"/>
                    <a:pt x="614" y="9801"/>
                  </a:cubicBezTo>
                  <a:cubicBezTo>
                    <a:pt x="564" y="8899"/>
                    <a:pt x="697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3"/>
                    <a:pt x="2986" y="2082"/>
                    <a:pt x="2736" y="778"/>
                  </a:cubicBezTo>
                  <a:cubicBezTo>
                    <a:pt x="2709" y="644"/>
                    <a:pt x="2608" y="585"/>
                    <a:pt x="2502" y="585"/>
                  </a:cubicBezTo>
                  <a:cubicBezTo>
                    <a:pt x="2346" y="585"/>
                    <a:pt x="2178" y="713"/>
                    <a:pt x="2218" y="912"/>
                  </a:cubicBezTo>
                  <a:cubicBezTo>
                    <a:pt x="2468" y="2182"/>
                    <a:pt x="1967" y="3786"/>
                    <a:pt x="1416" y="4905"/>
                  </a:cubicBezTo>
                  <a:cubicBezTo>
                    <a:pt x="864" y="6058"/>
                    <a:pt x="347" y="6927"/>
                    <a:pt x="179" y="8230"/>
                  </a:cubicBezTo>
                  <a:cubicBezTo>
                    <a:pt x="0" y="9498"/>
                    <a:pt x="61" y="11830"/>
                    <a:pt x="1620" y="11830"/>
                  </a:cubicBezTo>
                  <a:cubicBezTo>
                    <a:pt x="1808" y="11830"/>
                    <a:pt x="2018" y="11796"/>
                    <a:pt x="2251" y="11723"/>
                  </a:cubicBezTo>
                  <a:cubicBezTo>
                    <a:pt x="2452" y="11656"/>
                    <a:pt x="2636" y="11555"/>
                    <a:pt x="2836" y="11439"/>
                  </a:cubicBezTo>
                  <a:cubicBezTo>
                    <a:pt x="3314" y="12070"/>
                    <a:pt x="4041" y="12546"/>
                    <a:pt x="4747" y="12546"/>
                  </a:cubicBezTo>
                  <a:cubicBezTo>
                    <a:pt x="5200" y="12546"/>
                    <a:pt x="5645" y="12350"/>
                    <a:pt x="6011" y="11873"/>
                  </a:cubicBezTo>
                  <a:cubicBezTo>
                    <a:pt x="6027" y="11873"/>
                    <a:pt x="6027" y="11856"/>
                    <a:pt x="6044" y="11856"/>
                  </a:cubicBezTo>
                  <a:cubicBezTo>
                    <a:pt x="6364" y="12080"/>
                    <a:pt x="6701" y="12183"/>
                    <a:pt x="7031" y="12183"/>
                  </a:cubicBezTo>
                  <a:cubicBezTo>
                    <a:pt x="7787" y="12183"/>
                    <a:pt x="8506" y="11642"/>
                    <a:pt x="8901" y="10770"/>
                  </a:cubicBezTo>
                  <a:cubicBezTo>
                    <a:pt x="9119" y="10319"/>
                    <a:pt x="9286" y="9651"/>
                    <a:pt x="9135" y="9149"/>
                  </a:cubicBezTo>
                  <a:cubicBezTo>
                    <a:pt x="8918" y="8347"/>
                    <a:pt x="8233" y="7813"/>
                    <a:pt x="7765" y="7161"/>
                  </a:cubicBezTo>
                  <a:cubicBezTo>
                    <a:pt x="7097" y="6175"/>
                    <a:pt x="6896" y="4939"/>
                    <a:pt x="6746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52" y="128"/>
                    <a:pt x="6390" y="0"/>
                    <a:pt x="6235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23"/>
          <p:cNvGrpSpPr/>
          <p:nvPr/>
        </p:nvGrpSpPr>
        <p:grpSpPr>
          <a:xfrm>
            <a:off x="471342" y="1745947"/>
            <a:ext cx="472032" cy="460475"/>
            <a:chOff x="2867625" y="3188525"/>
            <a:chExt cx="187575" cy="182975"/>
          </a:xfrm>
        </p:grpSpPr>
        <p:sp>
          <p:nvSpPr>
            <p:cNvPr id="985" name="Google Shape;985;p23"/>
            <p:cNvSpPr/>
            <p:nvPr/>
          </p:nvSpPr>
          <p:spPr>
            <a:xfrm>
              <a:off x="2884325" y="3199325"/>
              <a:ext cx="158350" cy="155900"/>
            </a:xfrm>
            <a:custGeom>
              <a:avLst/>
              <a:gdLst/>
              <a:ahLst/>
              <a:cxnLst/>
              <a:rect l="l" t="t" r="r" b="b"/>
              <a:pathLst>
                <a:path w="6334" h="6236" extrusionOk="0">
                  <a:moveTo>
                    <a:pt x="2781" y="0"/>
                  </a:moveTo>
                  <a:cubicBezTo>
                    <a:pt x="2662" y="0"/>
                    <a:pt x="2543" y="55"/>
                    <a:pt x="2424" y="70"/>
                  </a:cubicBezTo>
                  <a:cubicBezTo>
                    <a:pt x="2357" y="86"/>
                    <a:pt x="2290" y="120"/>
                    <a:pt x="2240" y="137"/>
                  </a:cubicBezTo>
                  <a:cubicBezTo>
                    <a:pt x="1839" y="220"/>
                    <a:pt x="1521" y="421"/>
                    <a:pt x="1237" y="688"/>
                  </a:cubicBezTo>
                  <a:cubicBezTo>
                    <a:pt x="920" y="1005"/>
                    <a:pt x="619" y="1340"/>
                    <a:pt x="368" y="1707"/>
                  </a:cubicBezTo>
                  <a:cubicBezTo>
                    <a:pt x="168" y="1991"/>
                    <a:pt x="68" y="2292"/>
                    <a:pt x="51" y="2643"/>
                  </a:cubicBezTo>
                  <a:cubicBezTo>
                    <a:pt x="1" y="3428"/>
                    <a:pt x="201" y="4163"/>
                    <a:pt x="586" y="4848"/>
                  </a:cubicBezTo>
                  <a:cubicBezTo>
                    <a:pt x="686" y="5049"/>
                    <a:pt x="836" y="5216"/>
                    <a:pt x="987" y="5366"/>
                  </a:cubicBezTo>
                  <a:cubicBezTo>
                    <a:pt x="1154" y="5533"/>
                    <a:pt x="1354" y="5684"/>
                    <a:pt x="1555" y="5817"/>
                  </a:cubicBezTo>
                  <a:cubicBezTo>
                    <a:pt x="1889" y="6068"/>
                    <a:pt x="2273" y="6218"/>
                    <a:pt x="2708" y="6218"/>
                  </a:cubicBezTo>
                  <a:lnTo>
                    <a:pt x="3209" y="6218"/>
                  </a:lnTo>
                  <a:lnTo>
                    <a:pt x="3209" y="6235"/>
                  </a:lnTo>
                  <a:cubicBezTo>
                    <a:pt x="3409" y="6218"/>
                    <a:pt x="3610" y="6218"/>
                    <a:pt x="3810" y="6202"/>
                  </a:cubicBezTo>
                  <a:cubicBezTo>
                    <a:pt x="4378" y="6152"/>
                    <a:pt x="4896" y="6018"/>
                    <a:pt x="5364" y="5684"/>
                  </a:cubicBezTo>
                  <a:cubicBezTo>
                    <a:pt x="5815" y="5350"/>
                    <a:pt x="6099" y="4949"/>
                    <a:pt x="6200" y="4397"/>
                  </a:cubicBezTo>
                  <a:cubicBezTo>
                    <a:pt x="6200" y="4330"/>
                    <a:pt x="6216" y="4247"/>
                    <a:pt x="6233" y="4180"/>
                  </a:cubicBezTo>
                  <a:cubicBezTo>
                    <a:pt x="6333" y="3428"/>
                    <a:pt x="6267" y="2693"/>
                    <a:pt x="6033" y="1975"/>
                  </a:cubicBezTo>
                  <a:cubicBezTo>
                    <a:pt x="5899" y="1590"/>
                    <a:pt x="5715" y="1273"/>
                    <a:pt x="5431" y="989"/>
                  </a:cubicBezTo>
                  <a:cubicBezTo>
                    <a:pt x="5348" y="922"/>
                    <a:pt x="5247" y="838"/>
                    <a:pt x="5180" y="755"/>
                  </a:cubicBezTo>
                  <a:cubicBezTo>
                    <a:pt x="4930" y="471"/>
                    <a:pt x="4596" y="287"/>
                    <a:pt x="4228" y="187"/>
                  </a:cubicBezTo>
                  <a:cubicBezTo>
                    <a:pt x="3777" y="70"/>
                    <a:pt x="3292" y="53"/>
                    <a:pt x="2825" y="3"/>
                  </a:cubicBezTo>
                  <a:cubicBezTo>
                    <a:pt x="2810" y="1"/>
                    <a:pt x="2795" y="0"/>
                    <a:pt x="2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2893425" y="3210700"/>
              <a:ext cx="139650" cy="149100"/>
            </a:xfrm>
            <a:custGeom>
              <a:avLst/>
              <a:gdLst/>
              <a:ahLst/>
              <a:cxnLst/>
              <a:rect l="l" t="t" r="r" b="b"/>
              <a:pathLst>
                <a:path w="5586" h="5964" extrusionOk="0">
                  <a:moveTo>
                    <a:pt x="2705" y="1"/>
                  </a:moveTo>
                  <a:cubicBezTo>
                    <a:pt x="1291" y="1"/>
                    <a:pt x="1" y="1412"/>
                    <a:pt x="138" y="2973"/>
                  </a:cubicBezTo>
                  <a:cubicBezTo>
                    <a:pt x="270" y="4396"/>
                    <a:pt x="1752" y="5964"/>
                    <a:pt x="3161" y="5964"/>
                  </a:cubicBezTo>
                  <a:cubicBezTo>
                    <a:pt x="3721" y="5964"/>
                    <a:pt x="4269" y="5716"/>
                    <a:pt x="4716" y="5112"/>
                  </a:cubicBezTo>
                  <a:cubicBezTo>
                    <a:pt x="4800" y="4978"/>
                    <a:pt x="4883" y="4845"/>
                    <a:pt x="4950" y="4694"/>
                  </a:cubicBezTo>
                  <a:cubicBezTo>
                    <a:pt x="5468" y="4226"/>
                    <a:pt x="5585" y="3591"/>
                    <a:pt x="5451" y="2973"/>
                  </a:cubicBezTo>
                  <a:cubicBezTo>
                    <a:pt x="5385" y="2037"/>
                    <a:pt x="4800" y="1085"/>
                    <a:pt x="4131" y="534"/>
                  </a:cubicBezTo>
                  <a:cubicBezTo>
                    <a:pt x="3675" y="162"/>
                    <a:pt x="3183" y="1"/>
                    <a:pt x="2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2867625" y="3188525"/>
              <a:ext cx="187575" cy="182975"/>
            </a:xfrm>
            <a:custGeom>
              <a:avLst/>
              <a:gdLst/>
              <a:ahLst/>
              <a:cxnLst/>
              <a:rect l="l" t="t" r="r" b="b"/>
              <a:pathLst>
                <a:path w="7503" h="7319" extrusionOk="0">
                  <a:moveTo>
                    <a:pt x="3843" y="7302"/>
                  </a:moveTo>
                  <a:cubicBezTo>
                    <a:pt x="3325" y="7319"/>
                    <a:pt x="2774" y="7302"/>
                    <a:pt x="2256" y="7018"/>
                  </a:cubicBezTo>
                  <a:cubicBezTo>
                    <a:pt x="1421" y="6567"/>
                    <a:pt x="736" y="5949"/>
                    <a:pt x="401" y="5013"/>
                  </a:cubicBezTo>
                  <a:cubicBezTo>
                    <a:pt x="151" y="4328"/>
                    <a:pt x="0" y="3626"/>
                    <a:pt x="84" y="2891"/>
                  </a:cubicBezTo>
                  <a:cubicBezTo>
                    <a:pt x="134" y="2507"/>
                    <a:pt x="234" y="2156"/>
                    <a:pt x="468" y="1855"/>
                  </a:cubicBezTo>
                  <a:cubicBezTo>
                    <a:pt x="802" y="1371"/>
                    <a:pt x="1220" y="936"/>
                    <a:pt x="1688" y="585"/>
                  </a:cubicBezTo>
                  <a:cubicBezTo>
                    <a:pt x="2106" y="285"/>
                    <a:pt x="2574" y="101"/>
                    <a:pt x="3092" y="134"/>
                  </a:cubicBezTo>
                  <a:cubicBezTo>
                    <a:pt x="3142" y="134"/>
                    <a:pt x="3192" y="134"/>
                    <a:pt x="3242" y="117"/>
                  </a:cubicBezTo>
                  <a:cubicBezTo>
                    <a:pt x="3693" y="1"/>
                    <a:pt x="4161" y="17"/>
                    <a:pt x="4629" y="67"/>
                  </a:cubicBezTo>
                  <a:cubicBezTo>
                    <a:pt x="5230" y="134"/>
                    <a:pt x="5765" y="351"/>
                    <a:pt x="6199" y="819"/>
                  </a:cubicBezTo>
                  <a:cubicBezTo>
                    <a:pt x="6199" y="819"/>
                    <a:pt x="6216" y="836"/>
                    <a:pt x="6216" y="836"/>
                  </a:cubicBezTo>
                  <a:cubicBezTo>
                    <a:pt x="7152" y="1621"/>
                    <a:pt x="7436" y="2674"/>
                    <a:pt x="7486" y="3827"/>
                  </a:cubicBezTo>
                  <a:cubicBezTo>
                    <a:pt x="7503" y="4311"/>
                    <a:pt x="7469" y="4779"/>
                    <a:pt x="7352" y="5247"/>
                  </a:cubicBezTo>
                  <a:cubicBezTo>
                    <a:pt x="7219" y="5732"/>
                    <a:pt x="6968" y="6116"/>
                    <a:pt x="6567" y="6450"/>
                  </a:cubicBezTo>
                  <a:cubicBezTo>
                    <a:pt x="5932" y="6951"/>
                    <a:pt x="5230" y="7235"/>
                    <a:pt x="4412" y="7269"/>
                  </a:cubicBezTo>
                  <a:cubicBezTo>
                    <a:pt x="4228" y="7269"/>
                    <a:pt x="4061" y="7285"/>
                    <a:pt x="3843" y="7302"/>
                  </a:cubicBezTo>
                  <a:close/>
                  <a:moveTo>
                    <a:pt x="3860" y="6650"/>
                  </a:moveTo>
                  <a:lnTo>
                    <a:pt x="3860" y="6667"/>
                  </a:lnTo>
                  <a:cubicBezTo>
                    <a:pt x="4077" y="6650"/>
                    <a:pt x="4278" y="6650"/>
                    <a:pt x="4478" y="6634"/>
                  </a:cubicBezTo>
                  <a:cubicBezTo>
                    <a:pt x="5046" y="6584"/>
                    <a:pt x="5548" y="6450"/>
                    <a:pt x="6032" y="6116"/>
                  </a:cubicBezTo>
                  <a:cubicBezTo>
                    <a:pt x="6483" y="5782"/>
                    <a:pt x="6767" y="5381"/>
                    <a:pt x="6868" y="4829"/>
                  </a:cubicBezTo>
                  <a:cubicBezTo>
                    <a:pt x="6868" y="4762"/>
                    <a:pt x="6884" y="4679"/>
                    <a:pt x="6901" y="4595"/>
                  </a:cubicBezTo>
                  <a:cubicBezTo>
                    <a:pt x="7001" y="3860"/>
                    <a:pt x="6935" y="3125"/>
                    <a:pt x="6701" y="2407"/>
                  </a:cubicBezTo>
                  <a:cubicBezTo>
                    <a:pt x="6567" y="2022"/>
                    <a:pt x="6383" y="1705"/>
                    <a:pt x="6099" y="1421"/>
                  </a:cubicBezTo>
                  <a:cubicBezTo>
                    <a:pt x="6016" y="1354"/>
                    <a:pt x="5932" y="1270"/>
                    <a:pt x="5848" y="1187"/>
                  </a:cubicBezTo>
                  <a:cubicBezTo>
                    <a:pt x="5598" y="903"/>
                    <a:pt x="5280" y="719"/>
                    <a:pt x="4913" y="619"/>
                  </a:cubicBezTo>
                  <a:cubicBezTo>
                    <a:pt x="4445" y="502"/>
                    <a:pt x="3977" y="485"/>
                    <a:pt x="3509" y="435"/>
                  </a:cubicBezTo>
                  <a:cubicBezTo>
                    <a:pt x="3376" y="418"/>
                    <a:pt x="3225" y="485"/>
                    <a:pt x="3092" y="502"/>
                  </a:cubicBezTo>
                  <a:cubicBezTo>
                    <a:pt x="3025" y="518"/>
                    <a:pt x="2975" y="569"/>
                    <a:pt x="2908" y="569"/>
                  </a:cubicBezTo>
                  <a:cubicBezTo>
                    <a:pt x="2523" y="652"/>
                    <a:pt x="2189" y="853"/>
                    <a:pt x="1922" y="1120"/>
                  </a:cubicBezTo>
                  <a:cubicBezTo>
                    <a:pt x="1588" y="1437"/>
                    <a:pt x="1304" y="1772"/>
                    <a:pt x="1036" y="2139"/>
                  </a:cubicBezTo>
                  <a:cubicBezTo>
                    <a:pt x="836" y="2423"/>
                    <a:pt x="736" y="2741"/>
                    <a:pt x="719" y="3075"/>
                  </a:cubicBezTo>
                  <a:cubicBezTo>
                    <a:pt x="669" y="3877"/>
                    <a:pt x="869" y="4595"/>
                    <a:pt x="1254" y="5297"/>
                  </a:cubicBezTo>
                  <a:cubicBezTo>
                    <a:pt x="1354" y="5481"/>
                    <a:pt x="1504" y="5648"/>
                    <a:pt x="1655" y="5798"/>
                  </a:cubicBezTo>
                  <a:cubicBezTo>
                    <a:pt x="1838" y="5965"/>
                    <a:pt x="2022" y="6116"/>
                    <a:pt x="2223" y="6249"/>
                  </a:cubicBezTo>
                  <a:cubicBezTo>
                    <a:pt x="2574" y="6500"/>
                    <a:pt x="2941" y="6650"/>
                    <a:pt x="3376" y="6650"/>
                  </a:cubicBezTo>
                  <a:cubicBezTo>
                    <a:pt x="3526" y="6650"/>
                    <a:pt x="3693" y="6650"/>
                    <a:pt x="3860" y="665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23"/>
          <p:cNvGrpSpPr/>
          <p:nvPr/>
        </p:nvGrpSpPr>
        <p:grpSpPr>
          <a:xfrm>
            <a:off x="471342" y="3841018"/>
            <a:ext cx="486754" cy="448899"/>
            <a:chOff x="2868875" y="3975925"/>
            <a:chExt cx="193425" cy="178375"/>
          </a:xfrm>
        </p:grpSpPr>
        <p:sp>
          <p:nvSpPr>
            <p:cNvPr id="989" name="Google Shape;989;p23"/>
            <p:cNvSpPr/>
            <p:nvPr/>
          </p:nvSpPr>
          <p:spPr>
            <a:xfrm>
              <a:off x="2887250" y="3988450"/>
              <a:ext cx="160025" cy="150050"/>
            </a:xfrm>
            <a:custGeom>
              <a:avLst/>
              <a:gdLst/>
              <a:ahLst/>
              <a:cxnLst/>
              <a:rect l="l" t="t" r="r" b="b"/>
              <a:pathLst>
                <a:path w="6401" h="6002" extrusionOk="0">
                  <a:moveTo>
                    <a:pt x="2741" y="0"/>
                  </a:moveTo>
                  <a:cubicBezTo>
                    <a:pt x="2424" y="0"/>
                    <a:pt x="2106" y="84"/>
                    <a:pt x="1839" y="251"/>
                  </a:cubicBezTo>
                  <a:cubicBezTo>
                    <a:pt x="1454" y="468"/>
                    <a:pt x="1154" y="786"/>
                    <a:pt x="920" y="1137"/>
                  </a:cubicBezTo>
                  <a:cubicBezTo>
                    <a:pt x="686" y="1471"/>
                    <a:pt x="519" y="1855"/>
                    <a:pt x="352" y="2223"/>
                  </a:cubicBezTo>
                  <a:cubicBezTo>
                    <a:pt x="68" y="2841"/>
                    <a:pt x="1" y="3476"/>
                    <a:pt x="251" y="4111"/>
                  </a:cubicBezTo>
                  <a:cubicBezTo>
                    <a:pt x="435" y="4578"/>
                    <a:pt x="769" y="4929"/>
                    <a:pt x="1104" y="5280"/>
                  </a:cubicBezTo>
                  <a:cubicBezTo>
                    <a:pt x="1154" y="5347"/>
                    <a:pt x="1220" y="5380"/>
                    <a:pt x="1287" y="5414"/>
                  </a:cubicBezTo>
                  <a:cubicBezTo>
                    <a:pt x="1555" y="5548"/>
                    <a:pt x="1822" y="5698"/>
                    <a:pt x="2106" y="5815"/>
                  </a:cubicBezTo>
                  <a:cubicBezTo>
                    <a:pt x="2290" y="5898"/>
                    <a:pt x="2490" y="5949"/>
                    <a:pt x="2691" y="5965"/>
                  </a:cubicBezTo>
                  <a:cubicBezTo>
                    <a:pt x="2992" y="5999"/>
                    <a:pt x="3276" y="5982"/>
                    <a:pt x="3576" y="5999"/>
                  </a:cubicBezTo>
                  <a:cubicBezTo>
                    <a:pt x="3611" y="6000"/>
                    <a:pt x="3645" y="6001"/>
                    <a:pt x="3678" y="6001"/>
                  </a:cubicBezTo>
                  <a:cubicBezTo>
                    <a:pt x="4267" y="6001"/>
                    <a:pt x="4758" y="5733"/>
                    <a:pt x="5264" y="5464"/>
                  </a:cubicBezTo>
                  <a:cubicBezTo>
                    <a:pt x="5297" y="5447"/>
                    <a:pt x="5348" y="5397"/>
                    <a:pt x="5381" y="5364"/>
                  </a:cubicBezTo>
                  <a:cubicBezTo>
                    <a:pt x="5648" y="5080"/>
                    <a:pt x="5899" y="4812"/>
                    <a:pt x="6083" y="4461"/>
                  </a:cubicBezTo>
                  <a:cubicBezTo>
                    <a:pt x="6283" y="4094"/>
                    <a:pt x="6400" y="3710"/>
                    <a:pt x="6383" y="3292"/>
                  </a:cubicBezTo>
                  <a:cubicBezTo>
                    <a:pt x="6367" y="3158"/>
                    <a:pt x="6383" y="3008"/>
                    <a:pt x="6383" y="2874"/>
                  </a:cubicBezTo>
                  <a:cubicBezTo>
                    <a:pt x="6383" y="2690"/>
                    <a:pt x="6383" y="2490"/>
                    <a:pt x="6383" y="2306"/>
                  </a:cubicBezTo>
                  <a:cubicBezTo>
                    <a:pt x="6400" y="2055"/>
                    <a:pt x="6317" y="1855"/>
                    <a:pt x="6183" y="1654"/>
                  </a:cubicBezTo>
                  <a:cubicBezTo>
                    <a:pt x="5949" y="1304"/>
                    <a:pt x="5682" y="986"/>
                    <a:pt x="5381" y="702"/>
                  </a:cubicBezTo>
                  <a:cubicBezTo>
                    <a:pt x="5030" y="385"/>
                    <a:pt x="4646" y="184"/>
                    <a:pt x="4195" y="117"/>
                  </a:cubicBezTo>
                  <a:cubicBezTo>
                    <a:pt x="3710" y="34"/>
                    <a:pt x="3226" y="17"/>
                    <a:pt x="2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2896500" y="4010000"/>
              <a:ext cx="139075" cy="125250"/>
            </a:xfrm>
            <a:custGeom>
              <a:avLst/>
              <a:gdLst/>
              <a:ahLst/>
              <a:cxnLst/>
              <a:rect l="l" t="t" r="r" b="b"/>
              <a:pathLst>
                <a:path w="5563" h="5010" extrusionOk="0">
                  <a:moveTo>
                    <a:pt x="3187" y="1"/>
                  </a:moveTo>
                  <a:cubicBezTo>
                    <a:pt x="2978" y="1"/>
                    <a:pt x="2765" y="20"/>
                    <a:pt x="2555" y="57"/>
                  </a:cubicBezTo>
                  <a:cubicBezTo>
                    <a:pt x="2496" y="52"/>
                    <a:pt x="2437" y="50"/>
                    <a:pt x="2379" y="50"/>
                  </a:cubicBezTo>
                  <a:cubicBezTo>
                    <a:pt x="1099" y="50"/>
                    <a:pt x="1" y="1250"/>
                    <a:pt x="48" y="2497"/>
                  </a:cubicBezTo>
                  <a:cubicBezTo>
                    <a:pt x="96" y="3952"/>
                    <a:pt x="1476" y="5009"/>
                    <a:pt x="2840" y="5009"/>
                  </a:cubicBezTo>
                  <a:cubicBezTo>
                    <a:pt x="2901" y="5009"/>
                    <a:pt x="2962" y="5007"/>
                    <a:pt x="3023" y="5003"/>
                  </a:cubicBezTo>
                  <a:lnTo>
                    <a:pt x="3190" y="5003"/>
                  </a:lnTo>
                  <a:cubicBezTo>
                    <a:pt x="3791" y="4986"/>
                    <a:pt x="4259" y="4719"/>
                    <a:pt x="4593" y="4318"/>
                  </a:cubicBezTo>
                  <a:cubicBezTo>
                    <a:pt x="5211" y="3750"/>
                    <a:pt x="5562" y="2881"/>
                    <a:pt x="5529" y="1995"/>
                  </a:cubicBezTo>
                  <a:cubicBezTo>
                    <a:pt x="5472" y="618"/>
                    <a:pt x="4377" y="1"/>
                    <a:pt x="3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2868875" y="3975925"/>
              <a:ext cx="193425" cy="178375"/>
            </a:xfrm>
            <a:custGeom>
              <a:avLst/>
              <a:gdLst/>
              <a:ahLst/>
              <a:cxnLst/>
              <a:rect l="l" t="t" r="r" b="b"/>
              <a:pathLst>
                <a:path w="7737" h="7135" extrusionOk="0">
                  <a:moveTo>
                    <a:pt x="7670" y="3442"/>
                  </a:moveTo>
                  <a:cubicBezTo>
                    <a:pt x="7670" y="3559"/>
                    <a:pt x="7670" y="3676"/>
                    <a:pt x="7670" y="3776"/>
                  </a:cubicBezTo>
                  <a:cubicBezTo>
                    <a:pt x="7737" y="4495"/>
                    <a:pt x="7486" y="5113"/>
                    <a:pt x="7085" y="5681"/>
                  </a:cubicBezTo>
                  <a:cubicBezTo>
                    <a:pt x="6951" y="5848"/>
                    <a:pt x="6818" y="6015"/>
                    <a:pt x="6667" y="6182"/>
                  </a:cubicBezTo>
                  <a:cubicBezTo>
                    <a:pt x="6500" y="6399"/>
                    <a:pt x="6283" y="6550"/>
                    <a:pt x="6032" y="6667"/>
                  </a:cubicBezTo>
                  <a:cubicBezTo>
                    <a:pt x="5798" y="6767"/>
                    <a:pt x="5565" y="6867"/>
                    <a:pt x="5331" y="6968"/>
                  </a:cubicBezTo>
                  <a:cubicBezTo>
                    <a:pt x="5063" y="7068"/>
                    <a:pt x="4796" y="7135"/>
                    <a:pt x="4512" y="7118"/>
                  </a:cubicBezTo>
                  <a:cubicBezTo>
                    <a:pt x="4245" y="7118"/>
                    <a:pt x="3977" y="7118"/>
                    <a:pt x="3710" y="7118"/>
                  </a:cubicBezTo>
                  <a:cubicBezTo>
                    <a:pt x="3242" y="7135"/>
                    <a:pt x="2791" y="7018"/>
                    <a:pt x="2373" y="6817"/>
                  </a:cubicBezTo>
                  <a:cubicBezTo>
                    <a:pt x="2189" y="6717"/>
                    <a:pt x="1989" y="6617"/>
                    <a:pt x="1805" y="6516"/>
                  </a:cubicBezTo>
                  <a:cubicBezTo>
                    <a:pt x="1554" y="6399"/>
                    <a:pt x="1354" y="6232"/>
                    <a:pt x="1170" y="6032"/>
                  </a:cubicBezTo>
                  <a:cubicBezTo>
                    <a:pt x="1087" y="5898"/>
                    <a:pt x="986" y="5798"/>
                    <a:pt x="886" y="5664"/>
                  </a:cubicBezTo>
                  <a:cubicBezTo>
                    <a:pt x="101" y="4662"/>
                    <a:pt x="1" y="3576"/>
                    <a:pt x="535" y="2440"/>
                  </a:cubicBezTo>
                  <a:cubicBezTo>
                    <a:pt x="702" y="2089"/>
                    <a:pt x="903" y="1754"/>
                    <a:pt x="1087" y="1420"/>
                  </a:cubicBezTo>
                  <a:cubicBezTo>
                    <a:pt x="1220" y="1203"/>
                    <a:pt x="1404" y="1019"/>
                    <a:pt x="1638" y="902"/>
                  </a:cubicBezTo>
                  <a:cubicBezTo>
                    <a:pt x="1738" y="852"/>
                    <a:pt x="1839" y="802"/>
                    <a:pt x="1939" y="752"/>
                  </a:cubicBezTo>
                  <a:cubicBezTo>
                    <a:pt x="2089" y="685"/>
                    <a:pt x="2206" y="618"/>
                    <a:pt x="2306" y="485"/>
                  </a:cubicBezTo>
                  <a:cubicBezTo>
                    <a:pt x="2473" y="267"/>
                    <a:pt x="2724" y="150"/>
                    <a:pt x="2975" y="84"/>
                  </a:cubicBezTo>
                  <a:cubicBezTo>
                    <a:pt x="3125" y="50"/>
                    <a:pt x="3259" y="33"/>
                    <a:pt x="3392" y="17"/>
                  </a:cubicBezTo>
                  <a:cubicBezTo>
                    <a:pt x="3994" y="0"/>
                    <a:pt x="4562" y="33"/>
                    <a:pt x="5147" y="150"/>
                  </a:cubicBezTo>
                  <a:cubicBezTo>
                    <a:pt x="5648" y="251"/>
                    <a:pt x="6083" y="468"/>
                    <a:pt x="6467" y="819"/>
                  </a:cubicBezTo>
                  <a:cubicBezTo>
                    <a:pt x="6834" y="1136"/>
                    <a:pt x="7135" y="1521"/>
                    <a:pt x="7402" y="1922"/>
                  </a:cubicBezTo>
                  <a:cubicBezTo>
                    <a:pt x="7570" y="2172"/>
                    <a:pt x="7670" y="2440"/>
                    <a:pt x="7653" y="2740"/>
                  </a:cubicBezTo>
                  <a:cubicBezTo>
                    <a:pt x="7653" y="2974"/>
                    <a:pt x="7653" y="3208"/>
                    <a:pt x="7653" y="3442"/>
                  </a:cubicBezTo>
                  <a:cubicBezTo>
                    <a:pt x="7670" y="3442"/>
                    <a:pt x="7670" y="3442"/>
                    <a:pt x="7670" y="3442"/>
                  </a:cubicBezTo>
                  <a:close/>
                  <a:moveTo>
                    <a:pt x="7118" y="3375"/>
                  </a:moveTo>
                  <a:lnTo>
                    <a:pt x="7118" y="3375"/>
                  </a:lnTo>
                  <a:cubicBezTo>
                    <a:pt x="7118" y="3191"/>
                    <a:pt x="7102" y="2991"/>
                    <a:pt x="7118" y="2807"/>
                  </a:cubicBezTo>
                  <a:cubicBezTo>
                    <a:pt x="7135" y="2556"/>
                    <a:pt x="7052" y="2356"/>
                    <a:pt x="6918" y="2155"/>
                  </a:cubicBezTo>
                  <a:cubicBezTo>
                    <a:pt x="6684" y="1805"/>
                    <a:pt x="6417" y="1487"/>
                    <a:pt x="6099" y="1203"/>
                  </a:cubicBezTo>
                  <a:cubicBezTo>
                    <a:pt x="5765" y="886"/>
                    <a:pt x="5381" y="685"/>
                    <a:pt x="4930" y="618"/>
                  </a:cubicBezTo>
                  <a:cubicBezTo>
                    <a:pt x="4445" y="535"/>
                    <a:pt x="3961" y="518"/>
                    <a:pt x="3476" y="501"/>
                  </a:cubicBezTo>
                  <a:cubicBezTo>
                    <a:pt x="3159" y="501"/>
                    <a:pt x="2841" y="585"/>
                    <a:pt x="2574" y="752"/>
                  </a:cubicBezTo>
                  <a:cubicBezTo>
                    <a:pt x="2189" y="969"/>
                    <a:pt x="1889" y="1287"/>
                    <a:pt x="1655" y="1638"/>
                  </a:cubicBezTo>
                  <a:cubicBezTo>
                    <a:pt x="1421" y="1972"/>
                    <a:pt x="1254" y="2356"/>
                    <a:pt x="1087" y="2724"/>
                  </a:cubicBezTo>
                  <a:cubicBezTo>
                    <a:pt x="803" y="3342"/>
                    <a:pt x="736" y="3977"/>
                    <a:pt x="986" y="4612"/>
                  </a:cubicBezTo>
                  <a:cubicBezTo>
                    <a:pt x="1170" y="5079"/>
                    <a:pt x="1504" y="5430"/>
                    <a:pt x="1822" y="5781"/>
                  </a:cubicBezTo>
                  <a:cubicBezTo>
                    <a:pt x="1872" y="5848"/>
                    <a:pt x="1955" y="5881"/>
                    <a:pt x="2022" y="5915"/>
                  </a:cubicBezTo>
                  <a:cubicBezTo>
                    <a:pt x="2290" y="6049"/>
                    <a:pt x="2557" y="6199"/>
                    <a:pt x="2841" y="6316"/>
                  </a:cubicBezTo>
                  <a:cubicBezTo>
                    <a:pt x="3025" y="6399"/>
                    <a:pt x="3225" y="6450"/>
                    <a:pt x="3426" y="6466"/>
                  </a:cubicBezTo>
                  <a:cubicBezTo>
                    <a:pt x="3727" y="6500"/>
                    <a:pt x="4011" y="6483"/>
                    <a:pt x="4311" y="6500"/>
                  </a:cubicBezTo>
                  <a:cubicBezTo>
                    <a:pt x="4930" y="6533"/>
                    <a:pt x="5464" y="6249"/>
                    <a:pt x="5999" y="5965"/>
                  </a:cubicBezTo>
                  <a:cubicBezTo>
                    <a:pt x="6032" y="5948"/>
                    <a:pt x="6083" y="5898"/>
                    <a:pt x="6116" y="5865"/>
                  </a:cubicBezTo>
                  <a:cubicBezTo>
                    <a:pt x="6367" y="5581"/>
                    <a:pt x="6634" y="5313"/>
                    <a:pt x="6818" y="4962"/>
                  </a:cubicBezTo>
                  <a:cubicBezTo>
                    <a:pt x="7018" y="4595"/>
                    <a:pt x="7135" y="4211"/>
                    <a:pt x="7118" y="3793"/>
                  </a:cubicBezTo>
                  <a:cubicBezTo>
                    <a:pt x="7102" y="3659"/>
                    <a:pt x="7118" y="3526"/>
                    <a:pt x="7118" y="337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23"/>
          <p:cNvGrpSpPr/>
          <p:nvPr/>
        </p:nvGrpSpPr>
        <p:grpSpPr>
          <a:xfrm>
            <a:off x="495980" y="2867821"/>
            <a:ext cx="404779" cy="387997"/>
            <a:chOff x="2886000" y="3619175"/>
            <a:chExt cx="160850" cy="154175"/>
          </a:xfrm>
        </p:grpSpPr>
        <p:sp>
          <p:nvSpPr>
            <p:cNvPr id="993" name="Google Shape;993;p23"/>
            <p:cNvSpPr/>
            <p:nvPr/>
          </p:nvSpPr>
          <p:spPr>
            <a:xfrm>
              <a:off x="2897700" y="3632550"/>
              <a:ext cx="133700" cy="123325"/>
            </a:xfrm>
            <a:custGeom>
              <a:avLst/>
              <a:gdLst/>
              <a:ahLst/>
              <a:cxnLst/>
              <a:rect l="l" t="t" r="r" b="b"/>
              <a:pathLst>
                <a:path w="5348" h="4933" extrusionOk="0">
                  <a:moveTo>
                    <a:pt x="2590" y="1"/>
                  </a:moveTo>
                  <a:cubicBezTo>
                    <a:pt x="2256" y="1"/>
                    <a:pt x="1922" y="84"/>
                    <a:pt x="1621" y="235"/>
                  </a:cubicBezTo>
                  <a:cubicBezTo>
                    <a:pt x="1254" y="418"/>
                    <a:pt x="919" y="636"/>
                    <a:pt x="619" y="903"/>
                  </a:cubicBezTo>
                  <a:cubicBezTo>
                    <a:pt x="368" y="1120"/>
                    <a:pt x="168" y="1387"/>
                    <a:pt x="101" y="1705"/>
                  </a:cubicBezTo>
                  <a:cubicBezTo>
                    <a:pt x="34" y="2056"/>
                    <a:pt x="0" y="2407"/>
                    <a:pt x="84" y="2758"/>
                  </a:cubicBezTo>
                  <a:cubicBezTo>
                    <a:pt x="151" y="3025"/>
                    <a:pt x="218" y="3292"/>
                    <a:pt x="318" y="3543"/>
                  </a:cubicBezTo>
                  <a:cubicBezTo>
                    <a:pt x="502" y="4011"/>
                    <a:pt x="819" y="4362"/>
                    <a:pt x="1287" y="4529"/>
                  </a:cubicBezTo>
                  <a:cubicBezTo>
                    <a:pt x="1521" y="4612"/>
                    <a:pt x="1738" y="4696"/>
                    <a:pt x="1972" y="4763"/>
                  </a:cubicBezTo>
                  <a:cubicBezTo>
                    <a:pt x="2302" y="4868"/>
                    <a:pt x="2646" y="4932"/>
                    <a:pt x="2991" y="4932"/>
                  </a:cubicBezTo>
                  <a:cubicBezTo>
                    <a:pt x="3030" y="4932"/>
                    <a:pt x="3069" y="4931"/>
                    <a:pt x="3108" y="4930"/>
                  </a:cubicBezTo>
                  <a:cubicBezTo>
                    <a:pt x="3559" y="4913"/>
                    <a:pt x="4011" y="4846"/>
                    <a:pt x="4412" y="4596"/>
                  </a:cubicBezTo>
                  <a:cubicBezTo>
                    <a:pt x="4712" y="4412"/>
                    <a:pt x="4963" y="4228"/>
                    <a:pt x="5163" y="3927"/>
                  </a:cubicBezTo>
                  <a:cubicBezTo>
                    <a:pt x="5264" y="3760"/>
                    <a:pt x="5347" y="3576"/>
                    <a:pt x="5347" y="3376"/>
                  </a:cubicBezTo>
                  <a:cubicBezTo>
                    <a:pt x="5331" y="3125"/>
                    <a:pt x="5347" y="2875"/>
                    <a:pt x="5347" y="2624"/>
                  </a:cubicBezTo>
                  <a:cubicBezTo>
                    <a:pt x="5347" y="2373"/>
                    <a:pt x="5347" y="2123"/>
                    <a:pt x="5347" y="1872"/>
                  </a:cubicBezTo>
                  <a:cubicBezTo>
                    <a:pt x="5347" y="1605"/>
                    <a:pt x="5264" y="1371"/>
                    <a:pt x="5097" y="1187"/>
                  </a:cubicBezTo>
                  <a:cubicBezTo>
                    <a:pt x="4896" y="953"/>
                    <a:pt x="4679" y="736"/>
                    <a:pt x="4428" y="585"/>
                  </a:cubicBezTo>
                  <a:cubicBezTo>
                    <a:pt x="4244" y="469"/>
                    <a:pt x="4061" y="368"/>
                    <a:pt x="3877" y="251"/>
                  </a:cubicBezTo>
                  <a:cubicBezTo>
                    <a:pt x="3610" y="101"/>
                    <a:pt x="3325" y="17"/>
                    <a:pt x="3008" y="17"/>
                  </a:cubicBezTo>
                  <a:lnTo>
                    <a:pt x="25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2897700" y="3644200"/>
              <a:ext cx="130525" cy="123100"/>
            </a:xfrm>
            <a:custGeom>
              <a:avLst/>
              <a:gdLst/>
              <a:ahLst/>
              <a:cxnLst/>
              <a:rect l="l" t="t" r="r" b="b"/>
              <a:pathLst>
                <a:path w="5221" h="4924" extrusionOk="0">
                  <a:moveTo>
                    <a:pt x="2297" y="0"/>
                  </a:moveTo>
                  <a:cubicBezTo>
                    <a:pt x="2200" y="0"/>
                    <a:pt x="2102" y="6"/>
                    <a:pt x="2006" y="19"/>
                  </a:cubicBezTo>
                  <a:cubicBezTo>
                    <a:pt x="518" y="203"/>
                    <a:pt x="0" y="1807"/>
                    <a:pt x="418" y="3043"/>
                  </a:cubicBezTo>
                  <a:cubicBezTo>
                    <a:pt x="518" y="3712"/>
                    <a:pt x="986" y="4330"/>
                    <a:pt x="1755" y="4681"/>
                  </a:cubicBezTo>
                  <a:cubicBezTo>
                    <a:pt x="2101" y="4846"/>
                    <a:pt x="2461" y="4923"/>
                    <a:pt x="2810" y="4923"/>
                  </a:cubicBezTo>
                  <a:cubicBezTo>
                    <a:pt x="3942" y="4923"/>
                    <a:pt x="4965" y="4111"/>
                    <a:pt x="5080" y="2860"/>
                  </a:cubicBezTo>
                  <a:cubicBezTo>
                    <a:pt x="5221" y="1342"/>
                    <a:pt x="3735" y="0"/>
                    <a:pt x="2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2886000" y="3619175"/>
              <a:ext cx="160850" cy="154175"/>
            </a:xfrm>
            <a:custGeom>
              <a:avLst/>
              <a:gdLst/>
              <a:ahLst/>
              <a:cxnLst/>
              <a:rect l="l" t="t" r="r" b="b"/>
              <a:pathLst>
                <a:path w="6434" h="6167" extrusionOk="0">
                  <a:moveTo>
                    <a:pt x="6400" y="3176"/>
                  </a:moveTo>
                  <a:lnTo>
                    <a:pt x="6400" y="3978"/>
                  </a:lnTo>
                  <a:cubicBezTo>
                    <a:pt x="6400" y="4245"/>
                    <a:pt x="6333" y="4496"/>
                    <a:pt x="6183" y="4713"/>
                  </a:cubicBezTo>
                  <a:cubicBezTo>
                    <a:pt x="5966" y="5080"/>
                    <a:pt x="5682" y="5381"/>
                    <a:pt x="5297" y="5615"/>
                  </a:cubicBezTo>
                  <a:cubicBezTo>
                    <a:pt x="4562" y="6049"/>
                    <a:pt x="3793" y="6166"/>
                    <a:pt x="2958" y="6049"/>
                  </a:cubicBezTo>
                  <a:cubicBezTo>
                    <a:pt x="2357" y="5966"/>
                    <a:pt x="1805" y="5799"/>
                    <a:pt x="1270" y="5548"/>
                  </a:cubicBezTo>
                  <a:cubicBezTo>
                    <a:pt x="1020" y="5431"/>
                    <a:pt x="819" y="5281"/>
                    <a:pt x="753" y="4997"/>
                  </a:cubicBezTo>
                  <a:cubicBezTo>
                    <a:pt x="736" y="4913"/>
                    <a:pt x="669" y="4846"/>
                    <a:pt x="619" y="4780"/>
                  </a:cubicBezTo>
                  <a:cubicBezTo>
                    <a:pt x="468" y="4562"/>
                    <a:pt x="368" y="4345"/>
                    <a:pt x="285" y="4111"/>
                  </a:cubicBezTo>
                  <a:cubicBezTo>
                    <a:pt x="251" y="3978"/>
                    <a:pt x="218" y="3844"/>
                    <a:pt x="168" y="3710"/>
                  </a:cubicBezTo>
                  <a:cubicBezTo>
                    <a:pt x="17" y="3326"/>
                    <a:pt x="1" y="2942"/>
                    <a:pt x="1" y="2524"/>
                  </a:cubicBezTo>
                  <a:cubicBezTo>
                    <a:pt x="1" y="1973"/>
                    <a:pt x="218" y="1505"/>
                    <a:pt x="602" y="1120"/>
                  </a:cubicBezTo>
                  <a:cubicBezTo>
                    <a:pt x="1003" y="719"/>
                    <a:pt x="1488" y="419"/>
                    <a:pt x="2006" y="185"/>
                  </a:cubicBezTo>
                  <a:cubicBezTo>
                    <a:pt x="2273" y="68"/>
                    <a:pt x="2557" y="1"/>
                    <a:pt x="2841" y="1"/>
                  </a:cubicBezTo>
                  <a:cubicBezTo>
                    <a:pt x="3175" y="1"/>
                    <a:pt x="3493" y="1"/>
                    <a:pt x="3810" y="18"/>
                  </a:cubicBezTo>
                  <a:cubicBezTo>
                    <a:pt x="3944" y="18"/>
                    <a:pt x="4094" y="51"/>
                    <a:pt x="4211" y="101"/>
                  </a:cubicBezTo>
                  <a:cubicBezTo>
                    <a:pt x="4813" y="385"/>
                    <a:pt x="5381" y="686"/>
                    <a:pt x="5849" y="1154"/>
                  </a:cubicBezTo>
                  <a:cubicBezTo>
                    <a:pt x="6216" y="1555"/>
                    <a:pt x="6433" y="1989"/>
                    <a:pt x="6400" y="2541"/>
                  </a:cubicBezTo>
                  <a:cubicBezTo>
                    <a:pt x="6400" y="2758"/>
                    <a:pt x="6400" y="2975"/>
                    <a:pt x="6400" y="3176"/>
                  </a:cubicBezTo>
                  <a:close/>
                  <a:moveTo>
                    <a:pt x="5815" y="3159"/>
                  </a:moveTo>
                  <a:lnTo>
                    <a:pt x="5815" y="3159"/>
                  </a:lnTo>
                  <a:cubicBezTo>
                    <a:pt x="5815" y="2908"/>
                    <a:pt x="5815" y="2658"/>
                    <a:pt x="5815" y="2407"/>
                  </a:cubicBezTo>
                  <a:cubicBezTo>
                    <a:pt x="5815" y="2140"/>
                    <a:pt x="5732" y="1906"/>
                    <a:pt x="5548" y="1705"/>
                  </a:cubicBezTo>
                  <a:cubicBezTo>
                    <a:pt x="5364" y="1488"/>
                    <a:pt x="5147" y="1271"/>
                    <a:pt x="4880" y="1120"/>
                  </a:cubicBezTo>
                  <a:cubicBezTo>
                    <a:pt x="4696" y="1004"/>
                    <a:pt x="4512" y="903"/>
                    <a:pt x="4328" y="786"/>
                  </a:cubicBezTo>
                  <a:cubicBezTo>
                    <a:pt x="4078" y="636"/>
                    <a:pt x="3793" y="552"/>
                    <a:pt x="3476" y="552"/>
                  </a:cubicBezTo>
                  <a:lnTo>
                    <a:pt x="3058" y="536"/>
                  </a:lnTo>
                  <a:cubicBezTo>
                    <a:pt x="2724" y="536"/>
                    <a:pt x="2390" y="619"/>
                    <a:pt x="2089" y="770"/>
                  </a:cubicBezTo>
                  <a:cubicBezTo>
                    <a:pt x="1722" y="953"/>
                    <a:pt x="1387" y="1171"/>
                    <a:pt x="1087" y="1438"/>
                  </a:cubicBezTo>
                  <a:cubicBezTo>
                    <a:pt x="836" y="1655"/>
                    <a:pt x="636" y="1922"/>
                    <a:pt x="569" y="2240"/>
                  </a:cubicBezTo>
                  <a:cubicBezTo>
                    <a:pt x="502" y="2591"/>
                    <a:pt x="468" y="2942"/>
                    <a:pt x="552" y="3293"/>
                  </a:cubicBezTo>
                  <a:cubicBezTo>
                    <a:pt x="619" y="3560"/>
                    <a:pt x="686" y="3827"/>
                    <a:pt x="786" y="4078"/>
                  </a:cubicBezTo>
                  <a:cubicBezTo>
                    <a:pt x="970" y="4546"/>
                    <a:pt x="1270" y="4897"/>
                    <a:pt x="1755" y="5064"/>
                  </a:cubicBezTo>
                  <a:cubicBezTo>
                    <a:pt x="1989" y="5147"/>
                    <a:pt x="2206" y="5231"/>
                    <a:pt x="2440" y="5298"/>
                  </a:cubicBezTo>
                  <a:cubicBezTo>
                    <a:pt x="2808" y="5415"/>
                    <a:pt x="3192" y="5481"/>
                    <a:pt x="3576" y="5465"/>
                  </a:cubicBezTo>
                  <a:cubicBezTo>
                    <a:pt x="4027" y="5448"/>
                    <a:pt x="4462" y="5381"/>
                    <a:pt x="4880" y="5131"/>
                  </a:cubicBezTo>
                  <a:cubicBezTo>
                    <a:pt x="5164" y="4947"/>
                    <a:pt x="5431" y="4763"/>
                    <a:pt x="5631" y="4462"/>
                  </a:cubicBezTo>
                  <a:cubicBezTo>
                    <a:pt x="5732" y="4295"/>
                    <a:pt x="5815" y="4111"/>
                    <a:pt x="5815" y="3911"/>
                  </a:cubicBezTo>
                  <a:cubicBezTo>
                    <a:pt x="5799" y="3660"/>
                    <a:pt x="5815" y="3410"/>
                    <a:pt x="5815" y="315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6" name="Google Shape;996;p23"/>
          <p:cNvSpPr txBox="1"/>
          <p:nvPr/>
        </p:nvSpPr>
        <p:spPr>
          <a:xfrm>
            <a:off x="541619" y="1818450"/>
            <a:ext cx="3462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/>
          </a:p>
        </p:txBody>
      </p:sp>
      <p:sp>
        <p:nvSpPr>
          <p:cNvPr id="997" name="Google Shape;997;p23"/>
          <p:cNvSpPr txBox="1"/>
          <p:nvPr/>
        </p:nvSpPr>
        <p:spPr>
          <a:xfrm>
            <a:off x="559957" y="2931325"/>
            <a:ext cx="3588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/>
          </a:p>
        </p:txBody>
      </p:sp>
      <p:sp>
        <p:nvSpPr>
          <p:cNvPr id="998" name="Google Shape;998;p23"/>
          <p:cNvSpPr txBox="1"/>
          <p:nvPr/>
        </p:nvSpPr>
        <p:spPr>
          <a:xfrm>
            <a:off x="541619" y="3909950"/>
            <a:ext cx="3462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/>
          </a:p>
        </p:txBody>
      </p:sp>
      <p:sp>
        <p:nvSpPr>
          <p:cNvPr id="999" name="Google Shape;999;p23"/>
          <p:cNvSpPr txBox="1"/>
          <p:nvPr/>
        </p:nvSpPr>
        <p:spPr>
          <a:xfrm>
            <a:off x="1035875" y="1611238"/>
            <a:ext cx="33837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actually also the biggest planet in the Solar System. It is the fourth-brightest object in the sky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p23"/>
          <p:cNvSpPr txBox="1"/>
          <p:nvPr/>
        </p:nvSpPr>
        <p:spPr>
          <a:xfrm>
            <a:off x="1035900" y="2713363"/>
            <a:ext cx="33837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in the Solar System, composed mostly of hydrogen and helium.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Yes, this is the ringed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1" name="Google Shape;1001;p23"/>
          <p:cNvSpPr txBox="1"/>
          <p:nvPr/>
        </p:nvSpPr>
        <p:spPr>
          <a:xfrm>
            <a:off x="1035900" y="3739275"/>
            <a:ext cx="33837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 and its atmosphere is extremely poisonous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4"/>
          <p:cNvSpPr/>
          <p:nvPr/>
        </p:nvSpPr>
        <p:spPr>
          <a:xfrm>
            <a:off x="1950895" y="4139038"/>
            <a:ext cx="803185" cy="120293"/>
          </a:xfrm>
          <a:custGeom>
            <a:avLst/>
            <a:gdLst/>
            <a:ahLst/>
            <a:cxnLst/>
            <a:rect l="l" t="t" r="r" b="b"/>
            <a:pathLst>
              <a:path w="12833" h="1922" extrusionOk="0">
                <a:moveTo>
                  <a:pt x="970" y="0"/>
                </a:moveTo>
                <a:cubicBezTo>
                  <a:pt x="435" y="0"/>
                  <a:pt x="1" y="435"/>
                  <a:pt x="1" y="953"/>
                </a:cubicBezTo>
                <a:cubicBezTo>
                  <a:pt x="1" y="1487"/>
                  <a:pt x="435" y="1922"/>
                  <a:pt x="970" y="1922"/>
                </a:cubicBezTo>
                <a:lnTo>
                  <a:pt x="11881" y="1922"/>
                </a:lnTo>
                <a:cubicBezTo>
                  <a:pt x="12399" y="1922"/>
                  <a:pt x="12833" y="1487"/>
                  <a:pt x="12833" y="953"/>
                </a:cubicBezTo>
                <a:cubicBezTo>
                  <a:pt x="12833" y="435"/>
                  <a:pt x="12399" y="0"/>
                  <a:pt x="118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24"/>
          <p:cNvSpPr/>
          <p:nvPr/>
        </p:nvSpPr>
        <p:spPr>
          <a:xfrm>
            <a:off x="1950895" y="4327236"/>
            <a:ext cx="803185" cy="119292"/>
          </a:xfrm>
          <a:custGeom>
            <a:avLst/>
            <a:gdLst/>
            <a:ahLst/>
            <a:cxnLst/>
            <a:rect l="l" t="t" r="r" b="b"/>
            <a:pathLst>
              <a:path w="12833" h="1906" extrusionOk="0">
                <a:moveTo>
                  <a:pt x="970" y="1"/>
                </a:moveTo>
                <a:cubicBezTo>
                  <a:pt x="435" y="1"/>
                  <a:pt x="1" y="418"/>
                  <a:pt x="1" y="953"/>
                </a:cubicBezTo>
                <a:cubicBezTo>
                  <a:pt x="1" y="1471"/>
                  <a:pt x="435" y="1905"/>
                  <a:pt x="970" y="1905"/>
                </a:cubicBezTo>
                <a:lnTo>
                  <a:pt x="11881" y="1905"/>
                </a:lnTo>
                <a:cubicBezTo>
                  <a:pt x="12399" y="1905"/>
                  <a:pt x="12833" y="1471"/>
                  <a:pt x="12833" y="953"/>
                </a:cubicBezTo>
                <a:cubicBezTo>
                  <a:pt x="12833" y="418"/>
                  <a:pt x="12399" y="1"/>
                  <a:pt x="118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24"/>
          <p:cNvSpPr/>
          <p:nvPr/>
        </p:nvSpPr>
        <p:spPr>
          <a:xfrm>
            <a:off x="2019928" y="4514432"/>
            <a:ext cx="665180" cy="120293"/>
          </a:xfrm>
          <a:custGeom>
            <a:avLst/>
            <a:gdLst/>
            <a:ahLst/>
            <a:cxnLst/>
            <a:rect l="l" t="t" r="r" b="b"/>
            <a:pathLst>
              <a:path w="10628" h="1922" extrusionOk="0">
                <a:moveTo>
                  <a:pt x="953" y="0"/>
                </a:moveTo>
                <a:cubicBezTo>
                  <a:pt x="418" y="0"/>
                  <a:pt x="1" y="435"/>
                  <a:pt x="1" y="953"/>
                </a:cubicBezTo>
                <a:cubicBezTo>
                  <a:pt x="1" y="1488"/>
                  <a:pt x="418" y="1922"/>
                  <a:pt x="953" y="1922"/>
                </a:cubicBezTo>
                <a:lnTo>
                  <a:pt x="9675" y="1922"/>
                </a:lnTo>
                <a:cubicBezTo>
                  <a:pt x="10209" y="1922"/>
                  <a:pt x="10627" y="1488"/>
                  <a:pt x="10627" y="953"/>
                </a:cubicBezTo>
                <a:cubicBezTo>
                  <a:pt x="10627" y="435"/>
                  <a:pt x="10209" y="0"/>
                  <a:pt x="967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24"/>
          <p:cNvSpPr/>
          <p:nvPr/>
        </p:nvSpPr>
        <p:spPr>
          <a:xfrm>
            <a:off x="1268075" y="1327900"/>
            <a:ext cx="2162648" cy="2700400"/>
          </a:xfrm>
          <a:custGeom>
            <a:avLst/>
            <a:gdLst/>
            <a:ahLst/>
            <a:cxnLst/>
            <a:rect l="l" t="t" r="r" b="b"/>
            <a:pathLst>
              <a:path w="34554" h="43146" extrusionOk="0">
                <a:moveTo>
                  <a:pt x="17329" y="0"/>
                </a:moveTo>
                <a:cubicBezTo>
                  <a:pt x="17217" y="0"/>
                  <a:pt x="17105" y="1"/>
                  <a:pt x="16993" y="4"/>
                </a:cubicBezTo>
                <a:cubicBezTo>
                  <a:pt x="7569" y="187"/>
                  <a:pt x="0" y="8040"/>
                  <a:pt x="150" y="17464"/>
                </a:cubicBezTo>
                <a:cubicBezTo>
                  <a:pt x="267" y="24649"/>
                  <a:pt x="6416" y="29143"/>
                  <a:pt x="8622" y="35643"/>
                </a:cubicBezTo>
                <a:cubicBezTo>
                  <a:pt x="9173" y="37213"/>
                  <a:pt x="9641" y="39118"/>
                  <a:pt x="9958" y="41374"/>
                </a:cubicBezTo>
                <a:cubicBezTo>
                  <a:pt x="10092" y="42393"/>
                  <a:pt x="10978" y="43145"/>
                  <a:pt x="12014" y="43145"/>
                </a:cubicBezTo>
                <a:lnTo>
                  <a:pt x="22908" y="43078"/>
                </a:lnTo>
                <a:cubicBezTo>
                  <a:pt x="23927" y="43078"/>
                  <a:pt x="24812" y="42310"/>
                  <a:pt x="24929" y="41290"/>
                </a:cubicBezTo>
                <a:cubicBezTo>
                  <a:pt x="25213" y="39051"/>
                  <a:pt x="25664" y="37147"/>
                  <a:pt x="26182" y="35559"/>
                </a:cubicBezTo>
                <a:cubicBezTo>
                  <a:pt x="28421" y="28726"/>
                  <a:pt x="34553" y="24883"/>
                  <a:pt x="34503" y="17080"/>
                </a:cubicBezTo>
                <a:cubicBezTo>
                  <a:pt x="34454" y="7618"/>
                  <a:pt x="26767" y="0"/>
                  <a:pt x="1732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24"/>
          <p:cNvSpPr/>
          <p:nvPr/>
        </p:nvSpPr>
        <p:spPr>
          <a:xfrm>
            <a:off x="2129614" y="1507111"/>
            <a:ext cx="4885653" cy="508856"/>
          </a:xfrm>
          <a:custGeom>
            <a:avLst/>
            <a:gdLst/>
            <a:ahLst/>
            <a:cxnLst/>
            <a:rect l="l" t="t" r="r" b="b"/>
            <a:pathLst>
              <a:path w="83544" h="10728" extrusionOk="0">
                <a:moveTo>
                  <a:pt x="5364" y="1"/>
                </a:moveTo>
                <a:cubicBezTo>
                  <a:pt x="2406" y="1"/>
                  <a:pt x="0" y="2407"/>
                  <a:pt x="0" y="5364"/>
                </a:cubicBezTo>
                <a:cubicBezTo>
                  <a:pt x="0" y="8322"/>
                  <a:pt x="2406" y="10728"/>
                  <a:pt x="5364" y="10728"/>
                </a:cubicBezTo>
                <a:lnTo>
                  <a:pt x="78196" y="10728"/>
                </a:lnTo>
                <a:cubicBezTo>
                  <a:pt x="81154" y="10728"/>
                  <a:pt x="83543" y="8322"/>
                  <a:pt x="83543" y="5364"/>
                </a:cubicBezTo>
                <a:cubicBezTo>
                  <a:pt x="83543" y="2407"/>
                  <a:pt x="81154" y="1"/>
                  <a:pt x="781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24"/>
          <p:cNvSpPr/>
          <p:nvPr/>
        </p:nvSpPr>
        <p:spPr>
          <a:xfrm>
            <a:off x="2060574" y="1507086"/>
            <a:ext cx="577668" cy="508827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24"/>
          <p:cNvSpPr/>
          <p:nvPr/>
        </p:nvSpPr>
        <p:spPr>
          <a:xfrm>
            <a:off x="2129614" y="2117005"/>
            <a:ext cx="4885653" cy="508856"/>
          </a:xfrm>
          <a:custGeom>
            <a:avLst/>
            <a:gdLst/>
            <a:ahLst/>
            <a:cxnLst/>
            <a:rect l="l" t="t" r="r" b="b"/>
            <a:pathLst>
              <a:path w="83544" h="10728" extrusionOk="0">
                <a:moveTo>
                  <a:pt x="5364" y="1"/>
                </a:moveTo>
                <a:cubicBezTo>
                  <a:pt x="2406" y="1"/>
                  <a:pt x="0" y="2407"/>
                  <a:pt x="0" y="5364"/>
                </a:cubicBezTo>
                <a:cubicBezTo>
                  <a:pt x="0" y="8322"/>
                  <a:pt x="2406" y="10728"/>
                  <a:pt x="5364" y="10728"/>
                </a:cubicBezTo>
                <a:lnTo>
                  <a:pt x="78196" y="10728"/>
                </a:lnTo>
                <a:cubicBezTo>
                  <a:pt x="81154" y="10728"/>
                  <a:pt x="83543" y="8322"/>
                  <a:pt x="83543" y="5364"/>
                </a:cubicBezTo>
                <a:cubicBezTo>
                  <a:pt x="83543" y="2407"/>
                  <a:pt x="81154" y="1"/>
                  <a:pt x="781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24"/>
          <p:cNvSpPr/>
          <p:nvPr/>
        </p:nvSpPr>
        <p:spPr>
          <a:xfrm>
            <a:off x="2060578" y="2117015"/>
            <a:ext cx="577668" cy="508827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4" name="Google Shape;1014;p24"/>
          <p:cNvSpPr/>
          <p:nvPr/>
        </p:nvSpPr>
        <p:spPr>
          <a:xfrm>
            <a:off x="2129614" y="3336846"/>
            <a:ext cx="4885653" cy="508856"/>
          </a:xfrm>
          <a:custGeom>
            <a:avLst/>
            <a:gdLst/>
            <a:ahLst/>
            <a:cxnLst/>
            <a:rect l="l" t="t" r="r" b="b"/>
            <a:pathLst>
              <a:path w="83544" h="10728" extrusionOk="0">
                <a:moveTo>
                  <a:pt x="5364" y="1"/>
                </a:moveTo>
                <a:cubicBezTo>
                  <a:pt x="2406" y="1"/>
                  <a:pt x="0" y="2407"/>
                  <a:pt x="0" y="5364"/>
                </a:cubicBezTo>
                <a:cubicBezTo>
                  <a:pt x="0" y="8322"/>
                  <a:pt x="2406" y="10728"/>
                  <a:pt x="5364" y="10728"/>
                </a:cubicBezTo>
                <a:lnTo>
                  <a:pt x="78196" y="10728"/>
                </a:lnTo>
                <a:cubicBezTo>
                  <a:pt x="81154" y="10728"/>
                  <a:pt x="83543" y="8322"/>
                  <a:pt x="83543" y="5364"/>
                </a:cubicBezTo>
                <a:cubicBezTo>
                  <a:pt x="83543" y="2407"/>
                  <a:pt x="81154" y="1"/>
                  <a:pt x="78196" y="1"/>
                </a:cubicBez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24"/>
          <p:cNvSpPr/>
          <p:nvPr/>
        </p:nvSpPr>
        <p:spPr>
          <a:xfrm>
            <a:off x="2060578" y="3336862"/>
            <a:ext cx="577668" cy="508827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6" name="Google Shape;1016;p24"/>
          <p:cNvSpPr/>
          <p:nvPr/>
        </p:nvSpPr>
        <p:spPr>
          <a:xfrm>
            <a:off x="2129614" y="2726913"/>
            <a:ext cx="4885653" cy="508856"/>
          </a:xfrm>
          <a:custGeom>
            <a:avLst/>
            <a:gdLst/>
            <a:ahLst/>
            <a:cxnLst/>
            <a:rect l="l" t="t" r="r" b="b"/>
            <a:pathLst>
              <a:path w="83544" h="10728" extrusionOk="0">
                <a:moveTo>
                  <a:pt x="5364" y="1"/>
                </a:moveTo>
                <a:cubicBezTo>
                  <a:pt x="2406" y="1"/>
                  <a:pt x="0" y="2407"/>
                  <a:pt x="0" y="5364"/>
                </a:cubicBezTo>
                <a:cubicBezTo>
                  <a:pt x="0" y="8322"/>
                  <a:pt x="2406" y="10728"/>
                  <a:pt x="5364" y="10728"/>
                </a:cubicBezTo>
                <a:lnTo>
                  <a:pt x="78196" y="10728"/>
                </a:lnTo>
                <a:cubicBezTo>
                  <a:pt x="81154" y="10728"/>
                  <a:pt x="83543" y="8322"/>
                  <a:pt x="83543" y="5364"/>
                </a:cubicBezTo>
                <a:cubicBezTo>
                  <a:pt x="83543" y="2407"/>
                  <a:pt x="81154" y="1"/>
                  <a:pt x="7819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24"/>
          <p:cNvSpPr/>
          <p:nvPr/>
        </p:nvSpPr>
        <p:spPr>
          <a:xfrm>
            <a:off x="2060578" y="2726908"/>
            <a:ext cx="577668" cy="508827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18" name="Google Shape;1018;p24"/>
          <p:cNvGrpSpPr/>
          <p:nvPr/>
        </p:nvGrpSpPr>
        <p:grpSpPr>
          <a:xfrm>
            <a:off x="2176378" y="1653328"/>
            <a:ext cx="346179" cy="216529"/>
            <a:chOff x="2290350" y="1379400"/>
            <a:chExt cx="161675" cy="101125"/>
          </a:xfrm>
        </p:grpSpPr>
        <p:sp>
          <p:nvSpPr>
            <p:cNvPr id="1019" name="Google Shape;1019;p24"/>
            <p:cNvSpPr/>
            <p:nvPr/>
          </p:nvSpPr>
          <p:spPr>
            <a:xfrm>
              <a:off x="2290350" y="1379400"/>
              <a:ext cx="161675" cy="80650"/>
            </a:xfrm>
            <a:custGeom>
              <a:avLst/>
              <a:gdLst/>
              <a:ahLst/>
              <a:cxnLst/>
              <a:rect l="l" t="t" r="r" b="b"/>
              <a:pathLst>
                <a:path w="6467" h="3226" extrusionOk="0">
                  <a:moveTo>
                    <a:pt x="3225" y="1"/>
                  </a:moveTo>
                  <a:cubicBezTo>
                    <a:pt x="1437" y="1"/>
                    <a:pt x="0" y="1438"/>
                    <a:pt x="0" y="3226"/>
                  </a:cubicBezTo>
                  <a:lnTo>
                    <a:pt x="351" y="3226"/>
                  </a:lnTo>
                  <a:cubicBezTo>
                    <a:pt x="351" y="1638"/>
                    <a:pt x="1638" y="352"/>
                    <a:pt x="3225" y="352"/>
                  </a:cubicBezTo>
                  <a:cubicBezTo>
                    <a:pt x="4812" y="352"/>
                    <a:pt x="6099" y="1638"/>
                    <a:pt x="6099" y="3226"/>
                  </a:cubicBezTo>
                  <a:lnTo>
                    <a:pt x="6466" y="3226"/>
                  </a:lnTo>
                  <a:cubicBezTo>
                    <a:pt x="6466" y="1438"/>
                    <a:pt x="5013" y="1"/>
                    <a:pt x="3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2320825" y="1409475"/>
              <a:ext cx="100700" cy="50150"/>
            </a:xfrm>
            <a:custGeom>
              <a:avLst/>
              <a:gdLst/>
              <a:ahLst/>
              <a:cxnLst/>
              <a:rect l="l" t="t" r="r" b="b"/>
              <a:pathLst>
                <a:path w="4028" h="2006" extrusionOk="0">
                  <a:moveTo>
                    <a:pt x="2006" y="1"/>
                  </a:moveTo>
                  <a:cubicBezTo>
                    <a:pt x="903" y="1"/>
                    <a:pt x="1" y="903"/>
                    <a:pt x="1" y="2006"/>
                  </a:cubicBezTo>
                  <a:lnTo>
                    <a:pt x="352" y="2006"/>
                  </a:lnTo>
                  <a:cubicBezTo>
                    <a:pt x="352" y="1087"/>
                    <a:pt x="1087" y="352"/>
                    <a:pt x="2006" y="352"/>
                  </a:cubicBezTo>
                  <a:cubicBezTo>
                    <a:pt x="2925" y="352"/>
                    <a:pt x="3660" y="1087"/>
                    <a:pt x="3660" y="2006"/>
                  </a:cubicBezTo>
                  <a:lnTo>
                    <a:pt x="4028" y="2006"/>
                  </a:lnTo>
                  <a:cubicBezTo>
                    <a:pt x="4028" y="903"/>
                    <a:pt x="3125" y="1"/>
                    <a:pt x="2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2350075" y="1438725"/>
              <a:ext cx="41800" cy="41800"/>
            </a:xfrm>
            <a:custGeom>
              <a:avLst/>
              <a:gdLst/>
              <a:ahLst/>
              <a:cxnLst/>
              <a:rect l="l" t="t" r="r" b="b"/>
              <a:pathLst>
                <a:path w="1672" h="1672" extrusionOk="0">
                  <a:moveTo>
                    <a:pt x="836" y="1"/>
                  </a:moveTo>
                  <a:cubicBezTo>
                    <a:pt x="385" y="1"/>
                    <a:pt x="1" y="385"/>
                    <a:pt x="1" y="836"/>
                  </a:cubicBezTo>
                  <a:cubicBezTo>
                    <a:pt x="1" y="1287"/>
                    <a:pt x="385" y="1671"/>
                    <a:pt x="836" y="1671"/>
                  </a:cubicBezTo>
                  <a:cubicBezTo>
                    <a:pt x="1304" y="1671"/>
                    <a:pt x="1671" y="1287"/>
                    <a:pt x="1671" y="836"/>
                  </a:cubicBezTo>
                  <a:cubicBezTo>
                    <a:pt x="1671" y="385"/>
                    <a:pt x="1304" y="17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24"/>
          <p:cNvSpPr/>
          <p:nvPr/>
        </p:nvSpPr>
        <p:spPr>
          <a:xfrm>
            <a:off x="2176325" y="2293175"/>
            <a:ext cx="346172" cy="156470"/>
          </a:xfrm>
          <a:custGeom>
            <a:avLst/>
            <a:gdLst/>
            <a:ahLst/>
            <a:cxnLst/>
            <a:rect l="l" t="t" r="r" b="b"/>
            <a:pathLst>
              <a:path w="6250" h="2825" extrusionOk="0">
                <a:moveTo>
                  <a:pt x="1420" y="318"/>
                </a:moveTo>
                <a:lnTo>
                  <a:pt x="1420" y="2491"/>
                </a:lnTo>
                <a:lnTo>
                  <a:pt x="585" y="2491"/>
                </a:lnTo>
                <a:lnTo>
                  <a:pt x="585" y="318"/>
                </a:lnTo>
                <a:close/>
                <a:moveTo>
                  <a:pt x="2590" y="318"/>
                </a:moveTo>
                <a:lnTo>
                  <a:pt x="2590" y="2491"/>
                </a:lnTo>
                <a:lnTo>
                  <a:pt x="1738" y="2491"/>
                </a:lnTo>
                <a:lnTo>
                  <a:pt x="1738" y="318"/>
                </a:lnTo>
                <a:close/>
                <a:moveTo>
                  <a:pt x="3760" y="318"/>
                </a:moveTo>
                <a:lnTo>
                  <a:pt x="3760" y="2491"/>
                </a:lnTo>
                <a:lnTo>
                  <a:pt x="2908" y="2491"/>
                </a:lnTo>
                <a:lnTo>
                  <a:pt x="2908" y="318"/>
                </a:lnTo>
                <a:close/>
                <a:moveTo>
                  <a:pt x="0" y="1"/>
                </a:moveTo>
                <a:lnTo>
                  <a:pt x="0" y="2825"/>
                </a:lnTo>
                <a:lnTo>
                  <a:pt x="5464" y="2825"/>
                </a:lnTo>
                <a:lnTo>
                  <a:pt x="5464" y="2424"/>
                </a:lnTo>
                <a:lnTo>
                  <a:pt x="6249" y="2424"/>
                </a:lnTo>
                <a:lnTo>
                  <a:pt x="6249" y="402"/>
                </a:lnTo>
                <a:lnTo>
                  <a:pt x="5464" y="402"/>
                </a:lnTo>
                <a:lnTo>
                  <a:pt x="546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3" name="Google Shape;1023;p24"/>
          <p:cNvGrpSpPr/>
          <p:nvPr/>
        </p:nvGrpSpPr>
        <p:grpSpPr>
          <a:xfrm>
            <a:off x="2222681" y="2854683"/>
            <a:ext cx="253454" cy="253334"/>
            <a:chOff x="2330450" y="1921600"/>
            <a:chExt cx="122400" cy="122425"/>
          </a:xfrm>
        </p:grpSpPr>
        <p:sp>
          <p:nvSpPr>
            <p:cNvPr id="1024" name="Google Shape;1024;p24"/>
            <p:cNvSpPr/>
            <p:nvPr/>
          </p:nvSpPr>
          <p:spPr>
            <a:xfrm>
              <a:off x="2330450" y="1921600"/>
              <a:ext cx="122400" cy="122425"/>
            </a:xfrm>
            <a:custGeom>
              <a:avLst/>
              <a:gdLst/>
              <a:ahLst/>
              <a:cxnLst/>
              <a:rect l="l" t="t" r="r" b="b"/>
              <a:pathLst>
                <a:path w="4896" h="4897" extrusionOk="0">
                  <a:moveTo>
                    <a:pt x="2456" y="1321"/>
                  </a:moveTo>
                  <a:cubicBezTo>
                    <a:pt x="2590" y="1321"/>
                    <a:pt x="2724" y="1337"/>
                    <a:pt x="2857" y="1387"/>
                  </a:cubicBezTo>
                  <a:cubicBezTo>
                    <a:pt x="2874" y="1404"/>
                    <a:pt x="2891" y="1404"/>
                    <a:pt x="2908" y="1421"/>
                  </a:cubicBezTo>
                  <a:cubicBezTo>
                    <a:pt x="3175" y="1521"/>
                    <a:pt x="3375" y="1738"/>
                    <a:pt x="3492" y="1989"/>
                  </a:cubicBezTo>
                  <a:cubicBezTo>
                    <a:pt x="3492" y="2006"/>
                    <a:pt x="3492" y="2022"/>
                    <a:pt x="3509" y="2039"/>
                  </a:cubicBezTo>
                  <a:cubicBezTo>
                    <a:pt x="3559" y="2173"/>
                    <a:pt x="3576" y="2306"/>
                    <a:pt x="3576" y="2457"/>
                  </a:cubicBezTo>
                  <a:cubicBezTo>
                    <a:pt x="3576" y="2590"/>
                    <a:pt x="3559" y="2724"/>
                    <a:pt x="3509" y="2858"/>
                  </a:cubicBezTo>
                  <a:cubicBezTo>
                    <a:pt x="3509" y="2874"/>
                    <a:pt x="3492" y="2891"/>
                    <a:pt x="3492" y="2908"/>
                  </a:cubicBezTo>
                  <a:cubicBezTo>
                    <a:pt x="3375" y="3158"/>
                    <a:pt x="3158" y="3376"/>
                    <a:pt x="2908" y="3476"/>
                  </a:cubicBezTo>
                  <a:cubicBezTo>
                    <a:pt x="2891" y="3493"/>
                    <a:pt x="2874" y="3493"/>
                    <a:pt x="2857" y="3509"/>
                  </a:cubicBezTo>
                  <a:cubicBezTo>
                    <a:pt x="2724" y="3559"/>
                    <a:pt x="2590" y="3576"/>
                    <a:pt x="2456" y="3576"/>
                  </a:cubicBezTo>
                  <a:cubicBezTo>
                    <a:pt x="2306" y="3576"/>
                    <a:pt x="2172" y="3559"/>
                    <a:pt x="2039" y="3509"/>
                  </a:cubicBezTo>
                  <a:cubicBezTo>
                    <a:pt x="2022" y="3493"/>
                    <a:pt x="2005" y="3493"/>
                    <a:pt x="1989" y="3476"/>
                  </a:cubicBezTo>
                  <a:cubicBezTo>
                    <a:pt x="1738" y="3376"/>
                    <a:pt x="1537" y="3158"/>
                    <a:pt x="1420" y="2908"/>
                  </a:cubicBezTo>
                  <a:cubicBezTo>
                    <a:pt x="1404" y="2891"/>
                    <a:pt x="1404" y="2874"/>
                    <a:pt x="1387" y="2858"/>
                  </a:cubicBezTo>
                  <a:cubicBezTo>
                    <a:pt x="1354" y="2724"/>
                    <a:pt x="1320" y="2590"/>
                    <a:pt x="1320" y="2457"/>
                  </a:cubicBezTo>
                  <a:cubicBezTo>
                    <a:pt x="1320" y="2306"/>
                    <a:pt x="1354" y="2173"/>
                    <a:pt x="1387" y="2039"/>
                  </a:cubicBezTo>
                  <a:cubicBezTo>
                    <a:pt x="1404" y="2022"/>
                    <a:pt x="1404" y="2006"/>
                    <a:pt x="1420" y="1989"/>
                  </a:cubicBezTo>
                  <a:cubicBezTo>
                    <a:pt x="1537" y="1738"/>
                    <a:pt x="1738" y="1521"/>
                    <a:pt x="1989" y="1421"/>
                  </a:cubicBezTo>
                  <a:cubicBezTo>
                    <a:pt x="2005" y="1404"/>
                    <a:pt x="2022" y="1404"/>
                    <a:pt x="2039" y="1387"/>
                  </a:cubicBezTo>
                  <a:cubicBezTo>
                    <a:pt x="2172" y="1337"/>
                    <a:pt x="2306" y="1321"/>
                    <a:pt x="2456" y="1321"/>
                  </a:cubicBezTo>
                  <a:close/>
                  <a:moveTo>
                    <a:pt x="2039" y="1"/>
                  </a:moveTo>
                  <a:lnTo>
                    <a:pt x="2039" y="552"/>
                  </a:lnTo>
                  <a:cubicBezTo>
                    <a:pt x="1805" y="602"/>
                    <a:pt x="1588" y="686"/>
                    <a:pt x="1387" y="819"/>
                  </a:cubicBezTo>
                  <a:lnTo>
                    <a:pt x="1003" y="435"/>
                  </a:lnTo>
                  <a:lnTo>
                    <a:pt x="435" y="1003"/>
                  </a:lnTo>
                  <a:lnTo>
                    <a:pt x="819" y="1387"/>
                  </a:lnTo>
                  <a:cubicBezTo>
                    <a:pt x="685" y="1588"/>
                    <a:pt x="602" y="1805"/>
                    <a:pt x="552" y="2039"/>
                  </a:cubicBezTo>
                  <a:lnTo>
                    <a:pt x="0" y="2039"/>
                  </a:lnTo>
                  <a:lnTo>
                    <a:pt x="0" y="2858"/>
                  </a:lnTo>
                  <a:lnTo>
                    <a:pt x="552" y="2858"/>
                  </a:lnTo>
                  <a:cubicBezTo>
                    <a:pt x="602" y="3092"/>
                    <a:pt x="685" y="3309"/>
                    <a:pt x="819" y="3509"/>
                  </a:cubicBezTo>
                  <a:lnTo>
                    <a:pt x="435" y="3894"/>
                  </a:lnTo>
                  <a:lnTo>
                    <a:pt x="1003" y="4462"/>
                  </a:lnTo>
                  <a:lnTo>
                    <a:pt x="1387" y="4077"/>
                  </a:lnTo>
                  <a:cubicBezTo>
                    <a:pt x="1588" y="4211"/>
                    <a:pt x="1805" y="4295"/>
                    <a:pt x="2039" y="4345"/>
                  </a:cubicBezTo>
                  <a:lnTo>
                    <a:pt x="2039" y="4896"/>
                  </a:lnTo>
                  <a:lnTo>
                    <a:pt x="2857" y="4896"/>
                  </a:lnTo>
                  <a:lnTo>
                    <a:pt x="2857" y="4345"/>
                  </a:lnTo>
                  <a:cubicBezTo>
                    <a:pt x="3091" y="4295"/>
                    <a:pt x="3309" y="4211"/>
                    <a:pt x="3509" y="4077"/>
                  </a:cubicBezTo>
                  <a:lnTo>
                    <a:pt x="3893" y="4462"/>
                  </a:lnTo>
                  <a:lnTo>
                    <a:pt x="4461" y="3894"/>
                  </a:lnTo>
                  <a:lnTo>
                    <a:pt x="4077" y="3509"/>
                  </a:lnTo>
                  <a:cubicBezTo>
                    <a:pt x="4211" y="3309"/>
                    <a:pt x="4294" y="3092"/>
                    <a:pt x="4344" y="2858"/>
                  </a:cubicBezTo>
                  <a:lnTo>
                    <a:pt x="4896" y="2858"/>
                  </a:lnTo>
                  <a:lnTo>
                    <a:pt x="4896" y="2039"/>
                  </a:lnTo>
                  <a:lnTo>
                    <a:pt x="4344" y="2039"/>
                  </a:lnTo>
                  <a:cubicBezTo>
                    <a:pt x="4294" y="1805"/>
                    <a:pt x="4211" y="1588"/>
                    <a:pt x="4077" y="1387"/>
                  </a:cubicBezTo>
                  <a:lnTo>
                    <a:pt x="4461" y="1003"/>
                  </a:lnTo>
                  <a:lnTo>
                    <a:pt x="3893" y="435"/>
                  </a:lnTo>
                  <a:lnTo>
                    <a:pt x="3509" y="819"/>
                  </a:lnTo>
                  <a:cubicBezTo>
                    <a:pt x="3309" y="686"/>
                    <a:pt x="3091" y="602"/>
                    <a:pt x="2857" y="552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2380975" y="1972150"/>
              <a:ext cx="21750" cy="21325"/>
            </a:xfrm>
            <a:custGeom>
              <a:avLst/>
              <a:gdLst/>
              <a:ahLst/>
              <a:cxnLst/>
              <a:rect l="l" t="t" r="r" b="b"/>
              <a:pathLst>
                <a:path w="870" h="853" extrusionOk="0">
                  <a:moveTo>
                    <a:pt x="435" y="0"/>
                  </a:moveTo>
                  <a:cubicBezTo>
                    <a:pt x="369" y="0"/>
                    <a:pt x="318" y="0"/>
                    <a:pt x="268" y="17"/>
                  </a:cubicBezTo>
                  <a:cubicBezTo>
                    <a:pt x="268" y="34"/>
                    <a:pt x="252" y="34"/>
                    <a:pt x="252" y="34"/>
                  </a:cubicBezTo>
                  <a:cubicBezTo>
                    <a:pt x="151" y="84"/>
                    <a:pt x="85" y="151"/>
                    <a:pt x="34" y="251"/>
                  </a:cubicBezTo>
                  <a:cubicBezTo>
                    <a:pt x="34" y="251"/>
                    <a:pt x="34" y="268"/>
                    <a:pt x="18" y="268"/>
                  </a:cubicBezTo>
                  <a:cubicBezTo>
                    <a:pt x="1" y="318"/>
                    <a:pt x="1" y="368"/>
                    <a:pt x="1" y="435"/>
                  </a:cubicBezTo>
                  <a:cubicBezTo>
                    <a:pt x="1" y="485"/>
                    <a:pt x="1" y="535"/>
                    <a:pt x="18" y="585"/>
                  </a:cubicBezTo>
                  <a:cubicBezTo>
                    <a:pt x="34" y="585"/>
                    <a:pt x="34" y="602"/>
                    <a:pt x="34" y="602"/>
                  </a:cubicBezTo>
                  <a:cubicBezTo>
                    <a:pt x="85" y="702"/>
                    <a:pt x="151" y="786"/>
                    <a:pt x="252" y="819"/>
                  </a:cubicBezTo>
                  <a:cubicBezTo>
                    <a:pt x="252" y="819"/>
                    <a:pt x="268" y="836"/>
                    <a:pt x="268" y="836"/>
                  </a:cubicBezTo>
                  <a:cubicBezTo>
                    <a:pt x="318" y="852"/>
                    <a:pt x="369" y="852"/>
                    <a:pt x="435" y="852"/>
                  </a:cubicBezTo>
                  <a:cubicBezTo>
                    <a:pt x="486" y="852"/>
                    <a:pt x="536" y="852"/>
                    <a:pt x="586" y="836"/>
                  </a:cubicBezTo>
                  <a:cubicBezTo>
                    <a:pt x="586" y="836"/>
                    <a:pt x="602" y="819"/>
                    <a:pt x="602" y="819"/>
                  </a:cubicBezTo>
                  <a:cubicBezTo>
                    <a:pt x="703" y="786"/>
                    <a:pt x="786" y="702"/>
                    <a:pt x="820" y="602"/>
                  </a:cubicBezTo>
                  <a:cubicBezTo>
                    <a:pt x="820" y="602"/>
                    <a:pt x="836" y="585"/>
                    <a:pt x="836" y="585"/>
                  </a:cubicBezTo>
                  <a:cubicBezTo>
                    <a:pt x="853" y="535"/>
                    <a:pt x="870" y="485"/>
                    <a:pt x="870" y="435"/>
                  </a:cubicBezTo>
                  <a:cubicBezTo>
                    <a:pt x="870" y="368"/>
                    <a:pt x="853" y="318"/>
                    <a:pt x="836" y="268"/>
                  </a:cubicBezTo>
                  <a:cubicBezTo>
                    <a:pt x="836" y="268"/>
                    <a:pt x="836" y="268"/>
                    <a:pt x="820" y="251"/>
                  </a:cubicBezTo>
                  <a:cubicBezTo>
                    <a:pt x="786" y="151"/>
                    <a:pt x="703" y="84"/>
                    <a:pt x="602" y="34"/>
                  </a:cubicBezTo>
                  <a:cubicBezTo>
                    <a:pt x="602" y="34"/>
                    <a:pt x="586" y="34"/>
                    <a:pt x="586" y="17"/>
                  </a:cubicBezTo>
                  <a:cubicBezTo>
                    <a:pt x="536" y="0"/>
                    <a:pt x="486" y="0"/>
                    <a:pt x="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24"/>
          <p:cNvGrpSpPr/>
          <p:nvPr/>
        </p:nvGrpSpPr>
        <p:grpSpPr>
          <a:xfrm>
            <a:off x="2227522" y="3451174"/>
            <a:ext cx="243875" cy="280194"/>
            <a:chOff x="1342550" y="2212750"/>
            <a:chExt cx="106125" cy="119900"/>
          </a:xfrm>
        </p:grpSpPr>
        <p:sp>
          <p:nvSpPr>
            <p:cNvPr id="1027" name="Google Shape;1027;p24"/>
            <p:cNvSpPr/>
            <p:nvPr/>
          </p:nvSpPr>
          <p:spPr>
            <a:xfrm>
              <a:off x="1342550" y="2231625"/>
              <a:ext cx="106125" cy="101025"/>
            </a:xfrm>
            <a:custGeom>
              <a:avLst/>
              <a:gdLst/>
              <a:ahLst/>
              <a:cxnLst/>
              <a:rect l="l" t="t" r="r" b="b"/>
              <a:pathLst>
                <a:path w="4245" h="4041" extrusionOk="0">
                  <a:moveTo>
                    <a:pt x="1267" y="1"/>
                  </a:moveTo>
                  <a:cubicBezTo>
                    <a:pt x="1228" y="1"/>
                    <a:pt x="1189" y="10"/>
                    <a:pt x="1153" y="31"/>
                  </a:cubicBezTo>
                  <a:cubicBezTo>
                    <a:pt x="435" y="398"/>
                    <a:pt x="0" y="1117"/>
                    <a:pt x="0" y="1919"/>
                  </a:cubicBezTo>
                  <a:cubicBezTo>
                    <a:pt x="0" y="3088"/>
                    <a:pt x="953" y="4041"/>
                    <a:pt x="2122" y="4041"/>
                  </a:cubicBezTo>
                  <a:cubicBezTo>
                    <a:pt x="3292" y="4041"/>
                    <a:pt x="4244" y="3088"/>
                    <a:pt x="4244" y="1919"/>
                  </a:cubicBezTo>
                  <a:cubicBezTo>
                    <a:pt x="4244" y="1167"/>
                    <a:pt x="3860" y="482"/>
                    <a:pt x="3225" y="98"/>
                  </a:cubicBezTo>
                  <a:cubicBezTo>
                    <a:pt x="3185" y="69"/>
                    <a:pt x="3141" y="56"/>
                    <a:pt x="3098" y="56"/>
                  </a:cubicBezTo>
                  <a:cubicBezTo>
                    <a:pt x="3013" y="56"/>
                    <a:pt x="2929" y="104"/>
                    <a:pt x="2874" y="181"/>
                  </a:cubicBezTo>
                  <a:cubicBezTo>
                    <a:pt x="2808" y="298"/>
                    <a:pt x="2841" y="448"/>
                    <a:pt x="2958" y="515"/>
                  </a:cubicBezTo>
                  <a:cubicBezTo>
                    <a:pt x="3459" y="816"/>
                    <a:pt x="3760" y="1334"/>
                    <a:pt x="3760" y="1919"/>
                  </a:cubicBezTo>
                  <a:cubicBezTo>
                    <a:pt x="3760" y="2804"/>
                    <a:pt x="3025" y="3539"/>
                    <a:pt x="2122" y="3539"/>
                  </a:cubicBezTo>
                  <a:cubicBezTo>
                    <a:pt x="1237" y="3539"/>
                    <a:pt x="502" y="2804"/>
                    <a:pt x="502" y="1919"/>
                  </a:cubicBezTo>
                  <a:cubicBezTo>
                    <a:pt x="502" y="1301"/>
                    <a:pt x="836" y="749"/>
                    <a:pt x="1371" y="465"/>
                  </a:cubicBezTo>
                  <a:cubicBezTo>
                    <a:pt x="1504" y="398"/>
                    <a:pt x="1554" y="248"/>
                    <a:pt x="1488" y="131"/>
                  </a:cubicBezTo>
                  <a:cubicBezTo>
                    <a:pt x="1441" y="50"/>
                    <a:pt x="1354" y="1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1389325" y="2212750"/>
              <a:ext cx="12575" cy="59350"/>
            </a:xfrm>
            <a:custGeom>
              <a:avLst/>
              <a:gdLst/>
              <a:ahLst/>
              <a:cxnLst/>
              <a:rect l="l" t="t" r="r" b="b"/>
              <a:pathLst>
                <a:path w="503" h="2374" extrusionOk="0">
                  <a:moveTo>
                    <a:pt x="251" y="0"/>
                  </a:moveTo>
                  <a:cubicBezTo>
                    <a:pt x="118" y="0"/>
                    <a:pt x="1" y="117"/>
                    <a:pt x="1" y="251"/>
                  </a:cubicBezTo>
                  <a:lnTo>
                    <a:pt x="1" y="2122"/>
                  </a:lnTo>
                  <a:cubicBezTo>
                    <a:pt x="1" y="2273"/>
                    <a:pt x="118" y="2373"/>
                    <a:pt x="251" y="2373"/>
                  </a:cubicBezTo>
                  <a:cubicBezTo>
                    <a:pt x="385" y="2373"/>
                    <a:pt x="502" y="2256"/>
                    <a:pt x="502" y="2122"/>
                  </a:cubicBezTo>
                  <a:lnTo>
                    <a:pt x="502" y="251"/>
                  </a:lnTo>
                  <a:cubicBezTo>
                    <a:pt x="502" y="117"/>
                    <a:pt x="385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9" name="Google Shape;1029;p24"/>
          <p:cNvSpPr txBox="1"/>
          <p:nvPr/>
        </p:nvSpPr>
        <p:spPr>
          <a:xfrm>
            <a:off x="2832325" y="1569438"/>
            <a:ext cx="3950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400"/>
          </a:p>
        </p:txBody>
      </p:sp>
      <p:sp>
        <p:nvSpPr>
          <p:cNvPr id="1030" name="Google Shape;1030;p24"/>
          <p:cNvSpPr txBox="1"/>
          <p:nvPr/>
        </p:nvSpPr>
        <p:spPr>
          <a:xfrm>
            <a:off x="2832325" y="2179288"/>
            <a:ext cx="3950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400"/>
          </a:p>
        </p:txBody>
      </p:sp>
      <p:sp>
        <p:nvSpPr>
          <p:cNvPr id="1031" name="Google Shape;1031;p24"/>
          <p:cNvSpPr txBox="1"/>
          <p:nvPr/>
        </p:nvSpPr>
        <p:spPr>
          <a:xfrm>
            <a:off x="2832325" y="2789188"/>
            <a:ext cx="3950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400"/>
          </a:p>
        </p:txBody>
      </p:sp>
      <p:sp>
        <p:nvSpPr>
          <p:cNvPr id="1032" name="Google Shape;1032;p24"/>
          <p:cNvSpPr txBox="1"/>
          <p:nvPr/>
        </p:nvSpPr>
        <p:spPr>
          <a:xfrm>
            <a:off x="2771775" y="3399100"/>
            <a:ext cx="4010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24"/>
          <p:cNvSpPr txBox="1"/>
          <p:nvPr/>
        </p:nvSpPr>
        <p:spPr>
          <a:xfrm>
            <a:off x="7147900" y="1571300"/>
            <a:ext cx="5778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01</a:t>
            </a:r>
            <a:endParaRPr sz="2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4" name="Google Shape;1034;p24"/>
          <p:cNvSpPr txBox="1"/>
          <p:nvPr/>
        </p:nvSpPr>
        <p:spPr>
          <a:xfrm>
            <a:off x="7147900" y="2197921"/>
            <a:ext cx="5778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02</a:t>
            </a:r>
            <a:endParaRPr sz="2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24"/>
          <p:cNvSpPr txBox="1"/>
          <p:nvPr/>
        </p:nvSpPr>
        <p:spPr>
          <a:xfrm>
            <a:off x="7138625" y="2824542"/>
            <a:ext cx="5778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03</a:t>
            </a:r>
            <a:endParaRPr sz="2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6" name="Google Shape;1036;p24"/>
          <p:cNvSpPr txBox="1"/>
          <p:nvPr/>
        </p:nvSpPr>
        <p:spPr>
          <a:xfrm>
            <a:off x="7138625" y="3451163"/>
            <a:ext cx="5778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04</a:t>
            </a:r>
            <a:endParaRPr sz="2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7" name="Google Shape;1037;p24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oogle Shape;1042;p25"/>
          <p:cNvGrpSpPr/>
          <p:nvPr/>
        </p:nvGrpSpPr>
        <p:grpSpPr>
          <a:xfrm>
            <a:off x="6165198" y="1375650"/>
            <a:ext cx="1834962" cy="3045413"/>
            <a:chOff x="2623075" y="1414275"/>
            <a:chExt cx="1280325" cy="2123275"/>
          </a:xfrm>
        </p:grpSpPr>
        <p:sp>
          <p:nvSpPr>
            <p:cNvPr id="1043" name="Google Shape;1043;p25"/>
            <p:cNvSpPr/>
            <p:nvPr/>
          </p:nvSpPr>
          <p:spPr>
            <a:xfrm>
              <a:off x="2623075" y="1414275"/>
              <a:ext cx="1280325" cy="2123275"/>
            </a:xfrm>
            <a:custGeom>
              <a:avLst/>
              <a:gdLst/>
              <a:ahLst/>
              <a:cxnLst/>
              <a:rect l="l" t="t" r="r" b="b"/>
              <a:pathLst>
                <a:path w="51213" h="84931" extrusionOk="0">
                  <a:moveTo>
                    <a:pt x="36192" y="67269"/>
                  </a:moveTo>
                  <a:lnTo>
                    <a:pt x="36192" y="68004"/>
                  </a:lnTo>
                  <a:cubicBezTo>
                    <a:pt x="36509" y="68088"/>
                    <a:pt x="36893" y="68071"/>
                    <a:pt x="37077" y="68422"/>
                  </a:cubicBezTo>
                  <a:cubicBezTo>
                    <a:pt x="37161" y="68589"/>
                    <a:pt x="37244" y="68790"/>
                    <a:pt x="37244" y="68973"/>
                  </a:cubicBezTo>
                  <a:cubicBezTo>
                    <a:pt x="37228" y="69475"/>
                    <a:pt x="36877" y="69759"/>
                    <a:pt x="36108" y="69876"/>
                  </a:cubicBezTo>
                  <a:cubicBezTo>
                    <a:pt x="36108" y="69993"/>
                    <a:pt x="36091" y="70110"/>
                    <a:pt x="36091" y="70243"/>
                  </a:cubicBezTo>
                  <a:cubicBezTo>
                    <a:pt x="36091" y="70344"/>
                    <a:pt x="36108" y="70461"/>
                    <a:pt x="36125" y="70594"/>
                  </a:cubicBezTo>
                  <a:cubicBezTo>
                    <a:pt x="36476" y="70628"/>
                    <a:pt x="36843" y="70628"/>
                    <a:pt x="37061" y="70928"/>
                  </a:cubicBezTo>
                  <a:cubicBezTo>
                    <a:pt x="37161" y="71095"/>
                    <a:pt x="37228" y="71296"/>
                    <a:pt x="37228" y="71480"/>
                  </a:cubicBezTo>
                  <a:cubicBezTo>
                    <a:pt x="37244" y="72031"/>
                    <a:pt x="37027" y="72215"/>
                    <a:pt x="36058" y="72415"/>
                  </a:cubicBezTo>
                  <a:cubicBezTo>
                    <a:pt x="36041" y="72733"/>
                    <a:pt x="36025" y="73050"/>
                    <a:pt x="36008" y="73401"/>
                  </a:cubicBezTo>
                  <a:cubicBezTo>
                    <a:pt x="36158" y="73418"/>
                    <a:pt x="36275" y="73435"/>
                    <a:pt x="36409" y="73451"/>
                  </a:cubicBezTo>
                  <a:cubicBezTo>
                    <a:pt x="36893" y="73501"/>
                    <a:pt x="37178" y="73769"/>
                    <a:pt x="37194" y="74203"/>
                  </a:cubicBezTo>
                  <a:cubicBezTo>
                    <a:pt x="37194" y="74721"/>
                    <a:pt x="36977" y="74955"/>
                    <a:pt x="36426" y="75022"/>
                  </a:cubicBezTo>
                  <a:cubicBezTo>
                    <a:pt x="36342" y="75022"/>
                    <a:pt x="36259" y="75039"/>
                    <a:pt x="36142" y="75055"/>
                  </a:cubicBezTo>
                  <a:cubicBezTo>
                    <a:pt x="36125" y="75189"/>
                    <a:pt x="36125" y="75339"/>
                    <a:pt x="36125" y="75473"/>
                  </a:cubicBezTo>
                  <a:cubicBezTo>
                    <a:pt x="36125" y="75607"/>
                    <a:pt x="36142" y="75740"/>
                    <a:pt x="36158" y="75891"/>
                  </a:cubicBezTo>
                  <a:cubicBezTo>
                    <a:pt x="36325" y="75958"/>
                    <a:pt x="36509" y="76041"/>
                    <a:pt x="36676" y="76125"/>
                  </a:cubicBezTo>
                  <a:cubicBezTo>
                    <a:pt x="37027" y="76292"/>
                    <a:pt x="37111" y="76576"/>
                    <a:pt x="37094" y="76927"/>
                  </a:cubicBezTo>
                  <a:cubicBezTo>
                    <a:pt x="37077" y="77278"/>
                    <a:pt x="36877" y="77495"/>
                    <a:pt x="36576" y="77578"/>
                  </a:cubicBezTo>
                  <a:cubicBezTo>
                    <a:pt x="36259" y="77662"/>
                    <a:pt x="35908" y="77695"/>
                    <a:pt x="35574" y="77679"/>
                  </a:cubicBezTo>
                  <a:cubicBezTo>
                    <a:pt x="35139" y="77662"/>
                    <a:pt x="34788" y="77762"/>
                    <a:pt x="34471" y="78063"/>
                  </a:cubicBezTo>
                  <a:cubicBezTo>
                    <a:pt x="34086" y="78431"/>
                    <a:pt x="33669" y="78748"/>
                    <a:pt x="33284" y="79082"/>
                  </a:cubicBezTo>
                  <a:cubicBezTo>
                    <a:pt x="32349" y="79884"/>
                    <a:pt x="31413" y="80636"/>
                    <a:pt x="30411" y="81354"/>
                  </a:cubicBezTo>
                  <a:cubicBezTo>
                    <a:pt x="29341" y="82123"/>
                    <a:pt x="28406" y="83092"/>
                    <a:pt x="27386" y="83978"/>
                  </a:cubicBezTo>
                  <a:cubicBezTo>
                    <a:pt x="27102" y="84212"/>
                    <a:pt x="26785" y="84412"/>
                    <a:pt x="26484" y="84613"/>
                  </a:cubicBezTo>
                  <a:cubicBezTo>
                    <a:pt x="25999" y="84930"/>
                    <a:pt x="25498" y="84913"/>
                    <a:pt x="24997" y="84646"/>
                  </a:cubicBezTo>
                  <a:cubicBezTo>
                    <a:pt x="24295" y="84278"/>
                    <a:pt x="23727" y="83727"/>
                    <a:pt x="23142" y="83226"/>
                  </a:cubicBezTo>
                  <a:cubicBezTo>
                    <a:pt x="22441" y="82608"/>
                    <a:pt x="21772" y="81973"/>
                    <a:pt x="21054" y="81371"/>
                  </a:cubicBezTo>
                  <a:cubicBezTo>
                    <a:pt x="20786" y="81137"/>
                    <a:pt x="20452" y="81004"/>
                    <a:pt x="20185" y="80786"/>
                  </a:cubicBezTo>
                  <a:cubicBezTo>
                    <a:pt x="19450" y="80185"/>
                    <a:pt x="18731" y="79567"/>
                    <a:pt x="18013" y="78965"/>
                  </a:cubicBezTo>
                  <a:cubicBezTo>
                    <a:pt x="17578" y="78614"/>
                    <a:pt x="17161" y="78263"/>
                    <a:pt x="16726" y="77896"/>
                  </a:cubicBezTo>
                  <a:cubicBezTo>
                    <a:pt x="16542" y="77745"/>
                    <a:pt x="16342" y="77679"/>
                    <a:pt x="16108" y="77695"/>
                  </a:cubicBezTo>
                  <a:cubicBezTo>
                    <a:pt x="15757" y="77695"/>
                    <a:pt x="15390" y="77712"/>
                    <a:pt x="15039" y="77645"/>
                  </a:cubicBezTo>
                  <a:cubicBezTo>
                    <a:pt x="14521" y="77562"/>
                    <a:pt x="14253" y="77177"/>
                    <a:pt x="14320" y="76710"/>
                  </a:cubicBezTo>
                  <a:cubicBezTo>
                    <a:pt x="14370" y="76425"/>
                    <a:pt x="14521" y="76242"/>
                    <a:pt x="14771" y="76108"/>
                  </a:cubicBezTo>
                  <a:cubicBezTo>
                    <a:pt x="14922" y="76041"/>
                    <a:pt x="15089" y="75974"/>
                    <a:pt x="15273" y="75891"/>
                  </a:cubicBezTo>
                  <a:lnTo>
                    <a:pt x="15273" y="75072"/>
                  </a:lnTo>
                  <a:cubicBezTo>
                    <a:pt x="14938" y="74989"/>
                    <a:pt x="14537" y="75055"/>
                    <a:pt x="14337" y="74688"/>
                  </a:cubicBezTo>
                  <a:cubicBezTo>
                    <a:pt x="14253" y="74537"/>
                    <a:pt x="14220" y="74337"/>
                    <a:pt x="14220" y="74170"/>
                  </a:cubicBezTo>
                  <a:cubicBezTo>
                    <a:pt x="14237" y="73719"/>
                    <a:pt x="14504" y="73552"/>
                    <a:pt x="15373" y="73401"/>
                  </a:cubicBezTo>
                  <a:lnTo>
                    <a:pt x="15373" y="72415"/>
                  </a:lnTo>
                  <a:cubicBezTo>
                    <a:pt x="15206" y="72399"/>
                    <a:pt x="15072" y="72365"/>
                    <a:pt x="14938" y="72349"/>
                  </a:cubicBezTo>
                  <a:cubicBezTo>
                    <a:pt x="14420" y="72248"/>
                    <a:pt x="14187" y="71981"/>
                    <a:pt x="14187" y="71480"/>
                  </a:cubicBezTo>
                  <a:cubicBezTo>
                    <a:pt x="14187" y="70995"/>
                    <a:pt x="14437" y="70711"/>
                    <a:pt x="14955" y="70644"/>
                  </a:cubicBezTo>
                  <a:cubicBezTo>
                    <a:pt x="15055" y="70628"/>
                    <a:pt x="15139" y="70628"/>
                    <a:pt x="15289" y="70628"/>
                  </a:cubicBezTo>
                  <a:cubicBezTo>
                    <a:pt x="15306" y="70377"/>
                    <a:pt x="15339" y="70143"/>
                    <a:pt x="15356" y="69892"/>
                  </a:cubicBezTo>
                  <a:cubicBezTo>
                    <a:pt x="15189" y="69859"/>
                    <a:pt x="15055" y="69859"/>
                    <a:pt x="14938" y="69826"/>
                  </a:cubicBezTo>
                  <a:cubicBezTo>
                    <a:pt x="14454" y="69709"/>
                    <a:pt x="14170" y="69358"/>
                    <a:pt x="14187" y="68890"/>
                  </a:cubicBezTo>
                  <a:cubicBezTo>
                    <a:pt x="14203" y="68439"/>
                    <a:pt x="14487" y="68138"/>
                    <a:pt x="15005" y="68071"/>
                  </a:cubicBezTo>
                  <a:cubicBezTo>
                    <a:pt x="15055" y="68071"/>
                    <a:pt x="15122" y="68055"/>
                    <a:pt x="15222" y="68038"/>
                  </a:cubicBezTo>
                  <a:cubicBezTo>
                    <a:pt x="15239" y="67921"/>
                    <a:pt x="15256" y="67787"/>
                    <a:pt x="15256" y="67670"/>
                  </a:cubicBezTo>
                  <a:cubicBezTo>
                    <a:pt x="15273" y="67553"/>
                    <a:pt x="15256" y="67436"/>
                    <a:pt x="15256" y="67303"/>
                  </a:cubicBezTo>
                  <a:cubicBezTo>
                    <a:pt x="15189" y="67269"/>
                    <a:pt x="15106" y="67253"/>
                    <a:pt x="15039" y="67219"/>
                  </a:cubicBezTo>
                  <a:cubicBezTo>
                    <a:pt x="14688" y="67102"/>
                    <a:pt x="14554" y="66968"/>
                    <a:pt x="14554" y="66584"/>
                  </a:cubicBezTo>
                  <a:cubicBezTo>
                    <a:pt x="14554" y="66200"/>
                    <a:pt x="14554" y="65799"/>
                    <a:pt x="14621" y="65415"/>
                  </a:cubicBezTo>
                  <a:cubicBezTo>
                    <a:pt x="14771" y="64529"/>
                    <a:pt x="14688" y="63710"/>
                    <a:pt x="14153" y="62942"/>
                  </a:cubicBezTo>
                  <a:cubicBezTo>
                    <a:pt x="14036" y="62775"/>
                    <a:pt x="13936" y="62524"/>
                    <a:pt x="13969" y="62307"/>
                  </a:cubicBezTo>
                  <a:cubicBezTo>
                    <a:pt x="13986" y="62006"/>
                    <a:pt x="13902" y="61806"/>
                    <a:pt x="13702" y="61572"/>
                  </a:cubicBezTo>
                  <a:cubicBezTo>
                    <a:pt x="13385" y="61221"/>
                    <a:pt x="13117" y="60836"/>
                    <a:pt x="12833" y="60452"/>
                  </a:cubicBezTo>
                  <a:cubicBezTo>
                    <a:pt x="12131" y="59533"/>
                    <a:pt x="11730" y="58464"/>
                    <a:pt x="11530" y="57328"/>
                  </a:cubicBezTo>
                  <a:cubicBezTo>
                    <a:pt x="11379" y="56425"/>
                    <a:pt x="11363" y="55523"/>
                    <a:pt x="11296" y="54604"/>
                  </a:cubicBezTo>
                  <a:cubicBezTo>
                    <a:pt x="11229" y="53836"/>
                    <a:pt x="11179" y="53050"/>
                    <a:pt x="11095" y="52265"/>
                  </a:cubicBezTo>
                  <a:cubicBezTo>
                    <a:pt x="10945" y="51145"/>
                    <a:pt x="10594" y="50093"/>
                    <a:pt x="10176" y="49040"/>
                  </a:cubicBezTo>
                  <a:cubicBezTo>
                    <a:pt x="9859" y="48272"/>
                    <a:pt x="9542" y="47503"/>
                    <a:pt x="9191" y="46751"/>
                  </a:cubicBezTo>
                  <a:cubicBezTo>
                    <a:pt x="8907" y="46133"/>
                    <a:pt x="8572" y="45531"/>
                    <a:pt x="8222" y="44947"/>
                  </a:cubicBezTo>
                  <a:cubicBezTo>
                    <a:pt x="6985" y="42825"/>
                    <a:pt x="5648" y="40753"/>
                    <a:pt x="4512" y="38564"/>
                  </a:cubicBezTo>
                  <a:cubicBezTo>
                    <a:pt x="3694" y="36977"/>
                    <a:pt x="2892" y="35373"/>
                    <a:pt x="2206" y="33719"/>
                  </a:cubicBezTo>
                  <a:cubicBezTo>
                    <a:pt x="1187" y="31246"/>
                    <a:pt x="619" y="28656"/>
                    <a:pt x="419" y="25999"/>
                  </a:cubicBezTo>
                  <a:cubicBezTo>
                    <a:pt x="1" y="20218"/>
                    <a:pt x="1638" y="15022"/>
                    <a:pt x="4930" y="10310"/>
                  </a:cubicBezTo>
                  <a:cubicBezTo>
                    <a:pt x="6618" y="7870"/>
                    <a:pt x="8823" y="5949"/>
                    <a:pt x="11313" y="4345"/>
                  </a:cubicBezTo>
                  <a:cubicBezTo>
                    <a:pt x="13953" y="2657"/>
                    <a:pt x="16793" y="1471"/>
                    <a:pt x="19834" y="786"/>
                  </a:cubicBezTo>
                  <a:cubicBezTo>
                    <a:pt x="21538" y="418"/>
                    <a:pt x="23276" y="185"/>
                    <a:pt x="25014" y="84"/>
                  </a:cubicBezTo>
                  <a:cubicBezTo>
                    <a:pt x="26350" y="1"/>
                    <a:pt x="27670" y="185"/>
                    <a:pt x="29007" y="335"/>
                  </a:cubicBezTo>
                  <a:cubicBezTo>
                    <a:pt x="31831" y="686"/>
                    <a:pt x="34521" y="1471"/>
                    <a:pt x="37094" y="2674"/>
                  </a:cubicBezTo>
                  <a:cubicBezTo>
                    <a:pt x="40736" y="4395"/>
                    <a:pt x="43861" y="6768"/>
                    <a:pt x="46284" y="10009"/>
                  </a:cubicBezTo>
                  <a:cubicBezTo>
                    <a:pt x="48105" y="12432"/>
                    <a:pt x="49375" y="15122"/>
                    <a:pt x="50194" y="18046"/>
                  </a:cubicBezTo>
                  <a:cubicBezTo>
                    <a:pt x="50862" y="20502"/>
                    <a:pt x="51213" y="22975"/>
                    <a:pt x="51046" y="25531"/>
                  </a:cubicBezTo>
                  <a:cubicBezTo>
                    <a:pt x="50828" y="28940"/>
                    <a:pt x="50010" y="32181"/>
                    <a:pt x="48573" y="35272"/>
                  </a:cubicBezTo>
                  <a:cubicBezTo>
                    <a:pt x="47671" y="37227"/>
                    <a:pt x="46635" y="39115"/>
                    <a:pt x="45599" y="40987"/>
                  </a:cubicBezTo>
                  <a:cubicBezTo>
                    <a:pt x="44847" y="42340"/>
                    <a:pt x="43978" y="43627"/>
                    <a:pt x="43193" y="44963"/>
                  </a:cubicBezTo>
                  <a:cubicBezTo>
                    <a:pt x="42808" y="45615"/>
                    <a:pt x="42457" y="46300"/>
                    <a:pt x="42140" y="46985"/>
                  </a:cubicBezTo>
                  <a:cubicBezTo>
                    <a:pt x="41839" y="47620"/>
                    <a:pt x="41572" y="48272"/>
                    <a:pt x="41305" y="48923"/>
                  </a:cubicBezTo>
                  <a:cubicBezTo>
                    <a:pt x="40736" y="50327"/>
                    <a:pt x="40302" y="51780"/>
                    <a:pt x="40218" y="53301"/>
                  </a:cubicBezTo>
                  <a:cubicBezTo>
                    <a:pt x="40152" y="54337"/>
                    <a:pt x="40102" y="55356"/>
                    <a:pt x="40018" y="56375"/>
                  </a:cubicBezTo>
                  <a:cubicBezTo>
                    <a:pt x="39901" y="57912"/>
                    <a:pt x="39450" y="59349"/>
                    <a:pt x="38498" y="60586"/>
                  </a:cubicBezTo>
                  <a:cubicBezTo>
                    <a:pt x="38197" y="60970"/>
                    <a:pt x="37879" y="61354"/>
                    <a:pt x="37595" y="61739"/>
                  </a:cubicBezTo>
                  <a:cubicBezTo>
                    <a:pt x="37512" y="61839"/>
                    <a:pt x="37462" y="62006"/>
                    <a:pt x="37478" y="62123"/>
                  </a:cubicBezTo>
                  <a:cubicBezTo>
                    <a:pt x="37495" y="62457"/>
                    <a:pt x="37428" y="62741"/>
                    <a:pt x="37244" y="63009"/>
                  </a:cubicBezTo>
                  <a:cubicBezTo>
                    <a:pt x="36760" y="63660"/>
                    <a:pt x="36693" y="64412"/>
                    <a:pt x="36777" y="65197"/>
                  </a:cubicBezTo>
                  <a:cubicBezTo>
                    <a:pt x="36810" y="65582"/>
                    <a:pt x="36860" y="65966"/>
                    <a:pt x="36877" y="66367"/>
                  </a:cubicBezTo>
                  <a:cubicBezTo>
                    <a:pt x="36893" y="66968"/>
                    <a:pt x="36793" y="67085"/>
                    <a:pt x="36192" y="67269"/>
                  </a:cubicBezTo>
                  <a:close/>
                  <a:moveTo>
                    <a:pt x="14053" y="61488"/>
                  </a:moveTo>
                  <a:cubicBezTo>
                    <a:pt x="14537" y="61488"/>
                    <a:pt x="14922" y="61455"/>
                    <a:pt x="15306" y="61488"/>
                  </a:cubicBezTo>
                  <a:cubicBezTo>
                    <a:pt x="15640" y="61521"/>
                    <a:pt x="15974" y="61622"/>
                    <a:pt x="16309" y="61689"/>
                  </a:cubicBezTo>
                  <a:cubicBezTo>
                    <a:pt x="18046" y="61973"/>
                    <a:pt x="19801" y="62140"/>
                    <a:pt x="21555" y="62173"/>
                  </a:cubicBezTo>
                  <a:cubicBezTo>
                    <a:pt x="23644" y="62223"/>
                    <a:pt x="25732" y="62223"/>
                    <a:pt x="27804" y="62223"/>
                  </a:cubicBezTo>
                  <a:cubicBezTo>
                    <a:pt x="29759" y="62223"/>
                    <a:pt x="31714" y="62173"/>
                    <a:pt x="33669" y="61906"/>
                  </a:cubicBezTo>
                  <a:cubicBezTo>
                    <a:pt x="34370" y="61822"/>
                    <a:pt x="35089" y="61722"/>
                    <a:pt x="35774" y="61572"/>
                  </a:cubicBezTo>
                  <a:cubicBezTo>
                    <a:pt x="36292" y="61438"/>
                    <a:pt x="36760" y="61371"/>
                    <a:pt x="37278" y="61622"/>
                  </a:cubicBezTo>
                  <a:cubicBezTo>
                    <a:pt x="37612" y="61187"/>
                    <a:pt x="37929" y="60770"/>
                    <a:pt x="38247" y="60335"/>
                  </a:cubicBezTo>
                  <a:cubicBezTo>
                    <a:pt x="39015" y="59333"/>
                    <a:pt x="39450" y="58180"/>
                    <a:pt x="39617" y="56927"/>
                  </a:cubicBezTo>
                  <a:cubicBezTo>
                    <a:pt x="39717" y="56041"/>
                    <a:pt x="39784" y="55139"/>
                    <a:pt x="39801" y="54253"/>
                  </a:cubicBezTo>
                  <a:cubicBezTo>
                    <a:pt x="39851" y="52232"/>
                    <a:pt x="40302" y="50310"/>
                    <a:pt x="41121" y="48472"/>
                  </a:cubicBezTo>
                  <a:cubicBezTo>
                    <a:pt x="41338" y="47954"/>
                    <a:pt x="41538" y="47419"/>
                    <a:pt x="41789" y="46902"/>
                  </a:cubicBezTo>
                  <a:cubicBezTo>
                    <a:pt x="42140" y="46183"/>
                    <a:pt x="42508" y="45448"/>
                    <a:pt x="42909" y="44746"/>
                  </a:cubicBezTo>
                  <a:cubicBezTo>
                    <a:pt x="43878" y="43109"/>
                    <a:pt x="44880" y="41488"/>
                    <a:pt x="45849" y="39834"/>
                  </a:cubicBezTo>
                  <a:cubicBezTo>
                    <a:pt x="46200" y="39232"/>
                    <a:pt x="46451" y="38581"/>
                    <a:pt x="46818" y="37979"/>
                  </a:cubicBezTo>
                  <a:cubicBezTo>
                    <a:pt x="47570" y="36709"/>
                    <a:pt x="48138" y="35373"/>
                    <a:pt x="48723" y="34019"/>
                  </a:cubicBezTo>
                  <a:cubicBezTo>
                    <a:pt x="49007" y="33351"/>
                    <a:pt x="49291" y="32666"/>
                    <a:pt x="49508" y="31964"/>
                  </a:cubicBezTo>
                  <a:cubicBezTo>
                    <a:pt x="50077" y="30076"/>
                    <a:pt x="50511" y="28155"/>
                    <a:pt x="50628" y="26183"/>
                  </a:cubicBezTo>
                  <a:cubicBezTo>
                    <a:pt x="50695" y="25080"/>
                    <a:pt x="50745" y="23961"/>
                    <a:pt x="50695" y="22858"/>
                  </a:cubicBezTo>
                  <a:cubicBezTo>
                    <a:pt x="50595" y="20970"/>
                    <a:pt x="50143" y="19132"/>
                    <a:pt x="49592" y="17311"/>
                  </a:cubicBezTo>
                  <a:cubicBezTo>
                    <a:pt x="48740" y="14470"/>
                    <a:pt x="47370" y="11897"/>
                    <a:pt x="45532" y="9575"/>
                  </a:cubicBezTo>
                  <a:cubicBezTo>
                    <a:pt x="44279" y="7971"/>
                    <a:pt x="42792" y="6617"/>
                    <a:pt x="41137" y="5431"/>
                  </a:cubicBezTo>
                  <a:cubicBezTo>
                    <a:pt x="36543" y="2123"/>
                    <a:pt x="31380" y="569"/>
                    <a:pt x="25782" y="418"/>
                  </a:cubicBezTo>
                  <a:cubicBezTo>
                    <a:pt x="24863" y="385"/>
                    <a:pt x="23961" y="519"/>
                    <a:pt x="23042" y="602"/>
                  </a:cubicBezTo>
                  <a:cubicBezTo>
                    <a:pt x="19968" y="886"/>
                    <a:pt x="17044" y="1738"/>
                    <a:pt x="14253" y="3075"/>
                  </a:cubicBezTo>
                  <a:cubicBezTo>
                    <a:pt x="10845" y="4713"/>
                    <a:pt x="7871" y="6935"/>
                    <a:pt x="5565" y="9959"/>
                  </a:cubicBezTo>
                  <a:cubicBezTo>
                    <a:pt x="3794" y="12315"/>
                    <a:pt x="2491" y="14938"/>
                    <a:pt x="1689" y="17795"/>
                  </a:cubicBezTo>
                  <a:cubicBezTo>
                    <a:pt x="1187" y="19550"/>
                    <a:pt x="786" y="21304"/>
                    <a:pt x="703" y="23125"/>
                  </a:cubicBezTo>
                  <a:cubicBezTo>
                    <a:pt x="636" y="24763"/>
                    <a:pt x="736" y="26417"/>
                    <a:pt x="1003" y="28038"/>
                  </a:cubicBezTo>
                  <a:cubicBezTo>
                    <a:pt x="1321" y="29976"/>
                    <a:pt x="1805" y="31847"/>
                    <a:pt x="2541" y="33668"/>
                  </a:cubicBezTo>
                  <a:cubicBezTo>
                    <a:pt x="3443" y="35857"/>
                    <a:pt x="4529" y="37929"/>
                    <a:pt x="5665" y="39984"/>
                  </a:cubicBezTo>
                  <a:cubicBezTo>
                    <a:pt x="6567" y="41605"/>
                    <a:pt x="7570" y="43159"/>
                    <a:pt x="8522" y="44763"/>
                  </a:cubicBezTo>
                  <a:cubicBezTo>
                    <a:pt x="8873" y="45364"/>
                    <a:pt x="9207" y="45983"/>
                    <a:pt x="9508" y="46601"/>
                  </a:cubicBezTo>
                  <a:cubicBezTo>
                    <a:pt x="9859" y="47353"/>
                    <a:pt x="10176" y="48121"/>
                    <a:pt x="10477" y="48907"/>
                  </a:cubicBezTo>
                  <a:cubicBezTo>
                    <a:pt x="10962" y="50110"/>
                    <a:pt x="11379" y="51346"/>
                    <a:pt x="11480" y="52666"/>
                  </a:cubicBezTo>
                  <a:cubicBezTo>
                    <a:pt x="11547" y="53468"/>
                    <a:pt x="11580" y="54287"/>
                    <a:pt x="11664" y="55105"/>
                  </a:cubicBezTo>
                  <a:cubicBezTo>
                    <a:pt x="11730" y="55974"/>
                    <a:pt x="11781" y="56860"/>
                    <a:pt x="11964" y="57712"/>
                  </a:cubicBezTo>
                  <a:cubicBezTo>
                    <a:pt x="12265" y="59199"/>
                    <a:pt x="13117" y="60419"/>
                    <a:pt x="14053" y="61488"/>
                  </a:cubicBezTo>
                  <a:close/>
                  <a:moveTo>
                    <a:pt x="25715" y="66952"/>
                  </a:moveTo>
                  <a:lnTo>
                    <a:pt x="25715" y="66935"/>
                  </a:lnTo>
                  <a:lnTo>
                    <a:pt x="35674" y="66935"/>
                  </a:lnTo>
                  <a:cubicBezTo>
                    <a:pt x="35807" y="66935"/>
                    <a:pt x="35941" y="66935"/>
                    <a:pt x="36075" y="66918"/>
                  </a:cubicBezTo>
                  <a:cubicBezTo>
                    <a:pt x="36459" y="66885"/>
                    <a:pt x="36543" y="66835"/>
                    <a:pt x="36526" y="66450"/>
                  </a:cubicBezTo>
                  <a:cubicBezTo>
                    <a:pt x="36509" y="66049"/>
                    <a:pt x="36476" y="65665"/>
                    <a:pt x="36426" y="65281"/>
                  </a:cubicBezTo>
                  <a:cubicBezTo>
                    <a:pt x="36325" y="64395"/>
                    <a:pt x="36392" y="63560"/>
                    <a:pt x="36960" y="62825"/>
                  </a:cubicBezTo>
                  <a:cubicBezTo>
                    <a:pt x="37027" y="62724"/>
                    <a:pt x="37094" y="62641"/>
                    <a:pt x="37144" y="62524"/>
                  </a:cubicBezTo>
                  <a:cubicBezTo>
                    <a:pt x="37328" y="62073"/>
                    <a:pt x="37127" y="61755"/>
                    <a:pt x="36643" y="61739"/>
                  </a:cubicBezTo>
                  <a:cubicBezTo>
                    <a:pt x="36476" y="61739"/>
                    <a:pt x="36309" y="61739"/>
                    <a:pt x="36158" y="61789"/>
                  </a:cubicBezTo>
                  <a:cubicBezTo>
                    <a:pt x="34822" y="62123"/>
                    <a:pt x="33468" y="62307"/>
                    <a:pt x="32098" y="62390"/>
                  </a:cubicBezTo>
                  <a:cubicBezTo>
                    <a:pt x="28121" y="62624"/>
                    <a:pt x="24145" y="62574"/>
                    <a:pt x="20185" y="62374"/>
                  </a:cubicBezTo>
                  <a:cubicBezTo>
                    <a:pt x="18497" y="62307"/>
                    <a:pt x="16843" y="62123"/>
                    <a:pt x="15189" y="61755"/>
                  </a:cubicBezTo>
                  <a:cubicBezTo>
                    <a:pt x="14989" y="61705"/>
                    <a:pt x="14771" y="61722"/>
                    <a:pt x="14571" y="61739"/>
                  </a:cubicBezTo>
                  <a:cubicBezTo>
                    <a:pt x="14287" y="61755"/>
                    <a:pt x="14170" y="61872"/>
                    <a:pt x="14203" y="62156"/>
                  </a:cubicBezTo>
                  <a:cubicBezTo>
                    <a:pt x="14237" y="62374"/>
                    <a:pt x="14354" y="62608"/>
                    <a:pt x="14454" y="62825"/>
                  </a:cubicBezTo>
                  <a:cubicBezTo>
                    <a:pt x="14588" y="63092"/>
                    <a:pt x="14755" y="63359"/>
                    <a:pt x="14872" y="63643"/>
                  </a:cubicBezTo>
                  <a:cubicBezTo>
                    <a:pt x="15089" y="64195"/>
                    <a:pt x="15039" y="64763"/>
                    <a:pt x="14972" y="65331"/>
                  </a:cubicBezTo>
                  <a:cubicBezTo>
                    <a:pt x="14938" y="65682"/>
                    <a:pt x="14905" y="66049"/>
                    <a:pt x="14888" y="66400"/>
                  </a:cubicBezTo>
                  <a:cubicBezTo>
                    <a:pt x="14872" y="66835"/>
                    <a:pt x="14955" y="66902"/>
                    <a:pt x="15390" y="66935"/>
                  </a:cubicBezTo>
                  <a:cubicBezTo>
                    <a:pt x="15557" y="66952"/>
                    <a:pt x="15724" y="66952"/>
                    <a:pt x="15891" y="66952"/>
                  </a:cubicBezTo>
                  <a:cubicBezTo>
                    <a:pt x="19166" y="66952"/>
                    <a:pt x="22424" y="66952"/>
                    <a:pt x="25715" y="66952"/>
                  </a:cubicBezTo>
                  <a:close/>
                  <a:moveTo>
                    <a:pt x="34404" y="77695"/>
                  </a:moveTo>
                  <a:cubicBezTo>
                    <a:pt x="32349" y="77578"/>
                    <a:pt x="17545" y="77645"/>
                    <a:pt x="17111" y="77762"/>
                  </a:cubicBezTo>
                  <a:cubicBezTo>
                    <a:pt x="17512" y="78096"/>
                    <a:pt x="17913" y="78431"/>
                    <a:pt x="18297" y="78765"/>
                  </a:cubicBezTo>
                  <a:cubicBezTo>
                    <a:pt x="19015" y="79366"/>
                    <a:pt x="19717" y="79968"/>
                    <a:pt x="20436" y="80569"/>
                  </a:cubicBezTo>
                  <a:cubicBezTo>
                    <a:pt x="20619" y="80720"/>
                    <a:pt x="20803" y="80803"/>
                    <a:pt x="21054" y="80820"/>
                  </a:cubicBezTo>
                  <a:cubicBezTo>
                    <a:pt x="21906" y="80887"/>
                    <a:pt x="22758" y="80970"/>
                    <a:pt x="23627" y="81037"/>
                  </a:cubicBezTo>
                  <a:cubicBezTo>
                    <a:pt x="25866" y="81171"/>
                    <a:pt x="28088" y="81087"/>
                    <a:pt x="30310" y="80837"/>
                  </a:cubicBezTo>
                  <a:cubicBezTo>
                    <a:pt x="30594" y="80803"/>
                    <a:pt x="30828" y="80720"/>
                    <a:pt x="31045" y="80519"/>
                  </a:cubicBezTo>
                  <a:cubicBezTo>
                    <a:pt x="31831" y="79867"/>
                    <a:pt x="32616" y="79199"/>
                    <a:pt x="33401" y="78531"/>
                  </a:cubicBezTo>
                  <a:cubicBezTo>
                    <a:pt x="33702" y="78280"/>
                    <a:pt x="34020" y="78013"/>
                    <a:pt x="34404" y="77695"/>
                  </a:cubicBezTo>
                  <a:close/>
                  <a:moveTo>
                    <a:pt x="25732" y="68339"/>
                  </a:moveTo>
                  <a:lnTo>
                    <a:pt x="25732" y="68322"/>
                  </a:lnTo>
                  <a:lnTo>
                    <a:pt x="15657" y="68322"/>
                  </a:lnTo>
                  <a:cubicBezTo>
                    <a:pt x="15456" y="68322"/>
                    <a:pt x="15273" y="68322"/>
                    <a:pt x="15072" y="68339"/>
                  </a:cubicBezTo>
                  <a:cubicBezTo>
                    <a:pt x="14938" y="68372"/>
                    <a:pt x="14788" y="68422"/>
                    <a:pt x="14671" y="68506"/>
                  </a:cubicBezTo>
                  <a:cubicBezTo>
                    <a:pt x="14521" y="68623"/>
                    <a:pt x="14454" y="68823"/>
                    <a:pt x="14504" y="69024"/>
                  </a:cubicBezTo>
                  <a:cubicBezTo>
                    <a:pt x="14571" y="69258"/>
                    <a:pt x="14721" y="69458"/>
                    <a:pt x="14972" y="69475"/>
                  </a:cubicBezTo>
                  <a:cubicBezTo>
                    <a:pt x="15306" y="69508"/>
                    <a:pt x="15657" y="69525"/>
                    <a:pt x="15991" y="69525"/>
                  </a:cubicBezTo>
                  <a:cubicBezTo>
                    <a:pt x="21973" y="69525"/>
                    <a:pt x="27954" y="69525"/>
                    <a:pt x="33919" y="69525"/>
                  </a:cubicBezTo>
                  <a:cubicBezTo>
                    <a:pt x="34671" y="69525"/>
                    <a:pt x="35423" y="69525"/>
                    <a:pt x="36175" y="69508"/>
                  </a:cubicBezTo>
                  <a:cubicBezTo>
                    <a:pt x="36676" y="69491"/>
                    <a:pt x="36944" y="69258"/>
                    <a:pt x="36910" y="68873"/>
                  </a:cubicBezTo>
                  <a:cubicBezTo>
                    <a:pt x="36893" y="68506"/>
                    <a:pt x="36643" y="68339"/>
                    <a:pt x="36142" y="68339"/>
                  </a:cubicBezTo>
                  <a:cubicBezTo>
                    <a:pt x="32666" y="68339"/>
                    <a:pt x="29191" y="68339"/>
                    <a:pt x="25732" y="68339"/>
                  </a:cubicBezTo>
                  <a:close/>
                  <a:moveTo>
                    <a:pt x="25682" y="77395"/>
                  </a:moveTo>
                  <a:lnTo>
                    <a:pt x="29208" y="77395"/>
                  </a:lnTo>
                  <a:cubicBezTo>
                    <a:pt x="31396" y="77395"/>
                    <a:pt x="33602" y="77395"/>
                    <a:pt x="35807" y="77395"/>
                  </a:cubicBezTo>
                  <a:cubicBezTo>
                    <a:pt x="36025" y="77395"/>
                    <a:pt x="36259" y="77378"/>
                    <a:pt x="36476" y="77294"/>
                  </a:cubicBezTo>
                  <a:cubicBezTo>
                    <a:pt x="36893" y="77111"/>
                    <a:pt x="36944" y="76609"/>
                    <a:pt x="36543" y="76375"/>
                  </a:cubicBezTo>
                  <a:cubicBezTo>
                    <a:pt x="36342" y="76258"/>
                    <a:pt x="36091" y="76208"/>
                    <a:pt x="35858" y="76208"/>
                  </a:cubicBezTo>
                  <a:cubicBezTo>
                    <a:pt x="31664" y="76192"/>
                    <a:pt x="27470" y="76192"/>
                    <a:pt x="23293" y="76192"/>
                  </a:cubicBezTo>
                  <a:cubicBezTo>
                    <a:pt x="20753" y="76192"/>
                    <a:pt x="18197" y="76192"/>
                    <a:pt x="15657" y="76208"/>
                  </a:cubicBezTo>
                  <a:cubicBezTo>
                    <a:pt x="15406" y="76208"/>
                    <a:pt x="15139" y="76258"/>
                    <a:pt x="14905" y="76342"/>
                  </a:cubicBezTo>
                  <a:cubicBezTo>
                    <a:pt x="14705" y="76425"/>
                    <a:pt x="14588" y="76626"/>
                    <a:pt x="14604" y="76860"/>
                  </a:cubicBezTo>
                  <a:cubicBezTo>
                    <a:pt x="14621" y="77111"/>
                    <a:pt x="14771" y="77244"/>
                    <a:pt x="14989" y="77311"/>
                  </a:cubicBezTo>
                  <a:cubicBezTo>
                    <a:pt x="15189" y="77361"/>
                    <a:pt x="15406" y="77395"/>
                    <a:pt x="15623" y="77395"/>
                  </a:cubicBezTo>
                  <a:cubicBezTo>
                    <a:pt x="18965" y="77395"/>
                    <a:pt x="22324" y="77395"/>
                    <a:pt x="25682" y="77395"/>
                  </a:cubicBezTo>
                  <a:close/>
                  <a:moveTo>
                    <a:pt x="25682" y="72014"/>
                  </a:moveTo>
                  <a:lnTo>
                    <a:pt x="25682" y="72048"/>
                  </a:lnTo>
                  <a:cubicBezTo>
                    <a:pt x="29040" y="72048"/>
                    <a:pt x="32382" y="72048"/>
                    <a:pt x="35741" y="72048"/>
                  </a:cubicBezTo>
                  <a:cubicBezTo>
                    <a:pt x="35975" y="72048"/>
                    <a:pt x="36192" y="72031"/>
                    <a:pt x="36426" y="72014"/>
                  </a:cubicBezTo>
                  <a:cubicBezTo>
                    <a:pt x="36643" y="71998"/>
                    <a:pt x="36827" y="71897"/>
                    <a:pt x="36910" y="71664"/>
                  </a:cubicBezTo>
                  <a:cubicBezTo>
                    <a:pt x="37027" y="71246"/>
                    <a:pt x="36827" y="70945"/>
                    <a:pt x="36392" y="70928"/>
                  </a:cubicBezTo>
                  <a:cubicBezTo>
                    <a:pt x="36025" y="70912"/>
                    <a:pt x="35640" y="70928"/>
                    <a:pt x="35273" y="70928"/>
                  </a:cubicBezTo>
                  <a:cubicBezTo>
                    <a:pt x="28673" y="70928"/>
                    <a:pt x="22073" y="70928"/>
                    <a:pt x="15490" y="70928"/>
                  </a:cubicBezTo>
                  <a:cubicBezTo>
                    <a:pt x="15339" y="70928"/>
                    <a:pt x="15189" y="70928"/>
                    <a:pt x="15055" y="70928"/>
                  </a:cubicBezTo>
                  <a:cubicBezTo>
                    <a:pt x="14688" y="70945"/>
                    <a:pt x="14504" y="71095"/>
                    <a:pt x="14487" y="71413"/>
                  </a:cubicBezTo>
                  <a:cubicBezTo>
                    <a:pt x="14471" y="71781"/>
                    <a:pt x="14654" y="71981"/>
                    <a:pt x="15039" y="72014"/>
                  </a:cubicBezTo>
                  <a:cubicBezTo>
                    <a:pt x="15206" y="72031"/>
                    <a:pt x="15356" y="72014"/>
                    <a:pt x="15523" y="72014"/>
                  </a:cubicBezTo>
                  <a:cubicBezTo>
                    <a:pt x="18915" y="72014"/>
                    <a:pt x="22290" y="72014"/>
                    <a:pt x="25682" y="72014"/>
                  </a:cubicBezTo>
                  <a:close/>
                  <a:moveTo>
                    <a:pt x="15674" y="73435"/>
                  </a:moveTo>
                  <a:lnTo>
                    <a:pt x="35724" y="73435"/>
                  </a:lnTo>
                  <a:cubicBezTo>
                    <a:pt x="35741" y="73067"/>
                    <a:pt x="35774" y="72716"/>
                    <a:pt x="35791" y="72332"/>
                  </a:cubicBezTo>
                  <a:lnTo>
                    <a:pt x="15674" y="72332"/>
                  </a:lnTo>
                  <a:cubicBezTo>
                    <a:pt x="15674" y="72699"/>
                    <a:pt x="15674" y="73034"/>
                    <a:pt x="15674" y="73435"/>
                  </a:cubicBezTo>
                  <a:close/>
                  <a:moveTo>
                    <a:pt x="25682" y="74738"/>
                  </a:moveTo>
                  <a:lnTo>
                    <a:pt x="25682" y="74738"/>
                  </a:lnTo>
                  <a:lnTo>
                    <a:pt x="35490" y="74738"/>
                  </a:lnTo>
                  <a:cubicBezTo>
                    <a:pt x="35807" y="74738"/>
                    <a:pt x="36108" y="74755"/>
                    <a:pt x="36426" y="74721"/>
                  </a:cubicBezTo>
                  <a:cubicBezTo>
                    <a:pt x="36760" y="74705"/>
                    <a:pt x="36893" y="74554"/>
                    <a:pt x="36910" y="74253"/>
                  </a:cubicBezTo>
                  <a:cubicBezTo>
                    <a:pt x="36910" y="73936"/>
                    <a:pt x="36777" y="73786"/>
                    <a:pt x="36442" y="73735"/>
                  </a:cubicBezTo>
                  <a:cubicBezTo>
                    <a:pt x="36125" y="73702"/>
                    <a:pt x="35824" y="73702"/>
                    <a:pt x="35507" y="73702"/>
                  </a:cubicBezTo>
                  <a:cubicBezTo>
                    <a:pt x="28807" y="73702"/>
                    <a:pt x="22106" y="73702"/>
                    <a:pt x="15390" y="73702"/>
                  </a:cubicBezTo>
                  <a:cubicBezTo>
                    <a:pt x="15206" y="73702"/>
                    <a:pt x="15022" y="73719"/>
                    <a:pt x="14855" y="73752"/>
                  </a:cubicBezTo>
                  <a:cubicBezTo>
                    <a:pt x="14604" y="73836"/>
                    <a:pt x="14487" y="74019"/>
                    <a:pt x="14504" y="74270"/>
                  </a:cubicBezTo>
                  <a:cubicBezTo>
                    <a:pt x="14521" y="74537"/>
                    <a:pt x="14654" y="74688"/>
                    <a:pt x="14938" y="74721"/>
                  </a:cubicBezTo>
                  <a:cubicBezTo>
                    <a:pt x="15055" y="74738"/>
                    <a:pt x="15189" y="74738"/>
                    <a:pt x="15323" y="74738"/>
                  </a:cubicBezTo>
                  <a:cubicBezTo>
                    <a:pt x="18765" y="74738"/>
                    <a:pt x="22223" y="74738"/>
                    <a:pt x="25682" y="74738"/>
                  </a:cubicBezTo>
                  <a:close/>
                  <a:moveTo>
                    <a:pt x="35858" y="67236"/>
                  </a:moveTo>
                  <a:lnTo>
                    <a:pt x="15607" y="67236"/>
                  </a:lnTo>
                  <a:lnTo>
                    <a:pt x="15607" y="68055"/>
                  </a:lnTo>
                  <a:cubicBezTo>
                    <a:pt x="16960" y="68171"/>
                    <a:pt x="35473" y="68105"/>
                    <a:pt x="35858" y="67988"/>
                  </a:cubicBezTo>
                  <a:close/>
                  <a:moveTo>
                    <a:pt x="35807" y="75039"/>
                  </a:moveTo>
                  <a:lnTo>
                    <a:pt x="15607" y="75039"/>
                  </a:lnTo>
                  <a:lnTo>
                    <a:pt x="15607" y="75874"/>
                  </a:lnTo>
                  <a:cubicBezTo>
                    <a:pt x="16192" y="75974"/>
                    <a:pt x="35490" y="75941"/>
                    <a:pt x="35807" y="75841"/>
                  </a:cubicBezTo>
                  <a:close/>
                  <a:moveTo>
                    <a:pt x="35774" y="69859"/>
                  </a:moveTo>
                  <a:lnTo>
                    <a:pt x="15640" y="69859"/>
                  </a:lnTo>
                  <a:cubicBezTo>
                    <a:pt x="15623" y="70126"/>
                    <a:pt x="15607" y="70377"/>
                    <a:pt x="15590" y="70628"/>
                  </a:cubicBezTo>
                  <a:cubicBezTo>
                    <a:pt x="16158" y="70745"/>
                    <a:pt x="35423" y="70694"/>
                    <a:pt x="35807" y="70594"/>
                  </a:cubicBezTo>
                  <a:cubicBezTo>
                    <a:pt x="35807" y="70360"/>
                    <a:pt x="35791" y="70126"/>
                    <a:pt x="35774" y="69859"/>
                  </a:cubicBezTo>
                  <a:close/>
                  <a:moveTo>
                    <a:pt x="21438" y="81254"/>
                  </a:moveTo>
                  <a:cubicBezTo>
                    <a:pt x="22257" y="81989"/>
                    <a:pt x="23075" y="82725"/>
                    <a:pt x="23911" y="83443"/>
                  </a:cubicBezTo>
                  <a:cubicBezTo>
                    <a:pt x="24279" y="83761"/>
                    <a:pt x="24696" y="84045"/>
                    <a:pt x="25097" y="84312"/>
                  </a:cubicBezTo>
                  <a:cubicBezTo>
                    <a:pt x="25498" y="84596"/>
                    <a:pt x="25916" y="84596"/>
                    <a:pt x="26317" y="84312"/>
                  </a:cubicBezTo>
                  <a:cubicBezTo>
                    <a:pt x="26685" y="84078"/>
                    <a:pt x="27052" y="83827"/>
                    <a:pt x="27386" y="83543"/>
                  </a:cubicBezTo>
                  <a:cubicBezTo>
                    <a:pt x="28255" y="82791"/>
                    <a:pt x="29107" y="82023"/>
                    <a:pt x="29976" y="81271"/>
                  </a:cubicBezTo>
                  <a:cubicBezTo>
                    <a:pt x="27119" y="81455"/>
                    <a:pt x="24295" y="81455"/>
                    <a:pt x="21438" y="81254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2638950" y="1423900"/>
              <a:ext cx="1252750" cy="1545975"/>
            </a:xfrm>
            <a:custGeom>
              <a:avLst/>
              <a:gdLst/>
              <a:ahLst/>
              <a:cxnLst/>
              <a:rect l="l" t="t" r="r" b="b"/>
              <a:pathLst>
                <a:path w="50110" h="61839" extrusionOk="0">
                  <a:moveTo>
                    <a:pt x="13418" y="61103"/>
                  </a:moveTo>
                  <a:cubicBezTo>
                    <a:pt x="12482" y="60034"/>
                    <a:pt x="11630" y="58814"/>
                    <a:pt x="11313" y="57327"/>
                  </a:cubicBezTo>
                  <a:cubicBezTo>
                    <a:pt x="11146" y="56475"/>
                    <a:pt x="11095" y="55589"/>
                    <a:pt x="11029" y="54720"/>
                  </a:cubicBezTo>
                  <a:cubicBezTo>
                    <a:pt x="10945" y="53902"/>
                    <a:pt x="10912" y="53100"/>
                    <a:pt x="10845" y="52281"/>
                  </a:cubicBezTo>
                  <a:cubicBezTo>
                    <a:pt x="10744" y="50961"/>
                    <a:pt x="10327" y="49741"/>
                    <a:pt x="9842" y="48522"/>
                  </a:cubicBezTo>
                  <a:cubicBezTo>
                    <a:pt x="9541" y="47753"/>
                    <a:pt x="9224" y="46984"/>
                    <a:pt x="8873" y="46232"/>
                  </a:cubicBezTo>
                  <a:cubicBezTo>
                    <a:pt x="8572" y="45598"/>
                    <a:pt x="8238" y="44979"/>
                    <a:pt x="7887" y="44378"/>
                  </a:cubicBezTo>
                  <a:cubicBezTo>
                    <a:pt x="6935" y="42774"/>
                    <a:pt x="5932" y="41220"/>
                    <a:pt x="5030" y="39599"/>
                  </a:cubicBezTo>
                  <a:cubicBezTo>
                    <a:pt x="3894" y="37544"/>
                    <a:pt x="2808" y="35472"/>
                    <a:pt x="1906" y="33300"/>
                  </a:cubicBezTo>
                  <a:cubicBezTo>
                    <a:pt x="1170" y="31479"/>
                    <a:pt x="686" y="29591"/>
                    <a:pt x="368" y="27653"/>
                  </a:cubicBezTo>
                  <a:cubicBezTo>
                    <a:pt x="101" y="26032"/>
                    <a:pt x="1" y="24378"/>
                    <a:pt x="68" y="22740"/>
                  </a:cubicBezTo>
                  <a:cubicBezTo>
                    <a:pt x="151" y="20919"/>
                    <a:pt x="552" y="19165"/>
                    <a:pt x="1054" y="17410"/>
                  </a:cubicBezTo>
                  <a:cubicBezTo>
                    <a:pt x="1856" y="14553"/>
                    <a:pt x="3159" y="11930"/>
                    <a:pt x="4930" y="9591"/>
                  </a:cubicBezTo>
                  <a:cubicBezTo>
                    <a:pt x="7236" y="6550"/>
                    <a:pt x="10210" y="4328"/>
                    <a:pt x="13618" y="2690"/>
                  </a:cubicBezTo>
                  <a:cubicBezTo>
                    <a:pt x="16409" y="1353"/>
                    <a:pt x="19333" y="501"/>
                    <a:pt x="22407" y="217"/>
                  </a:cubicBezTo>
                  <a:cubicBezTo>
                    <a:pt x="23326" y="134"/>
                    <a:pt x="24228" y="0"/>
                    <a:pt x="25147" y="33"/>
                  </a:cubicBezTo>
                  <a:cubicBezTo>
                    <a:pt x="30745" y="184"/>
                    <a:pt x="35908" y="1738"/>
                    <a:pt x="40502" y="5046"/>
                  </a:cubicBezTo>
                  <a:cubicBezTo>
                    <a:pt x="42157" y="6232"/>
                    <a:pt x="43644" y="7602"/>
                    <a:pt x="44897" y="9190"/>
                  </a:cubicBezTo>
                  <a:cubicBezTo>
                    <a:pt x="46735" y="11512"/>
                    <a:pt x="48105" y="14102"/>
                    <a:pt x="48957" y="16926"/>
                  </a:cubicBezTo>
                  <a:cubicBezTo>
                    <a:pt x="49508" y="18747"/>
                    <a:pt x="49960" y="20585"/>
                    <a:pt x="50060" y="22473"/>
                  </a:cubicBezTo>
                  <a:cubicBezTo>
                    <a:pt x="50110" y="23576"/>
                    <a:pt x="50060" y="24695"/>
                    <a:pt x="49993" y="25798"/>
                  </a:cubicBezTo>
                  <a:cubicBezTo>
                    <a:pt x="49876" y="27770"/>
                    <a:pt x="49442" y="29691"/>
                    <a:pt x="48873" y="31579"/>
                  </a:cubicBezTo>
                  <a:cubicBezTo>
                    <a:pt x="48656" y="32281"/>
                    <a:pt x="48372" y="32966"/>
                    <a:pt x="48088" y="33634"/>
                  </a:cubicBezTo>
                  <a:cubicBezTo>
                    <a:pt x="47503" y="34988"/>
                    <a:pt x="46935" y="36324"/>
                    <a:pt x="46183" y="37594"/>
                  </a:cubicBezTo>
                  <a:cubicBezTo>
                    <a:pt x="45816" y="38196"/>
                    <a:pt x="45565" y="38847"/>
                    <a:pt x="45214" y="39449"/>
                  </a:cubicBezTo>
                  <a:cubicBezTo>
                    <a:pt x="44245" y="41103"/>
                    <a:pt x="43243" y="42724"/>
                    <a:pt x="42274" y="44361"/>
                  </a:cubicBezTo>
                  <a:cubicBezTo>
                    <a:pt x="41873" y="45063"/>
                    <a:pt x="41505" y="45798"/>
                    <a:pt x="41154" y="46533"/>
                  </a:cubicBezTo>
                  <a:cubicBezTo>
                    <a:pt x="40903" y="47034"/>
                    <a:pt x="40703" y="47569"/>
                    <a:pt x="40486" y="48104"/>
                  </a:cubicBezTo>
                  <a:cubicBezTo>
                    <a:pt x="39667" y="49942"/>
                    <a:pt x="39216" y="51847"/>
                    <a:pt x="39166" y="53868"/>
                  </a:cubicBezTo>
                  <a:cubicBezTo>
                    <a:pt x="39149" y="54754"/>
                    <a:pt x="39082" y="55656"/>
                    <a:pt x="38982" y="56542"/>
                  </a:cubicBezTo>
                  <a:cubicBezTo>
                    <a:pt x="38815" y="57795"/>
                    <a:pt x="38380" y="58948"/>
                    <a:pt x="37612" y="59950"/>
                  </a:cubicBezTo>
                  <a:cubicBezTo>
                    <a:pt x="37294" y="60385"/>
                    <a:pt x="36977" y="60802"/>
                    <a:pt x="36643" y="61237"/>
                  </a:cubicBezTo>
                  <a:cubicBezTo>
                    <a:pt x="36125" y="60986"/>
                    <a:pt x="35657" y="61070"/>
                    <a:pt x="35139" y="61187"/>
                  </a:cubicBezTo>
                  <a:cubicBezTo>
                    <a:pt x="34454" y="61337"/>
                    <a:pt x="33735" y="61437"/>
                    <a:pt x="33034" y="61537"/>
                  </a:cubicBezTo>
                  <a:cubicBezTo>
                    <a:pt x="31079" y="61788"/>
                    <a:pt x="29124" y="61838"/>
                    <a:pt x="27169" y="61838"/>
                  </a:cubicBezTo>
                  <a:cubicBezTo>
                    <a:pt x="25097" y="61838"/>
                    <a:pt x="23009" y="61838"/>
                    <a:pt x="20920" y="61788"/>
                  </a:cubicBezTo>
                  <a:cubicBezTo>
                    <a:pt x="19166" y="61755"/>
                    <a:pt x="17411" y="61588"/>
                    <a:pt x="15674" y="61304"/>
                  </a:cubicBezTo>
                  <a:cubicBezTo>
                    <a:pt x="15339" y="61237"/>
                    <a:pt x="15005" y="61136"/>
                    <a:pt x="14671" y="61103"/>
                  </a:cubicBezTo>
                  <a:cubicBezTo>
                    <a:pt x="14287" y="61070"/>
                    <a:pt x="13902" y="61103"/>
                    <a:pt x="13418" y="61103"/>
                  </a:cubicBezTo>
                  <a:close/>
                  <a:moveTo>
                    <a:pt x="4495" y="24762"/>
                  </a:moveTo>
                  <a:cubicBezTo>
                    <a:pt x="4562" y="25631"/>
                    <a:pt x="4596" y="26516"/>
                    <a:pt x="4713" y="27385"/>
                  </a:cubicBezTo>
                  <a:cubicBezTo>
                    <a:pt x="5047" y="30176"/>
                    <a:pt x="6033" y="32749"/>
                    <a:pt x="7303" y="35222"/>
                  </a:cubicBezTo>
                  <a:cubicBezTo>
                    <a:pt x="8322" y="37227"/>
                    <a:pt x="9458" y="39181"/>
                    <a:pt x="10644" y="41086"/>
                  </a:cubicBezTo>
                  <a:cubicBezTo>
                    <a:pt x="11196" y="41955"/>
                    <a:pt x="11663" y="42857"/>
                    <a:pt x="12064" y="43810"/>
                  </a:cubicBezTo>
                  <a:cubicBezTo>
                    <a:pt x="12549" y="44946"/>
                    <a:pt x="13050" y="46082"/>
                    <a:pt x="13217" y="47319"/>
                  </a:cubicBezTo>
                  <a:cubicBezTo>
                    <a:pt x="13368" y="48405"/>
                    <a:pt x="13401" y="49491"/>
                    <a:pt x="13468" y="50577"/>
                  </a:cubicBezTo>
                  <a:cubicBezTo>
                    <a:pt x="13518" y="51195"/>
                    <a:pt x="13635" y="51796"/>
                    <a:pt x="13819" y="52398"/>
                  </a:cubicBezTo>
                  <a:cubicBezTo>
                    <a:pt x="14086" y="53283"/>
                    <a:pt x="14554" y="54019"/>
                    <a:pt x="15139" y="54704"/>
                  </a:cubicBezTo>
                  <a:cubicBezTo>
                    <a:pt x="15824" y="55506"/>
                    <a:pt x="16576" y="56224"/>
                    <a:pt x="17545" y="56675"/>
                  </a:cubicBezTo>
                  <a:cubicBezTo>
                    <a:pt x="18146" y="56959"/>
                    <a:pt x="18748" y="57243"/>
                    <a:pt x="19383" y="57477"/>
                  </a:cubicBezTo>
                  <a:cubicBezTo>
                    <a:pt x="21822" y="58413"/>
                    <a:pt x="24362" y="58730"/>
                    <a:pt x="26969" y="58313"/>
                  </a:cubicBezTo>
                  <a:cubicBezTo>
                    <a:pt x="29324" y="57945"/>
                    <a:pt x="31513" y="57076"/>
                    <a:pt x="33585" y="55923"/>
                  </a:cubicBezTo>
                  <a:cubicBezTo>
                    <a:pt x="34855" y="55205"/>
                    <a:pt x="35741" y="54119"/>
                    <a:pt x="36258" y="52732"/>
                  </a:cubicBezTo>
                  <a:cubicBezTo>
                    <a:pt x="36559" y="51947"/>
                    <a:pt x="36693" y="51128"/>
                    <a:pt x="36743" y="50293"/>
                  </a:cubicBezTo>
                  <a:cubicBezTo>
                    <a:pt x="36793" y="49273"/>
                    <a:pt x="36827" y="48238"/>
                    <a:pt x="36994" y="47235"/>
                  </a:cubicBezTo>
                  <a:cubicBezTo>
                    <a:pt x="37328" y="45347"/>
                    <a:pt x="38147" y="43643"/>
                    <a:pt x="39015" y="41955"/>
                  </a:cubicBezTo>
                  <a:cubicBezTo>
                    <a:pt x="39500" y="41036"/>
                    <a:pt x="40068" y="40167"/>
                    <a:pt x="40619" y="39282"/>
                  </a:cubicBezTo>
                  <a:cubicBezTo>
                    <a:pt x="41789" y="37410"/>
                    <a:pt x="42792" y="35455"/>
                    <a:pt x="43727" y="33467"/>
                  </a:cubicBezTo>
                  <a:cubicBezTo>
                    <a:pt x="44663" y="31445"/>
                    <a:pt x="45231" y="29340"/>
                    <a:pt x="45532" y="27151"/>
                  </a:cubicBezTo>
                  <a:cubicBezTo>
                    <a:pt x="45883" y="24394"/>
                    <a:pt x="45582" y="21688"/>
                    <a:pt x="44746" y="19048"/>
                  </a:cubicBezTo>
                  <a:cubicBezTo>
                    <a:pt x="43660" y="15556"/>
                    <a:pt x="41772" y="12565"/>
                    <a:pt x="38965" y="10209"/>
                  </a:cubicBezTo>
                  <a:cubicBezTo>
                    <a:pt x="35406" y="7218"/>
                    <a:pt x="31229" y="5647"/>
                    <a:pt x="26618" y="5213"/>
                  </a:cubicBezTo>
                  <a:cubicBezTo>
                    <a:pt x="25348" y="5096"/>
                    <a:pt x="24078" y="5130"/>
                    <a:pt x="22825" y="5313"/>
                  </a:cubicBezTo>
                  <a:cubicBezTo>
                    <a:pt x="21388" y="5514"/>
                    <a:pt x="19951" y="5748"/>
                    <a:pt x="18564" y="6199"/>
                  </a:cubicBezTo>
                  <a:cubicBezTo>
                    <a:pt x="15757" y="7101"/>
                    <a:pt x="13201" y="8471"/>
                    <a:pt x="10978" y="10426"/>
                  </a:cubicBezTo>
                  <a:cubicBezTo>
                    <a:pt x="8338" y="12749"/>
                    <a:pt x="6517" y="15622"/>
                    <a:pt x="5465" y="18981"/>
                  </a:cubicBezTo>
                  <a:cubicBezTo>
                    <a:pt x="4896" y="20869"/>
                    <a:pt x="4479" y="22774"/>
                    <a:pt x="4495" y="24762"/>
                  </a:cubicBezTo>
                  <a:close/>
                </a:path>
              </a:pathLst>
            </a:custGeom>
            <a:solidFill>
              <a:srgbClr val="E0719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2977300" y="2956900"/>
              <a:ext cx="578975" cy="131175"/>
            </a:xfrm>
            <a:custGeom>
              <a:avLst/>
              <a:gdLst/>
              <a:ahLst/>
              <a:cxnLst/>
              <a:rect l="l" t="t" r="r" b="b"/>
              <a:pathLst>
                <a:path w="23159" h="5247" extrusionOk="0">
                  <a:moveTo>
                    <a:pt x="11546" y="5247"/>
                  </a:moveTo>
                  <a:lnTo>
                    <a:pt x="1722" y="5247"/>
                  </a:lnTo>
                  <a:cubicBezTo>
                    <a:pt x="1555" y="5247"/>
                    <a:pt x="1388" y="5247"/>
                    <a:pt x="1221" y="5230"/>
                  </a:cubicBezTo>
                  <a:cubicBezTo>
                    <a:pt x="786" y="5197"/>
                    <a:pt x="703" y="5130"/>
                    <a:pt x="719" y="4695"/>
                  </a:cubicBezTo>
                  <a:cubicBezTo>
                    <a:pt x="736" y="4328"/>
                    <a:pt x="769" y="3977"/>
                    <a:pt x="803" y="3626"/>
                  </a:cubicBezTo>
                  <a:cubicBezTo>
                    <a:pt x="870" y="3058"/>
                    <a:pt x="920" y="2473"/>
                    <a:pt x="703" y="1938"/>
                  </a:cubicBezTo>
                  <a:cubicBezTo>
                    <a:pt x="586" y="1654"/>
                    <a:pt x="419" y="1387"/>
                    <a:pt x="285" y="1120"/>
                  </a:cubicBezTo>
                  <a:cubicBezTo>
                    <a:pt x="185" y="903"/>
                    <a:pt x="68" y="669"/>
                    <a:pt x="34" y="435"/>
                  </a:cubicBezTo>
                  <a:cubicBezTo>
                    <a:pt x="1" y="167"/>
                    <a:pt x="118" y="50"/>
                    <a:pt x="402" y="17"/>
                  </a:cubicBezTo>
                  <a:cubicBezTo>
                    <a:pt x="602" y="0"/>
                    <a:pt x="820" y="0"/>
                    <a:pt x="1020" y="50"/>
                  </a:cubicBezTo>
                  <a:cubicBezTo>
                    <a:pt x="2674" y="418"/>
                    <a:pt x="4328" y="602"/>
                    <a:pt x="6016" y="669"/>
                  </a:cubicBezTo>
                  <a:cubicBezTo>
                    <a:pt x="9976" y="852"/>
                    <a:pt x="13952" y="919"/>
                    <a:pt x="17929" y="685"/>
                  </a:cubicBezTo>
                  <a:cubicBezTo>
                    <a:pt x="19299" y="602"/>
                    <a:pt x="20653" y="418"/>
                    <a:pt x="21989" y="84"/>
                  </a:cubicBezTo>
                  <a:cubicBezTo>
                    <a:pt x="22140" y="34"/>
                    <a:pt x="22307" y="34"/>
                    <a:pt x="22474" y="34"/>
                  </a:cubicBezTo>
                  <a:cubicBezTo>
                    <a:pt x="22958" y="50"/>
                    <a:pt x="23159" y="351"/>
                    <a:pt x="22975" y="819"/>
                  </a:cubicBezTo>
                  <a:cubicBezTo>
                    <a:pt x="22925" y="919"/>
                    <a:pt x="22858" y="1019"/>
                    <a:pt x="22791" y="1120"/>
                  </a:cubicBezTo>
                  <a:cubicBezTo>
                    <a:pt x="22223" y="1855"/>
                    <a:pt x="22156" y="2690"/>
                    <a:pt x="22257" y="3576"/>
                  </a:cubicBezTo>
                  <a:cubicBezTo>
                    <a:pt x="22307" y="3960"/>
                    <a:pt x="22340" y="4344"/>
                    <a:pt x="22357" y="4745"/>
                  </a:cubicBezTo>
                  <a:cubicBezTo>
                    <a:pt x="22374" y="5113"/>
                    <a:pt x="22290" y="5180"/>
                    <a:pt x="21906" y="5213"/>
                  </a:cubicBezTo>
                  <a:cubicBezTo>
                    <a:pt x="21772" y="5230"/>
                    <a:pt x="21638" y="5230"/>
                    <a:pt x="21505" y="5230"/>
                  </a:cubicBezTo>
                  <a:lnTo>
                    <a:pt x="11546" y="5230"/>
                  </a:ln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3050825" y="3353725"/>
              <a:ext cx="432350" cy="89825"/>
            </a:xfrm>
            <a:custGeom>
              <a:avLst/>
              <a:gdLst/>
              <a:ahLst/>
              <a:cxnLst/>
              <a:rect l="l" t="t" r="r" b="b"/>
              <a:pathLst>
                <a:path w="17294" h="3593" extrusionOk="0">
                  <a:moveTo>
                    <a:pt x="17294" y="117"/>
                  </a:moveTo>
                  <a:cubicBezTo>
                    <a:pt x="16910" y="435"/>
                    <a:pt x="16592" y="702"/>
                    <a:pt x="16291" y="953"/>
                  </a:cubicBezTo>
                  <a:cubicBezTo>
                    <a:pt x="15506" y="1621"/>
                    <a:pt x="14721" y="2273"/>
                    <a:pt x="13935" y="2941"/>
                  </a:cubicBezTo>
                  <a:cubicBezTo>
                    <a:pt x="13718" y="3125"/>
                    <a:pt x="13484" y="3225"/>
                    <a:pt x="13200" y="3259"/>
                  </a:cubicBezTo>
                  <a:cubicBezTo>
                    <a:pt x="10978" y="3509"/>
                    <a:pt x="8739" y="3593"/>
                    <a:pt x="6517" y="3442"/>
                  </a:cubicBezTo>
                  <a:cubicBezTo>
                    <a:pt x="5648" y="3392"/>
                    <a:pt x="4796" y="3309"/>
                    <a:pt x="3927" y="3242"/>
                  </a:cubicBezTo>
                  <a:cubicBezTo>
                    <a:pt x="3693" y="3225"/>
                    <a:pt x="3493" y="3142"/>
                    <a:pt x="3326" y="2991"/>
                  </a:cubicBezTo>
                  <a:cubicBezTo>
                    <a:pt x="2607" y="2390"/>
                    <a:pt x="1905" y="1788"/>
                    <a:pt x="1187" y="1187"/>
                  </a:cubicBezTo>
                  <a:cubicBezTo>
                    <a:pt x="786" y="853"/>
                    <a:pt x="402" y="518"/>
                    <a:pt x="1" y="184"/>
                  </a:cubicBezTo>
                  <a:cubicBezTo>
                    <a:pt x="435" y="67"/>
                    <a:pt x="15239" y="0"/>
                    <a:pt x="17294" y="117"/>
                  </a:cubicBez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2984400" y="3122300"/>
              <a:ext cx="562275" cy="30525"/>
            </a:xfrm>
            <a:custGeom>
              <a:avLst/>
              <a:gdLst/>
              <a:ahLst/>
              <a:cxnLst/>
              <a:rect l="l" t="t" r="r" b="b"/>
              <a:pathLst>
                <a:path w="22491" h="1221" extrusionOk="0">
                  <a:moveTo>
                    <a:pt x="11279" y="18"/>
                  </a:moveTo>
                  <a:lnTo>
                    <a:pt x="21672" y="18"/>
                  </a:lnTo>
                  <a:cubicBezTo>
                    <a:pt x="22190" y="18"/>
                    <a:pt x="22440" y="185"/>
                    <a:pt x="22457" y="552"/>
                  </a:cubicBezTo>
                  <a:cubicBezTo>
                    <a:pt x="22491" y="937"/>
                    <a:pt x="22223" y="1187"/>
                    <a:pt x="21722" y="1187"/>
                  </a:cubicBezTo>
                  <a:cubicBezTo>
                    <a:pt x="20970" y="1204"/>
                    <a:pt x="20218" y="1204"/>
                    <a:pt x="19466" y="1204"/>
                  </a:cubicBezTo>
                  <a:cubicBezTo>
                    <a:pt x="13485" y="1221"/>
                    <a:pt x="7520" y="1221"/>
                    <a:pt x="1538" y="1204"/>
                  </a:cubicBezTo>
                  <a:cubicBezTo>
                    <a:pt x="1204" y="1204"/>
                    <a:pt x="853" y="1187"/>
                    <a:pt x="519" y="1154"/>
                  </a:cubicBezTo>
                  <a:cubicBezTo>
                    <a:pt x="252" y="1137"/>
                    <a:pt x="118" y="953"/>
                    <a:pt x="51" y="703"/>
                  </a:cubicBezTo>
                  <a:cubicBezTo>
                    <a:pt x="1" y="502"/>
                    <a:pt x="68" y="302"/>
                    <a:pt x="218" y="185"/>
                  </a:cubicBezTo>
                  <a:cubicBezTo>
                    <a:pt x="335" y="101"/>
                    <a:pt x="485" y="51"/>
                    <a:pt x="619" y="18"/>
                  </a:cubicBezTo>
                  <a:cubicBezTo>
                    <a:pt x="820" y="1"/>
                    <a:pt x="1003" y="1"/>
                    <a:pt x="1204" y="1"/>
                  </a:cubicBezTo>
                  <a:lnTo>
                    <a:pt x="11279" y="1"/>
                  </a:ln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2987750" y="3319050"/>
              <a:ext cx="558925" cy="30100"/>
            </a:xfrm>
            <a:custGeom>
              <a:avLst/>
              <a:gdLst/>
              <a:ahLst/>
              <a:cxnLst/>
              <a:rect l="l" t="t" r="r" b="b"/>
              <a:pathLst>
                <a:path w="22357" h="1204" extrusionOk="0">
                  <a:moveTo>
                    <a:pt x="11095" y="1204"/>
                  </a:moveTo>
                  <a:cubicBezTo>
                    <a:pt x="7737" y="1204"/>
                    <a:pt x="4378" y="1204"/>
                    <a:pt x="1020" y="1204"/>
                  </a:cubicBezTo>
                  <a:cubicBezTo>
                    <a:pt x="819" y="1204"/>
                    <a:pt x="602" y="1170"/>
                    <a:pt x="402" y="1120"/>
                  </a:cubicBezTo>
                  <a:cubicBezTo>
                    <a:pt x="184" y="1053"/>
                    <a:pt x="34" y="903"/>
                    <a:pt x="17" y="669"/>
                  </a:cubicBezTo>
                  <a:cubicBezTo>
                    <a:pt x="1" y="435"/>
                    <a:pt x="118" y="234"/>
                    <a:pt x="318" y="151"/>
                  </a:cubicBezTo>
                  <a:cubicBezTo>
                    <a:pt x="552" y="67"/>
                    <a:pt x="819" y="1"/>
                    <a:pt x="1070" y="1"/>
                  </a:cubicBezTo>
                  <a:cubicBezTo>
                    <a:pt x="3610" y="1"/>
                    <a:pt x="6149" y="1"/>
                    <a:pt x="8706" y="1"/>
                  </a:cubicBezTo>
                  <a:cubicBezTo>
                    <a:pt x="12883" y="1"/>
                    <a:pt x="17077" y="1"/>
                    <a:pt x="21254" y="17"/>
                  </a:cubicBezTo>
                  <a:cubicBezTo>
                    <a:pt x="21488" y="17"/>
                    <a:pt x="21755" y="67"/>
                    <a:pt x="21956" y="184"/>
                  </a:cubicBezTo>
                  <a:cubicBezTo>
                    <a:pt x="22357" y="418"/>
                    <a:pt x="22306" y="920"/>
                    <a:pt x="21889" y="1103"/>
                  </a:cubicBezTo>
                  <a:cubicBezTo>
                    <a:pt x="21672" y="1170"/>
                    <a:pt x="21438" y="1204"/>
                    <a:pt x="21220" y="1204"/>
                  </a:cubicBezTo>
                  <a:cubicBezTo>
                    <a:pt x="19015" y="1204"/>
                    <a:pt x="16809" y="1204"/>
                    <a:pt x="14621" y="1204"/>
                  </a:cubicBezTo>
                  <a:cubicBezTo>
                    <a:pt x="13451" y="1204"/>
                    <a:pt x="12265" y="1204"/>
                    <a:pt x="11095" y="1204"/>
                  </a:cubicBez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2984825" y="3187050"/>
              <a:ext cx="563950" cy="28425"/>
            </a:xfrm>
            <a:custGeom>
              <a:avLst/>
              <a:gdLst/>
              <a:ahLst/>
              <a:cxnLst/>
              <a:rect l="l" t="t" r="r" b="b"/>
              <a:pathLst>
                <a:path w="22558" h="1137" extrusionOk="0">
                  <a:moveTo>
                    <a:pt x="11212" y="1103"/>
                  </a:moveTo>
                  <a:lnTo>
                    <a:pt x="1053" y="1103"/>
                  </a:lnTo>
                  <a:cubicBezTo>
                    <a:pt x="886" y="1103"/>
                    <a:pt x="719" y="1120"/>
                    <a:pt x="569" y="1103"/>
                  </a:cubicBezTo>
                  <a:cubicBezTo>
                    <a:pt x="168" y="1070"/>
                    <a:pt x="1" y="870"/>
                    <a:pt x="17" y="502"/>
                  </a:cubicBezTo>
                  <a:cubicBezTo>
                    <a:pt x="34" y="184"/>
                    <a:pt x="218" y="34"/>
                    <a:pt x="569" y="17"/>
                  </a:cubicBezTo>
                  <a:cubicBezTo>
                    <a:pt x="719" y="17"/>
                    <a:pt x="869" y="17"/>
                    <a:pt x="1020" y="17"/>
                  </a:cubicBezTo>
                  <a:cubicBezTo>
                    <a:pt x="7603" y="34"/>
                    <a:pt x="14203" y="34"/>
                    <a:pt x="20803" y="34"/>
                  </a:cubicBezTo>
                  <a:cubicBezTo>
                    <a:pt x="21170" y="34"/>
                    <a:pt x="21538" y="1"/>
                    <a:pt x="21922" y="17"/>
                  </a:cubicBezTo>
                  <a:cubicBezTo>
                    <a:pt x="22357" y="34"/>
                    <a:pt x="22557" y="352"/>
                    <a:pt x="22423" y="753"/>
                  </a:cubicBezTo>
                  <a:cubicBezTo>
                    <a:pt x="22357" y="986"/>
                    <a:pt x="22173" y="1087"/>
                    <a:pt x="21956" y="1103"/>
                  </a:cubicBezTo>
                  <a:cubicBezTo>
                    <a:pt x="21722" y="1120"/>
                    <a:pt x="21505" y="1137"/>
                    <a:pt x="21271" y="1137"/>
                  </a:cubicBezTo>
                  <a:cubicBezTo>
                    <a:pt x="17912" y="1137"/>
                    <a:pt x="14554" y="1137"/>
                    <a:pt x="11212" y="1137"/>
                  </a:cubicBezTo>
                  <a:cubicBezTo>
                    <a:pt x="11212" y="1120"/>
                    <a:pt x="11212" y="1120"/>
                    <a:pt x="11212" y="1103"/>
                  </a:cubicBez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3014900" y="3222550"/>
              <a:ext cx="502950" cy="27600"/>
            </a:xfrm>
            <a:custGeom>
              <a:avLst/>
              <a:gdLst/>
              <a:ahLst/>
              <a:cxnLst/>
              <a:rect l="l" t="t" r="r" b="b"/>
              <a:pathLst>
                <a:path w="20118" h="1104" extrusionOk="0">
                  <a:moveTo>
                    <a:pt x="1" y="1104"/>
                  </a:moveTo>
                  <a:lnTo>
                    <a:pt x="1" y="1"/>
                  </a:lnTo>
                  <a:lnTo>
                    <a:pt x="20118" y="1"/>
                  </a:lnTo>
                  <a:cubicBezTo>
                    <a:pt x="20084" y="385"/>
                    <a:pt x="20068" y="736"/>
                    <a:pt x="20051" y="1104"/>
                  </a:cubicBez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2985250" y="3256400"/>
              <a:ext cx="560600" cy="26325"/>
            </a:xfrm>
            <a:custGeom>
              <a:avLst/>
              <a:gdLst/>
              <a:ahLst/>
              <a:cxnLst/>
              <a:rect l="l" t="t" r="r" b="b"/>
              <a:pathLst>
                <a:path w="22424" h="1053" extrusionOk="0">
                  <a:moveTo>
                    <a:pt x="11195" y="1053"/>
                  </a:moveTo>
                  <a:lnTo>
                    <a:pt x="836" y="1053"/>
                  </a:lnTo>
                  <a:cubicBezTo>
                    <a:pt x="702" y="1053"/>
                    <a:pt x="568" y="1053"/>
                    <a:pt x="435" y="1036"/>
                  </a:cubicBezTo>
                  <a:cubicBezTo>
                    <a:pt x="167" y="1003"/>
                    <a:pt x="34" y="852"/>
                    <a:pt x="17" y="585"/>
                  </a:cubicBezTo>
                  <a:cubicBezTo>
                    <a:pt x="0" y="334"/>
                    <a:pt x="117" y="134"/>
                    <a:pt x="368" y="67"/>
                  </a:cubicBezTo>
                  <a:cubicBezTo>
                    <a:pt x="535" y="34"/>
                    <a:pt x="719" y="17"/>
                    <a:pt x="903" y="17"/>
                  </a:cubicBezTo>
                  <a:cubicBezTo>
                    <a:pt x="7603" y="17"/>
                    <a:pt x="14320" y="17"/>
                    <a:pt x="21020" y="0"/>
                  </a:cubicBezTo>
                  <a:cubicBezTo>
                    <a:pt x="21337" y="0"/>
                    <a:pt x="21638" y="17"/>
                    <a:pt x="21955" y="50"/>
                  </a:cubicBezTo>
                  <a:cubicBezTo>
                    <a:pt x="22290" y="84"/>
                    <a:pt x="22423" y="251"/>
                    <a:pt x="22423" y="552"/>
                  </a:cubicBezTo>
                  <a:cubicBezTo>
                    <a:pt x="22406" y="869"/>
                    <a:pt x="22273" y="1020"/>
                    <a:pt x="21939" y="1036"/>
                  </a:cubicBezTo>
                  <a:cubicBezTo>
                    <a:pt x="21621" y="1053"/>
                    <a:pt x="21320" y="1053"/>
                    <a:pt x="21003" y="1053"/>
                  </a:cubicBezTo>
                  <a:lnTo>
                    <a:pt x="11178" y="1053"/>
                  </a:lnTo>
                  <a:cubicBezTo>
                    <a:pt x="11195" y="1053"/>
                    <a:pt x="11195" y="1053"/>
                    <a:pt x="11195" y="1053"/>
                  </a:cubicBez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3013225" y="3095150"/>
              <a:ext cx="506300" cy="23425"/>
            </a:xfrm>
            <a:custGeom>
              <a:avLst/>
              <a:gdLst/>
              <a:ahLst/>
              <a:cxnLst/>
              <a:rect l="l" t="t" r="r" b="b"/>
              <a:pathLst>
                <a:path w="20252" h="937" extrusionOk="0">
                  <a:moveTo>
                    <a:pt x="20252" y="1"/>
                  </a:moveTo>
                  <a:lnTo>
                    <a:pt x="20252" y="753"/>
                  </a:lnTo>
                  <a:cubicBezTo>
                    <a:pt x="19867" y="870"/>
                    <a:pt x="1354" y="936"/>
                    <a:pt x="1" y="82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3013225" y="3290225"/>
              <a:ext cx="505050" cy="23425"/>
            </a:xfrm>
            <a:custGeom>
              <a:avLst/>
              <a:gdLst/>
              <a:ahLst/>
              <a:cxnLst/>
              <a:rect l="l" t="t" r="r" b="b"/>
              <a:pathLst>
                <a:path w="20202" h="937" extrusionOk="0">
                  <a:moveTo>
                    <a:pt x="20201" y="1"/>
                  </a:moveTo>
                  <a:lnTo>
                    <a:pt x="20201" y="803"/>
                  </a:lnTo>
                  <a:cubicBezTo>
                    <a:pt x="19884" y="903"/>
                    <a:pt x="586" y="936"/>
                    <a:pt x="1" y="8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3012825" y="3160750"/>
              <a:ext cx="505875" cy="22150"/>
            </a:xfrm>
            <a:custGeom>
              <a:avLst/>
              <a:gdLst/>
              <a:ahLst/>
              <a:cxnLst/>
              <a:rect l="l" t="t" r="r" b="b"/>
              <a:pathLst>
                <a:path w="20235" h="886" extrusionOk="0">
                  <a:moveTo>
                    <a:pt x="20184" y="0"/>
                  </a:moveTo>
                  <a:cubicBezTo>
                    <a:pt x="20201" y="267"/>
                    <a:pt x="20217" y="501"/>
                    <a:pt x="20234" y="735"/>
                  </a:cubicBezTo>
                  <a:cubicBezTo>
                    <a:pt x="19833" y="835"/>
                    <a:pt x="568" y="886"/>
                    <a:pt x="0" y="769"/>
                  </a:cubicBezTo>
                  <a:cubicBezTo>
                    <a:pt x="17" y="518"/>
                    <a:pt x="33" y="267"/>
                    <a:pt x="50" y="0"/>
                  </a:cubicBez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3159025" y="3445625"/>
              <a:ext cx="213475" cy="83550"/>
            </a:xfrm>
            <a:custGeom>
              <a:avLst/>
              <a:gdLst/>
              <a:ahLst/>
              <a:cxnLst/>
              <a:rect l="l" t="t" r="r" b="b"/>
              <a:pathLst>
                <a:path w="8539" h="3342" extrusionOk="0">
                  <a:moveTo>
                    <a:pt x="0" y="0"/>
                  </a:moveTo>
                  <a:cubicBezTo>
                    <a:pt x="2857" y="201"/>
                    <a:pt x="5681" y="201"/>
                    <a:pt x="8538" y="17"/>
                  </a:cubicBezTo>
                  <a:cubicBezTo>
                    <a:pt x="7669" y="769"/>
                    <a:pt x="6817" y="1537"/>
                    <a:pt x="5948" y="2289"/>
                  </a:cubicBezTo>
                  <a:cubicBezTo>
                    <a:pt x="5614" y="2573"/>
                    <a:pt x="5247" y="2824"/>
                    <a:pt x="4879" y="3058"/>
                  </a:cubicBezTo>
                  <a:cubicBezTo>
                    <a:pt x="4478" y="3342"/>
                    <a:pt x="4060" y="3342"/>
                    <a:pt x="3659" y="3058"/>
                  </a:cubicBezTo>
                  <a:cubicBezTo>
                    <a:pt x="3258" y="2774"/>
                    <a:pt x="2841" y="2507"/>
                    <a:pt x="2473" y="2189"/>
                  </a:cubicBezTo>
                  <a:cubicBezTo>
                    <a:pt x="1637" y="1471"/>
                    <a:pt x="819" y="735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2750900" y="1551300"/>
              <a:ext cx="1035125" cy="1341300"/>
            </a:xfrm>
            <a:custGeom>
              <a:avLst/>
              <a:gdLst/>
              <a:ahLst/>
              <a:cxnLst/>
              <a:rect l="l" t="t" r="r" b="b"/>
              <a:pathLst>
                <a:path w="41405" h="53652" extrusionOk="0">
                  <a:moveTo>
                    <a:pt x="17" y="19666"/>
                  </a:moveTo>
                  <a:cubicBezTo>
                    <a:pt x="1" y="17678"/>
                    <a:pt x="418" y="15773"/>
                    <a:pt x="987" y="13902"/>
                  </a:cubicBezTo>
                  <a:cubicBezTo>
                    <a:pt x="2039" y="10526"/>
                    <a:pt x="3860" y="7653"/>
                    <a:pt x="6500" y="5330"/>
                  </a:cubicBezTo>
                  <a:cubicBezTo>
                    <a:pt x="8723" y="3392"/>
                    <a:pt x="11279" y="2005"/>
                    <a:pt x="14086" y="1103"/>
                  </a:cubicBezTo>
                  <a:cubicBezTo>
                    <a:pt x="15473" y="652"/>
                    <a:pt x="16910" y="418"/>
                    <a:pt x="18347" y="217"/>
                  </a:cubicBezTo>
                  <a:cubicBezTo>
                    <a:pt x="19600" y="50"/>
                    <a:pt x="20870" y="0"/>
                    <a:pt x="22140" y="117"/>
                  </a:cubicBezTo>
                  <a:cubicBezTo>
                    <a:pt x="26751" y="551"/>
                    <a:pt x="30928" y="2122"/>
                    <a:pt x="34487" y="5130"/>
                  </a:cubicBezTo>
                  <a:cubicBezTo>
                    <a:pt x="37294" y="7486"/>
                    <a:pt x="39182" y="10460"/>
                    <a:pt x="40268" y="13952"/>
                  </a:cubicBezTo>
                  <a:cubicBezTo>
                    <a:pt x="41104" y="16608"/>
                    <a:pt x="41405" y="19298"/>
                    <a:pt x="41054" y="22055"/>
                  </a:cubicBezTo>
                  <a:cubicBezTo>
                    <a:pt x="40753" y="24244"/>
                    <a:pt x="40185" y="26366"/>
                    <a:pt x="39249" y="28371"/>
                  </a:cubicBezTo>
                  <a:cubicBezTo>
                    <a:pt x="38314" y="30376"/>
                    <a:pt x="37311" y="32314"/>
                    <a:pt x="36141" y="34186"/>
                  </a:cubicBezTo>
                  <a:cubicBezTo>
                    <a:pt x="35590" y="35071"/>
                    <a:pt x="35022" y="35957"/>
                    <a:pt x="34537" y="36876"/>
                  </a:cubicBezTo>
                  <a:cubicBezTo>
                    <a:pt x="33669" y="38547"/>
                    <a:pt x="32850" y="40268"/>
                    <a:pt x="32516" y="42139"/>
                  </a:cubicBezTo>
                  <a:cubicBezTo>
                    <a:pt x="32349" y="43142"/>
                    <a:pt x="32315" y="44177"/>
                    <a:pt x="32265" y="45213"/>
                  </a:cubicBezTo>
                  <a:cubicBezTo>
                    <a:pt x="32215" y="46049"/>
                    <a:pt x="32081" y="46851"/>
                    <a:pt x="31780" y="47636"/>
                  </a:cubicBezTo>
                  <a:cubicBezTo>
                    <a:pt x="31263" y="49023"/>
                    <a:pt x="30394" y="50109"/>
                    <a:pt x="29107" y="50827"/>
                  </a:cubicBezTo>
                  <a:cubicBezTo>
                    <a:pt x="27035" y="51997"/>
                    <a:pt x="24846" y="52849"/>
                    <a:pt x="22491" y="53233"/>
                  </a:cubicBezTo>
                  <a:cubicBezTo>
                    <a:pt x="19884" y="53651"/>
                    <a:pt x="17344" y="53334"/>
                    <a:pt x="14905" y="52381"/>
                  </a:cubicBezTo>
                  <a:cubicBezTo>
                    <a:pt x="14270" y="52147"/>
                    <a:pt x="13668" y="51863"/>
                    <a:pt x="13067" y="51579"/>
                  </a:cubicBezTo>
                  <a:cubicBezTo>
                    <a:pt x="12098" y="51145"/>
                    <a:pt x="11346" y="50426"/>
                    <a:pt x="10661" y="49624"/>
                  </a:cubicBezTo>
                  <a:cubicBezTo>
                    <a:pt x="10076" y="48939"/>
                    <a:pt x="9608" y="48187"/>
                    <a:pt x="9341" y="47319"/>
                  </a:cubicBezTo>
                  <a:cubicBezTo>
                    <a:pt x="9157" y="46717"/>
                    <a:pt x="9040" y="46116"/>
                    <a:pt x="8990" y="45497"/>
                  </a:cubicBezTo>
                  <a:cubicBezTo>
                    <a:pt x="8923" y="44411"/>
                    <a:pt x="8890" y="43309"/>
                    <a:pt x="8739" y="42239"/>
                  </a:cubicBezTo>
                  <a:cubicBezTo>
                    <a:pt x="8572" y="41003"/>
                    <a:pt x="8071" y="39867"/>
                    <a:pt x="7586" y="38714"/>
                  </a:cubicBezTo>
                  <a:cubicBezTo>
                    <a:pt x="7185" y="37761"/>
                    <a:pt x="6718" y="36859"/>
                    <a:pt x="6166" y="35990"/>
                  </a:cubicBezTo>
                  <a:cubicBezTo>
                    <a:pt x="4980" y="34085"/>
                    <a:pt x="3844" y="32147"/>
                    <a:pt x="2825" y="30142"/>
                  </a:cubicBezTo>
                  <a:cubicBezTo>
                    <a:pt x="1555" y="27653"/>
                    <a:pt x="569" y="25080"/>
                    <a:pt x="235" y="22289"/>
                  </a:cubicBezTo>
                  <a:cubicBezTo>
                    <a:pt x="118" y="21420"/>
                    <a:pt x="84" y="20535"/>
                    <a:pt x="17" y="19666"/>
                  </a:cubicBezTo>
                  <a:close/>
                  <a:moveTo>
                    <a:pt x="40970" y="19683"/>
                  </a:moveTo>
                  <a:cubicBezTo>
                    <a:pt x="40887" y="18814"/>
                    <a:pt x="40853" y="17928"/>
                    <a:pt x="40703" y="17060"/>
                  </a:cubicBezTo>
                  <a:cubicBezTo>
                    <a:pt x="40252" y="14286"/>
                    <a:pt x="39299" y="11696"/>
                    <a:pt x="37796" y="9290"/>
                  </a:cubicBezTo>
                  <a:cubicBezTo>
                    <a:pt x="36760" y="7636"/>
                    <a:pt x="35473" y="6232"/>
                    <a:pt x="33953" y="5029"/>
                  </a:cubicBezTo>
                  <a:cubicBezTo>
                    <a:pt x="31029" y="2707"/>
                    <a:pt x="27720" y="1220"/>
                    <a:pt x="24011" y="652"/>
                  </a:cubicBezTo>
                  <a:cubicBezTo>
                    <a:pt x="22374" y="401"/>
                    <a:pt x="20719" y="217"/>
                    <a:pt x="19049" y="401"/>
                  </a:cubicBezTo>
                  <a:cubicBezTo>
                    <a:pt x="16793" y="668"/>
                    <a:pt x="14587" y="1086"/>
                    <a:pt x="12465" y="1972"/>
                  </a:cubicBezTo>
                  <a:cubicBezTo>
                    <a:pt x="8338" y="3726"/>
                    <a:pt x="4997" y="6366"/>
                    <a:pt x="2808" y="10359"/>
                  </a:cubicBezTo>
                  <a:cubicBezTo>
                    <a:pt x="1454" y="12849"/>
                    <a:pt x="619" y="15489"/>
                    <a:pt x="385" y="18296"/>
                  </a:cubicBezTo>
                  <a:cubicBezTo>
                    <a:pt x="151" y="21320"/>
                    <a:pt x="652" y="24261"/>
                    <a:pt x="1755" y="27101"/>
                  </a:cubicBezTo>
                  <a:cubicBezTo>
                    <a:pt x="2474" y="28939"/>
                    <a:pt x="3443" y="30660"/>
                    <a:pt x="4362" y="32398"/>
                  </a:cubicBezTo>
                  <a:cubicBezTo>
                    <a:pt x="4562" y="32782"/>
                    <a:pt x="4779" y="33133"/>
                    <a:pt x="4997" y="33501"/>
                  </a:cubicBezTo>
                  <a:cubicBezTo>
                    <a:pt x="5665" y="34603"/>
                    <a:pt x="6333" y="35690"/>
                    <a:pt x="7002" y="36809"/>
                  </a:cubicBezTo>
                  <a:cubicBezTo>
                    <a:pt x="7185" y="37126"/>
                    <a:pt x="7336" y="37461"/>
                    <a:pt x="7503" y="37811"/>
                  </a:cubicBezTo>
                  <a:cubicBezTo>
                    <a:pt x="7754" y="38396"/>
                    <a:pt x="8021" y="38998"/>
                    <a:pt x="8255" y="39599"/>
                  </a:cubicBezTo>
                  <a:cubicBezTo>
                    <a:pt x="8673" y="40669"/>
                    <a:pt x="9040" y="41755"/>
                    <a:pt x="9107" y="42908"/>
                  </a:cubicBezTo>
                  <a:cubicBezTo>
                    <a:pt x="9157" y="43793"/>
                    <a:pt x="9190" y="44695"/>
                    <a:pt x="9274" y="45581"/>
                  </a:cubicBezTo>
                  <a:cubicBezTo>
                    <a:pt x="9324" y="46099"/>
                    <a:pt x="9441" y="46617"/>
                    <a:pt x="9575" y="47118"/>
                  </a:cubicBezTo>
                  <a:cubicBezTo>
                    <a:pt x="9775" y="47970"/>
                    <a:pt x="10260" y="48672"/>
                    <a:pt x="10828" y="49340"/>
                  </a:cubicBezTo>
                  <a:cubicBezTo>
                    <a:pt x="11546" y="50226"/>
                    <a:pt x="12382" y="50961"/>
                    <a:pt x="13434" y="51412"/>
                  </a:cubicBezTo>
                  <a:cubicBezTo>
                    <a:pt x="13886" y="51596"/>
                    <a:pt x="14337" y="51797"/>
                    <a:pt x="14788" y="51980"/>
                  </a:cubicBezTo>
                  <a:cubicBezTo>
                    <a:pt x="17194" y="52966"/>
                    <a:pt x="19700" y="53267"/>
                    <a:pt x="22273" y="52933"/>
                  </a:cubicBezTo>
                  <a:cubicBezTo>
                    <a:pt x="23911" y="52715"/>
                    <a:pt x="25448" y="52131"/>
                    <a:pt x="26968" y="51496"/>
                  </a:cubicBezTo>
                  <a:cubicBezTo>
                    <a:pt x="27887" y="51111"/>
                    <a:pt x="28790" y="50677"/>
                    <a:pt x="29592" y="50076"/>
                  </a:cubicBezTo>
                  <a:cubicBezTo>
                    <a:pt x="30878" y="49090"/>
                    <a:pt x="31680" y="47803"/>
                    <a:pt x="31881" y="46199"/>
                  </a:cubicBezTo>
                  <a:cubicBezTo>
                    <a:pt x="31981" y="45464"/>
                    <a:pt x="31998" y="44729"/>
                    <a:pt x="32065" y="44010"/>
                  </a:cubicBezTo>
                  <a:cubicBezTo>
                    <a:pt x="32131" y="43242"/>
                    <a:pt x="32131" y="42473"/>
                    <a:pt x="32315" y="41721"/>
                  </a:cubicBezTo>
                  <a:cubicBezTo>
                    <a:pt x="32716" y="39967"/>
                    <a:pt x="33435" y="38329"/>
                    <a:pt x="34287" y="36742"/>
                  </a:cubicBezTo>
                  <a:cubicBezTo>
                    <a:pt x="34788" y="35806"/>
                    <a:pt x="35356" y="34921"/>
                    <a:pt x="35908" y="34019"/>
                  </a:cubicBezTo>
                  <a:cubicBezTo>
                    <a:pt x="37060" y="32181"/>
                    <a:pt x="38063" y="30259"/>
                    <a:pt x="38965" y="28304"/>
                  </a:cubicBezTo>
                  <a:cubicBezTo>
                    <a:pt x="40235" y="25564"/>
                    <a:pt x="40870" y="22690"/>
                    <a:pt x="40970" y="19683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2754675" y="1556725"/>
              <a:ext cx="1020500" cy="1326250"/>
            </a:xfrm>
            <a:custGeom>
              <a:avLst/>
              <a:gdLst/>
              <a:ahLst/>
              <a:cxnLst/>
              <a:rect l="l" t="t" r="r" b="b"/>
              <a:pathLst>
                <a:path w="40820" h="53050" extrusionOk="0">
                  <a:moveTo>
                    <a:pt x="40819" y="19466"/>
                  </a:moveTo>
                  <a:cubicBezTo>
                    <a:pt x="40719" y="22473"/>
                    <a:pt x="40084" y="25347"/>
                    <a:pt x="38814" y="28087"/>
                  </a:cubicBezTo>
                  <a:cubicBezTo>
                    <a:pt x="37912" y="30042"/>
                    <a:pt x="36909" y="31964"/>
                    <a:pt x="35773" y="33802"/>
                  </a:cubicBezTo>
                  <a:cubicBezTo>
                    <a:pt x="35205" y="34704"/>
                    <a:pt x="34637" y="35606"/>
                    <a:pt x="34136" y="36525"/>
                  </a:cubicBezTo>
                  <a:cubicBezTo>
                    <a:pt x="33284" y="38112"/>
                    <a:pt x="32565" y="39750"/>
                    <a:pt x="32164" y="41504"/>
                  </a:cubicBezTo>
                  <a:cubicBezTo>
                    <a:pt x="31997" y="42256"/>
                    <a:pt x="31980" y="43025"/>
                    <a:pt x="31914" y="43793"/>
                  </a:cubicBezTo>
                  <a:cubicBezTo>
                    <a:pt x="31847" y="44512"/>
                    <a:pt x="31830" y="45247"/>
                    <a:pt x="31730" y="45982"/>
                  </a:cubicBezTo>
                  <a:cubicBezTo>
                    <a:pt x="31529" y="47586"/>
                    <a:pt x="30727" y="48873"/>
                    <a:pt x="29441" y="49859"/>
                  </a:cubicBezTo>
                  <a:cubicBezTo>
                    <a:pt x="28639" y="50460"/>
                    <a:pt x="27736" y="50894"/>
                    <a:pt x="26817" y="51279"/>
                  </a:cubicBezTo>
                  <a:cubicBezTo>
                    <a:pt x="25297" y="51914"/>
                    <a:pt x="23760" y="52498"/>
                    <a:pt x="22122" y="52716"/>
                  </a:cubicBezTo>
                  <a:cubicBezTo>
                    <a:pt x="19549" y="53050"/>
                    <a:pt x="17043" y="52749"/>
                    <a:pt x="14637" y="51763"/>
                  </a:cubicBezTo>
                  <a:cubicBezTo>
                    <a:pt x="14186" y="51580"/>
                    <a:pt x="13735" y="51379"/>
                    <a:pt x="13300" y="51195"/>
                  </a:cubicBezTo>
                  <a:cubicBezTo>
                    <a:pt x="12231" y="50744"/>
                    <a:pt x="11412" y="50009"/>
                    <a:pt x="10677" y="49123"/>
                  </a:cubicBezTo>
                  <a:cubicBezTo>
                    <a:pt x="10109" y="48455"/>
                    <a:pt x="9641" y="47753"/>
                    <a:pt x="9424" y="46901"/>
                  </a:cubicBezTo>
                  <a:cubicBezTo>
                    <a:pt x="9290" y="46400"/>
                    <a:pt x="9190" y="45882"/>
                    <a:pt x="9140" y="45364"/>
                  </a:cubicBezTo>
                  <a:cubicBezTo>
                    <a:pt x="9039" y="44478"/>
                    <a:pt x="9006" y="43576"/>
                    <a:pt x="8956" y="42691"/>
                  </a:cubicBezTo>
                  <a:cubicBezTo>
                    <a:pt x="8889" y="41538"/>
                    <a:pt x="8522" y="40452"/>
                    <a:pt x="8104" y="39382"/>
                  </a:cubicBezTo>
                  <a:cubicBezTo>
                    <a:pt x="7870" y="38781"/>
                    <a:pt x="7603" y="38179"/>
                    <a:pt x="7352" y="37594"/>
                  </a:cubicBezTo>
                  <a:cubicBezTo>
                    <a:pt x="7202" y="37244"/>
                    <a:pt x="7034" y="36909"/>
                    <a:pt x="6851" y="36592"/>
                  </a:cubicBezTo>
                  <a:cubicBezTo>
                    <a:pt x="6182" y="35473"/>
                    <a:pt x="5514" y="34386"/>
                    <a:pt x="4846" y="33284"/>
                  </a:cubicBezTo>
                  <a:cubicBezTo>
                    <a:pt x="4628" y="32916"/>
                    <a:pt x="4411" y="32565"/>
                    <a:pt x="4211" y="32181"/>
                  </a:cubicBezTo>
                  <a:cubicBezTo>
                    <a:pt x="3292" y="30443"/>
                    <a:pt x="2323" y="28722"/>
                    <a:pt x="1621" y="26884"/>
                  </a:cubicBezTo>
                  <a:cubicBezTo>
                    <a:pt x="501" y="24044"/>
                    <a:pt x="0" y="21103"/>
                    <a:pt x="234" y="18079"/>
                  </a:cubicBezTo>
                  <a:cubicBezTo>
                    <a:pt x="468" y="15272"/>
                    <a:pt x="1320" y="12632"/>
                    <a:pt x="2674" y="10142"/>
                  </a:cubicBezTo>
                  <a:cubicBezTo>
                    <a:pt x="4846" y="6149"/>
                    <a:pt x="8187" y="3509"/>
                    <a:pt x="12331" y="1755"/>
                  </a:cubicBezTo>
                  <a:cubicBezTo>
                    <a:pt x="14436" y="869"/>
                    <a:pt x="16642" y="451"/>
                    <a:pt x="18898" y="184"/>
                  </a:cubicBezTo>
                  <a:cubicBezTo>
                    <a:pt x="20585" y="0"/>
                    <a:pt x="22223" y="184"/>
                    <a:pt x="23860" y="435"/>
                  </a:cubicBezTo>
                  <a:cubicBezTo>
                    <a:pt x="27569" y="1003"/>
                    <a:pt x="30878" y="2490"/>
                    <a:pt x="33818" y="4812"/>
                  </a:cubicBezTo>
                  <a:cubicBezTo>
                    <a:pt x="35322" y="6015"/>
                    <a:pt x="36609" y="7419"/>
                    <a:pt x="37645" y="9073"/>
                  </a:cubicBezTo>
                  <a:cubicBezTo>
                    <a:pt x="39148" y="11479"/>
                    <a:pt x="40101" y="14069"/>
                    <a:pt x="40552" y="16843"/>
                  </a:cubicBezTo>
                  <a:cubicBezTo>
                    <a:pt x="40702" y="17711"/>
                    <a:pt x="40736" y="18597"/>
                    <a:pt x="40819" y="19466"/>
                  </a:cubicBezTo>
                  <a:close/>
                  <a:moveTo>
                    <a:pt x="20268" y="45431"/>
                  </a:moveTo>
                  <a:cubicBezTo>
                    <a:pt x="20735" y="45397"/>
                    <a:pt x="21220" y="45397"/>
                    <a:pt x="21671" y="45314"/>
                  </a:cubicBezTo>
                  <a:cubicBezTo>
                    <a:pt x="23309" y="45063"/>
                    <a:pt x="24829" y="44495"/>
                    <a:pt x="26266" y="43727"/>
                  </a:cubicBezTo>
                  <a:cubicBezTo>
                    <a:pt x="27736" y="42941"/>
                    <a:pt x="28505" y="41688"/>
                    <a:pt x="28689" y="40051"/>
                  </a:cubicBezTo>
                  <a:cubicBezTo>
                    <a:pt x="28756" y="39566"/>
                    <a:pt x="28772" y="39082"/>
                    <a:pt x="28789" y="38597"/>
                  </a:cubicBezTo>
                  <a:cubicBezTo>
                    <a:pt x="28822" y="37544"/>
                    <a:pt x="29106" y="36542"/>
                    <a:pt x="29474" y="35556"/>
                  </a:cubicBezTo>
                  <a:cubicBezTo>
                    <a:pt x="29992" y="34203"/>
                    <a:pt x="30761" y="33000"/>
                    <a:pt x="31496" y="31780"/>
                  </a:cubicBezTo>
                  <a:cubicBezTo>
                    <a:pt x="32315" y="30427"/>
                    <a:pt x="33066" y="29040"/>
                    <a:pt x="33718" y="27586"/>
                  </a:cubicBezTo>
                  <a:cubicBezTo>
                    <a:pt x="34787" y="25163"/>
                    <a:pt x="35305" y="22624"/>
                    <a:pt x="34954" y="19984"/>
                  </a:cubicBezTo>
                  <a:cubicBezTo>
                    <a:pt x="34420" y="16074"/>
                    <a:pt x="32665" y="12849"/>
                    <a:pt x="29407" y="10527"/>
                  </a:cubicBezTo>
                  <a:cubicBezTo>
                    <a:pt x="26333" y="8355"/>
                    <a:pt x="22891" y="7402"/>
                    <a:pt x="19131" y="7720"/>
                  </a:cubicBezTo>
                  <a:cubicBezTo>
                    <a:pt x="17294" y="7887"/>
                    <a:pt x="15539" y="8371"/>
                    <a:pt x="13885" y="9157"/>
                  </a:cubicBezTo>
                  <a:cubicBezTo>
                    <a:pt x="10543" y="10777"/>
                    <a:pt x="8137" y="13267"/>
                    <a:pt x="6834" y="16776"/>
                  </a:cubicBezTo>
                  <a:cubicBezTo>
                    <a:pt x="5531" y="20251"/>
                    <a:pt x="5681" y="23693"/>
                    <a:pt x="7085" y="27118"/>
                  </a:cubicBezTo>
                  <a:cubicBezTo>
                    <a:pt x="7953" y="29240"/>
                    <a:pt x="9123" y="31229"/>
                    <a:pt x="10326" y="33167"/>
                  </a:cubicBezTo>
                  <a:cubicBezTo>
                    <a:pt x="10928" y="34136"/>
                    <a:pt x="11362" y="35172"/>
                    <a:pt x="11746" y="36224"/>
                  </a:cubicBezTo>
                  <a:cubicBezTo>
                    <a:pt x="11947" y="36759"/>
                    <a:pt x="12064" y="37344"/>
                    <a:pt x="12147" y="37929"/>
                  </a:cubicBezTo>
                  <a:cubicBezTo>
                    <a:pt x="12231" y="38530"/>
                    <a:pt x="12231" y="39132"/>
                    <a:pt x="12264" y="39733"/>
                  </a:cubicBezTo>
                  <a:cubicBezTo>
                    <a:pt x="12365" y="41638"/>
                    <a:pt x="13317" y="43041"/>
                    <a:pt x="14904" y="43977"/>
                  </a:cubicBezTo>
                  <a:cubicBezTo>
                    <a:pt x="16542" y="44930"/>
                    <a:pt x="18346" y="45447"/>
                    <a:pt x="20268" y="45431"/>
                  </a:cubicBezTo>
                  <a:close/>
                </a:path>
              </a:pathLst>
            </a:custGeom>
            <a:solidFill>
              <a:srgbClr val="6491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2892925" y="1741775"/>
              <a:ext cx="744400" cy="951150"/>
            </a:xfrm>
            <a:custGeom>
              <a:avLst/>
              <a:gdLst/>
              <a:ahLst/>
              <a:cxnLst/>
              <a:rect l="l" t="t" r="r" b="b"/>
              <a:pathLst>
                <a:path w="29776" h="38046" extrusionOk="0">
                  <a:moveTo>
                    <a:pt x="14738" y="38029"/>
                  </a:moveTo>
                  <a:cubicBezTo>
                    <a:pt x="12816" y="38045"/>
                    <a:pt x="11012" y="37528"/>
                    <a:pt x="9374" y="36575"/>
                  </a:cubicBezTo>
                  <a:cubicBezTo>
                    <a:pt x="7787" y="35639"/>
                    <a:pt x="6818" y="34236"/>
                    <a:pt x="6734" y="32331"/>
                  </a:cubicBezTo>
                  <a:cubicBezTo>
                    <a:pt x="6701" y="31730"/>
                    <a:pt x="6701" y="31128"/>
                    <a:pt x="6617" y="30527"/>
                  </a:cubicBezTo>
                  <a:cubicBezTo>
                    <a:pt x="6534" y="29942"/>
                    <a:pt x="6417" y="29357"/>
                    <a:pt x="6216" y="28822"/>
                  </a:cubicBezTo>
                  <a:cubicBezTo>
                    <a:pt x="5832" y="27770"/>
                    <a:pt x="5398" y="26734"/>
                    <a:pt x="4796" y="25765"/>
                  </a:cubicBezTo>
                  <a:cubicBezTo>
                    <a:pt x="3593" y="23827"/>
                    <a:pt x="2423" y="21838"/>
                    <a:pt x="1555" y="19716"/>
                  </a:cubicBezTo>
                  <a:cubicBezTo>
                    <a:pt x="151" y="16291"/>
                    <a:pt x="1" y="12849"/>
                    <a:pt x="1287" y="9374"/>
                  </a:cubicBezTo>
                  <a:cubicBezTo>
                    <a:pt x="2607" y="5865"/>
                    <a:pt x="5013" y="3375"/>
                    <a:pt x="8355" y="1771"/>
                  </a:cubicBezTo>
                  <a:cubicBezTo>
                    <a:pt x="10009" y="969"/>
                    <a:pt x="11764" y="485"/>
                    <a:pt x="13601" y="318"/>
                  </a:cubicBezTo>
                  <a:cubicBezTo>
                    <a:pt x="17361" y="0"/>
                    <a:pt x="20786" y="953"/>
                    <a:pt x="23877" y="3125"/>
                  </a:cubicBezTo>
                  <a:cubicBezTo>
                    <a:pt x="27135" y="5447"/>
                    <a:pt x="28890" y="8672"/>
                    <a:pt x="29424" y="12582"/>
                  </a:cubicBezTo>
                  <a:cubicBezTo>
                    <a:pt x="29775" y="15222"/>
                    <a:pt x="29257" y="17761"/>
                    <a:pt x="28188" y="20184"/>
                  </a:cubicBezTo>
                  <a:cubicBezTo>
                    <a:pt x="27536" y="21638"/>
                    <a:pt x="26785" y="23025"/>
                    <a:pt x="25966" y="24378"/>
                  </a:cubicBezTo>
                  <a:cubicBezTo>
                    <a:pt x="25231" y="25598"/>
                    <a:pt x="24462" y="26801"/>
                    <a:pt x="23944" y="28154"/>
                  </a:cubicBezTo>
                  <a:cubicBezTo>
                    <a:pt x="23576" y="29140"/>
                    <a:pt x="23292" y="30126"/>
                    <a:pt x="23259" y="31195"/>
                  </a:cubicBezTo>
                  <a:cubicBezTo>
                    <a:pt x="23242" y="31680"/>
                    <a:pt x="23226" y="32164"/>
                    <a:pt x="23159" y="32649"/>
                  </a:cubicBezTo>
                  <a:cubicBezTo>
                    <a:pt x="22975" y="34286"/>
                    <a:pt x="22206" y="35539"/>
                    <a:pt x="20736" y="36325"/>
                  </a:cubicBezTo>
                  <a:cubicBezTo>
                    <a:pt x="19282" y="37093"/>
                    <a:pt x="17779" y="37661"/>
                    <a:pt x="16141" y="37912"/>
                  </a:cubicBezTo>
                  <a:cubicBezTo>
                    <a:pt x="15690" y="37995"/>
                    <a:pt x="15205" y="37995"/>
                    <a:pt x="14738" y="38029"/>
                  </a:cubicBezTo>
                  <a:close/>
                  <a:moveTo>
                    <a:pt x="14587" y="37728"/>
                  </a:moveTo>
                  <a:cubicBezTo>
                    <a:pt x="15673" y="37761"/>
                    <a:pt x="16659" y="37594"/>
                    <a:pt x="17612" y="37294"/>
                  </a:cubicBezTo>
                  <a:cubicBezTo>
                    <a:pt x="18614" y="36976"/>
                    <a:pt x="19617" y="36609"/>
                    <a:pt x="20552" y="36107"/>
                  </a:cubicBezTo>
                  <a:cubicBezTo>
                    <a:pt x="21655" y="35506"/>
                    <a:pt x="22507" y="34687"/>
                    <a:pt x="22791" y="33417"/>
                  </a:cubicBezTo>
                  <a:cubicBezTo>
                    <a:pt x="22942" y="32799"/>
                    <a:pt x="23025" y="32131"/>
                    <a:pt x="23025" y="31496"/>
                  </a:cubicBezTo>
                  <a:cubicBezTo>
                    <a:pt x="23025" y="29541"/>
                    <a:pt x="23760" y="27837"/>
                    <a:pt x="24646" y="26166"/>
                  </a:cubicBezTo>
                  <a:cubicBezTo>
                    <a:pt x="25414" y="24712"/>
                    <a:pt x="26317" y="23309"/>
                    <a:pt x="27119" y="21855"/>
                  </a:cubicBezTo>
                  <a:cubicBezTo>
                    <a:pt x="27837" y="20568"/>
                    <a:pt x="28455" y="19215"/>
                    <a:pt x="28823" y="17761"/>
                  </a:cubicBezTo>
                  <a:cubicBezTo>
                    <a:pt x="29408" y="15422"/>
                    <a:pt x="29491" y="13083"/>
                    <a:pt x="28823" y="10710"/>
                  </a:cubicBezTo>
                  <a:cubicBezTo>
                    <a:pt x="28088" y="8121"/>
                    <a:pt x="26818" y="5831"/>
                    <a:pt x="24746" y="4077"/>
                  </a:cubicBezTo>
                  <a:cubicBezTo>
                    <a:pt x="21972" y="1688"/>
                    <a:pt x="18698" y="552"/>
                    <a:pt x="15072" y="451"/>
                  </a:cubicBezTo>
                  <a:cubicBezTo>
                    <a:pt x="13451" y="418"/>
                    <a:pt x="11847" y="702"/>
                    <a:pt x="10310" y="1220"/>
                  </a:cubicBezTo>
                  <a:cubicBezTo>
                    <a:pt x="6935" y="2356"/>
                    <a:pt x="4195" y="4294"/>
                    <a:pt x="2440" y="7469"/>
                  </a:cubicBezTo>
                  <a:cubicBezTo>
                    <a:pt x="435" y="11095"/>
                    <a:pt x="101" y="14887"/>
                    <a:pt x="1438" y="18797"/>
                  </a:cubicBezTo>
                  <a:cubicBezTo>
                    <a:pt x="2056" y="20635"/>
                    <a:pt x="3008" y="22323"/>
                    <a:pt x="3994" y="23994"/>
                  </a:cubicBezTo>
                  <a:cubicBezTo>
                    <a:pt x="4779" y="25330"/>
                    <a:pt x="5631" y="26617"/>
                    <a:pt x="6183" y="28071"/>
                  </a:cubicBezTo>
                  <a:cubicBezTo>
                    <a:pt x="6500" y="28939"/>
                    <a:pt x="6801" y="29791"/>
                    <a:pt x="6851" y="30710"/>
                  </a:cubicBezTo>
                  <a:cubicBezTo>
                    <a:pt x="6885" y="31245"/>
                    <a:pt x="6918" y="31797"/>
                    <a:pt x="6951" y="32331"/>
                  </a:cubicBezTo>
                  <a:cubicBezTo>
                    <a:pt x="7035" y="34119"/>
                    <a:pt x="7954" y="35456"/>
                    <a:pt x="9458" y="36325"/>
                  </a:cubicBezTo>
                  <a:cubicBezTo>
                    <a:pt x="11045" y="37243"/>
                    <a:pt x="12799" y="37745"/>
                    <a:pt x="14587" y="37728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2895425" y="1752200"/>
              <a:ext cx="734800" cy="933625"/>
            </a:xfrm>
            <a:custGeom>
              <a:avLst/>
              <a:gdLst/>
              <a:ahLst/>
              <a:cxnLst/>
              <a:rect l="l" t="t" r="r" b="b"/>
              <a:pathLst>
                <a:path w="29392" h="37345" extrusionOk="0">
                  <a:moveTo>
                    <a:pt x="14487" y="37311"/>
                  </a:moveTo>
                  <a:cubicBezTo>
                    <a:pt x="12699" y="37328"/>
                    <a:pt x="10945" y="36826"/>
                    <a:pt x="9358" y="35908"/>
                  </a:cubicBezTo>
                  <a:cubicBezTo>
                    <a:pt x="7854" y="35039"/>
                    <a:pt x="6935" y="33702"/>
                    <a:pt x="6835" y="31914"/>
                  </a:cubicBezTo>
                  <a:cubicBezTo>
                    <a:pt x="6818" y="31363"/>
                    <a:pt x="6768" y="30828"/>
                    <a:pt x="6751" y="30293"/>
                  </a:cubicBezTo>
                  <a:cubicBezTo>
                    <a:pt x="6701" y="29374"/>
                    <a:pt x="6400" y="28522"/>
                    <a:pt x="6083" y="27654"/>
                  </a:cubicBezTo>
                  <a:cubicBezTo>
                    <a:pt x="5531" y="26200"/>
                    <a:pt x="4679" y="24913"/>
                    <a:pt x="3894" y="23577"/>
                  </a:cubicBezTo>
                  <a:cubicBezTo>
                    <a:pt x="2908" y="21906"/>
                    <a:pt x="1956" y="20218"/>
                    <a:pt x="1321" y="18380"/>
                  </a:cubicBezTo>
                  <a:cubicBezTo>
                    <a:pt x="1" y="14470"/>
                    <a:pt x="335" y="10678"/>
                    <a:pt x="2323" y="7052"/>
                  </a:cubicBezTo>
                  <a:cubicBezTo>
                    <a:pt x="4095" y="3877"/>
                    <a:pt x="6835" y="1939"/>
                    <a:pt x="10210" y="803"/>
                  </a:cubicBezTo>
                  <a:cubicBezTo>
                    <a:pt x="11747" y="268"/>
                    <a:pt x="13351" y="1"/>
                    <a:pt x="14955" y="34"/>
                  </a:cubicBezTo>
                  <a:cubicBezTo>
                    <a:pt x="18598" y="135"/>
                    <a:pt x="21872" y="1271"/>
                    <a:pt x="24646" y="3643"/>
                  </a:cubicBezTo>
                  <a:cubicBezTo>
                    <a:pt x="26718" y="5414"/>
                    <a:pt x="27988" y="7704"/>
                    <a:pt x="28723" y="10293"/>
                  </a:cubicBezTo>
                  <a:cubicBezTo>
                    <a:pt x="29391" y="12649"/>
                    <a:pt x="29308" y="14988"/>
                    <a:pt x="28706" y="17344"/>
                  </a:cubicBezTo>
                  <a:cubicBezTo>
                    <a:pt x="28339" y="18781"/>
                    <a:pt x="27737" y="20135"/>
                    <a:pt x="27019" y="21438"/>
                  </a:cubicBezTo>
                  <a:cubicBezTo>
                    <a:pt x="26200" y="22875"/>
                    <a:pt x="25314" y="24295"/>
                    <a:pt x="24529" y="25749"/>
                  </a:cubicBezTo>
                  <a:cubicBezTo>
                    <a:pt x="23660" y="27403"/>
                    <a:pt x="22925" y="29124"/>
                    <a:pt x="22925" y="31062"/>
                  </a:cubicBezTo>
                  <a:cubicBezTo>
                    <a:pt x="22925" y="31714"/>
                    <a:pt x="22842" y="32365"/>
                    <a:pt x="22691" y="33000"/>
                  </a:cubicBezTo>
                  <a:cubicBezTo>
                    <a:pt x="22407" y="34253"/>
                    <a:pt x="21555" y="35089"/>
                    <a:pt x="20436" y="35690"/>
                  </a:cubicBezTo>
                  <a:cubicBezTo>
                    <a:pt x="19500" y="36192"/>
                    <a:pt x="18514" y="36559"/>
                    <a:pt x="17512" y="36877"/>
                  </a:cubicBezTo>
                  <a:cubicBezTo>
                    <a:pt x="16559" y="37177"/>
                    <a:pt x="15573" y="37344"/>
                    <a:pt x="14487" y="37311"/>
                  </a:cubicBezTo>
                  <a:close/>
                  <a:moveTo>
                    <a:pt x="23460" y="15958"/>
                  </a:moveTo>
                  <a:cubicBezTo>
                    <a:pt x="23393" y="15373"/>
                    <a:pt x="23360" y="14788"/>
                    <a:pt x="23243" y="14220"/>
                  </a:cubicBezTo>
                  <a:cubicBezTo>
                    <a:pt x="22842" y="12265"/>
                    <a:pt x="21906" y="10628"/>
                    <a:pt x="20302" y="9408"/>
                  </a:cubicBezTo>
                  <a:cubicBezTo>
                    <a:pt x="18096" y="7754"/>
                    <a:pt x="15623" y="7169"/>
                    <a:pt x="12917" y="7770"/>
                  </a:cubicBezTo>
                  <a:cubicBezTo>
                    <a:pt x="10594" y="8288"/>
                    <a:pt x="8689" y="9475"/>
                    <a:pt x="7470" y="11563"/>
                  </a:cubicBezTo>
                  <a:cubicBezTo>
                    <a:pt x="6066" y="13919"/>
                    <a:pt x="5916" y="16392"/>
                    <a:pt x="6902" y="18932"/>
                  </a:cubicBezTo>
                  <a:cubicBezTo>
                    <a:pt x="7386" y="20202"/>
                    <a:pt x="8088" y="21354"/>
                    <a:pt x="8790" y="22507"/>
                  </a:cubicBezTo>
                  <a:cubicBezTo>
                    <a:pt x="9491" y="23677"/>
                    <a:pt x="9993" y="24880"/>
                    <a:pt x="9976" y="26283"/>
                  </a:cubicBezTo>
                  <a:cubicBezTo>
                    <a:pt x="9976" y="26417"/>
                    <a:pt x="9993" y="26567"/>
                    <a:pt x="10009" y="26718"/>
                  </a:cubicBezTo>
                  <a:cubicBezTo>
                    <a:pt x="10126" y="27704"/>
                    <a:pt x="10661" y="28456"/>
                    <a:pt x="11496" y="28957"/>
                  </a:cubicBezTo>
                  <a:cubicBezTo>
                    <a:pt x="12415" y="29525"/>
                    <a:pt x="13451" y="29809"/>
                    <a:pt x="14554" y="29826"/>
                  </a:cubicBezTo>
                  <a:cubicBezTo>
                    <a:pt x="15974" y="29876"/>
                    <a:pt x="17244" y="29391"/>
                    <a:pt x="18447" y="28706"/>
                  </a:cubicBezTo>
                  <a:cubicBezTo>
                    <a:pt x="18965" y="28422"/>
                    <a:pt x="19333" y="27971"/>
                    <a:pt x="19483" y="27403"/>
                  </a:cubicBezTo>
                  <a:cubicBezTo>
                    <a:pt x="19617" y="26985"/>
                    <a:pt x="19700" y="26534"/>
                    <a:pt x="19700" y="26116"/>
                  </a:cubicBezTo>
                  <a:cubicBezTo>
                    <a:pt x="19717" y="24930"/>
                    <a:pt x="20135" y="23877"/>
                    <a:pt x="20669" y="22875"/>
                  </a:cubicBezTo>
                  <a:cubicBezTo>
                    <a:pt x="21137" y="22006"/>
                    <a:pt x="21655" y="21187"/>
                    <a:pt x="22123" y="20318"/>
                  </a:cubicBezTo>
                  <a:cubicBezTo>
                    <a:pt x="22875" y="18965"/>
                    <a:pt x="23360" y="17528"/>
                    <a:pt x="23460" y="15958"/>
                  </a:cubicBezTo>
                  <a:close/>
                </a:path>
              </a:pathLst>
            </a:custGeom>
            <a:solidFill>
              <a:srgbClr val="EEBE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3043300" y="1931400"/>
              <a:ext cx="438625" cy="567700"/>
            </a:xfrm>
            <a:custGeom>
              <a:avLst/>
              <a:gdLst/>
              <a:ahLst/>
              <a:cxnLst/>
              <a:rect l="l" t="t" r="r" b="b"/>
              <a:pathLst>
                <a:path w="17545" h="22708" extrusionOk="0">
                  <a:moveTo>
                    <a:pt x="17545" y="8790"/>
                  </a:moveTo>
                  <a:cubicBezTo>
                    <a:pt x="17445" y="10360"/>
                    <a:pt x="16960" y="11797"/>
                    <a:pt x="16208" y="13167"/>
                  </a:cubicBezTo>
                  <a:cubicBezTo>
                    <a:pt x="15740" y="14019"/>
                    <a:pt x="15222" y="14838"/>
                    <a:pt x="14754" y="15707"/>
                  </a:cubicBezTo>
                  <a:cubicBezTo>
                    <a:pt x="14220" y="16709"/>
                    <a:pt x="13802" y="17762"/>
                    <a:pt x="13785" y="18948"/>
                  </a:cubicBezTo>
                  <a:cubicBezTo>
                    <a:pt x="13785" y="19383"/>
                    <a:pt x="13702" y="19817"/>
                    <a:pt x="13585" y="20235"/>
                  </a:cubicBezTo>
                  <a:cubicBezTo>
                    <a:pt x="13418" y="20803"/>
                    <a:pt x="13050" y="21254"/>
                    <a:pt x="12532" y="21538"/>
                  </a:cubicBezTo>
                  <a:cubicBezTo>
                    <a:pt x="11329" y="22223"/>
                    <a:pt x="10059" y="22708"/>
                    <a:pt x="8639" y="22674"/>
                  </a:cubicBezTo>
                  <a:cubicBezTo>
                    <a:pt x="7536" y="22641"/>
                    <a:pt x="6517" y="22357"/>
                    <a:pt x="5581" y="21789"/>
                  </a:cubicBezTo>
                  <a:cubicBezTo>
                    <a:pt x="4746" y="21288"/>
                    <a:pt x="4211" y="20536"/>
                    <a:pt x="4094" y="19550"/>
                  </a:cubicBezTo>
                  <a:cubicBezTo>
                    <a:pt x="4078" y="19399"/>
                    <a:pt x="4061" y="19249"/>
                    <a:pt x="4061" y="19115"/>
                  </a:cubicBezTo>
                  <a:cubicBezTo>
                    <a:pt x="4094" y="17712"/>
                    <a:pt x="3576" y="16509"/>
                    <a:pt x="2875" y="15339"/>
                  </a:cubicBezTo>
                  <a:cubicBezTo>
                    <a:pt x="2173" y="14186"/>
                    <a:pt x="1488" y="13034"/>
                    <a:pt x="987" y="11764"/>
                  </a:cubicBezTo>
                  <a:cubicBezTo>
                    <a:pt x="1" y="9224"/>
                    <a:pt x="151" y="6751"/>
                    <a:pt x="1555" y="4395"/>
                  </a:cubicBezTo>
                  <a:cubicBezTo>
                    <a:pt x="2791" y="2307"/>
                    <a:pt x="4679" y="1120"/>
                    <a:pt x="7002" y="602"/>
                  </a:cubicBezTo>
                  <a:cubicBezTo>
                    <a:pt x="9708" y="1"/>
                    <a:pt x="12181" y="586"/>
                    <a:pt x="14387" y="2240"/>
                  </a:cubicBezTo>
                  <a:cubicBezTo>
                    <a:pt x="16008" y="3460"/>
                    <a:pt x="16927" y="5097"/>
                    <a:pt x="17328" y="7052"/>
                  </a:cubicBezTo>
                  <a:cubicBezTo>
                    <a:pt x="17445" y="7620"/>
                    <a:pt x="17478" y="8205"/>
                    <a:pt x="17545" y="8790"/>
                  </a:cubicBezTo>
                  <a:close/>
                  <a:moveTo>
                    <a:pt x="8773" y="22374"/>
                  </a:moveTo>
                  <a:cubicBezTo>
                    <a:pt x="9942" y="22424"/>
                    <a:pt x="10945" y="22023"/>
                    <a:pt x="11947" y="21572"/>
                  </a:cubicBezTo>
                  <a:cubicBezTo>
                    <a:pt x="13067" y="21087"/>
                    <a:pt x="13635" y="20252"/>
                    <a:pt x="13618" y="19015"/>
                  </a:cubicBezTo>
                  <a:cubicBezTo>
                    <a:pt x="13602" y="17695"/>
                    <a:pt x="14069" y="16526"/>
                    <a:pt x="14738" y="15423"/>
                  </a:cubicBezTo>
                  <a:cubicBezTo>
                    <a:pt x="15456" y="14220"/>
                    <a:pt x="16191" y="13034"/>
                    <a:pt x="16693" y="11714"/>
                  </a:cubicBezTo>
                  <a:cubicBezTo>
                    <a:pt x="17361" y="10009"/>
                    <a:pt x="17528" y="8255"/>
                    <a:pt x="16977" y="6467"/>
                  </a:cubicBezTo>
                  <a:cubicBezTo>
                    <a:pt x="16475" y="4830"/>
                    <a:pt x="15623" y="3443"/>
                    <a:pt x="14220" y="2424"/>
                  </a:cubicBezTo>
                  <a:cubicBezTo>
                    <a:pt x="12315" y="1053"/>
                    <a:pt x="10210" y="469"/>
                    <a:pt x="7871" y="769"/>
                  </a:cubicBezTo>
                  <a:cubicBezTo>
                    <a:pt x="6066" y="1003"/>
                    <a:pt x="4445" y="1672"/>
                    <a:pt x="3142" y="2925"/>
                  </a:cubicBezTo>
                  <a:cubicBezTo>
                    <a:pt x="953" y="5030"/>
                    <a:pt x="201" y="7620"/>
                    <a:pt x="870" y="10594"/>
                  </a:cubicBezTo>
                  <a:cubicBezTo>
                    <a:pt x="1170" y="11981"/>
                    <a:pt x="1889" y="13184"/>
                    <a:pt x="2591" y="14404"/>
                  </a:cubicBezTo>
                  <a:cubicBezTo>
                    <a:pt x="2908" y="14972"/>
                    <a:pt x="3259" y="15523"/>
                    <a:pt x="3560" y="16091"/>
                  </a:cubicBezTo>
                  <a:cubicBezTo>
                    <a:pt x="4094" y="17094"/>
                    <a:pt x="4278" y="18163"/>
                    <a:pt x="4312" y="19299"/>
                  </a:cubicBezTo>
                  <a:cubicBezTo>
                    <a:pt x="4345" y="20335"/>
                    <a:pt x="4913" y="21087"/>
                    <a:pt x="5782" y="21572"/>
                  </a:cubicBezTo>
                  <a:cubicBezTo>
                    <a:pt x="6701" y="22106"/>
                    <a:pt x="7720" y="22407"/>
                    <a:pt x="8773" y="22374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3048325" y="1943100"/>
              <a:ext cx="433200" cy="548900"/>
            </a:xfrm>
            <a:custGeom>
              <a:avLst/>
              <a:gdLst/>
              <a:ahLst/>
              <a:cxnLst/>
              <a:rect l="l" t="t" r="r" b="b"/>
              <a:pathLst>
                <a:path w="17328" h="21956" extrusionOk="0">
                  <a:moveTo>
                    <a:pt x="8572" y="21906"/>
                  </a:moveTo>
                  <a:cubicBezTo>
                    <a:pt x="7519" y="21939"/>
                    <a:pt x="6500" y="21638"/>
                    <a:pt x="5581" y="21104"/>
                  </a:cubicBezTo>
                  <a:cubicBezTo>
                    <a:pt x="4712" y="20619"/>
                    <a:pt x="4144" y="19867"/>
                    <a:pt x="4111" y="18831"/>
                  </a:cubicBezTo>
                  <a:cubicBezTo>
                    <a:pt x="4077" y="17695"/>
                    <a:pt x="3893" y="16626"/>
                    <a:pt x="3359" y="15623"/>
                  </a:cubicBezTo>
                  <a:cubicBezTo>
                    <a:pt x="3058" y="15055"/>
                    <a:pt x="2707" y="14504"/>
                    <a:pt x="2390" y="13936"/>
                  </a:cubicBezTo>
                  <a:cubicBezTo>
                    <a:pt x="1688" y="12716"/>
                    <a:pt x="969" y="11496"/>
                    <a:pt x="669" y="10109"/>
                  </a:cubicBezTo>
                  <a:cubicBezTo>
                    <a:pt x="0" y="7135"/>
                    <a:pt x="752" y="4562"/>
                    <a:pt x="2941" y="2440"/>
                  </a:cubicBezTo>
                  <a:cubicBezTo>
                    <a:pt x="4244" y="1187"/>
                    <a:pt x="5865" y="519"/>
                    <a:pt x="7670" y="301"/>
                  </a:cubicBezTo>
                  <a:cubicBezTo>
                    <a:pt x="10009" y="1"/>
                    <a:pt x="12114" y="585"/>
                    <a:pt x="14019" y="1956"/>
                  </a:cubicBezTo>
                  <a:cubicBezTo>
                    <a:pt x="15422" y="2975"/>
                    <a:pt x="16274" y="4345"/>
                    <a:pt x="16776" y="5999"/>
                  </a:cubicBezTo>
                  <a:cubicBezTo>
                    <a:pt x="17327" y="7787"/>
                    <a:pt x="17160" y="9525"/>
                    <a:pt x="16492" y="11246"/>
                  </a:cubicBezTo>
                  <a:cubicBezTo>
                    <a:pt x="15990" y="12566"/>
                    <a:pt x="15255" y="13752"/>
                    <a:pt x="14537" y="14955"/>
                  </a:cubicBezTo>
                  <a:cubicBezTo>
                    <a:pt x="13868" y="16058"/>
                    <a:pt x="13401" y="17227"/>
                    <a:pt x="13417" y="18547"/>
                  </a:cubicBezTo>
                  <a:cubicBezTo>
                    <a:pt x="13434" y="19784"/>
                    <a:pt x="12866" y="20602"/>
                    <a:pt x="11746" y="21104"/>
                  </a:cubicBezTo>
                  <a:cubicBezTo>
                    <a:pt x="10744" y="21555"/>
                    <a:pt x="9741" y="21956"/>
                    <a:pt x="8572" y="21906"/>
                  </a:cubicBezTo>
                  <a:close/>
                  <a:moveTo>
                    <a:pt x="13133" y="9625"/>
                  </a:moveTo>
                  <a:cubicBezTo>
                    <a:pt x="13133" y="8489"/>
                    <a:pt x="12716" y="7419"/>
                    <a:pt x="11930" y="6684"/>
                  </a:cubicBezTo>
                  <a:cubicBezTo>
                    <a:pt x="10844" y="5665"/>
                    <a:pt x="9558" y="5281"/>
                    <a:pt x="8104" y="5481"/>
                  </a:cubicBezTo>
                  <a:cubicBezTo>
                    <a:pt x="5280" y="5849"/>
                    <a:pt x="3659" y="8639"/>
                    <a:pt x="4762" y="11262"/>
                  </a:cubicBezTo>
                  <a:cubicBezTo>
                    <a:pt x="5030" y="11864"/>
                    <a:pt x="5364" y="12415"/>
                    <a:pt x="5681" y="12983"/>
                  </a:cubicBezTo>
                  <a:cubicBezTo>
                    <a:pt x="6032" y="13585"/>
                    <a:pt x="6283" y="14203"/>
                    <a:pt x="6299" y="14921"/>
                  </a:cubicBezTo>
                  <a:cubicBezTo>
                    <a:pt x="6299" y="15590"/>
                    <a:pt x="6650" y="16041"/>
                    <a:pt x="7252" y="16342"/>
                  </a:cubicBezTo>
                  <a:cubicBezTo>
                    <a:pt x="8288" y="16860"/>
                    <a:pt x="9324" y="16759"/>
                    <a:pt x="10343" y="16258"/>
                  </a:cubicBezTo>
                  <a:cubicBezTo>
                    <a:pt x="10928" y="15974"/>
                    <a:pt x="11262" y="15540"/>
                    <a:pt x="11262" y="14888"/>
                  </a:cubicBezTo>
                  <a:cubicBezTo>
                    <a:pt x="11262" y="14203"/>
                    <a:pt x="11496" y="13601"/>
                    <a:pt x="11830" y="13033"/>
                  </a:cubicBezTo>
                  <a:cubicBezTo>
                    <a:pt x="11947" y="12850"/>
                    <a:pt x="12064" y="12649"/>
                    <a:pt x="12181" y="12449"/>
                  </a:cubicBezTo>
                  <a:cubicBezTo>
                    <a:pt x="12699" y="11563"/>
                    <a:pt x="13150" y="10644"/>
                    <a:pt x="13133" y="9625"/>
                  </a:cubicBezTo>
                  <a:close/>
                </a:path>
              </a:pathLst>
            </a:custGeom>
            <a:solidFill>
              <a:srgbClr val="AAC6F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3139800" y="2075100"/>
              <a:ext cx="246050" cy="289500"/>
            </a:xfrm>
            <a:custGeom>
              <a:avLst/>
              <a:gdLst/>
              <a:ahLst/>
              <a:cxnLst/>
              <a:rect l="l" t="t" r="r" b="b"/>
              <a:pathLst>
                <a:path w="9842" h="11580" extrusionOk="0">
                  <a:moveTo>
                    <a:pt x="9474" y="4345"/>
                  </a:moveTo>
                  <a:cubicBezTo>
                    <a:pt x="9491" y="5364"/>
                    <a:pt x="9040" y="6283"/>
                    <a:pt x="8522" y="7169"/>
                  </a:cubicBezTo>
                  <a:cubicBezTo>
                    <a:pt x="8405" y="7369"/>
                    <a:pt x="8288" y="7570"/>
                    <a:pt x="8171" y="7753"/>
                  </a:cubicBezTo>
                  <a:cubicBezTo>
                    <a:pt x="7837" y="8321"/>
                    <a:pt x="7603" y="8923"/>
                    <a:pt x="7603" y="9608"/>
                  </a:cubicBezTo>
                  <a:cubicBezTo>
                    <a:pt x="7603" y="10260"/>
                    <a:pt x="7269" y="10694"/>
                    <a:pt x="6684" y="10978"/>
                  </a:cubicBezTo>
                  <a:cubicBezTo>
                    <a:pt x="5665" y="11479"/>
                    <a:pt x="4629" y="11580"/>
                    <a:pt x="3593" y="11062"/>
                  </a:cubicBezTo>
                  <a:cubicBezTo>
                    <a:pt x="3008" y="10761"/>
                    <a:pt x="2640" y="10310"/>
                    <a:pt x="2640" y="9641"/>
                  </a:cubicBezTo>
                  <a:cubicBezTo>
                    <a:pt x="2624" y="8923"/>
                    <a:pt x="2373" y="8305"/>
                    <a:pt x="2022" y="7703"/>
                  </a:cubicBezTo>
                  <a:cubicBezTo>
                    <a:pt x="1705" y="7135"/>
                    <a:pt x="1371" y="6584"/>
                    <a:pt x="1103" y="5982"/>
                  </a:cubicBezTo>
                  <a:cubicBezTo>
                    <a:pt x="0" y="3359"/>
                    <a:pt x="1621" y="569"/>
                    <a:pt x="4445" y="201"/>
                  </a:cubicBezTo>
                  <a:cubicBezTo>
                    <a:pt x="5899" y="1"/>
                    <a:pt x="7185" y="385"/>
                    <a:pt x="8271" y="1404"/>
                  </a:cubicBezTo>
                  <a:cubicBezTo>
                    <a:pt x="9057" y="2139"/>
                    <a:pt x="9474" y="3209"/>
                    <a:pt x="9474" y="4345"/>
                  </a:cubicBezTo>
                  <a:close/>
                  <a:moveTo>
                    <a:pt x="953" y="4311"/>
                  </a:moveTo>
                  <a:cubicBezTo>
                    <a:pt x="953" y="4879"/>
                    <a:pt x="1053" y="5448"/>
                    <a:pt x="1304" y="5966"/>
                  </a:cubicBezTo>
                  <a:cubicBezTo>
                    <a:pt x="1588" y="6550"/>
                    <a:pt x="1905" y="7118"/>
                    <a:pt x="2239" y="7687"/>
                  </a:cubicBezTo>
                  <a:cubicBezTo>
                    <a:pt x="2557" y="8255"/>
                    <a:pt x="2791" y="8856"/>
                    <a:pt x="2808" y="9524"/>
                  </a:cubicBezTo>
                  <a:cubicBezTo>
                    <a:pt x="2808" y="10193"/>
                    <a:pt x="3158" y="10611"/>
                    <a:pt x="3743" y="10878"/>
                  </a:cubicBezTo>
                  <a:cubicBezTo>
                    <a:pt x="4712" y="11329"/>
                    <a:pt x="5665" y="11245"/>
                    <a:pt x="6617" y="10794"/>
                  </a:cubicBezTo>
                  <a:cubicBezTo>
                    <a:pt x="7185" y="10527"/>
                    <a:pt x="7486" y="10109"/>
                    <a:pt x="7486" y="9508"/>
                  </a:cubicBezTo>
                  <a:cubicBezTo>
                    <a:pt x="7486" y="8789"/>
                    <a:pt x="7770" y="8171"/>
                    <a:pt x="8104" y="7570"/>
                  </a:cubicBezTo>
                  <a:cubicBezTo>
                    <a:pt x="8422" y="7018"/>
                    <a:pt x="8772" y="6450"/>
                    <a:pt x="9006" y="5849"/>
                  </a:cubicBezTo>
                  <a:cubicBezTo>
                    <a:pt x="9842" y="3860"/>
                    <a:pt x="8956" y="1655"/>
                    <a:pt x="7018" y="752"/>
                  </a:cubicBezTo>
                  <a:cubicBezTo>
                    <a:pt x="6216" y="385"/>
                    <a:pt x="5381" y="268"/>
                    <a:pt x="4495" y="385"/>
                  </a:cubicBezTo>
                  <a:cubicBezTo>
                    <a:pt x="2490" y="652"/>
                    <a:pt x="936" y="2356"/>
                    <a:pt x="953" y="431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3163200" y="2081775"/>
              <a:ext cx="222650" cy="276975"/>
            </a:xfrm>
            <a:custGeom>
              <a:avLst/>
              <a:gdLst/>
              <a:ahLst/>
              <a:cxnLst/>
              <a:rect l="l" t="t" r="r" b="b"/>
              <a:pathLst>
                <a:path w="8906" h="11079" extrusionOk="0">
                  <a:moveTo>
                    <a:pt x="17" y="4044"/>
                  </a:moveTo>
                  <a:cubicBezTo>
                    <a:pt x="0" y="2089"/>
                    <a:pt x="1554" y="385"/>
                    <a:pt x="3559" y="118"/>
                  </a:cubicBezTo>
                  <a:cubicBezTo>
                    <a:pt x="4445" y="1"/>
                    <a:pt x="5280" y="118"/>
                    <a:pt x="6082" y="502"/>
                  </a:cubicBezTo>
                  <a:cubicBezTo>
                    <a:pt x="8020" y="1404"/>
                    <a:pt x="8906" y="3593"/>
                    <a:pt x="8070" y="5582"/>
                  </a:cubicBezTo>
                  <a:cubicBezTo>
                    <a:pt x="7836" y="6183"/>
                    <a:pt x="7486" y="6751"/>
                    <a:pt x="7168" y="7319"/>
                  </a:cubicBezTo>
                  <a:cubicBezTo>
                    <a:pt x="6834" y="7921"/>
                    <a:pt x="6550" y="8522"/>
                    <a:pt x="6550" y="9241"/>
                  </a:cubicBezTo>
                  <a:cubicBezTo>
                    <a:pt x="6550" y="9842"/>
                    <a:pt x="6232" y="10277"/>
                    <a:pt x="5681" y="10527"/>
                  </a:cubicBezTo>
                  <a:cubicBezTo>
                    <a:pt x="4729" y="10978"/>
                    <a:pt x="3776" y="11079"/>
                    <a:pt x="2807" y="10628"/>
                  </a:cubicBezTo>
                  <a:cubicBezTo>
                    <a:pt x="2222" y="10344"/>
                    <a:pt x="1872" y="9926"/>
                    <a:pt x="1872" y="9257"/>
                  </a:cubicBezTo>
                  <a:cubicBezTo>
                    <a:pt x="1855" y="8589"/>
                    <a:pt x="1621" y="7988"/>
                    <a:pt x="1303" y="7420"/>
                  </a:cubicBezTo>
                  <a:cubicBezTo>
                    <a:pt x="969" y="6851"/>
                    <a:pt x="652" y="6283"/>
                    <a:pt x="368" y="5699"/>
                  </a:cubicBezTo>
                  <a:cubicBezTo>
                    <a:pt x="117" y="5181"/>
                    <a:pt x="17" y="4612"/>
                    <a:pt x="17" y="4044"/>
                  </a:cubicBezTo>
                  <a:close/>
                </a:path>
              </a:pathLst>
            </a:custGeom>
            <a:solidFill>
              <a:srgbClr val="FCBD2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4" name="Google Shape;1064;p25"/>
          <p:cNvSpPr/>
          <p:nvPr/>
        </p:nvSpPr>
        <p:spPr>
          <a:xfrm>
            <a:off x="3984175" y="1434650"/>
            <a:ext cx="1203600" cy="3882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5"/>
          <p:cNvSpPr/>
          <p:nvPr/>
        </p:nvSpPr>
        <p:spPr>
          <a:xfrm>
            <a:off x="3984175" y="3973826"/>
            <a:ext cx="1203600" cy="388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6" name="Google Shape;1066;p25"/>
          <p:cNvSpPr/>
          <p:nvPr/>
        </p:nvSpPr>
        <p:spPr>
          <a:xfrm>
            <a:off x="3984175" y="2069444"/>
            <a:ext cx="1203600" cy="388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7" name="Google Shape;1067;p25"/>
          <p:cNvSpPr/>
          <p:nvPr/>
        </p:nvSpPr>
        <p:spPr>
          <a:xfrm>
            <a:off x="3984175" y="3339032"/>
            <a:ext cx="1203600" cy="388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8" name="Google Shape;1068;p25"/>
          <p:cNvSpPr/>
          <p:nvPr/>
        </p:nvSpPr>
        <p:spPr>
          <a:xfrm>
            <a:off x="3984175" y="2704238"/>
            <a:ext cx="1203600" cy="3882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9" name="Google Shape;1069;p25"/>
          <p:cNvSpPr txBox="1"/>
          <p:nvPr/>
        </p:nvSpPr>
        <p:spPr>
          <a:xfrm>
            <a:off x="3978125" y="143470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25"/>
          <p:cNvSpPr txBox="1"/>
          <p:nvPr/>
        </p:nvSpPr>
        <p:spPr>
          <a:xfrm>
            <a:off x="3978125" y="206945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Saturn</a:t>
            </a:r>
            <a:endParaRPr sz="1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1" name="Google Shape;1071;p25"/>
          <p:cNvSpPr txBox="1"/>
          <p:nvPr/>
        </p:nvSpPr>
        <p:spPr>
          <a:xfrm>
            <a:off x="3978125" y="270425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Venus</a:t>
            </a:r>
            <a:endParaRPr sz="1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2" name="Google Shape;1072;p25"/>
          <p:cNvSpPr txBox="1"/>
          <p:nvPr/>
        </p:nvSpPr>
        <p:spPr>
          <a:xfrm>
            <a:off x="3978125" y="333905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3" name="Google Shape;1073;p25"/>
          <p:cNvSpPr txBox="1"/>
          <p:nvPr/>
        </p:nvSpPr>
        <p:spPr>
          <a:xfrm>
            <a:off x="3978125" y="397385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Mars</a:t>
            </a:r>
            <a:endParaRPr sz="1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4" name="Google Shape;1074;p25"/>
          <p:cNvSpPr txBox="1"/>
          <p:nvPr/>
        </p:nvSpPr>
        <p:spPr>
          <a:xfrm>
            <a:off x="990600" y="143855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smallest planet in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Solar System</a:t>
            </a:r>
            <a:endParaRPr sz="1400"/>
          </a:p>
        </p:txBody>
      </p:sp>
      <p:sp>
        <p:nvSpPr>
          <p:cNvPr id="1075" name="Google Shape;1075;p25"/>
          <p:cNvSpPr txBox="1"/>
          <p:nvPr/>
        </p:nvSpPr>
        <p:spPr>
          <a:xfrm>
            <a:off x="990600" y="334100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biggest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the Solar System</a:t>
            </a:r>
            <a:endParaRPr sz="1400"/>
          </a:p>
        </p:txBody>
      </p:sp>
      <p:sp>
        <p:nvSpPr>
          <p:cNvPr id="1076" name="Google Shape;1076;p25"/>
          <p:cNvSpPr txBox="1"/>
          <p:nvPr/>
        </p:nvSpPr>
        <p:spPr>
          <a:xfrm>
            <a:off x="990600" y="207140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composed mostly of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400"/>
          </a:p>
        </p:txBody>
      </p:sp>
      <p:sp>
        <p:nvSpPr>
          <p:cNvPr id="1077" name="Google Shape;1077;p25"/>
          <p:cNvSpPr txBox="1"/>
          <p:nvPr/>
        </p:nvSpPr>
        <p:spPr>
          <a:xfrm>
            <a:off x="990600" y="397385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actually a cold place.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8" name="Google Shape;1078;p25"/>
          <p:cNvSpPr txBox="1"/>
          <p:nvPr/>
        </p:nvSpPr>
        <p:spPr>
          <a:xfrm>
            <a:off x="990600" y="270620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name,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it is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25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  <p:cxnSp>
        <p:nvCxnSpPr>
          <p:cNvPr id="1080" name="Google Shape;1080;p25"/>
          <p:cNvCxnSpPr>
            <a:stCxn id="1069" idx="1"/>
          </p:cNvCxnSpPr>
          <p:nvPr/>
        </p:nvCxnSpPr>
        <p:spPr>
          <a:xfrm rot="10800000">
            <a:off x="3111425" y="1628800"/>
            <a:ext cx="866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1" name="Google Shape;1081;p25"/>
          <p:cNvCxnSpPr/>
          <p:nvPr/>
        </p:nvCxnSpPr>
        <p:spPr>
          <a:xfrm rot="10800000">
            <a:off x="3111425" y="2251100"/>
            <a:ext cx="866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2" name="Google Shape;1082;p25"/>
          <p:cNvCxnSpPr/>
          <p:nvPr/>
        </p:nvCxnSpPr>
        <p:spPr>
          <a:xfrm rot="10800000">
            <a:off x="3111425" y="2898350"/>
            <a:ext cx="866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3" name="Google Shape;1083;p25"/>
          <p:cNvCxnSpPr/>
          <p:nvPr/>
        </p:nvCxnSpPr>
        <p:spPr>
          <a:xfrm rot="10800000">
            <a:off x="3111425" y="3533150"/>
            <a:ext cx="866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4" name="Google Shape;1084;p25"/>
          <p:cNvCxnSpPr/>
          <p:nvPr/>
        </p:nvCxnSpPr>
        <p:spPr>
          <a:xfrm rot="10800000">
            <a:off x="3111425" y="4167950"/>
            <a:ext cx="866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1089;p26"/>
          <p:cNvGrpSpPr/>
          <p:nvPr/>
        </p:nvGrpSpPr>
        <p:grpSpPr>
          <a:xfrm>
            <a:off x="7315240" y="1602325"/>
            <a:ext cx="913200" cy="1475181"/>
            <a:chOff x="7772440" y="1784767"/>
            <a:chExt cx="913200" cy="1475181"/>
          </a:xfrm>
        </p:grpSpPr>
        <p:sp>
          <p:nvSpPr>
            <p:cNvPr id="1090" name="Google Shape;1090;p26"/>
            <p:cNvSpPr/>
            <p:nvPr/>
          </p:nvSpPr>
          <p:spPr>
            <a:xfrm>
              <a:off x="7864559" y="2528349"/>
              <a:ext cx="724967" cy="241682"/>
            </a:xfrm>
            <a:custGeom>
              <a:avLst/>
              <a:gdLst/>
              <a:ahLst/>
              <a:cxnLst/>
              <a:rect l="l" t="t" r="r" b="b"/>
              <a:pathLst>
                <a:path w="9074" h="302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167"/>
                    <a:pt x="151" y="335"/>
                    <a:pt x="234" y="485"/>
                  </a:cubicBezTo>
                  <a:cubicBezTo>
                    <a:pt x="568" y="1086"/>
                    <a:pt x="886" y="1721"/>
                    <a:pt x="1370" y="2223"/>
                  </a:cubicBezTo>
                  <a:cubicBezTo>
                    <a:pt x="1888" y="2774"/>
                    <a:pt x="1922" y="3025"/>
                    <a:pt x="2740" y="3025"/>
                  </a:cubicBezTo>
                  <a:lnTo>
                    <a:pt x="6032" y="2774"/>
                  </a:lnTo>
                  <a:cubicBezTo>
                    <a:pt x="6517" y="2741"/>
                    <a:pt x="7502" y="2841"/>
                    <a:pt x="7803" y="2406"/>
                  </a:cubicBezTo>
                  <a:cubicBezTo>
                    <a:pt x="8238" y="1788"/>
                    <a:pt x="8639" y="1137"/>
                    <a:pt x="8923" y="452"/>
                  </a:cubicBezTo>
                  <a:cubicBezTo>
                    <a:pt x="8973" y="318"/>
                    <a:pt x="9023" y="201"/>
                    <a:pt x="9073" y="67"/>
                  </a:cubicBezTo>
                  <a:lnTo>
                    <a:pt x="9073" y="67"/>
                  </a:lnTo>
                  <a:cubicBezTo>
                    <a:pt x="8478" y="77"/>
                    <a:pt x="7883" y="81"/>
                    <a:pt x="7288" y="81"/>
                  </a:cubicBezTo>
                  <a:cubicBezTo>
                    <a:pt x="4859" y="81"/>
                    <a:pt x="2429" y="14"/>
                    <a:pt x="0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7772440" y="1784767"/>
              <a:ext cx="913200" cy="1475181"/>
            </a:xfrm>
            <a:custGeom>
              <a:avLst/>
              <a:gdLst/>
              <a:ahLst/>
              <a:cxnLst/>
              <a:rect l="l" t="t" r="r" b="b"/>
              <a:pathLst>
                <a:path w="11430" h="18464" extrusionOk="0">
                  <a:moveTo>
                    <a:pt x="9775" y="13518"/>
                  </a:moveTo>
                  <a:cubicBezTo>
                    <a:pt x="9875" y="13802"/>
                    <a:pt x="9892" y="14103"/>
                    <a:pt x="9775" y="14370"/>
                  </a:cubicBezTo>
                  <a:cubicBezTo>
                    <a:pt x="9608" y="14754"/>
                    <a:pt x="9725" y="14754"/>
                    <a:pt x="9758" y="15172"/>
                  </a:cubicBezTo>
                  <a:cubicBezTo>
                    <a:pt x="9825" y="16108"/>
                    <a:pt x="8689" y="15840"/>
                    <a:pt x="8438" y="16509"/>
                  </a:cubicBezTo>
                  <a:cubicBezTo>
                    <a:pt x="7870" y="18046"/>
                    <a:pt x="5848" y="18464"/>
                    <a:pt x="4378" y="17896"/>
                  </a:cubicBezTo>
                  <a:cubicBezTo>
                    <a:pt x="3693" y="17628"/>
                    <a:pt x="3526" y="17127"/>
                    <a:pt x="3292" y="16475"/>
                  </a:cubicBezTo>
                  <a:cubicBezTo>
                    <a:pt x="2690" y="16292"/>
                    <a:pt x="2122" y="16058"/>
                    <a:pt x="2139" y="15306"/>
                  </a:cubicBezTo>
                  <a:cubicBezTo>
                    <a:pt x="2139" y="14988"/>
                    <a:pt x="2373" y="14888"/>
                    <a:pt x="2206" y="14571"/>
                  </a:cubicBezTo>
                  <a:cubicBezTo>
                    <a:pt x="2056" y="14287"/>
                    <a:pt x="1855" y="14036"/>
                    <a:pt x="2122" y="13735"/>
                  </a:cubicBezTo>
                  <a:cubicBezTo>
                    <a:pt x="1721" y="13050"/>
                    <a:pt x="1705" y="12549"/>
                    <a:pt x="2557" y="12348"/>
                  </a:cubicBezTo>
                  <a:cubicBezTo>
                    <a:pt x="1855" y="11145"/>
                    <a:pt x="1020" y="10126"/>
                    <a:pt x="535" y="8789"/>
                  </a:cubicBezTo>
                  <a:cubicBezTo>
                    <a:pt x="0" y="7269"/>
                    <a:pt x="17" y="5565"/>
                    <a:pt x="485" y="4027"/>
                  </a:cubicBezTo>
                  <a:cubicBezTo>
                    <a:pt x="1354" y="1103"/>
                    <a:pt x="5581" y="1"/>
                    <a:pt x="8171" y="652"/>
                  </a:cubicBezTo>
                  <a:cubicBezTo>
                    <a:pt x="9407" y="970"/>
                    <a:pt x="10360" y="1822"/>
                    <a:pt x="10928" y="2941"/>
                  </a:cubicBezTo>
                  <a:cubicBezTo>
                    <a:pt x="11229" y="3526"/>
                    <a:pt x="11429" y="4144"/>
                    <a:pt x="11412" y="4813"/>
                  </a:cubicBezTo>
                  <a:cubicBezTo>
                    <a:pt x="11396" y="5481"/>
                    <a:pt x="11429" y="6417"/>
                    <a:pt x="11245" y="7052"/>
                  </a:cubicBezTo>
                  <a:cubicBezTo>
                    <a:pt x="10811" y="8589"/>
                    <a:pt x="10393" y="9959"/>
                    <a:pt x="9658" y="11379"/>
                  </a:cubicBezTo>
                  <a:cubicBezTo>
                    <a:pt x="9257" y="12181"/>
                    <a:pt x="9441" y="11847"/>
                    <a:pt x="9925" y="12315"/>
                  </a:cubicBezTo>
                  <a:cubicBezTo>
                    <a:pt x="10343" y="12733"/>
                    <a:pt x="9959" y="13150"/>
                    <a:pt x="9775" y="13518"/>
                  </a:cubicBezTo>
                  <a:cubicBezTo>
                    <a:pt x="9909" y="13919"/>
                    <a:pt x="9775" y="13518"/>
                    <a:pt x="9775" y="13518"/>
                  </a:cubicBezTo>
                  <a:close/>
                  <a:moveTo>
                    <a:pt x="7185" y="12098"/>
                  </a:moveTo>
                  <a:cubicBezTo>
                    <a:pt x="7670" y="12048"/>
                    <a:pt x="8655" y="12148"/>
                    <a:pt x="8973" y="11713"/>
                  </a:cubicBezTo>
                  <a:cubicBezTo>
                    <a:pt x="9391" y="11095"/>
                    <a:pt x="9792" y="10460"/>
                    <a:pt x="10076" y="9759"/>
                  </a:cubicBezTo>
                  <a:cubicBezTo>
                    <a:pt x="10660" y="8338"/>
                    <a:pt x="11011" y="6784"/>
                    <a:pt x="11045" y="5264"/>
                  </a:cubicBezTo>
                  <a:cubicBezTo>
                    <a:pt x="11112" y="2474"/>
                    <a:pt x="8756" y="619"/>
                    <a:pt x="6049" y="920"/>
                  </a:cubicBezTo>
                  <a:cubicBezTo>
                    <a:pt x="4712" y="1053"/>
                    <a:pt x="3392" y="1471"/>
                    <a:pt x="2356" y="2340"/>
                  </a:cubicBezTo>
                  <a:cubicBezTo>
                    <a:pt x="1203" y="3292"/>
                    <a:pt x="736" y="4228"/>
                    <a:pt x="568" y="5732"/>
                  </a:cubicBezTo>
                  <a:cubicBezTo>
                    <a:pt x="418" y="7119"/>
                    <a:pt x="736" y="8555"/>
                    <a:pt x="1387" y="9792"/>
                  </a:cubicBezTo>
                  <a:cubicBezTo>
                    <a:pt x="1721" y="10410"/>
                    <a:pt x="2039" y="11028"/>
                    <a:pt x="2523" y="11530"/>
                  </a:cubicBezTo>
                  <a:cubicBezTo>
                    <a:pt x="3041" y="12081"/>
                    <a:pt x="3075" y="12348"/>
                    <a:pt x="3893" y="12348"/>
                  </a:cubicBezTo>
                  <a:moveTo>
                    <a:pt x="3810" y="12733"/>
                  </a:moveTo>
                  <a:cubicBezTo>
                    <a:pt x="3492" y="12749"/>
                    <a:pt x="1354" y="12950"/>
                    <a:pt x="2624" y="13485"/>
                  </a:cubicBezTo>
                  <a:cubicBezTo>
                    <a:pt x="3576" y="13869"/>
                    <a:pt x="5213" y="13585"/>
                    <a:pt x="6216" y="13551"/>
                  </a:cubicBezTo>
                  <a:cubicBezTo>
                    <a:pt x="6717" y="13518"/>
                    <a:pt x="9357" y="13635"/>
                    <a:pt x="9541" y="13050"/>
                  </a:cubicBezTo>
                  <a:cubicBezTo>
                    <a:pt x="9875" y="12014"/>
                    <a:pt x="7202" y="12499"/>
                    <a:pt x="6817" y="12549"/>
                  </a:cubicBezTo>
                  <a:moveTo>
                    <a:pt x="6751" y="16058"/>
                  </a:moveTo>
                  <a:cubicBezTo>
                    <a:pt x="7118" y="16108"/>
                    <a:pt x="10126" y="15490"/>
                    <a:pt x="9190" y="14921"/>
                  </a:cubicBezTo>
                  <a:cubicBezTo>
                    <a:pt x="8839" y="14704"/>
                    <a:pt x="7553" y="15055"/>
                    <a:pt x="7135" y="15089"/>
                  </a:cubicBezTo>
                  <a:cubicBezTo>
                    <a:pt x="6333" y="15139"/>
                    <a:pt x="5514" y="15205"/>
                    <a:pt x="4712" y="15256"/>
                  </a:cubicBezTo>
                  <a:cubicBezTo>
                    <a:pt x="4161" y="15289"/>
                    <a:pt x="3593" y="15322"/>
                    <a:pt x="3058" y="15139"/>
                  </a:cubicBezTo>
                  <a:cubicBezTo>
                    <a:pt x="2323" y="14888"/>
                    <a:pt x="2406" y="15857"/>
                    <a:pt x="2958" y="16007"/>
                  </a:cubicBezTo>
                  <a:cubicBezTo>
                    <a:pt x="4144" y="16358"/>
                    <a:pt x="5548" y="16091"/>
                    <a:pt x="6751" y="16058"/>
                  </a:cubicBezTo>
                  <a:cubicBezTo>
                    <a:pt x="7302" y="16124"/>
                    <a:pt x="6751" y="16058"/>
                    <a:pt x="6751" y="16058"/>
                  </a:cubicBezTo>
                  <a:close/>
                  <a:moveTo>
                    <a:pt x="6316" y="14788"/>
                  </a:moveTo>
                  <a:cubicBezTo>
                    <a:pt x="6851" y="14738"/>
                    <a:pt x="9207" y="14754"/>
                    <a:pt x="9374" y="14069"/>
                  </a:cubicBezTo>
                  <a:cubicBezTo>
                    <a:pt x="9508" y="13451"/>
                    <a:pt x="6701" y="13852"/>
                    <a:pt x="6233" y="13886"/>
                  </a:cubicBezTo>
                  <a:cubicBezTo>
                    <a:pt x="5782" y="13919"/>
                    <a:pt x="2457" y="13819"/>
                    <a:pt x="2406" y="14053"/>
                  </a:cubicBezTo>
                  <a:cubicBezTo>
                    <a:pt x="2189" y="15222"/>
                    <a:pt x="4896" y="14804"/>
                    <a:pt x="5397" y="14771"/>
                  </a:cubicBezTo>
                  <a:moveTo>
                    <a:pt x="3827" y="16525"/>
                  </a:moveTo>
                  <a:cubicBezTo>
                    <a:pt x="4228" y="18129"/>
                    <a:pt x="8087" y="18063"/>
                    <a:pt x="7970" y="16392"/>
                  </a:cubicBezTo>
                  <a:cubicBezTo>
                    <a:pt x="6584" y="16425"/>
                    <a:pt x="5213" y="16475"/>
                    <a:pt x="3827" y="16525"/>
                  </a:cubicBezTo>
                  <a:cubicBezTo>
                    <a:pt x="3827" y="16525"/>
                    <a:pt x="5247" y="16475"/>
                    <a:pt x="3827" y="165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7929913" y="2167624"/>
              <a:ext cx="631570" cy="507653"/>
            </a:xfrm>
            <a:custGeom>
              <a:avLst/>
              <a:gdLst/>
              <a:ahLst/>
              <a:cxnLst/>
              <a:rect l="l" t="t" r="r" b="b"/>
              <a:pathLst>
                <a:path w="7905" h="6354" extrusionOk="0">
                  <a:moveTo>
                    <a:pt x="5281" y="1391"/>
                  </a:moveTo>
                  <a:cubicBezTo>
                    <a:pt x="5381" y="1725"/>
                    <a:pt x="5398" y="2176"/>
                    <a:pt x="5264" y="2410"/>
                  </a:cubicBezTo>
                  <a:cubicBezTo>
                    <a:pt x="5231" y="2460"/>
                    <a:pt x="5197" y="2494"/>
                    <a:pt x="5181" y="2510"/>
                  </a:cubicBezTo>
                  <a:cubicBezTo>
                    <a:pt x="5131" y="2460"/>
                    <a:pt x="5064" y="2310"/>
                    <a:pt x="5064" y="2109"/>
                  </a:cubicBezTo>
                  <a:cubicBezTo>
                    <a:pt x="5064" y="1842"/>
                    <a:pt x="5147" y="1591"/>
                    <a:pt x="5281" y="1391"/>
                  </a:cubicBezTo>
                  <a:close/>
                  <a:moveTo>
                    <a:pt x="2825" y="1408"/>
                  </a:moveTo>
                  <a:cubicBezTo>
                    <a:pt x="3009" y="1675"/>
                    <a:pt x="3159" y="1959"/>
                    <a:pt x="3159" y="2193"/>
                  </a:cubicBezTo>
                  <a:cubicBezTo>
                    <a:pt x="3159" y="2360"/>
                    <a:pt x="3109" y="2444"/>
                    <a:pt x="2942" y="2510"/>
                  </a:cubicBezTo>
                  <a:cubicBezTo>
                    <a:pt x="2931" y="2510"/>
                    <a:pt x="2897" y="2518"/>
                    <a:pt x="2871" y="2518"/>
                  </a:cubicBezTo>
                  <a:cubicBezTo>
                    <a:pt x="2858" y="2518"/>
                    <a:pt x="2847" y="2516"/>
                    <a:pt x="2841" y="2510"/>
                  </a:cubicBezTo>
                  <a:cubicBezTo>
                    <a:pt x="2741" y="2427"/>
                    <a:pt x="2708" y="2009"/>
                    <a:pt x="2775" y="1625"/>
                  </a:cubicBezTo>
                  <a:cubicBezTo>
                    <a:pt x="2791" y="1558"/>
                    <a:pt x="2808" y="1474"/>
                    <a:pt x="2825" y="1408"/>
                  </a:cubicBezTo>
                  <a:close/>
                  <a:moveTo>
                    <a:pt x="1563" y="1"/>
                  </a:moveTo>
                  <a:cubicBezTo>
                    <a:pt x="1206" y="1"/>
                    <a:pt x="944" y="132"/>
                    <a:pt x="770" y="271"/>
                  </a:cubicBezTo>
                  <a:cubicBezTo>
                    <a:pt x="168" y="739"/>
                    <a:pt x="1" y="1642"/>
                    <a:pt x="51" y="2293"/>
                  </a:cubicBezTo>
                  <a:cubicBezTo>
                    <a:pt x="118" y="3229"/>
                    <a:pt x="402" y="4215"/>
                    <a:pt x="853" y="5017"/>
                  </a:cubicBezTo>
                  <a:cubicBezTo>
                    <a:pt x="1037" y="5368"/>
                    <a:pt x="1271" y="5618"/>
                    <a:pt x="1488" y="5852"/>
                  </a:cubicBezTo>
                  <a:cubicBezTo>
                    <a:pt x="1605" y="5969"/>
                    <a:pt x="1739" y="6103"/>
                    <a:pt x="1856" y="6253"/>
                  </a:cubicBezTo>
                  <a:cubicBezTo>
                    <a:pt x="1906" y="6320"/>
                    <a:pt x="1973" y="6353"/>
                    <a:pt x="2056" y="6353"/>
                  </a:cubicBezTo>
                  <a:cubicBezTo>
                    <a:pt x="2106" y="6353"/>
                    <a:pt x="2156" y="6337"/>
                    <a:pt x="2207" y="6303"/>
                  </a:cubicBezTo>
                  <a:cubicBezTo>
                    <a:pt x="2323" y="6220"/>
                    <a:pt x="2340" y="6053"/>
                    <a:pt x="2257" y="5952"/>
                  </a:cubicBezTo>
                  <a:cubicBezTo>
                    <a:pt x="2123" y="5785"/>
                    <a:pt x="1989" y="5635"/>
                    <a:pt x="1856" y="5501"/>
                  </a:cubicBezTo>
                  <a:cubicBezTo>
                    <a:pt x="1638" y="5284"/>
                    <a:pt x="1455" y="5083"/>
                    <a:pt x="1304" y="4783"/>
                  </a:cubicBezTo>
                  <a:cubicBezTo>
                    <a:pt x="870" y="4031"/>
                    <a:pt x="603" y="3129"/>
                    <a:pt x="552" y="2260"/>
                  </a:cubicBezTo>
                  <a:cubicBezTo>
                    <a:pt x="519" y="1725"/>
                    <a:pt x="669" y="990"/>
                    <a:pt x="1087" y="672"/>
                  </a:cubicBezTo>
                  <a:cubicBezTo>
                    <a:pt x="1220" y="560"/>
                    <a:pt x="1384" y="504"/>
                    <a:pt x="1571" y="504"/>
                  </a:cubicBezTo>
                  <a:cubicBezTo>
                    <a:pt x="1691" y="504"/>
                    <a:pt x="1819" y="527"/>
                    <a:pt x="1956" y="572"/>
                  </a:cubicBezTo>
                  <a:cubicBezTo>
                    <a:pt x="2056" y="606"/>
                    <a:pt x="2257" y="756"/>
                    <a:pt x="2474" y="990"/>
                  </a:cubicBezTo>
                  <a:cubicBezTo>
                    <a:pt x="2374" y="1140"/>
                    <a:pt x="2307" y="1341"/>
                    <a:pt x="2273" y="1541"/>
                  </a:cubicBezTo>
                  <a:cubicBezTo>
                    <a:pt x="2240" y="1775"/>
                    <a:pt x="2140" y="2577"/>
                    <a:pt x="2507" y="2895"/>
                  </a:cubicBezTo>
                  <a:cubicBezTo>
                    <a:pt x="2587" y="2963"/>
                    <a:pt x="2698" y="3023"/>
                    <a:pt x="2855" y="3023"/>
                  </a:cubicBezTo>
                  <a:cubicBezTo>
                    <a:pt x="2929" y="3023"/>
                    <a:pt x="3013" y="3010"/>
                    <a:pt x="3109" y="2978"/>
                  </a:cubicBezTo>
                  <a:cubicBezTo>
                    <a:pt x="3476" y="2845"/>
                    <a:pt x="3677" y="2560"/>
                    <a:pt x="3660" y="2193"/>
                  </a:cubicBezTo>
                  <a:cubicBezTo>
                    <a:pt x="3643" y="1809"/>
                    <a:pt x="3410" y="1357"/>
                    <a:pt x="3126" y="973"/>
                  </a:cubicBezTo>
                  <a:cubicBezTo>
                    <a:pt x="3226" y="890"/>
                    <a:pt x="3359" y="806"/>
                    <a:pt x="3527" y="756"/>
                  </a:cubicBezTo>
                  <a:cubicBezTo>
                    <a:pt x="3718" y="678"/>
                    <a:pt x="3936" y="630"/>
                    <a:pt x="4155" y="630"/>
                  </a:cubicBezTo>
                  <a:cubicBezTo>
                    <a:pt x="4452" y="630"/>
                    <a:pt x="4749" y="718"/>
                    <a:pt x="4980" y="940"/>
                  </a:cubicBezTo>
                  <a:cubicBezTo>
                    <a:pt x="4713" y="1257"/>
                    <a:pt x="4562" y="1675"/>
                    <a:pt x="4562" y="2126"/>
                  </a:cubicBezTo>
                  <a:cubicBezTo>
                    <a:pt x="4562" y="2494"/>
                    <a:pt x="4746" y="2928"/>
                    <a:pt x="5064" y="3012"/>
                  </a:cubicBezTo>
                  <a:cubicBezTo>
                    <a:pt x="5098" y="3019"/>
                    <a:pt x="5138" y="3025"/>
                    <a:pt x="5183" y="3025"/>
                  </a:cubicBezTo>
                  <a:cubicBezTo>
                    <a:pt x="5333" y="3025"/>
                    <a:pt x="5531" y="2958"/>
                    <a:pt x="5699" y="2661"/>
                  </a:cubicBezTo>
                  <a:cubicBezTo>
                    <a:pt x="5966" y="2210"/>
                    <a:pt x="5882" y="1458"/>
                    <a:pt x="5649" y="990"/>
                  </a:cubicBezTo>
                  <a:cubicBezTo>
                    <a:pt x="5682" y="973"/>
                    <a:pt x="5699" y="956"/>
                    <a:pt x="5732" y="956"/>
                  </a:cubicBezTo>
                  <a:cubicBezTo>
                    <a:pt x="6013" y="796"/>
                    <a:pt x="6289" y="713"/>
                    <a:pt x="6533" y="713"/>
                  </a:cubicBezTo>
                  <a:cubicBezTo>
                    <a:pt x="6694" y="713"/>
                    <a:pt x="6842" y="750"/>
                    <a:pt x="6968" y="823"/>
                  </a:cubicBezTo>
                  <a:cubicBezTo>
                    <a:pt x="7202" y="956"/>
                    <a:pt x="7353" y="1241"/>
                    <a:pt x="7369" y="1591"/>
                  </a:cubicBezTo>
                  <a:cubicBezTo>
                    <a:pt x="7386" y="2544"/>
                    <a:pt x="6835" y="3730"/>
                    <a:pt x="6350" y="4666"/>
                  </a:cubicBezTo>
                  <a:cubicBezTo>
                    <a:pt x="6166" y="5033"/>
                    <a:pt x="5933" y="5401"/>
                    <a:pt x="5632" y="5802"/>
                  </a:cubicBezTo>
                  <a:cubicBezTo>
                    <a:pt x="5532" y="5902"/>
                    <a:pt x="5565" y="6069"/>
                    <a:pt x="5682" y="6153"/>
                  </a:cubicBezTo>
                  <a:cubicBezTo>
                    <a:pt x="5721" y="6185"/>
                    <a:pt x="5770" y="6200"/>
                    <a:pt x="5821" y="6200"/>
                  </a:cubicBezTo>
                  <a:cubicBezTo>
                    <a:pt x="5900" y="6200"/>
                    <a:pt x="5982" y="6164"/>
                    <a:pt x="6033" y="6103"/>
                  </a:cubicBezTo>
                  <a:cubicBezTo>
                    <a:pt x="6350" y="5668"/>
                    <a:pt x="6584" y="5301"/>
                    <a:pt x="6801" y="4900"/>
                  </a:cubicBezTo>
                  <a:cubicBezTo>
                    <a:pt x="7353" y="3847"/>
                    <a:pt x="7904" y="2627"/>
                    <a:pt x="7871" y="1575"/>
                  </a:cubicBezTo>
                  <a:cubicBezTo>
                    <a:pt x="7854" y="1040"/>
                    <a:pt x="7603" y="606"/>
                    <a:pt x="7202" y="388"/>
                  </a:cubicBezTo>
                  <a:cubicBezTo>
                    <a:pt x="7003" y="275"/>
                    <a:pt x="6777" y="218"/>
                    <a:pt x="6533" y="218"/>
                  </a:cubicBezTo>
                  <a:cubicBezTo>
                    <a:pt x="6205" y="218"/>
                    <a:pt x="5846" y="321"/>
                    <a:pt x="5481" y="522"/>
                  </a:cubicBezTo>
                  <a:cubicBezTo>
                    <a:pt x="5448" y="539"/>
                    <a:pt x="5398" y="572"/>
                    <a:pt x="5364" y="589"/>
                  </a:cubicBezTo>
                  <a:cubicBezTo>
                    <a:pt x="5035" y="260"/>
                    <a:pt x="4604" y="127"/>
                    <a:pt x="4176" y="127"/>
                  </a:cubicBezTo>
                  <a:cubicBezTo>
                    <a:pt x="3887" y="127"/>
                    <a:pt x="3598" y="187"/>
                    <a:pt x="3343" y="288"/>
                  </a:cubicBezTo>
                  <a:cubicBezTo>
                    <a:pt x="3126" y="355"/>
                    <a:pt x="2942" y="472"/>
                    <a:pt x="2791" y="589"/>
                  </a:cubicBezTo>
                  <a:cubicBezTo>
                    <a:pt x="2541" y="338"/>
                    <a:pt x="2273" y="138"/>
                    <a:pt x="2090" y="88"/>
                  </a:cubicBezTo>
                  <a:cubicBezTo>
                    <a:pt x="1896" y="26"/>
                    <a:pt x="1720" y="1"/>
                    <a:pt x="15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26"/>
          <p:cNvGrpSpPr/>
          <p:nvPr/>
        </p:nvGrpSpPr>
        <p:grpSpPr>
          <a:xfrm>
            <a:off x="2481279" y="1600967"/>
            <a:ext cx="913200" cy="1476539"/>
            <a:chOff x="4114817" y="1723334"/>
            <a:chExt cx="913200" cy="1476539"/>
          </a:xfrm>
        </p:grpSpPr>
        <p:sp>
          <p:nvSpPr>
            <p:cNvPr id="1094" name="Google Shape;1094;p26"/>
            <p:cNvSpPr/>
            <p:nvPr/>
          </p:nvSpPr>
          <p:spPr>
            <a:xfrm>
              <a:off x="4166908" y="2333411"/>
              <a:ext cx="802385" cy="376545"/>
            </a:xfrm>
            <a:custGeom>
              <a:avLst/>
              <a:gdLst/>
              <a:ahLst/>
              <a:cxnLst/>
              <a:rect l="l" t="t" r="r" b="b"/>
              <a:pathLst>
                <a:path w="10043" h="4713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753"/>
                    <a:pt x="385" y="1488"/>
                    <a:pt x="735" y="2173"/>
                  </a:cubicBezTo>
                  <a:cubicBezTo>
                    <a:pt x="1070" y="2774"/>
                    <a:pt x="1387" y="3392"/>
                    <a:pt x="1872" y="3894"/>
                  </a:cubicBezTo>
                  <a:cubicBezTo>
                    <a:pt x="2390" y="4445"/>
                    <a:pt x="2423" y="4712"/>
                    <a:pt x="3242" y="4712"/>
                  </a:cubicBezTo>
                  <a:lnTo>
                    <a:pt x="6517" y="4462"/>
                  </a:lnTo>
                  <a:cubicBezTo>
                    <a:pt x="7001" y="4412"/>
                    <a:pt x="8004" y="4512"/>
                    <a:pt x="8304" y="4078"/>
                  </a:cubicBezTo>
                  <a:cubicBezTo>
                    <a:pt x="8739" y="3459"/>
                    <a:pt x="9140" y="2824"/>
                    <a:pt x="9424" y="2123"/>
                  </a:cubicBezTo>
                  <a:cubicBezTo>
                    <a:pt x="9675" y="1504"/>
                    <a:pt x="9892" y="836"/>
                    <a:pt x="10042" y="168"/>
                  </a:cubicBezTo>
                  <a:lnTo>
                    <a:pt x="10042" y="168"/>
                  </a:lnTo>
                  <a:cubicBezTo>
                    <a:pt x="10025" y="201"/>
                    <a:pt x="9975" y="218"/>
                    <a:pt x="9942" y="218"/>
                  </a:cubicBezTo>
                  <a:cubicBezTo>
                    <a:pt x="8655" y="218"/>
                    <a:pt x="7368" y="233"/>
                    <a:pt x="6083" y="233"/>
                  </a:cubicBezTo>
                  <a:cubicBezTo>
                    <a:pt x="4048" y="233"/>
                    <a:pt x="2018" y="19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4114817" y="1723334"/>
              <a:ext cx="913200" cy="1476539"/>
            </a:xfrm>
            <a:custGeom>
              <a:avLst/>
              <a:gdLst/>
              <a:ahLst/>
              <a:cxnLst/>
              <a:rect l="l" t="t" r="r" b="b"/>
              <a:pathLst>
                <a:path w="11430" h="18481" extrusionOk="0">
                  <a:moveTo>
                    <a:pt x="9775" y="13535"/>
                  </a:moveTo>
                  <a:cubicBezTo>
                    <a:pt x="9859" y="13802"/>
                    <a:pt x="9892" y="14103"/>
                    <a:pt x="9775" y="14387"/>
                  </a:cubicBezTo>
                  <a:cubicBezTo>
                    <a:pt x="9608" y="14771"/>
                    <a:pt x="9725" y="14771"/>
                    <a:pt x="9758" y="15189"/>
                  </a:cubicBezTo>
                  <a:cubicBezTo>
                    <a:pt x="9825" y="16108"/>
                    <a:pt x="8689" y="15857"/>
                    <a:pt x="8438" y="16509"/>
                  </a:cubicBezTo>
                  <a:cubicBezTo>
                    <a:pt x="7870" y="18046"/>
                    <a:pt x="5849" y="18480"/>
                    <a:pt x="4378" y="17896"/>
                  </a:cubicBezTo>
                  <a:cubicBezTo>
                    <a:pt x="3693" y="17628"/>
                    <a:pt x="3526" y="17127"/>
                    <a:pt x="3292" y="16475"/>
                  </a:cubicBezTo>
                  <a:cubicBezTo>
                    <a:pt x="2691" y="16308"/>
                    <a:pt x="2123" y="16074"/>
                    <a:pt x="2123" y="15323"/>
                  </a:cubicBezTo>
                  <a:cubicBezTo>
                    <a:pt x="2139" y="15005"/>
                    <a:pt x="2373" y="14888"/>
                    <a:pt x="2206" y="14587"/>
                  </a:cubicBezTo>
                  <a:cubicBezTo>
                    <a:pt x="2056" y="14303"/>
                    <a:pt x="1855" y="14036"/>
                    <a:pt x="2123" y="13735"/>
                  </a:cubicBezTo>
                  <a:cubicBezTo>
                    <a:pt x="1705" y="13050"/>
                    <a:pt x="1688" y="12566"/>
                    <a:pt x="2540" y="12365"/>
                  </a:cubicBezTo>
                  <a:cubicBezTo>
                    <a:pt x="1839" y="11162"/>
                    <a:pt x="1003" y="10126"/>
                    <a:pt x="535" y="8790"/>
                  </a:cubicBezTo>
                  <a:cubicBezTo>
                    <a:pt x="1" y="7286"/>
                    <a:pt x="17" y="5565"/>
                    <a:pt x="468" y="4044"/>
                  </a:cubicBezTo>
                  <a:cubicBezTo>
                    <a:pt x="1354" y="1120"/>
                    <a:pt x="5581" y="1"/>
                    <a:pt x="8171" y="669"/>
                  </a:cubicBezTo>
                  <a:cubicBezTo>
                    <a:pt x="9408" y="987"/>
                    <a:pt x="10360" y="1822"/>
                    <a:pt x="10928" y="2958"/>
                  </a:cubicBezTo>
                  <a:cubicBezTo>
                    <a:pt x="11229" y="3543"/>
                    <a:pt x="11429" y="4161"/>
                    <a:pt x="11413" y="4813"/>
                  </a:cubicBezTo>
                  <a:cubicBezTo>
                    <a:pt x="11396" y="5481"/>
                    <a:pt x="11413" y="6417"/>
                    <a:pt x="11245" y="7052"/>
                  </a:cubicBezTo>
                  <a:cubicBezTo>
                    <a:pt x="10811" y="8589"/>
                    <a:pt x="10393" y="9959"/>
                    <a:pt x="9658" y="11379"/>
                  </a:cubicBezTo>
                  <a:cubicBezTo>
                    <a:pt x="9240" y="12181"/>
                    <a:pt x="9441" y="11864"/>
                    <a:pt x="9909" y="12332"/>
                  </a:cubicBezTo>
                  <a:cubicBezTo>
                    <a:pt x="10343" y="12749"/>
                    <a:pt x="9959" y="13167"/>
                    <a:pt x="9775" y="13535"/>
                  </a:cubicBezTo>
                  <a:cubicBezTo>
                    <a:pt x="9909" y="13936"/>
                    <a:pt x="9775" y="13535"/>
                    <a:pt x="9775" y="13535"/>
                  </a:cubicBezTo>
                  <a:close/>
                  <a:moveTo>
                    <a:pt x="7169" y="12098"/>
                  </a:moveTo>
                  <a:cubicBezTo>
                    <a:pt x="7653" y="12048"/>
                    <a:pt x="8639" y="12165"/>
                    <a:pt x="8956" y="11714"/>
                  </a:cubicBezTo>
                  <a:cubicBezTo>
                    <a:pt x="9391" y="11112"/>
                    <a:pt x="9792" y="10460"/>
                    <a:pt x="10076" y="9759"/>
                  </a:cubicBezTo>
                  <a:cubicBezTo>
                    <a:pt x="10661" y="8355"/>
                    <a:pt x="10995" y="6801"/>
                    <a:pt x="11045" y="5264"/>
                  </a:cubicBezTo>
                  <a:cubicBezTo>
                    <a:pt x="11112" y="2490"/>
                    <a:pt x="8739" y="636"/>
                    <a:pt x="6049" y="920"/>
                  </a:cubicBezTo>
                  <a:cubicBezTo>
                    <a:pt x="4712" y="1070"/>
                    <a:pt x="3392" y="1488"/>
                    <a:pt x="2357" y="2340"/>
                  </a:cubicBezTo>
                  <a:cubicBezTo>
                    <a:pt x="1204" y="3309"/>
                    <a:pt x="736" y="4228"/>
                    <a:pt x="569" y="5732"/>
                  </a:cubicBezTo>
                  <a:cubicBezTo>
                    <a:pt x="418" y="7135"/>
                    <a:pt x="719" y="8572"/>
                    <a:pt x="1387" y="9809"/>
                  </a:cubicBezTo>
                  <a:cubicBezTo>
                    <a:pt x="1722" y="10410"/>
                    <a:pt x="2039" y="11028"/>
                    <a:pt x="2524" y="11530"/>
                  </a:cubicBezTo>
                  <a:cubicBezTo>
                    <a:pt x="3042" y="12081"/>
                    <a:pt x="3058" y="12348"/>
                    <a:pt x="3894" y="12348"/>
                  </a:cubicBezTo>
                  <a:moveTo>
                    <a:pt x="3810" y="12733"/>
                  </a:moveTo>
                  <a:cubicBezTo>
                    <a:pt x="3493" y="12749"/>
                    <a:pt x="1354" y="12950"/>
                    <a:pt x="2624" y="13485"/>
                  </a:cubicBezTo>
                  <a:cubicBezTo>
                    <a:pt x="3576" y="13886"/>
                    <a:pt x="5214" y="13602"/>
                    <a:pt x="6216" y="13551"/>
                  </a:cubicBezTo>
                  <a:cubicBezTo>
                    <a:pt x="6717" y="13535"/>
                    <a:pt x="9357" y="13635"/>
                    <a:pt x="9541" y="13067"/>
                  </a:cubicBezTo>
                  <a:cubicBezTo>
                    <a:pt x="9875" y="12031"/>
                    <a:pt x="7202" y="12499"/>
                    <a:pt x="6818" y="12549"/>
                  </a:cubicBezTo>
                  <a:moveTo>
                    <a:pt x="6751" y="16074"/>
                  </a:moveTo>
                  <a:cubicBezTo>
                    <a:pt x="7118" y="16108"/>
                    <a:pt x="10126" y="15506"/>
                    <a:pt x="9190" y="14938"/>
                  </a:cubicBezTo>
                  <a:cubicBezTo>
                    <a:pt x="8839" y="14721"/>
                    <a:pt x="7553" y="15055"/>
                    <a:pt x="7135" y="15089"/>
                  </a:cubicBezTo>
                  <a:cubicBezTo>
                    <a:pt x="6333" y="15155"/>
                    <a:pt x="5514" y="15206"/>
                    <a:pt x="4712" y="15256"/>
                  </a:cubicBezTo>
                  <a:cubicBezTo>
                    <a:pt x="4161" y="15289"/>
                    <a:pt x="3593" y="15339"/>
                    <a:pt x="3058" y="15155"/>
                  </a:cubicBezTo>
                  <a:cubicBezTo>
                    <a:pt x="2323" y="14888"/>
                    <a:pt x="2407" y="15857"/>
                    <a:pt x="2958" y="16024"/>
                  </a:cubicBezTo>
                  <a:cubicBezTo>
                    <a:pt x="4144" y="16375"/>
                    <a:pt x="5548" y="16108"/>
                    <a:pt x="6751" y="16074"/>
                  </a:cubicBezTo>
                  <a:cubicBezTo>
                    <a:pt x="7302" y="16125"/>
                    <a:pt x="6751" y="16074"/>
                    <a:pt x="6751" y="16074"/>
                  </a:cubicBezTo>
                  <a:close/>
                  <a:moveTo>
                    <a:pt x="6300" y="14788"/>
                  </a:moveTo>
                  <a:cubicBezTo>
                    <a:pt x="6851" y="14754"/>
                    <a:pt x="9207" y="14771"/>
                    <a:pt x="9374" y="14069"/>
                  </a:cubicBezTo>
                  <a:cubicBezTo>
                    <a:pt x="9508" y="13451"/>
                    <a:pt x="6684" y="13869"/>
                    <a:pt x="6233" y="13902"/>
                  </a:cubicBezTo>
                  <a:cubicBezTo>
                    <a:pt x="5782" y="13919"/>
                    <a:pt x="2457" y="13819"/>
                    <a:pt x="2407" y="14069"/>
                  </a:cubicBezTo>
                  <a:cubicBezTo>
                    <a:pt x="2189" y="15222"/>
                    <a:pt x="4880" y="14821"/>
                    <a:pt x="5397" y="14771"/>
                  </a:cubicBezTo>
                  <a:moveTo>
                    <a:pt x="3827" y="16542"/>
                  </a:moveTo>
                  <a:cubicBezTo>
                    <a:pt x="4228" y="18146"/>
                    <a:pt x="8088" y="18063"/>
                    <a:pt x="7971" y="16392"/>
                  </a:cubicBezTo>
                  <a:cubicBezTo>
                    <a:pt x="6584" y="16442"/>
                    <a:pt x="5197" y="16492"/>
                    <a:pt x="3827" y="16542"/>
                  </a:cubicBezTo>
                  <a:cubicBezTo>
                    <a:pt x="3827" y="16542"/>
                    <a:pt x="5247" y="16492"/>
                    <a:pt x="3827" y="165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4272370" y="2106510"/>
              <a:ext cx="630132" cy="508691"/>
            </a:xfrm>
            <a:custGeom>
              <a:avLst/>
              <a:gdLst/>
              <a:ahLst/>
              <a:cxnLst/>
              <a:rect l="l" t="t" r="r" b="b"/>
              <a:pathLst>
                <a:path w="7887" h="6367" extrusionOk="0">
                  <a:moveTo>
                    <a:pt x="5280" y="1387"/>
                  </a:moveTo>
                  <a:cubicBezTo>
                    <a:pt x="5380" y="1738"/>
                    <a:pt x="5397" y="2189"/>
                    <a:pt x="5263" y="2406"/>
                  </a:cubicBezTo>
                  <a:cubicBezTo>
                    <a:pt x="5230" y="2456"/>
                    <a:pt x="5197" y="2490"/>
                    <a:pt x="5180" y="2506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46" y="1604"/>
                    <a:pt x="5280" y="1387"/>
                  </a:cubicBezTo>
                  <a:close/>
                  <a:moveTo>
                    <a:pt x="2824" y="1420"/>
                  </a:moveTo>
                  <a:cubicBezTo>
                    <a:pt x="3008" y="1688"/>
                    <a:pt x="3141" y="1972"/>
                    <a:pt x="3158" y="2206"/>
                  </a:cubicBezTo>
                  <a:cubicBezTo>
                    <a:pt x="3158" y="2356"/>
                    <a:pt x="3108" y="2456"/>
                    <a:pt x="2941" y="2506"/>
                  </a:cubicBezTo>
                  <a:cubicBezTo>
                    <a:pt x="2929" y="2518"/>
                    <a:pt x="2892" y="2530"/>
                    <a:pt x="2866" y="2530"/>
                  </a:cubicBezTo>
                  <a:cubicBezTo>
                    <a:pt x="2855" y="2530"/>
                    <a:pt x="2846" y="2528"/>
                    <a:pt x="2841" y="2523"/>
                  </a:cubicBezTo>
                  <a:cubicBezTo>
                    <a:pt x="2740" y="2440"/>
                    <a:pt x="2707" y="2022"/>
                    <a:pt x="2774" y="1621"/>
                  </a:cubicBezTo>
                  <a:cubicBezTo>
                    <a:pt x="2791" y="1554"/>
                    <a:pt x="2807" y="1487"/>
                    <a:pt x="2824" y="1420"/>
                  </a:cubicBezTo>
                  <a:close/>
                  <a:moveTo>
                    <a:pt x="1578" y="0"/>
                  </a:moveTo>
                  <a:cubicBezTo>
                    <a:pt x="1213" y="0"/>
                    <a:pt x="945" y="138"/>
                    <a:pt x="769" y="268"/>
                  </a:cubicBezTo>
                  <a:cubicBezTo>
                    <a:pt x="167" y="752"/>
                    <a:pt x="0" y="1654"/>
                    <a:pt x="50" y="2289"/>
                  </a:cubicBezTo>
                  <a:cubicBezTo>
                    <a:pt x="100" y="3242"/>
                    <a:pt x="401" y="4211"/>
                    <a:pt x="852" y="5029"/>
                  </a:cubicBezTo>
                  <a:cubicBezTo>
                    <a:pt x="1036" y="5380"/>
                    <a:pt x="1270" y="5614"/>
                    <a:pt x="1487" y="5848"/>
                  </a:cubicBezTo>
                  <a:cubicBezTo>
                    <a:pt x="1604" y="5982"/>
                    <a:pt x="1738" y="6116"/>
                    <a:pt x="1855" y="6266"/>
                  </a:cubicBezTo>
                  <a:cubicBezTo>
                    <a:pt x="1905" y="6333"/>
                    <a:pt x="1972" y="6366"/>
                    <a:pt x="2055" y="6366"/>
                  </a:cubicBezTo>
                  <a:cubicBezTo>
                    <a:pt x="2106" y="6366"/>
                    <a:pt x="2156" y="6349"/>
                    <a:pt x="2206" y="6299"/>
                  </a:cubicBezTo>
                  <a:cubicBezTo>
                    <a:pt x="2306" y="6216"/>
                    <a:pt x="2339" y="6065"/>
                    <a:pt x="2239" y="5948"/>
                  </a:cubicBezTo>
                  <a:cubicBezTo>
                    <a:pt x="2106" y="5781"/>
                    <a:pt x="1972" y="5648"/>
                    <a:pt x="1838" y="5497"/>
                  </a:cubicBezTo>
                  <a:cubicBezTo>
                    <a:pt x="1621" y="5280"/>
                    <a:pt x="1437" y="5080"/>
                    <a:pt x="1287" y="4796"/>
                  </a:cubicBezTo>
                  <a:cubicBezTo>
                    <a:pt x="869" y="4027"/>
                    <a:pt x="602" y="3125"/>
                    <a:pt x="535" y="2256"/>
                  </a:cubicBezTo>
                  <a:cubicBezTo>
                    <a:pt x="501" y="1721"/>
                    <a:pt x="652" y="1003"/>
                    <a:pt x="1070" y="669"/>
                  </a:cubicBezTo>
                  <a:cubicBezTo>
                    <a:pt x="1217" y="563"/>
                    <a:pt x="1384" y="505"/>
                    <a:pt x="1575" y="505"/>
                  </a:cubicBezTo>
                  <a:cubicBezTo>
                    <a:pt x="1688" y="505"/>
                    <a:pt x="1808" y="525"/>
                    <a:pt x="1938" y="568"/>
                  </a:cubicBezTo>
                  <a:cubicBezTo>
                    <a:pt x="2055" y="602"/>
                    <a:pt x="2256" y="769"/>
                    <a:pt x="2473" y="986"/>
                  </a:cubicBezTo>
                  <a:cubicBezTo>
                    <a:pt x="2373" y="1153"/>
                    <a:pt x="2306" y="1337"/>
                    <a:pt x="2273" y="1537"/>
                  </a:cubicBezTo>
                  <a:cubicBezTo>
                    <a:pt x="2239" y="1788"/>
                    <a:pt x="2139" y="2590"/>
                    <a:pt x="2507" y="2907"/>
                  </a:cubicBezTo>
                  <a:cubicBezTo>
                    <a:pt x="2589" y="2966"/>
                    <a:pt x="2704" y="3033"/>
                    <a:pt x="2869" y="3033"/>
                  </a:cubicBezTo>
                  <a:cubicBezTo>
                    <a:pt x="2939" y="3033"/>
                    <a:pt x="3018" y="3021"/>
                    <a:pt x="3108" y="2991"/>
                  </a:cubicBezTo>
                  <a:cubicBezTo>
                    <a:pt x="3476" y="2841"/>
                    <a:pt x="3659" y="2573"/>
                    <a:pt x="3659" y="2189"/>
                  </a:cubicBezTo>
                  <a:cubicBezTo>
                    <a:pt x="3643" y="1805"/>
                    <a:pt x="3409" y="1370"/>
                    <a:pt x="3125" y="986"/>
                  </a:cubicBezTo>
                  <a:cubicBezTo>
                    <a:pt x="3225" y="886"/>
                    <a:pt x="3359" y="819"/>
                    <a:pt x="3526" y="752"/>
                  </a:cubicBezTo>
                  <a:cubicBezTo>
                    <a:pt x="3713" y="676"/>
                    <a:pt x="3925" y="631"/>
                    <a:pt x="4139" y="631"/>
                  </a:cubicBezTo>
                  <a:cubicBezTo>
                    <a:pt x="4441" y="631"/>
                    <a:pt x="4744" y="721"/>
                    <a:pt x="4979" y="936"/>
                  </a:cubicBezTo>
                  <a:cubicBezTo>
                    <a:pt x="4712" y="1253"/>
                    <a:pt x="4562" y="1671"/>
                    <a:pt x="4562" y="2122"/>
                  </a:cubicBezTo>
                  <a:cubicBezTo>
                    <a:pt x="4562" y="2490"/>
                    <a:pt x="4745" y="2924"/>
                    <a:pt x="5063" y="3008"/>
                  </a:cubicBezTo>
                  <a:cubicBezTo>
                    <a:pt x="5102" y="3021"/>
                    <a:pt x="5148" y="3030"/>
                    <a:pt x="5199" y="3030"/>
                  </a:cubicBezTo>
                  <a:cubicBezTo>
                    <a:pt x="5342" y="3030"/>
                    <a:pt x="5521" y="2953"/>
                    <a:pt x="5681" y="2657"/>
                  </a:cubicBezTo>
                  <a:cubicBezTo>
                    <a:pt x="5965" y="2222"/>
                    <a:pt x="5882" y="1471"/>
                    <a:pt x="5648" y="1003"/>
                  </a:cubicBezTo>
                  <a:cubicBezTo>
                    <a:pt x="5681" y="986"/>
                    <a:pt x="5698" y="969"/>
                    <a:pt x="5715" y="953"/>
                  </a:cubicBezTo>
                  <a:cubicBezTo>
                    <a:pt x="6006" y="792"/>
                    <a:pt x="6285" y="710"/>
                    <a:pt x="6527" y="710"/>
                  </a:cubicBezTo>
                  <a:cubicBezTo>
                    <a:pt x="6687" y="710"/>
                    <a:pt x="6831" y="746"/>
                    <a:pt x="6951" y="819"/>
                  </a:cubicBezTo>
                  <a:cubicBezTo>
                    <a:pt x="7202" y="969"/>
                    <a:pt x="7352" y="1237"/>
                    <a:pt x="7352" y="1587"/>
                  </a:cubicBezTo>
                  <a:cubicBezTo>
                    <a:pt x="7385" y="2540"/>
                    <a:pt x="6834" y="3743"/>
                    <a:pt x="6349" y="4679"/>
                  </a:cubicBezTo>
                  <a:cubicBezTo>
                    <a:pt x="6149" y="5046"/>
                    <a:pt x="5932" y="5397"/>
                    <a:pt x="5614" y="5798"/>
                  </a:cubicBezTo>
                  <a:cubicBezTo>
                    <a:pt x="5531" y="5915"/>
                    <a:pt x="5564" y="6065"/>
                    <a:pt x="5664" y="6149"/>
                  </a:cubicBezTo>
                  <a:cubicBezTo>
                    <a:pt x="5713" y="6184"/>
                    <a:pt x="5768" y="6201"/>
                    <a:pt x="5821" y="6201"/>
                  </a:cubicBezTo>
                  <a:cubicBezTo>
                    <a:pt x="5895" y="6201"/>
                    <a:pt x="5967" y="6167"/>
                    <a:pt x="6015" y="6099"/>
                  </a:cubicBezTo>
                  <a:cubicBezTo>
                    <a:pt x="6333" y="5681"/>
                    <a:pt x="6583" y="5297"/>
                    <a:pt x="6801" y="4912"/>
                  </a:cubicBezTo>
                  <a:cubicBezTo>
                    <a:pt x="7335" y="3860"/>
                    <a:pt x="7887" y="2640"/>
                    <a:pt x="7870" y="1571"/>
                  </a:cubicBezTo>
                  <a:cubicBezTo>
                    <a:pt x="7853" y="1053"/>
                    <a:pt x="7603" y="618"/>
                    <a:pt x="7202" y="384"/>
                  </a:cubicBezTo>
                  <a:cubicBezTo>
                    <a:pt x="7002" y="271"/>
                    <a:pt x="6773" y="214"/>
                    <a:pt x="6527" y="214"/>
                  </a:cubicBezTo>
                  <a:cubicBezTo>
                    <a:pt x="6196" y="214"/>
                    <a:pt x="5836" y="317"/>
                    <a:pt x="5481" y="518"/>
                  </a:cubicBezTo>
                  <a:cubicBezTo>
                    <a:pt x="5431" y="535"/>
                    <a:pt x="5397" y="568"/>
                    <a:pt x="5364" y="602"/>
                  </a:cubicBezTo>
                  <a:cubicBezTo>
                    <a:pt x="5028" y="266"/>
                    <a:pt x="4582" y="129"/>
                    <a:pt x="4144" y="129"/>
                  </a:cubicBezTo>
                  <a:cubicBezTo>
                    <a:pt x="3862" y="129"/>
                    <a:pt x="3584" y="186"/>
                    <a:pt x="3342" y="284"/>
                  </a:cubicBezTo>
                  <a:cubicBezTo>
                    <a:pt x="3125" y="368"/>
                    <a:pt x="2941" y="468"/>
                    <a:pt x="2791" y="602"/>
                  </a:cubicBezTo>
                  <a:cubicBezTo>
                    <a:pt x="2540" y="334"/>
                    <a:pt x="2273" y="134"/>
                    <a:pt x="2089" y="84"/>
                  </a:cubicBezTo>
                  <a:cubicBezTo>
                    <a:pt x="1901" y="24"/>
                    <a:pt x="1731" y="0"/>
                    <a:pt x="1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26"/>
          <p:cNvGrpSpPr/>
          <p:nvPr/>
        </p:nvGrpSpPr>
        <p:grpSpPr>
          <a:xfrm>
            <a:off x="914398" y="1600967"/>
            <a:ext cx="913200" cy="1476539"/>
            <a:chOff x="457198" y="1723325"/>
            <a:chExt cx="913200" cy="1476539"/>
          </a:xfrm>
        </p:grpSpPr>
        <p:sp>
          <p:nvSpPr>
            <p:cNvPr id="1098" name="Google Shape;1098;p26"/>
            <p:cNvSpPr/>
            <p:nvPr/>
          </p:nvSpPr>
          <p:spPr>
            <a:xfrm>
              <a:off x="493310" y="2205251"/>
              <a:ext cx="837060" cy="504697"/>
            </a:xfrm>
            <a:custGeom>
              <a:avLst/>
              <a:gdLst/>
              <a:ahLst/>
              <a:cxnLst/>
              <a:rect l="l" t="t" r="r" b="b"/>
              <a:pathLst>
                <a:path w="10477" h="6317" extrusionOk="0">
                  <a:moveTo>
                    <a:pt x="84" y="1"/>
                  </a:moveTo>
                  <a:cubicBezTo>
                    <a:pt x="0" y="1304"/>
                    <a:pt x="318" y="2624"/>
                    <a:pt x="936" y="3777"/>
                  </a:cubicBezTo>
                  <a:cubicBezTo>
                    <a:pt x="1253" y="4378"/>
                    <a:pt x="1571" y="4996"/>
                    <a:pt x="2055" y="5498"/>
                  </a:cubicBezTo>
                  <a:cubicBezTo>
                    <a:pt x="2590" y="6049"/>
                    <a:pt x="2607" y="6316"/>
                    <a:pt x="3425" y="6316"/>
                  </a:cubicBezTo>
                  <a:lnTo>
                    <a:pt x="6717" y="6066"/>
                  </a:lnTo>
                  <a:cubicBezTo>
                    <a:pt x="7201" y="6016"/>
                    <a:pt x="8187" y="6133"/>
                    <a:pt x="8505" y="5681"/>
                  </a:cubicBezTo>
                  <a:cubicBezTo>
                    <a:pt x="8939" y="5063"/>
                    <a:pt x="9323" y="4428"/>
                    <a:pt x="9608" y="3727"/>
                  </a:cubicBezTo>
                  <a:cubicBezTo>
                    <a:pt x="10042" y="2691"/>
                    <a:pt x="10343" y="1554"/>
                    <a:pt x="10476" y="418"/>
                  </a:cubicBezTo>
                  <a:cubicBezTo>
                    <a:pt x="7018" y="418"/>
                    <a:pt x="3559" y="34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457198" y="1723325"/>
              <a:ext cx="913200" cy="1476539"/>
            </a:xfrm>
            <a:custGeom>
              <a:avLst/>
              <a:gdLst/>
              <a:ahLst/>
              <a:cxnLst/>
              <a:rect l="l" t="t" r="r" b="b"/>
              <a:pathLst>
                <a:path w="11430" h="18481" extrusionOk="0">
                  <a:moveTo>
                    <a:pt x="9759" y="13535"/>
                  </a:moveTo>
                  <a:cubicBezTo>
                    <a:pt x="9859" y="13802"/>
                    <a:pt x="9876" y="14103"/>
                    <a:pt x="9759" y="14387"/>
                  </a:cubicBezTo>
                  <a:cubicBezTo>
                    <a:pt x="9608" y="14771"/>
                    <a:pt x="9709" y="14771"/>
                    <a:pt x="9742" y="15189"/>
                  </a:cubicBezTo>
                  <a:cubicBezTo>
                    <a:pt x="9809" y="16108"/>
                    <a:pt x="8673" y="15857"/>
                    <a:pt x="8439" y="16509"/>
                  </a:cubicBezTo>
                  <a:cubicBezTo>
                    <a:pt x="7854" y="18046"/>
                    <a:pt x="5849" y="18480"/>
                    <a:pt x="4379" y="17896"/>
                  </a:cubicBezTo>
                  <a:cubicBezTo>
                    <a:pt x="3694" y="17628"/>
                    <a:pt x="3510" y="17127"/>
                    <a:pt x="3276" y="16475"/>
                  </a:cubicBezTo>
                  <a:cubicBezTo>
                    <a:pt x="2674" y="16292"/>
                    <a:pt x="2106" y="16074"/>
                    <a:pt x="2123" y="15322"/>
                  </a:cubicBezTo>
                  <a:cubicBezTo>
                    <a:pt x="2123" y="15005"/>
                    <a:pt x="2357" y="14888"/>
                    <a:pt x="2190" y="14587"/>
                  </a:cubicBezTo>
                  <a:cubicBezTo>
                    <a:pt x="2039" y="14303"/>
                    <a:pt x="1856" y="14036"/>
                    <a:pt x="2106" y="13735"/>
                  </a:cubicBezTo>
                  <a:cubicBezTo>
                    <a:pt x="1705" y="13050"/>
                    <a:pt x="1689" y="12566"/>
                    <a:pt x="2541" y="12365"/>
                  </a:cubicBezTo>
                  <a:cubicBezTo>
                    <a:pt x="1839" y="11162"/>
                    <a:pt x="1003" y="10126"/>
                    <a:pt x="536" y="8789"/>
                  </a:cubicBezTo>
                  <a:cubicBezTo>
                    <a:pt x="1" y="7286"/>
                    <a:pt x="1" y="5565"/>
                    <a:pt x="469" y="4044"/>
                  </a:cubicBezTo>
                  <a:cubicBezTo>
                    <a:pt x="1338" y="1120"/>
                    <a:pt x="5565" y="1"/>
                    <a:pt x="8171" y="669"/>
                  </a:cubicBezTo>
                  <a:cubicBezTo>
                    <a:pt x="9408" y="987"/>
                    <a:pt x="10360" y="1822"/>
                    <a:pt x="10928" y="2958"/>
                  </a:cubicBezTo>
                  <a:cubicBezTo>
                    <a:pt x="11212" y="3543"/>
                    <a:pt x="11430" y="4161"/>
                    <a:pt x="11413" y="4813"/>
                  </a:cubicBezTo>
                  <a:cubicBezTo>
                    <a:pt x="11379" y="5481"/>
                    <a:pt x="11413" y="6417"/>
                    <a:pt x="11229" y="7052"/>
                  </a:cubicBezTo>
                  <a:cubicBezTo>
                    <a:pt x="10811" y="8589"/>
                    <a:pt x="10377" y="9959"/>
                    <a:pt x="9658" y="11379"/>
                  </a:cubicBezTo>
                  <a:cubicBezTo>
                    <a:pt x="9241" y="12181"/>
                    <a:pt x="9441" y="11864"/>
                    <a:pt x="9909" y="12332"/>
                  </a:cubicBezTo>
                  <a:cubicBezTo>
                    <a:pt x="10327" y="12749"/>
                    <a:pt x="9943" y="13167"/>
                    <a:pt x="9759" y="13535"/>
                  </a:cubicBezTo>
                  <a:cubicBezTo>
                    <a:pt x="9892" y="13936"/>
                    <a:pt x="9759" y="13535"/>
                    <a:pt x="9759" y="13535"/>
                  </a:cubicBezTo>
                  <a:close/>
                  <a:moveTo>
                    <a:pt x="7169" y="12098"/>
                  </a:moveTo>
                  <a:cubicBezTo>
                    <a:pt x="7653" y="12048"/>
                    <a:pt x="8639" y="12165"/>
                    <a:pt x="8957" y="11713"/>
                  </a:cubicBezTo>
                  <a:cubicBezTo>
                    <a:pt x="9391" y="11112"/>
                    <a:pt x="9775" y="10460"/>
                    <a:pt x="10060" y="9775"/>
                  </a:cubicBezTo>
                  <a:cubicBezTo>
                    <a:pt x="10644" y="8355"/>
                    <a:pt x="10995" y="6801"/>
                    <a:pt x="11029" y="5264"/>
                  </a:cubicBezTo>
                  <a:cubicBezTo>
                    <a:pt x="11112" y="2490"/>
                    <a:pt x="8740" y="636"/>
                    <a:pt x="6049" y="920"/>
                  </a:cubicBezTo>
                  <a:cubicBezTo>
                    <a:pt x="4713" y="1070"/>
                    <a:pt x="3376" y="1488"/>
                    <a:pt x="2340" y="2340"/>
                  </a:cubicBezTo>
                  <a:cubicBezTo>
                    <a:pt x="1187" y="3309"/>
                    <a:pt x="719" y="4228"/>
                    <a:pt x="552" y="5732"/>
                  </a:cubicBezTo>
                  <a:cubicBezTo>
                    <a:pt x="402" y="7135"/>
                    <a:pt x="719" y="8572"/>
                    <a:pt x="1388" y="9809"/>
                  </a:cubicBezTo>
                  <a:cubicBezTo>
                    <a:pt x="1705" y="10410"/>
                    <a:pt x="2023" y="11028"/>
                    <a:pt x="2507" y="11530"/>
                  </a:cubicBezTo>
                  <a:cubicBezTo>
                    <a:pt x="3042" y="12098"/>
                    <a:pt x="3059" y="12348"/>
                    <a:pt x="3877" y="12348"/>
                  </a:cubicBezTo>
                  <a:moveTo>
                    <a:pt x="3794" y="12733"/>
                  </a:moveTo>
                  <a:cubicBezTo>
                    <a:pt x="3476" y="12749"/>
                    <a:pt x="1338" y="12950"/>
                    <a:pt x="2624" y="13485"/>
                  </a:cubicBezTo>
                  <a:cubicBezTo>
                    <a:pt x="3560" y="13886"/>
                    <a:pt x="5197" y="13601"/>
                    <a:pt x="6200" y="13551"/>
                  </a:cubicBezTo>
                  <a:cubicBezTo>
                    <a:pt x="6701" y="13535"/>
                    <a:pt x="9341" y="13635"/>
                    <a:pt x="9525" y="13067"/>
                  </a:cubicBezTo>
                  <a:cubicBezTo>
                    <a:pt x="9859" y="12031"/>
                    <a:pt x="7186" y="12499"/>
                    <a:pt x="6818" y="12549"/>
                  </a:cubicBezTo>
                  <a:moveTo>
                    <a:pt x="6734" y="16074"/>
                  </a:moveTo>
                  <a:cubicBezTo>
                    <a:pt x="7102" y="16108"/>
                    <a:pt x="10110" y="15506"/>
                    <a:pt x="9174" y="14938"/>
                  </a:cubicBezTo>
                  <a:cubicBezTo>
                    <a:pt x="8823" y="14721"/>
                    <a:pt x="7537" y="15055"/>
                    <a:pt x="7119" y="15089"/>
                  </a:cubicBezTo>
                  <a:cubicBezTo>
                    <a:pt x="6317" y="15155"/>
                    <a:pt x="5515" y="15205"/>
                    <a:pt x="4696" y="15256"/>
                  </a:cubicBezTo>
                  <a:cubicBezTo>
                    <a:pt x="4145" y="15306"/>
                    <a:pt x="3577" y="15322"/>
                    <a:pt x="3059" y="15155"/>
                  </a:cubicBezTo>
                  <a:cubicBezTo>
                    <a:pt x="2307" y="14888"/>
                    <a:pt x="2390" y="15857"/>
                    <a:pt x="2942" y="16024"/>
                  </a:cubicBezTo>
                  <a:cubicBezTo>
                    <a:pt x="4128" y="16375"/>
                    <a:pt x="5531" y="16108"/>
                    <a:pt x="6734" y="16074"/>
                  </a:cubicBezTo>
                  <a:cubicBezTo>
                    <a:pt x="7286" y="16124"/>
                    <a:pt x="6734" y="16074"/>
                    <a:pt x="6734" y="16074"/>
                  </a:cubicBezTo>
                  <a:close/>
                  <a:moveTo>
                    <a:pt x="6300" y="14804"/>
                  </a:moveTo>
                  <a:cubicBezTo>
                    <a:pt x="6851" y="14754"/>
                    <a:pt x="9207" y="14771"/>
                    <a:pt x="9358" y="14069"/>
                  </a:cubicBezTo>
                  <a:cubicBezTo>
                    <a:pt x="9491" y="13451"/>
                    <a:pt x="6684" y="13869"/>
                    <a:pt x="6217" y="13902"/>
                  </a:cubicBezTo>
                  <a:cubicBezTo>
                    <a:pt x="5765" y="13919"/>
                    <a:pt x="2440" y="13819"/>
                    <a:pt x="2407" y="14069"/>
                  </a:cubicBezTo>
                  <a:cubicBezTo>
                    <a:pt x="2173" y="15239"/>
                    <a:pt x="4880" y="14821"/>
                    <a:pt x="5398" y="14771"/>
                  </a:cubicBezTo>
                  <a:moveTo>
                    <a:pt x="3810" y="16542"/>
                  </a:moveTo>
                  <a:cubicBezTo>
                    <a:pt x="4212" y="18146"/>
                    <a:pt x="8071" y="18063"/>
                    <a:pt x="7954" y="16392"/>
                  </a:cubicBezTo>
                  <a:cubicBezTo>
                    <a:pt x="6584" y="16442"/>
                    <a:pt x="5197" y="16492"/>
                    <a:pt x="3810" y="16542"/>
                  </a:cubicBezTo>
                  <a:cubicBezTo>
                    <a:pt x="3810" y="16542"/>
                    <a:pt x="5247" y="16492"/>
                    <a:pt x="3810" y="165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614750" y="2106501"/>
              <a:ext cx="630132" cy="508691"/>
            </a:xfrm>
            <a:custGeom>
              <a:avLst/>
              <a:gdLst/>
              <a:ahLst/>
              <a:cxnLst/>
              <a:rect l="l" t="t" r="r" b="b"/>
              <a:pathLst>
                <a:path w="7887" h="6367" extrusionOk="0">
                  <a:moveTo>
                    <a:pt x="5264" y="1387"/>
                  </a:moveTo>
                  <a:lnTo>
                    <a:pt x="5264" y="1387"/>
                  </a:lnTo>
                  <a:cubicBezTo>
                    <a:pt x="5381" y="1738"/>
                    <a:pt x="5381" y="2189"/>
                    <a:pt x="5247" y="2406"/>
                  </a:cubicBezTo>
                  <a:cubicBezTo>
                    <a:pt x="5214" y="2456"/>
                    <a:pt x="5197" y="2490"/>
                    <a:pt x="5180" y="2506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30" y="1604"/>
                    <a:pt x="5264" y="1387"/>
                  </a:cubicBezTo>
                  <a:close/>
                  <a:moveTo>
                    <a:pt x="2808" y="1420"/>
                  </a:moveTo>
                  <a:cubicBezTo>
                    <a:pt x="2991" y="1688"/>
                    <a:pt x="3142" y="1972"/>
                    <a:pt x="3142" y="2206"/>
                  </a:cubicBezTo>
                  <a:cubicBezTo>
                    <a:pt x="3158" y="2356"/>
                    <a:pt x="3092" y="2456"/>
                    <a:pt x="2941" y="2506"/>
                  </a:cubicBezTo>
                  <a:cubicBezTo>
                    <a:pt x="2918" y="2518"/>
                    <a:pt x="2877" y="2530"/>
                    <a:pt x="2850" y="2530"/>
                  </a:cubicBezTo>
                  <a:cubicBezTo>
                    <a:pt x="2838" y="2530"/>
                    <a:pt x="2829" y="2528"/>
                    <a:pt x="2824" y="2523"/>
                  </a:cubicBezTo>
                  <a:cubicBezTo>
                    <a:pt x="2724" y="2440"/>
                    <a:pt x="2691" y="2022"/>
                    <a:pt x="2757" y="1621"/>
                  </a:cubicBezTo>
                  <a:cubicBezTo>
                    <a:pt x="2774" y="1554"/>
                    <a:pt x="2791" y="1487"/>
                    <a:pt x="2808" y="1420"/>
                  </a:cubicBezTo>
                  <a:close/>
                  <a:moveTo>
                    <a:pt x="1575" y="1"/>
                  </a:moveTo>
                  <a:cubicBezTo>
                    <a:pt x="1206" y="1"/>
                    <a:pt x="941" y="142"/>
                    <a:pt x="752" y="284"/>
                  </a:cubicBezTo>
                  <a:cubicBezTo>
                    <a:pt x="168" y="752"/>
                    <a:pt x="1" y="1654"/>
                    <a:pt x="34" y="2289"/>
                  </a:cubicBezTo>
                  <a:cubicBezTo>
                    <a:pt x="101" y="3242"/>
                    <a:pt x="385" y="4211"/>
                    <a:pt x="836" y="5029"/>
                  </a:cubicBezTo>
                  <a:cubicBezTo>
                    <a:pt x="1020" y="5380"/>
                    <a:pt x="1254" y="5614"/>
                    <a:pt x="1471" y="5848"/>
                  </a:cubicBezTo>
                  <a:cubicBezTo>
                    <a:pt x="1605" y="5982"/>
                    <a:pt x="1722" y="6115"/>
                    <a:pt x="1838" y="6266"/>
                  </a:cubicBezTo>
                  <a:cubicBezTo>
                    <a:pt x="1889" y="6333"/>
                    <a:pt x="1972" y="6366"/>
                    <a:pt x="2039" y="6366"/>
                  </a:cubicBezTo>
                  <a:cubicBezTo>
                    <a:pt x="2089" y="6366"/>
                    <a:pt x="2156" y="6349"/>
                    <a:pt x="2189" y="6299"/>
                  </a:cubicBezTo>
                  <a:cubicBezTo>
                    <a:pt x="2306" y="6216"/>
                    <a:pt x="2323" y="6065"/>
                    <a:pt x="2240" y="5948"/>
                  </a:cubicBezTo>
                  <a:cubicBezTo>
                    <a:pt x="2106" y="5781"/>
                    <a:pt x="1972" y="5648"/>
                    <a:pt x="1838" y="5514"/>
                  </a:cubicBezTo>
                  <a:cubicBezTo>
                    <a:pt x="1621" y="5280"/>
                    <a:pt x="1437" y="5096"/>
                    <a:pt x="1287" y="4795"/>
                  </a:cubicBezTo>
                  <a:cubicBezTo>
                    <a:pt x="853" y="4027"/>
                    <a:pt x="585" y="3141"/>
                    <a:pt x="535" y="2256"/>
                  </a:cubicBezTo>
                  <a:cubicBezTo>
                    <a:pt x="502" y="1721"/>
                    <a:pt x="652" y="1003"/>
                    <a:pt x="1070" y="668"/>
                  </a:cubicBezTo>
                  <a:cubicBezTo>
                    <a:pt x="1207" y="563"/>
                    <a:pt x="1376" y="504"/>
                    <a:pt x="1571" y="504"/>
                  </a:cubicBezTo>
                  <a:cubicBezTo>
                    <a:pt x="1686" y="504"/>
                    <a:pt x="1809" y="525"/>
                    <a:pt x="1939" y="568"/>
                  </a:cubicBezTo>
                  <a:cubicBezTo>
                    <a:pt x="2039" y="602"/>
                    <a:pt x="2240" y="769"/>
                    <a:pt x="2457" y="986"/>
                  </a:cubicBezTo>
                  <a:cubicBezTo>
                    <a:pt x="2356" y="1153"/>
                    <a:pt x="2290" y="1337"/>
                    <a:pt x="2256" y="1537"/>
                  </a:cubicBezTo>
                  <a:cubicBezTo>
                    <a:pt x="2223" y="1788"/>
                    <a:pt x="2123" y="2590"/>
                    <a:pt x="2490" y="2907"/>
                  </a:cubicBezTo>
                  <a:cubicBezTo>
                    <a:pt x="2569" y="2964"/>
                    <a:pt x="2686" y="3027"/>
                    <a:pt x="2840" y="3027"/>
                  </a:cubicBezTo>
                  <a:cubicBezTo>
                    <a:pt x="2915" y="3027"/>
                    <a:pt x="2999" y="3012"/>
                    <a:pt x="3092" y="2974"/>
                  </a:cubicBezTo>
                  <a:cubicBezTo>
                    <a:pt x="3459" y="2841"/>
                    <a:pt x="3660" y="2556"/>
                    <a:pt x="3643" y="2189"/>
                  </a:cubicBezTo>
                  <a:cubicBezTo>
                    <a:pt x="3626" y="1805"/>
                    <a:pt x="3392" y="1353"/>
                    <a:pt x="3108" y="986"/>
                  </a:cubicBezTo>
                  <a:cubicBezTo>
                    <a:pt x="3209" y="886"/>
                    <a:pt x="3342" y="802"/>
                    <a:pt x="3509" y="752"/>
                  </a:cubicBezTo>
                  <a:cubicBezTo>
                    <a:pt x="3708" y="674"/>
                    <a:pt x="3930" y="626"/>
                    <a:pt x="4150" y="626"/>
                  </a:cubicBezTo>
                  <a:cubicBezTo>
                    <a:pt x="4448" y="626"/>
                    <a:pt x="4742" y="714"/>
                    <a:pt x="4963" y="936"/>
                  </a:cubicBezTo>
                  <a:cubicBezTo>
                    <a:pt x="4696" y="1253"/>
                    <a:pt x="4545" y="1671"/>
                    <a:pt x="4545" y="2122"/>
                  </a:cubicBezTo>
                  <a:cubicBezTo>
                    <a:pt x="4545" y="2490"/>
                    <a:pt x="4729" y="2924"/>
                    <a:pt x="5063" y="3008"/>
                  </a:cubicBezTo>
                  <a:cubicBezTo>
                    <a:pt x="5098" y="3021"/>
                    <a:pt x="5142" y="3030"/>
                    <a:pt x="5192" y="3030"/>
                  </a:cubicBezTo>
                  <a:cubicBezTo>
                    <a:pt x="5333" y="3030"/>
                    <a:pt x="5521" y="2953"/>
                    <a:pt x="5681" y="2657"/>
                  </a:cubicBezTo>
                  <a:cubicBezTo>
                    <a:pt x="5949" y="2222"/>
                    <a:pt x="5882" y="1470"/>
                    <a:pt x="5648" y="1003"/>
                  </a:cubicBezTo>
                  <a:cubicBezTo>
                    <a:pt x="5665" y="986"/>
                    <a:pt x="5681" y="969"/>
                    <a:pt x="5715" y="952"/>
                  </a:cubicBezTo>
                  <a:cubicBezTo>
                    <a:pt x="5996" y="792"/>
                    <a:pt x="6272" y="709"/>
                    <a:pt x="6515" y="709"/>
                  </a:cubicBezTo>
                  <a:cubicBezTo>
                    <a:pt x="6677" y="709"/>
                    <a:pt x="6825" y="746"/>
                    <a:pt x="6951" y="819"/>
                  </a:cubicBezTo>
                  <a:cubicBezTo>
                    <a:pt x="7202" y="969"/>
                    <a:pt x="7336" y="1237"/>
                    <a:pt x="7352" y="1587"/>
                  </a:cubicBezTo>
                  <a:cubicBezTo>
                    <a:pt x="7386" y="2540"/>
                    <a:pt x="6818" y="3743"/>
                    <a:pt x="6333" y="4678"/>
                  </a:cubicBezTo>
                  <a:cubicBezTo>
                    <a:pt x="6149" y="5046"/>
                    <a:pt x="5915" y="5397"/>
                    <a:pt x="5615" y="5798"/>
                  </a:cubicBezTo>
                  <a:cubicBezTo>
                    <a:pt x="5531" y="5915"/>
                    <a:pt x="5548" y="6065"/>
                    <a:pt x="5665" y="6149"/>
                  </a:cubicBezTo>
                  <a:cubicBezTo>
                    <a:pt x="5707" y="6184"/>
                    <a:pt x="5760" y="6201"/>
                    <a:pt x="5814" y="6201"/>
                  </a:cubicBezTo>
                  <a:cubicBezTo>
                    <a:pt x="5890" y="6201"/>
                    <a:pt x="5967" y="6167"/>
                    <a:pt x="6016" y="6099"/>
                  </a:cubicBezTo>
                  <a:cubicBezTo>
                    <a:pt x="6333" y="5681"/>
                    <a:pt x="6567" y="5297"/>
                    <a:pt x="6784" y="4912"/>
                  </a:cubicBezTo>
                  <a:cubicBezTo>
                    <a:pt x="7336" y="3860"/>
                    <a:pt x="7887" y="2640"/>
                    <a:pt x="7854" y="1587"/>
                  </a:cubicBezTo>
                  <a:cubicBezTo>
                    <a:pt x="7837" y="1053"/>
                    <a:pt x="7603" y="618"/>
                    <a:pt x="7202" y="384"/>
                  </a:cubicBezTo>
                  <a:cubicBezTo>
                    <a:pt x="6996" y="271"/>
                    <a:pt x="6765" y="214"/>
                    <a:pt x="6519" y="214"/>
                  </a:cubicBezTo>
                  <a:cubicBezTo>
                    <a:pt x="6188" y="214"/>
                    <a:pt x="5829" y="317"/>
                    <a:pt x="5464" y="518"/>
                  </a:cubicBezTo>
                  <a:cubicBezTo>
                    <a:pt x="5431" y="551"/>
                    <a:pt x="5381" y="568"/>
                    <a:pt x="5347" y="602"/>
                  </a:cubicBezTo>
                  <a:cubicBezTo>
                    <a:pt x="5012" y="266"/>
                    <a:pt x="4572" y="129"/>
                    <a:pt x="4139" y="129"/>
                  </a:cubicBezTo>
                  <a:cubicBezTo>
                    <a:pt x="3860" y="129"/>
                    <a:pt x="3585" y="186"/>
                    <a:pt x="3342" y="284"/>
                  </a:cubicBezTo>
                  <a:cubicBezTo>
                    <a:pt x="3125" y="368"/>
                    <a:pt x="2941" y="468"/>
                    <a:pt x="2774" y="602"/>
                  </a:cubicBezTo>
                  <a:cubicBezTo>
                    <a:pt x="2524" y="334"/>
                    <a:pt x="2256" y="150"/>
                    <a:pt x="2089" y="84"/>
                  </a:cubicBezTo>
                  <a:cubicBezTo>
                    <a:pt x="1898" y="25"/>
                    <a:pt x="1727" y="1"/>
                    <a:pt x="15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26"/>
          <p:cNvGrpSpPr/>
          <p:nvPr/>
        </p:nvGrpSpPr>
        <p:grpSpPr>
          <a:xfrm>
            <a:off x="4098178" y="1600967"/>
            <a:ext cx="913120" cy="1476539"/>
            <a:chOff x="2244240" y="1723330"/>
            <a:chExt cx="913120" cy="1476539"/>
          </a:xfrm>
        </p:grpSpPr>
        <p:sp>
          <p:nvSpPr>
            <p:cNvPr id="1102" name="Google Shape;1102;p26"/>
            <p:cNvSpPr/>
            <p:nvPr/>
          </p:nvSpPr>
          <p:spPr>
            <a:xfrm>
              <a:off x="2296251" y="2334766"/>
              <a:ext cx="806380" cy="375187"/>
            </a:xfrm>
            <a:custGeom>
              <a:avLst/>
              <a:gdLst/>
              <a:ahLst/>
              <a:cxnLst/>
              <a:rect l="l" t="t" r="r" b="b"/>
              <a:pathLst>
                <a:path w="10093" h="4696" extrusionOk="0">
                  <a:moveTo>
                    <a:pt x="10093" y="0"/>
                  </a:moveTo>
                  <a:cubicBezTo>
                    <a:pt x="6734" y="17"/>
                    <a:pt x="3359" y="51"/>
                    <a:pt x="1" y="51"/>
                  </a:cubicBezTo>
                  <a:cubicBezTo>
                    <a:pt x="134" y="786"/>
                    <a:pt x="385" y="1504"/>
                    <a:pt x="736" y="2156"/>
                  </a:cubicBezTo>
                  <a:cubicBezTo>
                    <a:pt x="1070" y="2757"/>
                    <a:pt x="1388" y="3376"/>
                    <a:pt x="1872" y="3877"/>
                  </a:cubicBezTo>
                  <a:cubicBezTo>
                    <a:pt x="2390" y="4428"/>
                    <a:pt x="2424" y="4696"/>
                    <a:pt x="3242" y="4696"/>
                  </a:cubicBezTo>
                  <a:lnTo>
                    <a:pt x="6517" y="4445"/>
                  </a:lnTo>
                  <a:cubicBezTo>
                    <a:pt x="7002" y="4395"/>
                    <a:pt x="8004" y="4512"/>
                    <a:pt x="8305" y="4061"/>
                  </a:cubicBezTo>
                  <a:cubicBezTo>
                    <a:pt x="8739" y="3442"/>
                    <a:pt x="9140" y="2807"/>
                    <a:pt x="9424" y="2106"/>
                  </a:cubicBezTo>
                  <a:cubicBezTo>
                    <a:pt x="9708" y="1437"/>
                    <a:pt x="9926" y="719"/>
                    <a:pt x="100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2244240" y="1723330"/>
              <a:ext cx="913120" cy="1476539"/>
            </a:xfrm>
            <a:custGeom>
              <a:avLst/>
              <a:gdLst/>
              <a:ahLst/>
              <a:cxnLst/>
              <a:rect l="l" t="t" r="r" b="b"/>
              <a:pathLst>
                <a:path w="11429" h="18481" extrusionOk="0">
                  <a:moveTo>
                    <a:pt x="9775" y="13535"/>
                  </a:moveTo>
                  <a:cubicBezTo>
                    <a:pt x="9858" y="13802"/>
                    <a:pt x="9892" y="14103"/>
                    <a:pt x="9775" y="14387"/>
                  </a:cubicBezTo>
                  <a:cubicBezTo>
                    <a:pt x="9608" y="14771"/>
                    <a:pt x="9725" y="14771"/>
                    <a:pt x="9758" y="15189"/>
                  </a:cubicBezTo>
                  <a:cubicBezTo>
                    <a:pt x="9825" y="16108"/>
                    <a:pt x="8689" y="15857"/>
                    <a:pt x="8438" y="16509"/>
                  </a:cubicBezTo>
                  <a:cubicBezTo>
                    <a:pt x="7870" y="18046"/>
                    <a:pt x="5848" y="18481"/>
                    <a:pt x="4378" y="17896"/>
                  </a:cubicBezTo>
                  <a:cubicBezTo>
                    <a:pt x="3693" y="17628"/>
                    <a:pt x="3526" y="17127"/>
                    <a:pt x="3292" y="16476"/>
                  </a:cubicBezTo>
                  <a:cubicBezTo>
                    <a:pt x="2690" y="16308"/>
                    <a:pt x="2122" y="16075"/>
                    <a:pt x="2139" y="15323"/>
                  </a:cubicBezTo>
                  <a:cubicBezTo>
                    <a:pt x="2139" y="15005"/>
                    <a:pt x="2373" y="14888"/>
                    <a:pt x="2206" y="14587"/>
                  </a:cubicBezTo>
                  <a:cubicBezTo>
                    <a:pt x="2055" y="14303"/>
                    <a:pt x="1855" y="14036"/>
                    <a:pt x="2122" y="13735"/>
                  </a:cubicBezTo>
                  <a:cubicBezTo>
                    <a:pt x="1721" y="13050"/>
                    <a:pt x="1704" y="12566"/>
                    <a:pt x="2557" y="12365"/>
                  </a:cubicBezTo>
                  <a:cubicBezTo>
                    <a:pt x="1855" y="11162"/>
                    <a:pt x="1019" y="10126"/>
                    <a:pt x="535" y="8790"/>
                  </a:cubicBezTo>
                  <a:cubicBezTo>
                    <a:pt x="0" y="7286"/>
                    <a:pt x="17" y="5565"/>
                    <a:pt x="485" y="4044"/>
                  </a:cubicBezTo>
                  <a:cubicBezTo>
                    <a:pt x="1354" y="1120"/>
                    <a:pt x="5581" y="1"/>
                    <a:pt x="8171" y="669"/>
                  </a:cubicBezTo>
                  <a:cubicBezTo>
                    <a:pt x="9407" y="987"/>
                    <a:pt x="10359" y="1822"/>
                    <a:pt x="10928" y="2958"/>
                  </a:cubicBezTo>
                  <a:cubicBezTo>
                    <a:pt x="11228" y="3526"/>
                    <a:pt x="11429" y="4161"/>
                    <a:pt x="11412" y="4813"/>
                  </a:cubicBezTo>
                  <a:cubicBezTo>
                    <a:pt x="11395" y="5481"/>
                    <a:pt x="11429" y="6417"/>
                    <a:pt x="11245" y="7052"/>
                  </a:cubicBezTo>
                  <a:cubicBezTo>
                    <a:pt x="10811" y="8589"/>
                    <a:pt x="10393" y="9959"/>
                    <a:pt x="9658" y="11379"/>
                  </a:cubicBezTo>
                  <a:cubicBezTo>
                    <a:pt x="9257" y="12181"/>
                    <a:pt x="9440" y="11864"/>
                    <a:pt x="9925" y="12332"/>
                  </a:cubicBezTo>
                  <a:cubicBezTo>
                    <a:pt x="10343" y="12750"/>
                    <a:pt x="9958" y="13167"/>
                    <a:pt x="9775" y="13535"/>
                  </a:cubicBezTo>
                  <a:cubicBezTo>
                    <a:pt x="9908" y="13936"/>
                    <a:pt x="9775" y="13535"/>
                    <a:pt x="9775" y="13535"/>
                  </a:cubicBezTo>
                  <a:close/>
                  <a:moveTo>
                    <a:pt x="7185" y="12098"/>
                  </a:moveTo>
                  <a:cubicBezTo>
                    <a:pt x="7669" y="12048"/>
                    <a:pt x="8655" y="12165"/>
                    <a:pt x="8973" y="11714"/>
                  </a:cubicBezTo>
                  <a:cubicBezTo>
                    <a:pt x="9407" y="11112"/>
                    <a:pt x="9791" y="10460"/>
                    <a:pt x="10075" y="9759"/>
                  </a:cubicBezTo>
                  <a:cubicBezTo>
                    <a:pt x="10660" y="8355"/>
                    <a:pt x="11011" y="6801"/>
                    <a:pt x="11045" y="5264"/>
                  </a:cubicBezTo>
                  <a:cubicBezTo>
                    <a:pt x="11111" y="2491"/>
                    <a:pt x="8755" y="636"/>
                    <a:pt x="6065" y="920"/>
                  </a:cubicBezTo>
                  <a:cubicBezTo>
                    <a:pt x="4712" y="1070"/>
                    <a:pt x="3392" y="1488"/>
                    <a:pt x="2356" y="2340"/>
                  </a:cubicBezTo>
                  <a:cubicBezTo>
                    <a:pt x="1203" y="3309"/>
                    <a:pt x="735" y="4228"/>
                    <a:pt x="568" y="5732"/>
                  </a:cubicBezTo>
                  <a:cubicBezTo>
                    <a:pt x="418" y="7135"/>
                    <a:pt x="735" y="8572"/>
                    <a:pt x="1387" y="9809"/>
                  </a:cubicBezTo>
                  <a:cubicBezTo>
                    <a:pt x="1721" y="10410"/>
                    <a:pt x="2039" y="11029"/>
                    <a:pt x="2523" y="11530"/>
                  </a:cubicBezTo>
                  <a:cubicBezTo>
                    <a:pt x="3041" y="12098"/>
                    <a:pt x="3075" y="12349"/>
                    <a:pt x="3893" y="12349"/>
                  </a:cubicBezTo>
                  <a:moveTo>
                    <a:pt x="3810" y="12733"/>
                  </a:moveTo>
                  <a:cubicBezTo>
                    <a:pt x="3492" y="12750"/>
                    <a:pt x="1354" y="12950"/>
                    <a:pt x="2623" y="13485"/>
                  </a:cubicBezTo>
                  <a:cubicBezTo>
                    <a:pt x="3576" y="13886"/>
                    <a:pt x="5213" y="13602"/>
                    <a:pt x="6216" y="13552"/>
                  </a:cubicBezTo>
                  <a:cubicBezTo>
                    <a:pt x="6717" y="13535"/>
                    <a:pt x="9357" y="13635"/>
                    <a:pt x="9541" y="13067"/>
                  </a:cubicBezTo>
                  <a:cubicBezTo>
                    <a:pt x="9875" y="12031"/>
                    <a:pt x="7202" y="12499"/>
                    <a:pt x="6817" y="12549"/>
                  </a:cubicBezTo>
                  <a:moveTo>
                    <a:pt x="6750" y="16075"/>
                  </a:moveTo>
                  <a:cubicBezTo>
                    <a:pt x="7118" y="16108"/>
                    <a:pt x="10126" y="15506"/>
                    <a:pt x="9190" y="14938"/>
                  </a:cubicBezTo>
                  <a:cubicBezTo>
                    <a:pt x="8839" y="14721"/>
                    <a:pt x="7552" y="15055"/>
                    <a:pt x="7135" y="15089"/>
                  </a:cubicBezTo>
                  <a:cubicBezTo>
                    <a:pt x="6333" y="15156"/>
                    <a:pt x="5514" y="15206"/>
                    <a:pt x="4712" y="15256"/>
                  </a:cubicBezTo>
                  <a:cubicBezTo>
                    <a:pt x="4161" y="15289"/>
                    <a:pt x="3592" y="15339"/>
                    <a:pt x="3058" y="15156"/>
                  </a:cubicBezTo>
                  <a:cubicBezTo>
                    <a:pt x="2323" y="14888"/>
                    <a:pt x="2406" y="15857"/>
                    <a:pt x="2958" y="16024"/>
                  </a:cubicBezTo>
                  <a:cubicBezTo>
                    <a:pt x="4144" y="16375"/>
                    <a:pt x="5547" y="16108"/>
                    <a:pt x="6750" y="16075"/>
                  </a:cubicBezTo>
                  <a:cubicBezTo>
                    <a:pt x="7302" y="16125"/>
                    <a:pt x="6750" y="16075"/>
                    <a:pt x="6750" y="16075"/>
                  </a:cubicBezTo>
                  <a:close/>
                  <a:moveTo>
                    <a:pt x="6316" y="14788"/>
                  </a:moveTo>
                  <a:cubicBezTo>
                    <a:pt x="6851" y="14755"/>
                    <a:pt x="9207" y="14771"/>
                    <a:pt x="9374" y="14070"/>
                  </a:cubicBezTo>
                  <a:cubicBezTo>
                    <a:pt x="9507" y="13451"/>
                    <a:pt x="6700" y="13869"/>
                    <a:pt x="6232" y="13902"/>
                  </a:cubicBezTo>
                  <a:cubicBezTo>
                    <a:pt x="5781" y="13919"/>
                    <a:pt x="2456" y="13819"/>
                    <a:pt x="2406" y="14070"/>
                  </a:cubicBezTo>
                  <a:cubicBezTo>
                    <a:pt x="2189" y="15222"/>
                    <a:pt x="4896" y="14821"/>
                    <a:pt x="5397" y="14771"/>
                  </a:cubicBezTo>
                  <a:moveTo>
                    <a:pt x="3826" y="16542"/>
                  </a:moveTo>
                  <a:cubicBezTo>
                    <a:pt x="4227" y="18146"/>
                    <a:pt x="8087" y="18063"/>
                    <a:pt x="7970" y="16392"/>
                  </a:cubicBezTo>
                  <a:cubicBezTo>
                    <a:pt x="6583" y="16442"/>
                    <a:pt x="5213" y="16492"/>
                    <a:pt x="3826" y="16542"/>
                  </a:cubicBezTo>
                  <a:cubicBezTo>
                    <a:pt x="3826" y="16542"/>
                    <a:pt x="5247" y="16492"/>
                    <a:pt x="3826" y="165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2401713" y="2106506"/>
              <a:ext cx="631490" cy="508691"/>
            </a:xfrm>
            <a:custGeom>
              <a:avLst/>
              <a:gdLst/>
              <a:ahLst/>
              <a:cxnLst/>
              <a:rect l="l" t="t" r="r" b="b"/>
              <a:pathLst>
                <a:path w="7904" h="6367" extrusionOk="0">
                  <a:moveTo>
                    <a:pt x="5281" y="1387"/>
                  </a:moveTo>
                  <a:lnTo>
                    <a:pt x="5281" y="1387"/>
                  </a:lnTo>
                  <a:cubicBezTo>
                    <a:pt x="5381" y="1738"/>
                    <a:pt x="5398" y="2189"/>
                    <a:pt x="5264" y="2406"/>
                  </a:cubicBezTo>
                  <a:cubicBezTo>
                    <a:pt x="5231" y="2456"/>
                    <a:pt x="5197" y="2490"/>
                    <a:pt x="5180" y="2507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47" y="1604"/>
                    <a:pt x="5281" y="1387"/>
                  </a:cubicBezTo>
                  <a:close/>
                  <a:moveTo>
                    <a:pt x="2825" y="1421"/>
                  </a:moveTo>
                  <a:cubicBezTo>
                    <a:pt x="3008" y="1688"/>
                    <a:pt x="3142" y="1972"/>
                    <a:pt x="3159" y="2206"/>
                  </a:cubicBezTo>
                  <a:cubicBezTo>
                    <a:pt x="3159" y="2356"/>
                    <a:pt x="3109" y="2456"/>
                    <a:pt x="2941" y="2507"/>
                  </a:cubicBezTo>
                  <a:cubicBezTo>
                    <a:pt x="2930" y="2518"/>
                    <a:pt x="2893" y="2530"/>
                    <a:pt x="2866" y="2530"/>
                  </a:cubicBezTo>
                  <a:cubicBezTo>
                    <a:pt x="2855" y="2530"/>
                    <a:pt x="2846" y="2528"/>
                    <a:pt x="2841" y="2523"/>
                  </a:cubicBezTo>
                  <a:cubicBezTo>
                    <a:pt x="2741" y="2440"/>
                    <a:pt x="2708" y="2022"/>
                    <a:pt x="2774" y="1621"/>
                  </a:cubicBezTo>
                  <a:cubicBezTo>
                    <a:pt x="2791" y="1554"/>
                    <a:pt x="2808" y="1487"/>
                    <a:pt x="2825" y="1421"/>
                  </a:cubicBezTo>
                  <a:close/>
                  <a:moveTo>
                    <a:pt x="1579" y="0"/>
                  </a:moveTo>
                  <a:cubicBezTo>
                    <a:pt x="1214" y="0"/>
                    <a:pt x="946" y="138"/>
                    <a:pt x="769" y="268"/>
                  </a:cubicBezTo>
                  <a:cubicBezTo>
                    <a:pt x="168" y="752"/>
                    <a:pt x="1" y="1654"/>
                    <a:pt x="51" y="2289"/>
                  </a:cubicBezTo>
                  <a:cubicBezTo>
                    <a:pt x="101" y="3242"/>
                    <a:pt x="402" y="4211"/>
                    <a:pt x="853" y="5030"/>
                  </a:cubicBezTo>
                  <a:cubicBezTo>
                    <a:pt x="1037" y="5380"/>
                    <a:pt x="1271" y="5614"/>
                    <a:pt x="1488" y="5848"/>
                  </a:cubicBezTo>
                  <a:cubicBezTo>
                    <a:pt x="1605" y="5982"/>
                    <a:pt x="1738" y="6116"/>
                    <a:pt x="1855" y="6266"/>
                  </a:cubicBezTo>
                  <a:cubicBezTo>
                    <a:pt x="1906" y="6333"/>
                    <a:pt x="1972" y="6366"/>
                    <a:pt x="2056" y="6366"/>
                  </a:cubicBezTo>
                  <a:cubicBezTo>
                    <a:pt x="2106" y="6366"/>
                    <a:pt x="2156" y="6350"/>
                    <a:pt x="2206" y="6299"/>
                  </a:cubicBezTo>
                  <a:cubicBezTo>
                    <a:pt x="2323" y="6216"/>
                    <a:pt x="2340" y="6065"/>
                    <a:pt x="2256" y="5949"/>
                  </a:cubicBezTo>
                  <a:cubicBezTo>
                    <a:pt x="2123" y="5781"/>
                    <a:pt x="1989" y="5648"/>
                    <a:pt x="1855" y="5514"/>
                  </a:cubicBezTo>
                  <a:cubicBezTo>
                    <a:pt x="1638" y="5280"/>
                    <a:pt x="1454" y="5096"/>
                    <a:pt x="1304" y="4796"/>
                  </a:cubicBezTo>
                  <a:cubicBezTo>
                    <a:pt x="870" y="4027"/>
                    <a:pt x="602" y="3141"/>
                    <a:pt x="552" y="2256"/>
                  </a:cubicBezTo>
                  <a:cubicBezTo>
                    <a:pt x="519" y="1721"/>
                    <a:pt x="669" y="1003"/>
                    <a:pt x="1087" y="669"/>
                  </a:cubicBezTo>
                  <a:cubicBezTo>
                    <a:pt x="1223" y="564"/>
                    <a:pt x="1391" y="512"/>
                    <a:pt x="1584" y="512"/>
                  </a:cubicBezTo>
                  <a:cubicBezTo>
                    <a:pt x="1700" y="512"/>
                    <a:pt x="1824" y="531"/>
                    <a:pt x="1956" y="568"/>
                  </a:cubicBezTo>
                  <a:cubicBezTo>
                    <a:pt x="2056" y="602"/>
                    <a:pt x="2256" y="769"/>
                    <a:pt x="2474" y="986"/>
                  </a:cubicBezTo>
                  <a:cubicBezTo>
                    <a:pt x="2373" y="1153"/>
                    <a:pt x="2307" y="1337"/>
                    <a:pt x="2273" y="1554"/>
                  </a:cubicBezTo>
                  <a:cubicBezTo>
                    <a:pt x="2240" y="1788"/>
                    <a:pt x="2139" y="2590"/>
                    <a:pt x="2507" y="2908"/>
                  </a:cubicBezTo>
                  <a:cubicBezTo>
                    <a:pt x="2587" y="2976"/>
                    <a:pt x="2697" y="3036"/>
                    <a:pt x="2855" y="3036"/>
                  </a:cubicBezTo>
                  <a:cubicBezTo>
                    <a:pt x="2929" y="3036"/>
                    <a:pt x="3013" y="3023"/>
                    <a:pt x="3109" y="2991"/>
                  </a:cubicBezTo>
                  <a:cubicBezTo>
                    <a:pt x="3476" y="2857"/>
                    <a:pt x="3677" y="2573"/>
                    <a:pt x="3660" y="2189"/>
                  </a:cubicBezTo>
                  <a:cubicBezTo>
                    <a:pt x="3643" y="1805"/>
                    <a:pt x="3409" y="1370"/>
                    <a:pt x="3125" y="986"/>
                  </a:cubicBezTo>
                  <a:cubicBezTo>
                    <a:pt x="3226" y="886"/>
                    <a:pt x="3359" y="819"/>
                    <a:pt x="3526" y="752"/>
                  </a:cubicBezTo>
                  <a:cubicBezTo>
                    <a:pt x="3713" y="676"/>
                    <a:pt x="3926" y="631"/>
                    <a:pt x="4139" y="631"/>
                  </a:cubicBezTo>
                  <a:cubicBezTo>
                    <a:pt x="4441" y="631"/>
                    <a:pt x="4745" y="721"/>
                    <a:pt x="4980" y="936"/>
                  </a:cubicBezTo>
                  <a:cubicBezTo>
                    <a:pt x="4713" y="1253"/>
                    <a:pt x="4562" y="1671"/>
                    <a:pt x="4562" y="2122"/>
                  </a:cubicBezTo>
                  <a:cubicBezTo>
                    <a:pt x="4562" y="2490"/>
                    <a:pt x="4746" y="2924"/>
                    <a:pt x="5063" y="3025"/>
                  </a:cubicBezTo>
                  <a:cubicBezTo>
                    <a:pt x="5097" y="3032"/>
                    <a:pt x="5136" y="3038"/>
                    <a:pt x="5178" y="3038"/>
                  </a:cubicBezTo>
                  <a:cubicBezTo>
                    <a:pt x="5324" y="3038"/>
                    <a:pt x="5513" y="2968"/>
                    <a:pt x="5682" y="2657"/>
                  </a:cubicBezTo>
                  <a:cubicBezTo>
                    <a:pt x="5966" y="2223"/>
                    <a:pt x="5882" y="1471"/>
                    <a:pt x="5648" y="1003"/>
                  </a:cubicBezTo>
                  <a:cubicBezTo>
                    <a:pt x="5682" y="986"/>
                    <a:pt x="5698" y="969"/>
                    <a:pt x="5732" y="953"/>
                  </a:cubicBezTo>
                  <a:cubicBezTo>
                    <a:pt x="6017" y="800"/>
                    <a:pt x="6296" y="722"/>
                    <a:pt x="6542" y="722"/>
                  </a:cubicBezTo>
                  <a:cubicBezTo>
                    <a:pt x="6700" y="722"/>
                    <a:pt x="6844" y="754"/>
                    <a:pt x="6968" y="819"/>
                  </a:cubicBezTo>
                  <a:cubicBezTo>
                    <a:pt x="7202" y="969"/>
                    <a:pt x="7353" y="1237"/>
                    <a:pt x="7369" y="1588"/>
                  </a:cubicBezTo>
                  <a:cubicBezTo>
                    <a:pt x="7386" y="2540"/>
                    <a:pt x="6835" y="3743"/>
                    <a:pt x="6350" y="4679"/>
                  </a:cubicBezTo>
                  <a:cubicBezTo>
                    <a:pt x="6150" y="5046"/>
                    <a:pt x="5932" y="5397"/>
                    <a:pt x="5615" y="5798"/>
                  </a:cubicBezTo>
                  <a:cubicBezTo>
                    <a:pt x="5531" y="5915"/>
                    <a:pt x="5565" y="6065"/>
                    <a:pt x="5665" y="6149"/>
                  </a:cubicBezTo>
                  <a:cubicBezTo>
                    <a:pt x="5714" y="6184"/>
                    <a:pt x="5768" y="6201"/>
                    <a:pt x="5821" y="6201"/>
                  </a:cubicBezTo>
                  <a:cubicBezTo>
                    <a:pt x="5896" y="6201"/>
                    <a:pt x="5967" y="6167"/>
                    <a:pt x="6016" y="6099"/>
                  </a:cubicBezTo>
                  <a:cubicBezTo>
                    <a:pt x="6333" y="5681"/>
                    <a:pt x="6584" y="5297"/>
                    <a:pt x="6801" y="4913"/>
                  </a:cubicBezTo>
                  <a:cubicBezTo>
                    <a:pt x="7336" y="3860"/>
                    <a:pt x="7904" y="2640"/>
                    <a:pt x="7871" y="1588"/>
                  </a:cubicBezTo>
                  <a:cubicBezTo>
                    <a:pt x="7854" y="1053"/>
                    <a:pt x="7603" y="619"/>
                    <a:pt x="7202" y="385"/>
                  </a:cubicBezTo>
                  <a:cubicBezTo>
                    <a:pt x="7003" y="271"/>
                    <a:pt x="6773" y="214"/>
                    <a:pt x="6528" y="214"/>
                  </a:cubicBezTo>
                  <a:cubicBezTo>
                    <a:pt x="6197" y="214"/>
                    <a:pt x="5836" y="317"/>
                    <a:pt x="5481" y="518"/>
                  </a:cubicBezTo>
                  <a:cubicBezTo>
                    <a:pt x="5448" y="552"/>
                    <a:pt x="5398" y="568"/>
                    <a:pt x="5364" y="602"/>
                  </a:cubicBezTo>
                  <a:cubicBezTo>
                    <a:pt x="5029" y="267"/>
                    <a:pt x="4589" y="129"/>
                    <a:pt x="4152" y="129"/>
                  </a:cubicBezTo>
                  <a:cubicBezTo>
                    <a:pt x="3871" y="129"/>
                    <a:pt x="3591" y="186"/>
                    <a:pt x="3342" y="284"/>
                  </a:cubicBezTo>
                  <a:cubicBezTo>
                    <a:pt x="3125" y="368"/>
                    <a:pt x="2941" y="468"/>
                    <a:pt x="2791" y="602"/>
                  </a:cubicBezTo>
                  <a:cubicBezTo>
                    <a:pt x="2540" y="334"/>
                    <a:pt x="2273" y="134"/>
                    <a:pt x="2089" y="84"/>
                  </a:cubicBezTo>
                  <a:cubicBezTo>
                    <a:pt x="1902" y="25"/>
                    <a:pt x="1732" y="0"/>
                    <a:pt x="15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26"/>
          <p:cNvGrpSpPr/>
          <p:nvPr/>
        </p:nvGrpSpPr>
        <p:grpSpPr>
          <a:xfrm>
            <a:off x="5715010" y="1602325"/>
            <a:ext cx="913200" cy="1475181"/>
            <a:chOff x="6061691" y="1784763"/>
            <a:chExt cx="913200" cy="1475181"/>
          </a:xfrm>
        </p:grpSpPr>
        <p:sp>
          <p:nvSpPr>
            <p:cNvPr id="1106" name="Google Shape;1106;p26"/>
            <p:cNvSpPr/>
            <p:nvPr/>
          </p:nvSpPr>
          <p:spPr>
            <a:xfrm>
              <a:off x="6136473" y="2484242"/>
              <a:ext cx="751652" cy="287143"/>
            </a:xfrm>
            <a:custGeom>
              <a:avLst/>
              <a:gdLst/>
              <a:ahLst/>
              <a:cxnLst/>
              <a:rect l="l" t="t" r="r" b="b"/>
              <a:pathLst>
                <a:path w="9408" h="3594" extrusionOk="0">
                  <a:moveTo>
                    <a:pt x="1" y="1"/>
                  </a:moveTo>
                  <a:cubicBezTo>
                    <a:pt x="117" y="352"/>
                    <a:pt x="268" y="703"/>
                    <a:pt x="452" y="1037"/>
                  </a:cubicBezTo>
                  <a:cubicBezTo>
                    <a:pt x="786" y="1655"/>
                    <a:pt x="1103" y="2273"/>
                    <a:pt x="1588" y="2774"/>
                  </a:cubicBezTo>
                  <a:cubicBezTo>
                    <a:pt x="2106" y="3326"/>
                    <a:pt x="2123" y="3593"/>
                    <a:pt x="2958" y="3593"/>
                  </a:cubicBezTo>
                  <a:lnTo>
                    <a:pt x="6233" y="3326"/>
                  </a:lnTo>
                  <a:cubicBezTo>
                    <a:pt x="6717" y="3292"/>
                    <a:pt x="7703" y="3393"/>
                    <a:pt x="8021" y="2958"/>
                  </a:cubicBezTo>
                  <a:cubicBezTo>
                    <a:pt x="8455" y="2340"/>
                    <a:pt x="8856" y="1705"/>
                    <a:pt x="9140" y="1003"/>
                  </a:cubicBezTo>
                  <a:cubicBezTo>
                    <a:pt x="9240" y="753"/>
                    <a:pt x="9324" y="502"/>
                    <a:pt x="9407" y="251"/>
                  </a:cubicBezTo>
                  <a:cubicBezTo>
                    <a:pt x="6266" y="201"/>
                    <a:pt x="3142" y="34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6061691" y="1784763"/>
              <a:ext cx="913200" cy="1475181"/>
            </a:xfrm>
            <a:custGeom>
              <a:avLst/>
              <a:gdLst/>
              <a:ahLst/>
              <a:cxnLst/>
              <a:rect l="l" t="t" r="r" b="b"/>
              <a:pathLst>
                <a:path w="11430" h="18464" extrusionOk="0">
                  <a:moveTo>
                    <a:pt x="9759" y="13518"/>
                  </a:moveTo>
                  <a:cubicBezTo>
                    <a:pt x="9859" y="13802"/>
                    <a:pt x="9892" y="14103"/>
                    <a:pt x="9775" y="14370"/>
                  </a:cubicBezTo>
                  <a:cubicBezTo>
                    <a:pt x="9608" y="14754"/>
                    <a:pt x="9725" y="14754"/>
                    <a:pt x="9742" y="15172"/>
                  </a:cubicBezTo>
                  <a:cubicBezTo>
                    <a:pt x="9809" y="16108"/>
                    <a:pt x="8689" y="15840"/>
                    <a:pt x="8439" y="16509"/>
                  </a:cubicBezTo>
                  <a:cubicBezTo>
                    <a:pt x="7871" y="18029"/>
                    <a:pt x="5849" y="18463"/>
                    <a:pt x="4378" y="17895"/>
                  </a:cubicBezTo>
                  <a:cubicBezTo>
                    <a:pt x="3693" y="17628"/>
                    <a:pt x="3526" y="17127"/>
                    <a:pt x="3292" y="16475"/>
                  </a:cubicBezTo>
                  <a:cubicBezTo>
                    <a:pt x="2691" y="16291"/>
                    <a:pt x="2106" y="16057"/>
                    <a:pt x="2123" y="15306"/>
                  </a:cubicBezTo>
                  <a:cubicBezTo>
                    <a:pt x="2140" y="14988"/>
                    <a:pt x="2373" y="14871"/>
                    <a:pt x="2206" y="14570"/>
                  </a:cubicBezTo>
                  <a:cubicBezTo>
                    <a:pt x="2039" y="14286"/>
                    <a:pt x="1855" y="14036"/>
                    <a:pt x="2106" y="13735"/>
                  </a:cubicBezTo>
                  <a:cubicBezTo>
                    <a:pt x="1705" y="13050"/>
                    <a:pt x="1688" y="12549"/>
                    <a:pt x="2541" y="12348"/>
                  </a:cubicBezTo>
                  <a:cubicBezTo>
                    <a:pt x="1839" y="11145"/>
                    <a:pt x="1003" y="10126"/>
                    <a:pt x="536" y="8789"/>
                  </a:cubicBezTo>
                  <a:cubicBezTo>
                    <a:pt x="1" y="7269"/>
                    <a:pt x="1" y="5564"/>
                    <a:pt x="469" y="4027"/>
                  </a:cubicBezTo>
                  <a:cubicBezTo>
                    <a:pt x="1354" y="1103"/>
                    <a:pt x="5565" y="1"/>
                    <a:pt x="8171" y="652"/>
                  </a:cubicBezTo>
                  <a:cubicBezTo>
                    <a:pt x="9408" y="970"/>
                    <a:pt x="10360" y="1822"/>
                    <a:pt x="10928" y="2941"/>
                  </a:cubicBezTo>
                  <a:cubicBezTo>
                    <a:pt x="11229" y="3526"/>
                    <a:pt x="11430" y="4144"/>
                    <a:pt x="11413" y="4813"/>
                  </a:cubicBezTo>
                  <a:cubicBezTo>
                    <a:pt x="11396" y="5481"/>
                    <a:pt x="11413" y="6417"/>
                    <a:pt x="11246" y="7052"/>
                  </a:cubicBezTo>
                  <a:cubicBezTo>
                    <a:pt x="10811" y="8589"/>
                    <a:pt x="10394" y="9959"/>
                    <a:pt x="9658" y="11379"/>
                  </a:cubicBezTo>
                  <a:cubicBezTo>
                    <a:pt x="9241" y="12181"/>
                    <a:pt x="9441" y="11847"/>
                    <a:pt x="9909" y="12315"/>
                  </a:cubicBezTo>
                  <a:cubicBezTo>
                    <a:pt x="10327" y="12732"/>
                    <a:pt x="9959" y="13150"/>
                    <a:pt x="9759" y="13518"/>
                  </a:cubicBezTo>
                  <a:cubicBezTo>
                    <a:pt x="9909" y="13919"/>
                    <a:pt x="9759" y="13518"/>
                    <a:pt x="9759" y="13518"/>
                  </a:cubicBezTo>
                  <a:close/>
                  <a:moveTo>
                    <a:pt x="7169" y="12097"/>
                  </a:moveTo>
                  <a:cubicBezTo>
                    <a:pt x="7653" y="12047"/>
                    <a:pt x="8639" y="12148"/>
                    <a:pt x="8957" y="11713"/>
                  </a:cubicBezTo>
                  <a:cubicBezTo>
                    <a:pt x="9391" y="11095"/>
                    <a:pt x="9792" y="10460"/>
                    <a:pt x="10076" y="9758"/>
                  </a:cubicBezTo>
                  <a:cubicBezTo>
                    <a:pt x="10661" y="8338"/>
                    <a:pt x="10995" y="6784"/>
                    <a:pt x="11045" y="5264"/>
                  </a:cubicBezTo>
                  <a:cubicBezTo>
                    <a:pt x="11112" y="2473"/>
                    <a:pt x="8739" y="619"/>
                    <a:pt x="6049" y="919"/>
                  </a:cubicBezTo>
                  <a:cubicBezTo>
                    <a:pt x="4713" y="1053"/>
                    <a:pt x="3393" y="1471"/>
                    <a:pt x="2357" y="2340"/>
                  </a:cubicBezTo>
                  <a:cubicBezTo>
                    <a:pt x="1204" y="3292"/>
                    <a:pt x="736" y="4228"/>
                    <a:pt x="569" y="5732"/>
                  </a:cubicBezTo>
                  <a:cubicBezTo>
                    <a:pt x="419" y="7118"/>
                    <a:pt x="719" y="8555"/>
                    <a:pt x="1388" y="9792"/>
                  </a:cubicBezTo>
                  <a:cubicBezTo>
                    <a:pt x="1722" y="10410"/>
                    <a:pt x="2039" y="11028"/>
                    <a:pt x="2524" y="11529"/>
                  </a:cubicBezTo>
                  <a:cubicBezTo>
                    <a:pt x="3042" y="12081"/>
                    <a:pt x="3059" y="12348"/>
                    <a:pt x="3894" y="12348"/>
                  </a:cubicBezTo>
                  <a:moveTo>
                    <a:pt x="3794" y="12732"/>
                  </a:moveTo>
                  <a:cubicBezTo>
                    <a:pt x="3493" y="12749"/>
                    <a:pt x="1354" y="12950"/>
                    <a:pt x="2624" y="13484"/>
                  </a:cubicBezTo>
                  <a:cubicBezTo>
                    <a:pt x="3576" y="13869"/>
                    <a:pt x="5214" y="13601"/>
                    <a:pt x="6216" y="13551"/>
                  </a:cubicBezTo>
                  <a:cubicBezTo>
                    <a:pt x="6701" y="13518"/>
                    <a:pt x="9341" y="13635"/>
                    <a:pt x="9541" y="13050"/>
                  </a:cubicBezTo>
                  <a:cubicBezTo>
                    <a:pt x="9876" y="12014"/>
                    <a:pt x="7202" y="12498"/>
                    <a:pt x="6818" y="12549"/>
                  </a:cubicBezTo>
                  <a:moveTo>
                    <a:pt x="6734" y="16057"/>
                  </a:moveTo>
                  <a:cubicBezTo>
                    <a:pt x="7119" y="16108"/>
                    <a:pt x="10110" y="15489"/>
                    <a:pt x="9191" y="14921"/>
                  </a:cubicBezTo>
                  <a:cubicBezTo>
                    <a:pt x="8823" y="14704"/>
                    <a:pt x="7553" y="15055"/>
                    <a:pt x="7135" y="15088"/>
                  </a:cubicBezTo>
                  <a:cubicBezTo>
                    <a:pt x="6317" y="15138"/>
                    <a:pt x="5515" y="15205"/>
                    <a:pt x="4713" y="15255"/>
                  </a:cubicBezTo>
                  <a:cubicBezTo>
                    <a:pt x="4161" y="15289"/>
                    <a:pt x="3593" y="15322"/>
                    <a:pt x="3059" y="15138"/>
                  </a:cubicBezTo>
                  <a:cubicBezTo>
                    <a:pt x="2307" y="14871"/>
                    <a:pt x="2407" y="15857"/>
                    <a:pt x="2958" y="16007"/>
                  </a:cubicBezTo>
                  <a:cubicBezTo>
                    <a:pt x="4128" y="16358"/>
                    <a:pt x="5531" y="16091"/>
                    <a:pt x="6734" y="16057"/>
                  </a:cubicBezTo>
                  <a:cubicBezTo>
                    <a:pt x="7302" y="16124"/>
                    <a:pt x="6734" y="16057"/>
                    <a:pt x="6734" y="16057"/>
                  </a:cubicBezTo>
                  <a:close/>
                  <a:moveTo>
                    <a:pt x="6300" y="14788"/>
                  </a:moveTo>
                  <a:cubicBezTo>
                    <a:pt x="6851" y="14737"/>
                    <a:pt x="9207" y="14771"/>
                    <a:pt x="9358" y="14069"/>
                  </a:cubicBezTo>
                  <a:cubicBezTo>
                    <a:pt x="9508" y="13451"/>
                    <a:pt x="6684" y="13852"/>
                    <a:pt x="6216" y="13885"/>
                  </a:cubicBezTo>
                  <a:cubicBezTo>
                    <a:pt x="5782" y="13919"/>
                    <a:pt x="2457" y="13818"/>
                    <a:pt x="2407" y="14052"/>
                  </a:cubicBezTo>
                  <a:cubicBezTo>
                    <a:pt x="2190" y="15222"/>
                    <a:pt x="4880" y="14804"/>
                    <a:pt x="5398" y="14771"/>
                  </a:cubicBezTo>
                  <a:moveTo>
                    <a:pt x="3810" y="16525"/>
                  </a:moveTo>
                  <a:cubicBezTo>
                    <a:pt x="4228" y="18129"/>
                    <a:pt x="8071" y="18062"/>
                    <a:pt x="7971" y="16392"/>
                  </a:cubicBezTo>
                  <a:cubicBezTo>
                    <a:pt x="6584" y="16425"/>
                    <a:pt x="5197" y="16475"/>
                    <a:pt x="3810" y="16525"/>
                  </a:cubicBezTo>
                  <a:cubicBezTo>
                    <a:pt x="3810" y="16525"/>
                    <a:pt x="5247" y="16475"/>
                    <a:pt x="3810" y="165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6203223" y="2126389"/>
              <a:ext cx="630132" cy="508691"/>
            </a:xfrm>
            <a:custGeom>
              <a:avLst/>
              <a:gdLst/>
              <a:ahLst/>
              <a:cxnLst/>
              <a:rect l="l" t="t" r="r" b="b"/>
              <a:pathLst>
                <a:path w="7887" h="6367" extrusionOk="0">
                  <a:moveTo>
                    <a:pt x="5280" y="1387"/>
                  </a:moveTo>
                  <a:cubicBezTo>
                    <a:pt x="5380" y="1738"/>
                    <a:pt x="5397" y="2189"/>
                    <a:pt x="5263" y="2406"/>
                  </a:cubicBezTo>
                  <a:cubicBezTo>
                    <a:pt x="5230" y="2456"/>
                    <a:pt x="5197" y="2490"/>
                    <a:pt x="5180" y="2506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46" y="1604"/>
                    <a:pt x="5280" y="1387"/>
                  </a:cubicBezTo>
                  <a:close/>
                  <a:moveTo>
                    <a:pt x="2824" y="1420"/>
                  </a:moveTo>
                  <a:cubicBezTo>
                    <a:pt x="3008" y="1688"/>
                    <a:pt x="3141" y="1972"/>
                    <a:pt x="3158" y="2206"/>
                  </a:cubicBezTo>
                  <a:cubicBezTo>
                    <a:pt x="3158" y="2356"/>
                    <a:pt x="3108" y="2456"/>
                    <a:pt x="2941" y="2506"/>
                  </a:cubicBezTo>
                  <a:cubicBezTo>
                    <a:pt x="2929" y="2518"/>
                    <a:pt x="2892" y="2530"/>
                    <a:pt x="2866" y="2530"/>
                  </a:cubicBezTo>
                  <a:cubicBezTo>
                    <a:pt x="2855" y="2530"/>
                    <a:pt x="2846" y="2528"/>
                    <a:pt x="2841" y="2523"/>
                  </a:cubicBezTo>
                  <a:cubicBezTo>
                    <a:pt x="2740" y="2440"/>
                    <a:pt x="2707" y="2022"/>
                    <a:pt x="2774" y="1621"/>
                  </a:cubicBezTo>
                  <a:cubicBezTo>
                    <a:pt x="2791" y="1554"/>
                    <a:pt x="2807" y="1487"/>
                    <a:pt x="2824" y="1420"/>
                  </a:cubicBezTo>
                  <a:close/>
                  <a:moveTo>
                    <a:pt x="1578" y="0"/>
                  </a:moveTo>
                  <a:cubicBezTo>
                    <a:pt x="1213" y="0"/>
                    <a:pt x="945" y="138"/>
                    <a:pt x="769" y="268"/>
                  </a:cubicBezTo>
                  <a:cubicBezTo>
                    <a:pt x="167" y="752"/>
                    <a:pt x="0" y="1654"/>
                    <a:pt x="50" y="2289"/>
                  </a:cubicBezTo>
                  <a:cubicBezTo>
                    <a:pt x="100" y="3242"/>
                    <a:pt x="401" y="4211"/>
                    <a:pt x="852" y="5029"/>
                  </a:cubicBezTo>
                  <a:cubicBezTo>
                    <a:pt x="1036" y="5380"/>
                    <a:pt x="1270" y="5614"/>
                    <a:pt x="1487" y="5848"/>
                  </a:cubicBezTo>
                  <a:cubicBezTo>
                    <a:pt x="1604" y="5982"/>
                    <a:pt x="1738" y="6116"/>
                    <a:pt x="1855" y="6266"/>
                  </a:cubicBezTo>
                  <a:cubicBezTo>
                    <a:pt x="1905" y="6333"/>
                    <a:pt x="1972" y="6366"/>
                    <a:pt x="2055" y="6366"/>
                  </a:cubicBezTo>
                  <a:cubicBezTo>
                    <a:pt x="2106" y="6366"/>
                    <a:pt x="2156" y="6349"/>
                    <a:pt x="2206" y="6299"/>
                  </a:cubicBezTo>
                  <a:cubicBezTo>
                    <a:pt x="2306" y="6216"/>
                    <a:pt x="2339" y="6065"/>
                    <a:pt x="2239" y="5948"/>
                  </a:cubicBezTo>
                  <a:cubicBezTo>
                    <a:pt x="2106" y="5781"/>
                    <a:pt x="1972" y="5648"/>
                    <a:pt x="1838" y="5497"/>
                  </a:cubicBezTo>
                  <a:cubicBezTo>
                    <a:pt x="1621" y="5280"/>
                    <a:pt x="1437" y="5080"/>
                    <a:pt x="1287" y="4796"/>
                  </a:cubicBezTo>
                  <a:cubicBezTo>
                    <a:pt x="869" y="4027"/>
                    <a:pt x="602" y="3125"/>
                    <a:pt x="535" y="2256"/>
                  </a:cubicBezTo>
                  <a:cubicBezTo>
                    <a:pt x="501" y="1721"/>
                    <a:pt x="652" y="1003"/>
                    <a:pt x="1070" y="669"/>
                  </a:cubicBezTo>
                  <a:cubicBezTo>
                    <a:pt x="1217" y="563"/>
                    <a:pt x="1384" y="505"/>
                    <a:pt x="1575" y="505"/>
                  </a:cubicBezTo>
                  <a:cubicBezTo>
                    <a:pt x="1688" y="505"/>
                    <a:pt x="1808" y="525"/>
                    <a:pt x="1938" y="568"/>
                  </a:cubicBezTo>
                  <a:cubicBezTo>
                    <a:pt x="2055" y="602"/>
                    <a:pt x="2256" y="769"/>
                    <a:pt x="2473" y="986"/>
                  </a:cubicBezTo>
                  <a:cubicBezTo>
                    <a:pt x="2373" y="1153"/>
                    <a:pt x="2306" y="1337"/>
                    <a:pt x="2273" y="1537"/>
                  </a:cubicBezTo>
                  <a:cubicBezTo>
                    <a:pt x="2239" y="1788"/>
                    <a:pt x="2139" y="2590"/>
                    <a:pt x="2507" y="2907"/>
                  </a:cubicBezTo>
                  <a:cubicBezTo>
                    <a:pt x="2589" y="2966"/>
                    <a:pt x="2704" y="3033"/>
                    <a:pt x="2869" y="3033"/>
                  </a:cubicBezTo>
                  <a:cubicBezTo>
                    <a:pt x="2939" y="3033"/>
                    <a:pt x="3018" y="3021"/>
                    <a:pt x="3108" y="2991"/>
                  </a:cubicBezTo>
                  <a:cubicBezTo>
                    <a:pt x="3476" y="2841"/>
                    <a:pt x="3659" y="2573"/>
                    <a:pt x="3659" y="2189"/>
                  </a:cubicBezTo>
                  <a:cubicBezTo>
                    <a:pt x="3643" y="1805"/>
                    <a:pt x="3409" y="1370"/>
                    <a:pt x="3125" y="986"/>
                  </a:cubicBezTo>
                  <a:cubicBezTo>
                    <a:pt x="3225" y="886"/>
                    <a:pt x="3359" y="819"/>
                    <a:pt x="3526" y="752"/>
                  </a:cubicBezTo>
                  <a:cubicBezTo>
                    <a:pt x="3713" y="676"/>
                    <a:pt x="3925" y="631"/>
                    <a:pt x="4139" y="631"/>
                  </a:cubicBezTo>
                  <a:cubicBezTo>
                    <a:pt x="4441" y="631"/>
                    <a:pt x="4744" y="721"/>
                    <a:pt x="4979" y="936"/>
                  </a:cubicBezTo>
                  <a:cubicBezTo>
                    <a:pt x="4712" y="1253"/>
                    <a:pt x="4562" y="1671"/>
                    <a:pt x="4562" y="2122"/>
                  </a:cubicBezTo>
                  <a:cubicBezTo>
                    <a:pt x="4562" y="2490"/>
                    <a:pt x="4745" y="2924"/>
                    <a:pt x="5063" y="3008"/>
                  </a:cubicBezTo>
                  <a:cubicBezTo>
                    <a:pt x="5102" y="3021"/>
                    <a:pt x="5148" y="3030"/>
                    <a:pt x="5199" y="3030"/>
                  </a:cubicBezTo>
                  <a:cubicBezTo>
                    <a:pt x="5342" y="3030"/>
                    <a:pt x="5521" y="2953"/>
                    <a:pt x="5681" y="2657"/>
                  </a:cubicBezTo>
                  <a:cubicBezTo>
                    <a:pt x="5965" y="2222"/>
                    <a:pt x="5882" y="1471"/>
                    <a:pt x="5648" y="1003"/>
                  </a:cubicBezTo>
                  <a:cubicBezTo>
                    <a:pt x="5681" y="986"/>
                    <a:pt x="5698" y="969"/>
                    <a:pt x="5715" y="953"/>
                  </a:cubicBezTo>
                  <a:cubicBezTo>
                    <a:pt x="6006" y="792"/>
                    <a:pt x="6285" y="710"/>
                    <a:pt x="6527" y="710"/>
                  </a:cubicBezTo>
                  <a:cubicBezTo>
                    <a:pt x="6687" y="710"/>
                    <a:pt x="6831" y="746"/>
                    <a:pt x="6951" y="819"/>
                  </a:cubicBezTo>
                  <a:cubicBezTo>
                    <a:pt x="7202" y="969"/>
                    <a:pt x="7352" y="1237"/>
                    <a:pt x="7352" y="1587"/>
                  </a:cubicBezTo>
                  <a:cubicBezTo>
                    <a:pt x="7385" y="2540"/>
                    <a:pt x="6834" y="3743"/>
                    <a:pt x="6349" y="4679"/>
                  </a:cubicBezTo>
                  <a:cubicBezTo>
                    <a:pt x="6149" y="5046"/>
                    <a:pt x="5932" y="5397"/>
                    <a:pt x="5614" y="5798"/>
                  </a:cubicBezTo>
                  <a:cubicBezTo>
                    <a:pt x="5531" y="5915"/>
                    <a:pt x="5564" y="6065"/>
                    <a:pt x="5664" y="6149"/>
                  </a:cubicBezTo>
                  <a:cubicBezTo>
                    <a:pt x="5713" y="6184"/>
                    <a:pt x="5768" y="6201"/>
                    <a:pt x="5821" y="6201"/>
                  </a:cubicBezTo>
                  <a:cubicBezTo>
                    <a:pt x="5895" y="6201"/>
                    <a:pt x="5967" y="6167"/>
                    <a:pt x="6015" y="6099"/>
                  </a:cubicBezTo>
                  <a:cubicBezTo>
                    <a:pt x="6333" y="5681"/>
                    <a:pt x="6583" y="5297"/>
                    <a:pt x="6801" y="4912"/>
                  </a:cubicBezTo>
                  <a:cubicBezTo>
                    <a:pt x="7335" y="3860"/>
                    <a:pt x="7887" y="2640"/>
                    <a:pt x="7870" y="1571"/>
                  </a:cubicBezTo>
                  <a:cubicBezTo>
                    <a:pt x="7853" y="1053"/>
                    <a:pt x="7603" y="618"/>
                    <a:pt x="7202" y="384"/>
                  </a:cubicBezTo>
                  <a:cubicBezTo>
                    <a:pt x="7002" y="271"/>
                    <a:pt x="6773" y="214"/>
                    <a:pt x="6527" y="214"/>
                  </a:cubicBezTo>
                  <a:cubicBezTo>
                    <a:pt x="6196" y="214"/>
                    <a:pt x="5836" y="317"/>
                    <a:pt x="5481" y="518"/>
                  </a:cubicBezTo>
                  <a:cubicBezTo>
                    <a:pt x="5431" y="535"/>
                    <a:pt x="5397" y="568"/>
                    <a:pt x="5364" y="602"/>
                  </a:cubicBezTo>
                  <a:cubicBezTo>
                    <a:pt x="5028" y="266"/>
                    <a:pt x="4582" y="129"/>
                    <a:pt x="4144" y="129"/>
                  </a:cubicBezTo>
                  <a:cubicBezTo>
                    <a:pt x="3862" y="129"/>
                    <a:pt x="3584" y="186"/>
                    <a:pt x="3342" y="284"/>
                  </a:cubicBezTo>
                  <a:cubicBezTo>
                    <a:pt x="3125" y="368"/>
                    <a:pt x="2941" y="468"/>
                    <a:pt x="2791" y="602"/>
                  </a:cubicBezTo>
                  <a:cubicBezTo>
                    <a:pt x="2540" y="334"/>
                    <a:pt x="2273" y="134"/>
                    <a:pt x="2089" y="84"/>
                  </a:cubicBezTo>
                  <a:cubicBezTo>
                    <a:pt x="1901" y="24"/>
                    <a:pt x="1731" y="0"/>
                    <a:pt x="1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9" name="Google Shape;1109;p26"/>
          <p:cNvSpPr txBox="1"/>
          <p:nvPr/>
        </p:nvSpPr>
        <p:spPr>
          <a:xfrm>
            <a:off x="2251336" y="3793475"/>
            <a:ext cx="13731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26"/>
          <p:cNvSpPr txBox="1"/>
          <p:nvPr/>
        </p:nvSpPr>
        <p:spPr>
          <a:xfrm>
            <a:off x="3793055" y="3793475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also high temperatures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1" name="Google Shape;1111;p26"/>
          <p:cNvSpPr txBox="1"/>
          <p:nvPr/>
        </p:nvSpPr>
        <p:spPr>
          <a:xfrm>
            <a:off x="5399511" y="3793475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2" name="Google Shape;1112;p26"/>
          <p:cNvSpPr txBox="1"/>
          <p:nvPr/>
        </p:nvSpPr>
        <p:spPr>
          <a:xfrm>
            <a:off x="7006002" y="3793475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3" name="Google Shape;1113;p26"/>
          <p:cNvSpPr txBox="1"/>
          <p:nvPr/>
        </p:nvSpPr>
        <p:spPr>
          <a:xfrm>
            <a:off x="654275" y="3793475"/>
            <a:ext cx="13731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26"/>
          <p:cNvSpPr/>
          <p:nvPr/>
        </p:nvSpPr>
        <p:spPr>
          <a:xfrm>
            <a:off x="914375" y="3371125"/>
            <a:ext cx="844057" cy="357315"/>
          </a:xfrm>
          <a:custGeom>
            <a:avLst/>
            <a:gdLst/>
            <a:ahLst/>
            <a:cxnLst/>
            <a:rect l="l" t="t" r="r" b="b"/>
            <a:pathLst>
              <a:path w="56308" h="29995" extrusionOk="0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01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26"/>
          <p:cNvSpPr/>
          <p:nvPr/>
        </p:nvSpPr>
        <p:spPr>
          <a:xfrm>
            <a:off x="2549157" y="3371125"/>
            <a:ext cx="844057" cy="357315"/>
          </a:xfrm>
          <a:custGeom>
            <a:avLst/>
            <a:gdLst/>
            <a:ahLst/>
            <a:cxnLst/>
            <a:rect l="l" t="t" r="r" b="b"/>
            <a:pathLst>
              <a:path w="56308" h="29995" extrusionOk="0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1400"/>
          </a:p>
        </p:txBody>
      </p:sp>
      <p:sp>
        <p:nvSpPr>
          <p:cNvPr id="1116" name="Google Shape;1116;p26"/>
          <p:cNvSpPr/>
          <p:nvPr/>
        </p:nvSpPr>
        <p:spPr>
          <a:xfrm>
            <a:off x="4132102" y="3371125"/>
            <a:ext cx="844057" cy="357315"/>
          </a:xfrm>
          <a:custGeom>
            <a:avLst/>
            <a:gdLst/>
            <a:ahLst/>
            <a:cxnLst/>
            <a:rect l="l" t="t" r="r" b="b"/>
            <a:pathLst>
              <a:path w="56308" h="29995" extrusionOk="0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rgbClr val="F3CC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1400"/>
          </a:p>
        </p:txBody>
      </p:sp>
      <p:sp>
        <p:nvSpPr>
          <p:cNvPr id="1117" name="Google Shape;1117;p26"/>
          <p:cNvSpPr/>
          <p:nvPr/>
        </p:nvSpPr>
        <p:spPr>
          <a:xfrm>
            <a:off x="5749569" y="3371125"/>
            <a:ext cx="844057" cy="357315"/>
          </a:xfrm>
          <a:custGeom>
            <a:avLst/>
            <a:gdLst/>
            <a:ahLst/>
            <a:cxnLst/>
            <a:rect l="l" t="t" r="r" b="b"/>
            <a:pathLst>
              <a:path w="56308" h="29995" extrusionOk="0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rgbClr val="E6D7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1400"/>
          </a:p>
        </p:txBody>
      </p:sp>
      <p:sp>
        <p:nvSpPr>
          <p:cNvPr id="1118" name="Google Shape;1118;p26"/>
          <p:cNvSpPr/>
          <p:nvPr/>
        </p:nvSpPr>
        <p:spPr>
          <a:xfrm>
            <a:off x="7349818" y="3371125"/>
            <a:ext cx="844057" cy="357315"/>
          </a:xfrm>
          <a:custGeom>
            <a:avLst/>
            <a:gdLst/>
            <a:ahLst/>
            <a:cxnLst/>
            <a:rect l="l" t="t" r="r" b="b"/>
            <a:pathLst>
              <a:path w="56308" h="29995" extrusionOk="0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1400"/>
          </a:p>
        </p:txBody>
      </p:sp>
      <p:sp>
        <p:nvSpPr>
          <p:cNvPr id="1119" name="Google Shape;1119;p2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4" name="Google Shape;1124;p27"/>
          <p:cNvGrpSpPr/>
          <p:nvPr/>
        </p:nvGrpSpPr>
        <p:grpSpPr>
          <a:xfrm>
            <a:off x="5537158" y="3505350"/>
            <a:ext cx="2261668" cy="1174203"/>
            <a:chOff x="5537158" y="3352950"/>
            <a:chExt cx="2261668" cy="1174203"/>
          </a:xfrm>
        </p:grpSpPr>
        <p:sp>
          <p:nvSpPr>
            <p:cNvPr id="1125" name="Google Shape;1125;p27"/>
            <p:cNvSpPr/>
            <p:nvPr/>
          </p:nvSpPr>
          <p:spPr>
            <a:xfrm flipH="1">
              <a:off x="5746140" y="3485498"/>
              <a:ext cx="2052686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1"/>
                  </a:moveTo>
                  <a:cubicBezTo>
                    <a:pt x="45" y="1"/>
                    <a:pt x="1" y="41"/>
                    <a:pt x="1" y="96"/>
                  </a:cubicBezTo>
                  <a:lnTo>
                    <a:pt x="1" y="4965"/>
                  </a:lnTo>
                  <a:cubicBezTo>
                    <a:pt x="1" y="5016"/>
                    <a:pt x="45" y="5060"/>
                    <a:pt x="96" y="5060"/>
                  </a:cubicBezTo>
                  <a:lnTo>
                    <a:pt x="4966" y="5060"/>
                  </a:lnTo>
                  <a:cubicBezTo>
                    <a:pt x="5017" y="5060"/>
                    <a:pt x="5061" y="5016"/>
                    <a:pt x="5061" y="4965"/>
                  </a:cubicBezTo>
                  <a:lnTo>
                    <a:pt x="5061" y="96"/>
                  </a:lnTo>
                  <a:cubicBezTo>
                    <a:pt x="5061" y="41"/>
                    <a:pt x="5017" y="1"/>
                    <a:pt x="49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 flipH="1">
              <a:off x="5537158" y="3352950"/>
              <a:ext cx="2052686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0"/>
                  </a:moveTo>
                  <a:cubicBezTo>
                    <a:pt x="41" y="0"/>
                    <a:pt x="1" y="44"/>
                    <a:pt x="1" y="96"/>
                  </a:cubicBezTo>
                  <a:lnTo>
                    <a:pt x="1" y="4965"/>
                  </a:lnTo>
                  <a:cubicBezTo>
                    <a:pt x="1" y="5020"/>
                    <a:pt x="41" y="5060"/>
                    <a:pt x="96" y="5060"/>
                  </a:cubicBezTo>
                  <a:lnTo>
                    <a:pt x="4961" y="5060"/>
                  </a:lnTo>
                  <a:cubicBezTo>
                    <a:pt x="5016" y="5060"/>
                    <a:pt x="5060" y="5020"/>
                    <a:pt x="5060" y="4965"/>
                  </a:cubicBezTo>
                  <a:lnTo>
                    <a:pt x="5060" y="96"/>
                  </a:lnTo>
                  <a:cubicBezTo>
                    <a:pt x="5060" y="44"/>
                    <a:pt x="5016" y="0"/>
                    <a:pt x="49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7" name="Google Shape;1127;p27"/>
          <p:cNvSpPr/>
          <p:nvPr/>
        </p:nvSpPr>
        <p:spPr>
          <a:xfrm rot="10800000" flipH="1">
            <a:off x="3579834" y="1935659"/>
            <a:ext cx="707403" cy="1001726"/>
          </a:xfrm>
          <a:custGeom>
            <a:avLst/>
            <a:gdLst/>
            <a:ahLst/>
            <a:cxnLst/>
            <a:rect l="l" t="t" r="r" b="b"/>
            <a:pathLst>
              <a:path w="3437" h="4867" extrusionOk="0">
                <a:moveTo>
                  <a:pt x="3313" y="0"/>
                </a:moveTo>
                <a:cubicBezTo>
                  <a:pt x="3310" y="0"/>
                  <a:pt x="3307" y="0"/>
                  <a:pt x="3303" y="1"/>
                </a:cubicBezTo>
                <a:lnTo>
                  <a:pt x="2230" y="1"/>
                </a:lnTo>
                <a:cubicBezTo>
                  <a:pt x="1974" y="1"/>
                  <a:pt x="1769" y="81"/>
                  <a:pt x="1619" y="242"/>
                </a:cubicBezTo>
                <a:cubicBezTo>
                  <a:pt x="1352" y="531"/>
                  <a:pt x="1370" y="971"/>
                  <a:pt x="1374" y="1018"/>
                </a:cubicBezTo>
                <a:lnTo>
                  <a:pt x="1374" y="3402"/>
                </a:lnTo>
                <a:cubicBezTo>
                  <a:pt x="1337" y="4068"/>
                  <a:pt x="1070" y="4405"/>
                  <a:pt x="579" y="4405"/>
                </a:cubicBezTo>
                <a:lnTo>
                  <a:pt x="393" y="4405"/>
                </a:lnTo>
                <a:lnTo>
                  <a:pt x="393" y="4145"/>
                </a:lnTo>
                <a:cubicBezTo>
                  <a:pt x="393" y="4108"/>
                  <a:pt x="363" y="4075"/>
                  <a:pt x="323" y="4075"/>
                </a:cubicBezTo>
                <a:lnTo>
                  <a:pt x="1" y="4075"/>
                </a:lnTo>
                <a:lnTo>
                  <a:pt x="1" y="4866"/>
                </a:lnTo>
                <a:lnTo>
                  <a:pt x="327" y="4866"/>
                </a:lnTo>
                <a:cubicBezTo>
                  <a:pt x="363" y="4866"/>
                  <a:pt x="396" y="4837"/>
                  <a:pt x="396" y="4797"/>
                </a:cubicBezTo>
                <a:lnTo>
                  <a:pt x="396" y="4595"/>
                </a:lnTo>
                <a:lnTo>
                  <a:pt x="583" y="4595"/>
                </a:lnTo>
                <a:cubicBezTo>
                  <a:pt x="1172" y="4595"/>
                  <a:pt x="1524" y="4178"/>
                  <a:pt x="1568" y="3405"/>
                </a:cubicBezTo>
                <a:lnTo>
                  <a:pt x="1568" y="1018"/>
                </a:lnTo>
                <a:lnTo>
                  <a:pt x="1568" y="1011"/>
                </a:lnTo>
                <a:cubicBezTo>
                  <a:pt x="1568" y="1007"/>
                  <a:pt x="1542" y="608"/>
                  <a:pt x="1762" y="370"/>
                </a:cubicBezTo>
                <a:cubicBezTo>
                  <a:pt x="1875" y="250"/>
                  <a:pt x="2033" y="191"/>
                  <a:pt x="2234" y="191"/>
                </a:cubicBezTo>
                <a:lnTo>
                  <a:pt x="3303" y="191"/>
                </a:lnTo>
                <a:cubicBezTo>
                  <a:pt x="3306" y="191"/>
                  <a:pt x="3308" y="191"/>
                  <a:pt x="3310" y="191"/>
                </a:cubicBezTo>
                <a:cubicBezTo>
                  <a:pt x="3435" y="191"/>
                  <a:pt x="3436" y="0"/>
                  <a:pt x="331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27"/>
          <p:cNvSpPr/>
          <p:nvPr/>
        </p:nvSpPr>
        <p:spPr>
          <a:xfrm rot="10800000">
            <a:off x="4837134" y="1935659"/>
            <a:ext cx="707403" cy="1001726"/>
          </a:xfrm>
          <a:custGeom>
            <a:avLst/>
            <a:gdLst/>
            <a:ahLst/>
            <a:cxnLst/>
            <a:rect l="l" t="t" r="r" b="b"/>
            <a:pathLst>
              <a:path w="3437" h="4867" extrusionOk="0">
                <a:moveTo>
                  <a:pt x="3313" y="0"/>
                </a:moveTo>
                <a:cubicBezTo>
                  <a:pt x="3310" y="0"/>
                  <a:pt x="3307" y="0"/>
                  <a:pt x="3303" y="1"/>
                </a:cubicBezTo>
                <a:lnTo>
                  <a:pt x="2230" y="1"/>
                </a:lnTo>
                <a:cubicBezTo>
                  <a:pt x="1974" y="1"/>
                  <a:pt x="1769" y="81"/>
                  <a:pt x="1619" y="242"/>
                </a:cubicBezTo>
                <a:cubicBezTo>
                  <a:pt x="1352" y="531"/>
                  <a:pt x="1370" y="971"/>
                  <a:pt x="1374" y="1018"/>
                </a:cubicBezTo>
                <a:lnTo>
                  <a:pt x="1374" y="3402"/>
                </a:lnTo>
                <a:cubicBezTo>
                  <a:pt x="1337" y="4068"/>
                  <a:pt x="1070" y="4405"/>
                  <a:pt x="579" y="4405"/>
                </a:cubicBezTo>
                <a:lnTo>
                  <a:pt x="393" y="4405"/>
                </a:lnTo>
                <a:lnTo>
                  <a:pt x="393" y="4145"/>
                </a:lnTo>
                <a:cubicBezTo>
                  <a:pt x="393" y="4108"/>
                  <a:pt x="363" y="4075"/>
                  <a:pt x="323" y="4075"/>
                </a:cubicBezTo>
                <a:lnTo>
                  <a:pt x="1" y="4075"/>
                </a:lnTo>
                <a:lnTo>
                  <a:pt x="1" y="4866"/>
                </a:lnTo>
                <a:lnTo>
                  <a:pt x="327" y="4866"/>
                </a:lnTo>
                <a:cubicBezTo>
                  <a:pt x="363" y="4866"/>
                  <a:pt x="396" y="4837"/>
                  <a:pt x="396" y="4797"/>
                </a:cubicBezTo>
                <a:lnTo>
                  <a:pt x="396" y="4595"/>
                </a:lnTo>
                <a:lnTo>
                  <a:pt x="583" y="4595"/>
                </a:lnTo>
                <a:cubicBezTo>
                  <a:pt x="1172" y="4595"/>
                  <a:pt x="1524" y="4178"/>
                  <a:pt x="1568" y="3405"/>
                </a:cubicBezTo>
                <a:lnTo>
                  <a:pt x="1568" y="1018"/>
                </a:lnTo>
                <a:lnTo>
                  <a:pt x="1568" y="1011"/>
                </a:lnTo>
                <a:cubicBezTo>
                  <a:pt x="1568" y="1007"/>
                  <a:pt x="1542" y="608"/>
                  <a:pt x="1762" y="370"/>
                </a:cubicBezTo>
                <a:cubicBezTo>
                  <a:pt x="1875" y="250"/>
                  <a:pt x="2033" y="191"/>
                  <a:pt x="2234" y="191"/>
                </a:cubicBezTo>
                <a:lnTo>
                  <a:pt x="3303" y="191"/>
                </a:lnTo>
                <a:cubicBezTo>
                  <a:pt x="3306" y="191"/>
                  <a:pt x="3308" y="191"/>
                  <a:pt x="3310" y="191"/>
                </a:cubicBezTo>
                <a:cubicBezTo>
                  <a:pt x="3435" y="191"/>
                  <a:pt x="3436" y="0"/>
                  <a:pt x="331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9" name="Google Shape;1129;p27"/>
          <p:cNvGrpSpPr/>
          <p:nvPr/>
        </p:nvGrpSpPr>
        <p:grpSpPr>
          <a:xfrm>
            <a:off x="5537112" y="1481312"/>
            <a:ext cx="2243496" cy="1174203"/>
            <a:chOff x="5537112" y="1328912"/>
            <a:chExt cx="2243496" cy="1174203"/>
          </a:xfrm>
        </p:grpSpPr>
        <p:sp>
          <p:nvSpPr>
            <p:cNvPr id="1130" name="Google Shape;1130;p27"/>
            <p:cNvSpPr/>
            <p:nvPr/>
          </p:nvSpPr>
          <p:spPr>
            <a:xfrm flipH="1">
              <a:off x="5744415" y="1461460"/>
              <a:ext cx="2036194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1"/>
                  </a:moveTo>
                  <a:cubicBezTo>
                    <a:pt x="45" y="1"/>
                    <a:pt x="1" y="41"/>
                    <a:pt x="1" y="96"/>
                  </a:cubicBezTo>
                  <a:lnTo>
                    <a:pt x="1" y="4965"/>
                  </a:lnTo>
                  <a:cubicBezTo>
                    <a:pt x="1" y="5016"/>
                    <a:pt x="45" y="5060"/>
                    <a:pt x="96" y="5060"/>
                  </a:cubicBezTo>
                  <a:lnTo>
                    <a:pt x="4966" y="5060"/>
                  </a:lnTo>
                  <a:cubicBezTo>
                    <a:pt x="5017" y="5060"/>
                    <a:pt x="5061" y="5016"/>
                    <a:pt x="5061" y="4965"/>
                  </a:cubicBezTo>
                  <a:lnTo>
                    <a:pt x="5061" y="96"/>
                  </a:lnTo>
                  <a:cubicBezTo>
                    <a:pt x="5061" y="41"/>
                    <a:pt x="5017" y="1"/>
                    <a:pt x="49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 flipH="1">
              <a:off x="5537112" y="1328912"/>
              <a:ext cx="2036194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0"/>
                  </a:moveTo>
                  <a:cubicBezTo>
                    <a:pt x="41" y="0"/>
                    <a:pt x="1" y="44"/>
                    <a:pt x="1" y="96"/>
                  </a:cubicBezTo>
                  <a:lnTo>
                    <a:pt x="1" y="4965"/>
                  </a:lnTo>
                  <a:cubicBezTo>
                    <a:pt x="1" y="5020"/>
                    <a:pt x="41" y="5060"/>
                    <a:pt x="96" y="5060"/>
                  </a:cubicBezTo>
                  <a:lnTo>
                    <a:pt x="4961" y="5060"/>
                  </a:lnTo>
                  <a:cubicBezTo>
                    <a:pt x="5016" y="5060"/>
                    <a:pt x="5060" y="5020"/>
                    <a:pt x="5060" y="4965"/>
                  </a:cubicBezTo>
                  <a:lnTo>
                    <a:pt x="5060" y="96"/>
                  </a:lnTo>
                  <a:cubicBezTo>
                    <a:pt x="5060" y="44"/>
                    <a:pt x="5016" y="0"/>
                    <a:pt x="4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27"/>
          <p:cNvGrpSpPr/>
          <p:nvPr/>
        </p:nvGrpSpPr>
        <p:grpSpPr>
          <a:xfrm>
            <a:off x="1363812" y="3505352"/>
            <a:ext cx="2216018" cy="1174203"/>
            <a:chOff x="1363812" y="3352952"/>
            <a:chExt cx="2216018" cy="1174203"/>
          </a:xfrm>
        </p:grpSpPr>
        <p:sp>
          <p:nvSpPr>
            <p:cNvPr id="1133" name="Google Shape;1133;p27"/>
            <p:cNvSpPr/>
            <p:nvPr/>
          </p:nvSpPr>
          <p:spPr>
            <a:xfrm>
              <a:off x="1363812" y="3485500"/>
              <a:ext cx="2011254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1"/>
                  </a:moveTo>
                  <a:cubicBezTo>
                    <a:pt x="45" y="1"/>
                    <a:pt x="1" y="41"/>
                    <a:pt x="1" y="96"/>
                  </a:cubicBezTo>
                  <a:lnTo>
                    <a:pt x="1" y="4965"/>
                  </a:lnTo>
                  <a:cubicBezTo>
                    <a:pt x="1" y="5016"/>
                    <a:pt x="45" y="5060"/>
                    <a:pt x="96" y="5060"/>
                  </a:cubicBezTo>
                  <a:lnTo>
                    <a:pt x="4966" y="5060"/>
                  </a:lnTo>
                  <a:cubicBezTo>
                    <a:pt x="5017" y="5060"/>
                    <a:pt x="5061" y="5016"/>
                    <a:pt x="5061" y="4965"/>
                  </a:cubicBezTo>
                  <a:lnTo>
                    <a:pt x="5061" y="96"/>
                  </a:lnTo>
                  <a:cubicBezTo>
                    <a:pt x="5061" y="41"/>
                    <a:pt x="5017" y="1"/>
                    <a:pt x="4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1568576" y="3352952"/>
              <a:ext cx="2011254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0"/>
                  </a:moveTo>
                  <a:cubicBezTo>
                    <a:pt x="41" y="0"/>
                    <a:pt x="1" y="44"/>
                    <a:pt x="1" y="96"/>
                  </a:cubicBezTo>
                  <a:lnTo>
                    <a:pt x="1" y="4965"/>
                  </a:lnTo>
                  <a:cubicBezTo>
                    <a:pt x="1" y="5020"/>
                    <a:pt x="41" y="5060"/>
                    <a:pt x="96" y="5060"/>
                  </a:cubicBezTo>
                  <a:lnTo>
                    <a:pt x="4961" y="5060"/>
                  </a:lnTo>
                  <a:cubicBezTo>
                    <a:pt x="5016" y="5060"/>
                    <a:pt x="5060" y="5020"/>
                    <a:pt x="5060" y="4965"/>
                  </a:cubicBezTo>
                  <a:lnTo>
                    <a:pt x="5060" y="96"/>
                  </a:lnTo>
                  <a:cubicBezTo>
                    <a:pt x="5060" y="44"/>
                    <a:pt x="5016" y="0"/>
                    <a:pt x="4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5" name="Google Shape;1135;p27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136" name="Google Shape;1136;p27"/>
          <p:cNvGrpSpPr/>
          <p:nvPr/>
        </p:nvGrpSpPr>
        <p:grpSpPr>
          <a:xfrm>
            <a:off x="1363812" y="1481302"/>
            <a:ext cx="2216018" cy="1174203"/>
            <a:chOff x="2846625" y="3451755"/>
            <a:chExt cx="4432035" cy="2348406"/>
          </a:xfrm>
        </p:grpSpPr>
        <p:sp>
          <p:nvSpPr>
            <p:cNvPr id="1137" name="Google Shape;1137;p27"/>
            <p:cNvSpPr/>
            <p:nvPr/>
          </p:nvSpPr>
          <p:spPr>
            <a:xfrm>
              <a:off x="2846625" y="3716851"/>
              <a:ext cx="4022508" cy="2083310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1"/>
                  </a:moveTo>
                  <a:cubicBezTo>
                    <a:pt x="45" y="1"/>
                    <a:pt x="1" y="41"/>
                    <a:pt x="1" y="96"/>
                  </a:cubicBezTo>
                  <a:lnTo>
                    <a:pt x="1" y="4965"/>
                  </a:lnTo>
                  <a:cubicBezTo>
                    <a:pt x="1" y="5016"/>
                    <a:pt x="45" y="5060"/>
                    <a:pt x="96" y="5060"/>
                  </a:cubicBezTo>
                  <a:lnTo>
                    <a:pt x="4966" y="5060"/>
                  </a:lnTo>
                  <a:cubicBezTo>
                    <a:pt x="5017" y="5060"/>
                    <a:pt x="5061" y="5016"/>
                    <a:pt x="5061" y="4965"/>
                  </a:cubicBezTo>
                  <a:lnTo>
                    <a:pt x="5061" y="96"/>
                  </a:lnTo>
                  <a:cubicBezTo>
                    <a:pt x="5061" y="41"/>
                    <a:pt x="5017" y="1"/>
                    <a:pt x="4966" y="1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7"/>
            <p:cNvSpPr/>
            <p:nvPr/>
          </p:nvSpPr>
          <p:spPr>
            <a:xfrm>
              <a:off x="3256152" y="3451755"/>
              <a:ext cx="4022508" cy="2083310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0"/>
                  </a:moveTo>
                  <a:cubicBezTo>
                    <a:pt x="41" y="0"/>
                    <a:pt x="1" y="44"/>
                    <a:pt x="1" y="96"/>
                  </a:cubicBezTo>
                  <a:lnTo>
                    <a:pt x="1" y="4965"/>
                  </a:lnTo>
                  <a:cubicBezTo>
                    <a:pt x="1" y="5020"/>
                    <a:pt x="41" y="5060"/>
                    <a:pt x="96" y="5060"/>
                  </a:cubicBezTo>
                  <a:lnTo>
                    <a:pt x="4961" y="5060"/>
                  </a:lnTo>
                  <a:cubicBezTo>
                    <a:pt x="5016" y="5060"/>
                    <a:pt x="5060" y="5020"/>
                    <a:pt x="5060" y="4965"/>
                  </a:cubicBezTo>
                  <a:lnTo>
                    <a:pt x="5060" y="96"/>
                  </a:lnTo>
                  <a:cubicBezTo>
                    <a:pt x="5060" y="44"/>
                    <a:pt x="5016" y="0"/>
                    <a:pt x="4961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9" name="Google Shape;1139;p27"/>
          <p:cNvSpPr/>
          <p:nvPr/>
        </p:nvSpPr>
        <p:spPr>
          <a:xfrm>
            <a:off x="3579834" y="3142159"/>
            <a:ext cx="707403" cy="1001726"/>
          </a:xfrm>
          <a:custGeom>
            <a:avLst/>
            <a:gdLst/>
            <a:ahLst/>
            <a:cxnLst/>
            <a:rect l="l" t="t" r="r" b="b"/>
            <a:pathLst>
              <a:path w="3437" h="4867" extrusionOk="0">
                <a:moveTo>
                  <a:pt x="3313" y="0"/>
                </a:moveTo>
                <a:cubicBezTo>
                  <a:pt x="3310" y="0"/>
                  <a:pt x="3307" y="0"/>
                  <a:pt x="3303" y="1"/>
                </a:cubicBezTo>
                <a:lnTo>
                  <a:pt x="2230" y="1"/>
                </a:lnTo>
                <a:cubicBezTo>
                  <a:pt x="1974" y="1"/>
                  <a:pt x="1769" y="81"/>
                  <a:pt x="1619" y="242"/>
                </a:cubicBezTo>
                <a:cubicBezTo>
                  <a:pt x="1352" y="531"/>
                  <a:pt x="1370" y="971"/>
                  <a:pt x="1374" y="1018"/>
                </a:cubicBezTo>
                <a:lnTo>
                  <a:pt x="1374" y="3402"/>
                </a:lnTo>
                <a:cubicBezTo>
                  <a:pt x="1337" y="4068"/>
                  <a:pt x="1070" y="4405"/>
                  <a:pt x="579" y="4405"/>
                </a:cubicBezTo>
                <a:lnTo>
                  <a:pt x="393" y="4405"/>
                </a:lnTo>
                <a:lnTo>
                  <a:pt x="393" y="4145"/>
                </a:lnTo>
                <a:cubicBezTo>
                  <a:pt x="393" y="4108"/>
                  <a:pt x="363" y="4075"/>
                  <a:pt x="323" y="4075"/>
                </a:cubicBezTo>
                <a:lnTo>
                  <a:pt x="1" y="4075"/>
                </a:lnTo>
                <a:lnTo>
                  <a:pt x="1" y="4866"/>
                </a:lnTo>
                <a:lnTo>
                  <a:pt x="327" y="4866"/>
                </a:lnTo>
                <a:cubicBezTo>
                  <a:pt x="363" y="4866"/>
                  <a:pt x="396" y="4837"/>
                  <a:pt x="396" y="4797"/>
                </a:cubicBezTo>
                <a:lnTo>
                  <a:pt x="396" y="4595"/>
                </a:lnTo>
                <a:lnTo>
                  <a:pt x="583" y="4595"/>
                </a:lnTo>
                <a:cubicBezTo>
                  <a:pt x="1172" y="4595"/>
                  <a:pt x="1524" y="4178"/>
                  <a:pt x="1568" y="3405"/>
                </a:cubicBezTo>
                <a:lnTo>
                  <a:pt x="1568" y="1018"/>
                </a:lnTo>
                <a:lnTo>
                  <a:pt x="1568" y="1011"/>
                </a:lnTo>
                <a:cubicBezTo>
                  <a:pt x="1568" y="1007"/>
                  <a:pt x="1542" y="608"/>
                  <a:pt x="1762" y="370"/>
                </a:cubicBezTo>
                <a:cubicBezTo>
                  <a:pt x="1875" y="250"/>
                  <a:pt x="2033" y="191"/>
                  <a:pt x="2234" y="191"/>
                </a:cubicBezTo>
                <a:lnTo>
                  <a:pt x="3303" y="191"/>
                </a:lnTo>
                <a:cubicBezTo>
                  <a:pt x="3306" y="191"/>
                  <a:pt x="3308" y="191"/>
                  <a:pt x="3310" y="191"/>
                </a:cubicBezTo>
                <a:cubicBezTo>
                  <a:pt x="3435" y="191"/>
                  <a:pt x="3436" y="0"/>
                  <a:pt x="331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27"/>
          <p:cNvSpPr txBox="1"/>
          <p:nvPr/>
        </p:nvSpPr>
        <p:spPr>
          <a:xfrm>
            <a:off x="1835975" y="1661100"/>
            <a:ext cx="15000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700"/>
          </a:p>
        </p:txBody>
      </p:sp>
      <p:sp>
        <p:nvSpPr>
          <p:cNvPr id="1141" name="Google Shape;1141;p27"/>
          <p:cNvSpPr txBox="1"/>
          <p:nvPr/>
        </p:nvSpPr>
        <p:spPr>
          <a:xfrm>
            <a:off x="1865475" y="3695599"/>
            <a:ext cx="148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also high temperatures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2" name="Google Shape;1142;p27"/>
          <p:cNvSpPr txBox="1"/>
          <p:nvPr/>
        </p:nvSpPr>
        <p:spPr>
          <a:xfrm>
            <a:off x="5829299" y="1651950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3" name="Google Shape;1143;p27"/>
          <p:cNvSpPr txBox="1"/>
          <p:nvPr/>
        </p:nvSpPr>
        <p:spPr>
          <a:xfrm>
            <a:off x="5829302" y="3657500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4" name="Google Shape;1144;p27"/>
          <p:cNvSpPr/>
          <p:nvPr/>
        </p:nvSpPr>
        <p:spPr>
          <a:xfrm flipH="1">
            <a:off x="4837134" y="3142159"/>
            <a:ext cx="707403" cy="1001726"/>
          </a:xfrm>
          <a:custGeom>
            <a:avLst/>
            <a:gdLst/>
            <a:ahLst/>
            <a:cxnLst/>
            <a:rect l="l" t="t" r="r" b="b"/>
            <a:pathLst>
              <a:path w="3437" h="4867" extrusionOk="0">
                <a:moveTo>
                  <a:pt x="3313" y="0"/>
                </a:moveTo>
                <a:cubicBezTo>
                  <a:pt x="3310" y="0"/>
                  <a:pt x="3307" y="0"/>
                  <a:pt x="3303" y="1"/>
                </a:cubicBezTo>
                <a:lnTo>
                  <a:pt x="2230" y="1"/>
                </a:lnTo>
                <a:cubicBezTo>
                  <a:pt x="1974" y="1"/>
                  <a:pt x="1769" y="81"/>
                  <a:pt x="1619" y="242"/>
                </a:cubicBezTo>
                <a:cubicBezTo>
                  <a:pt x="1352" y="531"/>
                  <a:pt x="1370" y="971"/>
                  <a:pt x="1374" y="1018"/>
                </a:cubicBezTo>
                <a:lnTo>
                  <a:pt x="1374" y="3402"/>
                </a:lnTo>
                <a:cubicBezTo>
                  <a:pt x="1337" y="4068"/>
                  <a:pt x="1070" y="4405"/>
                  <a:pt x="579" y="4405"/>
                </a:cubicBezTo>
                <a:lnTo>
                  <a:pt x="393" y="4405"/>
                </a:lnTo>
                <a:lnTo>
                  <a:pt x="393" y="4145"/>
                </a:lnTo>
                <a:cubicBezTo>
                  <a:pt x="393" y="4108"/>
                  <a:pt x="363" y="4075"/>
                  <a:pt x="323" y="4075"/>
                </a:cubicBezTo>
                <a:lnTo>
                  <a:pt x="1" y="4075"/>
                </a:lnTo>
                <a:lnTo>
                  <a:pt x="1" y="4866"/>
                </a:lnTo>
                <a:lnTo>
                  <a:pt x="327" y="4866"/>
                </a:lnTo>
                <a:cubicBezTo>
                  <a:pt x="363" y="4866"/>
                  <a:pt x="396" y="4837"/>
                  <a:pt x="396" y="4797"/>
                </a:cubicBezTo>
                <a:lnTo>
                  <a:pt x="396" y="4595"/>
                </a:lnTo>
                <a:lnTo>
                  <a:pt x="583" y="4595"/>
                </a:lnTo>
                <a:cubicBezTo>
                  <a:pt x="1172" y="4595"/>
                  <a:pt x="1524" y="4178"/>
                  <a:pt x="1568" y="3405"/>
                </a:cubicBezTo>
                <a:lnTo>
                  <a:pt x="1568" y="1018"/>
                </a:lnTo>
                <a:lnTo>
                  <a:pt x="1568" y="1011"/>
                </a:lnTo>
                <a:cubicBezTo>
                  <a:pt x="1568" y="1007"/>
                  <a:pt x="1542" y="608"/>
                  <a:pt x="1762" y="370"/>
                </a:cubicBezTo>
                <a:cubicBezTo>
                  <a:pt x="1875" y="250"/>
                  <a:pt x="2033" y="191"/>
                  <a:pt x="2234" y="191"/>
                </a:cubicBezTo>
                <a:lnTo>
                  <a:pt x="3303" y="191"/>
                </a:lnTo>
                <a:cubicBezTo>
                  <a:pt x="3306" y="191"/>
                  <a:pt x="3308" y="191"/>
                  <a:pt x="3310" y="191"/>
                </a:cubicBezTo>
                <a:cubicBezTo>
                  <a:pt x="3435" y="191"/>
                  <a:pt x="3436" y="0"/>
                  <a:pt x="331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5" name="Google Shape;1145;p27"/>
          <p:cNvGrpSpPr/>
          <p:nvPr/>
        </p:nvGrpSpPr>
        <p:grpSpPr>
          <a:xfrm>
            <a:off x="4130828" y="2572302"/>
            <a:ext cx="873500" cy="1208781"/>
            <a:chOff x="4130828" y="2419902"/>
            <a:chExt cx="873500" cy="1208781"/>
          </a:xfrm>
        </p:grpSpPr>
        <p:sp>
          <p:nvSpPr>
            <p:cNvPr id="1146" name="Google Shape;1146;p27"/>
            <p:cNvSpPr/>
            <p:nvPr/>
          </p:nvSpPr>
          <p:spPr>
            <a:xfrm>
              <a:off x="4412184" y="3329627"/>
              <a:ext cx="309553" cy="299056"/>
            </a:xfrm>
            <a:custGeom>
              <a:avLst/>
              <a:gdLst/>
              <a:ahLst/>
              <a:cxnLst/>
              <a:rect l="l" t="t" r="r" b="b"/>
              <a:pathLst>
                <a:path w="1504" h="1453" extrusionOk="0">
                  <a:moveTo>
                    <a:pt x="100" y="0"/>
                  </a:moveTo>
                  <a:cubicBezTo>
                    <a:pt x="50" y="0"/>
                    <a:pt x="1" y="34"/>
                    <a:pt x="6" y="102"/>
                  </a:cubicBezTo>
                  <a:lnTo>
                    <a:pt x="6" y="764"/>
                  </a:lnTo>
                  <a:cubicBezTo>
                    <a:pt x="6" y="1145"/>
                    <a:pt x="343" y="1453"/>
                    <a:pt x="753" y="1453"/>
                  </a:cubicBezTo>
                  <a:cubicBezTo>
                    <a:pt x="1167" y="1453"/>
                    <a:pt x="1504" y="1142"/>
                    <a:pt x="1504" y="764"/>
                  </a:cubicBezTo>
                  <a:lnTo>
                    <a:pt x="1504" y="105"/>
                  </a:lnTo>
                  <a:cubicBezTo>
                    <a:pt x="1504" y="51"/>
                    <a:pt x="1463" y="7"/>
                    <a:pt x="1408" y="7"/>
                  </a:cubicBezTo>
                  <a:cubicBezTo>
                    <a:pt x="1357" y="7"/>
                    <a:pt x="1313" y="51"/>
                    <a:pt x="1313" y="102"/>
                  </a:cubicBezTo>
                  <a:lnTo>
                    <a:pt x="196" y="102"/>
                  </a:lnTo>
                  <a:cubicBezTo>
                    <a:pt x="200" y="34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4413419" y="3404751"/>
              <a:ext cx="308318" cy="116906"/>
            </a:xfrm>
            <a:custGeom>
              <a:avLst/>
              <a:gdLst/>
              <a:ahLst/>
              <a:cxnLst/>
              <a:rect l="l" t="t" r="r" b="b"/>
              <a:pathLst>
                <a:path w="1498" h="568" extrusionOk="0">
                  <a:moveTo>
                    <a:pt x="0" y="0"/>
                  </a:moveTo>
                  <a:lnTo>
                    <a:pt x="0" y="191"/>
                  </a:lnTo>
                  <a:lnTo>
                    <a:pt x="1498" y="191"/>
                  </a:lnTo>
                  <a:lnTo>
                    <a:pt x="1498" y="0"/>
                  </a:lnTo>
                  <a:close/>
                  <a:moveTo>
                    <a:pt x="0" y="377"/>
                  </a:moveTo>
                  <a:lnTo>
                    <a:pt x="0" y="399"/>
                  </a:lnTo>
                  <a:cubicBezTo>
                    <a:pt x="0" y="458"/>
                    <a:pt x="7" y="513"/>
                    <a:pt x="22" y="568"/>
                  </a:cubicBezTo>
                  <a:lnTo>
                    <a:pt x="1476" y="568"/>
                  </a:lnTo>
                  <a:cubicBezTo>
                    <a:pt x="1490" y="513"/>
                    <a:pt x="1498" y="458"/>
                    <a:pt x="1498" y="399"/>
                  </a:cubicBezTo>
                  <a:lnTo>
                    <a:pt x="1498" y="377"/>
                  </a:ln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4130828" y="2419902"/>
              <a:ext cx="873500" cy="937510"/>
            </a:xfrm>
            <a:custGeom>
              <a:avLst/>
              <a:gdLst/>
              <a:ahLst/>
              <a:cxnLst/>
              <a:rect l="l" t="t" r="r" b="b"/>
              <a:pathLst>
                <a:path w="4244" h="4555" extrusionOk="0">
                  <a:moveTo>
                    <a:pt x="2135" y="0"/>
                  </a:moveTo>
                  <a:cubicBezTo>
                    <a:pt x="1413" y="0"/>
                    <a:pt x="795" y="348"/>
                    <a:pt x="516" y="908"/>
                  </a:cubicBezTo>
                  <a:cubicBezTo>
                    <a:pt x="0" y="1941"/>
                    <a:pt x="341" y="2710"/>
                    <a:pt x="718" y="3174"/>
                  </a:cubicBezTo>
                  <a:cubicBezTo>
                    <a:pt x="817" y="3310"/>
                    <a:pt x="937" y="3427"/>
                    <a:pt x="1073" y="3526"/>
                  </a:cubicBezTo>
                  <a:cubicBezTo>
                    <a:pt x="1164" y="3592"/>
                    <a:pt x="1172" y="3599"/>
                    <a:pt x="1212" y="3947"/>
                  </a:cubicBezTo>
                  <a:cubicBezTo>
                    <a:pt x="1241" y="4214"/>
                    <a:pt x="1289" y="4405"/>
                    <a:pt x="1362" y="4555"/>
                  </a:cubicBezTo>
                  <a:lnTo>
                    <a:pt x="2882" y="4555"/>
                  </a:lnTo>
                  <a:cubicBezTo>
                    <a:pt x="2951" y="4405"/>
                    <a:pt x="2999" y="4214"/>
                    <a:pt x="3032" y="3947"/>
                  </a:cubicBezTo>
                  <a:cubicBezTo>
                    <a:pt x="3072" y="3599"/>
                    <a:pt x="3079" y="3592"/>
                    <a:pt x="3167" y="3526"/>
                  </a:cubicBezTo>
                  <a:cubicBezTo>
                    <a:pt x="3303" y="3427"/>
                    <a:pt x="3423" y="3310"/>
                    <a:pt x="3526" y="3174"/>
                  </a:cubicBezTo>
                  <a:cubicBezTo>
                    <a:pt x="3903" y="2713"/>
                    <a:pt x="4243" y="1941"/>
                    <a:pt x="3731" y="908"/>
                  </a:cubicBezTo>
                  <a:cubicBezTo>
                    <a:pt x="3456" y="352"/>
                    <a:pt x="2841" y="4"/>
                    <a:pt x="213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4307833" y="2697142"/>
              <a:ext cx="123080" cy="121022"/>
            </a:xfrm>
            <a:custGeom>
              <a:avLst/>
              <a:gdLst/>
              <a:ahLst/>
              <a:cxnLst/>
              <a:rect l="l" t="t" r="r" b="b"/>
              <a:pathLst>
                <a:path w="598" h="588" extrusionOk="0">
                  <a:moveTo>
                    <a:pt x="297" y="1"/>
                  </a:moveTo>
                  <a:cubicBezTo>
                    <a:pt x="1" y="1"/>
                    <a:pt x="1" y="345"/>
                    <a:pt x="1" y="491"/>
                  </a:cubicBezTo>
                  <a:cubicBezTo>
                    <a:pt x="1" y="555"/>
                    <a:pt x="48" y="587"/>
                    <a:pt x="96" y="587"/>
                  </a:cubicBezTo>
                  <a:cubicBezTo>
                    <a:pt x="143" y="587"/>
                    <a:pt x="191" y="555"/>
                    <a:pt x="191" y="491"/>
                  </a:cubicBezTo>
                  <a:cubicBezTo>
                    <a:pt x="191" y="195"/>
                    <a:pt x="260" y="195"/>
                    <a:pt x="297" y="195"/>
                  </a:cubicBezTo>
                  <a:cubicBezTo>
                    <a:pt x="337" y="195"/>
                    <a:pt x="407" y="195"/>
                    <a:pt x="407" y="491"/>
                  </a:cubicBezTo>
                  <a:cubicBezTo>
                    <a:pt x="407" y="546"/>
                    <a:pt x="451" y="586"/>
                    <a:pt x="502" y="586"/>
                  </a:cubicBezTo>
                  <a:cubicBezTo>
                    <a:pt x="553" y="586"/>
                    <a:pt x="597" y="542"/>
                    <a:pt x="597" y="491"/>
                  </a:cubicBezTo>
                  <a:cubicBezTo>
                    <a:pt x="597" y="359"/>
                    <a:pt x="597" y="1"/>
                    <a:pt x="297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4688394" y="2697142"/>
              <a:ext cx="123080" cy="120816"/>
            </a:xfrm>
            <a:custGeom>
              <a:avLst/>
              <a:gdLst/>
              <a:ahLst/>
              <a:cxnLst/>
              <a:rect l="l" t="t" r="r" b="b"/>
              <a:pathLst>
                <a:path w="598" h="587" extrusionOk="0">
                  <a:moveTo>
                    <a:pt x="297" y="1"/>
                  </a:moveTo>
                  <a:cubicBezTo>
                    <a:pt x="0" y="1"/>
                    <a:pt x="0" y="345"/>
                    <a:pt x="0" y="491"/>
                  </a:cubicBezTo>
                  <a:cubicBezTo>
                    <a:pt x="4" y="552"/>
                    <a:pt x="49" y="582"/>
                    <a:pt x="94" y="582"/>
                  </a:cubicBezTo>
                  <a:cubicBezTo>
                    <a:pt x="140" y="582"/>
                    <a:pt x="185" y="552"/>
                    <a:pt x="191" y="491"/>
                  </a:cubicBezTo>
                  <a:cubicBezTo>
                    <a:pt x="191" y="195"/>
                    <a:pt x="260" y="195"/>
                    <a:pt x="297" y="195"/>
                  </a:cubicBezTo>
                  <a:cubicBezTo>
                    <a:pt x="337" y="195"/>
                    <a:pt x="407" y="195"/>
                    <a:pt x="407" y="491"/>
                  </a:cubicBezTo>
                  <a:cubicBezTo>
                    <a:pt x="407" y="542"/>
                    <a:pt x="451" y="586"/>
                    <a:pt x="502" y="586"/>
                  </a:cubicBezTo>
                  <a:cubicBezTo>
                    <a:pt x="553" y="586"/>
                    <a:pt x="597" y="546"/>
                    <a:pt x="597" y="491"/>
                  </a:cubicBezTo>
                  <a:cubicBezTo>
                    <a:pt x="597" y="359"/>
                    <a:pt x="597" y="1"/>
                    <a:pt x="297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4487514" y="2792231"/>
              <a:ext cx="158893" cy="100234"/>
            </a:xfrm>
            <a:custGeom>
              <a:avLst/>
              <a:gdLst/>
              <a:ahLst/>
              <a:cxnLst/>
              <a:rect l="l" t="t" r="r" b="b"/>
              <a:pathLst>
                <a:path w="772" h="487" extrusionOk="0">
                  <a:moveTo>
                    <a:pt x="100" y="1"/>
                  </a:moveTo>
                  <a:cubicBezTo>
                    <a:pt x="50" y="1"/>
                    <a:pt x="1" y="35"/>
                    <a:pt x="6" y="102"/>
                  </a:cubicBezTo>
                  <a:cubicBezTo>
                    <a:pt x="6" y="315"/>
                    <a:pt x="178" y="487"/>
                    <a:pt x="387" y="487"/>
                  </a:cubicBezTo>
                  <a:cubicBezTo>
                    <a:pt x="599" y="487"/>
                    <a:pt x="771" y="315"/>
                    <a:pt x="771" y="102"/>
                  </a:cubicBezTo>
                  <a:cubicBezTo>
                    <a:pt x="771" y="38"/>
                    <a:pt x="724" y="6"/>
                    <a:pt x="676" y="6"/>
                  </a:cubicBezTo>
                  <a:cubicBezTo>
                    <a:pt x="629" y="6"/>
                    <a:pt x="581" y="38"/>
                    <a:pt x="581" y="102"/>
                  </a:cubicBezTo>
                  <a:cubicBezTo>
                    <a:pt x="581" y="231"/>
                    <a:pt x="485" y="295"/>
                    <a:pt x="389" y="295"/>
                  </a:cubicBezTo>
                  <a:cubicBezTo>
                    <a:pt x="293" y="295"/>
                    <a:pt x="197" y="231"/>
                    <a:pt x="197" y="102"/>
                  </a:cubicBezTo>
                  <a:cubicBezTo>
                    <a:pt x="200" y="35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4471666" y="2477120"/>
              <a:ext cx="111349" cy="54542"/>
            </a:xfrm>
            <a:custGeom>
              <a:avLst/>
              <a:gdLst/>
              <a:ahLst/>
              <a:cxnLst/>
              <a:rect l="l" t="t" r="r" b="b"/>
              <a:pathLst>
                <a:path w="541" h="265" extrusionOk="0">
                  <a:moveTo>
                    <a:pt x="171" y="1"/>
                  </a:moveTo>
                  <a:cubicBezTo>
                    <a:pt x="0" y="4"/>
                    <a:pt x="6" y="257"/>
                    <a:pt x="171" y="257"/>
                  </a:cubicBezTo>
                  <a:cubicBezTo>
                    <a:pt x="172" y="257"/>
                    <a:pt x="174" y="257"/>
                    <a:pt x="175" y="257"/>
                  </a:cubicBezTo>
                  <a:cubicBezTo>
                    <a:pt x="190" y="256"/>
                    <a:pt x="206" y="255"/>
                    <a:pt x="222" y="255"/>
                  </a:cubicBezTo>
                  <a:cubicBezTo>
                    <a:pt x="265" y="255"/>
                    <a:pt x="308" y="259"/>
                    <a:pt x="350" y="264"/>
                  </a:cubicBezTo>
                  <a:lnTo>
                    <a:pt x="365" y="264"/>
                  </a:lnTo>
                  <a:cubicBezTo>
                    <a:pt x="526" y="264"/>
                    <a:pt x="541" y="30"/>
                    <a:pt x="380" y="12"/>
                  </a:cubicBezTo>
                  <a:cubicBezTo>
                    <a:pt x="310" y="4"/>
                    <a:pt x="241" y="1"/>
                    <a:pt x="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4308862" y="2495438"/>
              <a:ext cx="155394" cy="124727"/>
            </a:xfrm>
            <a:custGeom>
              <a:avLst/>
              <a:gdLst/>
              <a:ahLst/>
              <a:cxnLst/>
              <a:rect l="l" t="t" r="r" b="b"/>
              <a:pathLst>
                <a:path w="755" h="606" extrusionOk="0">
                  <a:moveTo>
                    <a:pt x="574" y="0"/>
                  </a:moveTo>
                  <a:cubicBezTo>
                    <a:pt x="555" y="0"/>
                    <a:pt x="536" y="4"/>
                    <a:pt x="515" y="14"/>
                  </a:cubicBezTo>
                  <a:cubicBezTo>
                    <a:pt x="325" y="98"/>
                    <a:pt x="164" y="237"/>
                    <a:pt x="58" y="417"/>
                  </a:cubicBezTo>
                  <a:cubicBezTo>
                    <a:pt x="1" y="516"/>
                    <a:pt x="85" y="606"/>
                    <a:pt x="171" y="606"/>
                  </a:cubicBezTo>
                  <a:cubicBezTo>
                    <a:pt x="211" y="606"/>
                    <a:pt x="252" y="586"/>
                    <a:pt x="277" y="538"/>
                  </a:cubicBezTo>
                  <a:cubicBezTo>
                    <a:pt x="362" y="409"/>
                    <a:pt x="482" y="307"/>
                    <a:pt x="622" y="245"/>
                  </a:cubicBezTo>
                  <a:cubicBezTo>
                    <a:pt x="755" y="184"/>
                    <a:pt x="693" y="0"/>
                    <a:pt x="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28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159" name="Google Shape;1159;p28"/>
          <p:cNvGrpSpPr/>
          <p:nvPr/>
        </p:nvGrpSpPr>
        <p:grpSpPr>
          <a:xfrm>
            <a:off x="2860300" y="1616525"/>
            <a:ext cx="5415900" cy="532800"/>
            <a:chOff x="2860300" y="1464125"/>
            <a:chExt cx="5415900" cy="532800"/>
          </a:xfrm>
        </p:grpSpPr>
        <p:sp>
          <p:nvSpPr>
            <p:cNvPr id="1160" name="Google Shape;1160;p28"/>
            <p:cNvSpPr/>
            <p:nvPr/>
          </p:nvSpPr>
          <p:spPr>
            <a:xfrm>
              <a:off x="3554200" y="1464125"/>
              <a:ext cx="4722000" cy="532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upiter is a gas giant and the biggest planet in the Solar System. It’s the fourth-brightest object in the sky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1" name="Google Shape;1161;p28"/>
            <p:cNvCxnSpPr>
              <a:stCxn id="1160" idx="1"/>
            </p:cNvCxnSpPr>
            <p:nvPr/>
          </p:nvCxnSpPr>
          <p:spPr>
            <a:xfrm rot="10800000">
              <a:off x="2860300" y="1730525"/>
              <a:ext cx="693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62" name="Google Shape;1162;p28"/>
            <p:cNvSpPr/>
            <p:nvPr/>
          </p:nvSpPr>
          <p:spPr>
            <a:xfrm>
              <a:off x="3613250" y="1523050"/>
              <a:ext cx="412800" cy="41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28"/>
          <p:cNvGrpSpPr/>
          <p:nvPr/>
        </p:nvGrpSpPr>
        <p:grpSpPr>
          <a:xfrm>
            <a:off x="2927894" y="3724725"/>
            <a:ext cx="5415900" cy="532800"/>
            <a:chOff x="2927894" y="3419925"/>
            <a:chExt cx="5415900" cy="532800"/>
          </a:xfrm>
        </p:grpSpPr>
        <p:sp>
          <p:nvSpPr>
            <p:cNvPr id="1164" name="Google Shape;1164;p28"/>
            <p:cNvSpPr/>
            <p:nvPr/>
          </p:nvSpPr>
          <p:spPr>
            <a:xfrm>
              <a:off x="3621794" y="3419925"/>
              <a:ext cx="4722000" cy="532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hot. It’s the second planet from the Sun in the Solar System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5" name="Google Shape;1165;p28"/>
            <p:cNvCxnSpPr>
              <a:stCxn id="1164" idx="1"/>
            </p:cNvCxnSpPr>
            <p:nvPr/>
          </p:nvCxnSpPr>
          <p:spPr>
            <a:xfrm rot="10800000">
              <a:off x="2927894" y="3686325"/>
              <a:ext cx="693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66" name="Google Shape;1166;p28"/>
            <p:cNvSpPr/>
            <p:nvPr/>
          </p:nvSpPr>
          <p:spPr>
            <a:xfrm>
              <a:off x="3673875" y="3478850"/>
              <a:ext cx="412800" cy="412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28"/>
          <p:cNvGrpSpPr/>
          <p:nvPr/>
        </p:nvGrpSpPr>
        <p:grpSpPr>
          <a:xfrm>
            <a:off x="2927894" y="2670625"/>
            <a:ext cx="5415900" cy="532800"/>
            <a:chOff x="2927894" y="2442025"/>
            <a:chExt cx="5415900" cy="532800"/>
          </a:xfrm>
        </p:grpSpPr>
        <p:sp>
          <p:nvSpPr>
            <p:cNvPr id="1168" name="Google Shape;1168;p28"/>
            <p:cNvSpPr/>
            <p:nvPr/>
          </p:nvSpPr>
          <p:spPr>
            <a:xfrm>
              <a:off x="3621794" y="2442025"/>
              <a:ext cx="4722000" cy="532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in the Solar System, composed mostly of hydrogen and helium. Yes, It’s the ringed one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9" name="Google Shape;1169;p28"/>
            <p:cNvCxnSpPr>
              <a:stCxn id="1168" idx="1"/>
            </p:cNvCxnSpPr>
            <p:nvPr/>
          </p:nvCxnSpPr>
          <p:spPr>
            <a:xfrm rot="10800000">
              <a:off x="2927894" y="2708425"/>
              <a:ext cx="693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70" name="Google Shape;1170;p28"/>
            <p:cNvSpPr/>
            <p:nvPr/>
          </p:nvSpPr>
          <p:spPr>
            <a:xfrm>
              <a:off x="3673875" y="2500950"/>
              <a:ext cx="412800" cy="41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28"/>
          <p:cNvGrpSpPr/>
          <p:nvPr/>
        </p:nvGrpSpPr>
        <p:grpSpPr>
          <a:xfrm>
            <a:off x="1290740" y="1223883"/>
            <a:ext cx="1249035" cy="3414857"/>
            <a:chOff x="4529425" y="2852175"/>
            <a:chExt cx="269700" cy="737375"/>
          </a:xfrm>
        </p:grpSpPr>
        <p:sp>
          <p:nvSpPr>
            <p:cNvPr id="1172" name="Google Shape;1172;p28"/>
            <p:cNvSpPr/>
            <p:nvPr/>
          </p:nvSpPr>
          <p:spPr>
            <a:xfrm>
              <a:off x="4529425" y="3246775"/>
              <a:ext cx="269700" cy="342775"/>
            </a:xfrm>
            <a:custGeom>
              <a:avLst/>
              <a:gdLst/>
              <a:ahLst/>
              <a:cxnLst/>
              <a:rect l="l" t="t" r="r" b="b"/>
              <a:pathLst>
                <a:path w="10788" h="13711" extrusionOk="0">
                  <a:moveTo>
                    <a:pt x="5394" y="1"/>
                  </a:moveTo>
                  <a:cubicBezTo>
                    <a:pt x="3259" y="1"/>
                    <a:pt x="1420" y="722"/>
                    <a:pt x="545" y="1768"/>
                  </a:cubicBezTo>
                  <a:lnTo>
                    <a:pt x="1" y="1768"/>
                  </a:lnTo>
                  <a:lnTo>
                    <a:pt x="1" y="10584"/>
                  </a:lnTo>
                  <a:cubicBezTo>
                    <a:pt x="1" y="12312"/>
                    <a:pt x="2417" y="13710"/>
                    <a:pt x="5394" y="13710"/>
                  </a:cubicBezTo>
                  <a:cubicBezTo>
                    <a:pt x="8371" y="13710"/>
                    <a:pt x="10787" y="12312"/>
                    <a:pt x="10787" y="10584"/>
                  </a:cubicBezTo>
                  <a:lnTo>
                    <a:pt x="10787" y="1768"/>
                  </a:lnTo>
                  <a:lnTo>
                    <a:pt x="10242" y="1768"/>
                  </a:lnTo>
                  <a:cubicBezTo>
                    <a:pt x="9367" y="722"/>
                    <a:pt x="7529" y="1"/>
                    <a:pt x="539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8"/>
            <p:cNvSpPr/>
            <p:nvPr/>
          </p:nvSpPr>
          <p:spPr>
            <a:xfrm>
              <a:off x="4529425" y="3254900"/>
              <a:ext cx="81350" cy="139550"/>
            </a:xfrm>
            <a:custGeom>
              <a:avLst/>
              <a:gdLst/>
              <a:ahLst/>
              <a:cxnLst/>
              <a:rect l="l" t="t" r="r" b="b"/>
              <a:pathLst>
                <a:path w="3254" h="5582" extrusionOk="0">
                  <a:moveTo>
                    <a:pt x="3253" y="1"/>
                  </a:moveTo>
                  <a:lnTo>
                    <a:pt x="3253" y="1"/>
                  </a:lnTo>
                  <a:cubicBezTo>
                    <a:pt x="2934" y="67"/>
                    <a:pt x="2626" y="149"/>
                    <a:pt x="2323" y="237"/>
                  </a:cubicBezTo>
                  <a:lnTo>
                    <a:pt x="2317" y="243"/>
                  </a:lnTo>
                  <a:cubicBezTo>
                    <a:pt x="1734" y="1910"/>
                    <a:pt x="903" y="3259"/>
                    <a:pt x="1" y="4337"/>
                  </a:cubicBezTo>
                  <a:lnTo>
                    <a:pt x="1" y="5581"/>
                  </a:lnTo>
                  <a:cubicBezTo>
                    <a:pt x="1222" y="4310"/>
                    <a:pt x="2494" y="2488"/>
                    <a:pt x="325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8"/>
            <p:cNvSpPr/>
            <p:nvPr/>
          </p:nvSpPr>
          <p:spPr>
            <a:xfrm>
              <a:off x="4537000" y="3266150"/>
              <a:ext cx="183000" cy="287200"/>
            </a:xfrm>
            <a:custGeom>
              <a:avLst/>
              <a:gdLst/>
              <a:ahLst/>
              <a:cxnLst/>
              <a:rect l="l" t="t" r="r" b="b"/>
              <a:pathLst>
                <a:path w="7320" h="11488" extrusionOk="0">
                  <a:moveTo>
                    <a:pt x="6899" y="1"/>
                  </a:moveTo>
                  <a:cubicBezTo>
                    <a:pt x="6691" y="1"/>
                    <a:pt x="6505" y="161"/>
                    <a:pt x="6489" y="371"/>
                  </a:cubicBezTo>
                  <a:cubicBezTo>
                    <a:pt x="5927" y="6469"/>
                    <a:pt x="2196" y="9545"/>
                    <a:pt x="0" y="10844"/>
                  </a:cubicBezTo>
                  <a:cubicBezTo>
                    <a:pt x="138" y="11069"/>
                    <a:pt x="319" y="11284"/>
                    <a:pt x="540" y="11488"/>
                  </a:cubicBezTo>
                  <a:cubicBezTo>
                    <a:pt x="1172" y="11108"/>
                    <a:pt x="1915" y="10591"/>
                    <a:pt x="2669" y="9919"/>
                  </a:cubicBezTo>
                  <a:cubicBezTo>
                    <a:pt x="4541" y="8257"/>
                    <a:pt x="6858" y="5263"/>
                    <a:pt x="7298" y="448"/>
                  </a:cubicBezTo>
                  <a:cubicBezTo>
                    <a:pt x="7320" y="222"/>
                    <a:pt x="7155" y="24"/>
                    <a:pt x="6929" y="2"/>
                  </a:cubicBezTo>
                  <a:cubicBezTo>
                    <a:pt x="6919" y="1"/>
                    <a:pt x="6909" y="1"/>
                    <a:pt x="689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8"/>
            <p:cNvSpPr/>
            <p:nvPr/>
          </p:nvSpPr>
          <p:spPr>
            <a:xfrm>
              <a:off x="4529425" y="3248850"/>
              <a:ext cx="140775" cy="236800"/>
            </a:xfrm>
            <a:custGeom>
              <a:avLst/>
              <a:gdLst/>
              <a:ahLst/>
              <a:cxnLst/>
              <a:rect l="l" t="t" r="r" b="b"/>
              <a:pathLst>
                <a:path w="5631" h="9472" extrusionOk="0">
                  <a:moveTo>
                    <a:pt x="5631" y="1"/>
                  </a:moveTo>
                  <a:cubicBezTo>
                    <a:pt x="5344" y="6"/>
                    <a:pt x="5069" y="17"/>
                    <a:pt x="4794" y="34"/>
                  </a:cubicBezTo>
                  <a:cubicBezTo>
                    <a:pt x="4139" y="4249"/>
                    <a:pt x="1927" y="6880"/>
                    <a:pt x="1" y="8426"/>
                  </a:cubicBezTo>
                  <a:lnTo>
                    <a:pt x="1" y="9472"/>
                  </a:lnTo>
                  <a:cubicBezTo>
                    <a:pt x="358" y="9213"/>
                    <a:pt x="727" y="8922"/>
                    <a:pt x="1101" y="8586"/>
                  </a:cubicBezTo>
                  <a:cubicBezTo>
                    <a:pt x="2851" y="7028"/>
                    <a:pt x="4998" y="4304"/>
                    <a:pt x="563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8"/>
            <p:cNvSpPr/>
            <p:nvPr/>
          </p:nvSpPr>
          <p:spPr>
            <a:xfrm>
              <a:off x="4678700" y="3350250"/>
              <a:ext cx="120425" cy="238875"/>
            </a:xfrm>
            <a:custGeom>
              <a:avLst/>
              <a:gdLst/>
              <a:ahLst/>
              <a:cxnLst/>
              <a:rect l="l" t="t" r="r" b="b"/>
              <a:pathLst>
                <a:path w="4817" h="9555" extrusionOk="0">
                  <a:moveTo>
                    <a:pt x="4816" y="1"/>
                  </a:moveTo>
                  <a:cubicBezTo>
                    <a:pt x="4475" y="4877"/>
                    <a:pt x="2054" y="7871"/>
                    <a:pt x="1" y="9555"/>
                  </a:cubicBezTo>
                  <a:cubicBezTo>
                    <a:pt x="529" y="9522"/>
                    <a:pt x="1030" y="9444"/>
                    <a:pt x="1498" y="9334"/>
                  </a:cubicBezTo>
                  <a:cubicBezTo>
                    <a:pt x="2675" y="8173"/>
                    <a:pt x="3985" y="6456"/>
                    <a:pt x="4816" y="4084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4597400" y="3316775"/>
              <a:ext cx="169375" cy="269175"/>
            </a:xfrm>
            <a:custGeom>
              <a:avLst/>
              <a:gdLst/>
              <a:ahLst/>
              <a:cxnLst/>
              <a:rect l="l" t="t" r="r" b="b"/>
              <a:pathLst>
                <a:path w="6775" h="10767" extrusionOk="0">
                  <a:moveTo>
                    <a:pt x="6344" y="0"/>
                  </a:moveTo>
                  <a:cubicBezTo>
                    <a:pt x="6135" y="0"/>
                    <a:pt x="5959" y="159"/>
                    <a:pt x="5938" y="371"/>
                  </a:cubicBezTo>
                  <a:cubicBezTo>
                    <a:pt x="5427" y="5984"/>
                    <a:pt x="2218" y="9039"/>
                    <a:pt x="0" y="10497"/>
                  </a:cubicBezTo>
                  <a:cubicBezTo>
                    <a:pt x="336" y="10607"/>
                    <a:pt x="694" y="10701"/>
                    <a:pt x="1068" y="10767"/>
                  </a:cubicBezTo>
                  <a:cubicBezTo>
                    <a:pt x="1409" y="10519"/>
                    <a:pt x="1767" y="10239"/>
                    <a:pt x="2125" y="9919"/>
                  </a:cubicBezTo>
                  <a:cubicBezTo>
                    <a:pt x="3990" y="8252"/>
                    <a:pt x="6313" y="5258"/>
                    <a:pt x="6753" y="443"/>
                  </a:cubicBezTo>
                  <a:cubicBezTo>
                    <a:pt x="6775" y="222"/>
                    <a:pt x="6610" y="19"/>
                    <a:pt x="6384" y="2"/>
                  </a:cubicBezTo>
                  <a:cubicBezTo>
                    <a:pt x="6371" y="1"/>
                    <a:pt x="6357" y="0"/>
                    <a:pt x="634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4529425" y="3203175"/>
              <a:ext cx="269700" cy="175575"/>
            </a:xfrm>
            <a:custGeom>
              <a:avLst/>
              <a:gdLst/>
              <a:ahLst/>
              <a:cxnLst/>
              <a:rect l="l" t="t" r="r" b="b"/>
              <a:pathLst>
                <a:path w="10788" h="7023" extrusionOk="0">
                  <a:moveTo>
                    <a:pt x="5394" y="0"/>
                  </a:moveTo>
                  <a:cubicBezTo>
                    <a:pt x="2417" y="0"/>
                    <a:pt x="1" y="1574"/>
                    <a:pt x="1" y="3512"/>
                  </a:cubicBezTo>
                  <a:cubicBezTo>
                    <a:pt x="1" y="5449"/>
                    <a:pt x="2417" y="7023"/>
                    <a:pt x="5394" y="7023"/>
                  </a:cubicBezTo>
                  <a:cubicBezTo>
                    <a:pt x="8371" y="7023"/>
                    <a:pt x="10787" y="5449"/>
                    <a:pt x="10787" y="3512"/>
                  </a:cubicBezTo>
                  <a:cubicBezTo>
                    <a:pt x="10787" y="1574"/>
                    <a:pt x="8371" y="0"/>
                    <a:pt x="5394" y="0"/>
                  </a:cubicBezTo>
                  <a:close/>
                </a:path>
              </a:pathLst>
            </a:custGeom>
            <a:solidFill>
              <a:srgbClr val="FD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8"/>
            <p:cNvSpPr/>
            <p:nvPr/>
          </p:nvSpPr>
          <p:spPr>
            <a:xfrm>
              <a:off x="4572350" y="3231250"/>
              <a:ext cx="183850" cy="111875"/>
            </a:xfrm>
            <a:custGeom>
              <a:avLst/>
              <a:gdLst/>
              <a:ahLst/>
              <a:cxnLst/>
              <a:rect l="l" t="t" r="r" b="b"/>
              <a:pathLst>
                <a:path w="7354" h="4475" extrusionOk="0">
                  <a:moveTo>
                    <a:pt x="3677" y="0"/>
                  </a:moveTo>
                  <a:cubicBezTo>
                    <a:pt x="1646" y="0"/>
                    <a:pt x="1" y="1002"/>
                    <a:pt x="1" y="2235"/>
                  </a:cubicBezTo>
                  <a:cubicBezTo>
                    <a:pt x="1" y="3473"/>
                    <a:pt x="1646" y="4474"/>
                    <a:pt x="3677" y="4474"/>
                  </a:cubicBezTo>
                  <a:cubicBezTo>
                    <a:pt x="5708" y="4474"/>
                    <a:pt x="7353" y="3473"/>
                    <a:pt x="7353" y="2235"/>
                  </a:cubicBezTo>
                  <a:cubicBezTo>
                    <a:pt x="7353" y="1002"/>
                    <a:pt x="5708" y="0"/>
                    <a:pt x="3677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4578550" y="3168100"/>
              <a:ext cx="171450" cy="165950"/>
            </a:xfrm>
            <a:custGeom>
              <a:avLst/>
              <a:gdLst/>
              <a:ahLst/>
              <a:cxnLst/>
              <a:rect l="l" t="t" r="r" b="b"/>
              <a:pathLst>
                <a:path w="6858" h="6638" extrusionOk="0">
                  <a:moveTo>
                    <a:pt x="3429" y="0"/>
                  </a:moveTo>
                  <a:cubicBezTo>
                    <a:pt x="2070" y="0"/>
                    <a:pt x="903" y="457"/>
                    <a:pt x="347" y="1123"/>
                  </a:cubicBezTo>
                  <a:lnTo>
                    <a:pt x="0" y="1123"/>
                  </a:lnTo>
                  <a:lnTo>
                    <a:pt x="0" y="4650"/>
                  </a:lnTo>
                  <a:cubicBezTo>
                    <a:pt x="0" y="5746"/>
                    <a:pt x="1536" y="6637"/>
                    <a:pt x="3429" y="6637"/>
                  </a:cubicBezTo>
                  <a:cubicBezTo>
                    <a:pt x="5322" y="6637"/>
                    <a:pt x="6858" y="5746"/>
                    <a:pt x="6858" y="4650"/>
                  </a:cubicBezTo>
                  <a:lnTo>
                    <a:pt x="6858" y="1123"/>
                  </a:lnTo>
                  <a:lnTo>
                    <a:pt x="6511" y="1123"/>
                  </a:lnTo>
                  <a:cubicBezTo>
                    <a:pt x="5955" y="457"/>
                    <a:pt x="4788" y="0"/>
                    <a:pt x="3429" y="0"/>
                  </a:cubicBezTo>
                  <a:close/>
                </a:path>
              </a:pathLst>
            </a:custGeom>
            <a:solidFill>
              <a:srgbClr val="274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8"/>
            <p:cNvSpPr/>
            <p:nvPr/>
          </p:nvSpPr>
          <p:spPr>
            <a:xfrm>
              <a:off x="4591900" y="3177300"/>
              <a:ext cx="95500" cy="140100"/>
            </a:xfrm>
            <a:custGeom>
              <a:avLst/>
              <a:gdLst/>
              <a:ahLst/>
              <a:cxnLst/>
              <a:rect l="l" t="t" r="r" b="b"/>
              <a:pathLst>
                <a:path w="3820" h="5604" extrusionOk="0">
                  <a:moveTo>
                    <a:pt x="3622" y="0"/>
                  </a:moveTo>
                  <a:cubicBezTo>
                    <a:pt x="3522" y="0"/>
                    <a:pt x="3434" y="76"/>
                    <a:pt x="3423" y="177"/>
                  </a:cubicBezTo>
                  <a:cubicBezTo>
                    <a:pt x="3126" y="3424"/>
                    <a:pt x="936" y="4871"/>
                    <a:pt x="0" y="5345"/>
                  </a:cubicBezTo>
                  <a:cubicBezTo>
                    <a:pt x="99" y="5438"/>
                    <a:pt x="215" y="5526"/>
                    <a:pt x="341" y="5603"/>
                  </a:cubicBezTo>
                  <a:cubicBezTo>
                    <a:pt x="688" y="5416"/>
                    <a:pt x="1139" y="5130"/>
                    <a:pt x="1607" y="4717"/>
                  </a:cubicBezTo>
                  <a:cubicBezTo>
                    <a:pt x="2493" y="3925"/>
                    <a:pt x="3599" y="2505"/>
                    <a:pt x="3808" y="215"/>
                  </a:cubicBezTo>
                  <a:cubicBezTo>
                    <a:pt x="3819" y="105"/>
                    <a:pt x="3742" y="12"/>
                    <a:pt x="3632" y="1"/>
                  </a:cubicBezTo>
                  <a:cubicBezTo>
                    <a:pt x="3629" y="1"/>
                    <a:pt x="3625" y="0"/>
                    <a:pt x="3622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4578550" y="3169200"/>
              <a:ext cx="85050" cy="123300"/>
            </a:xfrm>
            <a:custGeom>
              <a:avLst/>
              <a:gdLst/>
              <a:ahLst/>
              <a:cxnLst/>
              <a:rect l="l" t="t" r="r" b="b"/>
              <a:pathLst>
                <a:path w="3402" h="4932" extrusionOk="0">
                  <a:moveTo>
                    <a:pt x="3401" y="0"/>
                  </a:moveTo>
                  <a:cubicBezTo>
                    <a:pt x="3269" y="0"/>
                    <a:pt x="3137" y="6"/>
                    <a:pt x="3005" y="11"/>
                  </a:cubicBezTo>
                  <a:cubicBezTo>
                    <a:pt x="2603" y="2587"/>
                    <a:pt x="985" y="3919"/>
                    <a:pt x="0" y="4507"/>
                  </a:cubicBezTo>
                  <a:lnTo>
                    <a:pt x="0" y="4601"/>
                  </a:lnTo>
                  <a:cubicBezTo>
                    <a:pt x="0" y="4717"/>
                    <a:pt x="17" y="4827"/>
                    <a:pt x="44" y="4931"/>
                  </a:cubicBezTo>
                  <a:cubicBezTo>
                    <a:pt x="386" y="4744"/>
                    <a:pt x="809" y="4469"/>
                    <a:pt x="1250" y="4078"/>
                  </a:cubicBezTo>
                  <a:cubicBezTo>
                    <a:pt x="2086" y="3335"/>
                    <a:pt x="3104" y="2042"/>
                    <a:pt x="3401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4578550" y="3171950"/>
              <a:ext cx="56850" cy="82700"/>
            </a:xfrm>
            <a:custGeom>
              <a:avLst/>
              <a:gdLst/>
              <a:ahLst/>
              <a:cxnLst/>
              <a:rect l="l" t="t" r="r" b="b"/>
              <a:pathLst>
                <a:path w="2274" h="3308" extrusionOk="0">
                  <a:moveTo>
                    <a:pt x="2273" y="0"/>
                  </a:moveTo>
                  <a:lnTo>
                    <a:pt x="2273" y="0"/>
                  </a:lnTo>
                  <a:cubicBezTo>
                    <a:pt x="2119" y="33"/>
                    <a:pt x="1970" y="72"/>
                    <a:pt x="1827" y="116"/>
                  </a:cubicBezTo>
                  <a:cubicBezTo>
                    <a:pt x="1404" y="1354"/>
                    <a:pt x="677" y="2218"/>
                    <a:pt x="0" y="2796"/>
                  </a:cubicBezTo>
                  <a:lnTo>
                    <a:pt x="0" y="3308"/>
                  </a:lnTo>
                  <a:cubicBezTo>
                    <a:pt x="121" y="3214"/>
                    <a:pt x="242" y="3115"/>
                    <a:pt x="363" y="3005"/>
                  </a:cubicBezTo>
                  <a:cubicBezTo>
                    <a:pt x="1040" y="2405"/>
                    <a:pt x="1838" y="1437"/>
                    <a:pt x="2273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4625325" y="3201375"/>
              <a:ext cx="84225" cy="130325"/>
            </a:xfrm>
            <a:custGeom>
              <a:avLst/>
              <a:gdLst/>
              <a:ahLst/>
              <a:cxnLst/>
              <a:rect l="l" t="t" r="r" b="b"/>
              <a:pathLst>
                <a:path w="3369" h="5213" extrusionOk="0">
                  <a:moveTo>
                    <a:pt x="3176" y="1"/>
                  </a:moveTo>
                  <a:cubicBezTo>
                    <a:pt x="3071" y="1"/>
                    <a:pt x="2983" y="76"/>
                    <a:pt x="2972" y="177"/>
                  </a:cubicBezTo>
                  <a:cubicBezTo>
                    <a:pt x="2719" y="2978"/>
                    <a:pt x="1052" y="4437"/>
                    <a:pt x="0" y="5086"/>
                  </a:cubicBezTo>
                  <a:cubicBezTo>
                    <a:pt x="166" y="5136"/>
                    <a:pt x="342" y="5180"/>
                    <a:pt x="529" y="5213"/>
                  </a:cubicBezTo>
                  <a:cubicBezTo>
                    <a:pt x="727" y="5075"/>
                    <a:pt x="942" y="4910"/>
                    <a:pt x="1162" y="4717"/>
                  </a:cubicBezTo>
                  <a:cubicBezTo>
                    <a:pt x="2048" y="3925"/>
                    <a:pt x="3148" y="2499"/>
                    <a:pt x="3363" y="215"/>
                  </a:cubicBezTo>
                  <a:cubicBezTo>
                    <a:pt x="3369" y="105"/>
                    <a:pt x="3291" y="12"/>
                    <a:pt x="3187" y="1"/>
                  </a:cubicBezTo>
                  <a:cubicBezTo>
                    <a:pt x="3183" y="1"/>
                    <a:pt x="3180" y="1"/>
                    <a:pt x="3176" y="1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4716400" y="3238125"/>
              <a:ext cx="33600" cy="85600"/>
            </a:xfrm>
            <a:custGeom>
              <a:avLst/>
              <a:gdLst/>
              <a:ahLst/>
              <a:cxnLst/>
              <a:rect l="l" t="t" r="r" b="b"/>
              <a:pathLst>
                <a:path w="1344" h="3424" extrusionOk="0">
                  <a:moveTo>
                    <a:pt x="1344" y="0"/>
                  </a:moveTo>
                  <a:cubicBezTo>
                    <a:pt x="1195" y="1503"/>
                    <a:pt x="645" y="2614"/>
                    <a:pt x="1" y="3423"/>
                  </a:cubicBezTo>
                  <a:cubicBezTo>
                    <a:pt x="336" y="3275"/>
                    <a:pt x="623" y="3093"/>
                    <a:pt x="843" y="2884"/>
                  </a:cubicBezTo>
                  <a:cubicBezTo>
                    <a:pt x="1030" y="2559"/>
                    <a:pt x="1200" y="2191"/>
                    <a:pt x="1344" y="1789"/>
                  </a:cubicBezTo>
                  <a:lnTo>
                    <a:pt x="1344" y="0"/>
                  </a:ln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4663850" y="3211825"/>
              <a:ext cx="71025" cy="122225"/>
            </a:xfrm>
            <a:custGeom>
              <a:avLst/>
              <a:gdLst/>
              <a:ahLst/>
              <a:cxnLst/>
              <a:rect l="l" t="t" r="r" b="b"/>
              <a:pathLst>
                <a:path w="2841" h="4889" extrusionOk="0">
                  <a:moveTo>
                    <a:pt x="2643" y="1"/>
                  </a:moveTo>
                  <a:cubicBezTo>
                    <a:pt x="2542" y="1"/>
                    <a:pt x="2455" y="76"/>
                    <a:pt x="2449" y="183"/>
                  </a:cubicBezTo>
                  <a:cubicBezTo>
                    <a:pt x="2284" y="2648"/>
                    <a:pt x="1008" y="4107"/>
                    <a:pt x="0" y="4888"/>
                  </a:cubicBezTo>
                  <a:lnTo>
                    <a:pt x="17" y="4888"/>
                  </a:lnTo>
                  <a:cubicBezTo>
                    <a:pt x="237" y="4888"/>
                    <a:pt x="446" y="4877"/>
                    <a:pt x="655" y="4855"/>
                  </a:cubicBezTo>
                  <a:cubicBezTo>
                    <a:pt x="688" y="4822"/>
                    <a:pt x="721" y="4795"/>
                    <a:pt x="754" y="4767"/>
                  </a:cubicBezTo>
                  <a:cubicBezTo>
                    <a:pt x="1618" y="3953"/>
                    <a:pt x="2686" y="2500"/>
                    <a:pt x="2835" y="205"/>
                  </a:cubicBezTo>
                  <a:cubicBezTo>
                    <a:pt x="2840" y="100"/>
                    <a:pt x="2763" y="7"/>
                    <a:pt x="2653" y="1"/>
                  </a:cubicBezTo>
                  <a:cubicBezTo>
                    <a:pt x="2650" y="1"/>
                    <a:pt x="2646" y="1"/>
                    <a:pt x="2643" y="1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4578550" y="3140300"/>
              <a:ext cx="171450" cy="111600"/>
            </a:xfrm>
            <a:custGeom>
              <a:avLst/>
              <a:gdLst/>
              <a:ahLst/>
              <a:cxnLst/>
              <a:rect l="l" t="t" r="r" b="b"/>
              <a:pathLst>
                <a:path w="6858" h="4464" extrusionOk="0">
                  <a:moveTo>
                    <a:pt x="3429" y="0"/>
                  </a:moveTo>
                  <a:cubicBezTo>
                    <a:pt x="1536" y="0"/>
                    <a:pt x="0" y="1002"/>
                    <a:pt x="0" y="2235"/>
                  </a:cubicBezTo>
                  <a:cubicBezTo>
                    <a:pt x="0" y="3468"/>
                    <a:pt x="1536" y="4464"/>
                    <a:pt x="3429" y="4464"/>
                  </a:cubicBezTo>
                  <a:cubicBezTo>
                    <a:pt x="5322" y="4464"/>
                    <a:pt x="6858" y="3468"/>
                    <a:pt x="6858" y="2235"/>
                  </a:cubicBezTo>
                  <a:cubicBezTo>
                    <a:pt x="6858" y="1002"/>
                    <a:pt x="5322" y="0"/>
                    <a:pt x="3429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4601525" y="3102450"/>
              <a:ext cx="125625" cy="121525"/>
            </a:xfrm>
            <a:custGeom>
              <a:avLst/>
              <a:gdLst/>
              <a:ahLst/>
              <a:cxnLst/>
              <a:rect l="l" t="t" r="r" b="b"/>
              <a:pathLst>
                <a:path w="5025" h="4861" extrusionOk="0">
                  <a:moveTo>
                    <a:pt x="2510" y="1"/>
                  </a:moveTo>
                  <a:cubicBezTo>
                    <a:pt x="1514" y="1"/>
                    <a:pt x="661" y="337"/>
                    <a:pt x="253" y="821"/>
                  </a:cubicBezTo>
                  <a:lnTo>
                    <a:pt x="0" y="821"/>
                  </a:lnTo>
                  <a:lnTo>
                    <a:pt x="0" y="3408"/>
                  </a:lnTo>
                  <a:cubicBezTo>
                    <a:pt x="0" y="4211"/>
                    <a:pt x="1123" y="4860"/>
                    <a:pt x="2510" y="4860"/>
                  </a:cubicBezTo>
                  <a:cubicBezTo>
                    <a:pt x="3897" y="4860"/>
                    <a:pt x="5025" y="4211"/>
                    <a:pt x="5025" y="3408"/>
                  </a:cubicBezTo>
                  <a:lnTo>
                    <a:pt x="5025" y="821"/>
                  </a:lnTo>
                  <a:lnTo>
                    <a:pt x="4766" y="821"/>
                  </a:lnTo>
                  <a:cubicBezTo>
                    <a:pt x="4359" y="337"/>
                    <a:pt x="3506" y="1"/>
                    <a:pt x="2510" y="1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4704300" y="3156525"/>
              <a:ext cx="22850" cy="59200"/>
            </a:xfrm>
            <a:custGeom>
              <a:avLst/>
              <a:gdLst/>
              <a:ahLst/>
              <a:cxnLst/>
              <a:rect l="l" t="t" r="r" b="b"/>
              <a:pathLst>
                <a:path w="914" h="2368" extrusionOk="0">
                  <a:moveTo>
                    <a:pt x="908" y="1"/>
                  </a:moveTo>
                  <a:cubicBezTo>
                    <a:pt x="798" y="1019"/>
                    <a:pt x="435" y="1789"/>
                    <a:pt x="0" y="2367"/>
                  </a:cubicBezTo>
                  <a:cubicBezTo>
                    <a:pt x="259" y="2241"/>
                    <a:pt x="468" y="2087"/>
                    <a:pt x="628" y="1916"/>
                  </a:cubicBezTo>
                  <a:cubicBezTo>
                    <a:pt x="732" y="1723"/>
                    <a:pt x="826" y="1509"/>
                    <a:pt x="908" y="1283"/>
                  </a:cubicBezTo>
                  <a:cubicBezTo>
                    <a:pt x="908" y="1267"/>
                    <a:pt x="914" y="1256"/>
                    <a:pt x="914" y="1245"/>
                  </a:cubicBezTo>
                  <a:lnTo>
                    <a:pt x="914" y="1"/>
                  </a:ln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4601525" y="3104375"/>
              <a:ext cx="62350" cy="90300"/>
            </a:xfrm>
            <a:custGeom>
              <a:avLst/>
              <a:gdLst/>
              <a:ahLst/>
              <a:cxnLst/>
              <a:rect l="l" t="t" r="r" b="b"/>
              <a:pathLst>
                <a:path w="2494" h="3612" extrusionOk="0">
                  <a:moveTo>
                    <a:pt x="2493" y="1"/>
                  </a:moveTo>
                  <a:cubicBezTo>
                    <a:pt x="2394" y="1"/>
                    <a:pt x="2295" y="6"/>
                    <a:pt x="2202" y="12"/>
                  </a:cubicBezTo>
                  <a:cubicBezTo>
                    <a:pt x="1905" y="1894"/>
                    <a:pt x="727" y="2874"/>
                    <a:pt x="0" y="3309"/>
                  </a:cubicBezTo>
                  <a:lnTo>
                    <a:pt x="0" y="3331"/>
                  </a:lnTo>
                  <a:cubicBezTo>
                    <a:pt x="0" y="3430"/>
                    <a:pt x="17" y="3523"/>
                    <a:pt x="44" y="3611"/>
                  </a:cubicBezTo>
                  <a:cubicBezTo>
                    <a:pt x="292" y="3474"/>
                    <a:pt x="595" y="3275"/>
                    <a:pt x="914" y="2995"/>
                  </a:cubicBezTo>
                  <a:cubicBezTo>
                    <a:pt x="1525" y="2450"/>
                    <a:pt x="2273" y="1498"/>
                    <a:pt x="2493" y="1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4601525" y="3106450"/>
              <a:ext cx="41575" cy="60550"/>
            </a:xfrm>
            <a:custGeom>
              <a:avLst/>
              <a:gdLst/>
              <a:ahLst/>
              <a:cxnLst/>
              <a:rect l="l" t="t" r="r" b="b"/>
              <a:pathLst>
                <a:path w="1663" h="2422" extrusionOk="0">
                  <a:moveTo>
                    <a:pt x="1662" y="0"/>
                  </a:moveTo>
                  <a:cubicBezTo>
                    <a:pt x="1552" y="22"/>
                    <a:pt x="1442" y="50"/>
                    <a:pt x="1338" y="83"/>
                  </a:cubicBezTo>
                  <a:cubicBezTo>
                    <a:pt x="1024" y="986"/>
                    <a:pt x="496" y="1618"/>
                    <a:pt x="0" y="2048"/>
                  </a:cubicBezTo>
                  <a:lnTo>
                    <a:pt x="0" y="2422"/>
                  </a:lnTo>
                  <a:cubicBezTo>
                    <a:pt x="83" y="2356"/>
                    <a:pt x="171" y="2284"/>
                    <a:pt x="259" y="2207"/>
                  </a:cubicBezTo>
                  <a:cubicBezTo>
                    <a:pt x="754" y="1767"/>
                    <a:pt x="1343" y="1052"/>
                    <a:pt x="1662" y="0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4637150" y="3128050"/>
              <a:ext cx="60425" cy="94550"/>
            </a:xfrm>
            <a:custGeom>
              <a:avLst/>
              <a:gdLst/>
              <a:ahLst/>
              <a:cxnLst/>
              <a:rect l="l" t="t" r="r" b="b"/>
              <a:pathLst>
                <a:path w="2417" h="3782" extrusionOk="0">
                  <a:moveTo>
                    <a:pt x="2269" y="0"/>
                  </a:moveTo>
                  <a:cubicBezTo>
                    <a:pt x="2196" y="0"/>
                    <a:pt x="2130" y="54"/>
                    <a:pt x="2125" y="127"/>
                  </a:cubicBezTo>
                  <a:cubicBezTo>
                    <a:pt x="1938" y="2130"/>
                    <a:pt x="777" y="3198"/>
                    <a:pt x="1" y="3693"/>
                  </a:cubicBezTo>
                  <a:cubicBezTo>
                    <a:pt x="127" y="3732"/>
                    <a:pt x="259" y="3759"/>
                    <a:pt x="391" y="3781"/>
                  </a:cubicBezTo>
                  <a:cubicBezTo>
                    <a:pt x="524" y="3688"/>
                    <a:pt x="656" y="3583"/>
                    <a:pt x="793" y="3462"/>
                  </a:cubicBezTo>
                  <a:cubicBezTo>
                    <a:pt x="1443" y="2879"/>
                    <a:pt x="2257" y="1833"/>
                    <a:pt x="2411" y="155"/>
                  </a:cubicBezTo>
                  <a:cubicBezTo>
                    <a:pt x="2417" y="78"/>
                    <a:pt x="2356" y="6"/>
                    <a:pt x="2279" y="1"/>
                  </a:cubicBezTo>
                  <a:cubicBezTo>
                    <a:pt x="2276" y="0"/>
                    <a:pt x="2272" y="0"/>
                    <a:pt x="2269" y="0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4665775" y="3135600"/>
              <a:ext cx="50375" cy="88375"/>
            </a:xfrm>
            <a:custGeom>
              <a:avLst/>
              <a:gdLst/>
              <a:ahLst/>
              <a:cxnLst/>
              <a:rect l="l" t="t" r="r" b="b"/>
              <a:pathLst>
                <a:path w="2015" h="3535" extrusionOk="0">
                  <a:moveTo>
                    <a:pt x="1867" y="1"/>
                  </a:moveTo>
                  <a:cubicBezTo>
                    <a:pt x="1794" y="1"/>
                    <a:pt x="1728" y="60"/>
                    <a:pt x="1723" y="139"/>
                  </a:cubicBezTo>
                  <a:cubicBezTo>
                    <a:pt x="1607" y="1889"/>
                    <a:pt x="727" y="2951"/>
                    <a:pt x="0" y="3534"/>
                  </a:cubicBezTo>
                  <a:cubicBezTo>
                    <a:pt x="166" y="3534"/>
                    <a:pt x="325" y="3523"/>
                    <a:pt x="479" y="3501"/>
                  </a:cubicBezTo>
                  <a:cubicBezTo>
                    <a:pt x="1118" y="2907"/>
                    <a:pt x="1899" y="1839"/>
                    <a:pt x="2009" y="155"/>
                  </a:cubicBezTo>
                  <a:cubicBezTo>
                    <a:pt x="2015" y="78"/>
                    <a:pt x="1954" y="7"/>
                    <a:pt x="1877" y="1"/>
                  </a:cubicBezTo>
                  <a:cubicBezTo>
                    <a:pt x="1874" y="1"/>
                    <a:pt x="1871" y="1"/>
                    <a:pt x="1867" y="1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4612125" y="3110300"/>
              <a:ext cx="69075" cy="102250"/>
            </a:xfrm>
            <a:custGeom>
              <a:avLst/>
              <a:gdLst/>
              <a:ahLst/>
              <a:cxnLst/>
              <a:rect l="l" t="t" r="r" b="b"/>
              <a:pathLst>
                <a:path w="2763" h="4090" extrusionOk="0">
                  <a:moveTo>
                    <a:pt x="2620" y="0"/>
                  </a:moveTo>
                  <a:cubicBezTo>
                    <a:pt x="2543" y="0"/>
                    <a:pt x="2482" y="59"/>
                    <a:pt x="2471" y="133"/>
                  </a:cubicBezTo>
                  <a:cubicBezTo>
                    <a:pt x="2257" y="2472"/>
                    <a:pt x="710" y="3534"/>
                    <a:pt x="0" y="3903"/>
                  </a:cubicBezTo>
                  <a:cubicBezTo>
                    <a:pt x="77" y="3969"/>
                    <a:pt x="165" y="4035"/>
                    <a:pt x="259" y="4090"/>
                  </a:cubicBezTo>
                  <a:cubicBezTo>
                    <a:pt x="506" y="3952"/>
                    <a:pt x="820" y="3748"/>
                    <a:pt x="1139" y="3468"/>
                  </a:cubicBezTo>
                  <a:cubicBezTo>
                    <a:pt x="1794" y="2884"/>
                    <a:pt x="2603" y="1839"/>
                    <a:pt x="2757" y="160"/>
                  </a:cubicBezTo>
                  <a:cubicBezTo>
                    <a:pt x="2763" y="78"/>
                    <a:pt x="2708" y="12"/>
                    <a:pt x="2631" y="1"/>
                  </a:cubicBezTo>
                  <a:cubicBezTo>
                    <a:pt x="2627" y="0"/>
                    <a:pt x="2624" y="0"/>
                    <a:pt x="2620" y="0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4601525" y="3082100"/>
              <a:ext cx="125500" cy="81875"/>
            </a:xfrm>
            <a:custGeom>
              <a:avLst/>
              <a:gdLst/>
              <a:ahLst/>
              <a:cxnLst/>
              <a:rect l="l" t="t" r="r" b="b"/>
              <a:pathLst>
                <a:path w="5020" h="3275" extrusionOk="0">
                  <a:moveTo>
                    <a:pt x="2510" y="0"/>
                  </a:moveTo>
                  <a:cubicBezTo>
                    <a:pt x="1123" y="0"/>
                    <a:pt x="0" y="732"/>
                    <a:pt x="0" y="1640"/>
                  </a:cubicBezTo>
                  <a:cubicBezTo>
                    <a:pt x="0" y="2543"/>
                    <a:pt x="1123" y="3275"/>
                    <a:pt x="2510" y="3275"/>
                  </a:cubicBezTo>
                  <a:cubicBezTo>
                    <a:pt x="3897" y="3275"/>
                    <a:pt x="5019" y="2543"/>
                    <a:pt x="5019" y="1640"/>
                  </a:cubicBezTo>
                  <a:cubicBezTo>
                    <a:pt x="5019" y="732"/>
                    <a:pt x="3897" y="0"/>
                    <a:pt x="2510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4644725" y="3107150"/>
              <a:ext cx="39100" cy="25475"/>
            </a:xfrm>
            <a:custGeom>
              <a:avLst/>
              <a:gdLst/>
              <a:ahLst/>
              <a:cxnLst/>
              <a:rect l="l" t="t" r="r" b="b"/>
              <a:pathLst>
                <a:path w="1564" h="1019" extrusionOk="0">
                  <a:moveTo>
                    <a:pt x="782" y="0"/>
                  </a:moveTo>
                  <a:cubicBezTo>
                    <a:pt x="353" y="0"/>
                    <a:pt x="0" y="231"/>
                    <a:pt x="0" y="512"/>
                  </a:cubicBezTo>
                  <a:cubicBezTo>
                    <a:pt x="0" y="792"/>
                    <a:pt x="353" y="1018"/>
                    <a:pt x="782" y="1018"/>
                  </a:cubicBezTo>
                  <a:cubicBezTo>
                    <a:pt x="1211" y="1018"/>
                    <a:pt x="1563" y="792"/>
                    <a:pt x="1563" y="512"/>
                  </a:cubicBezTo>
                  <a:cubicBezTo>
                    <a:pt x="1563" y="231"/>
                    <a:pt x="1211" y="0"/>
                    <a:pt x="782" y="0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4631800" y="3043850"/>
              <a:ext cx="62350" cy="96200"/>
            </a:xfrm>
            <a:custGeom>
              <a:avLst/>
              <a:gdLst/>
              <a:ahLst/>
              <a:cxnLst/>
              <a:rect l="l" t="t" r="r" b="b"/>
              <a:pathLst>
                <a:path w="2494" h="3848" extrusionOk="0">
                  <a:moveTo>
                    <a:pt x="0" y="0"/>
                  </a:moveTo>
                  <a:lnTo>
                    <a:pt x="0" y="2593"/>
                  </a:lnTo>
                  <a:cubicBezTo>
                    <a:pt x="11" y="3011"/>
                    <a:pt x="330" y="3847"/>
                    <a:pt x="1249" y="3847"/>
                  </a:cubicBezTo>
                  <a:cubicBezTo>
                    <a:pt x="2190" y="3847"/>
                    <a:pt x="2482" y="3016"/>
                    <a:pt x="2493" y="2593"/>
                  </a:cubicBezTo>
                  <a:lnTo>
                    <a:pt x="2493" y="0"/>
                  </a:lnTo>
                  <a:close/>
                </a:path>
              </a:pathLst>
            </a:custGeom>
            <a:solidFill>
              <a:srgbClr val="4141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4584725" y="2905425"/>
              <a:ext cx="156475" cy="156475"/>
            </a:xfrm>
            <a:custGeom>
              <a:avLst/>
              <a:gdLst/>
              <a:ahLst/>
              <a:cxnLst/>
              <a:rect l="l" t="t" r="r" b="b"/>
              <a:pathLst>
                <a:path w="6259" h="6259" extrusionOk="0">
                  <a:moveTo>
                    <a:pt x="3132" y="1"/>
                  </a:moveTo>
                  <a:cubicBezTo>
                    <a:pt x="1404" y="1"/>
                    <a:pt x="1" y="1399"/>
                    <a:pt x="1" y="3127"/>
                  </a:cubicBezTo>
                  <a:cubicBezTo>
                    <a:pt x="1" y="4855"/>
                    <a:pt x="1404" y="6258"/>
                    <a:pt x="3132" y="6258"/>
                  </a:cubicBezTo>
                  <a:cubicBezTo>
                    <a:pt x="4860" y="6258"/>
                    <a:pt x="6258" y="4855"/>
                    <a:pt x="6258" y="3127"/>
                  </a:cubicBezTo>
                  <a:cubicBezTo>
                    <a:pt x="6258" y="1399"/>
                    <a:pt x="4860" y="1"/>
                    <a:pt x="313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4679250" y="2932775"/>
              <a:ext cx="40350" cy="57025"/>
            </a:xfrm>
            <a:custGeom>
              <a:avLst/>
              <a:gdLst/>
              <a:ahLst/>
              <a:cxnLst/>
              <a:rect l="l" t="t" r="r" b="b"/>
              <a:pathLst>
                <a:path w="1614" h="2281" extrusionOk="0">
                  <a:moveTo>
                    <a:pt x="284" y="0"/>
                  </a:moveTo>
                  <a:cubicBezTo>
                    <a:pt x="193" y="0"/>
                    <a:pt x="107" y="50"/>
                    <a:pt x="61" y="134"/>
                  </a:cubicBezTo>
                  <a:cubicBezTo>
                    <a:pt x="1" y="255"/>
                    <a:pt x="50" y="404"/>
                    <a:pt x="171" y="470"/>
                  </a:cubicBezTo>
                  <a:cubicBezTo>
                    <a:pt x="733" y="767"/>
                    <a:pt x="1112" y="1356"/>
                    <a:pt x="1112" y="2033"/>
                  </a:cubicBezTo>
                  <a:cubicBezTo>
                    <a:pt x="1112" y="2170"/>
                    <a:pt x="1228" y="2281"/>
                    <a:pt x="1366" y="2281"/>
                  </a:cubicBezTo>
                  <a:cubicBezTo>
                    <a:pt x="1503" y="2281"/>
                    <a:pt x="1613" y="2170"/>
                    <a:pt x="1613" y="2033"/>
                  </a:cubicBezTo>
                  <a:cubicBezTo>
                    <a:pt x="1613" y="1163"/>
                    <a:pt x="1123" y="404"/>
                    <a:pt x="403" y="30"/>
                  </a:cubicBezTo>
                  <a:cubicBezTo>
                    <a:pt x="364" y="10"/>
                    <a:pt x="324" y="0"/>
                    <a:pt x="284" y="0"/>
                  </a:cubicBezTo>
                  <a:close/>
                </a:path>
              </a:pathLst>
            </a:custGeom>
            <a:solidFill>
              <a:srgbClr val="FEF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4631800" y="3023900"/>
              <a:ext cx="62350" cy="84650"/>
            </a:xfrm>
            <a:custGeom>
              <a:avLst/>
              <a:gdLst/>
              <a:ahLst/>
              <a:cxnLst/>
              <a:rect l="l" t="t" r="r" b="b"/>
              <a:pathLst>
                <a:path w="2494" h="3386" extrusionOk="0">
                  <a:moveTo>
                    <a:pt x="0" y="0"/>
                  </a:moveTo>
                  <a:lnTo>
                    <a:pt x="0" y="2615"/>
                  </a:lnTo>
                  <a:cubicBezTo>
                    <a:pt x="11" y="3038"/>
                    <a:pt x="567" y="3385"/>
                    <a:pt x="1249" y="3385"/>
                  </a:cubicBezTo>
                  <a:cubicBezTo>
                    <a:pt x="1932" y="3385"/>
                    <a:pt x="2482" y="3044"/>
                    <a:pt x="2493" y="2615"/>
                  </a:cubicBezTo>
                  <a:lnTo>
                    <a:pt x="2493" y="0"/>
                  </a:ln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4630975" y="3008225"/>
              <a:ext cx="64125" cy="86700"/>
            </a:xfrm>
            <a:custGeom>
              <a:avLst/>
              <a:gdLst/>
              <a:ahLst/>
              <a:cxnLst/>
              <a:rect l="l" t="t" r="r" b="b"/>
              <a:pathLst>
                <a:path w="2565" h="3468" extrusionOk="0">
                  <a:moveTo>
                    <a:pt x="0" y="0"/>
                  </a:moveTo>
                  <a:lnTo>
                    <a:pt x="0" y="2680"/>
                  </a:lnTo>
                  <a:cubicBezTo>
                    <a:pt x="11" y="3115"/>
                    <a:pt x="578" y="3467"/>
                    <a:pt x="1282" y="3467"/>
                  </a:cubicBezTo>
                  <a:cubicBezTo>
                    <a:pt x="1981" y="3467"/>
                    <a:pt x="2548" y="3115"/>
                    <a:pt x="2559" y="2680"/>
                  </a:cubicBezTo>
                  <a:lnTo>
                    <a:pt x="2565" y="2680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4657250" y="2926750"/>
              <a:ext cx="14600" cy="14475"/>
            </a:xfrm>
            <a:custGeom>
              <a:avLst/>
              <a:gdLst/>
              <a:ahLst/>
              <a:cxnLst/>
              <a:rect l="l" t="t" r="r" b="b"/>
              <a:pathLst>
                <a:path w="584" h="579" extrusionOk="0">
                  <a:moveTo>
                    <a:pt x="302" y="1"/>
                  </a:moveTo>
                  <a:cubicBezTo>
                    <a:pt x="298" y="1"/>
                    <a:pt x="295" y="1"/>
                    <a:pt x="292" y="1"/>
                  </a:cubicBezTo>
                  <a:cubicBezTo>
                    <a:pt x="132" y="1"/>
                    <a:pt x="0" y="128"/>
                    <a:pt x="0" y="287"/>
                  </a:cubicBezTo>
                  <a:cubicBezTo>
                    <a:pt x="0" y="452"/>
                    <a:pt x="132" y="579"/>
                    <a:pt x="292" y="579"/>
                  </a:cubicBezTo>
                  <a:cubicBezTo>
                    <a:pt x="452" y="579"/>
                    <a:pt x="584" y="452"/>
                    <a:pt x="584" y="287"/>
                  </a:cubicBezTo>
                  <a:cubicBezTo>
                    <a:pt x="584" y="131"/>
                    <a:pt x="457" y="1"/>
                    <a:pt x="302" y="1"/>
                  </a:cubicBezTo>
                  <a:close/>
                </a:path>
              </a:pathLst>
            </a:custGeom>
            <a:solidFill>
              <a:srgbClr val="FEF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4578300" y="2880675"/>
              <a:ext cx="31350" cy="29600"/>
            </a:xfrm>
            <a:custGeom>
              <a:avLst/>
              <a:gdLst/>
              <a:ahLst/>
              <a:cxnLst/>
              <a:rect l="l" t="t" r="r" b="b"/>
              <a:pathLst>
                <a:path w="1254" h="1184" extrusionOk="0">
                  <a:moveTo>
                    <a:pt x="272" y="1"/>
                  </a:moveTo>
                  <a:cubicBezTo>
                    <a:pt x="128" y="1"/>
                    <a:pt x="1" y="191"/>
                    <a:pt x="131" y="331"/>
                  </a:cubicBezTo>
                  <a:cubicBezTo>
                    <a:pt x="373" y="595"/>
                    <a:pt x="616" y="859"/>
                    <a:pt x="858" y="1123"/>
                  </a:cubicBezTo>
                  <a:cubicBezTo>
                    <a:pt x="896" y="1166"/>
                    <a:pt x="941" y="1183"/>
                    <a:pt x="984" y="1183"/>
                  </a:cubicBezTo>
                  <a:cubicBezTo>
                    <a:pt x="1125" y="1183"/>
                    <a:pt x="1254" y="992"/>
                    <a:pt x="1127" y="853"/>
                  </a:cubicBezTo>
                  <a:cubicBezTo>
                    <a:pt x="885" y="589"/>
                    <a:pt x="643" y="325"/>
                    <a:pt x="401" y="61"/>
                  </a:cubicBezTo>
                  <a:cubicBezTo>
                    <a:pt x="361" y="18"/>
                    <a:pt x="316" y="1"/>
                    <a:pt x="272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4689050" y="2855275"/>
              <a:ext cx="19600" cy="34850"/>
            </a:xfrm>
            <a:custGeom>
              <a:avLst/>
              <a:gdLst/>
              <a:ahLst/>
              <a:cxnLst/>
              <a:rect l="l" t="t" r="r" b="b"/>
              <a:pathLst>
                <a:path w="784" h="1394" extrusionOk="0">
                  <a:moveTo>
                    <a:pt x="551" y="0"/>
                  </a:moveTo>
                  <a:cubicBezTo>
                    <a:pt x="474" y="0"/>
                    <a:pt x="397" y="41"/>
                    <a:pt x="368" y="136"/>
                  </a:cubicBezTo>
                  <a:cubicBezTo>
                    <a:pt x="264" y="477"/>
                    <a:pt x="154" y="818"/>
                    <a:pt x="44" y="1159"/>
                  </a:cubicBezTo>
                  <a:cubicBezTo>
                    <a:pt x="1" y="1302"/>
                    <a:pt x="116" y="1394"/>
                    <a:pt x="231" y="1394"/>
                  </a:cubicBezTo>
                  <a:cubicBezTo>
                    <a:pt x="308" y="1394"/>
                    <a:pt x="384" y="1353"/>
                    <a:pt x="412" y="1258"/>
                  </a:cubicBezTo>
                  <a:cubicBezTo>
                    <a:pt x="522" y="917"/>
                    <a:pt x="627" y="576"/>
                    <a:pt x="737" y="235"/>
                  </a:cubicBezTo>
                  <a:cubicBezTo>
                    <a:pt x="783" y="93"/>
                    <a:pt x="667" y="0"/>
                    <a:pt x="551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4750950" y="2944500"/>
              <a:ext cx="40050" cy="15300"/>
            </a:xfrm>
            <a:custGeom>
              <a:avLst/>
              <a:gdLst/>
              <a:ahLst/>
              <a:cxnLst/>
              <a:rect l="l" t="t" r="r" b="b"/>
              <a:pathLst>
                <a:path w="1602" h="612" extrusionOk="0">
                  <a:moveTo>
                    <a:pt x="1324" y="1"/>
                  </a:moveTo>
                  <a:cubicBezTo>
                    <a:pt x="1309" y="1"/>
                    <a:pt x="1293" y="3"/>
                    <a:pt x="1277" y="6"/>
                  </a:cubicBezTo>
                  <a:cubicBezTo>
                    <a:pt x="925" y="83"/>
                    <a:pt x="578" y="161"/>
                    <a:pt x="226" y="238"/>
                  </a:cubicBezTo>
                  <a:cubicBezTo>
                    <a:pt x="0" y="289"/>
                    <a:pt x="75" y="612"/>
                    <a:pt x="282" y="612"/>
                  </a:cubicBezTo>
                  <a:cubicBezTo>
                    <a:pt x="297" y="612"/>
                    <a:pt x="314" y="610"/>
                    <a:pt x="330" y="606"/>
                  </a:cubicBezTo>
                  <a:cubicBezTo>
                    <a:pt x="677" y="529"/>
                    <a:pt x="1029" y="452"/>
                    <a:pt x="1376" y="370"/>
                  </a:cubicBezTo>
                  <a:cubicBezTo>
                    <a:pt x="1601" y="324"/>
                    <a:pt x="1526" y="1"/>
                    <a:pt x="132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4544525" y="2933275"/>
              <a:ext cx="38900" cy="17825"/>
            </a:xfrm>
            <a:custGeom>
              <a:avLst/>
              <a:gdLst/>
              <a:ahLst/>
              <a:cxnLst/>
              <a:rect l="l" t="t" r="r" b="b"/>
              <a:pathLst>
                <a:path w="1556" h="713" extrusionOk="0">
                  <a:moveTo>
                    <a:pt x="257" y="0"/>
                  </a:moveTo>
                  <a:cubicBezTo>
                    <a:pt x="64" y="0"/>
                    <a:pt x="0" y="313"/>
                    <a:pt x="211" y="378"/>
                  </a:cubicBezTo>
                  <a:cubicBezTo>
                    <a:pt x="558" y="488"/>
                    <a:pt x="899" y="593"/>
                    <a:pt x="1240" y="703"/>
                  </a:cubicBezTo>
                  <a:cubicBezTo>
                    <a:pt x="1261" y="709"/>
                    <a:pt x="1281" y="712"/>
                    <a:pt x="1299" y="712"/>
                  </a:cubicBezTo>
                  <a:cubicBezTo>
                    <a:pt x="1492" y="712"/>
                    <a:pt x="1555" y="400"/>
                    <a:pt x="1339" y="334"/>
                  </a:cubicBezTo>
                  <a:cubicBezTo>
                    <a:pt x="998" y="224"/>
                    <a:pt x="657" y="120"/>
                    <a:pt x="316" y="10"/>
                  </a:cubicBezTo>
                  <a:cubicBezTo>
                    <a:pt x="295" y="3"/>
                    <a:pt x="275" y="0"/>
                    <a:pt x="257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4635025" y="2852175"/>
              <a:ext cx="16650" cy="35675"/>
            </a:xfrm>
            <a:custGeom>
              <a:avLst/>
              <a:gdLst/>
              <a:ahLst/>
              <a:cxnLst/>
              <a:rect l="l" t="t" r="r" b="b"/>
              <a:pathLst>
                <a:path w="666" h="1427" extrusionOk="0">
                  <a:moveTo>
                    <a:pt x="235" y="1"/>
                  </a:moveTo>
                  <a:cubicBezTo>
                    <a:pt x="123" y="1"/>
                    <a:pt x="1" y="95"/>
                    <a:pt x="31" y="238"/>
                  </a:cubicBezTo>
                  <a:cubicBezTo>
                    <a:pt x="108" y="590"/>
                    <a:pt x="190" y="937"/>
                    <a:pt x="267" y="1289"/>
                  </a:cubicBezTo>
                  <a:cubicBezTo>
                    <a:pt x="287" y="1385"/>
                    <a:pt x="357" y="1427"/>
                    <a:pt x="432" y="1427"/>
                  </a:cubicBezTo>
                  <a:cubicBezTo>
                    <a:pt x="544" y="1427"/>
                    <a:pt x="666" y="1332"/>
                    <a:pt x="636" y="1190"/>
                  </a:cubicBezTo>
                  <a:cubicBezTo>
                    <a:pt x="554" y="838"/>
                    <a:pt x="476" y="485"/>
                    <a:pt x="399" y="139"/>
                  </a:cubicBezTo>
                  <a:cubicBezTo>
                    <a:pt x="380" y="42"/>
                    <a:pt x="309" y="1"/>
                    <a:pt x="235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4728675" y="2889000"/>
              <a:ext cx="33675" cy="27525"/>
            </a:xfrm>
            <a:custGeom>
              <a:avLst/>
              <a:gdLst/>
              <a:ahLst/>
              <a:cxnLst/>
              <a:rect l="l" t="t" r="r" b="b"/>
              <a:pathLst>
                <a:path w="1347" h="1101" extrusionOk="0">
                  <a:moveTo>
                    <a:pt x="1062" y="1"/>
                  </a:moveTo>
                  <a:cubicBezTo>
                    <a:pt x="1019" y="1"/>
                    <a:pt x="975" y="16"/>
                    <a:pt x="935" y="53"/>
                  </a:cubicBezTo>
                  <a:cubicBezTo>
                    <a:pt x="671" y="295"/>
                    <a:pt x="407" y="537"/>
                    <a:pt x="143" y="779"/>
                  </a:cubicBezTo>
                  <a:cubicBezTo>
                    <a:pt x="1" y="908"/>
                    <a:pt x="134" y="1100"/>
                    <a:pt x="285" y="1100"/>
                  </a:cubicBezTo>
                  <a:cubicBezTo>
                    <a:pt x="328" y="1100"/>
                    <a:pt x="372" y="1085"/>
                    <a:pt x="412" y="1049"/>
                  </a:cubicBezTo>
                  <a:cubicBezTo>
                    <a:pt x="676" y="807"/>
                    <a:pt x="941" y="564"/>
                    <a:pt x="1205" y="322"/>
                  </a:cubicBezTo>
                  <a:cubicBezTo>
                    <a:pt x="1346" y="193"/>
                    <a:pt x="1213" y="1"/>
                    <a:pt x="1062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29"/>
          <p:cNvSpPr/>
          <p:nvPr/>
        </p:nvSpPr>
        <p:spPr>
          <a:xfrm>
            <a:off x="4448988" y="1469738"/>
            <a:ext cx="577800" cy="577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29"/>
          <p:cNvSpPr/>
          <p:nvPr/>
        </p:nvSpPr>
        <p:spPr>
          <a:xfrm>
            <a:off x="4448988" y="2226650"/>
            <a:ext cx="577800" cy="577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29"/>
          <p:cNvSpPr/>
          <p:nvPr/>
        </p:nvSpPr>
        <p:spPr>
          <a:xfrm>
            <a:off x="4448988" y="2994013"/>
            <a:ext cx="577800" cy="57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29"/>
          <p:cNvSpPr/>
          <p:nvPr/>
        </p:nvSpPr>
        <p:spPr>
          <a:xfrm>
            <a:off x="4448988" y="3761375"/>
            <a:ext cx="577800" cy="57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29"/>
          <p:cNvSpPr txBox="1">
            <a:spLocks noGrp="1"/>
          </p:cNvSpPr>
          <p:nvPr>
            <p:ph type="title"/>
          </p:nvPr>
        </p:nvSpPr>
        <p:spPr>
          <a:xfrm>
            <a:off x="49148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218" name="Google Shape;1218;p29"/>
          <p:cNvSpPr/>
          <p:nvPr/>
        </p:nvSpPr>
        <p:spPr>
          <a:xfrm>
            <a:off x="5278913" y="1510388"/>
            <a:ext cx="3027000" cy="49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planet in the Solar System</a:t>
            </a:r>
            <a:endParaRPr sz="1200"/>
          </a:p>
        </p:txBody>
      </p:sp>
      <p:sp>
        <p:nvSpPr>
          <p:cNvPr id="1219" name="Google Shape;1219;p29"/>
          <p:cNvSpPr/>
          <p:nvPr/>
        </p:nvSpPr>
        <p:spPr>
          <a:xfrm>
            <a:off x="5278913" y="2267305"/>
            <a:ext cx="3027000" cy="49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even hotter than Mercury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0" name="Google Shape;1220;p29"/>
          <p:cNvSpPr/>
          <p:nvPr/>
        </p:nvSpPr>
        <p:spPr>
          <a:xfrm>
            <a:off x="5278913" y="3025358"/>
            <a:ext cx="3027000" cy="49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1" name="Google Shape;1221;p29"/>
          <p:cNvSpPr/>
          <p:nvPr/>
        </p:nvSpPr>
        <p:spPr>
          <a:xfrm>
            <a:off x="5278913" y="3782276"/>
            <a:ext cx="3027000" cy="49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smallest and closest planet to the Sun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22" name="Google Shape;1222;p29"/>
          <p:cNvGrpSpPr/>
          <p:nvPr/>
        </p:nvGrpSpPr>
        <p:grpSpPr>
          <a:xfrm>
            <a:off x="4575392" y="1626510"/>
            <a:ext cx="324986" cy="264254"/>
            <a:chOff x="4790822" y="3017232"/>
            <a:chExt cx="649972" cy="528507"/>
          </a:xfrm>
        </p:grpSpPr>
        <p:sp>
          <p:nvSpPr>
            <p:cNvPr id="1223" name="Google Shape;1223;p29"/>
            <p:cNvSpPr/>
            <p:nvPr/>
          </p:nvSpPr>
          <p:spPr>
            <a:xfrm>
              <a:off x="5357884" y="3135626"/>
              <a:ext cx="82910" cy="262718"/>
            </a:xfrm>
            <a:custGeom>
              <a:avLst/>
              <a:gdLst/>
              <a:ahLst/>
              <a:cxnLst/>
              <a:rect l="l" t="t" r="r" b="b"/>
              <a:pathLst>
                <a:path w="243" h="770" extrusionOk="0">
                  <a:moveTo>
                    <a:pt x="8" y="1"/>
                  </a:moveTo>
                  <a:lnTo>
                    <a:pt x="8" y="122"/>
                  </a:lnTo>
                  <a:lnTo>
                    <a:pt x="16" y="122"/>
                  </a:lnTo>
                  <a:cubicBezTo>
                    <a:pt x="78" y="122"/>
                    <a:pt x="129" y="173"/>
                    <a:pt x="129" y="235"/>
                  </a:cubicBezTo>
                  <a:lnTo>
                    <a:pt x="129" y="536"/>
                  </a:lnTo>
                  <a:cubicBezTo>
                    <a:pt x="129" y="598"/>
                    <a:pt x="78" y="649"/>
                    <a:pt x="16" y="649"/>
                  </a:cubicBezTo>
                  <a:lnTo>
                    <a:pt x="8" y="649"/>
                  </a:lnTo>
                  <a:lnTo>
                    <a:pt x="8" y="719"/>
                  </a:lnTo>
                  <a:cubicBezTo>
                    <a:pt x="8" y="737"/>
                    <a:pt x="5" y="752"/>
                    <a:pt x="1" y="770"/>
                  </a:cubicBezTo>
                  <a:lnTo>
                    <a:pt x="78" y="770"/>
                  </a:lnTo>
                  <a:cubicBezTo>
                    <a:pt x="169" y="770"/>
                    <a:pt x="243" y="697"/>
                    <a:pt x="243" y="605"/>
                  </a:cubicBezTo>
                  <a:lnTo>
                    <a:pt x="243" y="166"/>
                  </a:lnTo>
                  <a:cubicBezTo>
                    <a:pt x="243" y="78"/>
                    <a:pt x="169" y="5"/>
                    <a:pt x="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4790822" y="3017232"/>
              <a:ext cx="540108" cy="528507"/>
            </a:xfrm>
            <a:custGeom>
              <a:avLst/>
              <a:gdLst/>
              <a:ahLst/>
              <a:cxnLst/>
              <a:rect l="l" t="t" r="r" b="b"/>
              <a:pathLst>
                <a:path w="1583" h="1549" extrusionOk="0">
                  <a:moveTo>
                    <a:pt x="792" y="66"/>
                  </a:moveTo>
                  <a:cubicBezTo>
                    <a:pt x="1176" y="66"/>
                    <a:pt x="1495" y="147"/>
                    <a:pt x="1495" y="242"/>
                  </a:cubicBezTo>
                  <a:cubicBezTo>
                    <a:pt x="1495" y="341"/>
                    <a:pt x="1180" y="421"/>
                    <a:pt x="792" y="421"/>
                  </a:cubicBezTo>
                  <a:cubicBezTo>
                    <a:pt x="403" y="421"/>
                    <a:pt x="89" y="341"/>
                    <a:pt x="89" y="242"/>
                  </a:cubicBezTo>
                  <a:cubicBezTo>
                    <a:pt x="89" y="147"/>
                    <a:pt x="407" y="66"/>
                    <a:pt x="792" y="66"/>
                  </a:cubicBezTo>
                  <a:close/>
                  <a:moveTo>
                    <a:pt x="792" y="0"/>
                  </a:moveTo>
                  <a:cubicBezTo>
                    <a:pt x="352" y="0"/>
                    <a:pt x="1" y="110"/>
                    <a:pt x="1" y="242"/>
                  </a:cubicBezTo>
                  <a:lnTo>
                    <a:pt x="1" y="1066"/>
                  </a:lnTo>
                  <a:cubicBezTo>
                    <a:pt x="1" y="1201"/>
                    <a:pt x="122" y="1384"/>
                    <a:pt x="235" y="1432"/>
                  </a:cubicBezTo>
                  <a:cubicBezTo>
                    <a:pt x="253" y="1501"/>
                    <a:pt x="316" y="1549"/>
                    <a:pt x="385" y="1549"/>
                  </a:cubicBezTo>
                  <a:lnTo>
                    <a:pt x="1194" y="1549"/>
                  </a:lnTo>
                  <a:cubicBezTo>
                    <a:pt x="1264" y="1549"/>
                    <a:pt x="1326" y="1501"/>
                    <a:pt x="1341" y="1432"/>
                  </a:cubicBezTo>
                  <a:lnTo>
                    <a:pt x="1344" y="1432"/>
                  </a:lnTo>
                  <a:cubicBezTo>
                    <a:pt x="1458" y="1388"/>
                    <a:pt x="1582" y="1205"/>
                    <a:pt x="1582" y="1066"/>
                  </a:cubicBezTo>
                  <a:lnTo>
                    <a:pt x="1582" y="242"/>
                  </a:lnTo>
                  <a:cubicBezTo>
                    <a:pt x="1582" y="110"/>
                    <a:pt x="1231" y="0"/>
                    <a:pt x="7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29"/>
          <p:cNvGrpSpPr/>
          <p:nvPr/>
        </p:nvGrpSpPr>
        <p:grpSpPr>
          <a:xfrm>
            <a:off x="4612923" y="2349323"/>
            <a:ext cx="249924" cy="307244"/>
            <a:chOff x="2602411" y="5156170"/>
            <a:chExt cx="499847" cy="614488"/>
          </a:xfrm>
        </p:grpSpPr>
        <p:sp>
          <p:nvSpPr>
            <p:cNvPr id="1226" name="Google Shape;1226;p29"/>
            <p:cNvSpPr/>
            <p:nvPr/>
          </p:nvSpPr>
          <p:spPr>
            <a:xfrm>
              <a:off x="2638578" y="5480304"/>
              <a:ext cx="426149" cy="290355"/>
            </a:xfrm>
            <a:custGeom>
              <a:avLst/>
              <a:gdLst/>
              <a:ahLst/>
              <a:cxnLst/>
              <a:rect l="l" t="t" r="r" b="b"/>
              <a:pathLst>
                <a:path w="1249" h="851" extrusionOk="0">
                  <a:moveTo>
                    <a:pt x="0" y="1"/>
                  </a:moveTo>
                  <a:lnTo>
                    <a:pt x="0" y="704"/>
                  </a:lnTo>
                  <a:cubicBezTo>
                    <a:pt x="0" y="784"/>
                    <a:pt x="66" y="850"/>
                    <a:pt x="147" y="850"/>
                  </a:cubicBezTo>
                  <a:lnTo>
                    <a:pt x="447" y="850"/>
                  </a:lnTo>
                  <a:lnTo>
                    <a:pt x="447" y="393"/>
                  </a:lnTo>
                  <a:cubicBezTo>
                    <a:pt x="447" y="356"/>
                    <a:pt x="476" y="327"/>
                    <a:pt x="513" y="327"/>
                  </a:cubicBezTo>
                  <a:lnTo>
                    <a:pt x="740" y="327"/>
                  </a:lnTo>
                  <a:cubicBezTo>
                    <a:pt x="777" y="327"/>
                    <a:pt x="806" y="356"/>
                    <a:pt x="806" y="393"/>
                  </a:cubicBezTo>
                  <a:lnTo>
                    <a:pt x="806" y="850"/>
                  </a:lnTo>
                  <a:lnTo>
                    <a:pt x="1103" y="850"/>
                  </a:lnTo>
                  <a:cubicBezTo>
                    <a:pt x="1183" y="850"/>
                    <a:pt x="1249" y="784"/>
                    <a:pt x="1249" y="704"/>
                  </a:cubicBezTo>
                  <a:lnTo>
                    <a:pt x="1249" y="1"/>
                  </a:ln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2602411" y="5156170"/>
              <a:ext cx="499847" cy="295814"/>
            </a:xfrm>
            <a:custGeom>
              <a:avLst/>
              <a:gdLst/>
              <a:ahLst/>
              <a:cxnLst/>
              <a:rect l="l" t="t" r="r" b="b"/>
              <a:pathLst>
                <a:path w="1465" h="867" extrusionOk="0">
                  <a:moveTo>
                    <a:pt x="731" y="1"/>
                  </a:moveTo>
                  <a:cubicBezTo>
                    <a:pt x="710" y="1"/>
                    <a:pt x="689" y="10"/>
                    <a:pt x="674" y="28"/>
                  </a:cubicBezTo>
                  <a:lnTo>
                    <a:pt x="48" y="735"/>
                  </a:lnTo>
                  <a:cubicBezTo>
                    <a:pt x="0" y="786"/>
                    <a:pt x="37" y="867"/>
                    <a:pt x="106" y="867"/>
                  </a:cubicBezTo>
                  <a:lnTo>
                    <a:pt x="1359" y="867"/>
                  </a:lnTo>
                  <a:cubicBezTo>
                    <a:pt x="1428" y="867"/>
                    <a:pt x="1465" y="786"/>
                    <a:pt x="1421" y="735"/>
                  </a:cubicBezTo>
                  <a:lnTo>
                    <a:pt x="791" y="28"/>
                  </a:lnTo>
                  <a:cubicBezTo>
                    <a:pt x="775" y="10"/>
                    <a:pt x="753" y="1"/>
                    <a:pt x="731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29"/>
          <p:cNvGrpSpPr/>
          <p:nvPr/>
        </p:nvGrpSpPr>
        <p:grpSpPr>
          <a:xfrm>
            <a:off x="4508511" y="3115125"/>
            <a:ext cx="391860" cy="335563"/>
            <a:chOff x="4618520" y="7402925"/>
            <a:chExt cx="783719" cy="671126"/>
          </a:xfrm>
        </p:grpSpPr>
        <p:sp>
          <p:nvSpPr>
            <p:cNvPr id="1229" name="Google Shape;1229;p29"/>
            <p:cNvSpPr/>
            <p:nvPr/>
          </p:nvSpPr>
          <p:spPr>
            <a:xfrm>
              <a:off x="4618520" y="7402925"/>
              <a:ext cx="783719" cy="671126"/>
            </a:xfrm>
            <a:custGeom>
              <a:avLst/>
              <a:gdLst/>
              <a:ahLst/>
              <a:cxnLst/>
              <a:rect l="l" t="t" r="r" b="b"/>
              <a:pathLst>
                <a:path w="2297" h="1967" extrusionOk="0">
                  <a:moveTo>
                    <a:pt x="1308" y="145"/>
                  </a:moveTo>
                  <a:cubicBezTo>
                    <a:pt x="1739" y="145"/>
                    <a:pt x="2153" y="479"/>
                    <a:pt x="2153" y="982"/>
                  </a:cubicBezTo>
                  <a:cubicBezTo>
                    <a:pt x="2153" y="1443"/>
                    <a:pt x="1776" y="1820"/>
                    <a:pt x="1315" y="1820"/>
                  </a:cubicBezTo>
                  <a:cubicBezTo>
                    <a:pt x="568" y="1820"/>
                    <a:pt x="195" y="919"/>
                    <a:pt x="722" y="392"/>
                  </a:cubicBezTo>
                  <a:cubicBezTo>
                    <a:pt x="892" y="222"/>
                    <a:pt x="1102" y="145"/>
                    <a:pt x="1308" y="145"/>
                  </a:cubicBezTo>
                  <a:close/>
                  <a:moveTo>
                    <a:pt x="1315" y="0"/>
                  </a:moveTo>
                  <a:cubicBezTo>
                    <a:pt x="440" y="0"/>
                    <a:pt x="0" y="1059"/>
                    <a:pt x="619" y="1677"/>
                  </a:cubicBezTo>
                  <a:cubicBezTo>
                    <a:pt x="819" y="1877"/>
                    <a:pt x="1065" y="1967"/>
                    <a:pt x="1306" y="1967"/>
                  </a:cubicBezTo>
                  <a:cubicBezTo>
                    <a:pt x="1811" y="1967"/>
                    <a:pt x="2296" y="1574"/>
                    <a:pt x="2296" y="982"/>
                  </a:cubicBezTo>
                  <a:cubicBezTo>
                    <a:pt x="2296" y="440"/>
                    <a:pt x="1857" y="0"/>
                    <a:pt x="1315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4725995" y="7482765"/>
              <a:ext cx="596063" cy="511789"/>
            </a:xfrm>
            <a:custGeom>
              <a:avLst/>
              <a:gdLst/>
              <a:ahLst/>
              <a:cxnLst/>
              <a:rect l="l" t="t" r="r" b="b"/>
              <a:pathLst>
                <a:path w="1747" h="1500" extrusionOk="0">
                  <a:moveTo>
                    <a:pt x="996" y="59"/>
                  </a:moveTo>
                  <a:cubicBezTo>
                    <a:pt x="1007" y="59"/>
                    <a:pt x="1018" y="67"/>
                    <a:pt x="1018" y="81"/>
                  </a:cubicBezTo>
                  <a:lnTo>
                    <a:pt x="1018" y="151"/>
                  </a:lnTo>
                  <a:cubicBezTo>
                    <a:pt x="1018" y="162"/>
                    <a:pt x="1007" y="169"/>
                    <a:pt x="996" y="169"/>
                  </a:cubicBezTo>
                  <a:cubicBezTo>
                    <a:pt x="985" y="169"/>
                    <a:pt x="978" y="162"/>
                    <a:pt x="978" y="151"/>
                  </a:cubicBezTo>
                  <a:lnTo>
                    <a:pt x="978" y="81"/>
                  </a:lnTo>
                  <a:cubicBezTo>
                    <a:pt x="978" y="67"/>
                    <a:pt x="985" y="59"/>
                    <a:pt x="996" y="59"/>
                  </a:cubicBezTo>
                  <a:close/>
                  <a:moveTo>
                    <a:pt x="663" y="151"/>
                  </a:moveTo>
                  <a:cubicBezTo>
                    <a:pt x="670" y="151"/>
                    <a:pt x="678" y="155"/>
                    <a:pt x="681" y="162"/>
                  </a:cubicBezTo>
                  <a:lnTo>
                    <a:pt x="714" y="224"/>
                  </a:lnTo>
                  <a:cubicBezTo>
                    <a:pt x="718" y="231"/>
                    <a:pt x="714" y="239"/>
                    <a:pt x="711" y="246"/>
                  </a:cubicBezTo>
                  <a:lnTo>
                    <a:pt x="707" y="246"/>
                  </a:lnTo>
                  <a:cubicBezTo>
                    <a:pt x="703" y="249"/>
                    <a:pt x="699" y="250"/>
                    <a:pt x="696" y="250"/>
                  </a:cubicBezTo>
                  <a:cubicBezTo>
                    <a:pt x="689" y="250"/>
                    <a:pt x="684" y="246"/>
                    <a:pt x="681" y="239"/>
                  </a:cubicBezTo>
                  <a:lnTo>
                    <a:pt x="645" y="180"/>
                  </a:lnTo>
                  <a:cubicBezTo>
                    <a:pt x="637" y="169"/>
                    <a:pt x="641" y="158"/>
                    <a:pt x="652" y="151"/>
                  </a:cubicBezTo>
                  <a:close/>
                  <a:moveTo>
                    <a:pt x="1336" y="150"/>
                  </a:moveTo>
                  <a:cubicBezTo>
                    <a:pt x="1339" y="150"/>
                    <a:pt x="1341" y="150"/>
                    <a:pt x="1344" y="151"/>
                  </a:cubicBezTo>
                  <a:cubicBezTo>
                    <a:pt x="1355" y="158"/>
                    <a:pt x="1355" y="169"/>
                    <a:pt x="1351" y="180"/>
                  </a:cubicBezTo>
                  <a:lnTo>
                    <a:pt x="1318" y="242"/>
                  </a:lnTo>
                  <a:cubicBezTo>
                    <a:pt x="1314" y="248"/>
                    <a:pt x="1308" y="250"/>
                    <a:pt x="1303" y="250"/>
                  </a:cubicBezTo>
                  <a:cubicBezTo>
                    <a:pt x="1288" y="250"/>
                    <a:pt x="1274" y="236"/>
                    <a:pt x="1282" y="220"/>
                  </a:cubicBezTo>
                  <a:lnTo>
                    <a:pt x="1318" y="162"/>
                  </a:lnTo>
                  <a:cubicBezTo>
                    <a:pt x="1321" y="154"/>
                    <a:pt x="1328" y="150"/>
                    <a:pt x="1336" y="150"/>
                  </a:cubicBezTo>
                  <a:close/>
                  <a:moveTo>
                    <a:pt x="425" y="396"/>
                  </a:moveTo>
                  <a:lnTo>
                    <a:pt x="487" y="429"/>
                  </a:lnTo>
                  <a:cubicBezTo>
                    <a:pt x="495" y="436"/>
                    <a:pt x="498" y="447"/>
                    <a:pt x="495" y="458"/>
                  </a:cubicBezTo>
                  <a:lnTo>
                    <a:pt x="495" y="462"/>
                  </a:lnTo>
                  <a:cubicBezTo>
                    <a:pt x="489" y="467"/>
                    <a:pt x="482" y="471"/>
                    <a:pt x="474" y="471"/>
                  </a:cubicBezTo>
                  <a:cubicBezTo>
                    <a:pt x="471" y="471"/>
                    <a:pt x="468" y="470"/>
                    <a:pt x="465" y="469"/>
                  </a:cubicBezTo>
                  <a:lnTo>
                    <a:pt x="407" y="433"/>
                  </a:lnTo>
                  <a:cubicBezTo>
                    <a:pt x="396" y="429"/>
                    <a:pt x="392" y="415"/>
                    <a:pt x="399" y="407"/>
                  </a:cubicBezTo>
                  <a:cubicBezTo>
                    <a:pt x="403" y="400"/>
                    <a:pt x="410" y="396"/>
                    <a:pt x="418" y="396"/>
                  </a:cubicBezTo>
                  <a:close/>
                  <a:moveTo>
                    <a:pt x="1583" y="396"/>
                  </a:moveTo>
                  <a:cubicBezTo>
                    <a:pt x="1589" y="396"/>
                    <a:pt x="1596" y="400"/>
                    <a:pt x="1600" y="407"/>
                  </a:cubicBezTo>
                  <a:cubicBezTo>
                    <a:pt x="1600" y="411"/>
                    <a:pt x="1600" y="415"/>
                    <a:pt x="1600" y="418"/>
                  </a:cubicBezTo>
                  <a:cubicBezTo>
                    <a:pt x="1600" y="422"/>
                    <a:pt x="1597" y="429"/>
                    <a:pt x="1593" y="433"/>
                  </a:cubicBezTo>
                  <a:lnTo>
                    <a:pt x="1531" y="469"/>
                  </a:lnTo>
                  <a:cubicBezTo>
                    <a:pt x="1528" y="470"/>
                    <a:pt x="1525" y="471"/>
                    <a:pt x="1522" y="471"/>
                  </a:cubicBezTo>
                  <a:cubicBezTo>
                    <a:pt x="1514" y="471"/>
                    <a:pt x="1508" y="467"/>
                    <a:pt x="1505" y="462"/>
                  </a:cubicBezTo>
                  <a:cubicBezTo>
                    <a:pt x="1498" y="451"/>
                    <a:pt x="1501" y="440"/>
                    <a:pt x="1512" y="433"/>
                  </a:cubicBezTo>
                  <a:lnTo>
                    <a:pt x="1571" y="400"/>
                  </a:lnTo>
                  <a:cubicBezTo>
                    <a:pt x="1575" y="397"/>
                    <a:pt x="1579" y="396"/>
                    <a:pt x="1583" y="396"/>
                  </a:cubicBezTo>
                  <a:close/>
                  <a:moveTo>
                    <a:pt x="396" y="729"/>
                  </a:moveTo>
                  <a:cubicBezTo>
                    <a:pt x="418" y="733"/>
                    <a:pt x="418" y="770"/>
                    <a:pt x="396" y="773"/>
                  </a:cubicBezTo>
                  <a:lnTo>
                    <a:pt x="326" y="773"/>
                  </a:lnTo>
                  <a:cubicBezTo>
                    <a:pt x="315" y="770"/>
                    <a:pt x="304" y="762"/>
                    <a:pt x="308" y="751"/>
                  </a:cubicBezTo>
                  <a:lnTo>
                    <a:pt x="304" y="751"/>
                  </a:lnTo>
                  <a:cubicBezTo>
                    <a:pt x="304" y="740"/>
                    <a:pt x="315" y="729"/>
                    <a:pt x="326" y="729"/>
                  </a:cubicBezTo>
                  <a:close/>
                  <a:moveTo>
                    <a:pt x="1674" y="733"/>
                  </a:moveTo>
                  <a:cubicBezTo>
                    <a:pt x="1685" y="733"/>
                    <a:pt x="1692" y="740"/>
                    <a:pt x="1692" y="755"/>
                  </a:cubicBezTo>
                  <a:cubicBezTo>
                    <a:pt x="1692" y="766"/>
                    <a:pt x="1681" y="773"/>
                    <a:pt x="1670" y="773"/>
                  </a:cubicBezTo>
                  <a:lnTo>
                    <a:pt x="1604" y="773"/>
                  </a:lnTo>
                  <a:cubicBezTo>
                    <a:pt x="1578" y="770"/>
                    <a:pt x="1578" y="737"/>
                    <a:pt x="1604" y="733"/>
                  </a:cubicBezTo>
                  <a:close/>
                  <a:moveTo>
                    <a:pt x="1036" y="360"/>
                  </a:moveTo>
                  <a:cubicBezTo>
                    <a:pt x="1055" y="360"/>
                    <a:pt x="1069" y="371"/>
                    <a:pt x="1073" y="389"/>
                  </a:cubicBezTo>
                  <a:lnTo>
                    <a:pt x="1073" y="671"/>
                  </a:lnTo>
                  <a:cubicBezTo>
                    <a:pt x="1084" y="682"/>
                    <a:pt x="1095" y="700"/>
                    <a:pt x="1102" y="718"/>
                  </a:cubicBezTo>
                  <a:lnTo>
                    <a:pt x="1490" y="718"/>
                  </a:lnTo>
                  <a:cubicBezTo>
                    <a:pt x="1505" y="718"/>
                    <a:pt x="1520" y="733"/>
                    <a:pt x="1516" y="751"/>
                  </a:cubicBezTo>
                  <a:cubicBezTo>
                    <a:pt x="1520" y="766"/>
                    <a:pt x="1505" y="781"/>
                    <a:pt x="1490" y="784"/>
                  </a:cubicBezTo>
                  <a:lnTo>
                    <a:pt x="1102" y="784"/>
                  </a:lnTo>
                  <a:cubicBezTo>
                    <a:pt x="1086" y="838"/>
                    <a:pt x="1043" y="862"/>
                    <a:pt x="999" y="862"/>
                  </a:cubicBezTo>
                  <a:cubicBezTo>
                    <a:pt x="944" y="862"/>
                    <a:pt x="888" y="823"/>
                    <a:pt x="886" y="751"/>
                  </a:cubicBezTo>
                  <a:cubicBezTo>
                    <a:pt x="886" y="722"/>
                    <a:pt x="901" y="693"/>
                    <a:pt x="923" y="671"/>
                  </a:cubicBezTo>
                  <a:lnTo>
                    <a:pt x="923" y="389"/>
                  </a:lnTo>
                  <a:cubicBezTo>
                    <a:pt x="927" y="371"/>
                    <a:pt x="941" y="360"/>
                    <a:pt x="960" y="360"/>
                  </a:cubicBezTo>
                  <a:close/>
                  <a:moveTo>
                    <a:pt x="479" y="1033"/>
                  </a:moveTo>
                  <a:cubicBezTo>
                    <a:pt x="485" y="1033"/>
                    <a:pt x="492" y="1037"/>
                    <a:pt x="495" y="1044"/>
                  </a:cubicBezTo>
                  <a:cubicBezTo>
                    <a:pt x="498" y="1052"/>
                    <a:pt x="495" y="1063"/>
                    <a:pt x="487" y="1070"/>
                  </a:cubicBezTo>
                  <a:lnTo>
                    <a:pt x="484" y="1070"/>
                  </a:lnTo>
                  <a:lnTo>
                    <a:pt x="425" y="1106"/>
                  </a:lnTo>
                  <a:cubicBezTo>
                    <a:pt x="421" y="1108"/>
                    <a:pt x="417" y="1109"/>
                    <a:pt x="413" y="1109"/>
                  </a:cubicBezTo>
                  <a:cubicBezTo>
                    <a:pt x="407" y="1109"/>
                    <a:pt x="400" y="1106"/>
                    <a:pt x="396" y="1099"/>
                  </a:cubicBezTo>
                  <a:cubicBezTo>
                    <a:pt x="396" y="1095"/>
                    <a:pt x="396" y="1092"/>
                    <a:pt x="396" y="1088"/>
                  </a:cubicBezTo>
                  <a:cubicBezTo>
                    <a:pt x="396" y="1081"/>
                    <a:pt x="399" y="1074"/>
                    <a:pt x="407" y="1070"/>
                  </a:cubicBezTo>
                  <a:lnTo>
                    <a:pt x="469" y="1037"/>
                  </a:lnTo>
                  <a:cubicBezTo>
                    <a:pt x="472" y="1034"/>
                    <a:pt x="475" y="1033"/>
                    <a:pt x="479" y="1033"/>
                  </a:cubicBezTo>
                  <a:close/>
                  <a:moveTo>
                    <a:pt x="1522" y="1035"/>
                  </a:moveTo>
                  <a:cubicBezTo>
                    <a:pt x="1525" y="1035"/>
                    <a:pt x="1528" y="1036"/>
                    <a:pt x="1531" y="1037"/>
                  </a:cubicBezTo>
                  <a:lnTo>
                    <a:pt x="1589" y="1074"/>
                  </a:lnTo>
                  <a:cubicBezTo>
                    <a:pt x="1600" y="1077"/>
                    <a:pt x="1604" y="1088"/>
                    <a:pt x="1600" y="1099"/>
                  </a:cubicBezTo>
                  <a:lnTo>
                    <a:pt x="1597" y="1099"/>
                  </a:lnTo>
                  <a:cubicBezTo>
                    <a:pt x="1593" y="1106"/>
                    <a:pt x="1586" y="1110"/>
                    <a:pt x="1578" y="1110"/>
                  </a:cubicBezTo>
                  <a:cubicBezTo>
                    <a:pt x="1575" y="1110"/>
                    <a:pt x="1571" y="1110"/>
                    <a:pt x="1571" y="1106"/>
                  </a:cubicBezTo>
                  <a:lnTo>
                    <a:pt x="1509" y="1074"/>
                  </a:lnTo>
                  <a:cubicBezTo>
                    <a:pt x="1501" y="1066"/>
                    <a:pt x="1498" y="1055"/>
                    <a:pt x="1501" y="1044"/>
                  </a:cubicBezTo>
                  <a:cubicBezTo>
                    <a:pt x="1507" y="1039"/>
                    <a:pt x="1514" y="1035"/>
                    <a:pt x="1522" y="1035"/>
                  </a:cubicBezTo>
                  <a:close/>
                  <a:moveTo>
                    <a:pt x="1298" y="1255"/>
                  </a:moveTo>
                  <a:cubicBezTo>
                    <a:pt x="1306" y="1255"/>
                    <a:pt x="1313" y="1259"/>
                    <a:pt x="1318" y="1264"/>
                  </a:cubicBezTo>
                  <a:lnTo>
                    <a:pt x="1351" y="1326"/>
                  </a:lnTo>
                  <a:cubicBezTo>
                    <a:pt x="1355" y="1333"/>
                    <a:pt x="1351" y="1344"/>
                    <a:pt x="1344" y="1352"/>
                  </a:cubicBezTo>
                  <a:cubicBezTo>
                    <a:pt x="1340" y="1355"/>
                    <a:pt x="1337" y="1355"/>
                    <a:pt x="1333" y="1355"/>
                  </a:cubicBezTo>
                  <a:cubicBezTo>
                    <a:pt x="1326" y="1355"/>
                    <a:pt x="1318" y="1352"/>
                    <a:pt x="1315" y="1344"/>
                  </a:cubicBezTo>
                  <a:lnTo>
                    <a:pt x="1282" y="1286"/>
                  </a:lnTo>
                  <a:cubicBezTo>
                    <a:pt x="1274" y="1275"/>
                    <a:pt x="1278" y="1264"/>
                    <a:pt x="1289" y="1257"/>
                  </a:cubicBezTo>
                  <a:cubicBezTo>
                    <a:pt x="1292" y="1256"/>
                    <a:pt x="1295" y="1255"/>
                    <a:pt x="1298" y="1255"/>
                  </a:cubicBezTo>
                  <a:close/>
                  <a:moveTo>
                    <a:pt x="695" y="1254"/>
                  </a:moveTo>
                  <a:cubicBezTo>
                    <a:pt x="709" y="1254"/>
                    <a:pt x="722" y="1268"/>
                    <a:pt x="714" y="1286"/>
                  </a:cubicBezTo>
                  <a:lnTo>
                    <a:pt x="678" y="1344"/>
                  </a:lnTo>
                  <a:cubicBezTo>
                    <a:pt x="673" y="1352"/>
                    <a:pt x="667" y="1356"/>
                    <a:pt x="661" y="1356"/>
                  </a:cubicBezTo>
                  <a:cubicBezTo>
                    <a:pt x="658" y="1356"/>
                    <a:pt x="655" y="1354"/>
                    <a:pt x="652" y="1352"/>
                  </a:cubicBezTo>
                  <a:cubicBezTo>
                    <a:pt x="645" y="1348"/>
                    <a:pt x="641" y="1341"/>
                    <a:pt x="641" y="1333"/>
                  </a:cubicBezTo>
                  <a:cubicBezTo>
                    <a:pt x="641" y="1330"/>
                    <a:pt x="641" y="1326"/>
                    <a:pt x="645" y="1326"/>
                  </a:cubicBezTo>
                  <a:lnTo>
                    <a:pt x="678" y="1264"/>
                  </a:lnTo>
                  <a:cubicBezTo>
                    <a:pt x="682" y="1257"/>
                    <a:pt x="689" y="1254"/>
                    <a:pt x="695" y="1254"/>
                  </a:cubicBezTo>
                  <a:close/>
                  <a:moveTo>
                    <a:pt x="998" y="1336"/>
                  </a:moveTo>
                  <a:cubicBezTo>
                    <a:pt x="1008" y="1336"/>
                    <a:pt x="1018" y="1343"/>
                    <a:pt x="1018" y="1355"/>
                  </a:cubicBezTo>
                  <a:lnTo>
                    <a:pt x="1018" y="1425"/>
                  </a:lnTo>
                  <a:cubicBezTo>
                    <a:pt x="1018" y="1436"/>
                    <a:pt x="1007" y="1447"/>
                    <a:pt x="996" y="1447"/>
                  </a:cubicBezTo>
                  <a:cubicBezTo>
                    <a:pt x="985" y="1447"/>
                    <a:pt x="978" y="1436"/>
                    <a:pt x="978" y="1425"/>
                  </a:cubicBezTo>
                  <a:lnTo>
                    <a:pt x="978" y="1355"/>
                  </a:lnTo>
                  <a:cubicBezTo>
                    <a:pt x="978" y="1343"/>
                    <a:pt x="988" y="1336"/>
                    <a:pt x="998" y="1336"/>
                  </a:cubicBezTo>
                  <a:close/>
                  <a:moveTo>
                    <a:pt x="1000" y="1"/>
                  </a:moveTo>
                  <a:cubicBezTo>
                    <a:pt x="334" y="1"/>
                    <a:pt x="0" y="806"/>
                    <a:pt x="473" y="1279"/>
                  </a:cubicBezTo>
                  <a:cubicBezTo>
                    <a:pt x="624" y="1431"/>
                    <a:pt x="810" y="1499"/>
                    <a:pt x="993" y="1499"/>
                  </a:cubicBezTo>
                  <a:cubicBezTo>
                    <a:pt x="1377" y="1499"/>
                    <a:pt x="1747" y="1199"/>
                    <a:pt x="1747" y="748"/>
                  </a:cubicBezTo>
                  <a:cubicBezTo>
                    <a:pt x="1747" y="338"/>
                    <a:pt x="1414" y="1"/>
                    <a:pt x="1000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29"/>
          <p:cNvGrpSpPr/>
          <p:nvPr/>
        </p:nvGrpSpPr>
        <p:grpSpPr>
          <a:xfrm>
            <a:off x="4575741" y="3917717"/>
            <a:ext cx="325013" cy="265661"/>
            <a:chOff x="7065554" y="5296742"/>
            <a:chExt cx="506330" cy="413867"/>
          </a:xfrm>
        </p:grpSpPr>
        <p:sp>
          <p:nvSpPr>
            <p:cNvPr id="1232" name="Google Shape;1232;p29"/>
            <p:cNvSpPr/>
            <p:nvPr/>
          </p:nvSpPr>
          <p:spPr>
            <a:xfrm>
              <a:off x="7065554" y="5374193"/>
              <a:ext cx="391348" cy="336416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173" y="1"/>
                  </a:moveTo>
                  <a:cubicBezTo>
                    <a:pt x="78" y="1"/>
                    <a:pt x="1" y="78"/>
                    <a:pt x="1" y="173"/>
                  </a:cubicBezTo>
                  <a:lnTo>
                    <a:pt x="1" y="645"/>
                  </a:lnTo>
                  <a:cubicBezTo>
                    <a:pt x="1" y="740"/>
                    <a:pt x="78" y="817"/>
                    <a:pt x="173" y="817"/>
                  </a:cubicBezTo>
                  <a:lnTo>
                    <a:pt x="839" y="817"/>
                  </a:lnTo>
                  <a:cubicBezTo>
                    <a:pt x="841" y="817"/>
                    <a:pt x="843" y="817"/>
                    <a:pt x="844" y="817"/>
                  </a:cubicBezTo>
                  <a:cubicBezTo>
                    <a:pt x="889" y="817"/>
                    <a:pt x="915" y="863"/>
                    <a:pt x="898" y="901"/>
                  </a:cubicBezTo>
                  <a:cubicBezTo>
                    <a:pt x="887" y="949"/>
                    <a:pt x="847" y="945"/>
                    <a:pt x="850" y="964"/>
                  </a:cubicBezTo>
                  <a:cubicBezTo>
                    <a:pt x="853" y="973"/>
                    <a:pt x="884" y="986"/>
                    <a:pt x="926" y="986"/>
                  </a:cubicBezTo>
                  <a:cubicBezTo>
                    <a:pt x="981" y="986"/>
                    <a:pt x="1054" y="965"/>
                    <a:pt x="1110" y="890"/>
                  </a:cubicBezTo>
                  <a:cubicBezTo>
                    <a:pt x="1125" y="872"/>
                    <a:pt x="1136" y="854"/>
                    <a:pt x="1147" y="836"/>
                  </a:cubicBezTo>
                  <a:cubicBezTo>
                    <a:pt x="1099" y="836"/>
                    <a:pt x="1059" y="803"/>
                    <a:pt x="1041" y="759"/>
                  </a:cubicBezTo>
                  <a:cubicBezTo>
                    <a:pt x="1033" y="729"/>
                    <a:pt x="1041" y="696"/>
                    <a:pt x="1063" y="671"/>
                  </a:cubicBezTo>
                  <a:lnTo>
                    <a:pt x="447" y="671"/>
                  </a:lnTo>
                  <a:cubicBezTo>
                    <a:pt x="305" y="671"/>
                    <a:pt x="188" y="557"/>
                    <a:pt x="188" y="414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7158018" y="5296742"/>
              <a:ext cx="413867" cy="336075"/>
            </a:xfrm>
            <a:custGeom>
              <a:avLst/>
              <a:gdLst/>
              <a:ahLst/>
              <a:cxnLst/>
              <a:rect l="l" t="t" r="r" b="b"/>
              <a:pathLst>
                <a:path w="1213" h="985" extrusionOk="0">
                  <a:moveTo>
                    <a:pt x="1047" y="1"/>
                  </a:moveTo>
                  <a:cubicBezTo>
                    <a:pt x="1045" y="1"/>
                    <a:pt x="1043" y="1"/>
                    <a:pt x="1041" y="1"/>
                  </a:cubicBezTo>
                  <a:lnTo>
                    <a:pt x="176" y="1"/>
                  </a:lnTo>
                  <a:cubicBezTo>
                    <a:pt x="81" y="1"/>
                    <a:pt x="4" y="78"/>
                    <a:pt x="1" y="173"/>
                  </a:cubicBezTo>
                  <a:lnTo>
                    <a:pt x="1" y="641"/>
                  </a:lnTo>
                  <a:cubicBezTo>
                    <a:pt x="4" y="737"/>
                    <a:pt x="81" y="814"/>
                    <a:pt x="176" y="814"/>
                  </a:cubicBezTo>
                  <a:lnTo>
                    <a:pt x="843" y="814"/>
                  </a:lnTo>
                  <a:cubicBezTo>
                    <a:pt x="887" y="814"/>
                    <a:pt x="916" y="857"/>
                    <a:pt x="901" y="901"/>
                  </a:cubicBezTo>
                  <a:cubicBezTo>
                    <a:pt x="887" y="945"/>
                    <a:pt x="846" y="942"/>
                    <a:pt x="854" y="964"/>
                  </a:cubicBezTo>
                  <a:cubicBezTo>
                    <a:pt x="857" y="973"/>
                    <a:pt x="887" y="984"/>
                    <a:pt x="928" y="984"/>
                  </a:cubicBezTo>
                  <a:cubicBezTo>
                    <a:pt x="982" y="984"/>
                    <a:pt x="1057" y="964"/>
                    <a:pt x="1114" y="890"/>
                  </a:cubicBezTo>
                  <a:cubicBezTo>
                    <a:pt x="1187" y="788"/>
                    <a:pt x="1205" y="733"/>
                    <a:pt x="1213" y="663"/>
                  </a:cubicBezTo>
                  <a:cubicBezTo>
                    <a:pt x="1213" y="656"/>
                    <a:pt x="1213" y="649"/>
                    <a:pt x="1213" y="641"/>
                  </a:cubicBezTo>
                  <a:lnTo>
                    <a:pt x="1213" y="173"/>
                  </a:lnTo>
                  <a:cubicBezTo>
                    <a:pt x="1213" y="80"/>
                    <a:pt x="1136" y="1"/>
                    <a:pt x="1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29"/>
          <p:cNvGrpSpPr/>
          <p:nvPr/>
        </p:nvGrpSpPr>
        <p:grpSpPr>
          <a:xfrm>
            <a:off x="752738" y="1232250"/>
            <a:ext cx="3126867" cy="3046516"/>
            <a:chOff x="676538" y="1232250"/>
            <a:chExt cx="3126867" cy="3046516"/>
          </a:xfrm>
        </p:grpSpPr>
        <p:sp>
          <p:nvSpPr>
            <p:cNvPr id="1235" name="Google Shape;1235;p29"/>
            <p:cNvSpPr/>
            <p:nvPr/>
          </p:nvSpPr>
          <p:spPr>
            <a:xfrm>
              <a:off x="1331116" y="1393975"/>
              <a:ext cx="1631083" cy="1658719"/>
            </a:xfrm>
            <a:custGeom>
              <a:avLst/>
              <a:gdLst/>
              <a:ahLst/>
              <a:cxnLst/>
              <a:rect l="l" t="t" r="r" b="b"/>
              <a:pathLst>
                <a:path w="9561" h="9723" extrusionOk="0">
                  <a:moveTo>
                    <a:pt x="5294" y="1"/>
                  </a:moveTo>
                  <a:cubicBezTo>
                    <a:pt x="3001" y="1"/>
                    <a:pt x="914" y="1642"/>
                    <a:pt x="506" y="4051"/>
                  </a:cubicBezTo>
                  <a:cubicBezTo>
                    <a:pt x="1" y="7017"/>
                    <a:pt x="2285" y="9719"/>
                    <a:pt x="5295" y="9723"/>
                  </a:cubicBezTo>
                  <a:cubicBezTo>
                    <a:pt x="7071" y="9723"/>
                    <a:pt x="8707" y="8752"/>
                    <a:pt x="9560" y="7193"/>
                  </a:cubicBezTo>
                  <a:cubicBezTo>
                    <a:pt x="9234" y="5432"/>
                    <a:pt x="7861" y="4051"/>
                    <a:pt x="6100" y="3715"/>
                  </a:cubicBezTo>
                  <a:lnTo>
                    <a:pt x="5331" y="3572"/>
                  </a:lnTo>
                  <a:lnTo>
                    <a:pt x="6056" y="3268"/>
                  </a:lnTo>
                  <a:cubicBezTo>
                    <a:pt x="6792" y="2960"/>
                    <a:pt x="7276" y="2239"/>
                    <a:pt x="7272" y="1437"/>
                  </a:cubicBezTo>
                  <a:cubicBezTo>
                    <a:pt x="7276" y="1020"/>
                    <a:pt x="7144" y="610"/>
                    <a:pt x="6895" y="273"/>
                  </a:cubicBezTo>
                  <a:cubicBezTo>
                    <a:pt x="6362" y="88"/>
                    <a:pt x="5823" y="1"/>
                    <a:pt x="5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732152" y="2026376"/>
              <a:ext cx="1867701" cy="1557896"/>
            </a:xfrm>
            <a:custGeom>
              <a:avLst/>
              <a:gdLst/>
              <a:ahLst/>
              <a:cxnLst/>
              <a:rect l="l" t="t" r="r" b="b"/>
              <a:pathLst>
                <a:path w="10948" h="9132" extrusionOk="0">
                  <a:moveTo>
                    <a:pt x="8019" y="0"/>
                  </a:moveTo>
                  <a:lnTo>
                    <a:pt x="7993" y="8"/>
                  </a:lnTo>
                  <a:cubicBezTo>
                    <a:pt x="6247" y="344"/>
                    <a:pt x="4881" y="1714"/>
                    <a:pt x="4544" y="3464"/>
                  </a:cubicBezTo>
                  <a:lnTo>
                    <a:pt x="4398" y="4236"/>
                  </a:lnTo>
                  <a:lnTo>
                    <a:pt x="4094" y="3508"/>
                  </a:lnTo>
                  <a:cubicBezTo>
                    <a:pt x="3772" y="2733"/>
                    <a:pt x="3028" y="2289"/>
                    <a:pt x="2261" y="2289"/>
                  </a:cubicBezTo>
                  <a:cubicBezTo>
                    <a:pt x="1861" y="2289"/>
                    <a:pt x="1455" y="2410"/>
                    <a:pt x="1099" y="2669"/>
                  </a:cubicBezTo>
                  <a:cubicBezTo>
                    <a:pt x="1" y="5825"/>
                    <a:pt x="2344" y="9128"/>
                    <a:pt x="5690" y="9131"/>
                  </a:cubicBezTo>
                  <a:lnTo>
                    <a:pt x="5690" y="9128"/>
                  </a:lnTo>
                  <a:cubicBezTo>
                    <a:pt x="7912" y="9128"/>
                    <a:pt x="9849" y="7623"/>
                    <a:pt x="10398" y="5470"/>
                  </a:cubicBezTo>
                  <a:cubicBezTo>
                    <a:pt x="10948" y="3317"/>
                    <a:pt x="9966" y="1066"/>
                    <a:pt x="80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1506660" y="2456450"/>
              <a:ext cx="1596622" cy="1658719"/>
            </a:xfrm>
            <a:custGeom>
              <a:avLst/>
              <a:gdLst/>
              <a:ahLst/>
              <a:cxnLst/>
              <a:rect l="l" t="t" r="r" b="b"/>
              <a:pathLst>
                <a:path w="9359" h="9723" extrusionOk="0">
                  <a:moveTo>
                    <a:pt x="4270" y="1"/>
                  </a:moveTo>
                  <a:cubicBezTo>
                    <a:pt x="4239" y="1"/>
                    <a:pt x="4209" y="1"/>
                    <a:pt x="4178" y="2"/>
                  </a:cubicBezTo>
                  <a:cubicBezTo>
                    <a:pt x="2432" y="31"/>
                    <a:pt x="835" y="1001"/>
                    <a:pt x="1" y="2535"/>
                  </a:cubicBezTo>
                  <a:cubicBezTo>
                    <a:pt x="1" y="2543"/>
                    <a:pt x="4" y="2550"/>
                    <a:pt x="4" y="2557"/>
                  </a:cubicBezTo>
                  <a:cubicBezTo>
                    <a:pt x="341" y="4307"/>
                    <a:pt x="1710" y="5673"/>
                    <a:pt x="3457" y="6010"/>
                  </a:cubicBezTo>
                  <a:lnTo>
                    <a:pt x="4233" y="6156"/>
                  </a:lnTo>
                  <a:lnTo>
                    <a:pt x="3504" y="6456"/>
                  </a:lnTo>
                  <a:cubicBezTo>
                    <a:pt x="2322" y="6951"/>
                    <a:pt x="1908" y="8415"/>
                    <a:pt x="2662" y="9451"/>
                  </a:cubicBezTo>
                  <a:cubicBezTo>
                    <a:pt x="3178" y="9631"/>
                    <a:pt x="3720" y="9722"/>
                    <a:pt x="4266" y="9722"/>
                  </a:cubicBezTo>
                  <a:cubicBezTo>
                    <a:pt x="6012" y="9722"/>
                    <a:pt x="7627" y="8785"/>
                    <a:pt x="8491" y="7269"/>
                  </a:cubicBezTo>
                  <a:cubicBezTo>
                    <a:pt x="9359" y="5750"/>
                    <a:pt x="9340" y="3883"/>
                    <a:pt x="8451" y="2382"/>
                  </a:cubicBezTo>
                  <a:cubicBezTo>
                    <a:pt x="7573" y="903"/>
                    <a:pt x="5985" y="1"/>
                    <a:pt x="4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1917626" y="1926919"/>
              <a:ext cx="1737194" cy="1555508"/>
            </a:xfrm>
            <a:custGeom>
              <a:avLst/>
              <a:gdLst/>
              <a:ahLst/>
              <a:cxnLst/>
              <a:rect l="l" t="t" r="r" b="b"/>
              <a:pathLst>
                <a:path w="10183" h="9118" extrusionOk="0">
                  <a:moveTo>
                    <a:pt x="4969" y="0"/>
                  </a:moveTo>
                  <a:cubicBezTo>
                    <a:pt x="4383" y="0"/>
                    <a:pt x="3792" y="106"/>
                    <a:pt x="3226" y="323"/>
                  </a:cubicBezTo>
                  <a:cubicBezTo>
                    <a:pt x="1461" y="1004"/>
                    <a:pt x="250" y="2648"/>
                    <a:pt x="125" y="4534"/>
                  </a:cubicBezTo>
                  <a:cubicBezTo>
                    <a:pt x="1" y="6423"/>
                    <a:pt x="982" y="8209"/>
                    <a:pt x="2640" y="9117"/>
                  </a:cubicBezTo>
                  <a:lnTo>
                    <a:pt x="2662" y="9114"/>
                  </a:lnTo>
                  <a:cubicBezTo>
                    <a:pt x="4412" y="8777"/>
                    <a:pt x="5778" y="7411"/>
                    <a:pt x="6115" y="5661"/>
                  </a:cubicBezTo>
                  <a:lnTo>
                    <a:pt x="6261" y="4889"/>
                  </a:lnTo>
                  <a:lnTo>
                    <a:pt x="6565" y="5614"/>
                  </a:lnTo>
                  <a:cubicBezTo>
                    <a:pt x="6868" y="6350"/>
                    <a:pt x="7588" y="6833"/>
                    <a:pt x="8387" y="6833"/>
                  </a:cubicBezTo>
                  <a:cubicBezTo>
                    <a:pt x="8390" y="6833"/>
                    <a:pt x="8393" y="6833"/>
                    <a:pt x="8396" y="6833"/>
                  </a:cubicBezTo>
                  <a:cubicBezTo>
                    <a:pt x="8401" y="6833"/>
                    <a:pt x="8407" y="6833"/>
                    <a:pt x="8412" y="6833"/>
                  </a:cubicBezTo>
                  <a:cubicBezTo>
                    <a:pt x="8824" y="6833"/>
                    <a:pt x="9224" y="6698"/>
                    <a:pt x="9560" y="6456"/>
                  </a:cubicBezTo>
                  <a:cubicBezTo>
                    <a:pt x="10182" y="4669"/>
                    <a:pt x="9710" y="2685"/>
                    <a:pt x="8352" y="1367"/>
                  </a:cubicBezTo>
                  <a:cubicBezTo>
                    <a:pt x="7429" y="474"/>
                    <a:pt x="6210" y="0"/>
                    <a:pt x="4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1450533" y="1974856"/>
              <a:ext cx="1563355" cy="1559944"/>
            </a:xfrm>
            <a:custGeom>
              <a:avLst/>
              <a:gdLst/>
              <a:ahLst/>
              <a:cxnLst/>
              <a:rect l="l" t="t" r="r" b="b"/>
              <a:pathLst>
                <a:path w="9164" h="9144" extrusionOk="0">
                  <a:moveTo>
                    <a:pt x="4593" y="0"/>
                  </a:moveTo>
                  <a:cubicBezTo>
                    <a:pt x="4344" y="0"/>
                    <a:pt x="4095" y="20"/>
                    <a:pt x="3848" y="61"/>
                  </a:cubicBezTo>
                  <a:cubicBezTo>
                    <a:pt x="3811" y="68"/>
                    <a:pt x="3775" y="72"/>
                    <a:pt x="3742" y="79"/>
                  </a:cubicBezTo>
                  <a:cubicBezTo>
                    <a:pt x="1897" y="430"/>
                    <a:pt x="450" y="1877"/>
                    <a:pt x="103" y="3722"/>
                  </a:cubicBezTo>
                  <a:cubicBezTo>
                    <a:pt x="95" y="3755"/>
                    <a:pt x="88" y="3791"/>
                    <a:pt x="84" y="3828"/>
                  </a:cubicBezTo>
                  <a:cubicBezTo>
                    <a:pt x="0" y="4319"/>
                    <a:pt x="0" y="4824"/>
                    <a:pt x="84" y="5318"/>
                  </a:cubicBezTo>
                  <a:cubicBezTo>
                    <a:pt x="88" y="5355"/>
                    <a:pt x="95" y="5388"/>
                    <a:pt x="103" y="5424"/>
                  </a:cubicBezTo>
                  <a:cubicBezTo>
                    <a:pt x="450" y="7269"/>
                    <a:pt x="1897" y="8712"/>
                    <a:pt x="3742" y="9063"/>
                  </a:cubicBezTo>
                  <a:cubicBezTo>
                    <a:pt x="3778" y="9071"/>
                    <a:pt x="3811" y="9078"/>
                    <a:pt x="3848" y="9082"/>
                  </a:cubicBezTo>
                  <a:cubicBezTo>
                    <a:pt x="4093" y="9122"/>
                    <a:pt x="4342" y="9144"/>
                    <a:pt x="4595" y="9144"/>
                  </a:cubicBezTo>
                  <a:cubicBezTo>
                    <a:pt x="4844" y="9144"/>
                    <a:pt x="5093" y="9122"/>
                    <a:pt x="5338" y="9082"/>
                  </a:cubicBezTo>
                  <a:cubicBezTo>
                    <a:pt x="5375" y="9078"/>
                    <a:pt x="5411" y="9071"/>
                    <a:pt x="5444" y="9063"/>
                  </a:cubicBezTo>
                  <a:cubicBezTo>
                    <a:pt x="7289" y="8712"/>
                    <a:pt x="8736" y="7269"/>
                    <a:pt x="9087" y="5424"/>
                  </a:cubicBezTo>
                  <a:cubicBezTo>
                    <a:pt x="9091" y="5391"/>
                    <a:pt x="9098" y="5355"/>
                    <a:pt x="9105" y="5318"/>
                  </a:cubicBezTo>
                  <a:cubicBezTo>
                    <a:pt x="9146" y="5073"/>
                    <a:pt x="9164" y="4824"/>
                    <a:pt x="9164" y="4571"/>
                  </a:cubicBezTo>
                  <a:cubicBezTo>
                    <a:pt x="9164" y="4322"/>
                    <a:pt x="9146" y="4073"/>
                    <a:pt x="9105" y="3824"/>
                  </a:cubicBezTo>
                  <a:cubicBezTo>
                    <a:pt x="9098" y="3791"/>
                    <a:pt x="9091" y="3755"/>
                    <a:pt x="9087" y="3718"/>
                  </a:cubicBezTo>
                  <a:cubicBezTo>
                    <a:pt x="8736" y="1873"/>
                    <a:pt x="7293" y="430"/>
                    <a:pt x="5448" y="79"/>
                  </a:cubicBezTo>
                  <a:cubicBezTo>
                    <a:pt x="5411" y="72"/>
                    <a:pt x="5375" y="68"/>
                    <a:pt x="5338" y="61"/>
                  </a:cubicBezTo>
                  <a:cubicBezTo>
                    <a:pt x="5091" y="20"/>
                    <a:pt x="4842" y="0"/>
                    <a:pt x="4593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1566539" y="2089838"/>
              <a:ext cx="1331855" cy="1329637"/>
            </a:xfrm>
            <a:custGeom>
              <a:avLst/>
              <a:gdLst/>
              <a:ahLst/>
              <a:cxnLst/>
              <a:rect l="l" t="t" r="r" b="b"/>
              <a:pathLst>
                <a:path w="7807" h="7794" extrusionOk="0">
                  <a:moveTo>
                    <a:pt x="3913" y="1"/>
                  </a:moveTo>
                  <a:cubicBezTo>
                    <a:pt x="3701" y="1"/>
                    <a:pt x="3488" y="18"/>
                    <a:pt x="3278" y="53"/>
                  </a:cubicBezTo>
                  <a:cubicBezTo>
                    <a:pt x="3248" y="57"/>
                    <a:pt x="3216" y="64"/>
                    <a:pt x="3186" y="68"/>
                  </a:cubicBezTo>
                  <a:cubicBezTo>
                    <a:pt x="1616" y="368"/>
                    <a:pt x="385" y="1598"/>
                    <a:pt x="89" y="3169"/>
                  </a:cubicBezTo>
                  <a:cubicBezTo>
                    <a:pt x="82" y="3202"/>
                    <a:pt x="74" y="3231"/>
                    <a:pt x="71" y="3260"/>
                  </a:cubicBezTo>
                  <a:cubicBezTo>
                    <a:pt x="1" y="3681"/>
                    <a:pt x="1" y="4110"/>
                    <a:pt x="71" y="4531"/>
                  </a:cubicBezTo>
                  <a:cubicBezTo>
                    <a:pt x="78" y="4564"/>
                    <a:pt x="82" y="4593"/>
                    <a:pt x="89" y="4622"/>
                  </a:cubicBezTo>
                  <a:cubicBezTo>
                    <a:pt x="385" y="6196"/>
                    <a:pt x="1612" y="7427"/>
                    <a:pt x="3186" y="7727"/>
                  </a:cubicBezTo>
                  <a:cubicBezTo>
                    <a:pt x="3216" y="7730"/>
                    <a:pt x="3248" y="7738"/>
                    <a:pt x="3278" y="7741"/>
                  </a:cubicBezTo>
                  <a:cubicBezTo>
                    <a:pt x="3488" y="7776"/>
                    <a:pt x="3701" y="7794"/>
                    <a:pt x="3913" y="7794"/>
                  </a:cubicBezTo>
                  <a:cubicBezTo>
                    <a:pt x="4125" y="7794"/>
                    <a:pt x="4338" y="7776"/>
                    <a:pt x="4548" y="7741"/>
                  </a:cubicBezTo>
                  <a:lnTo>
                    <a:pt x="4640" y="7727"/>
                  </a:lnTo>
                  <a:cubicBezTo>
                    <a:pt x="6210" y="7427"/>
                    <a:pt x="7441" y="6196"/>
                    <a:pt x="7741" y="4626"/>
                  </a:cubicBezTo>
                  <a:cubicBezTo>
                    <a:pt x="7744" y="4596"/>
                    <a:pt x="7752" y="4564"/>
                    <a:pt x="7755" y="4534"/>
                  </a:cubicBezTo>
                  <a:cubicBezTo>
                    <a:pt x="7792" y="4326"/>
                    <a:pt x="7807" y="4110"/>
                    <a:pt x="7807" y="3897"/>
                  </a:cubicBezTo>
                  <a:cubicBezTo>
                    <a:pt x="7807" y="3685"/>
                    <a:pt x="7792" y="3472"/>
                    <a:pt x="7755" y="3260"/>
                  </a:cubicBezTo>
                  <a:cubicBezTo>
                    <a:pt x="7752" y="3227"/>
                    <a:pt x="7744" y="3198"/>
                    <a:pt x="7741" y="3169"/>
                  </a:cubicBezTo>
                  <a:cubicBezTo>
                    <a:pt x="7441" y="1598"/>
                    <a:pt x="6210" y="368"/>
                    <a:pt x="4640" y="68"/>
                  </a:cubicBezTo>
                  <a:cubicBezTo>
                    <a:pt x="4610" y="64"/>
                    <a:pt x="4581" y="57"/>
                    <a:pt x="4548" y="53"/>
                  </a:cubicBezTo>
                  <a:cubicBezTo>
                    <a:pt x="4338" y="18"/>
                    <a:pt x="4125" y="1"/>
                    <a:pt x="39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76538" y="2347439"/>
              <a:ext cx="888301" cy="815797"/>
            </a:xfrm>
            <a:custGeom>
              <a:avLst/>
              <a:gdLst/>
              <a:ahLst/>
              <a:cxnLst/>
              <a:rect l="l" t="t" r="r" b="b"/>
              <a:pathLst>
                <a:path w="5207" h="4782" extrusionOk="0">
                  <a:moveTo>
                    <a:pt x="2593" y="0"/>
                  </a:moveTo>
                  <a:cubicBezTo>
                    <a:pt x="2132" y="0"/>
                    <a:pt x="1670" y="133"/>
                    <a:pt x="1268" y="403"/>
                  </a:cubicBezTo>
                  <a:cubicBezTo>
                    <a:pt x="393" y="985"/>
                    <a:pt x="1" y="2072"/>
                    <a:pt x="305" y="3083"/>
                  </a:cubicBezTo>
                  <a:cubicBezTo>
                    <a:pt x="612" y="4090"/>
                    <a:pt x="1538" y="4778"/>
                    <a:pt x="2593" y="4782"/>
                  </a:cubicBezTo>
                  <a:cubicBezTo>
                    <a:pt x="2599" y="4782"/>
                    <a:pt x="2605" y="4782"/>
                    <a:pt x="2611" y="4782"/>
                  </a:cubicBezTo>
                  <a:cubicBezTo>
                    <a:pt x="3570" y="4782"/>
                    <a:pt x="4437" y="4198"/>
                    <a:pt x="4801" y="3306"/>
                  </a:cubicBezTo>
                  <a:cubicBezTo>
                    <a:pt x="5207" y="2336"/>
                    <a:pt x="4925" y="1212"/>
                    <a:pt x="4112" y="546"/>
                  </a:cubicBezTo>
                  <a:cubicBezTo>
                    <a:pt x="3673" y="184"/>
                    <a:pt x="3134" y="0"/>
                    <a:pt x="2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710998" y="2376781"/>
              <a:ext cx="785772" cy="755235"/>
            </a:xfrm>
            <a:custGeom>
              <a:avLst/>
              <a:gdLst/>
              <a:ahLst/>
              <a:cxnLst/>
              <a:rect l="l" t="t" r="r" b="b"/>
              <a:pathLst>
                <a:path w="4606" h="4427" extrusionOk="0">
                  <a:moveTo>
                    <a:pt x="2391" y="0"/>
                  </a:moveTo>
                  <a:cubicBezTo>
                    <a:pt x="2179" y="0"/>
                    <a:pt x="1963" y="31"/>
                    <a:pt x="1750" y="95"/>
                  </a:cubicBezTo>
                  <a:cubicBezTo>
                    <a:pt x="659" y="425"/>
                    <a:pt x="0" y="1531"/>
                    <a:pt x="223" y="2644"/>
                  </a:cubicBezTo>
                  <a:cubicBezTo>
                    <a:pt x="429" y="3687"/>
                    <a:pt x="1344" y="4427"/>
                    <a:pt x="2386" y="4427"/>
                  </a:cubicBezTo>
                  <a:cubicBezTo>
                    <a:pt x="2459" y="4427"/>
                    <a:pt x="2533" y="4423"/>
                    <a:pt x="2607" y="4416"/>
                  </a:cubicBezTo>
                  <a:cubicBezTo>
                    <a:pt x="3742" y="4306"/>
                    <a:pt x="4606" y="3354"/>
                    <a:pt x="4606" y="2215"/>
                  </a:cubicBezTo>
                  <a:cubicBezTo>
                    <a:pt x="4606" y="1922"/>
                    <a:pt x="4547" y="1633"/>
                    <a:pt x="4438" y="1366"/>
                  </a:cubicBezTo>
                  <a:cubicBezTo>
                    <a:pt x="4084" y="521"/>
                    <a:pt x="3264" y="0"/>
                    <a:pt x="2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803291" y="2468904"/>
              <a:ext cx="627287" cy="570307"/>
            </a:xfrm>
            <a:custGeom>
              <a:avLst/>
              <a:gdLst/>
              <a:ahLst/>
              <a:cxnLst/>
              <a:rect l="l" t="t" r="r" b="b"/>
              <a:pathLst>
                <a:path w="3677" h="3343" extrusionOk="0">
                  <a:moveTo>
                    <a:pt x="1837" y="1"/>
                  </a:moveTo>
                  <a:cubicBezTo>
                    <a:pt x="1079" y="1"/>
                    <a:pt x="395" y="519"/>
                    <a:pt x="213" y="1287"/>
                  </a:cubicBezTo>
                  <a:cubicBezTo>
                    <a:pt x="1" y="2188"/>
                    <a:pt x="557" y="3085"/>
                    <a:pt x="1454" y="3297"/>
                  </a:cubicBezTo>
                  <a:cubicBezTo>
                    <a:pt x="1584" y="3328"/>
                    <a:pt x="1713" y="3342"/>
                    <a:pt x="1840" y="3342"/>
                  </a:cubicBezTo>
                  <a:cubicBezTo>
                    <a:pt x="2596" y="3342"/>
                    <a:pt x="3283" y="2824"/>
                    <a:pt x="3464" y="2056"/>
                  </a:cubicBezTo>
                  <a:cubicBezTo>
                    <a:pt x="3677" y="1159"/>
                    <a:pt x="3120" y="258"/>
                    <a:pt x="2223" y="46"/>
                  </a:cubicBezTo>
                  <a:cubicBezTo>
                    <a:pt x="2094" y="15"/>
                    <a:pt x="1964" y="1"/>
                    <a:pt x="1837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1793944" y="3462116"/>
              <a:ext cx="878918" cy="816650"/>
            </a:xfrm>
            <a:custGeom>
              <a:avLst/>
              <a:gdLst/>
              <a:ahLst/>
              <a:cxnLst/>
              <a:rect l="l" t="t" r="r" b="b"/>
              <a:pathLst>
                <a:path w="5152" h="4787" extrusionOk="0">
                  <a:moveTo>
                    <a:pt x="2580" y="1"/>
                  </a:moveTo>
                  <a:cubicBezTo>
                    <a:pt x="2225" y="1"/>
                    <a:pt x="1866" y="80"/>
                    <a:pt x="1531" y="243"/>
                  </a:cubicBezTo>
                  <a:cubicBezTo>
                    <a:pt x="532" y="733"/>
                    <a:pt x="1" y="1846"/>
                    <a:pt x="250" y="2930"/>
                  </a:cubicBezTo>
                  <a:cubicBezTo>
                    <a:pt x="502" y="4018"/>
                    <a:pt x="1465" y="4783"/>
                    <a:pt x="2582" y="4786"/>
                  </a:cubicBezTo>
                  <a:cubicBezTo>
                    <a:pt x="3318" y="4786"/>
                    <a:pt x="4013" y="4446"/>
                    <a:pt x="4467" y="3864"/>
                  </a:cubicBezTo>
                  <a:cubicBezTo>
                    <a:pt x="5152" y="2985"/>
                    <a:pt x="5141" y="1751"/>
                    <a:pt x="4438" y="887"/>
                  </a:cubicBezTo>
                  <a:cubicBezTo>
                    <a:pt x="3973" y="311"/>
                    <a:pt x="3284" y="1"/>
                    <a:pt x="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1827722" y="3491800"/>
              <a:ext cx="785943" cy="756259"/>
            </a:xfrm>
            <a:custGeom>
              <a:avLst/>
              <a:gdLst/>
              <a:ahLst/>
              <a:cxnLst/>
              <a:rect l="l" t="t" r="r" b="b"/>
              <a:pathLst>
                <a:path w="4607" h="4433" extrusionOk="0">
                  <a:moveTo>
                    <a:pt x="2383" y="0"/>
                  </a:moveTo>
                  <a:cubicBezTo>
                    <a:pt x="1735" y="0"/>
                    <a:pt x="1103" y="285"/>
                    <a:pt x="674" y="808"/>
                  </a:cubicBezTo>
                  <a:cubicBezTo>
                    <a:pt x="52" y="1563"/>
                    <a:pt x="0" y="2635"/>
                    <a:pt x="542" y="3448"/>
                  </a:cubicBezTo>
                  <a:cubicBezTo>
                    <a:pt x="961" y="4076"/>
                    <a:pt x="1657" y="4433"/>
                    <a:pt x="2384" y="4433"/>
                  </a:cubicBezTo>
                  <a:cubicBezTo>
                    <a:pt x="2598" y="4433"/>
                    <a:pt x="2815" y="4402"/>
                    <a:pt x="3028" y="4338"/>
                  </a:cubicBezTo>
                  <a:cubicBezTo>
                    <a:pt x="3962" y="4056"/>
                    <a:pt x="4603" y="3192"/>
                    <a:pt x="4603" y="2218"/>
                  </a:cubicBezTo>
                  <a:cubicBezTo>
                    <a:pt x="4606" y="1321"/>
                    <a:pt x="4064" y="512"/>
                    <a:pt x="3237" y="171"/>
                  </a:cubicBezTo>
                  <a:cubicBezTo>
                    <a:pt x="2960" y="56"/>
                    <a:pt x="2670" y="0"/>
                    <a:pt x="2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1921379" y="3584945"/>
              <a:ext cx="625410" cy="570478"/>
            </a:xfrm>
            <a:custGeom>
              <a:avLst/>
              <a:gdLst/>
              <a:ahLst/>
              <a:cxnLst/>
              <a:rect l="l" t="t" r="r" b="b"/>
              <a:pathLst>
                <a:path w="3666" h="3344" extrusionOk="0">
                  <a:moveTo>
                    <a:pt x="1833" y="1"/>
                  </a:moveTo>
                  <a:cubicBezTo>
                    <a:pt x="1406" y="1"/>
                    <a:pt x="978" y="164"/>
                    <a:pt x="652" y="489"/>
                  </a:cubicBezTo>
                  <a:cubicBezTo>
                    <a:pt x="1" y="1145"/>
                    <a:pt x="1" y="2199"/>
                    <a:pt x="652" y="2855"/>
                  </a:cubicBezTo>
                  <a:cubicBezTo>
                    <a:pt x="978" y="3180"/>
                    <a:pt x="1406" y="3343"/>
                    <a:pt x="1833" y="3343"/>
                  </a:cubicBezTo>
                  <a:cubicBezTo>
                    <a:pt x="2260" y="3343"/>
                    <a:pt x="2688" y="3180"/>
                    <a:pt x="3014" y="2855"/>
                  </a:cubicBezTo>
                  <a:cubicBezTo>
                    <a:pt x="3665" y="2199"/>
                    <a:pt x="3665" y="1145"/>
                    <a:pt x="3014" y="489"/>
                  </a:cubicBezTo>
                  <a:cubicBezTo>
                    <a:pt x="2688" y="164"/>
                    <a:pt x="2260" y="1"/>
                    <a:pt x="1833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2913909" y="2346415"/>
              <a:ext cx="889495" cy="816821"/>
            </a:xfrm>
            <a:custGeom>
              <a:avLst/>
              <a:gdLst/>
              <a:ahLst/>
              <a:cxnLst/>
              <a:rect l="l" t="t" r="r" b="b"/>
              <a:pathLst>
                <a:path w="5214" h="4788" extrusionOk="0">
                  <a:moveTo>
                    <a:pt x="2554" y="0"/>
                  </a:moveTo>
                  <a:cubicBezTo>
                    <a:pt x="2295" y="0"/>
                    <a:pt x="2032" y="42"/>
                    <a:pt x="1776" y="131"/>
                  </a:cubicBezTo>
                  <a:cubicBezTo>
                    <a:pt x="670" y="511"/>
                    <a:pt x="0" y="1635"/>
                    <a:pt x="194" y="2789"/>
                  </a:cubicBezTo>
                  <a:cubicBezTo>
                    <a:pt x="385" y="3942"/>
                    <a:pt x="1384" y="4788"/>
                    <a:pt x="2556" y="4788"/>
                  </a:cubicBezTo>
                  <a:cubicBezTo>
                    <a:pt x="3087" y="4788"/>
                    <a:pt x="3607" y="4608"/>
                    <a:pt x="4024" y="4279"/>
                  </a:cubicBezTo>
                  <a:cubicBezTo>
                    <a:pt x="4947" y="3561"/>
                    <a:pt x="5214" y="2280"/>
                    <a:pt x="4657" y="1251"/>
                  </a:cubicBezTo>
                  <a:cubicBezTo>
                    <a:pt x="4230" y="463"/>
                    <a:pt x="3411" y="0"/>
                    <a:pt x="2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2932675" y="2376952"/>
              <a:ext cx="795155" cy="756259"/>
            </a:xfrm>
            <a:custGeom>
              <a:avLst/>
              <a:gdLst/>
              <a:ahLst/>
              <a:cxnLst/>
              <a:rect l="l" t="t" r="r" b="b"/>
              <a:pathLst>
                <a:path w="4661" h="4433" extrusionOk="0">
                  <a:moveTo>
                    <a:pt x="2445" y="0"/>
                  </a:moveTo>
                  <a:cubicBezTo>
                    <a:pt x="1949" y="0"/>
                    <a:pt x="1454" y="166"/>
                    <a:pt x="1047" y="497"/>
                  </a:cubicBezTo>
                  <a:cubicBezTo>
                    <a:pt x="245" y="1145"/>
                    <a:pt x="0" y="2262"/>
                    <a:pt x="454" y="3188"/>
                  </a:cubicBezTo>
                  <a:cubicBezTo>
                    <a:pt x="832" y="3963"/>
                    <a:pt x="1612" y="4432"/>
                    <a:pt x="2441" y="4432"/>
                  </a:cubicBezTo>
                  <a:cubicBezTo>
                    <a:pt x="2608" y="4432"/>
                    <a:pt x="2776" y="4413"/>
                    <a:pt x="2944" y="4374"/>
                  </a:cubicBezTo>
                  <a:cubicBezTo>
                    <a:pt x="3950" y="4144"/>
                    <a:pt x="4661" y="3247"/>
                    <a:pt x="4661" y="2214"/>
                  </a:cubicBezTo>
                  <a:cubicBezTo>
                    <a:pt x="4661" y="1533"/>
                    <a:pt x="4346" y="889"/>
                    <a:pt x="3808" y="468"/>
                  </a:cubicBezTo>
                  <a:cubicBezTo>
                    <a:pt x="3406" y="156"/>
                    <a:pt x="2925" y="0"/>
                    <a:pt x="24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032474" y="2468562"/>
              <a:ext cx="628481" cy="570307"/>
            </a:xfrm>
            <a:custGeom>
              <a:avLst/>
              <a:gdLst/>
              <a:ahLst/>
              <a:cxnLst/>
              <a:rect l="l" t="t" r="r" b="b"/>
              <a:pathLst>
                <a:path w="3684" h="3343" extrusionOk="0">
                  <a:moveTo>
                    <a:pt x="1840" y="1"/>
                  </a:moveTo>
                  <a:cubicBezTo>
                    <a:pt x="1087" y="1"/>
                    <a:pt x="405" y="513"/>
                    <a:pt x="221" y="1278"/>
                  </a:cubicBezTo>
                  <a:cubicBezTo>
                    <a:pt x="1" y="2175"/>
                    <a:pt x="554" y="3079"/>
                    <a:pt x="1451" y="3295"/>
                  </a:cubicBezTo>
                  <a:cubicBezTo>
                    <a:pt x="1583" y="3327"/>
                    <a:pt x="1715" y="3342"/>
                    <a:pt x="1844" y="3342"/>
                  </a:cubicBezTo>
                  <a:cubicBezTo>
                    <a:pt x="2598" y="3342"/>
                    <a:pt x="3281" y="2830"/>
                    <a:pt x="3468" y="2065"/>
                  </a:cubicBezTo>
                  <a:cubicBezTo>
                    <a:pt x="3684" y="1168"/>
                    <a:pt x="3131" y="264"/>
                    <a:pt x="2234" y="48"/>
                  </a:cubicBezTo>
                  <a:cubicBezTo>
                    <a:pt x="2102" y="16"/>
                    <a:pt x="1970" y="1"/>
                    <a:pt x="1840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2334905" y="3001335"/>
              <a:ext cx="3241" cy="171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0" y="0"/>
                  </a:moveTo>
                  <a:cubicBezTo>
                    <a:pt x="8" y="0"/>
                    <a:pt x="11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C6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1" name="Google Shape;1251;p29"/>
            <p:cNvGrpSpPr/>
            <p:nvPr/>
          </p:nvGrpSpPr>
          <p:grpSpPr>
            <a:xfrm>
              <a:off x="1833934" y="2244619"/>
              <a:ext cx="795204" cy="1052361"/>
              <a:chOff x="4277468" y="4565438"/>
              <a:chExt cx="1590408" cy="2104721"/>
            </a:xfrm>
          </p:grpSpPr>
          <p:sp>
            <p:nvSpPr>
              <p:cNvPr id="1252" name="Google Shape;1252;p29"/>
              <p:cNvSpPr/>
              <p:nvPr/>
            </p:nvSpPr>
            <p:spPr>
              <a:xfrm>
                <a:off x="4558974" y="6218344"/>
                <a:ext cx="1040600" cy="45181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884" extrusionOk="0">
                    <a:moveTo>
                      <a:pt x="0" y="1"/>
                    </a:moveTo>
                    <a:lnTo>
                      <a:pt x="0" y="239"/>
                    </a:lnTo>
                    <a:cubicBezTo>
                      <a:pt x="4" y="473"/>
                      <a:pt x="191" y="664"/>
                      <a:pt x="425" y="664"/>
                    </a:cubicBezTo>
                    <a:lnTo>
                      <a:pt x="623" y="664"/>
                    </a:lnTo>
                    <a:lnTo>
                      <a:pt x="623" y="773"/>
                    </a:lnTo>
                    <a:cubicBezTo>
                      <a:pt x="623" y="832"/>
                      <a:pt x="670" y="883"/>
                      <a:pt x="733" y="883"/>
                    </a:cubicBezTo>
                    <a:lnTo>
                      <a:pt x="1304" y="883"/>
                    </a:lnTo>
                    <a:cubicBezTo>
                      <a:pt x="1366" y="883"/>
                      <a:pt x="1414" y="832"/>
                      <a:pt x="1414" y="773"/>
                    </a:cubicBezTo>
                    <a:lnTo>
                      <a:pt x="1414" y="664"/>
                    </a:lnTo>
                    <a:lnTo>
                      <a:pt x="1611" y="664"/>
                    </a:lnTo>
                    <a:cubicBezTo>
                      <a:pt x="1846" y="664"/>
                      <a:pt x="2036" y="473"/>
                      <a:pt x="2036" y="239"/>
                    </a:cubicBezTo>
                    <a:lnTo>
                      <a:pt x="2036" y="1"/>
                    </a:lnTo>
                    <a:cubicBezTo>
                      <a:pt x="1919" y="107"/>
                      <a:pt x="1769" y="166"/>
                      <a:pt x="1611" y="166"/>
                    </a:cubicBezTo>
                    <a:lnTo>
                      <a:pt x="425" y="166"/>
                    </a:lnTo>
                    <a:cubicBezTo>
                      <a:pt x="268" y="166"/>
                      <a:pt x="118" y="107"/>
                      <a:pt x="0" y="1"/>
                    </a:cubicBezTo>
                    <a:close/>
                  </a:path>
                </a:pathLst>
              </a:custGeom>
              <a:solidFill>
                <a:srgbClr val="6491E9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29"/>
              <p:cNvSpPr/>
              <p:nvPr/>
            </p:nvSpPr>
            <p:spPr>
              <a:xfrm>
                <a:off x="4277468" y="4565438"/>
                <a:ext cx="1590408" cy="1573798"/>
              </a:xfrm>
              <a:custGeom>
                <a:avLst/>
                <a:gdLst/>
                <a:ahLst/>
                <a:cxnLst/>
                <a:rect l="l" t="t" r="r" b="b"/>
                <a:pathLst>
                  <a:path w="203377" h="201253" extrusionOk="0">
                    <a:moveTo>
                      <a:pt x="64255" y="93777"/>
                    </a:moveTo>
                    <a:cubicBezTo>
                      <a:pt x="60975" y="93777"/>
                      <a:pt x="58273" y="98600"/>
                      <a:pt x="58273" y="104196"/>
                    </a:cubicBezTo>
                    <a:cubicBezTo>
                      <a:pt x="58273" y="104968"/>
                      <a:pt x="58273" y="105547"/>
                      <a:pt x="58466" y="106319"/>
                    </a:cubicBezTo>
                    <a:cubicBezTo>
                      <a:pt x="58466" y="106319"/>
                      <a:pt x="58467" y="106320"/>
                      <a:pt x="58467" y="106321"/>
                    </a:cubicBezTo>
                    <a:lnTo>
                      <a:pt x="58467" y="106321"/>
                    </a:lnTo>
                    <a:cubicBezTo>
                      <a:pt x="59046" y="111144"/>
                      <a:pt x="61361" y="114809"/>
                      <a:pt x="64255" y="114809"/>
                    </a:cubicBezTo>
                    <a:cubicBezTo>
                      <a:pt x="67149" y="114809"/>
                      <a:pt x="70237" y="109985"/>
                      <a:pt x="70237" y="104582"/>
                    </a:cubicBezTo>
                    <a:lnTo>
                      <a:pt x="70237" y="103810"/>
                    </a:lnTo>
                    <a:cubicBezTo>
                      <a:pt x="70044" y="98407"/>
                      <a:pt x="67342" y="93777"/>
                      <a:pt x="64255" y="93777"/>
                    </a:cubicBezTo>
                    <a:close/>
                    <a:moveTo>
                      <a:pt x="80463" y="93777"/>
                    </a:moveTo>
                    <a:cubicBezTo>
                      <a:pt x="80462" y="93777"/>
                      <a:pt x="80461" y="93777"/>
                      <a:pt x="80459" y="93777"/>
                    </a:cubicBezTo>
                    <a:lnTo>
                      <a:pt x="80459" y="93777"/>
                    </a:lnTo>
                    <a:cubicBezTo>
                      <a:pt x="77374" y="93781"/>
                      <a:pt x="74675" y="98410"/>
                      <a:pt x="74482" y="103617"/>
                    </a:cubicBezTo>
                    <a:lnTo>
                      <a:pt x="74482" y="104582"/>
                    </a:lnTo>
                    <a:cubicBezTo>
                      <a:pt x="74482" y="104582"/>
                      <a:pt x="74482" y="104582"/>
                      <a:pt x="74482" y="104582"/>
                    </a:cubicBezTo>
                    <a:lnTo>
                      <a:pt x="74482" y="104582"/>
                    </a:lnTo>
                    <a:cubicBezTo>
                      <a:pt x="74482" y="110178"/>
                      <a:pt x="77376" y="114809"/>
                      <a:pt x="80463" y="114809"/>
                    </a:cubicBezTo>
                    <a:cubicBezTo>
                      <a:pt x="83551" y="114809"/>
                      <a:pt x="86252" y="110178"/>
                      <a:pt x="86638" y="104775"/>
                    </a:cubicBezTo>
                    <a:lnTo>
                      <a:pt x="86638" y="103810"/>
                    </a:lnTo>
                    <a:cubicBezTo>
                      <a:pt x="86445" y="98407"/>
                      <a:pt x="83551" y="93777"/>
                      <a:pt x="80463" y="93777"/>
                    </a:cubicBezTo>
                    <a:close/>
                    <a:moveTo>
                      <a:pt x="96672" y="93777"/>
                    </a:moveTo>
                    <a:cubicBezTo>
                      <a:pt x="93584" y="93777"/>
                      <a:pt x="90883" y="98407"/>
                      <a:pt x="90690" y="103810"/>
                    </a:cubicBezTo>
                    <a:lnTo>
                      <a:pt x="90690" y="104775"/>
                    </a:lnTo>
                    <a:cubicBezTo>
                      <a:pt x="90883" y="110178"/>
                      <a:pt x="93584" y="114809"/>
                      <a:pt x="96672" y="114809"/>
                    </a:cubicBezTo>
                    <a:cubicBezTo>
                      <a:pt x="96704" y="114809"/>
                      <a:pt x="96736" y="114808"/>
                      <a:pt x="96768" y="114807"/>
                    </a:cubicBezTo>
                    <a:lnTo>
                      <a:pt x="96768" y="114807"/>
                    </a:lnTo>
                    <a:cubicBezTo>
                      <a:pt x="96800" y="114808"/>
                      <a:pt x="96832" y="114809"/>
                      <a:pt x="96865" y="114809"/>
                    </a:cubicBezTo>
                    <a:cubicBezTo>
                      <a:pt x="99952" y="114809"/>
                      <a:pt x="102653" y="110178"/>
                      <a:pt x="102846" y="104775"/>
                    </a:cubicBezTo>
                    <a:lnTo>
                      <a:pt x="102846" y="103810"/>
                    </a:lnTo>
                    <a:cubicBezTo>
                      <a:pt x="102653" y="98407"/>
                      <a:pt x="99759" y="93777"/>
                      <a:pt x="96865" y="93777"/>
                    </a:cubicBezTo>
                    <a:close/>
                    <a:moveTo>
                      <a:pt x="113073" y="93777"/>
                    </a:moveTo>
                    <a:cubicBezTo>
                      <a:pt x="113071" y="93777"/>
                      <a:pt x="113070" y="93777"/>
                      <a:pt x="113068" y="93777"/>
                    </a:cubicBezTo>
                    <a:lnTo>
                      <a:pt x="113068" y="93777"/>
                    </a:lnTo>
                    <a:cubicBezTo>
                      <a:pt x="109983" y="93781"/>
                      <a:pt x="107284" y="98410"/>
                      <a:pt x="107091" y="103617"/>
                    </a:cubicBezTo>
                    <a:lnTo>
                      <a:pt x="107091" y="104775"/>
                    </a:lnTo>
                    <a:cubicBezTo>
                      <a:pt x="107284" y="110178"/>
                      <a:pt x="109986" y="114809"/>
                      <a:pt x="113073" y="114809"/>
                    </a:cubicBezTo>
                    <a:cubicBezTo>
                      <a:pt x="116160" y="114809"/>
                      <a:pt x="118861" y="110178"/>
                      <a:pt x="119054" y="104775"/>
                    </a:cubicBezTo>
                    <a:lnTo>
                      <a:pt x="119054" y="103810"/>
                    </a:lnTo>
                    <a:cubicBezTo>
                      <a:pt x="118861" y="98407"/>
                      <a:pt x="116160" y="93777"/>
                      <a:pt x="113073" y="93777"/>
                    </a:cubicBezTo>
                    <a:close/>
                    <a:moveTo>
                      <a:pt x="129281" y="93777"/>
                    </a:moveTo>
                    <a:cubicBezTo>
                      <a:pt x="129279" y="93777"/>
                      <a:pt x="129278" y="93777"/>
                      <a:pt x="129276" y="93777"/>
                    </a:cubicBezTo>
                    <a:lnTo>
                      <a:pt x="129276" y="93777"/>
                    </a:lnTo>
                    <a:cubicBezTo>
                      <a:pt x="126191" y="93781"/>
                      <a:pt x="123492" y="98410"/>
                      <a:pt x="123299" y="103617"/>
                    </a:cubicBezTo>
                    <a:lnTo>
                      <a:pt x="123299" y="104775"/>
                    </a:lnTo>
                    <a:cubicBezTo>
                      <a:pt x="123492" y="110178"/>
                      <a:pt x="126194" y="114809"/>
                      <a:pt x="129281" y="114809"/>
                    </a:cubicBezTo>
                    <a:cubicBezTo>
                      <a:pt x="132368" y="114809"/>
                      <a:pt x="135070" y="110178"/>
                      <a:pt x="135263" y="104775"/>
                    </a:cubicBezTo>
                    <a:lnTo>
                      <a:pt x="135263" y="103810"/>
                    </a:lnTo>
                    <a:cubicBezTo>
                      <a:pt x="135070" y="98407"/>
                      <a:pt x="132368" y="93777"/>
                      <a:pt x="129281" y="93777"/>
                    </a:cubicBezTo>
                    <a:close/>
                    <a:moveTo>
                      <a:pt x="145489" y="93777"/>
                    </a:moveTo>
                    <a:cubicBezTo>
                      <a:pt x="145488" y="93777"/>
                      <a:pt x="145486" y="93777"/>
                      <a:pt x="145484" y="93777"/>
                    </a:cubicBezTo>
                    <a:lnTo>
                      <a:pt x="145484" y="93777"/>
                    </a:lnTo>
                    <a:cubicBezTo>
                      <a:pt x="142399" y="93782"/>
                      <a:pt x="139701" y="98410"/>
                      <a:pt x="139508" y="103617"/>
                    </a:cubicBezTo>
                    <a:lnTo>
                      <a:pt x="139508" y="104775"/>
                    </a:lnTo>
                    <a:cubicBezTo>
                      <a:pt x="139701" y="110178"/>
                      <a:pt x="142402" y="114809"/>
                      <a:pt x="145489" y="114809"/>
                    </a:cubicBezTo>
                    <a:cubicBezTo>
                      <a:pt x="148770" y="114809"/>
                      <a:pt x="151471" y="109792"/>
                      <a:pt x="151471" y="104196"/>
                    </a:cubicBezTo>
                    <a:cubicBezTo>
                      <a:pt x="151471" y="98600"/>
                      <a:pt x="148770" y="93777"/>
                      <a:pt x="145489" y="93777"/>
                    </a:cubicBezTo>
                    <a:close/>
                    <a:moveTo>
                      <a:pt x="72359" y="113458"/>
                    </a:moveTo>
                    <a:cubicBezTo>
                      <a:pt x="71008" y="116738"/>
                      <a:pt x="67921" y="118861"/>
                      <a:pt x="64255" y="119054"/>
                    </a:cubicBezTo>
                    <a:cubicBezTo>
                      <a:pt x="62133" y="119054"/>
                      <a:pt x="60010" y="118089"/>
                      <a:pt x="58466" y="116545"/>
                    </a:cubicBezTo>
                    <a:lnTo>
                      <a:pt x="58466" y="131596"/>
                    </a:lnTo>
                    <a:cubicBezTo>
                      <a:pt x="58273" y="133140"/>
                      <a:pt x="58852" y="134490"/>
                      <a:pt x="59817" y="135648"/>
                    </a:cubicBezTo>
                    <a:cubicBezTo>
                      <a:pt x="61004" y="136835"/>
                      <a:pt x="63184" y="137121"/>
                      <a:pt x="65431" y="137121"/>
                    </a:cubicBezTo>
                    <a:cubicBezTo>
                      <a:pt x="66470" y="137121"/>
                      <a:pt x="67524" y="137060"/>
                      <a:pt x="68500" y="136999"/>
                    </a:cubicBezTo>
                    <a:cubicBezTo>
                      <a:pt x="69393" y="136959"/>
                      <a:pt x="70229" y="136934"/>
                      <a:pt x="71010" y="136934"/>
                    </a:cubicBezTo>
                    <a:cubicBezTo>
                      <a:pt x="77823" y="136934"/>
                      <a:pt x="80463" y="138867"/>
                      <a:pt x="80463" y="150120"/>
                    </a:cubicBezTo>
                    <a:lnTo>
                      <a:pt x="80463" y="201253"/>
                    </a:lnTo>
                    <a:lnTo>
                      <a:pt x="129474" y="201253"/>
                    </a:lnTo>
                    <a:lnTo>
                      <a:pt x="129474" y="150120"/>
                    </a:lnTo>
                    <a:cubicBezTo>
                      <a:pt x="129474" y="138787"/>
                      <a:pt x="132072" y="136928"/>
                      <a:pt x="138763" y="136928"/>
                    </a:cubicBezTo>
                    <a:cubicBezTo>
                      <a:pt x="139591" y="136928"/>
                      <a:pt x="140481" y="136956"/>
                      <a:pt x="141437" y="136999"/>
                    </a:cubicBezTo>
                    <a:cubicBezTo>
                      <a:pt x="141999" y="136999"/>
                      <a:pt x="142585" y="137005"/>
                      <a:pt x="143180" y="137005"/>
                    </a:cubicBezTo>
                    <a:cubicBezTo>
                      <a:pt x="145858" y="137005"/>
                      <a:pt x="148699" y="136876"/>
                      <a:pt x="150120" y="135455"/>
                    </a:cubicBezTo>
                    <a:cubicBezTo>
                      <a:pt x="151085" y="134490"/>
                      <a:pt x="151664" y="132947"/>
                      <a:pt x="151471" y="131596"/>
                    </a:cubicBezTo>
                    <a:lnTo>
                      <a:pt x="151471" y="116352"/>
                    </a:lnTo>
                    <a:cubicBezTo>
                      <a:pt x="149927" y="117896"/>
                      <a:pt x="147805" y="119054"/>
                      <a:pt x="145489" y="119054"/>
                    </a:cubicBezTo>
                    <a:cubicBezTo>
                      <a:pt x="142016" y="118861"/>
                      <a:pt x="138736" y="116545"/>
                      <a:pt x="137385" y="113458"/>
                    </a:cubicBezTo>
                    <a:cubicBezTo>
                      <a:pt x="136035" y="117124"/>
                      <a:pt x="132706" y="118957"/>
                      <a:pt x="129378" y="118957"/>
                    </a:cubicBezTo>
                    <a:cubicBezTo>
                      <a:pt x="126049" y="118957"/>
                      <a:pt x="122721" y="117124"/>
                      <a:pt x="121370" y="113458"/>
                    </a:cubicBezTo>
                    <a:cubicBezTo>
                      <a:pt x="119826" y="116738"/>
                      <a:pt x="116739" y="118861"/>
                      <a:pt x="113073" y="119054"/>
                    </a:cubicBezTo>
                    <a:cubicBezTo>
                      <a:pt x="109600" y="119054"/>
                      <a:pt x="106319" y="116738"/>
                      <a:pt x="104969" y="113458"/>
                    </a:cubicBezTo>
                    <a:cubicBezTo>
                      <a:pt x="103425" y="116738"/>
                      <a:pt x="100338" y="118861"/>
                      <a:pt x="96865" y="119054"/>
                    </a:cubicBezTo>
                    <a:cubicBezTo>
                      <a:pt x="93198" y="118861"/>
                      <a:pt x="90111" y="116738"/>
                      <a:pt x="88567" y="113458"/>
                    </a:cubicBezTo>
                    <a:cubicBezTo>
                      <a:pt x="87217" y="116738"/>
                      <a:pt x="84129" y="118861"/>
                      <a:pt x="80463" y="119054"/>
                    </a:cubicBezTo>
                    <a:cubicBezTo>
                      <a:pt x="76990" y="118861"/>
                      <a:pt x="73903" y="116738"/>
                      <a:pt x="72359" y="113458"/>
                    </a:cubicBezTo>
                    <a:close/>
                    <a:moveTo>
                      <a:pt x="101495" y="0"/>
                    </a:moveTo>
                    <a:cubicBezTo>
                      <a:pt x="60589" y="0"/>
                      <a:pt x="24506" y="26628"/>
                      <a:pt x="12157" y="65605"/>
                    </a:cubicBezTo>
                    <a:cubicBezTo>
                      <a:pt x="1" y="104582"/>
                      <a:pt x="14472" y="147032"/>
                      <a:pt x="48047" y="170380"/>
                    </a:cubicBezTo>
                    <a:lnTo>
                      <a:pt x="48047" y="178870"/>
                    </a:lnTo>
                    <a:cubicBezTo>
                      <a:pt x="48047" y="191219"/>
                      <a:pt x="57888" y="201253"/>
                      <a:pt x="70237" y="201253"/>
                    </a:cubicBezTo>
                    <a:lnTo>
                      <a:pt x="76218" y="201253"/>
                    </a:lnTo>
                    <a:lnTo>
                      <a:pt x="76218" y="150120"/>
                    </a:lnTo>
                    <a:cubicBezTo>
                      <a:pt x="76218" y="141051"/>
                      <a:pt x="75061" y="141051"/>
                      <a:pt x="70816" y="141051"/>
                    </a:cubicBezTo>
                    <a:lnTo>
                      <a:pt x="68693" y="141051"/>
                    </a:lnTo>
                    <a:cubicBezTo>
                      <a:pt x="67582" y="141106"/>
                      <a:pt x="66374" y="141178"/>
                      <a:pt x="65144" y="141178"/>
                    </a:cubicBezTo>
                    <a:cubicBezTo>
                      <a:pt x="62104" y="141178"/>
                      <a:pt x="58928" y="140740"/>
                      <a:pt x="56730" y="138542"/>
                    </a:cubicBezTo>
                    <a:cubicBezTo>
                      <a:pt x="54993" y="136613"/>
                      <a:pt x="54028" y="134104"/>
                      <a:pt x="54221" y="131403"/>
                    </a:cubicBezTo>
                    <a:lnTo>
                      <a:pt x="54221" y="105740"/>
                    </a:lnTo>
                    <a:cubicBezTo>
                      <a:pt x="54028" y="105161"/>
                      <a:pt x="54028" y="104775"/>
                      <a:pt x="54221" y="104196"/>
                    </a:cubicBezTo>
                    <a:cubicBezTo>
                      <a:pt x="54221" y="95899"/>
                      <a:pt x="58659" y="89531"/>
                      <a:pt x="64448" y="89531"/>
                    </a:cubicBezTo>
                    <a:cubicBezTo>
                      <a:pt x="67921" y="89724"/>
                      <a:pt x="71201" y="91847"/>
                      <a:pt x="72552" y="95320"/>
                    </a:cubicBezTo>
                    <a:cubicBezTo>
                      <a:pt x="73903" y="92040"/>
                      <a:pt x="76990" y="89724"/>
                      <a:pt x="80463" y="89531"/>
                    </a:cubicBezTo>
                    <a:cubicBezTo>
                      <a:pt x="84129" y="89724"/>
                      <a:pt x="87217" y="91847"/>
                      <a:pt x="88760" y="95127"/>
                    </a:cubicBezTo>
                    <a:cubicBezTo>
                      <a:pt x="90111" y="91847"/>
                      <a:pt x="93198" y="89724"/>
                      <a:pt x="96865" y="89531"/>
                    </a:cubicBezTo>
                    <a:cubicBezTo>
                      <a:pt x="100338" y="89724"/>
                      <a:pt x="103618" y="91847"/>
                      <a:pt x="104969" y="95127"/>
                    </a:cubicBezTo>
                    <a:cubicBezTo>
                      <a:pt x="106319" y="91847"/>
                      <a:pt x="109407" y="89724"/>
                      <a:pt x="113073" y="89531"/>
                    </a:cubicBezTo>
                    <a:cubicBezTo>
                      <a:pt x="116739" y="89724"/>
                      <a:pt x="119826" y="91847"/>
                      <a:pt x="121370" y="95320"/>
                    </a:cubicBezTo>
                    <a:cubicBezTo>
                      <a:pt x="122624" y="91461"/>
                      <a:pt x="126001" y="89531"/>
                      <a:pt x="129402" y="89531"/>
                    </a:cubicBezTo>
                    <a:cubicBezTo>
                      <a:pt x="132803" y="89531"/>
                      <a:pt x="136227" y="91461"/>
                      <a:pt x="137578" y="95320"/>
                    </a:cubicBezTo>
                    <a:cubicBezTo>
                      <a:pt x="138929" y="91847"/>
                      <a:pt x="142016" y="89724"/>
                      <a:pt x="145682" y="89531"/>
                    </a:cubicBezTo>
                    <a:cubicBezTo>
                      <a:pt x="151471" y="89531"/>
                      <a:pt x="155909" y="95899"/>
                      <a:pt x="155909" y="104196"/>
                    </a:cubicBezTo>
                    <a:lnTo>
                      <a:pt x="155909" y="131596"/>
                    </a:lnTo>
                    <a:cubicBezTo>
                      <a:pt x="156102" y="134104"/>
                      <a:pt x="155137" y="136806"/>
                      <a:pt x="153401" y="138542"/>
                    </a:cubicBezTo>
                    <a:cubicBezTo>
                      <a:pt x="150916" y="140881"/>
                      <a:pt x="147546" y="141337"/>
                      <a:pt x="144380" y="141337"/>
                    </a:cubicBezTo>
                    <a:cubicBezTo>
                      <a:pt x="143366" y="141337"/>
                      <a:pt x="142373" y="141290"/>
                      <a:pt x="141437" y="141244"/>
                    </a:cubicBezTo>
                    <a:lnTo>
                      <a:pt x="139122" y="141244"/>
                    </a:lnTo>
                    <a:cubicBezTo>
                      <a:pt x="135070" y="141244"/>
                      <a:pt x="133912" y="141244"/>
                      <a:pt x="133912" y="150120"/>
                    </a:cubicBezTo>
                    <a:lnTo>
                      <a:pt x="133912" y="201253"/>
                    </a:lnTo>
                    <a:cubicBezTo>
                      <a:pt x="145875" y="200674"/>
                      <a:pt x="155330" y="190833"/>
                      <a:pt x="155330" y="178870"/>
                    </a:cubicBezTo>
                    <a:lnTo>
                      <a:pt x="155330" y="170380"/>
                    </a:lnTo>
                    <a:cubicBezTo>
                      <a:pt x="188904" y="147032"/>
                      <a:pt x="203376" y="104582"/>
                      <a:pt x="191027" y="65412"/>
                    </a:cubicBezTo>
                    <a:cubicBezTo>
                      <a:pt x="178678" y="26435"/>
                      <a:pt x="142402" y="0"/>
                      <a:pt x="101495" y="0"/>
                    </a:cubicBezTo>
                    <a:close/>
                  </a:path>
                </a:pathLst>
              </a:custGeom>
              <a:solidFill>
                <a:srgbClr val="FFD00D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4" name="Google Shape;1254;p29"/>
            <p:cNvSpPr/>
            <p:nvPr/>
          </p:nvSpPr>
          <p:spPr>
            <a:xfrm>
              <a:off x="1808956" y="1232250"/>
              <a:ext cx="877042" cy="815456"/>
            </a:xfrm>
            <a:custGeom>
              <a:avLst/>
              <a:gdLst/>
              <a:ahLst/>
              <a:cxnLst/>
              <a:rect l="l" t="t" r="r" b="b"/>
              <a:pathLst>
                <a:path w="5141" h="4780" extrusionOk="0">
                  <a:moveTo>
                    <a:pt x="2499" y="0"/>
                  </a:moveTo>
                  <a:cubicBezTo>
                    <a:pt x="2345" y="0"/>
                    <a:pt x="2189" y="15"/>
                    <a:pt x="2033" y="46"/>
                  </a:cubicBezTo>
                  <a:cubicBezTo>
                    <a:pt x="824" y="288"/>
                    <a:pt x="1" y="1401"/>
                    <a:pt x="118" y="2620"/>
                  </a:cubicBezTo>
                  <a:cubicBezTo>
                    <a:pt x="239" y="3843"/>
                    <a:pt x="1264" y="4776"/>
                    <a:pt x="2494" y="4780"/>
                  </a:cubicBezTo>
                  <a:cubicBezTo>
                    <a:pt x="2809" y="4780"/>
                    <a:pt x="3124" y="4718"/>
                    <a:pt x="3413" y="4597"/>
                  </a:cubicBezTo>
                  <a:cubicBezTo>
                    <a:pt x="4548" y="4124"/>
                    <a:pt x="5141" y="2869"/>
                    <a:pt x="4782" y="1693"/>
                  </a:cubicBezTo>
                  <a:cubicBezTo>
                    <a:pt x="4473" y="671"/>
                    <a:pt x="3532" y="0"/>
                    <a:pt x="24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1816463" y="1261081"/>
              <a:ext cx="796520" cy="756771"/>
            </a:xfrm>
            <a:custGeom>
              <a:avLst/>
              <a:gdLst/>
              <a:ahLst/>
              <a:cxnLst/>
              <a:rect l="l" t="t" r="r" b="b"/>
              <a:pathLst>
                <a:path w="4669" h="4436" extrusionOk="0">
                  <a:moveTo>
                    <a:pt x="2449" y="1"/>
                  </a:moveTo>
                  <a:cubicBezTo>
                    <a:pt x="2091" y="1"/>
                    <a:pt x="1729" y="88"/>
                    <a:pt x="1395" y="269"/>
                  </a:cubicBezTo>
                  <a:cubicBezTo>
                    <a:pt x="440" y="785"/>
                    <a:pt x="0" y="1912"/>
                    <a:pt x="356" y="2938"/>
                  </a:cubicBezTo>
                  <a:cubicBezTo>
                    <a:pt x="667" y="3846"/>
                    <a:pt x="1519" y="4435"/>
                    <a:pt x="2453" y="4435"/>
                  </a:cubicBezTo>
                  <a:cubicBezTo>
                    <a:pt x="2573" y="4435"/>
                    <a:pt x="2694" y="4426"/>
                    <a:pt x="2816" y="4406"/>
                  </a:cubicBezTo>
                  <a:cubicBezTo>
                    <a:pt x="3885" y="4226"/>
                    <a:pt x="4669" y="3300"/>
                    <a:pt x="4669" y="2216"/>
                  </a:cubicBezTo>
                  <a:cubicBezTo>
                    <a:pt x="4665" y="1722"/>
                    <a:pt x="4500" y="1246"/>
                    <a:pt x="4200" y="854"/>
                  </a:cubicBezTo>
                  <a:cubicBezTo>
                    <a:pt x="3767" y="300"/>
                    <a:pt x="3114" y="1"/>
                    <a:pt x="2449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1921379" y="1354056"/>
              <a:ext cx="625410" cy="570307"/>
            </a:xfrm>
            <a:custGeom>
              <a:avLst/>
              <a:gdLst/>
              <a:ahLst/>
              <a:cxnLst/>
              <a:rect l="l" t="t" r="r" b="b"/>
              <a:pathLst>
                <a:path w="3666" h="3343" extrusionOk="0">
                  <a:moveTo>
                    <a:pt x="1833" y="1"/>
                  </a:moveTo>
                  <a:cubicBezTo>
                    <a:pt x="1406" y="1"/>
                    <a:pt x="978" y="165"/>
                    <a:pt x="652" y="492"/>
                  </a:cubicBezTo>
                  <a:cubicBezTo>
                    <a:pt x="1" y="1144"/>
                    <a:pt x="1" y="2202"/>
                    <a:pt x="652" y="2854"/>
                  </a:cubicBezTo>
                  <a:cubicBezTo>
                    <a:pt x="978" y="3180"/>
                    <a:pt x="1406" y="3343"/>
                    <a:pt x="1833" y="3343"/>
                  </a:cubicBezTo>
                  <a:cubicBezTo>
                    <a:pt x="2260" y="3343"/>
                    <a:pt x="2688" y="3180"/>
                    <a:pt x="3014" y="2854"/>
                  </a:cubicBezTo>
                  <a:cubicBezTo>
                    <a:pt x="3665" y="2202"/>
                    <a:pt x="3665" y="1144"/>
                    <a:pt x="3014" y="492"/>
                  </a:cubicBezTo>
                  <a:cubicBezTo>
                    <a:pt x="2688" y="165"/>
                    <a:pt x="2260" y="1"/>
                    <a:pt x="1833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 txBox="1"/>
            <p:nvPr/>
          </p:nvSpPr>
          <p:spPr>
            <a:xfrm>
              <a:off x="1958575" y="1447819"/>
              <a:ext cx="577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8" name="Google Shape;1258;p29"/>
            <p:cNvSpPr txBox="1"/>
            <p:nvPr/>
          </p:nvSpPr>
          <p:spPr>
            <a:xfrm>
              <a:off x="814981" y="2578658"/>
              <a:ext cx="577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9" name="Google Shape;1259;p29"/>
            <p:cNvSpPr txBox="1"/>
            <p:nvPr/>
          </p:nvSpPr>
          <p:spPr>
            <a:xfrm>
              <a:off x="1958575" y="3686273"/>
              <a:ext cx="577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0" name="Google Shape;1260;p29"/>
            <p:cNvSpPr txBox="1"/>
            <p:nvPr/>
          </p:nvSpPr>
          <p:spPr>
            <a:xfrm>
              <a:off x="3066969" y="2578650"/>
              <a:ext cx="577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0"/>
          <p:cNvSpPr/>
          <p:nvPr/>
        </p:nvSpPr>
        <p:spPr>
          <a:xfrm>
            <a:off x="4808675" y="1962838"/>
            <a:ext cx="3228300" cy="11226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30"/>
          <p:cNvSpPr/>
          <p:nvPr/>
        </p:nvSpPr>
        <p:spPr>
          <a:xfrm rot="10800000" flipH="1">
            <a:off x="4808675" y="3262175"/>
            <a:ext cx="3228300" cy="11226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30"/>
          <p:cNvSpPr/>
          <p:nvPr/>
        </p:nvSpPr>
        <p:spPr>
          <a:xfrm flipH="1">
            <a:off x="1132838" y="1962838"/>
            <a:ext cx="3228300" cy="11226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8" name="Google Shape;1268;p30"/>
          <p:cNvSpPr/>
          <p:nvPr/>
        </p:nvSpPr>
        <p:spPr>
          <a:xfrm rot="10800000">
            <a:off x="1132838" y="3262175"/>
            <a:ext cx="3228300" cy="11226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30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270" name="Google Shape;1270;p30"/>
          <p:cNvGrpSpPr/>
          <p:nvPr/>
        </p:nvGrpSpPr>
        <p:grpSpPr>
          <a:xfrm>
            <a:off x="3541463" y="1162943"/>
            <a:ext cx="2061171" cy="3487175"/>
            <a:chOff x="3414675" y="2306450"/>
            <a:chExt cx="317450" cy="537100"/>
          </a:xfrm>
        </p:grpSpPr>
        <p:sp>
          <p:nvSpPr>
            <p:cNvPr id="1271" name="Google Shape;1271;p30"/>
            <p:cNvSpPr/>
            <p:nvPr/>
          </p:nvSpPr>
          <p:spPr>
            <a:xfrm>
              <a:off x="3425750" y="2410775"/>
              <a:ext cx="298125" cy="269025"/>
            </a:xfrm>
            <a:custGeom>
              <a:avLst/>
              <a:gdLst/>
              <a:ahLst/>
              <a:cxnLst/>
              <a:rect l="l" t="t" r="r" b="b"/>
              <a:pathLst>
                <a:path w="11925" h="10761" extrusionOk="0">
                  <a:moveTo>
                    <a:pt x="8531" y="10501"/>
                  </a:moveTo>
                  <a:cubicBezTo>
                    <a:pt x="6861" y="10721"/>
                    <a:pt x="5210" y="10560"/>
                    <a:pt x="3559" y="10761"/>
                  </a:cubicBezTo>
                  <a:cubicBezTo>
                    <a:pt x="3533" y="10633"/>
                    <a:pt x="3508" y="10541"/>
                    <a:pt x="3493" y="10450"/>
                  </a:cubicBezTo>
                  <a:cubicBezTo>
                    <a:pt x="3409" y="9875"/>
                    <a:pt x="3094" y="9549"/>
                    <a:pt x="2523" y="9421"/>
                  </a:cubicBezTo>
                  <a:cubicBezTo>
                    <a:pt x="2234" y="9355"/>
                    <a:pt x="1937" y="9300"/>
                    <a:pt x="1673" y="9176"/>
                  </a:cubicBezTo>
                  <a:cubicBezTo>
                    <a:pt x="758" y="8740"/>
                    <a:pt x="344" y="7934"/>
                    <a:pt x="169" y="6986"/>
                  </a:cubicBezTo>
                  <a:cubicBezTo>
                    <a:pt x="88" y="6536"/>
                    <a:pt x="0" y="6071"/>
                    <a:pt x="11" y="5613"/>
                  </a:cubicBezTo>
                  <a:cubicBezTo>
                    <a:pt x="22" y="5156"/>
                    <a:pt x="154" y="4709"/>
                    <a:pt x="238" y="4259"/>
                  </a:cubicBezTo>
                  <a:cubicBezTo>
                    <a:pt x="264" y="4131"/>
                    <a:pt x="326" y="4010"/>
                    <a:pt x="337" y="3882"/>
                  </a:cubicBezTo>
                  <a:cubicBezTo>
                    <a:pt x="399" y="3171"/>
                    <a:pt x="787" y="2622"/>
                    <a:pt x="1190" y="2073"/>
                  </a:cubicBezTo>
                  <a:cubicBezTo>
                    <a:pt x="1505" y="1641"/>
                    <a:pt x="1922" y="1315"/>
                    <a:pt x="2329" y="993"/>
                  </a:cubicBezTo>
                  <a:cubicBezTo>
                    <a:pt x="2552" y="817"/>
                    <a:pt x="2852" y="718"/>
                    <a:pt x="3134" y="630"/>
                  </a:cubicBezTo>
                  <a:cubicBezTo>
                    <a:pt x="4529" y="173"/>
                    <a:pt x="6005" y="1"/>
                    <a:pt x="7473" y="118"/>
                  </a:cubicBezTo>
                  <a:cubicBezTo>
                    <a:pt x="8414" y="191"/>
                    <a:pt x="9289" y="473"/>
                    <a:pt x="10050" y="1022"/>
                  </a:cubicBezTo>
                  <a:cubicBezTo>
                    <a:pt x="10764" y="1538"/>
                    <a:pt x="11247" y="2256"/>
                    <a:pt x="11507" y="3094"/>
                  </a:cubicBezTo>
                  <a:cubicBezTo>
                    <a:pt x="11852" y="4215"/>
                    <a:pt x="11925" y="5353"/>
                    <a:pt x="11647" y="6510"/>
                  </a:cubicBezTo>
                  <a:cubicBezTo>
                    <a:pt x="11449" y="7323"/>
                    <a:pt x="11020" y="7997"/>
                    <a:pt x="10416" y="8550"/>
                  </a:cubicBezTo>
                  <a:cubicBezTo>
                    <a:pt x="10211" y="8736"/>
                    <a:pt x="9904" y="8824"/>
                    <a:pt x="9633" y="8938"/>
                  </a:cubicBezTo>
                  <a:cubicBezTo>
                    <a:pt x="9497" y="8996"/>
                    <a:pt x="9344" y="9004"/>
                    <a:pt x="9201" y="9044"/>
                  </a:cubicBezTo>
                  <a:cubicBezTo>
                    <a:pt x="8670" y="9201"/>
                    <a:pt x="8553" y="9377"/>
                    <a:pt x="8567" y="9944"/>
                  </a:cubicBezTo>
                  <a:cubicBezTo>
                    <a:pt x="8571" y="10120"/>
                    <a:pt x="8546" y="10296"/>
                    <a:pt x="8531" y="1050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3486525" y="2686475"/>
              <a:ext cx="175750" cy="24725"/>
            </a:xfrm>
            <a:custGeom>
              <a:avLst/>
              <a:gdLst/>
              <a:ahLst/>
              <a:cxnLst/>
              <a:rect l="l" t="t" r="r" b="b"/>
              <a:pathLst>
                <a:path w="7030" h="989" extrusionOk="0">
                  <a:moveTo>
                    <a:pt x="7030" y="989"/>
                  </a:moveTo>
                  <a:cubicBezTo>
                    <a:pt x="4668" y="937"/>
                    <a:pt x="2347" y="893"/>
                    <a:pt x="0" y="718"/>
                  </a:cubicBezTo>
                  <a:cubicBezTo>
                    <a:pt x="63" y="359"/>
                    <a:pt x="301" y="234"/>
                    <a:pt x="590" y="198"/>
                  </a:cubicBezTo>
                  <a:cubicBezTo>
                    <a:pt x="1044" y="136"/>
                    <a:pt x="1501" y="95"/>
                    <a:pt x="1959" y="81"/>
                  </a:cubicBezTo>
                  <a:cubicBezTo>
                    <a:pt x="2929" y="62"/>
                    <a:pt x="3899" y="77"/>
                    <a:pt x="4866" y="66"/>
                  </a:cubicBezTo>
                  <a:cubicBezTo>
                    <a:pt x="5280" y="62"/>
                    <a:pt x="5686" y="7"/>
                    <a:pt x="6096" y="4"/>
                  </a:cubicBezTo>
                  <a:cubicBezTo>
                    <a:pt x="6730" y="0"/>
                    <a:pt x="6979" y="253"/>
                    <a:pt x="7030" y="9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3483050" y="2745500"/>
              <a:ext cx="183525" cy="20975"/>
            </a:xfrm>
            <a:custGeom>
              <a:avLst/>
              <a:gdLst/>
              <a:ahLst/>
              <a:cxnLst/>
              <a:rect l="l" t="t" r="r" b="b"/>
              <a:pathLst>
                <a:path w="7341" h="839" extrusionOk="0">
                  <a:moveTo>
                    <a:pt x="0" y="744"/>
                  </a:moveTo>
                  <a:lnTo>
                    <a:pt x="0" y="250"/>
                  </a:lnTo>
                  <a:cubicBezTo>
                    <a:pt x="202" y="198"/>
                    <a:pt x="392" y="118"/>
                    <a:pt x="579" y="110"/>
                  </a:cubicBezTo>
                  <a:cubicBezTo>
                    <a:pt x="1249" y="92"/>
                    <a:pt x="1919" y="110"/>
                    <a:pt x="2589" y="96"/>
                  </a:cubicBezTo>
                  <a:cubicBezTo>
                    <a:pt x="3196" y="81"/>
                    <a:pt x="3801" y="23"/>
                    <a:pt x="4405" y="15"/>
                  </a:cubicBezTo>
                  <a:cubicBezTo>
                    <a:pt x="5338" y="1"/>
                    <a:pt x="6275" y="12"/>
                    <a:pt x="7260" y="12"/>
                  </a:cubicBezTo>
                  <a:cubicBezTo>
                    <a:pt x="7290" y="206"/>
                    <a:pt x="7315" y="385"/>
                    <a:pt x="7341" y="561"/>
                  </a:cubicBezTo>
                  <a:cubicBezTo>
                    <a:pt x="6967" y="736"/>
                    <a:pt x="6623" y="744"/>
                    <a:pt x="6279" y="747"/>
                  </a:cubicBezTo>
                  <a:cubicBezTo>
                    <a:pt x="5324" y="755"/>
                    <a:pt x="4368" y="769"/>
                    <a:pt x="3416" y="784"/>
                  </a:cubicBezTo>
                  <a:cubicBezTo>
                    <a:pt x="2611" y="802"/>
                    <a:pt x="1805" y="835"/>
                    <a:pt x="1000" y="835"/>
                  </a:cubicBezTo>
                  <a:cubicBezTo>
                    <a:pt x="681" y="839"/>
                    <a:pt x="355" y="780"/>
                    <a:pt x="0" y="7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3483775" y="2716400"/>
              <a:ext cx="182800" cy="21450"/>
            </a:xfrm>
            <a:custGeom>
              <a:avLst/>
              <a:gdLst/>
              <a:ahLst/>
              <a:cxnLst/>
              <a:rect l="l" t="t" r="r" b="b"/>
              <a:pathLst>
                <a:path w="7312" h="858" extrusionOk="0">
                  <a:moveTo>
                    <a:pt x="0" y="857"/>
                  </a:moveTo>
                  <a:lnTo>
                    <a:pt x="0" y="103"/>
                  </a:lnTo>
                  <a:cubicBezTo>
                    <a:pt x="286" y="0"/>
                    <a:pt x="553" y="11"/>
                    <a:pt x="835" y="30"/>
                  </a:cubicBezTo>
                  <a:cubicBezTo>
                    <a:pt x="1410" y="70"/>
                    <a:pt x="1988" y="48"/>
                    <a:pt x="2567" y="66"/>
                  </a:cubicBezTo>
                  <a:cubicBezTo>
                    <a:pt x="3208" y="81"/>
                    <a:pt x="3841" y="121"/>
                    <a:pt x="4482" y="139"/>
                  </a:cubicBezTo>
                  <a:cubicBezTo>
                    <a:pt x="4877" y="154"/>
                    <a:pt x="5273" y="136"/>
                    <a:pt x="5668" y="158"/>
                  </a:cubicBezTo>
                  <a:cubicBezTo>
                    <a:pt x="6192" y="183"/>
                    <a:pt x="6711" y="231"/>
                    <a:pt x="7257" y="271"/>
                  </a:cubicBezTo>
                  <a:cubicBezTo>
                    <a:pt x="7279" y="418"/>
                    <a:pt x="7294" y="542"/>
                    <a:pt x="7312" y="667"/>
                  </a:cubicBezTo>
                  <a:cubicBezTo>
                    <a:pt x="7242" y="700"/>
                    <a:pt x="7202" y="733"/>
                    <a:pt x="7158" y="736"/>
                  </a:cubicBezTo>
                  <a:cubicBezTo>
                    <a:pt x="6598" y="769"/>
                    <a:pt x="6038" y="813"/>
                    <a:pt x="5478" y="820"/>
                  </a:cubicBezTo>
                  <a:cubicBezTo>
                    <a:pt x="4042" y="842"/>
                    <a:pt x="2607" y="846"/>
                    <a:pt x="1172" y="853"/>
                  </a:cubicBezTo>
                  <a:cubicBezTo>
                    <a:pt x="799" y="857"/>
                    <a:pt x="421" y="857"/>
                    <a:pt x="0" y="8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3484050" y="2773975"/>
              <a:ext cx="180350" cy="18050"/>
            </a:xfrm>
            <a:custGeom>
              <a:avLst/>
              <a:gdLst/>
              <a:ahLst/>
              <a:cxnLst/>
              <a:rect l="l" t="t" r="r" b="b"/>
              <a:pathLst>
                <a:path w="7214" h="722" extrusionOk="0">
                  <a:moveTo>
                    <a:pt x="7213" y="15"/>
                  </a:moveTo>
                  <a:cubicBezTo>
                    <a:pt x="7103" y="344"/>
                    <a:pt x="6880" y="487"/>
                    <a:pt x="6587" y="516"/>
                  </a:cubicBezTo>
                  <a:cubicBezTo>
                    <a:pt x="5785" y="590"/>
                    <a:pt x="4983" y="689"/>
                    <a:pt x="4178" y="703"/>
                  </a:cubicBezTo>
                  <a:cubicBezTo>
                    <a:pt x="3193" y="721"/>
                    <a:pt x="2204" y="667"/>
                    <a:pt x="1216" y="634"/>
                  </a:cubicBezTo>
                  <a:cubicBezTo>
                    <a:pt x="971" y="623"/>
                    <a:pt x="725" y="593"/>
                    <a:pt x="484" y="542"/>
                  </a:cubicBezTo>
                  <a:cubicBezTo>
                    <a:pt x="297" y="505"/>
                    <a:pt x="92" y="465"/>
                    <a:pt x="0" y="224"/>
                  </a:cubicBezTo>
                  <a:cubicBezTo>
                    <a:pt x="103" y="84"/>
                    <a:pt x="253" y="99"/>
                    <a:pt x="392" y="99"/>
                  </a:cubicBezTo>
                  <a:cubicBezTo>
                    <a:pt x="1033" y="106"/>
                    <a:pt x="1674" y="132"/>
                    <a:pt x="2318" y="117"/>
                  </a:cubicBezTo>
                  <a:cubicBezTo>
                    <a:pt x="3237" y="99"/>
                    <a:pt x="4156" y="40"/>
                    <a:pt x="5075" y="19"/>
                  </a:cubicBezTo>
                  <a:cubicBezTo>
                    <a:pt x="5774" y="0"/>
                    <a:pt x="6473" y="15"/>
                    <a:pt x="7213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3518200" y="2802625"/>
              <a:ext cx="110225" cy="29950"/>
            </a:xfrm>
            <a:custGeom>
              <a:avLst/>
              <a:gdLst/>
              <a:ahLst/>
              <a:cxnLst/>
              <a:rect l="l" t="t" r="r" b="b"/>
              <a:pathLst>
                <a:path w="4409" h="1198" extrusionOk="0">
                  <a:moveTo>
                    <a:pt x="7" y="0"/>
                  </a:moveTo>
                  <a:lnTo>
                    <a:pt x="4383" y="0"/>
                  </a:lnTo>
                  <a:cubicBezTo>
                    <a:pt x="4408" y="319"/>
                    <a:pt x="4199" y="498"/>
                    <a:pt x="3958" y="630"/>
                  </a:cubicBezTo>
                  <a:cubicBezTo>
                    <a:pt x="3753" y="736"/>
                    <a:pt x="3537" y="817"/>
                    <a:pt x="3310" y="864"/>
                  </a:cubicBezTo>
                  <a:cubicBezTo>
                    <a:pt x="2812" y="967"/>
                    <a:pt x="2314" y="1073"/>
                    <a:pt x="1809" y="1124"/>
                  </a:cubicBezTo>
                  <a:cubicBezTo>
                    <a:pt x="1062" y="1197"/>
                    <a:pt x="461" y="919"/>
                    <a:pt x="59" y="264"/>
                  </a:cubicBezTo>
                  <a:cubicBezTo>
                    <a:pt x="33" y="223"/>
                    <a:pt x="18" y="176"/>
                    <a:pt x="7" y="128"/>
                  </a:cubicBezTo>
                  <a:cubicBezTo>
                    <a:pt x="4" y="84"/>
                    <a:pt x="0" y="44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3414675" y="2395950"/>
              <a:ext cx="317450" cy="447600"/>
            </a:xfrm>
            <a:custGeom>
              <a:avLst/>
              <a:gdLst/>
              <a:ahLst/>
              <a:cxnLst/>
              <a:rect l="l" t="t" r="r" b="b"/>
              <a:pathLst>
                <a:path w="12698" h="17904" extrusionOk="0">
                  <a:moveTo>
                    <a:pt x="9032" y="16274"/>
                  </a:moveTo>
                  <a:cubicBezTo>
                    <a:pt x="9084" y="16220"/>
                    <a:pt x="9065" y="16227"/>
                    <a:pt x="9062" y="16242"/>
                  </a:cubicBezTo>
                  <a:cubicBezTo>
                    <a:pt x="8842" y="17124"/>
                    <a:pt x="8165" y="17464"/>
                    <a:pt x="7370" y="17629"/>
                  </a:cubicBezTo>
                  <a:cubicBezTo>
                    <a:pt x="6839" y="17735"/>
                    <a:pt x="6294" y="17783"/>
                    <a:pt x="5756" y="17845"/>
                  </a:cubicBezTo>
                  <a:cubicBezTo>
                    <a:pt x="5203" y="17904"/>
                    <a:pt x="4716" y="17706"/>
                    <a:pt x="4266" y="17413"/>
                  </a:cubicBezTo>
                  <a:cubicBezTo>
                    <a:pt x="3962" y="17215"/>
                    <a:pt x="3797" y="16908"/>
                    <a:pt x="3661" y="16582"/>
                  </a:cubicBezTo>
                  <a:cubicBezTo>
                    <a:pt x="3618" y="16479"/>
                    <a:pt x="3592" y="16366"/>
                    <a:pt x="3555" y="16245"/>
                  </a:cubicBezTo>
                  <a:cubicBezTo>
                    <a:pt x="3314" y="16183"/>
                    <a:pt x="3076" y="16128"/>
                    <a:pt x="2841" y="16055"/>
                  </a:cubicBezTo>
                  <a:cubicBezTo>
                    <a:pt x="2515" y="15956"/>
                    <a:pt x="2299" y="15751"/>
                    <a:pt x="2256" y="15396"/>
                  </a:cubicBezTo>
                  <a:cubicBezTo>
                    <a:pt x="2234" y="15216"/>
                    <a:pt x="2193" y="15037"/>
                    <a:pt x="2197" y="14858"/>
                  </a:cubicBezTo>
                  <a:cubicBezTo>
                    <a:pt x="2212" y="14264"/>
                    <a:pt x="2241" y="13675"/>
                    <a:pt x="2267" y="13082"/>
                  </a:cubicBezTo>
                  <a:cubicBezTo>
                    <a:pt x="2267" y="13016"/>
                    <a:pt x="2270" y="12950"/>
                    <a:pt x="2270" y="12884"/>
                  </a:cubicBezTo>
                  <a:cubicBezTo>
                    <a:pt x="2299" y="12119"/>
                    <a:pt x="2519" y="11482"/>
                    <a:pt x="3347" y="11273"/>
                  </a:cubicBezTo>
                  <a:cubicBezTo>
                    <a:pt x="3358" y="10742"/>
                    <a:pt x="3218" y="10563"/>
                    <a:pt x="2761" y="10435"/>
                  </a:cubicBezTo>
                  <a:cubicBezTo>
                    <a:pt x="2461" y="10351"/>
                    <a:pt x="2138" y="10296"/>
                    <a:pt x="1871" y="10146"/>
                  </a:cubicBezTo>
                  <a:cubicBezTo>
                    <a:pt x="890" y="9593"/>
                    <a:pt x="333" y="8733"/>
                    <a:pt x="172" y="7620"/>
                  </a:cubicBezTo>
                  <a:cubicBezTo>
                    <a:pt x="106" y="7166"/>
                    <a:pt x="33" y="6704"/>
                    <a:pt x="19" y="6247"/>
                  </a:cubicBezTo>
                  <a:cubicBezTo>
                    <a:pt x="0" y="5902"/>
                    <a:pt x="30" y="5555"/>
                    <a:pt x="110" y="5218"/>
                  </a:cubicBezTo>
                  <a:cubicBezTo>
                    <a:pt x="348" y="4277"/>
                    <a:pt x="516" y="3303"/>
                    <a:pt x="1143" y="2516"/>
                  </a:cubicBezTo>
                  <a:cubicBezTo>
                    <a:pt x="1527" y="2029"/>
                    <a:pt x="1930" y="1582"/>
                    <a:pt x="2464" y="1216"/>
                  </a:cubicBezTo>
                  <a:cubicBezTo>
                    <a:pt x="3087" y="788"/>
                    <a:pt x="3771" y="579"/>
                    <a:pt x="4474" y="440"/>
                  </a:cubicBezTo>
                  <a:cubicBezTo>
                    <a:pt x="6016" y="136"/>
                    <a:pt x="7586" y="1"/>
                    <a:pt x="9124" y="422"/>
                  </a:cubicBezTo>
                  <a:cubicBezTo>
                    <a:pt x="9948" y="645"/>
                    <a:pt x="10698" y="1051"/>
                    <a:pt x="11291" y="1721"/>
                  </a:cubicBezTo>
                  <a:cubicBezTo>
                    <a:pt x="12295" y="2860"/>
                    <a:pt x="12697" y="4178"/>
                    <a:pt x="12646" y="5679"/>
                  </a:cubicBezTo>
                  <a:cubicBezTo>
                    <a:pt x="12628" y="6221"/>
                    <a:pt x="12562" y="6759"/>
                    <a:pt x="12441" y="7290"/>
                  </a:cubicBezTo>
                  <a:cubicBezTo>
                    <a:pt x="12254" y="8132"/>
                    <a:pt x="11797" y="8831"/>
                    <a:pt x="11215" y="9457"/>
                  </a:cubicBezTo>
                  <a:cubicBezTo>
                    <a:pt x="10980" y="9706"/>
                    <a:pt x="10713" y="9882"/>
                    <a:pt x="10380" y="9959"/>
                  </a:cubicBezTo>
                  <a:cubicBezTo>
                    <a:pt x="10219" y="9996"/>
                    <a:pt x="10061" y="10047"/>
                    <a:pt x="9904" y="10091"/>
                  </a:cubicBezTo>
                  <a:cubicBezTo>
                    <a:pt x="9453" y="10219"/>
                    <a:pt x="9395" y="10296"/>
                    <a:pt x="9428" y="10746"/>
                  </a:cubicBezTo>
                  <a:cubicBezTo>
                    <a:pt x="9446" y="11024"/>
                    <a:pt x="9527" y="11240"/>
                    <a:pt x="9805" y="11423"/>
                  </a:cubicBezTo>
                  <a:cubicBezTo>
                    <a:pt x="10303" y="11757"/>
                    <a:pt x="10464" y="12317"/>
                    <a:pt x="10486" y="12895"/>
                  </a:cubicBezTo>
                  <a:cubicBezTo>
                    <a:pt x="10508" y="13518"/>
                    <a:pt x="10486" y="14147"/>
                    <a:pt x="10479" y="14773"/>
                  </a:cubicBezTo>
                  <a:cubicBezTo>
                    <a:pt x="10471" y="15242"/>
                    <a:pt x="10318" y="15659"/>
                    <a:pt x="9911" y="15916"/>
                  </a:cubicBezTo>
                  <a:cubicBezTo>
                    <a:pt x="9684" y="16062"/>
                    <a:pt x="9410" y="16124"/>
                    <a:pt x="9032" y="16274"/>
                  </a:cubicBezTo>
                  <a:close/>
                  <a:moveTo>
                    <a:pt x="8919" y="11123"/>
                  </a:moveTo>
                  <a:cubicBezTo>
                    <a:pt x="8937" y="10918"/>
                    <a:pt x="8967" y="10742"/>
                    <a:pt x="8963" y="10567"/>
                  </a:cubicBezTo>
                  <a:cubicBezTo>
                    <a:pt x="8956" y="9999"/>
                    <a:pt x="9073" y="9827"/>
                    <a:pt x="9607" y="9673"/>
                  </a:cubicBezTo>
                  <a:cubicBezTo>
                    <a:pt x="9750" y="9633"/>
                    <a:pt x="9904" y="9629"/>
                    <a:pt x="10039" y="9571"/>
                  </a:cubicBezTo>
                  <a:cubicBezTo>
                    <a:pt x="10310" y="9461"/>
                    <a:pt x="10618" y="9377"/>
                    <a:pt x="10826" y="9190"/>
                  </a:cubicBezTo>
                  <a:cubicBezTo>
                    <a:pt x="11438" y="8645"/>
                    <a:pt x="11874" y="7975"/>
                    <a:pt x="12079" y="7166"/>
                  </a:cubicBezTo>
                  <a:cubicBezTo>
                    <a:pt x="12368" y="6012"/>
                    <a:pt x="12306" y="4870"/>
                    <a:pt x="11972" y="3746"/>
                  </a:cubicBezTo>
                  <a:cubicBezTo>
                    <a:pt x="11723" y="2908"/>
                    <a:pt x="11247" y="2183"/>
                    <a:pt x="10537" y="1663"/>
                  </a:cubicBezTo>
                  <a:cubicBezTo>
                    <a:pt x="9783" y="1106"/>
                    <a:pt x="8908" y="813"/>
                    <a:pt x="7971" y="729"/>
                  </a:cubicBezTo>
                  <a:cubicBezTo>
                    <a:pt x="6506" y="594"/>
                    <a:pt x="5027" y="755"/>
                    <a:pt x="3625" y="1198"/>
                  </a:cubicBezTo>
                  <a:cubicBezTo>
                    <a:pt x="3347" y="1282"/>
                    <a:pt x="3043" y="1377"/>
                    <a:pt x="2819" y="1549"/>
                  </a:cubicBezTo>
                  <a:cubicBezTo>
                    <a:pt x="2406" y="1872"/>
                    <a:pt x="1988" y="2190"/>
                    <a:pt x="1666" y="2618"/>
                  </a:cubicBezTo>
                  <a:cubicBezTo>
                    <a:pt x="1260" y="3164"/>
                    <a:pt x="868" y="3709"/>
                    <a:pt x="798" y="4416"/>
                  </a:cubicBezTo>
                  <a:cubicBezTo>
                    <a:pt x="784" y="4544"/>
                    <a:pt x="722" y="4669"/>
                    <a:pt x="696" y="4797"/>
                  </a:cubicBezTo>
                  <a:cubicBezTo>
                    <a:pt x="604" y="5243"/>
                    <a:pt x="469" y="5694"/>
                    <a:pt x="454" y="6148"/>
                  </a:cubicBezTo>
                  <a:cubicBezTo>
                    <a:pt x="436" y="6602"/>
                    <a:pt x="520" y="7067"/>
                    <a:pt x="597" y="7521"/>
                  </a:cubicBezTo>
                  <a:cubicBezTo>
                    <a:pt x="762" y="8473"/>
                    <a:pt x="1165" y="9278"/>
                    <a:pt x="2080" y="9725"/>
                  </a:cubicBezTo>
                  <a:cubicBezTo>
                    <a:pt x="2340" y="9849"/>
                    <a:pt x="2640" y="9908"/>
                    <a:pt x="2926" y="9977"/>
                  </a:cubicBezTo>
                  <a:cubicBezTo>
                    <a:pt x="3493" y="10113"/>
                    <a:pt x="3804" y="10442"/>
                    <a:pt x="3885" y="11017"/>
                  </a:cubicBezTo>
                  <a:cubicBezTo>
                    <a:pt x="3899" y="11109"/>
                    <a:pt x="3921" y="11200"/>
                    <a:pt x="3947" y="11328"/>
                  </a:cubicBezTo>
                  <a:cubicBezTo>
                    <a:pt x="5602" y="11145"/>
                    <a:pt x="7249" y="11321"/>
                    <a:pt x="8919" y="11123"/>
                  </a:cubicBezTo>
                  <a:close/>
                  <a:moveTo>
                    <a:pt x="9904" y="12610"/>
                  </a:moveTo>
                  <a:cubicBezTo>
                    <a:pt x="9853" y="11874"/>
                    <a:pt x="9604" y="11621"/>
                    <a:pt x="8970" y="11625"/>
                  </a:cubicBezTo>
                  <a:cubicBezTo>
                    <a:pt x="8560" y="11625"/>
                    <a:pt x="8150" y="11683"/>
                    <a:pt x="7740" y="11687"/>
                  </a:cubicBezTo>
                  <a:cubicBezTo>
                    <a:pt x="6773" y="11698"/>
                    <a:pt x="5803" y="11683"/>
                    <a:pt x="4833" y="11702"/>
                  </a:cubicBezTo>
                  <a:cubicBezTo>
                    <a:pt x="4375" y="11716"/>
                    <a:pt x="3918" y="11757"/>
                    <a:pt x="3464" y="11819"/>
                  </a:cubicBezTo>
                  <a:cubicBezTo>
                    <a:pt x="3175" y="11855"/>
                    <a:pt x="2937" y="11980"/>
                    <a:pt x="2874" y="12339"/>
                  </a:cubicBezTo>
                  <a:cubicBezTo>
                    <a:pt x="5221" y="12514"/>
                    <a:pt x="7542" y="12558"/>
                    <a:pt x="9904" y="12610"/>
                  </a:cubicBezTo>
                  <a:close/>
                  <a:moveTo>
                    <a:pt x="2735" y="14726"/>
                  </a:moveTo>
                  <a:cubicBezTo>
                    <a:pt x="3090" y="14762"/>
                    <a:pt x="3412" y="14821"/>
                    <a:pt x="3735" y="14817"/>
                  </a:cubicBezTo>
                  <a:cubicBezTo>
                    <a:pt x="4540" y="14817"/>
                    <a:pt x="5346" y="14784"/>
                    <a:pt x="6151" y="14766"/>
                  </a:cubicBezTo>
                  <a:cubicBezTo>
                    <a:pt x="7103" y="14751"/>
                    <a:pt x="8059" y="14737"/>
                    <a:pt x="9014" y="14729"/>
                  </a:cubicBezTo>
                  <a:cubicBezTo>
                    <a:pt x="9358" y="14726"/>
                    <a:pt x="9699" y="14718"/>
                    <a:pt x="10076" y="14543"/>
                  </a:cubicBezTo>
                  <a:cubicBezTo>
                    <a:pt x="10050" y="14367"/>
                    <a:pt x="10025" y="14188"/>
                    <a:pt x="9995" y="13994"/>
                  </a:cubicBezTo>
                  <a:cubicBezTo>
                    <a:pt x="9010" y="13994"/>
                    <a:pt x="8073" y="13983"/>
                    <a:pt x="7140" y="13997"/>
                  </a:cubicBezTo>
                  <a:cubicBezTo>
                    <a:pt x="6536" y="14005"/>
                    <a:pt x="5931" y="14063"/>
                    <a:pt x="5324" y="14078"/>
                  </a:cubicBezTo>
                  <a:cubicBezTo>
                    <a:pt x="4654" y="14092"/>
                    <a:pt x="3984" y="14078"/>
                    <a:pt x="3314" y="14092"/>
                  </a:cubicBezTo>
                  <a:cubicBezTo>
                    <a:pt x="3127" y="14100"/>
                    <a:pt x="2937" y="14180"/>
                    <a:pt x="2735" y="14232"/>
                  </a:cubicBezTo>
                  <a:close/>
                  <a:moveTo>
                    <a:pt x="2764" y="13671"/>
                  </a:moveTo>
                  <a:lnTo>
                    <a:pt x="3936" y="13671"/>
                  </a:lnTo>
                  <a:cubicBezTo>
                    <a:pt x="5371" y="13664"/>
                    <a:pt x="6806" y="13660"/>
                    <a:pt x="8242" y="13638"/>
                  </a:cubicBezTo>
                  <a:cubicBezTo>
                    <a:pt x="8802" y="13631"/>
                    <a:pt x="9362" y="13587"/>
                    <a:pt x="9922" y="13554"/>
                  </a:cubicBezTo>
                  <a:cubicBezTo>
                    <a:pt x="9966" y="13554"/>
                    <a:pt x="10006" y="13518"/>
                    <a:pt x="10076" y="13488"/>
                  </a:cubicBezTo>
                  <a:cubicBezTo>
                    <a:pt x="10058" y="13360"/>
                    <a:pt x="10043" y="13239"/>
                    <a:pt x="10021" y="13093"/>
                  </a:cubicBezTo>
                  <a:cubicBezTo>
                    <a:pt x="9475" y="13049"/>
                    <a:pt x="8956" y="13001"/>
                    <a:pt x="8432" y="12976"/>
                  </a:cubicBezTo>
                  <a:cubicBezTo>
                    <a:pt x="8037" y="12954"/>
                    <a:pt x="7641" y="12972"/>
                    <a:pt x="7246" y="12957"/>
                  </a:cubicBezTo>
                  <a:cubicBezTo>
                    <a:pt x="6605" y="12939"/>
                    <a:pt x="5968" y="12903"/>
                    <a:pt x="5331" y="12884"/>
                  </a:cubicBezTo>
                  <a:cubicBezTo>
                    <a:pt x="4752" y="12866"/>
                    <a:pt x="4174" y="12888"/>
                    <a:pt x="3599" y="12848"/>
                  </a:cubicBezTo>
                  <a:cubicBezTo>
                    <a:pt x="3317" y="12829"/>
                    <a:pt x="3050" y="12818"/>
                    <a:pt x="2764" y="12921"/>
                  </a:cubicBezTo>
                  <a:close/>
                  <a:moveTo>
                    <a:pt x="9988" y="15136"/>
                  </a:moveTo>
                  <a:cubicBezTo>
                    <a:pt x="9248" y="15136"/>
                    <a:pt x="8549" y="15121"/>
                    <a:pt x="7846" y="15140"/>
                  </a:cubicBezTo>
                  <a:cubicBezTo>
                    <a:pt x="6927" y="15161"/>
                    <a:pt x="6008" y="15220"/>
                    <a:pt x="5089" y="15238"/>
                  </a:cubicBezTo>
                  <a:cubicBezTo>
                    <a:pt x="4449" y="15253"/>
                    <a:pt x="3808" y="15227"/>
                    <a:pt x="3167" y="15224"/>
                  </a:cubicBezTo>
                  <a:cubicBezTo>
                    <a:pt x="3024" y="15224"/>
                    <a:pt x="2874" y="15205"/>
                    <a:pt x="2772" y="15348"/>
                  </a:cubicBezTo>
                  <a:cubicBezTo>
                    <a:pt x="2863" y="15586"/>
                    <a:pt x="3068" y="15626"/>
                    <a:pt x="3259" y="15667"/>
                  </a:cubicBezTo>
                  <a:cubicBezTo>
                    <a:pt x="3497" y="15714"/>
                    <a:pt x="3742" y="15747"/>
                    <a:pt x="3991" y="15758"/>
                  </a:cubicBezTo>
                  <a:cubicBezTo>
                    <a:pt x="4976" y="15791"/>
                    <a:pt x="5964" y="15842"/>
                    <a:pt x="6953" y="15824"/>
                  </a:cubicBezTo>
                  <a:cubicBezTo>
                    <a:pt x="7755" y="15810"/>
                    <a:pt x="8560" y="15711"/>
                    <a:pt x="9362" y="15637"/>
                  </a:cubicBezTo>
                  <a:cubicBezTo>
                    <a:pt x="9655" y="15608"/>
                    <a:pt x="9878" y="15465"/>
                    <a:pt x="9988" y="15136"/>
                  </a:cubicBezTo>
                  <a:close/>
                  <a:moveTo>
                    <a:pt x="4148" y="16267"/>
                  </a:moveTo>
                  <a:cubicBezTo>
                    <a:pt x="4141" y="16311"/>
                    <a:pt x="4141" y="16351"/>
                    <a:pt x="4148" y="16395"/>
                  </a:cubicBezTo>
                  <a:cubicBezTo>
                    <a:pt x="4156" y="16443"/>
                    <a:pt x="4174" y="16490"/>
                    <a:pt x="4196" y="16531"/>
                  </a:cubicBezTo>
                  <a:cubicBezTo>
                    <a:pt x="4602" y="17186"/>
                    <a:pt x="5203" y="17464"/>
                    <a:pt x="5950" y="17391"/>
                  </a:cubicBezTo>
                  <a:cubicBezTo>
                    <a:pt x="6451" y="17340"/>
                    <a:pt x="6953" y="17234"/>
                    <a:pt x="7451" y="17131"/>
                  </a:cubicBezTo>
                  <a:cubicBezTo>
                    <a:pt x="7674" y="17084"/>
                    <a:pt x="7894" y="17003"/>
                    <a:pt x="8095" y="16897"/>
                  </a:cubicBezTo>
                  <a:cubicBezTo>
                    <a:pt x="8337" y="16765"/>
                    <a:pt x="8546" y="16586"/>
                    <a:pt x="8524" y="162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3477175" y="2504450"/>
              <a:ext cx="186675" cy="157525"/>
            </a:xfrm>
            <a:custGeom>
              <a:avLst/>
              <a:gdLst/>
              <a:ahLst/>
              <a:cxnLst/>
              <a:rect l="l" t="t" r="r" b="b"/>
              <a:pathLst>
                <a:path w="7467" h="6301" extrusionOk="0">
                  <a:moveTo>
                    <a:pt x="5317" y="1874"/>
                  </a:moveTo>
                  <a:lnTo>
                    <a:pt x="5317" y="1874"/>
                  </a:lnTo>
                  <a:cubicBezTo>
                    <a:pt x="5317" y="1890"/>
                    <a:pt x="5316" y="1900"/>
                    <a:pt x="5315" y="1900"/>
                  </a:cubicBezTo>
                  <a:cubicBezTo>
                    <a:pt x="5315" y="1900"/>
                    <a:pt x="5315" y="1892"/>
                    <a:pt x="5317" y="1874"/>
                  </a:cubicBezTo>
                  <a:close/>
                  <a:moveTo>
                    <a:pt x="4874" y="2476"/>
                  </a:moveTo>
                  <a:lnTo>
                    <a:pt x="4874" y="2476"/>
                  </a:lnTo>
                  <a:cubicBezTo>
                    <a:pt x="4867" y="2480"/>
                    <a:pt x="4862" y="2482"/>
                    <a:pt x="4862" y="2482"/>
                  </a:cubicBezTo>
                  <a:cubicBezTo>
                    <a:pt x="4862" y="2482"/>
                    <a:pt x="4864" y="2481"/>
                    <a:pt x="4870" y="2478"/>
                  </a:cubicBezTo>
                  <a:cubicBezTo>
                    <a:pt x="4872" y="2477"/>
                    <a:pt x="4873" y="2477"/>
                    <a:pt x="4874" y="2476"/>
                  </a:cubicBezTo>
                  <a:close/>
                  <a:moveTo>
                    <a:pt x="4947" y="1037"/>
                  </a:moveTo>
                  <a:lnTo>
                    <a:pt x="4947" y="1037"/>
                  </a:lnTo>
                  <a:cubicBezTo>
                    <a:pt x="4959" y="1050"/>
                    <a:pt x="4971" y="1062"/>
                    <a:pt x="4984" y="1076"/>
                  </a:cubicBezTo>
                  <a:cubicBezTo>
                    <a:pt x="5009" y="1105"/>
                    <a:pt x="5035" y="1134"/>
                    <a:pt x="5061" y="1163"/>
                  </a:cubicBezTo>
                  <a:cubicBezTo>
                    <a:pt x="5067" y="1170"/>
                    <a:pt x="5074" y="1179"/>
                    <a:pt x="5079" y="1185"/>
                  </a:cubicBezTo>
                  <a:lnTo>
                    <a:pt x="5079" y="1185"/>
                  </a:lnTo>
                  <a:cubicBezTo>
                    <a:pt x="5091" y="1202"/>
                    <a:pt x="5103" y="1218"/>
                    <a:pt x="5112" y="1233"/>
                  </a:cubicBezTo>
                  <a:cubicBezTo>
                    <a:pt x="5156" y="1295"/>
                    <a:pt x="5196" y="1361"/>
                    <a:pt x="5229" y="1427"/>
                  </a:cubicBezTo>
                  <a:cubicBezTo>
                    <a:pt x="5240" y="1445"/>
                    <a:pt x="5247" y="1464"/>
                    <a:pt x="5255" y="1482"/>
                  </a:cubicBezTo>
                  <a:cubicBezTo>
                    <a:pt x="5257" y="1487"/>
                    <a:pt x="5258" y="1488"/>
                    <a:pt x="5258" y="1488"/>
                  </a:cubicBezTo>
                  <a:cubicBezTo>
                    <a:pt x="5258" y="1488"/>
                    <a:pt x="5258" y="1488"/>
                    <a:pt x="5258" y="1488"/>
                  </a:cubicBezTo>
                  <a:lnTo>
                    <a:pt x="5258" y="1488"/>
                  </a:lnTo>
                  <a:cubicBezTo>
                    <a:pt x="5258" y="1488"/>
                    <a:pt x="5258" y="1489"/>
                    <a:pt x="5258" y="1489"/>
                  </a:cubicBezTo>
                  <a:cubicBezTo>
                    <a:pt x="5269" y="1526"/>
                    <a:pt x="5284" y="1562"/>
                    <a:pt x="5295" y="1599"/>
                  </a:cubicBezTo>
                  <a:cubicBezTo>
                    <a:pt x="5306" y="1639"/>
                    <a:pt x="5310" y="1665"/>
                    <a:pt x="5317" y="1702"/>
                  </a:cubicBezTo>
                  <a:cubicBezTo>
                    <a:pt x="5317" y="1702"/>
                    <a:pt x="5317" y="1702"/>
                    <a:pt x="5317" y="1702"/>
                  </a:cubicBezTo>
                  <a:lnTo>
                    <a:pt x="5317" y="1702"/>
                  </a:lnTo>
                  <a:cubicBezTo>
                    <a:pt x="5317" y="1704"/>
                    <a:pt x="5317" y="1706"/>
                    <a:pt x="5317" y="1709"/>
                  </a:cubicBezTo>
                  <a:cubicBezTo>
                    <a:pt x="5317" y="1731"/>
                    <a:pt x="5321" y="1749"/>
                    <a:pt x="5321" y="1771"/>
                  </a:cubicBezTo>
                  <a:cubicBezTo>
                    <a:pt x="5321" y="1804"/>
                    <a:pt x="5321" y="1837"/>
                    <a:pt x="5317" y="1870"/>
                  </a:cubicBezTo>
                  <a:cubicBezTo>
                    <a:pt x="5317" y="1871"/>
                    <a:pt x="5317" y="1873"/>
                    <a:pt x="5317" y="1874"/>
                  </a:cubicBezTo>
                  <a:lnTo>
                    <a:pt x="5317" y="1874"/>
                  </a:lnTo>
                  <a:cubicBezTo>
                    <a:pt x="5313" y="1896"/>
                    <a:pt x="5313" y="1914"/>
                    <a:pt x="5306" y="1936"/>
                  </a:cubicBezTo>
                  <a:cubicBezTo>
                    <a:pt x="5299" y="1969"/>
                    <a:pt x="5291" y="2002"/>
                    <a:pt x="5280" y="2031"/>
                  </a:cubicBezTo>
                  <a:cubicBezTo>
                    <a:pt x="5275" y="2041"/>
                    <a:pt x="5264" y="2068"/>
                    <a:pt x="5265" y="2068"/>
                  </a:cubicBezTo>
                  <a:cubicBezTo>
                    <a:pt x="5265" y="2068"/>
                    <a:pt x="5265" y="2068"/>
                    <a:pt x="5265" y="2068"/>
                  </a:cubicBezTo>
                  <a:lnTo>
                    <a:pt x="5265" y="2068"/>
                  </a:lnTo>
                  <a:cubicBezTo>
                    <a:pt x="5260" y="2078"/>
                    <a:pt x="5255" y="2088"/>
                    <a:pt x="5251" y="2097"/>
                  </a:cubicBezTo>
                  <a:cubicBezTo>
                    <a:pt x="5233" y="2130"/>
                    <a:pt x="5214" y="2159"/>
                    <a:pt x="5192" y="2188"/>
                  </a:cubicBezTo>
                  <a:cubicBezTo>
                    <a:pt x="5190" y="2194"/>
                    <a:pt x="5172" y="2218"/>
                    <a:pt x="5167" y="2225"/>
                  </a:cubicBezTo>
                  <a:lnTo>
                    <a:pt x="5167" y="2225"/>
                  </a:lnTo>
                  <a:cubicBezTo>
                    <a:pt x="5156" y="2237"/>
                    <a:pt x="5138" y="2257"/>
                    <a:pt x="5134" y="2262"/>
                  </a:cubicBezTo>
                  <a:cubicBezTo>
                    <a:pt x="5108" y="2295"/>
                    <a:pt x="5079" y="2324"/>
                    <a:pt x="5046" y="2350"/>
                  </a:cubicBezTo>
                  <a:cubicBezTo>
                    <a:pt x="5031" y="2364"/>
                    <a:pt x="5017" y="2379"/>
                    <a:pt x="5002" y="2390"/>
                  </a:cubicBezTo>
                  <a:lnTo>
                    <a:pt x="4969" y="2419"/>
                  </a:lnTo>
                  <a:cubicBezTo>
                    <a:pt x="4967" y="2421"/>
                    <a:pt x="4963" y="2423"/>
                    <a:pt x="4958" y="2426"/>
                  </a:cubicBezTo>
                  <a:cubicBezTo>
                    <a:pt x="4940" y="2437"/>
                    <a:pt x="4922" y="2448"/>
                    <a:pt x="4903" y="2459"/>
                  </a:cubicBezTo>
                  <a:cubicBezTo>
                    <a:pt x="4900" y="2463"/>
                    <a:pt x="4886" y="2470"/>
                    <a:pt x="4876" y="2475"/>
                  </a:cubicBezTo>
                  <a:lnTo>
                    <a:pt x="4876" y="2475"/>
                  </a:lnTo>
                  <a:cubicBezTo>
                    <a:pt x="4867" y="2478"/>
                    <a:pt x="4846" y="2486"/>
                    <a:pt x="4841" y="2489"/>
                  </a:cubicBezTo>
                  <a:cubicBezTo>
                    <a:pt x="4834" y="2489"/>
                    <a:pt x="4826" y="2492"/>
                    <a:pt x="4819" y="2492"/>
                  </a:cubicBezTo>
                  <a:lnTo>
                    <a:pt x="4794" y="2492"/>
                  </a:lnTo>
                  <a:cubicBezTo>
                    <a:pt x="4792" y="2491"/>
                    <a:pt x="4790" y="2490"/>
                    <a:pt x="4790" y="2489"/>
                  </a:cubicBezTo>
                  <a:cubicBezTo>
                    <a:pt x="4790" y="2489"/>
                    <a:pt x="4786" y="2487"/>
                    <a:pt x="4783" y="2485"/>
                  </a:cubicBezTo>
                  <a:lnTo>
                    <a:pt x="4783" y="2485"/>
                  </a:lnTo>
                  <a:cubicBezTo>
                    <a:pt x="4773" y="2475"/>
                    <a:pt x="4767" y="2466"/>
                    <a:pt x="4757" y="2456"/>
                  </a:cubicBezTo>
                  <a:cubicBezTo>
                    <a:pt x="4756" y="2455"/>
                    <a:pt x="4755" y="2454"/>
                    <a:pt x="4754" y="2453"/>
                  </a:cubicBezTo>
                  <a:lnTo>
                    <a:pt x="4754" y="2453"/>
                  </a:lnTo>
                  <a:cubicBezTo>
                    <a:pt x="4753" y="2453"/>
                    <a:pt x="4753" y="2452"/>
                    <a:pt x="4753" y="2452"/>
                  </a:cubicBezTo>
                  <a:cubicBezTo>
                    <a:pt x="4746" y="2437"/>
                    <a:pt x="4735" y="2423"/>
                    <a:pt x="4727" y="2408"/>
                  </a:cubicBezTo>
                  <a:cubicBezTo>
                    <a:pt x="4720" y="2394"/>
                    <a:pt x="4720" y="2394"/>
                    <a:pt x="4716" y="2383"/>
                  </a:cubicBezTo>
                  <a:cubicBezTo>
                    <a:pt x="4715" y="2380"/>
                    <a:pt x="4714" y="2378"/>
                    <a:pt x="4713" y="2377"/>
                  </a:cubicBezTo>
                  <a:lnTo>
                    <a:pt x="4713" y="2377"/>
                  </a:lnTo>
                  <a:cubicBezTo>
                    <a:pt x="4700" y="2344"/>
                    <a:pt x="4690" y="2313"/>
                    <a:pt x="4684" y="2276"/>
                  </a:cubicBezTo>
                  <a:cubicBezTo>
                    <a:pt x="4680" y="2262"/>
                    <a:pt x="4676" y="2243"/>
                    <a:pt x="4673" y="2225"/>
                  </a:cubicBezTo>
                  <a:lnTo>
                    <a:pt x="4669" y="2192"/>
                  </a:lnTo>
                  <a:cubicBezTo>
                    <a:pt x="4669" y="2192"/>
                    <a:pt x="4669" y="2192"/>
                    <a:pt x="4669" y="2192"/>
                  </a:cubicBezTo>
                  <a:lnTo>
                    <a:pt x="4669" y="2192"/>
                  </a:lnTo>
                  <a:cubicBezTo>
                    <a:pt x="4669" y="2190"/>
                    <a:pt x="4669" y="2188"/>
                    <a:pt x="4669" y="2185"/>
                  </a:cubicBezTo>
                  <a:cubicBezTo>
                    <a:pt x="4658" y="2090"/>
                    <a:pt x="4658" y="1991"/>
                    <a:pt x="4662" y="1896"/>
                  </a:cubicBezTo>
                  <a:cubicBezTo>
                    <a:pt x="4662" y="1870"/>
                    <a:pt x="4669" y="1841"/>
                    <a:pt x="4669" y="1811"/>
                  </a:cubicBezTo>
                  <a:lnTo>
                    <a:pt x="4673" y="1778"/>
                  </a:lnTo>
                  <a:lnTo>
                    <a:pt x="4673" y="1778"/>
                  </a:lnTo>
                  <a:cubicBezTo>
                    <a:pt x="4671" y="1793"/>
                    <a:pt x="4671" y="1798"/>
                    <a:pt x="4671" y="1798"/>
                  </a:cubicBezTo>
                  <a:cubicBezTo>
                    <a:pt x="4671" y="1798"/>
                    <a:pt x="4673" y="1783"/>
                    <a:pt x="4673" y="1778"/>
                  </a:cubicBezTo>
                  <a:lnTo>
                    <a:pt x="4673" y="1778"/>
                  </a:lnTo>
                  <a:lnTo>
                    <a:pt x="4673" y="1778"/>
                  </a:lnTo>
                  <a:cubicBezTo>
                    <a:pt x="4684" y="1724"/>
                    <a:pt x="4695" y="1665"/>
                    <a:pt x="4706" y="1606"/>
                  </a:cubicBezTo>
                  <a:cubicBezTo>
                    <a:pt x="4748" y="1404"/>
                    <a:pt x="4829" y="1209"/>
                    <a:pt x="4947" y="1037"/>
                  </a:cubicBezTo>
                  <a:close/>
                  <a:moveTo>
                    <a:pt x="4790" y="2492"/>
                  </a:moveTo>
                  <a:cubicBezTo>
                    <a:pt x="4790" y="2492"/>
                    <a:pt x="4790" y="2492"/>
                    <a:pt x="4790" y="2492"/>
                  </a:cubicBezTo>
                  <a:lnTo>
                    <a:pt x="4790" y="2492"/>
                  </a:lnTo>
                  <a:cubicBezTo>
                    <a:pt x="4797" y="2495"/>
                    <a:pt x="4801" y="2497"/>
                    <a:pt x="4803" y="2498"/>
                  </a:cubicBezTo>
                  <a:lnTo>
                    <a:pt x="4803" y="2498"/>
                  </a:lnTo>
                  <a:cubicBezTo>
                    <a:pt x="4800" y="2497"/>
                    <a:pt x="4795" y="2495"/>
                    <a:pt x="4790" y="2492"/>
                  </a:cubicBezTo>
                  <a:close/>
                  <a:moveTo>
                    <a:pt x="4794" y="2493"/>
                  </a:moveTo>
                  <a:lnTo>
                    <a:pt x="4794" y="2493"/>
                  </a:lnTo>
                  <a:cubicBezTo>
                    <a:pt x="4805" y="2493"/>
                    <a:pt x="4811" y="2495"/>
                    <a:pt x="4812" y="2497"/>
                  </a:cubicBezTo>
                  <a:lnTo>
                    <a:pt x="4812" y="2497"/>
                  </a:lnTo>
                  <a:cubicBezTo>
                    <a:pt x="4812" y="2498"/>
                    <a:pt x="4812" y="2498"/>
                    <a:pt x="4812" y="2499"/>
                  </a:cubicBezTo>
                  <a:lnTo>
                    <a:pt x="4812" y="2499"/>
                  </a:lnTo>
                  <a:cubicBezTo>
                    <a:pt x="4811" y="2499"/>
                    <a:pt x="4811" y="2499"/>
                    <a:pt x="4810" y="2499"/>
                  </a:cubicBezTo>
                  <a:cubicBezTo>
                    <a:pt x="4809" y="2499"/>
                    <a:pt x="4807" y="2499"/>
                    <a:pt x="4805" y="2498"/>
                  </a:cubicBezTo>
                  <a:lnTo>
                    <a:pt x="4805" y="2498"/>
                  </a:lnTo>
                  <a:cubicBezTo>
                    <a:pt x="4803" y="2497"/>
                    <a:pt x="4798" y="2495"/>
                    <a:pt x="4794" y="2493"/>
                  </a:cubicBezTo>
                  <a:close/>
                  <a:moveTo>
                    <a:pt x="2490" y="882"/>
                  </a:moveTo>
                  <a:cubicBezTo>
                    <a:pt x="2764" y="1198"/>
                    <a:pt x="2868" y="1660"/>
                    <a:pt x="2827" y="2079"/>
                  </a:cubicBezTo>
                  <a:cubicBezTo>
                    <a:pt x="2816" y="2203"/>
                    <a:pt x="2787" y="2324"/>
                    <a:pt x="2743" y="2437"/>
                  </a:cubicBezTo>
                  <a:cubicBezTo>
                    <a:pt x="2714" y="2518"/>
                    <a:pt x="2670" y="2591"/>
                    <a:pt x="2608" y="2650"/>
                  </a:cubicBezTo>
                  <a:lnTo>
                    <a:pt x="2582" y="2672"/>
                  </a:lnTo>
                  <a:cubicBezTo>
                    <a:pt x="2567" y="2679"/>
                    <a:pt x="2553" y="2686"/>
                    <a:pt x="2538" y="2697"/>
                  </a:cubicBezTo>
                  <a:cubicBezTo>
                    <a:pt x="2534" y="2700"/>
                    <a:pt x="2531" y="2702"/>
                    <a:pt x="2529" y="2703"/>
                  </a:cubicBezTo>
                  <a:lnTo>
                    <a:pt x="2529" y="2703"/>
                  </a:lnTo>
                  <a:cubicBezTo>
                    <a:pt x="2526" y="2703"/>
                    <a:pt x="2522" y="2704"/>
                    <a:pt x="2516" y="2705"/>
                  </a:cubicBezTo>
                  <a:cubicBezTo>
                    <a:pt x="2498" y="2708"/>
                    <a:pt x="2443" y="2712"/>
                    <a:pt x="2498" y="2712"/>
                  </a:cubicBezTo>
                  <a:lnTo>
                    <a:pt x="2447" y="2712"/>
                  </a:lnTo>
                  <a:cubicBezTo>
                    <a:pt x="2443" y="2712"/>
                    <a:pt x="2441" y="2713"/>
                    <a:pt x="2439" y="2713"/>
                  </a:cubicBezTo>
                  <a:lnTo>
                    <a:pt x="2439" y="2713"/>
                  </a:lnTo>
                  <a:cubicBezTo>
                    <a:pt x="2438" y="2713"/>
                    <a:pt x="2437" y="2712"/>
                    <a:pt x="2436" y="2712"/>
                  </a:cubicBezTo>
                  <a:lnTo>
                    <a:pt x="2391" y="2698"/>
                  </a:lnTo>
                  <a:lnTo>
                    <a:pt x="2391" y="2698"/>
                  </a:lnTo>
                  <a:cubicBezTo>
                    <a:pt x="2381" y="2693"/>
                    <a:pt x="2372" y="2689"/>
                    <a:pt x="2362" y="2683"/>
                  </a:cubicBezTo>
                  <a:cubicBezTo>
                    <a:pt x="2350" y="2676"/>
                    <a:pt x="2333" y="2663"/>
                    <a:pt x="2334" y="2663"/>
                  </a:cubicBezTo>
                  <a:lnTo>
                    <a:pt x="2334" y="2663"/>
                  </a:lnTo>
                  <a:cubicBezTo>
                    <a:pt x="2334" y="2663"/>
                    <a:pt x="2339" y="2667"/>
                    <a:pt x="2351" y="2675"/>
                  </a:cubicBezTo>
                  <a:cubicBezTo>
                    <a:pt x="2333" y="2661"/>
                    <a:pt x="2315" y="2646"/>
                    <a:pt x="2300" y="2631"/>
                  </a:cubicBezTo>
                  <a:cubicBezTo>
                    <a:pt x="2293" y="2621"/>
                    <a:pt x="2278" y="2603"/>
                    <a:pt x="2277" y="2603"/>
                  </a:cubicBezTo>
                  <a:lnTo>
                    <a:pt x="2277" y="2603"/>
                  </a:lnTo>
                  <a:cubicBezTo>
                    <a:pt x="2276" y="2603"/>
                    <a:pt x="2279" y="2607"/>
                    <a:pt x="2285" y="2617"/>
                  </a:cubicBezTo>
                  <a:cubicBezTo>
                    <a:pt x="2271" y="2595"/>
                    <a:pt x="2252" y="2569"/>
                    <a:pt x="2242" y="2547"/>
                  </a:cubicBezTo>
                  <a:cubicBezTo>
                    <a:pt x="2229" y="2528"/>
                    <a:pt x="2221" y="2509"/>
                    <a:pt x="2212" y="2492"/>
                  </a:cubicBezTo>
                  <a:lnTo>
                    <a:pt x="2212" y="2492"/>
                  </a:lnTo>
                  <a:cubicBezTo>
                    <a:pt x="2209" y="2483"/>
                    <a:pt x="2200" y="2459"/>
                    <a:pt x="2198" y="2452"/>
                  </a:cubicBezTo>
                  <a:cubicBezTo>
                    <a:pt x="2176" y="2390"/>
                    <a:pt x="2161" y="2328"/>
                    <a:pt x="2150" y="2269"/>
                  </a:cubicBezTo>
                  <a:cubicBezTo>
                    <a:pt x="2113" y="2038"/>
                    <a:pt x="2161" y="1742"/>
                    <a:pt x="2227" y="1489"/>
                  </a:cubicBezTo>
                  <a:cubicBezTo>
                    <a:pt x="2242" y="1431"/>
                    <a:pt x="2256" y="1376"/>
                    <a:pt x="2274" y="1317"/>
                  </a:cubicBezTo>
                  <a:cubicBezTo>
                    <a:pt x="2285" y="1292"/>
                    <a:pt x="2293" y="1262"/>
                    <a:pt x="2304" y="1237"/>
                  </a:cubicBezTo>
                  <a:cubicBezTo>
                    <a:pt x="2307" y="1227"/>
                    <a:pt x="2330" y="1175"/>
                    <a:pt x="2329" y="1175"/>
                  </a:cubicBezTo>
                  <a:lnTo>
                    <a:pt x="2329" y="1175"/>
                  </a:lnTo>
                  <a:cubicBezTo>
                    <a:pt x="2329" y="1175"/>
                    <a:pt x="2328" y="1177"/>
                    <a:pt x="2326" y="1182"/>
                  </a:cubicBezTo>
                  <a:cubicBezTo>
                    <a:pt x="2366" y="1083"/>
                    <a:pt x="2417" y="988"/>
                    <a:pt x="2476" y="900"/>
                  </a:cubicBezTo>
                  <a:cubicBezTo>
                    <a:pt x="2480" y="894"/>
                    <a:pt x="2485" y="888"/>
                    <a:pt x="2490" y="882"/>
                  </a:cubicBezTo>
                  <a:close/>
                  <a:moveTo>
                    <a:pt x="3484" y="1"/>
                  </a:moveTo>
                  <a:cubicBezTo>
                    <a:pt x="3353" y="1"/>
                    <a:pt x="3223" y="14"/>
                    <a:pt x="3095" y="43"/>
                  </a:cubicBezTo>
                  <a:cubicBezTo>
                    <a:pt x="2857" y="98"/>
                    <a:pt x="2639" y="207"/>
                    <a:pt x="2456" y="359"/>
                  </a:cubicBezTo>
                  <a:lnTo>
                    <a:pt x="2456" y="359"/>
                  </a:lnTo>
                  <a:cubicBezTo>
                    <a:pt x="2237" y="218"/>
                    <a:pt x="1983" y="145"/>
                    <a:pt x="1727" y="145"/>
                  </a:cubicBezTo>
                  <a:cubicBezTo>
                    <a:pt x="1652" y="145"/>
                    <a:pt x="1577" y="151"/>
                    <a:pt x="1502" y="164"/>
                  </a:cubicBezTo>
                  <a:cubicBezTo>
                    <a:pt x="934" y="252"/>
                    <a:pt x="389" y="651"/>
                    <a:pt x="180" y="1193"/>
                  </a:cubicBezTo>
                  <a:cubicBezTo>
                    <a:pt x="1" y="1661"/>
                    <a:pt x="89" y="2199"/>
                    <a:pt x="242" y="2661"/>
                  </a:cubicBezTo>
                  <a:cubicBezTo>
                    <a:pt x="594" y="3726"/>
                    <a:pt x="1282" y="4649"/>
                    <a:pt x="1905" y="5571"/>
                  </a:cubicBezTo>
                  <a:cubicBezTo>
                    <a:pt x="2011" y="5725"/>
                    <a:pt x="2113" y="5883"/>
                    <a:pt x="2209" y="6047"/>
                  </a:cubicBezTo>
                  <a:cubicBezTo>
                    <a:pt x="2246" y="6112"/>
                    <a:pt x="2302" y="6139"/>
                    <a:pt x="2360" y="6139"/>
                  </a:cubicBezTo>
                  <a:cubicBezTo>
                    <a:pt x="2490" y="6139"/>
                    <a:pt x="2624" y="6001"/>
                    <a:pt x="2538" y="5853"/>
                  </a:cubicBezTo>
                  <a:lnTo>
                    <a:pt x="2542" y="5850"/>
                  </a:lnTo>
                  <a:cubicBezTo>
                    <a:pt x="2340" y="5498"/>
                    <a:pt x="2095" y="5172"/>
                    <a:pt x="1868" y="4836"/>
                  </a:cubicBezTo>
                  <a:cubicBezTo>
                    <a:pt x="1564" y="4400"/>
                    <a:pt x="1286" y="3950"/>
                    <a:pt x="1026" y="3485"/>
                  </a:cubicBezTo>
                  <a:cubicBezTo>
                    <a:pt x="788" y="3038"/>
                    <a:pt x="583" y="2599"/>
                    <a:pt x="495" y="2093"/>
                  </a:cubicBezTo>
                  <a:cubicBezTo>
                    <a:pt x="492" y="2081"/>
                    <a:pt x="487" y="2039"/>
                    <a:pt x="485" y="2028"/>
                  </a:cubicBezTo>
                  <a:lnTo>
                    <a:pt x="485" y="2028"/>
                  </a:lnTo>
                  <a:cubicBezTo>
                    <a:pt x="485" y="2024"/>
                    <a:pt x="477" y="1978"/>
                    <a:pt x="477" y="1965"/>
                  </a:cubicBezTo>
                  <a:cubicBezTo>
                    <a:pt x="473" y="1907"/>
                    <a:pt x="469" y="1848"/>
                    <a:pt x="466" y="1789"/>
                  </a:cubicBezTo>
                  <a:cubicBezTo>
                    <a:pt x="466" y="1738"/>
                    <a:pt x="466" y="1691"/>
                    <a:pt x="473" y="1639"/>
                  </a:cubicBezTo>
                  <a:cubicBezTo>
                    <a:pt x="473" y="1621"/>
                    <a:pt x="476" y="1600"/>
                    <a:pt x="477" y="1583"/>
                  </a:cubicBezTo>
                  <a:lnTo>
                    <a:pt x="477" y="1583"/>
                  </a:lnTo>
                  <a:cubicBezTo>
                    <a:pt x="478" y="1575"/>
                    <a:pt x="485" y="1527"/>
                    <a:pt x="488" y="1519"/>
                  </a:cubicBezTo>
                  <a:cubicBezTo>
                    <a:pt x="499" y="1471"/>
                    <a:pt x="510" y="1423"/>
                    <a:pt x="524" y="1376"/>
                  </a:cubicBezTo>
                  <a:cubicBezTo>
                    <a:pt x="532" y="1350"/>
                    <a:pt x="539" y="1328"/>
                    <a:pt x="546" y="1306"/>
                  </a:cubicBezTo>
                  <a:cubicBezTo>
                    <a:pt x="550" y="1295"/>
                    <a:pt x="554" y="1284"/>
                    <a:pt x="557" y="1277"/>
                  </a:cubicBezTo>
                  <a:lnTo>
                    <a:pt x="557" y="1277"/>
                  </a:lnTo>
                  <a:cubicBezTo>
                    <a:pt x="553" y="1289"/>
                    <a:pt x="552" y="1293"/>
                    <a:pt x="552" y="1293"/>
                  </a:cubicBezTo>
                  <a:cubicBezTo>
                    <a:pt x="552" y="1293"/>
                    <a:pt x="562" y="1267"/>
                    <a:pt x="565" y="1262"/>
                  </a:cubicBezTo>
                  <a:cubicBezTo>
                    <a:pt x="587" y="1218"/>
                    <a:pt x="609" y="1174"/>
                    <a:pt x="634" y="1134"/>
                  </a:cubicBezTo>
                  <a:cubicBezTo>
                    <a:pt x="649" y="1108"/>
                    <a:pt x="664" y="1086"/>
                    <a:pt x="682" y="1065"/>
                  </a:cubicBezTo>
                  <a:cubicBezTo>
                    <a:pt x="684" y="1058"/>
                    <a:pt x="688" y="1052"/>
                    <a:pt x="692" y="1047"/>
                  </a:cubicBezTo>
                  <a:lnTo>
                    <a:pt x="692" y="1047"/>
                  </a:lnTo>
                  <a:cubicBezTo>
                    <a:pt x="696" y="1043"/>
                    <a:pt x="711" y="1024"/>
                    <a:pt x="711" y="1024"/>
                  </a:cubicBezTo>
                  <a:cubicBezTo>
                    <a:pt x="865" y="845"/>
                    <a:pt x="1055" y="709"/>
                    <a:pt x="1275" y="622"/>
                  </a:cubicBezTo>
                  <a:cubicBezTo>
                    <a:pt x="1424" y="560"/>
                    <a:pt x="1584" y="525"/>
                    <a:pt x="1741" y="525"/>
                  </a:cubicBezTo>
                  <a:cubicBezTo>
                    <a:pt x="1873" y="525"/>
                    <a:pt x="2002" y="550"/>
                    <a:pt x="2121" y="603"/>
                  </a:cubicBezTo>
                  <a:cubicBezTo>
                    <a:pt x="2146" y="615"/>
                    <a:pt x="2170" y="627"/>
                    <a:pt x="2194" y="640"/>
                  </a:cubicBezTo>
                  <a:lnTo>
                    <a:pt x="2194" y="640"/>
                  </a:lnTo>
                  <a:cubicBezTo>
                    <a:pt x="2165" y="680"/>
                    <a:pt x="2138" y="721"/>
                    <a:pt x="2113" y="764"/>
                  </a:cubicBezTo>
                  <a:cubicBezTo>
                    <a:pt x="1978" y="991"/>
                    <a:pt x="1883" y="1240"/>
                    <a:pt x="1831" y="1500"/>
                  </a:cubicBezTo>
                  <a:cubicBezTo>
                    <a:pt x="1762" y="1815"/>
                    <a:pt x="1725" y="2141"/>
                    <a:pt x="1799" y="2456"/>
                  </a:cubicBezTo>
                  <a:cubicBezTo>
                    <a:pt x="1853" y="2683"/>
                    <a:pt x="1978" y="2913"/>
                    <a:pt x="2187" y="3027"/>
                  </a:cubicBezTo>
                  <a:cubicBezTo>
                    <a:pt x="2271" y="3072"/>
                    <a:pt x="2364" y="3095"/>
                    <a:pt x="2457" y="3095"/>
                  </a:cubicBezTo>
                  <a:cubicBezTo>
                    <a:pt x="2573" y="3095"/>
                    <a:pt x="2689" y="3060"/>
                    <a:pt x="2787" y="2990"/>
                  </a:cubicBezTo>
                  <a:cubicBezTo>
                    <a:pt x="3010" y="2833"/>
                    <a:pt x="3128" y="2566"/>
                    <a:pt x="3175" y="2302"/>
                  </a:cubicBezTo>
                  <a:cubicBezTo>
                    <a:pt x="3248" y="1940"/>
                    <a:pt x="3226" y="1566"/>
                    <a:pt x="3106" y="1215"/>
                  </a:cubicBezTo>
                  <a:cubicBezTo>
                    <a:pt x="3030" y="988"/>
                    <a:pt x="2908" y="783"/>
                    <a:pt x="2749" y="610"/>
                  </a:cubicBezTo>
                  <a:lnTo>
                    <a:pt x="2749" y="610"/>
                  </a:lnTo>
                  <a:cubicBezTo>
                    <a:pt x="2751" y="609"/>
                    <a:pt x="2752" y="608"/>
                    <a:pt x="2754" y="607"/>
                  </a:cubicBezTo>
                  <a:cubicBezTo>
                    <a:pt x="2772" y="592"/>
                    <a:pt x="2794" y="578"/>
                    <a:pt x="2816" y="563"/>
                  </a:cubicBezTo>
                  <a:cubicBezTo>
                    <a:pt x="2849" y="541"/>
                    <a:pt x="2886" y="523"/>
                    <a:pt x="2922" y="504"/>
                  </a:cubicBezTo>
                  <a:cubicBezTo>
                    <a:pt x="2941" y="493"/>
                    <a:pt x="2959" y="486"/>
                    <a:pt x="2977" y="479"/>
                  </a:cubicBezTo>
                  <a:cubicBezTo>
                    <a:pt x="2987" y="474"/>
                    <a:pt x="2990" y="472"/>
                    <a:pt x="2989" y="472"/>
                  </a:cubicBezTo>
                  <a:lnTo>
                    <a:pt x="2989" y="472"/>
                  </a:lnTo>
                  <a:cubicBezTo>
                    <a:pt x="2988" y="472"/>
                    <a:pt x="2971" y="479"/>
                    <a:pt x="2966" y="479"/>
                  </a:cubicBezTo>
                  <a:lnTo>
                    <a:pt x="3003" y="464"/>
                  </a:lnTo>
                  <a:cubicBezTo>
                    <a:pt x="3084" y="435"/>
                    <a:pt x="3164" y="413"/>
                    <a:pt x="3248" y="398"/>
                  </a:cubicBezTo>
                  <a:cubicBezTo>
                    <a:pt x="3257" y="398"/>
                    <a:pt x="3296" y="391"/>
                    <a:pt x="3297" y="390"/>
                  </a:cubicBezTo>
                  <a:lnTo>
                    <a:pt x="3297" y="390"/>
                  </a:lnTo>
                  <a:cubicBezTo>
                    <a:pt x="3309" y="389"/>
                    <a:pt x="3325" y="387"/>
                    <a:pt x="3329" y="387"/>
                  </a:cubicBezTo>
                  <a:cubicBezTo>
                    <a:pt x="3376" y="384"/>
                    <a:pt x="3420" y="380"/>
                    <a:pt x="3468" y="380"/>
                  </a:cubicBezTo>
                  <a:cubicBezTo>
                    <a:pt x="3512" y="380"/>
                    <a:pt x="3549" y="380"/>
                    <a:pt x="3589" y="384"/>
                  </a:cubicBezTo>
                  <a:cubicBezTo>
                    <a:pt x="3607" y="384"/>
                    <a:pt x="3625" y="384"/>
                    <a:pt x="3644" y="387"/>
                  </a:cubicBezTo>
                  <a:cubicBezTo>
                    <a:pt x="3653" y="387"/>
                    <a:pt x="3686" y="392"/>
                    <a:pt x="3701" y="394"/>
                  </a:cubicBezTo>
                  <a:lnTo>
                    <a:pt x="3701" y="394"/>
                  </a:lnTo>
                  <a:cubicBezTo>
                    <a:pt x="3698" y="394"/>
                    <a:pt x="3696" y="394"/>
                    <a:pt x="3696" y="394"/>
                  </a:cubicBezTo>
                  <a:lnTo>
                    <a:pt x="3696" y="394"/>
                  </a:lnTo>
                  <a:cubicBezTo>
                    <a:pt x="3696" y="394"/>
                    <a:pt x="3697" y="394"/>
                    <a:pt x="3702" y="395"/>
                  </a:cubicBezTo>
                  <a:cubicBezTo>
                    <a:pt x="3706" y="395"/>
                    <a:pt x="3708" y="395"/>
                    <a:pt x="3708" y="395"/>
                  </a:cubicBezTo>
                  <a:cubicBezTo>
                    <a:pt x="3708" y="395"/>
                    <a:pt x="3705" y="395"/>
                    <a:pt x="3701" y="394"/>
                  </a:cubicBezTo>
                  <a:lnTo>
                    <a:pt x="3701" y="394"/>
                  </a:lnTo>
                  <a:cubicBezTo>
                    <a:pt x="3712" y="396"/>
                    <a:pt x="3739" y="399"/>
                    <a:pt x="3746" y="402"/>
                  </a:cubicBezTo>
                  <a:cubicBezTo>
                    <a:pt x="3765" y="406"/>
                    <a:pt x="3787" y="409"/>
                    <a:pt x="3805" y="413"/>
                  </a:cubicBezTo>
                  <a:cubicBezTo>
                    <a:pt x="3852" y="420"/>
                    <a:pt x="3893" y="431"/>
                    <a:pt x="3937" y="442"/>
                  </a:cubicBezTo>
                  <a:cubicBezTo>
                    <a:pt x="4021" y="468"/>
                    <a:pt x="4109" y="493"/>
                    <a:pt x="4189" y="526"/>
                  </a:cubicBezTo>
                  <a:cubicBezTo>
                    <a:pt x="4202" y="531"/>
                    <a:pt x="4225" y="542"/>
                    <a:pt x="4226" y="542"/>
                  </a:cubicBezTo>
                  <a:cubicBezTo>
                    <a:pt x="4227" y="542"/>
                    <a:pt x="4223" y="539"/>
                    <a:pt x="4211" y="534"/>
                  </a:cubicBezTo>
                  <a:lnTo>
                    <a:pt x="4211" y="534"/>
                  </a:lnTo>
                  <a:lnTo>
                    <a:pt x="4273" y="563"/>
                  </a:lnTo>
                  <a:cubicBezTo>
                    <a:pt x="4317" y="581"/>
                    <a:pt x="4358" y="603"/>
                    <a:pt x="4394" y="625"/>
                  </a:cubicBezTo>
                  <a:cubicBezTo>
                    <a:pt x="4471" y="665"/>
                    <a:pt x="4548" y="709"/>
                    <a:pt x="4618" y="757"/>
                  </a:cubicBezTo>
                  <a:cubicBezTo>
                    <a:pt x="4631" y="766"/>
                    <a:pt x="4643" y="775"/>
                    <a:pt x="4655" y="783"/>
                  </a:cubicBezTo>
                  <a:lnTo>
                    <a:pt x="4655" y="783"/>
                  </a:lnTo>
                  <a:cubicBezTo>
                    <a:pt x="4616" y="839"/>
                    <a:pt x="4580" y="898"/>
                    <a:pt x="4548" y="958"/>
                  </a:cubicBezTo>
                  <a:cubicBezTo>
                    <a:pt x="4317" y="1372"/>
                    <a:pt x="4211" y="1899"/>
                    <a:pt x="4310" y="2364"/>
                  </a:cubicBezTo>
                  <a:cubicBezTo>
                    <a:pt x="4350" y="2544"/>
                    <a:pt x="4438" y="2730"/>
                    <a:pt x="4603" y="2822"/>
                  </a:cubicBezTo>
                  <a:cubicBezTo>
                    <a:pt x="4669" y="2860"/>
                    <a:pt x="4739" y="2876"/>
                    <a:pt x="4810" y="2876"/>
                  </a:cubicBezTo>
                  <a:cubicBezTo>
                    <a:pt x="4936" y="2876"/>
                    <a:pt x="5063" y="2824"/>
                    <a:pt x="5167" y="2749"/>
                  </a:cubicBezTo>
                  <a:cubicBezTo>
                    <a:pt x="5482" y="2522"/>
                    <a:pt x="5720" y="2174"/>
                    <a:pt x="5705" y="1771"/>
                  </a:cubicBezTo>
                  <a:cubicBezTo>
                    <a:pt x="5690" y="1375"/>
                    <a:pt x="5491" y="1029"/>
                    <a:pt x="5211" y="751"/>
                  </a:cubicBezTo>
                  <a:lnTo>
                    <a:pt x="5211" y="751"/>
                  </a:lnTo>
                  <a:cubicBezTo>
                    <a:pt x="5225" y="742"/>
                    <a:pt x="5239" y="731"/>
                    <a:pt x="5255" y="720"/>
                  </a:cubicBezTo>
                  <a:cubicBezTo>
                    <a:pt x="5306" y="691"/>
                    <a:pt x="5357" y="662"/>
                    <a:pt x="5412" y="640"/>
                  </a:cubicBezTo>
                  <a:cubicBezTo>
                    <a:pt x="5604" y="544"/>
                    <a:pt x="5805" y="473"/>
                    <a:pt x="6001" y="473"/>
                  </a:cubicBezTo>
                  <a:cubicBezTo>
                    <a:pt x="6074" y="473"/>
                    <a:pt x="6146" y="483"/>
                    <a:pt x="6218" y="504"/>
                  </a:cubicBezTo>
                  <a:cubicBezTo>
                    <a:pt x="6324" y="541"/>
                    <a:pt x="6423" y="596"/>
                    <a:pt x="6507" y="669"/>
                  </a:cubicBezTo>
                  <a:cubicBezTo>
                    <a:pt x="6598" y="753"/>
                    <a:pt x="6679" y="852"/>
                    <a:pt x="6741" y="962"/>
                  </a:cubicBezTo>
                  <a:cubicBezTo>
                    <a:pt x="7030" y="1456"/>
                    <a:pt x="7071" y="2101"/>
                    <a:pt x="6928" y="2657"/>
                  </a:cubicBezTo>
                  <a:cubicBezTo>
                    <a:pt x="6642" y="3763"/>
                    <a:pt x="5592" y="4414"/>
                    <a:pt x="4922" y="5297"/>
                  </a:cubicBezTo>
                  <a:cubicBezTo>
                    <a:pt x="4749" y="5516"/>
                    <a:pt x="4607" y="5758"/>
                    <a:pt x="4497" y="6018"/>
                  </a:cubicBezTo>
                  <a:cubicBezTo>
                    <a:pt x="4457" y="6110"/>
                    <a:pt x="4468" y="6219"/>
                    <a:pt x="4566" y="6278"/>
                  </a:cubicBezTo>
                  <a:cubicBezTo>
                    <a:pt x="4592" y="6293"/>
                    <a:pt x="4626" y="6301"/>
                    <a:pt x="4661" y="6301"/>
                  </a:cubicBezTo>
                  <a:cubicBezTo>
                    <a:pt x="4728" y="6301"/>
                    <a:pt x="4800" y="6271"/>
                    <a:pt x="4826" y="6208"/>
                  </a:cubicBezTo>
                  <a:cubicBezTo>
                    <a:pt x="5317" y="5059"/>
                    <a:pt x="6521" y="4436"/>
                    <a:pt x="7082" y="3320"/>
                  </a:cubicBezTo>
                  <a:cubicBezTo>
                    <a:pt x="7389" y="2705"/>
                    <a:pt x="7466" y="1998"/>
                    <a:pt x="7298" y="1328"/>
                  </a:cubicBezTo>
                  <a:cubicBezTo>
                    <a:pt x="7140" y="720"/>
                    <a:pt x="6719" y="124"/>
                    <a:pt x="6038" y="91"/>
                  </a:cubicBezTo>
                  <a:cubicBezTo>
                    <a:pt x="6021" y="90"/>
                    <a:pt x="6004" y="90"/>
                    <a:pt x="5987" y="90"/>
                  </a:cubicBezTo>
                  <a:cubicBezTo>
                    <a:pt x="5669" y="90"/>
                    <a:pt x="5336" y="217"/>
                    <a:pt x="5068" y="387"/>
                  </a:cubicBezTo>
                  <a:cubicBezTo>
                    <a:pt x="5014" y="422"/>
                    <a:pt x="4963" y="460"/>
                    <a:pt x="4915" y="501"/>
                  </a:cubicBezTo>
                  <a:lnTo>
                    <a:pt x="4915" y="501"/>
                  </a:lnTo>
                  <a:cubicBezTo>
                    <a:pt x="4708" y="352"/>
                    <a:pt x="4481" y="233"/>
                    <a:pt x="4263" y="149"/>
                  </a:cubicBezTo>
                  <a:cubicBezTo>
                    <a:pt x="4015" y="56"/>
                    <a:pt x="3749" y="1"/>
                    <a:pt x="34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3614400" y="2306475"/>
              <a:ext cx="33875" cy="68275"/>
            </a:xfrm>
            <a:custGeom>
              <a:avLst/>
              <a:gdLst/>
              <a:ahLst/>
              <a:cxnLst/>
              <a:rect l="l" t="t" r="r" b="b"/>
              <a:pathLst>
                <a:path w="1355" h="2731" extrusionOk="0">
                  <a:moveTo>
                    <a:pt x="1149" y="0"/>
                  </a:moveTo>
                  <a:cubicBezTo>
                    <a:pt x="1081" y="0"/>
                    <a:pt x="1011" y="31"/>
                    <a:pt x="985" y="94"/>
                  </a:cubicBezTo>
                  <a:cubicBezTo>
                    <a:pt x="648" y="870"/>
                    <a:pt x="377" y="1672"/>
                    <a:pt x="40" y="2448"/>
                  </a:cubicBezTo>
                  <a:cubicBezTo>
                    <a:pt x="0" y="2540"/>
                    <a:pt x="11" y="2653"/>
                    <a:pt x="110" y="2708"/>
                  </a:cubicBezTo>
                  <a:cubicBezTo>
                    <a:pt x="137" y="2723"/>
                    <a:pt x="171" y="2731"/>
                    <a:pt x="206" y="2731"/>
                  </a:cubicBezTo>
                  <a:cubicBezTo>
                    <a:pt x="273" y="2731"/>
                    <a:pt x="343" y="2702"/>
                    <a:pt x="370" y="2639"/>
                  </a:cubicBezTo>
                  <a:cubicBezTo>
                    <a:pt x="707" y="1863"/>
                    <a:pt x="978" y="1061"/>
                    <a:pt x="1314" y="285"/>
                  </a:cubicBezTo>
                  <a:cubicBezTo>
                    <a:pt x="1355" y="193"/>
                    <a:pt x="1344" y="80"/>
                    <a:pt x="1245" y="25"/>
                  </a:cubicBezTo>
                  <a:cubicBezTo>
                    <a:pt x="1218" y="9"/>
                    <a:pt x="1183" y="0"/>
                    <a:pt x="1149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3497600" y="2306450"/>
              <a:ext cx="33975" cy="68350"/>
            </a:xfrm>
            <a:custGeom>
              <a:avLst/>
              <a:gdLst/>
              <a:ahLst/>
              <a:cxnLst/>
              <a:rect l="l" t="t" r="r" b="b"/>
              <a:pathLst>
                <a:path w="1359" h="2734" extrusionOk="0">
                  <a:moveTo>
                    <a:pt x="210" y="0"/>
                  </a:moveTo>
                  <a:cubicBezTo>
                    <a:pt x="174" y="0"/>
                    <a:pt x="138" y="9"/>
                    <a:pt x="110" y="26"/>
                  </a:cubicBezTo>
                  <a:cubicBezTo>
                    <a:pt x="11" y="81"/>
                    <a:pt x="0" y="190"/>
                    <a:pt x="41" y="286"/>
                  </a:cubicBezTo>
                  <a:lnTo>
                    <a:pt x="44" y="286"/>
                  </a:lnTo>
                  <a:cubicBezTo>
                    <a:pt x="381" y="1065"/>
                    <a:pt x="652" y="1864"/>
                    <a:pt x="989" y="2640"/>
                  </a:cubicBezTo>
                  <a:cubicBezTo>
                    <a:pt x="1015" y="2703"/>
                    <a:pt x="1085" y="2734"/>
                    <a:pt x="1153" y="2734"/>
                  </a:cubicBezTo>
                  <a:cubicBezTo>
                    <a:pt x="1187" y="2734"/>
                    <a:pt x="1221" y="2725"/>
                    <a:pt x="1249" y="2709"/>
                  </a:cubicBezTo>
                  <a:cubicBezTo>
                    <a:pt x="1348" y="2651"/>
                    <a:pt x="1359" y="2545"/>
                    <a:pt x="1318" y="2449"/>
                  </a:cubicBezTo>
                  <a:cubicBezTo>
                    <a:pt x="982" y="1673"/>
                    <a:pt x="711" y="871"/>
                    <a:pt x="374" y="92"/>
                  </a:cubicBezTo>
                  <a:cubicBezTo>
                    <a:pt x="345" y="30"/>
                    <a:pt x="277" y="0"/>
                    <a:pt x="210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3566700" y="2306975"/>
              <a:ext cx="10450" cy="53500"/>
            </a:xfrm>
            <a:custGeom>
              <a:avLst/>
              <a:gdLst/>
              <a:ahLst/>
              <a:cxnLst/>
              <a:rect l="l" t="t" r="r" b="b"/>
              <a:pathLst>
                <a:path w="418" h="2140" extrusionOk="0">
                  <a:moveTo>
                    <a:pt x="191" y="0"/>
                  </a:moveTo>
                  <a:cubicBezTo>
                    <a:pt x="96" y="0"/>
                    <a:pt x="1" y="61"/>
                    <a:pt x="1" y="184"/>
                  </a:cubicBezTo>
                  <a:cubicBezTo>
                    <a:pt x="1" y="774"/>
                    <a:pt x="4" y="1359"/>
                    <a:pt x="37" y="1949"/>
                  </a:cubicBezTo>
                  <a:cubicBezTo>
                    <a:pt x="37" y="2051"/>
                    <a:pt x="121" y="2135"/>
                    <a:pt x="228" y="2139"/>
                  </a:cubicBezTo>
                  <a:cubicBezTo>
                    <a:pt x="330" y="2139"/>
                    <a:pt x="418" y="2051"/>
                    <a:pt x="418" y="1949"/>
                  </a:cubicBezTo>
                  <a:cubicBezTo>
                    <a:pt x="385" y="1359"/>
                    <a:pt x="381" y="774"/>
                    <a:pt x="381" y="184"/>
                  </a:cubicBezTo>
                  <a:cubicBezTo>
                    <a:pt x="381" y="61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3657225" y="2339575"/>
              <a:ext cx="47975" cy="56900"/>
            </a:xfrm>
            <a:custGeom>
              <a:avLst/>
              <a:gdLst/>
              <a:ahLst/>
              <a:cxnLst/>
              <a:rect l="l" t="t" r="r" b="b"/>
              <a:pathLst>
                <a:path w="1919" h="2276" extrusionOk="0">
                  <a:moveTo>
                    <a:pt x="1695" y="0"/>
                  </a:moveTo>
                  <a:cubicBezTo>
                    <a:pt x="1647" y="0"/>
                    <a:pt x="1599" y="17"/>
                    <a:pt x="1567" y="55"/>
                  </a:cubicBezTo>
                  <a:lnTo>
                    <a:pt x="260" y="1717"/>
                  </a:lnTo>
                  <a:lnTo>
                    <a:pt x="77" y="1952"/>
                  </a:lnTo>
                  <a:cubicBezTo>
                    <a:pt x="15" y="2032"/>
                    <a:pt x="0" y="2142"/>
                    <a:pt x="77" y="2219"/>
                  </a:cubicBezTo>
                  <a:cubicBezTo>
                    <a:pt x="112" y="2254"/>
                    <a:pt x="169" y="2276"/>
                    <a:pt x="224" y="2276"/>
                  </a:cubicBezTo>
                  <a:cubicBezTo>
                    <a:pt x="272" y="2276"/>
                    <a:pt x="319" y="2259"/>
                    <a:pt x="348" y="2219"/>
                  </a:cubicBezTo>
                  <a:lnTo>
                    <a:pt x="1655" y="561"/>
                  </a:lnTo>
                  <a:lnTo>
                    <a:pt x="1838" y="326"/>
                  </a:lnTo>
                  <a:cubicBezTo>
                    <a:pt x="1904" y="246"/>
                    <a:pt x="1919" y="136"/>
                    <a:pt x="1838" y="55"/>
                  </a:cubicBezTo>
                  <a:cubicBezTo>
                    <a:pt x="1804" y="21"/>
                    <a:pt x="1749" y="0"/>
                    <a:pt x="1695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36550" y="2337475"/>
              <a:ext cx="47975" cy="56950"/>
            </a:xfrm>
            <a:custGeom>
              <a:avLst/>
              <a:gdLst/>
              <a:ahLst/>
              <a:cxnLst/>
              <a:rect l="l" t="t" r="r" b="b"/>
              <a:pathLst>
                <a:path w="1919" h="2278" extrusionOk="0">
                  <a:moveTo>
                    <a:pt x="223" y="0"/>
                  </a:moveTo>
                  <a:cubicBezTo>
                    <a:pt x="170" y="0"/>
                    <a:pt x="115" y="21"/>
                    <a:pt x="81" y="55"/>
                  </a:cubicBezTo>
                  <a:cubicBezTo>
                    <a:pt x="0" y="136"/>
                    <a:pt x="15" y="245"/>
                    <a:pt x="81" y="326"/>
                  </a:cubicBezTo>
                  <a:lnTo>
                    <a:pt x="1388" y="1988"/>
                  </a:lnTo>
                  <a:lnTo>
                    <a:pt x="1571" y="2223"/>
                  </a:lnTo>
                  <a:cubicBezTo>
                    <a:pt x="1601" y="2261"/>
                    <a:pt x="1647" y="2278"/>
                    <a:pt x="1696" y="2278"/>
                  </a:cubicBezTo>
                  <a:cubicBezTo>
                    <a:pt x="1750" y="2278"/>
                    <a:pt x="1805" y="2257"/>
                    <a:pt x="1842" y="2223"/>
                  </a:cubicBezTo>
                  <a:cubicBezTo>
                    <a:pt x="1919" y="2142"/>
                    <a:pt x="1904" y="2032"/>
                    <a:pt x="1842" y="1952"/>
                  </a:cubicBezTo>
                  <a:lnTo>
                    <a:pt x="531" y="289"/>
                  </a:lnTo>
                  <a:lnTo>
                    <a:pt x="348" y="55"/>
                  </a:lnTo>
                  <a:cubicBezTo>
                    <a:pt x="319" y="17"/>
                    <a:pt x="272" y="0"/>
                    <a:pt x="223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30"/>
          <p:cNvSpPr txBox="1"/>
          <p:nvPr/>
        </p:nvSpPr>
        <p:spPr>
          <a:xfrm flipH="1">
            <a:off x="1349675" y="2228675"/>
            <a:ext cx="22953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in the Solar System,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5" name="Google Shape;1285;p30"/>
          <p:cNvSpPr txBox="1"/>
          <p:nvPr/>
        </p:nvSpPr>
        <p:spPr>
          <a:xfrm flipH="1">
            <a:off x="9669700" y="2410075"/>
            <a:ext cx="2146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6" name="Google Shape;1286;p30"/>
          <p:cNvSpPr txBox="1"/>
          <p:nvPr/>
        </p:nvSpPr>
        <p:spPr>
          <a:xfrm flipH="1">
            <a:off x="1349675" y="3525125"/>
            <a:ext cx="22953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7" name="Google Shape;1287;p30"/>
          <p:cNvSpPr txBox="1"/>
          <p:nvPr/>
        </p:nvSpPr>
        <p:spPr>
          <a:xfrm flipH="1">
            <a:off x="5635600" y="2228675"/>
            <a:ext cx="21462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name,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8" name="Google Shape;1288;p30"/>
          <p:cNvSpPr txBox="1"/>
          <p:nvPr/>
        </p:nvSpPr>
        <p:spPr>
          <a:xfrm flipH="1">
            <a:off x="5486500" y="3525125"/>
            <a:ext cx="22953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actually also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31"/>
          <p:cNvGrpSpPr/>
          <p:nvPr/>
        </p:nvGrpSpPr>
        <p:grpSpPr>
          <a:xfrm>
            <a:off x="5847328" y="1342697"/>
            <a:ext cx="2236061" cy="949787"/>
            <a:chOff x="5841642" y="1266497"/>
            <a:chExt cx="2236061" cy="949787"/>
          </a:xfrm>
        </p:grpSpPr>
        <p:sp>
          <p:nvSpPr>
            <p:cNvPr id="1294" name="Google Shape;1294;p31"/>
            <p:cNvSpPr/>
            <p:nvPr/>
          </p:nvSpPr>
          <p:spPr>
            <a:xfrm>
              <a:off x="5841642" y="1358412"/>
              <a:ext cx="2235005" cy="851267"/>
            </a:xfrm>
            <a:custGeom>
              <a:avLst/>
              <a:gdLst/>
              <a:ahLst/>
              <a:cxnLst/>
              <a:rect l="l" t="t" r="r" b="b"/>
              <a:pathLst>
                <a:path w="8462" h="3223" extrusionOk="0">
                  <a:moveTo>
                    <a:pt x="4599" y="4"/>
                  </a:moveTo>
                  <a:lnTo>
                    <a:pt x="8114" y="4"/>
                  </a:lnTo>
                  <a:cubicBezTo>
                    <a:pt x="8205" y="4"/>
                    <a:pt x="8461" y="2819"/>
                    <a:pt x="8461" y="2819"/>
                  </a:cubicBezTo>
                  <a:lnTo>
                    <a:pt x="8461" y="2819"/>
                  </a:lnTo>
                  <a:cubicBezTo>
                    <a:pt x="8461" y="2893"/>
                    <a:pt x="8168" y="3222"/>
                    <a:pt x="8168" y="3222"/>
                  </a:cubicBezTo>
                  <a:lnTo>
                    <a:pt x="8062" y="3222"/>
                  </a:lnTo>
                  <a:lnTo>
                    <a:pt x="1190" y="3222"/>
                  </a:lnTo>
                  <a:cubicBezTo>
                    <a:pt x="1088" y="3222"/>
                    <a:pt x="1036" y="3197"/>
                    <a:pt x="992" y="3123"/>
                  </a:cubicBezTo>
                  <a:cubicBezTo>
                    <a:pt x="674" y="2611"/>
                    <a:pt x="352" y="2054"/>
                    <a:pt x="30" y="1545"/>
                  </a:cubicBezTo>
                  <a:cubicBezTo>
                    <a:pt x="4" y="1516"/>
                    <a:pt x="0" y="1472"/>
                    <a:pt x="26" y="1439"/>
                  </a:cubicBezTo>
                  <a:lnTo>
                    <a:pt x="1000" y="88"/>
                  </a:lnTo>
                  <a:cubicBezTo>
                    <a:pt x="1040" y="26"/>
                    <a:pt x="1025" y="0"/>
                    <a:pt x="1113" y="0"/>
                  </a:cubicBezTo>
                  <a:cubicBezTo>
                    <a:pt x="2274" y="4"/>
                    <a:pt x="3435" y="4"/>
                    <a:pt x="4599" y="4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1"/>
            <p:cNvSpPr/>
            <p:nvPr/>
          </p:nvSpPr>
          <p:spPr>
            <a:xfrm>
              <a:off x="5904504" y="1266497"/>
              <a:ext cx="2173200" cy="852323"/>
            </a:xfrm>
            <a:custGeom>
              <a:avLst/>
              <a:gdLst/>
              <a:ahLst/>
              <a:cxnLst/>
              <a:rect l="l" t="t" r="r" b="b"/>
              <a:pathLst>
                <a:path w="8228" h="3227" extrusionOk="0">
                  <a:moveTo>
                    <a:pt x="4599" y="4"/>
                  </a:moveTo>
                  <a:lnTo>
                    <a:pt x="8114" y="4"/>
                  </a:lnTo>
                  <a:cubicBezTo>
                    <a:pt x="8205" y="4"/>
                    <a:pt x="8227" y="26"/>
                    <a:pt x="8227" y="99"/>
                  </a:cubicBezTo>
                  <a:lnTo>
                    <a:pt x="8227" y="3127"/>
                  </a:lnTo>
                  <a:cubicBezTo>
                    <a:pt x="8227" y="3200"/>
                    <a:pt x="8201" y="3222"/>
                    <a:pt x="8110" y="3226"/>
                  </a:cubicBezTo>
                  <a:lnTo>
                    <a:pt x="8062" y="3226"/>
                  </a:lnTo>
                  <a:lnTo>
                    <a:pt x="1190" y="3226"/>
                  </a:lnTo>
                  <a:cubicBezTo>
                    <a:pt x="1091" y="3226"/>
                    <a:pt x="1036" y="3197"/>
                    <a:pt x="992" y="3124"/>
                  </a:cubicBezTo>
                  <a:cubicBezTo>
                    <a:pt x="674" y="2611"/>
                    <a:pt x="352" y="2102"/>
                    <a:pt x="30" y="1593"/>
                  </a:cubicBezTo>
                  <a:cubicBezTo>
                    <a:pt x="4" y="1564"/>
                    <a:pt x="0" y="1520"/>
                    <a:pt x="26" y="1491"/>
                  </a:cubicBezTo>
                  <a:cubicBezTo>
                    <a:pt x="385" y="1048"/>
                    <a:pt x="659" y="564"/>
                    <a:pt x="941" y="88"/>
                  </a:cubicBezTo>
                  <a:cubicBezTo>
                    <a:pt x="981" y="23"/>
                    <a:pt x="1029" y="1"/>
                    <a:pt x="1113" y="1"/>
                  </a:cubicBezTo>
                  <a:cubicBezTo>
                    <a:pt x="2274" y="4"/>
                    <a:pt x="3438" y="8"/>
                    <a:pt x="4599" y="4"/>
                  </a:cubicBezTo>
                  <a:close/>
                </a:path>
              </a:pathLst>
            </a:custGeom>
            <a:solidFill>
              <a:srgbClr val="274175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1"/>
            <p:cNvSpPr/>
            <p:nvPr/>
          </p:nvSpPr>
          <p:spPr>
            <a:xfrm>
              <a:off x="6118972" y="2111956"/>
              <a:ext cx="78973" cy="90858"/>
            </a:xfrm>
            <a:custGeom>
              <a:avLst/>
              <a:gdLst/>
              <a:ahLst/>
              <a:cxnLst/>
              <a:rect l="l" t="t" r="r" b="b"/>
              <a:pathLst>
                <a:path w="299" h="344" extrusionOk="0">
                  <a:moveTo>
                    <a:pt x="269" y="1"/>
                  </a:moveTo>
                  <a:cubicBezTo>
                    <a:pt x="266" y="1"/>
                    <a:pt x="264" y="2"/>
                    <a:pt x="261" y="3"/>
                  </a:cubicBezTo>
                  <a:cubicBezTo>
                    <a:pt x="148" y="80"/>
                    <a:pt x="56" y="190"/>
                    <a:pt x="8" y="314"/>
                  </a:cubicBezTo>
                  <a:cubicBezTo>
                    <a:pt x="1" y="330"/>
                    <a:pt x="13" y="344"/>
                    <a:pt x="26" y="344"/>
                  </a:cubicBezTo>
                  <a:cubicBezTo>
                    <a:pt x="32" y="344"/>
                    <a:pt x="37" y="341"/>
                    <a:pt x="41" y="336"/>
                  </a:cubicBezTo>
                  <a:cubicBezTo>
                    <a:pt x="89" y="215"/>
                    <a:pt x="173" y="113"/>
                    <a:pt x="279" y="40"/>
                  </a:cubicBezTo>
                  <a:cubicBezTo>
                    <a:pt x="298" y="27"/>
                    <a:pt x="285" y="1"/>
                    <a:pt x="2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7944858" y="2116974"/>
              <a:ext cx="44901" cy="89802"/>
            </a:xfrm>
            <a:custGeom>
              <a:avLst/>
              <a:gdLst/>
              <a:ahLst/>
              <a:cxnLst/>
              <a:rect l="l" t="t" r="r" b="b"/>
              <a:pathLst>
                <a:path w="170" h="340" extrusionOk="0">
                  <a:moveTo>
                    <a:pt x="139" y="1"/>
                  </a:moveTo>
                  <a:cubicBezTo>
                    <a:pt x="134" y="1"/>
                    <a:pt x="128" y="3"/>
                    <a:pt x="125" y="10"/>
                  </a:cubicBezTo>
                  <a:cubicBezTo>
                    <a:pt x="85" y="109"/>
                    <a:pt x="55" y="211"/>
                    <a:pt x="8" y="310"/>
                  </a:cubicBezTo>
                  <a:cubicBezTo>
                    <a:pt x="0" y="325"/>
                    <a:pt x="13" y="340"/>
                    <a:pt x="27" y="340"/>
                  </a:cubicBezTo>
                  <a:cubicBezTo>
                    <a:pt x="33" y="340"/>
                    <a:pt x="40" y="336"/>
                    <a:pt x="44" y="328"/>
                  </a:cubicBezTo>
                  <a:cubicBezTo>
                    <a:pt x="88" y="233"/>
                    <a:pt x="118" y="131"/>
                    <a:pt x="162" y="32"/>
                  </a:cubicBezTo>
                  <a:cubicBezTo>
                    <a:pt x="169" y="16"/>
                    <a:pt x="153" y="1"/>
                    <a:pt x="13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7871960" y="2110635"/>
              <a:ext cx="44373" cy="95348"/>
            </a:xfrm>
            <a:custGeom>
              <a:avLst/>
              <a:gdLst/>
              <a:ahLst/>
              <a:cxnLst/>
              <a:rect l="l" t="t" r="r" b="b"/>
              <a:pathLst>
                <a:path w="168" h="361" extrusionOk="0">
                  <a:moveTo>
                    <a:pt x="144" y="1"/>
                  </a:moveTo>
                  <a:cubicBezTo>
                    <a:pt x="137" y="1"/>
                    <a:pt x="129" y="5"/>
                    <a:pt x="126" y="15"/>
                  </a:cubicBezTo>
                  <a:cubicBezTo>
                    <a:pt x="97" y="125"/>
                    <a:pt x="46" y="228"/>
                    <a:pt x="6" y="338"/>
                  </a:cubicBezTo>
                  <a:cubicBezTo>
                    <a:pt x="1" y="351"/>
                    <a:pt x="13" y="361"/>
                    <a:pt x="26" y="361"/>
                  </a:cubicBezTo>
                  <a:cubicBezTo>
                    <a:pt x="34" y="361"/>
                    <a:pt x="42" y="357"/>
                    <a:pt x="46" y="349"/>
                  </a:cubicBezTo>
                  <a:cubicBezTo>
                    <a:pt x="82" y="239"/>
                    <a:pt x="134" y="136"/>
                    <a:pt x="163" y="26"/>
                  </a:cubicBezTo>
                  <a:cubicBezTo>
                    <a:pt x="167" y="11"/>
                    <a:pt x="156" y="1"/>
                    <a:pt x="144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7806457" y="2116974"/>
              <a:ext cx="35128" cy="92179"/>
            </a:xfrm>
            <a:custGeom>
              <a:avLst/>
              <a:gdLst/>
              <a:ahLst/>
              <a:cxnLst/>
              <a:rect l="l" t="t" r="r" b="b"/>
              <a:pathLst>
                <a:path w="133" h="349" extrusionOk="0">
                  <a:moveTo>
                    <a:pt x="102" y="1"/>
                  </a:moveTo>
                  <a:cubicBezTo>
                    <a:pt x="96" y="1"/>
                    <a:pt x="89" y="3"/>
                    <a:pt x="85" y="10"/>
                  </a:cubicBezTo>
                  <a:cubicBezTo>
                    <a:pt x="56" y="61"/>
                    <a:pt x="34" y="112"/>
                    <a:pt x="23" y="167"/>
                  </a:cubicBezTo>
                  <a:cubicBezTo>
                    <a:pt x="8" y="218"/>
                    <a:pt x="1" y="277"/>
                    <a:pt x="1" y="332"/>
                  </a:cubicBezTo>
                  <a:cubicBezTo>
                    <a:pt x="3" y="343"/>
                    <a:pt x="12" y="348"/>
                    <a:pt x="21" y="348"/>
                  </a:cubicBezTo>
                  <a:cubicBezTo>
                    <a:pt x="30" y="348"/>
                    <a:pt x="39" y="343"/>
                    <a:pt x="41" y="332"/>
                  </a:cubicBezTo>
                  <a:cubicBezTo>
                    <a:pt x="41" y="281"/>
                    <a:pt x="48" y="226"/>
                    <a:pt x="63" y="178"/>
                  </a:cubicBezTo>
                  <a:cubicBezTo>
                    <a:pt x="74" y="127"/>
                    <a:pt x="92" y="76"/>
                    <a:pt x="122" y="32"/>
                  </a:cubicBezTo>
                  <a:cubicBezTo>
                    <a:pt x="132" y="16"/>
                    <a:pt x="117" y="1"/>
                    <a:pt x="102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>
              <a:off x="7723259" y="2120672"/>
              <a:ext cx="44637" cy="89009"/>
            </a:xfrm>
            <a:custGeom>
              <a:avLst/>
              <a:gdLst/>
              <a:ahLst/>
              <a:cxnLst/>
              <a:rect l="l" t="t" r="r" b="b"/>
              <a:pathLst>
                <a:path w="169" h="337" extrusionOk="0">
                  <a:moveTo>
                    <a:pt x="143" y="1"/>
                  </a:moveTo>
                  <a:cubicBezTo>
                    <a:pt x="136" y="1"/>
                    <a:pt x="130" y="3"/>
                    <a:pt x="125" y="10"/>
                  </a:cubicBezTo>
                  <a:cubicBezTo>
                    <a:pt x="67" y="102"/>
                    <a:pt x="27" y="204"/>
                    <a:pt x="5" y="311"/>
                  </a:cubicBezTo>
                  <a:cubicBezTo>
                    <a:pt x="0" y="326"/>
                    <a:pt x="13" y="336"/>
                    <a:pt x="26" y="336"/>
                  </a:cubicBezTo>
                  <a:cubicBezTo>
                    <a:pt x="34" y="336"/>
                    <a:pt x="42" y="332"/>
                    <a:pt x="45" y="322"/>
                  </a:cubicBezTo>
                  <a:cubicBezTo>
                    <a:pt x="63" y="219"/>
                    <a:pt x="104" y="120"/>
                    <a:pt x="158" y="32"/>
                  </a:cubicBezTo>
                  <a:cubicBezTo>
                    <a:pt x="169" y="15"/>
                    <a:pt x="156" y="1"/>
                    <a:pt x="14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1"/>
            <p:cNvSpPr/>
            <p:nvPr/>
          </p:nvSpPr>
          <p:spPr>
            <a:xfrm>
              <a:off x="7675980" y="2118295"/>
              <a:ext cx="28525" cy="88745"/>
            </a:xfrm>
            <a:custGeom>
              <a:avLst/>
              <a:gdLst/>
              <a:ahLst/>
              <a:cxnLst/>
              <a:rect l="l" t="t" r="r" b="b"/>
              <a:pathLst>
                <a:path w="108" h="336" extrusionOk="0">
                  <a:moveTo>
                    <a:pt x="81" y="0"/>
                  </a:moveTo>
                  <a:cubicBezTo>
                    <a:pt x="73" y="0"/>
                    <a:pt x="66" y="4"/>
                    <a:pt x="63" y="12"/>
                  </a:cubicBezTo>
                  <a:cubicBezTo>
                    <a:pt x="34" y="107"/>
                    <a:pt x="15" y="206"/>
                    <a:pt x="4" y="309"/>
                  </a:cubicBezTo>
                  <a:cubicBezTo>
                    <a:pt x="1" y="320"/>
                    <a:pt x="8" y="331"/>
                    <a:pt x="19" y="334"/>
                  </a:cubicBezTo>
                  <a:cubicBezTo>
                    <a:pt x="21" y="335"/>
                    <a:pt x="23" y="335"/>
                    <a:pt x="25" y="335"/>
                  </a:cubicBezTo>
                  <a:cubicBezTo>
                    <a:pt x="34" y="335"/>
                    <a:pt x="42" y="329"/>
                    <a:pt x="45" y="320"/>
                  </a:cubicBezTo>
                  <a:cubicBezTo>
                    <a:pt x="52" y="217"/>
                    <a:pt x="74" y="118"/>
                    <a:pt x="103" y="23"/>
                  </a:cubicBezTo>
                  <a:cubicBezTo>
                    <a:pt x="108" y="9"/>
                    <a:pt x="94" y="0"/>
                    <a:pt x="8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1"/>
            <p:cNvSpPr/>
            <p:nvPr/>
          </p:nvSpPr>
          <p:spPr>
            <a:xfrm>
              <a:off x="7616817" y="2113805"/>
              <a:ext cx="30110" cy="99574"/>
            </a:xfrm>
            <a:custGeom>
              <a:avLst/>
              <a:gdLst/>
              <a:ahLst/>
              <a:cxnLst/>
              <a:rect l="l" t="t" r="r" b="b"/>
              <a:pathLst>
                <a:path w="114" h="377" extrusionOk="0">
                  <a:moveTo>
                    <a:pt x="90" y="1"/>
                  </a:moveTo>
                  <a:cubicBezTo>
                    <a:pt x="82" y="1"/>
                    <a:pt x="74" y="6"/>
                    <a:pt x="71" y="18"/>
                  </a:cubicBezTo>
                  <a:cubicBezTo>
                    <a:pt x="49" y="128"/>
                    <a:pt x="27" y="238"/>
                    <a:pt x="5" y="351"/>
                  </a:cubicBezTo>
                  <a:cubicBezTo>
                    <a:pt x="1" y="367"/>
                    <a:pt x="13" y="377"/>
                    <a:pt x="26" y="377"/>
                  </a:cubicBezTo>
                  <a:cubicBezTo>
                    <a:pt x="34" y="377"/>
                    <a:pt x="42" y="372"/>
                    <a:pt x="45" y="362"/>
                  </a:cubicBezTo>
                  <a:lnTo>
                    <a:pt x="111" y="29"/>
                  </a:lnTo>
                  <a:cubicBezTo>
                    <a:pt x="113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1"/>
            <p:cNvSpPr/>
            <p:nvPr/>
          </p:nvSpPr>
          <p:spPr>
            <a:xfrm>
              <a:off x="7536787" y="2115653"/>
              <a:ext cx="37241" cy="92179"/>
            </a:xfrm>
            <a:custGeom>
              <a:avLst/>
              <a:gdLst/>
              <a:ahLst/>
              <a:cxnLst/>
              <a:rect l="l" t="t" r="r" b="b"/>
              <a:pathLst>
                <a:path w="141" h="349" extrusionOk="0">
                  <a:moveTo>
                    <a:pt x="115" y="0"/>
                  </a:moveTo>
                  <a:cubicBezTo>
                    <a:pt x="107" y="0"/>
                    <a:pt x="99" y="5"/>
                    <a:pt x="96" y="15"/>
                  </a:cubicBezTo>
                  <a:lnTo>
                    <a:pt x="99" y="15"/>
                  </a:lnTo>
                  <a:cubicBezTo>
                    <a:pt x="77" y="121"/>
                    <a:pt x="48" y="223"/>
                    <a:pt x="8" y="326"/>
                  </a:cubicBezTo>
                  <a:cubicBezTo>
                    <a:pt x="1" y="339"/>
                    <a:pt x="14" y="349"/>
                    <a:pt x="27" y="349"/>
                  </a:cubicBezTo>
                  <a:cubicBezTo>
                    <a:pt x="35" y="349"/>
                    <a:pt x="44" y="345"/>
                    <a:pt x="48" y="337"/>
                  </a:cubicBezTo>
                  <a:cubicBezTo>
                    <a:pt x="85" y="234"/>
                    <a:pt x="114" y="132"/>
                    <a:pt x="136" y="26"/>
                  </a:cubicBezTo>
                  <a:cubicBezTo>
                    <a:pt x="140" y="10"/>
                    <a:pt x="127" y="0"/>
                    <a:pt x="11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7487396" y="2112484"/>
              <a:ext cx="15847" cy="90594"/>
            </a:xfrm>
            <a:custGeom>
              <a:avLst/>
              <a:gdLst/>
              <a:ahLst/>
              <a:cxnLst/>
              <a:rect l="l" t="t" r="r" b="b"/>
              <a:pathLst>
                <a:path w="60" h="343" extrusionOk="0">
                  <a:moveTo>
                    <a:pt x="38" y="0"/>
                  </a:moveTo>
                  <a:cubicBezTo>
                    <a:pt x="27" y="0"/>
                    <a:pt x="17" y="7"/>
                    <a:pt x="19" y="19"/>
                  </a:cubicBezTo>
                  <a:cubicBezTo>
                    <a:pt x="19" y="118"/>
                    <a:pt x="15" y="221"/>
                    <a:pt x="4" y="320"/>
                  </a:cubicBezTo>
                  <a:cubicBezTo>
                    <a:pt x="1" y="327"/>
                    <a:pt x="8" y="342"/>
                    <a:pt x="19" y="342"/>
                  </a:cubicBezTo>
                  <a:cubicBezTo>
                    <a:pt x="21" y="342"/>
                    <a:pt x="23" y="343"/>
                    <a:pt x="25" y="343"/>
                  </a:cubicBezTo>
                  <a:cubicBezTo>
                    <a:pt x="34" y="343"/>
                    <a:pt x="42" y="337"/>
                    <a:pt x="45" y="331"/>
                  </a:cubicBezTo>
                  <a:cubicBezTo>
                    <a:pt x="56" y="228"/>
                    <a:pt x="59" y="122"/>
                    <a:pt x="59" y="19"/>
                  </a:cubicBezTo>
                  <a:cubicBezTo>
                    <a:pt x="59" y="7"/>
                    <a:pt x="48" y="0"/>
                    <a:pt x="3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7415819" y="2117238"/>
              <a:ext cx="32223" cy="92443"/>
            </a:xfrm>
            <a:custGeom>
              <a:avLst/>
              <a:gdLst/>
              <a:ahLst/>
              <a:cxnLst/>
              <a:rect l="l" t="t" r="r" b="b"/>
              <a:pathLst>
                <a:path w="122" h="350" extrusionOk="0">
                  <a:moveTo>
                    <a:pt x="97" y="0"/>
                  </a:moveTo>
                  <a:cubicBezTo>
                    <a:pt x="89" y="0"/>
                    <a:pt x="81" y="7"/>
                    <a:pt x="81" y="16"/>
                  </a:cubicBezTo>
                  <a:cubicBezTo>
                    <a:pt x="63" y="119"/>
                    <a:pt x="37" y="225"/>
                    <a:pt x="4" y="324"/>
                  </a:cubicBezTo>
                  <a:cubicBezTo>
                    <a:pt x="0" y="339"/>
                    <a:pt x="13" y="349"/>
                    <a:pt x="25" y="349"/>
                  </a:cubicBezTo>
                  <a:cubicBezTo>
                    <a:pt x="34" y="349"/>
                    <a:pt x="42" y="345"/>
                    <a:pt x="45" y="335"/>
                  </a:cubicBezTo>
                  <a:cubicBezTo>
                    <a:pt x="78" y="236"/>
                    <a:pt x="100" y="130"/>
                    <a:pt x="118" y="27"/>
                  </a:cubicBezTo>
                  <a:cubicBezTo>
                    <a:pt x="122" y="16"/>
                    <a:pt x="114" y="5"/>
                    <a:pt x="103" y="1"/>
                  </a:cubicBezTo>
                  <a:cubicBezTo>
                    <a:pt x="101" y="1"/>
                    <a:pt x="99" y="0"/>
                    <a:pt x="9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7355863" y="2117502"/>
              <a:ext cx="26148" cy="92443"/>
            </a:xfrm>
            <a:custGeom>
              <a:avLst/>
              <a:gdLst/>
              <a:ahLst/>
              <a:cxnLst/>
              <a:rect l="l" t="t" r="r" b="b"/>
              <a:pathLst>
                <a:path w="99" h="350" extrusionOk="0">
                  <a:moveTo>
                    <a:pt x="72" y="0"/>
                  </a:moveTo>
                  <a:cubicBezTo>
                    <a:pt x="64" y="0"/>
                    <a:pt x="57" y="5"/>
                    <a:pt x="56" y="15"/>
                  </a:cubicBezTo>
                  <a:cubicBezTo>
                    <a:pt x="30" y="118"/>
                    <a:pt x="12" y="224"/>
                    <a:pt x="1" y="330"/>
                  </a:cubicBezTo>
                  <a:cubicBezTo>
                    <a:pt x="1" y="343"/>
                    <a:pt x="11" y="349"/>
                    <a:pt x="21" y="349"/>
                  </a:cubicBezTo>
                  <a:cubicBezTo>
                    <a:pt x="32" y="349"/>
                    <a:pt x="43" y="343"/>
                    <a:pt x="45" y="330"/>
                  </a:cubicBezTo>
                  <a:cubicBezTo>
                    <a:pt x="52" y="227"/>
                    <a:pt x="70" y="125"/>
                    <a:pt x="96" y="26"/>
                  </a:cubicBezTo>
                  <a:cubicBezTo>
                    <a:pt x="98" y="11"/>
                    <a:pt x="84" y="0"/>
                    <a:pt x="7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1"/>
            <p:cNvSpPr/>
            <p:nvPr/>
          </p:nvSpPr>
          <p:spPr>
            <a:xfrm>
              <a:off x="7291152" y="2120408"/>
              <a:ext cx="27997" cy="84519"/>
            </a:xfrm>
            <a:custGeom>
              <a:avLst/>
              <a:gdLst/>
              <a:ahLst/>
              <a:cxnLst/>
              <a:rect l="l" t="t" r="r" b="b"/>
              <a:pathLst>
                <a:path w="106" h="320" extrusionOk="0">
                  <a:moveTo>
                    <a:pt x="79" y="0"/>
                  </a:moveTo>
                  <a:cubicBezTo>
                    <a:pt x="71" y="0"/>
                    <a:pt x="64" y="5"/>
                    <a:pt x="63" y="15"/>
                  </a:cubicBezTo>
                  <a:cubicBezTo>
                    <a:pt x="44" y="110"/>
                    <a:pt x="0" y="202"/>
                    <a:pt x="8" y="301"/>
                  </a:cubicBezTo>
                  <a:cubicBezTo>
                    <a:pt x="8" y="313"/>
                    <a:pt x="19" y="320"/>
                    <a:pt x="30" y="320"/>
                  </a:cubicBezTo>
                  <a:cubicBezTo>
                    <a:pt x="41" y="320"/>
                    <a:pt x="52" y="313"/>
                    <a:pt x="52" y="301"/>
                  </a:cubicBezTo>
                  <a:cubicBezTo>
                    <a:pt x="44" y="205"/>
                    <a:pt x="85" y="118"/>
                    <a:pt x="103" y="26"/>
                  </a:cubicBezTo>
                  <a:cubicBezTo>
                    <a:pt x="105" y="11"/>
                    <a:pt x="91" y="0"/>
                    <a:pt x="7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>
              <a:off x="7225121" y="2121992"/>
              <a:ext cx="22715" cy="84783"/>
            </a:xfrm>
            <a:custGeom>
              <a:avLst/>
              <a:gdLst/>
              <a:ahLst/>
              <a:cxnLst/>
              <a:rect l="l" t="t" r="r" b="b"/>
              <a:pathLst>
                <a:path w="86" h="321" extrusionOk="0">
                  <a:moveTo>
                    <a:pt x="62" y="1"/>
                  </a:moveTo>
                  <a:cubicBezTo>
                    <a:pt x="53" y="1"/>
                    <a:pt x="45" y="7"/>
                    <a:pt x="42" y="16"/>
                  </a:cubicBezTo>
                  <a:cubicBezTo>
                    <a:pt x="31" y="108"/>
                    <a:pt x="38" y="203"/>
                    <a:pt x="5" y="295"/>
                  </a:cubicBezTo>
                  <a:cubicBezTo>
                    <a:pt x="1" y="310"/>
                    <a:pt x="14" y="320"/>
                    <a:pt x="26" y="320"/>
                  </a:cubicBezTo>
                  <a:cubicBezTo>
                    <a:pt x="34" y="320"/>
                    <a:pt x="43" y="316"/>
                    <a:pt x="45" y="306"/>
                  </a:cubicBezTo>
                  <a:cubicBezTo>
                    <a:pt x="75" y="214"/>
                    <a:pt x="67" y="119"/>
                    <a:pt x="82" y="27"/>
                  </a:cubicBezTo>
                  <a:cubicBezTo>
                    <a:pt x="86" y="16"/>
                    <a:pt x="78" y="5"/>
                    <a:pt x="67" y="2"/>
                  </a:cubicBezTo>
                  <a:cubicBezTo>
                    <a:pt x="65" y="1"/>
                    <a:pt x="64" y="1"/>
                    <a:pt x="62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7166222" y="2119087"/>
              <a:ext cx="23771" cy="86632"/>
            </a:xfrm>
            <a:custGeom>
              <a:avLst/>
              <a:gdLst/>
              <a:ahLst/>
              <a:cxnLst/>
              <a:rect l="l" t="t" r="r" b="b"/>
              <a:pathLst>
                <a:path w="90" h="328" extrusionOk="0">
                  <a:moveTo>
                    <a:pt x="69" y="1"/>
                  </a:moveTo>
                  <a:cubicBezTo>
                    <a:pt x="59" y="1"/>
                    <a:pt x="49" y="7"/>
                    <a:pt x="49" y="20"/>
                  </a:cubicBezTo>
                  <a:cubicBezTo>
                    <a:pt x="45" y="115"/>
                    <a:pt x="30" y="210"/>
                    <a:pt x="5" y="302"/>
                  </a:cubicBezTo>
                  <a:cubicBezTo>
                    <a:pt x="0" y="317"/>
                    <a:pt x="13" y="327"/>
                    <a:pt x="26" y="327"/>
                  </a:cubicBezTo>
                  <a:cubicBezTo>
                    <a:pt x="34" y="327"/>
                    <a:pt x="42" y="323"/>
                    <a:pt x="45" y="313"/>
                  </a:cubicBezTo>
                  <a:cubicBezTo>
                    <a:pt x="71" y="218"/>
                    <a:pt x="85" y="119"/>
                    <a:pt x="89" y="20"/>
                  </a:cubicBezTo>
                  <a:cubicBezTo>
                    <a:pt x="89" y="7"/>
                    <a:pt x="79" y="1"/>
                    <a:pt x="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>
              <a:off x="6201643" y="2120672"/>
              <a:ext cx="62597" cy="89009"/>
            </a:xfrm>
            <a:custGeom>
              <a:avLst/>
              <a:gdLst/>
              <a:ahLst/>
              <a:cxnLst/>
              <a:rect l="l" t="t" r="r" b="b"/>
              <a:pathLst>
                <a:path w="237" h="337" extrusionOk="0">
                  <a:moveTo>
                    <a:pt x="208" y="1"/>
                  </a:moveTo>
                  <a:cubicBezTo>
                    <a:pt x="201" y="1"/>
                    <a:pt x="194" y="3"/>
                    <a:pt x="190" y="10"/>
                  </a:cubicBezTo>
                  <a:lnTo>
                    <a:pt x="193" y="10"/>
                  </a:lnTo>
                  <a:cubicBezTo>
                    <a:pt x="131" y="113"/>
                    <a:pt x="29" y="190"/>
                    <a:pt x="3" y="311"/>
                  </a:cubicBezTo>
                  <a:cubicBezTo>
                    <a:pt x="1" y="326"/>
                    <a:pt x="13" y="336"/>
                    <a:pt x="25" y="336"/>
                  </a:cubicBezTo>
                  <a:cubicBezTo>
                    <a:pt x="33" y="336"/>
                    <a:pt x="40" y="332"/>
                    <a:pt x="43" y="322"/>
                  </a:cubicBezTo>
                  <a:cubicBezTo>
                    <a:pt x="65" y="204"/>
                    <a:pt x="168" y="128"/>
                    <a:pt x="226" y="32"/>
                  </a:cubicBezTo>
                  <a:cubicBezTo>
                    <a:pt x="236" y="15"/>
                    <a:pt x="222" y="1"/>
                    <a:pt x="208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1"/>
            <p:cNvSpPr/>
            <p:nvPr/>
          </p:nvSpPr>
          <p:spPr>
            <a:xfrm>
              <a:off x="6276918" y="2112484"/>
              <a:ext cx="59956" cy="99310"/>
            </a:xfrm>
            <a:custGeom>
              <a:avLst/>
              <a:gdLst/>
              <a:ahLst/>
              <a:cxnLst/>
              <a:rect l="l" t="t" r="r" b="b"/>
              <a:pathLst>
                <a:path w="227" h="376" extrusionOk="0">
                  <a:moveTo>
                    <a:pt x="198" y="1"/>
                  </a:moveTo>
                  <a:cubicBezTo>
                    <a:pt x="193" y="1"/>
                    <a:pt x="187" y="3"/>
                    <a:pt x="183" y="8"/>
                  </a:cubicBezTo>
                  <a:cubicBezTo>
                    <a:pt x="110" y="115"/>
                    <a:pt x="69" y="235"/>
                    <a:pt x="11" y="345"/>
                  </a:cubicBezTo>
                  <a:cubicBezTo>
                    <a:pt x="1" y="360"/>
                    <a:pt x="15" y="375"/>
                    <a:pt x="28" y="375"/>
                  </a:cubicBezTo>
                  <a:cubicBezTo>
                    <a:pt x="34" y="375"/>
                    <a:pt x="40" y="372"/>
                    <a:pt x="44" y="364"/>
                  </a:cubicBezTo>
                  <a:cubicBezTo>
                    <a:pt x="106" y="254"/>
                    <a:pt x="143" y="133"/>
                    <a:pt x="216" y="30"/>
                  </a:cubicBezTo>
                  <a:cubicBezTo>
                    <a:pt x="226" y="15"/>
                    <a:pt x="213" y="1"/>
                    <a:pt x="198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1"/>
            <p:cNvSpPr/>
            <p:nvPr/>
          </p:nvSpPr>
          <p:spPr>
            <a:xfrm>
              <a:off x="6341364" y="2115653"/>
              <a:ext cx="50447" cy="100631"/>
            </a:xfrm>
            <a:custGeom>
              <a:avLst/>
              <a:gdLst/>
              <a:ahLst/>
              <a:cxnLst/>
              <a:rect l="l" t="t" r="r" b="b"/>
              <a:pathLst>
                <a:path w="191" h="381" extrusionOk="0">
                  <a:moveTo>
                    <a:pt x="166" y="0"/>
                  </a:moveTo>
                  <a:cubicBezTo>
                    <a:pt x="157" y="0"/>
                    <a:pt x="148" y="5"/>
                    <a:pt x="144" y="15"/>
                  </a:cubicBezTo>
                  <a:cubicBezTo>
                    <a:pt x="100" y="128"/>
                    <a:pt x="38" y="238"/>
                    <a:pt x="5" y="355"/>
                  </a:cubicBezTo>
                  <a:cubicBezTo>
                    <a:pt x="0" y="371"/>
                    <a:pt x="13" y="381"/>
                    <a:pt x="26" y="381"/>
                  </a:cubicBezTo>
                  <a:cubicBezTo>
                    <a:pt x="34" y="381"/>
                    <a:pt x="42" y="376"/>
                    <a:pt x="45" y="366"/>
                  </a:cubicBezTo>
                  <a:cubicBezTo>
                    <a:pt x="74" y="249"/>
                    <a:pt x="140" y="139"/>
                    <a:pt x="184" y="26"/>
                  </a:cubicBezTo>
                  <a:cubicBezTo>
                    <a:pt x="191" y="10"/>
                    <a:pt x="179" y="0"/>
                    <a:pt x="16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6411885" y="2118823"/>
              <a:ext cx="50976" cy="87953"/>
            </a:xfrm>
            <a:custGeom>
              <a:avLst/>
              <a:gdLst/>
              <a:ahLst/>
              <a:cxnLst/>
              <a:rect l="l" t="t" r="r" b="b"/>
              <a:pathLst>
                <a:path w="193" h="333" extrusionOk="0">
                  <a:moveTo>
                    <a:pt x="165" y="0"/>
                  </a:moveTo>
                  <a:cubicBezTo>
                    <a:pt x="159" y="0"/>
                    <a:pt x="152" y="3"/>
                    <a:pt x="148" y="10"/>
                  </a:cubicBezTo>
                  <a:cubicBezTo>
                    <a:pt x="89" y="102"/>
                    <a:pt x="38" y="200"/>
                    <a:pt x="5" y="307"/>
                  </a:cubicBezTo>
                  <a:cubicBezTo>
                    <a:pt x="1" y="322"/>
                    <a:pt x="14" y="332"/>
                    <a:pt x="26" y="332"/>
                  </a:cubicBezTo>
                  <a:cubicBezTo>
                    <a:pt x="34" y="332"/>
                    <a:pt x="42" y="328"/>
                    <a:pt x="45" y="318"/>
                  </a:cubicBezTo>
                  <a:cubicBezTo>
                    <a:pt x="78" y="215"/>
                    <a:pt x="126" y="120"/>
                    <a:pt x="184" y="32"/>
                  </a:cubicBezTo>
                  <a:cubicBezTo>
                    <a:pt x="192" y="14"/>
                    <a:pt x="179" y="0"/>
                    <a:pt x="16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6475010" y="2120408"/>
              <a:ext cx="41995" cy="87425"/>
            </a:xfrm>
            <a:custGeom>
              <a:avLst/>
              <a:gdLst/>
              <a:ahLst/>
              <a:cxnLst/>
              <a:rect l="l" t="t" r="r" b="b"/>
              <a:pathLst>
                <a:path w="159" h="331" extrusionOk="0">
                  <a:moveTo>
                    <a:pt x="133" y="0"/>
                  </a:moveTo>
                  <a:cubicBezTo>
                    <a:pt x="125" y="0"/>
                    <a:pt x="117" y="5"/>
                    <a:pt x="114" y="15"/>
                  </a:cubicBezTo>
                  <a:cubicBezTo>
                    <a:pt x="99" y="121"/>
                    <a:pt x="41" y="209"/>
                    <a:pt x="4" y="308"/>
                  </a:cubicBezTo>
                  <a:cubicBezTo>
                    <a:pt x="0" y="315"/>
                    <a:pt x="8" y="330"/>
                    <a:pt x="19" y="330"/>
                  </a:cubicBezTo>
                  <a:cubicBezTo>
                    <a:pt x="21" y="331"/>
                    <a:pt x="23" y="331"/>
                    <a:pt x="25" y="331"/>
                  </a:cubicBezTo>
                  <a:cubicBezTo>
                    <a:pt x="33" y="331"/>
                    <a:pt x="41" y="325"/>
                    <a:pt x="44" y="319"/>
                  </a:cubicBezTo>
                  <a:cubicBezTo>
                    <a:pt x="81" y="220"/>
                    <a:pt x="140" y="132"/>
                    <a:pt x="154" y="26"/>
                  </a:cubicBezTo>
                  <a:cubicBezTo>
                    <a:pt x="159" y="11"/>
                    <a:pt x="146" y="0"/>
                    <a:pt x="13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6531797" y="2115918"/>
              <a:ext cx="41731" cy="97461"/>
            </a:xfrm>
            <a:custGeom>
              <a:avLst/>
              <a:gdLst/>
              <a:ahLst/>
              <a:cxnLst/>
              <a:rect l="l" t="t" r="r" b="b"/>
              <a:pathLst>
                <a:path w="158" h="369" extrusionOk="0">
                  <a:moveTo>
                    <a:pt x="135" y="1"/>
                  </a:moveTo>
                  <a:cubicBezTo>
                    <a:pt x="127" y="1"/>
                    <a:pt x="119" y="5"/>
                    <a:pt x="115" y="14"/>
                  </a:cubicBezTo>
                  <a:cubicBezTo>
                    <a:pt x="86" y="127"/>
                    <a:pt x="34" y="230"/>
                    <a:pt x="5" y="343"/>
                  </a:cubicBezTo>
                  <a:cubicBezTo>
                    <a:pt x="1" y="359"/>
                    <a:pt x="14" y="369"/>
                    <a:pt x="26" y="369"/>
                  </a:cubicBezTo>
                  <a:cubicBezTo>
                    <a:pt x="34" y="369"/>
                    <a:pt x="42" y="364"/>
                    <a:pt x="45" y="354"/>
                  </a:cubicBezTo>
                  <a:cubicBezTo>
                    <a:pt x="75" y="241"/>
                    <a:pt x="126" y="138"/>
                    <a:pt x="155" y="25"/>
                  </a:cubicBezTo>
                  <a:cubicBezTo>
                    <a:pt x="157" y="9"/>
                    <a:pt x="147" y="1"/>
                    <a:pt x="135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6613147" y="2110635"/>
              <a:ext cx="30374" cy="101159"/>
            </a:xfrm>
            <a:custGeom>
              <a:avLst/>
              <a:gdLst/>
              <a:ahLst/>
              <a:cxnLst/>
              <a:rect l="l" t="t" r="r" b="b"/>
              <a:pathLst>
                <a:path w="115" h="383" extrusionOk="0">
                  <a:moveTo>
                    <a:pt x="89" y="1"/>
                  </a:moveTo>
                  <a:cubicBezTo>
                    <a:pt x="78" y="1"/>
                    <a:pt x="67" y="8"/>
                    <a:pt x="67" y="23"/>
                  </a:cubicBezTo>
                  <a:cubicBezTo>
                    <a:pt x="74" y="140"/>
                    <a:pt x="1" y="242"/>
                    <a:pt x="1" y="363"/>
                  </a:cubicBezTo>
                  <a:cubicBezTo>
                    <a:pt x="1" y="376"/>
                    <a:pt x="11" y="382"/>
                    <a:pt x="21" y="382"/>
                  </a:cubicBezTo>
                  <a:cubicBezTo>
                    <a:pt x="31" y="382"/>
                    <a:pt x="41" y="376"/>
                    <a:pt x="41" y="363"/>
                  </a:cubicBezTo>
                  <a:cubicBezTo>
                    <a:pt x="41" y="246"/>
                    <a:pt x="114" y="140"/>
                    <a:pt x="111" y="23"/>
                  </a:cubicBezTo>
                  <a:cubicBezTo>
                    <a:pt x="111" y="8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6673103" y="2115389"/>
              <a:ext cx="37241" cy="100895"/>
            </a:xfrm>
            <a:custGeom>
              <a:avLst/>
              <a:gdLst/>
              <a:ahLst/>
              <a:cxnLst/>
              <a:rect l="l" t="t" r="r" b="b"/>
              <a:pathLst>
                <a:path w="141" h="382" extrusionOk="0">
                  <a:moveTo>
                    <a:pt x="112" y="0"/>
                  </a:moveTo>
                  <a:cubicBezTo>
                    <a:pt x="106" y="0"/>
                    <a:pt x="100" y="4"/>
                    <a:pt x="96" y="12"/>
                  </a:cubicBezTo>
                  <a:cubicBezTo>
                    <a:pt x="45" y="122"/>
                    <a:pt x="52" y="246"/>
                    <a:pt x="5" y="356"/>
                  </a:cubicBezTo>
                  <a:cubicBezTo>
                    <a:pt x="0" y="372"/>
                    <a:pt x="12" y="382"/>
                    <a:pt x="24" y="382"/>
                  </a:cubicBezTo>
                  <a:cubicBezTo>
                    <a:pt x="32" y="382"/>
                    <a:pt x="41" y="377"/>
                    <a:pt x="45" y="367"/>
                  </a:cubicBezTo>
                  <a:cubicBezTo>
                    <a:pt x="89" y="257"/>
                    <a:pt x="85" y="140"/>
                    <a:pt x="133" y="30"/>
                  </a:cubicBezTo>
                  <a:cubicBezTo>
                    <a:pt x="140" y="15"/>
                    <a:pt x="126" y="0"/>
                    <a:pt x="11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6727248" y="2114597"/>
              <a:ext cx="35392" cy="95348"/>
            </a:xfrm>
            <a:custGeom>
              <a:avLst/>
              <a:gdLst/>
              <a:ahLst/>
              <a:cxnLst/>
              <a:rect l="l" t="t" r="r" b="b"/>
              <a:pathLst>
                <a:path w="134" h="361" extrusionOk="0">
                  <a:moveTo>
                    <a:pt x="108" y="0"/>
                  </a:moveTo>
                  <a:cubicBezTo>
                    <a:pt x="100" y="0"/>
                    <a:pt x="92" y="5"/>
                    <a:pt x="89" y="15"/>
                  </a:cubicBezTo>
                  <a:lnTo>
                    <a:pt x="93" y="15"/>
                  </a:lnTo>
                  <a:cubicBezTo>
                    <a:pt x="45" y="118"/>
                    <a:pt x="16" y="227"/>
                    <a:pt x="1" y="341"/>
                  </a:cubicBezTo>
                  <a:cubicBezTo>
                    <a:pt x="1" y="354"/>
                    <a:pt x="10" y="360"/>
                    <a:pt x="20" y="360"/>
                  </a:cubicBezTo>
                  <a:cubicBezTo>
                    <a:pt x="29" y="360"/>
                    <a:pt x="39" y="354"/>
                    <a:pt x="41" y="341"/>
                  </a:cubicBezTo>
                  <a:cubicBezTo>
                    <a:pt x="56" y="231"/>
                    <a:pt x="85" y="125"/>
                    <a:pt x="129" y="26"/>
                  </a:cubicBezTo>
                  <a:cubicBezTo>
                    <a:pt x="134" y="11"/>
                    <a:pt x="121" y="0"/>
                    <a:pt x="10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>
              <a:off x="6788261" y="2117502"/>
              <a:ext cx="23771" cy="88745"/>
            </a:xfrm>
            <a:custGeom>
              <a:avLst/>
              <a:gdLst/>
              <a:ahLst/>
              <a:cxnLst/>
              <a:rect l="l" t="t" r="r" b="b"/>
              <a:pathLst>
                <a:path w="90" h="336" extrusionOk="0">
                  <a:moveTo>
                    <a:pt x="64" y="0"/>
                  </a:moveTo>
                  <a:cubicBezTo>
                    <a:pt x="56" y="0"/>
                    <a:pt x="47" y="5"/>
                    <a:pt x="45" y="15"/>
                  </a:cubicBezTo>
                  <a:cubicBezTo>
                    <a:pt x="23" y="114"/>
                    <a:pt x="8" y="213"/>
                    <a:pt x="1" y="315"/>
                  </a:cubicBezTo>
                  <a:cubicBezTo>
                    <a:pt x="1" y="329"/>
                    <a:pt x="9" y="336"/>
                    <a:pt x="18" y="336"/>
                  </a:cubicBezTo>
                  <a:cubicBezTo>
                    <a:pt x="28" y="336"/>
                    <a:pt x="39" y="328"/>
                    <a:pt x="41" y="315"/>
                  </a:cubicBezTo>
                  <a:cubicBezTo>
                    <a:pt x="48" y="216"/>
                    <a:pt x="63" y="121"/>
                    <a:pt x="85" y="26"/>
                  </a:cubicBezTo>
                  <a:cubicBezTo>
                    <a:pt x="89" y="11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>
              <a:off x="6830785" y="2119351"/>
              <a:ext cx="30374" cy="83727"/>
            </a:xfrm>
            <a:custGeom>
              <a:avLst/>
              <a:gdLst/>
              <a:ahLst/>
              <a:cxnLst/>
              <a:rect l="l" t="t" r="r" b="b"/>
              <a:pathLst>
                <a:path w="115" h="317" extrusionOk="0">
                  <a:moveTo>
                    <a:pt x="90" y="1"/>
                  </a:moveTo>
                  <a:cubicBezTo>
                    <a:pt x="81" y="1"/>
                    <a:pt x="73" y="5"/>
                    <a:pt x="70" y="15"/>
                  </a:cubicBezTo>
                  <a:cubicBezTo>
                    <a:pt x="41" y="103"/>
                    <a:pt x="19" y="198"/>
                    <a:pt x="4" y="294"/>
                  </a:cubicBezTo>
                  <a:cubicBezTo>
                    <a:pt x="1" y="301"/>
                    <a:pt x="8" y="312"/>
                    <a:pt x="19" y="316"/>
                  </a:cubicBezTo>
                  <a:cubicBezTo>
                    <a:pt x="21" y="316"/>
                    <a:pt x="23" y="317"/>
                    <a:pt x="25" y="317"/>
                  </a:cubicBezTo>
                  <a:cubicBezTo>
                    <a:pt x="34" y="317"/>
                    <a:pt x="42" y="311"/>
                    <a:pt x="45" y="305"/>
                  </a:cubicBezTo>
                  <a:cubicBezTo>
                    <a:pt x="59" y="209"/>
                    <a:pt x="81" y="114"/>
                    <a:pt x="111" y="26"/>
                  </a:cubicBezTo>
                  <a:cubicBezTo>
                    <a:pt x="115" y="11"/>
                    <a:pt x="102" y="1"/>
                    <a:pt x="9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1"/>
            <p:cNvSpPr/>
            <p:nvPr/>
          </p:nvSpPr>
          <p:spPr>
            <a:xfrm>
              <a:off x="6882025" y="2122257"/>
              <a:ext cx="39618" cy="89273"/>
            </a:xfrm>
            <a:custGeom>
              <a:avLst/>
              <a:gdLst/>
              <a:ahLst/>
              <a:cxnLst/>
              <a:rect l="l" t="t" r="r" b="b"/>
              <a:pathLst>
                <a:path w="150" h="338" extrusionOk="0">
                  <a:moveTo>
                    <a:pt x="120" y="1"/>
                  </a:moveTo>
                  <a:cubicBezTo>
                    <a:pt x="113" y="1"/>
                    <a:pt x="107" y="3"/>
                    <a:pt x="103" y="8"/>
                  </a:cubicBezTo>
                  <a:cubicBezTo>
                    <a:pt x="37" y="96"/>
                    <a:pt x="19" y="206"/>
                    <a:pt x="4" y="312"/>
                  </a:cubicBezTo>
                  <a:cubicBezTo>
                    <a:pt x="1" y="323"/>
                    <a:pt x="8" y="334"/>
                    <a:pt x="19" y="338"/>
                  </a:cubicBezTo>
                  <a:cubicBezTo>
                    <a:pt x="26" y="338"/>
                    <a:pt x="41" y="334"/>
                    <a:pt x="41" y="323"/>
                  </a:cubicBezTo>
                  <a:cubicBezTo>
                    <a:pt x="59" y="220"/>
                    <a:pt x="78" y="114"/>
                    <a:pt x="136" y="30"/>
                  </a:cubicBezTo>
                  <a:cubicBezTo>
                    <a:pt x="149" y="14"/>
                    <a:pt x="134" y="1"/>
                    <a:pt x="12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1"/>
            <p:cNvSpPr/>
            <p:nvPr/>
          </p:nvSpPr>
          <p:spPr>
            <a:xfrm>
              <a:off x="6948056" y="2113805"/>
              <a:ext cx="36449" cy="99046"/>
            </a:xfrm>
            <a:custGeom>
              <a:avLst/>
              <a:gdLst/>
              <a:ahLst/>
              <a:cxnLst/>
              <a:rect l="l" t="t" r="r" b="b"/>
              <a:pathLst>
                <a:path w="138" h="375" extrusionOk="0">
                  <a:moveTo>
                    <a:pt x="114" y="1"/>
                  </a:moveTo>
                  <a:cubicBezTo>
                    <a:pt x="106" y="1"/>
                    <a:pt x="98" y="6"/>
                    <a:pt x="95" y="18"/>
                  </a:cubicBezTo>
                  <a:cubicBezTo>
                    <a:pt x="73" y="128"/>
                    <a:pt x="44" y="241"/>
                    <a:pt x="7" y="351"/>
                  </a:cubicBezTo>
                  <a:cubicBezTo>
                    <a:pt x="0" y="365"/>
                    <a:pt x="13" y="374"/>
                    <a:pt x="26" y="374"/>
                  </a:cubicBezTo>
                  <a:cubicBezTo>
                    <a:pt x="33" y="374"/>
                    <a:pt x="41" y="371"/>
                    <a:pt x="44" y="362"/>
                  </a:cubicBezTo>
                  <a:cubicBezTo>
                    <a:pt x="84" y="252"/>
                    <a:pt x="113" y="139"/>
                    <a:pt x="135" y="29"/>
                  </a:cubicBezTo>
                  <a:cubicBezTo>
                    <a:pt x="137" y="12"/>
                    <a:pt x="125" y="1"/>
                    <a:pt x="114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1"/>
            <p:cNvSpPr/>
            <p:nvPr/>
          </p:nvSpPr>
          <p:spPr>
            <a:xfrm>
              <a:off x="7015407" y="2118031"/>
              <a:ext cx="21658" cy="88745"/>
            </a:xfrm>
            <a:custGeom>
              <a:avLst/>
              <a:gdLst/>
              <a:ahLst/>
              <a:cxnLst/>
              <a:rect l="l" t="t" r="r" b="b"/>
              <a:pathLst>
                <a:path w="82" h="336" extrusionOk="0">
                  <a:moveTo>
                    <a:pt x="60" y="0"/>
                  </a:moveTo>
                  <a:cubicBezTo>
                    <a:pt x="50" y="0"/>
                    <a:pt x="41" y="6"/>
                    <a:pt x="41" y="17"/>
                  </a:cubicBezTo>
                  <a:cubicBezTo>
                    <a:pt x="38" y="116"/>
                    <a:pt x="27" y="214"/>
                    <a:pt x="5" y="310"/>
                  </a:cubicBezTo>
                  <a:cubicBezTo>
                    <a:pt x="0" y="325"/>
                    <a:pt x="13" y="335"/>
                    <a:pt x="25" y="335"/>
                  </a:cubicBezTo>
                  <a:cubicBezTo>
                    <a:pt x="33" y="335"/>
                    <a:pt x="40" y="331"/>
                    <a:pt x="41" y="321"/>
                  </a:cubicBezTo>
                  <a:cubicBezTo>
                    <a:pt x="67" y="222"/>
                    <a:pt x="78" y="119"/>
                    <a:pt x="82" y="17"/>
                  </a:cubicBezTo>
                  <a:cubicBezTo>
                    <a:pt x="80" y="6"/>
                    <a:pt x="70" y="0"/>
                    <a:pt x="6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1"/>
            <p:cNvSpPr/>
            <p:nvPr/>
          </p:nvSpPr>
          <p:spPr>
            <a:xfrm>
              <a:off x="7067704" y="2121200"/>
              <a:ext cx="30374" cy="89273"/>
            </a:xfrm>
            <a:custGeom>
              <a:avLst/>
              <a:gdLst/>
              <a:ahLst/>
              <a:cxnLst/>
              <a:rect l="l" t="t" r="r" b="b"/>
              <a:pathLst>
                <a:path w="115" h="338" extrusionOk="0">
                  <a:moveTo>
                    <a:pt x="85" y="0"/>
                  </a:moveTo>
                  <a:cubicBezTo>
                    <a:pt x="75" y="0"/>
                    <a:pt x="65" y="7"/>
                    <a:pt x="67" y="19"/>
                  </a:cubicBezTo>
                  <a:cubicBezTo>
                    <a:pt x="74" y="118"/>
                    <a:pt x="56" y="217"/>
                    <a:pt x="8" y="305"/>
                  </a:cubicBezTo>
                  <a:cubicBezTo>
                    <a:pt x="0" y="320"/>
                    <a:pt x="16" y="338"/>
                    <a:pt x="30" y="338"/>
                  </a:cubicBezTo>
                  <a:cubicBezTo>
                    <a:pt x="36" y="338"/>
                    <a:pt x="41" y="334"/>
                    <a:pt x="45" y="327"/>
                  </a:cubicBezTo>
                  <a:cubicBezTo>
                    <a:pt x="92" y="232"/>
                    <a:pt x="114" y="126"/>
                    <a:pt x="107" y="19"/>
                  </a:cubicBezTo>
                  <a:cubicBezTo>
                    <a:pt x="107" y="7"/>
                    <a:pt x="96" y="0"/>
                    <a:pt x="8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1"/>
            <p:cNvSpPr/>
            <p:nvPr/>
          </p:nvSpPr>
          <p:spPr>
            <a:xfrm>
              <a:off x="7117887" y="2121200"/>
              <a:ext cx="25620" cy="88481"/>
            </a:xfrm>
            <a:custGeom>
              <a:avLst/>
              <a:gdLst/>
              <a:ahLst/>
              <a:cxnLst/>
              <a:rect l="l" t="t" r="r" b="b"/>
              <a:pathLst>
                <a:path w="97" h="335" extrusionOk="0">
                  <a:moveTo>
                    <a:pt x="76" y="0"/>
                  </a:moveTo>
                  <a:cubicBezTo>
                    <a:pt x="66" y="0"/>
                    <a:pt x="56" y="7"/>
                    <a:pt x="56" y="19"/>
                  </a:cubicBezTo>
                  <a:cubicBezTo>
                    <a:pt x="45" y="118"/>
                    <a:pt x="27" y="213"/>
                    <a:pt x="5" y="309"/>
                  </a:cubicBezTo>
                  <a:cubicBezTo>
                    <a:pt x="0" y="324"/>
                    <a:pt x="13" y="334"/>
                    <a:pt x="25" y="334"/>
                  </a:cubicBezTo>
                  <a:cubicBezTo>
                    <a:pt x="33" y="334"/>
                    <a:pt x="40" y="330"/>
                    <a:pt x="41" y="320"/>
                  </a:cubicBezTo>
                  <a:cubicBezTo>
                    <a:pt x="67" y="221"/>
                    <a:pt x="85" y="122"/>
                    <a:pt x="96" y="19"/>
                  </a:cubicBezTo>
                  <a:cubicBezTo>
                    <a:pt x="96" y="7"/>
                    <a:pt x="86" y="0"/>
                    <a:pt x="7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1"/>
            <p:cNvSpPr/>
            <p:nvPr/>
          </p:nvSpPr>
          <p:spPr>
            <a:xfrm>
              <a:off x="5858282" y="1721581"/>
              <a:ext cx="76331" cy="72898"/>
            </a:xfrm>
            <a:custGeom>
              <a:avLst/>
              <a:gdLst/>
              <a:ahLst/>
              <a:cxnLst/>
              <a:rect l="l" t="t" r="r" b="b"/>
              <a:pathLst>
                <a:path w="289" h="276" extrusionOk="0">
                  <a:moveTo>
                    <a:pt x="267" y="0"/>
                  </a:moveTo>
                  <a:cubicBezTo>
                    <a:pt x="261" y="0"/>
                    <a:pt x="256" y="2"/>
                    <a:pt x="252" y="6"/>
                  </a:cubicBezTo>
                  <a:cubicBezTo>
                    <a:pt x="168" y="79"/>
                    <a:pt x="95" y="163"/>
                    <a:pt x="14" y="240"/>
                  </a:cubicBezTo>
                  <a:cubicBezTo>
                    <a:pt x="0" y="257"/>
                    <a:pt x="14" y="275"/>
                    <a:pt x="29" y="275"/>
                  </a:cubicBezTo>
                  <a:cubicBezTo>
                    <a:pt x="34" y="275"/>
                    <a:pt x="39" y="274"/>
                    <a:pt x="43" y="269"/>
                  </a:cubicBezTo>
                  <a:cubicBezTo>
                    <a:pt x="124" y="192"/>
                    <a:pt x="197" y="108"/>
                    <a:pt x="281" y="35"/>
                  </a:cubicBezTo>
                  <a:cubicBezTo>
                    <a:pt x="289" y="28"/>
                    <a:pt x="289" y="17"/>
                    <a:pt x="281" y="6"/>
                  </a:cubicBezTo>
                  <a:cubicBezTo>
                    <a:pt x="278" y="2"/>
                    <a:pt x="272" y="0"/>
                    <a:pt x="26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5885222" y="1770972"/>
              <a:ext cx="81350" cy="71313"/>
            </a:xfrm>
            <a:custGeom>
              <a:avLst/>
              <a:gdLst/>
              <a:ahLst/>
              <a:cxnLst/>
              <a:rect l="l" t="t" r="r" b="b"/>
              <a:pathLst>
                <a:path w="308" h="270" extrusionOk="0">
                  <a:moveTo>
                    <a:pt x="282" y="0"/>
                  </a:moveTo>
                  <a:cubicBezTo>
                    <a:pt x="279" y="0"/>
                    <a:pt x="277" y="1"/>
                    <a:pt x="275" y="2"/>
                  </a:cubicBezTo>
                  <a:cubicBezTo>
                    <a:pt x="179" y="71"/>
                    <a:pt x="106" y="159"/>
                    <a:pt x="18" y="236"/>
                  </a:cubicBezTo>
                  <a:cubicBezTo>
                    <a:pt x="1" y="248"/>
                    <a:pt x="16" y="269"/>
                    <a:pt x="33" y="269"/>
                  </a:cubicBezTo>
                  <a:cubicBezTo>
                    <a:pt x="37" y="269"/>
                    <a:pt x="40" y="268"/>
                    <a:pt x="44" y="265"/>
                  </a:cubicBezTo>
                  <a:cubicBezTo>
                    <a:pt x="132" y="192"/>
                    <a:pt x="201" y="104"/>
                    <a:pt x="293" y="38"/>
                  </a:cubicBezTo>
                  <a:cubicBezTo>
                    <a:pt x="304" y="31"/>
                    <a:pt x="308" y="20"/>
                    <a:pt x="300" y="9"/>
                  </a:cubicBezTo>
                  <a:cubicBezTo>
                    <a:pt x="298" y="4"/>
                    <a:pt x="289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5922464" y="1808478"/>
              <a:ext cx="72898" cy="74218"/>
            </a:xfrm>
            <a:custGeom>
              <a:avLst/>
              <a:gdLst/>
              <a:ahLst/>
              <a:cxnLst/>
              <a:rect l="l" t="t" r="r" b="b"/>
              <a:pathLst>
                <a:path w="276" h="281" extrusionOk="0">
                  <a:moveTo>
                    <a:pt x="246" y="1"/>
                  </a:moveTo>
                  <a:cubicBezTo>
                    <a:pt x="239" y="1"/>
                    <a:pt x="233" y="3"/>
                    <a:pt x="229" y="10"/>
                  </a:cubicBezTo>
                  <a:cubicBezTo>
                    <a:pt x="167" y="101"/>
                    <a:pt x="60" y="153"/>
                    <a:pt x="6" y="251"/>
                  </a:cubicBezTo>
                  <a:cubicBezTo>
                    <a:pt x="0" y="267"/>
                    <a:pt x="14" y="281"/>
                    <a:pt x="27" y="281"/>
                  </a:cubicBezTo>
                  <a:cubicBezTo>
                    <a:pt x="33" y="281"/>
                    <a:pt x="38" y="279"/>
                    <a:pt x="42" y="273"/>
                  </a:cubicBezTo>
                  <a:cubicBezTo>
                    <a:pt x="97" y="175"/>
                    <a:pt x="203" y="123"/>
                    <a:pt x="265" y="32"/>
                  </a:cubicBezTo>
                  <a:cubicBezTo>
                    <a:pt x="276" y="16"/>
                    <a:pt x="261" y="1"/>
                    <a:pt x="24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5944386" y="1860510"/>
              <a:ext cx="78444" cy="69728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268" y="1"/>
                  </a:moveTo>
                  <a:cubicBezTo>
                    <a:pt x="264" y="1"/>
                    <a:pt x="259" y="2"/>
                    <a:pt x="256" y="7"/>
                  </a:cubicBezTo>
                  <a:cubicBezTo>
                    <a:pt x="179" y="87"/>
                    <a:pt x="98" y="161"/>
                    <a:pt x="18" y="230"/>
                  </a:cubicBezTo>
                  <a:cubicBezTo>
                    <a:pt x="0" y="245"/>
                    <a:pt x="15" y="264"/>
                    <a:pt x="31" y="264"/>
                  </a:cubicBezTo>
                  <a:cubicBezTo>
                    <a:pt x="35" y="264"/>
                    <a:pt x="40" y="262"/>
                    <a:pt x="43" y="259"/>
                  </a:cubicBezTo>
                  <a:cubicBezTo>
                    <a:pt x="128" y="190"/>
                    <a:pt x="208" y="117"/>
                    <a:pt x="285" y="36"/>
                  </a:cubicBezTo>
                  <a:cubicBezTo>
                    <a:pt x="296" y="19"/>
                    <a:pt x="282" y="1"/>
                    <a:pt x="268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5979779" y="1912807"/>
              <a:ext cx="78973" cy="64974"/>
            </a:xfrm>
            <a:custGeom>
              <a:avLst/>
              <a:gdLst/>
              <a:ahLst/>
              <a:cxnLst/>
              <a:rect l="l" t="t" r="r" b="b"/>
              <a:pathLst>
                <a:path w="299" h="246" extrusionOk="0">
                  <a:moveTo>
                    <a:pt x="267" y="1"/>
                  </a:moveTo>
                  <a:cubicBezTo>
                    <a:pt x="264" y="1"/>
                    <a:pt x="261" y="1"/>
                    <a:pt x="257" y="3"/>
                  </a:cubicBezTo>
                  <a:cubicBezTo>
                    <a:pt x="169" y="61"/>
                    <a:pt x="85" y="131"/>
                    <a:pt x="16" y="212"/>
                  </a:cubicBezTo>
                  <a:cubicBezTo>
                    <a:pt x="1" y="226"/>
                    <a:pt x="16" y="245"/>
                    <a:pt x="33" y="245"/>
                  </a:cubicBezTo>
                  <a:cubicBezTo>
                    <a:pt x="37" y="245"/>
                    <a:pt x="41" y="244"/>
                    <a:pt x="45" y="241"/>
                  </a:cubicBezTo>
                  <a:cubicBezTo>
                    <a:pt x="114" y="160"/>
                    <a:pt x="191" y="94"/>
                    <a:pt x="279" y="39"/>
                  </a:cubicBezTo>
                  <a:cubicBezTo>
                    <a:pt x="298" y="27"/>
                    <a:pt x="287" y="1"/>
                    <a:pt x="267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6010153" y="1958764"/>
              <a:ext cx="74483" cy="66295"/>
            </a:xfrm>
            <a:custGeom>
              <a:avLst/>
              <a:gdLst/>
              <a:ahLst/>
              <a:cxnLst/>
              <a:rect l="l" t="t" r="r" b="b"/>
              <a:pathLst>
                <a:path w="282" h="251" extrusionOk="0">
                  <a:moveTo>
                    <a:pt x="250" y="0"/>
                  </a:moveTo>
                  <a:cubicBezTo>
                    <a:pt x="245" y="0"/>
                    <a:pt x="241" y="2"/>
                    <a:pt x="237" y="5"/>
                  </a:cubicBezTo>
                  <a:cubicBezTo>
                    <a:pt x="160" y="78"/>
                    <a:pt x="73" y="136"/>
                    <a:pt x="10" y="221"/>
                  </a:cubicBezTo>
                  <a:cubicBezTo>
                    <a:pt x="0" y="236"/>
                    <a:pt x="14" y="250"/>
                    <a:pt x="27" y="250"/>
                  </a:cubicBezTo>
                  <a:cubicBezTo>
                    <a:pt x="34" y="250"/>
                    <a:pt x="40" y="247"/>
                    <a:pt x="43" y="239"/>
                  </a:cubicBezTo>
                  <a:cubicBezTo>
                    <a:pt x="106" y="158"/>
                    <a:pt x="193" y="103"/>
                    <a:pt x="267" y="34"/>
                  </a:cubicBezTo>
                  <a:cubicBezTo>
                    <a:pt x="281" y="19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6033132" y="2004457"/>
              <a:ext cx="82406" cy="67879"/>
            </a:xfrm>
            <a:custGeom>
              <a:avLst/>
              <a:gdLst/>
              <a:ahLst/>
              <a:cxnLst/>
              <a:rect l="l" t="t" r="r" b="b"/>
              <a:pathLst>
                <a:path w="312" h="257" extrusionOk="0">
                  <a:moveTo>
                    <a:pt x="282" y="0"/>
                  </a:moveTo>
                  <a:cubicBezTo>
                    <a:pt x="279" y="0"/>
                    <a:pt x="275" y="1"/>
                    <a:pt x="271" y="4"/>
                  </a:cubicBezTo>
                  <a:cubicBezTo>
                    <a:pt x="180" y="70"/>
                    <a:pt x="95" y="143"/>
                    <a:pt x="15" y="223"/>
                  </a:cubicBezTo>
                  <a:cubicBezTo>
                    <a:pt x="0" y="238"/>
                    <a:pt x="16" y="257"/>
                    <a:pt x="32" y="257"/>
                  </a:cubicBezTo>
                  <a:cubicBezTo>
                    <a:pt x="36" y="257"/>
                    <a:pt x="40" y="256"/>
                    <a:pt x="44" y="253"/>
                  </a:cubicBezTo>
                  <a:cubicBezTo>
                    <a:pt x="121" y="172"/>
                    <a:pt x="205" y="103"/>
                    <a:pt x="293" y="37"/>
                  </a:cubicBezTo>
                  <a:cubicBezTo>
                    <a:pt x="311" y="25"/>
                    <a:pt x="299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6068260" y="2061772"/>
              <a:ext cx="78973" cy="68144"/>
            </a:xfrm>
            <a:custGeom>
              <a:avLst/>
              <a:gdLst/>
              <a:ahLst/>
              <a:cxnLst/>
              <a:rect l="l" t="t" r="r" b="b"/>
              <a:pathLst>
                <a:path w="299" h="258" extrusionOk="0">
                  <a:moveTo>
                    <a:pt x="269" y="1"/>
                  </a:moveTo>
                  <a:cubicBezTo>
                    <a:pt x="264" y="1"/>
                    <a:pt x="259" y="2"/>
                    <a:pt x="255" y="6"/>
                  </a:cubicBezTo>
                  <a:cubicBezTo>
                    <a:pt x="175" y="80"/>
                    <a:pt x="91" y="145"/>
                    <a:pt x="17" y="222"/>
                  </a:cubicBezTo>
                  <a:cubicBezTo>
                    <a:pt x="0" y="237"/>
                    <a:pt x="14" y="257"/>
                    <a:pt x="31" y="257"/>
                  </a:cubicBezTo>
                  <a:cubicBezTo>
                    <a:pt x="36" y="257"/>
                    <a:pt x="42" y="256"/>
                    <a:pt x="47" y="252"/>
                  </a:cubicBezTo>
                  <a:cubicBezTo>
                    <a:pt x="120" y="175"/>
                    <a:pt x="204" y="105"/>
                    <a:pt x="285" y="36"/>
                  </a:cubicBezTo>
                  <a:cubicBezTo>
                    <a:pt x="299" y="21"/>
                    <a:pt x="284" y="1"/>
                    <a:pt x="2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31"/>
          <p:cNvGrpSpPr/>
          <p:nvPr/>
        </p:nvGrpSpPr>
        <p:grpSpPr>
          <a:xfrm>
            <a:off x="5846271" y="2519631"/>
            <a:ext cx="2237118" cy="948731"/>
            <a:chOff x="5840586" y="2443431"/>
            <a:chExt cx="2237118" cy="948731"/>
          </a:xfrm>
        </p:grpSpPr>
        <p:sp>
          <p:nvSpPr>
            <p:cNvPr id="1335" name="Google Shape;1335;p31"/>
            <p:cNvSpPr/>
            <p:nvPr/>
          </p:nvSpPr>
          <p:spPr>
            <a:xfrm>
              <a:off x="5840586" y="2534289"/>
              <a:ext cx="2236061" cy="851267"/>
            </a:xfrm>
            <a:custGeom>
              <a:avLst/>
              <a:gdLst/>
              <a:ahLst/>
              <a:cxnLst/>
              <a:rect l="l" t="t" r="r" b="b"/>
              <a:pathLst>
                <a:path w="8466" h="3223" extrusionOk="0">
                  <a:moveTo>
                    <a:pt x="4603" y="4"/>
                  </a:moveTo>
                  <a:lnTo>
                    <a:pt x="8118" y="4"/>
                  </a:lnTo>
                  <a:cubicBezTo>
                    <a:pt x="8209" y="4"/>
                    <a:pt x="8465" y="2819"/>
                    <a:pt x="8465" y="2819"/>
                  </a:cubicBezTo>
                  <a:lnTo>
                    <a:pt x="8465" y="2819"/>
                  </a:lnTo>
                  <a:cubicBezTo>
                    <a:pt x="8465" y="2893"/>
                    <a:pt x="8172" y="3222"/>
                    <a:pt x="8172" y="3222"/>
                  </a:cubicBezTo>
                  <a:lnTo>
                    <a:pt x="8066" y="3222"/>
                  </a:lnTo>
                  <a:lnTo>
                    <a:pt x="1194" y="3222"/>
                  </a:lnTo>
                  <a:cubicBezTo>
                    <a:pt x="1092" y="3222"/>
                    <a:pt x="1040" y="3197"/>
                    <a:pt x="996" y="3123"/>
                  </a:cubicBezTo>
                  <a:cubicBezTo>
                    <a:pt x="678" y="2611"/>
                    <a:pt x="356" y="2054"/>
                    <a:pt x="34" y="1545"/>
                  </a:cubicBezTo>
                  <a:cubicBezTo>
                    <a:pt x="12" y="1509"/>
                    <a:pt x="1" y="1476"/>
                    <a:pt x="30" y="1439"/>
                  </a:cubicBezTo>
                  <a:lnTo>
                    <a:pt x="1004" y="88"/>
                  </a:lnTo>
                  <a:cubicBezTo>
                    <a:pt x="1044" y="26"/>
                    <a:pt x="1029" y="0"/>
                    <a:pt x="1117" y="0"/>
                  </a:cubicBezTo>
                  <a:cubicBezTo>
                    <a:pt x="2278" y="4"/>
                    <a:pt x="3439" y="4"/>
                    <a:pt x="4603" y="4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5904504" y="2443431"/>
              <a:ext cx="2173200" cy="851003"/>
            </a:xfrm>
            <a:custGeom>
              <a:avLst/>
              <a:gdLst/>
              <a:ahLst/>
              <a:cxnLst/>
              <a:rect l="l" t="t" r="r" b="b"/>
              <a:pathLst>
                <a:path w="8228" h="3222" extrusionOk="0">
                  <a:moveTo>
                    <a:pt x="4599" y="0"/>
                  </a:moveTo>
                  <a:lnTo>
                    <a:pt x="8114" y="0"/>
                  </a:lnTo>
                  <a:cubicBezTo>
                    <a:pt x="8205" y="0"/>
                    <a:pt x="8227" y="22"/>
                    <a:pt x="8227" y="99"/>
                  </a:cubicBezTo>
                  <a:lnTo>
                    <a:pt x="8227" y="3127"/>
                  </a:lnTo>
                  <a:cubicBezTo>
                    <a:pt x="8227" y="3200"/>
                    <a:pt x="8201" y="3218"/>
                    <a:pt x="8110" y="3222"/>
                  </a:cubicBezTo>
                  <a:lnTo>
                    <a:pt x="8062" y="3222"/>
                  </a:lnTo>
                  <a:lnTo>
                    <a:pt x="1190" y="3222"/>
                  </a:lnTo>
                  <a:cubicBezTo>
                    <a:pt x="1091" y="3222"/>
                    <a:pt x="1036" y="3193"/>
                    <a:pt x="992" y="3119"/>
                  </a:cubicBezTo>
                  <a:cubicBezTo>
                    <a:pt x="674" y="2607"/>
                    <a:pt x="352" y="2098"/>
                    <a:pt x="30" y="1589"/>
                  </a:cubicBezTo>
                  <a:cubicBezTo>
                    <a:pt x="4" y="1560"/>
                    <a:pt x="0" y="1516"/>
                    <a:pt x="26" y="1487"/>
                  </a:cubicBezTo>
                  <a:cubicBezTo>
                    <a:pt x="385" y="1044"/>
                    <a:pt x="659" y="564"/>
                    <a:pt x="941" y="84"/>
                  </a:cubicBezTo>
                  <a:cubicBezTo>
                    <a:pt x="981" y="18"/>
                    <a:pt x="1029" y="0"/>
                    <a:pt x="1113" y="0"/>
                  </a:cubicBezTo>
                  <a:cubicBezTo>
                    <a:pt x="2274" y="4"/>
                    <a:pt x="3438" y="4"/>
                    <a:pt x="459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6119236" y="3288626"/>
              <a:ext cx="78444" cy="91122"/>
            </a:xfrm>
            <a:custGeom>
              <a:avLst/>
              <a:gdLst/>
              <a:ahLst/>
              <a:cxnLst/>
              <a:rect l="l" t="t" r="r" b="b"/>
              <a:pathLst>
                <a:path w="297" h="345" extrusionOk="0">
                  <a:moveTo>
                    <a:pt x="270" y="0"/>
                  </a:moveTo>
                  <a:cubicBezTo>
                    <a:pt x="267" y="0"/>
                    <a:pt x="263" y="1"/>
                    <a:pt x="260" y="4"/>
                  </a:cubicBezTo>
                  <a:cubicBezTo>
                    <a:pt x="147" y="77"/>
                    <a:pt x="55" y="187"/>
                    <a:pt x="7" y="311"/>
                  </a:cubicBezTo>
                  <a:cubicBezTo>
                    <a:pt x="0" y="322"/>
                    <a:pt x="4" y="333"/>
                    <a:pt x="15" y="341"/>
                  </a:cubicBezTo>
                  <a:cubicBezTo>
                    <a:pt x="17" y="343"/>
                    <a:pt x="21" y="344"/>
                    <a:pt x="24" y="344"/>
                  </a:cubicBezTo>
                  <a:cubicBezTo>
                    <a:pt x="31" y="344"/>
                    <a:pt x="38" y="340"/>
                    <a:pt x="40" y="333"/>
                  </a:cubicBezTo>
                  <a:cubicBezTo>
                    <a:pt x="88" y="212"/>
                    <a:pt x="172" y="110"/>
                    <a:pt x="278" y="37"/>
                  </a:cubicBezTo>
                  <a:cubicBezTo>
                    <a:pt x="296" y="25"/>
                    <a:pt x="285" y="0"/>
                    <a:pt x="27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1"/>
            <p:cNvSpPr/>
            <p:nvPr/>
          </p:nvSpPr>
          <p:spPr>
            <a:xfrm>
              <a:off x="7944858" y="3293116"/>
              <a:ext cx="44637" cy="89538"/>
            </a:xfrm>
            <a:custGeom>
              <a:avLst/>
              <a:gdLst/>
              <a:ahLst/>
              <a:cxnLst/>
              <a:rect l="l" t="t" r="r" b="b"/>
              <a:pathLst>
                <a:path w="169" h="339" extrusionOk="0">
                  <a:moveTo>
                    <a:pt x="141" y="1"/>
                  </a:moveTo>
                  <a:cubicBezTo>
                    <a:pt x="135" y="1"/>
                    <a:pt x="128" y="4"/>
                    <a:pt x="125" y="12"/>
                  </a:cubicBezTo>
                  <a:cubicBezTo>
                    <a:pt x="85" y="108"/>
                    <a:pt x="55" y="210"/>
                    <a:pt x="8" y="309"/>
                  </a:cubicBezTo>
                  <a:cubicBezTo>
                    <a:pt x="0" y="324"/>
                    <a:pt x="13" y="339"/>
                    <a:pt x="27" y="339"/>
                  </a:cubicBezTo>
                  <a:cubicBezTo>
                    <a:pt x="33" y="339"/>
                    <a:pt x="40" y="335"/>
                    <a:pt x="44" y="327"/>
                  </a:cubicBezTo>
                  <a:cubicBezTo>
                    <a:pt x="88" y="232"/>
                    <a:pt x="118" y="129"/>
                    <a:pt x="162" y="31"/>
                  </a:cubicBezTo>
                  <a:cubicBezTo>
                    <a:pt x="169" y="16"/>
                    <a:pt x="154" y="1"/>
                    <a:pt x="14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7872224" y="3286513"/>
              <a:ext cx="44108" cy="95612"/>
            </a:xfrm>
            <a:custGeom>
              <a:avLst/>
              <a:gdLst/>
              <a:ahLst/>
              <a:cxnLst/>
              <a:rect l="l" t="t" r="r" b="b"/>
              <a:pathLst>
                <a:path w="167" h="362" extrusionOk="0">
                  <a:moveTo>
                    <a:pt x="143" y="1"/>
                  </a:moveTo>
                  <a:cubicBezTo>
                    <a:pt x="136" y="1"/>
                    <a:pt x="128" y="5"/>
                    <a:pt x="125" y="15"/>
                  </a:cubicBezTo>
                  <a:cubicBezTo>
                    <a:pt x="96" y="125"/>
                    <a:pt x="45" y="231"/>
                    <a:pt x="5" y="338"/>
                  </a:cubicBezTo>
                  <a:cubicBezTo>
                    <a:pt x="0" y="353"/>
                    <a:pt x="11" y="362"/>
                    <a:pt x="23" y="362"/>
                  </a:cubicBezTo>
                  <a:cubicBezTo>
                    <a:pt x="32" y="362"/>
                    <a:pt x="40" y="357"/>
                    <a:pt x="45" y="349"/>
                  </a:cubicBezTo>
                  <a:cubicBezTo>
                    <a:pt x="81" y="239"/>
                    <a:pt x="133" y="136"/>
                    <a:pt x="162" y="26"/>
                  </a:cubicBezTo>
                  <a:cubicBezTo>
                    <a:pt x="166" y="11"/>
                    <a:pt x="155" y="1"/>
                    <a:pt x="14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7806457" y="3293644"/>
              <a:ext cx="34864" cy="91386"/>
            </a:xfrm>
            <a:custGeom>
              <a:avLst/>
              <a:gdLst/>
              <a:ahLst/>
              <a:cxnLst/>
              <a:rect l="l" t="t" r="r" b="b"/>
              <a:pathLst>
                <a:path w="132" h="346" extrusionOk="0">
                  <a:moveTo>
                    <a:pt x="103" y="0"/>
                  </a:moveTo>
                  <a:cubicBezTo>
                    <a:pt x="97" y="0"/>
                    <a:pt x="90" y="3"/>
                    <a:pt x="85" y="10"/>
                  </a:cubicBezTo>
                  <a:cubicBezTo>
                    <a:pt x="56" y="58"/>
                    <a:pt x="34" y="109"/>
                    <a:pt x="23" y="164"/>
                  </a:cubicBezTo>
                  <a:cubicBezTo>
                    <a:pt x="8" y="215"/>
                    <a:pt x="1" y="274"/>
                    <a:pt x="1" y="329"/>
                  </a:cubicBezTo>
                  <a:cubicBezTo>
                    <a:pt x="3" y="340"/>
                    <a:pt x="12" y="345"/>
                    <a:pt x="21" y="345"/>
                  </a:cubicBezTo>
                  <a:cubicBezTo>
                    <a:pt x="30" y="345"/>
                    <a:pt x="39" y="340"/>
                    <a:pt x="41" y="329"/>
                  </a:cubicBezTo>
                  <a:cubicBezTo>
                    <a:pt x="41" y="278"/>
                    <a:pt x="48" y="226"/>
                    <a:pt x="63" y="175"/>
                  </a:cubicBezTo>
                  <a:cubicBezTo>
                    <a:pt x="74" y="124"/>
                    <a:pt x="92" y="73"/>
                    <a:pt x="122" y="29"/>
                  </a:cubicBezTo>
                  <a:cubicBezTo>
                    <a:pt x="132" y="14"/>
                    <a:pt x="118" y="0"/>
                    <a:pt x="10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7723259" y="3296813"/>
              <a:ext cx="44637" cy="88745"/>
            </a:xfrm>
            <a:custGeom>
              <a:avLst/>
              <a:gdLst/>
              <a:ahLst/>
              <a:cxnLst/>
              <a:rect l="l" t="t" r="r" b="b"/>
              <a:pathLst>
                <a:path w="169" h="336" extrusionOk="0">
                  <a:moveTo>
                    <a:pt x="141" y="0"/>
                  </a:moveTo>
                  <a:cubicBezTo>
                    <a:pt x="136" y="0"/>
                    <a:pt x="130" y="3"/>
                    <a:pt x="125" y="9"/>
                  </a:cubicBezTo>
                  <a:cubicBezTo>
                    <a:pt x="67" y="101"/>
                    <a:pt x="27" y="203"/>
                    <a:pt x="5" y="310"/>
                  </a:cubicBezTo>
                  <a:cubicBezTo>
                    <a:pt x="0" y="325"/>
                    <a:pt x="13" y="335"/>
                    <a:pt x="26" y="335"/>
                  </a:cubicBezTo>
                  <a:cubicBezTo>
                    <a:pt x="34" y="335"/>
                    <a:pt x="42" y="331"/>
                    <a:pt x="45" y="320"/>
                  </a:cubicBezTo>
                  <a:cubicBezTo>
                    <a:pt x="63" y="218"/>
                    <a:pt x="104" y="119"/>
                    <a:pt x="158" y="31"/>
                  </a:cubicBezTo>
                  <a:cubicBezTo>
                    <a:pt x="169" y="16"/>
                    <a:pt x="155" y="0"/>
                    <a:pt x="14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7675980" y="3293380"/>
              <a:ext cx="28525" cy="89273"/>
            </a:xfrm>
            <a:custGeom>
              <a:avLst/>
              <a:gdLst/>
              <a:ahLst/>
              <a:cxnLst/>
              <a:rect l="l" t="t" r="r" b="b"/>
              <a:pathLst>
                <a:path w="108" h="338" extrusionOk="0">
                  <a:moveTo>
                    <a:pt x="84" y="0"/>
                  </a:moveTo>
                  <a:cubicBezTo>
                    <a:pt x="76" y="0"/>
                    <a:pt x="67" y="5"/>
                    <a:pt x="63" y="15"/>
                  </a:cubicBezTo>
                  <a:cubicBezTo>
                    <a:pt x="34" y="110"/>
                    <a:pt x="15" y="209"/>
                    <a:pt x="4" y="312"/>
                  </a:cubicBezTo>
                  <a:cubicBezTo>
                    <a:pt x="1" y="323"/>
                    <a:pt x="8" y="333"/>
                    <a:pt x="19" y="337"/>
                  </a:cubicBezTo>
                  <a:cubicBezTo>
                    <a:pt x="30" y="337"/>
                    <a:pt x="41" y="333"/>
                    <a:pt x="45" y="323"/>
                  </a:cubicBezTo>
                  <a:cubicBezTo>
                    <a:pt x="52" y="220"/>
                    <a:pt x="74" y="121"/>
                    <a:pt x="103" y="26"/>
                  </a:cubicBezTo>
                  <a:cubicBezTo>
                    <a:pt x="108" y="11"/>
                    <a:pt x="96" y="0"/>
                    <a:pt x="8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7616817" y="3290474"/>
              <a:ext cx="30110" cy="98782"/>
            </a:xfrm>
            <a:custGeom>
              <a:avLst/>
              <a:gdLst/>
              <a:ahLst/>
              <a:cxnLst/>
              <a:rect l="l" t="t" r="r" b="b"/>
              <a:pathLst>
                <a:path w="114" h="374" extrusionOk="0">
                  <a:moveTo>
                    <a:pt x="89" y="0"/>
                  </a:moveTo>
                  <a:cubicBezTo>
                    <a:pt x="81" y="0"/>
                    <a:pt x="74" y="5"/>
                    <a:pt x="71" y="15"/>
                  </a:cubicBezTo>
                  <a:cubicBezTo>
                    <a:pt x="49" y="125"/>
                    <a:pt x="27" y="235"/>
                    <a:pt x="5" y="348"/>
                  </a:cubicBezTo>
                  <a:cubicBezTo>
                    <a:pt x="1" y="364"/>
                    <a:pt x="13" y="374"/>
                    <a:pt x="26" y="374"/>
                  </a:cubicBezTo>
                  <a:cubicBezTo>
                    <a:pt x="34" y="374"/>
                    <a:pt x="42" y="369"/>
                    <a:pt x="45" y="359"/>
                  </a:cubicBezTo>
                  <a:lnTo>
                    <a:pt x="111" y="26"/>
                  </a:lnTo>
                  <a:cubicBezTo>
                    <a:pt x="113" y="11"/>
                    <a:pt x="101" y="0"/>
                    <a:pt x="8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7536787" y="3291531"/>
              <a:ext cx="37241" cy="92179"/>
            </a:xfrm>
            <a:custGeom>
              <a:avLst/>
              <a:gdLst/>
              <a:ahLst/>
              <a:cxnLst/>
              <a:rect l="l" t="t" r="r" b="b"/>
              <a:pathLst>
                <a:path w="141" h="349" extrusionOk="0">
                  <a:moveTo>
                    <a:pt x="115" y="0"/>
                  </a:moveTo>
                  <a:cubicBezTo>
                    <a:pt x="107" y="0"/>
                    <a:pt x="99" y="4"/>
                    <a:pt x="96" y="15"/>
                  </a:cubicBezTo>
                  <a:lnTo>
                    <a:pt x="99" y="15"/>
                  </a:lnTo>
                  <a:cubicBezTo>
                    <a:pt x="77" y="121"/>
                    <a:pt x="48" y="223"/>
                    <a:pt x="8" y="326"/>
                  </a:cubicBezTo>
                  <a:cubicBezTo>
                    <a:pt x="1" y="339"/>
                    <a:pt x="14" y="349"/>
                    <a:pt x="27" y="349"/>
                  </a:cubicBezTo>
                  <a:cubicBezTo>
                    <a:pt x="35" y="349"/>
                    <a:pt x="44" y="345"/>
                    <a:pt x="48" y="337"/>
                  </a:cubicBezTo>
                  <a:cubicBezTo>
                    <a:pt x="85" y="234"/>
                    <a:pt x="114" y="132"/>
                    <a:pt x="136" y="26"/>
                  </a:cubicBezTo>
                  <a:cubicBezTo>
                    <a:pt x="140" y="10"/>
                    <a:pt x="127" y="0"/>
                    <a:pt x="11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7487396" y="3288361"/>
              <a:ext cx="15847" cy="91386"/>
            </a:xfrm>
            <a:custGeom>
              <a:avLst/>
              <a:gdLst/>
              <a:ahLst/>
              <a:cxnLst/>
              <a:rect l="l" t="t" r="r" b="b"/>
              <a:pathLst>
                <a:path w="60" h="346" extrusionOk="0">
                  <a:moveTo>
                    <a:pt x="38" y="0"/>
                  </a:moveTo>
                  <a:cubicBezTo>
                    <a:pt x="27" y="0"/>
                    <a:pt x="17" y="7"/>
                    <a:pt x="19" y="19"/>
                  </a:cubicBezTo>
                  <a:cubicBezTo>
                    <a:pt x="19" y="118"/>
                    <a:pt x="15" y="221"/>
                    <a:pt x="4" y="320"/>
                  </a:cubicBezTo>
                  <a:cubicBezTo>
                    <a:pt x="1" y="331"/>
                    <a:pt x="8" y="342"/>
                    <a:pt x="19" y="345"/>
                  </a:cubicBezTo>
                  <a:cubicBezTo>
                    <a:pt x="30" y="345"/>
                    <a:pt x="41" y="342"/>
                    <a:pt x="45" y="331"/>
                  </a:cubicBezTo>
                  <a:cubicBezTo>
                    <a:pt x="56" y="228"/>
                    <a:pt x="59" y="122"/>
                    <a:pt x="59" y="19"/>
                  </a:cubicBezTo>
                  <a:cubicBezTo>
                    <a:pt x="59" y="7"/>
                    <a:pt x="48" y="0"/>
                    <a:pt x="3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1"/>
            <p:cNvSpPr/>
            <p:nvPr/>
          </p:nvSpPr>
          <p:spPr>
            <a:xfrm>
              <a:off x="7415819" y="3293116"/>
              <a:ext cx="32223" cy="92443"/>
            </a:xfrm>
            <a:custGeom>
              <a:avLst/>
              <a:gdLst/>
              <a:ahLst/>
              <a:cxnLst/>
              <a:rect l="l" t="t" r="r" b="b"/>
              <a:pathLst>
                <a:path w="122" h="350" extrusionOk="0">
                  <a:moveTo>
                    <a:pt x="97" y="0"/>
                  </a:moveTo>
                  <a:cubicBezTo>
                    <a:pt x="89" y="0"/>
                    <a:pt x="81" y="7"/>
                    <a:pt x="81" y="16"/>
                  </a:cubicBezTo>
                  <a:cubicBezTo>
                    <a:pt x="63" y="118"/>
                    <a:pt x="37" y="225"/>
                    <a:pt x="4" y="324"/>
                  </a:cubicBezTo>
                  <a:cubicBezTo>
                    <a:pt x="0" y="339"/>
                    <a:pt x="13" y="349"/>
                    <a:pt x="25" y="349"/>
                  </a:cubicBezTo>
                  <a:cubicBezTo>
                    <a:pt x="34" y="349"/>
                    <a:pt x="42" y="345"/>
                    <a:pt x="45" y="334"/>
                  </a:cubicBezTo>
                  <a:cubicBezTo>
                    <a:pt x="78" y="236"/>
                    <a:pt x="100" y="129"/>
                    <a:pt x="118" y="27"/>
                  </a:cubicBezTo>
                  <a:cubicBezTo>
                    <a:pt x="122" y="16"/>
                    <a:pt x="114" y="5"/>
                    <a:pt x="103" y="1"/>
                  </a:cubicBezTo>
                  <a:cubicBezTo>
                    <a:pt x="101" y="1"/>
                    <a:pt x="99" y="0"/>
                    <a:pt x="9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1"/>
            <p:cNvSpPr/>
            <p:nvPr/>
          </p:nvSpPr>
          <p:spPr>
            <a:xfrm>
              <a:off x="7355863" y="3293380"/>
              <a:ext cx="26148" cy="92443"/>
            </a:xfrm>
            <a:custGeom>
              <a:avLst/>
              <a:gdLst/>
              <a:ahLst/>
              <a:cxnLst/>
              <a:rect l="l" t="t" r="r" b="b"/>
              <a:pathLst>
                <a:path w="99" h="350" extrusionOk="0">
                  <a:moveTo>
                    <a:pt x="72" y="0"/>
                  </a:moveTo>
                  <a:cubicBezTo>
                    <a:pt x="64" y="0"/>
                    <a:pt x="57" y="5"/>
                    <a:pt x="56" y="15"/>
                  </a:cubicBezTo>
                  <a:cubicBezTo>
                    <a:pt x="30" y="117"/>
                    <a:pt x="12" y="224"/>
                    <a:pt x="1" y="330"/>
                  </a:cubicBezTo>
                  <a:cubicBezTo>
                    <a:pt x="1" y="343"/>
                    <a:pt x="11" y="349"/>
                    <a:pt x="21" y="349"/>
                  </a:cubicBezTo>
                  <a:cubicBezTo>
                    <a:pt x="32" y="349"/>
                    <a:pt x="43" y="343"/>
                    <a:pt x="45" y="330"/>
                  </a:cubicBezTo>
                  <a:cubicBezTo>
                    <a:pt x="52" y="227"/>
                    <a:pt x="70" y="125"/>
                    <a:pt x="96" y="26"/>
                  </a:cubicBezTo>
                  <a:cubicBezTo>
                    <a:pt x="98" y="11"/>
                    <a:pt x="84" y="0"/>
                    <a:pt x="7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7291152" y="3296285"/>
              <a:ext cx="27997" cy="84519"/>
            </a:xfrm>
            <a:custGeom>
              <a:avLst/>
              <a:gdLst/>
              <a:ahLst/>
              <a:cxnLst/>
              <a:rect l="l" t="t" r="r" b="b"/>
              <a:pathLst>
                <a:path w="106" h="320" extrusionOk="0">
                  <a:moveTo>
                    <a:pt x="79" y="0"/>
                  </a:moveTo>
                  <a:cubicBezTo>
                    <a:pt x="71" y="0"/>
                    <a:pt x="64" y="5"/>
                    <a:pt x="63" y="15"/>
                  </a:cubicBezTo>
                  <a:cubicBezTo>
                    <a:pt x="44" y="110"/>
                    <a:pt x="0" y="202"/>
                    <a:pt x="8" y="301"/>
                  </a:cubicBezTo>
                  <a:cubicBezTo>
                    <a:pt x="8" y="313"/>
                    <a:pt x="19" y="320"/>
                    <a:pt x="30" y="320"/>
                  </a:cubicBezTo>
                  <a:cubicBezTo>
                    <a:pt x="41" y="320"/>
                    <a:pt x="52" y="313"/>
                    <a:pt x="52" y="301"/>
                  </a:cubicBezTo>
                  <a:cubicBezTo>
                    <a:pt x="44" y="205"/>
                    <a:pt x="85" y="117"/>
                    <a:pt x="103" y="26"/>
                  </a:cubicBezTo>
                  <a:cubicBezTo>
                    <a:pt x="105" y="11"/>
                    <a:pt x="91" y="0"/>
                    <a:pt x="7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7225121" y="3297870"/>
              <a:ext cx="22715" cy="84783"/>
            </a:xfrm>
            <a:custGeom>
              <a:avLst/>
              <a:gdLst/>
              <a:ahLst/>
              <a:cxnLst/>
              <a:rect l="l" t="t" r="r" b="b"/>
              <a:pathLst>
                <a:path w="86" h="321" extrusionOk="0">
                  <a:moveTo>
                    <a:pt x="62" y="1"/>
                  </a:moveTo>
                  <a:cubicBezTo>
                    <a:pt x="53" y="1"/>
                    <a:pt x="45" y="7"/>
                    <a:pt x="42" y="16"/>
                  </a:cubicBezTo>
                  <a:cubicBezTo>
                    <a:pt x="31" y="108"/>
                    <a:pt x="38" y="207"/>
                    <a:pt x="5" y="295"/>
                  </a:cubicBezTo>
                  <a:cubicBezTo>
                    <a:pt x="1" y="310"/>
                    <a:pt x="14" y="320"/>
                    <a:pt x="26" y="320"/>
                  </a:cubicBezTo>
                  <a:cubicBezTo>
                    <a:pt x="34" y="320"/>
                    <a:pt x="43" y="316"/>
                    <a:pt x="45" y="306"/>
                  </a:cubicBezTo>
                  <a:cubicBezTo>
                    <a:pt x="75" y="214"/>
                    <a:pt x="67" y="119"/>
                    <a:pt x="82" y="27"/>
                  </a:cubicBezTo>
                  <a:cubicBezTo>
                    <a:pt x="86" y="16"/>
                    <a:pt x="78" y="5"/>
                    <a:pt x="67" y="2"/>
                  </a:cubicBezTo>
                  <a:cubicBezTo>
                    <a:pt x="65" y="1"/>
                    <a:pt x="64" y="1"/>
                    <a:pt x="62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1"/>
            <p:cNvSpPr/>
            <p:nvPr/>
          </p:nvSpPr>
          <p:spPr>
            <a:xfrm>
              <a:off x="7166222" y="3294965"/>
              <a:ext cx="23771" cy="85576"/>
            </a:xfrm>
            <a:custGeom>
              <a:avLst/>
              <a:gdLst/>
              <a:ahLst/>
              <a:cxnLst/>
              <a:rect l="l" t="t" r="r" b="b"/>
              <a:pathLst>
                <a:path w="90" h="324" extrusionOk="0">
                  <a:moveTo>
                    <a:pt x="69" y="1"/>
                  </a:moveTo>
                  <a:cubicBezTo>
                    <a:pt x="59" y="1"/>
                    <a:pt x="49" y="7"/>
                    <a:pt x="49" y="20"/>
                  </a:cubicBezTo>
                  <a:cubicBezTo>
                    <a:pt x="45" y="115"/>
                    <a:pt x="30" y="207"/>
                    <a:pt x="5" y="298"/>
                  </a:cubicBezTo>
                  <a:cubicBezTo>
                    <a:pt x="0" y="314"/>
                    <a:pt x="13" y="324"/>
                    <a:pt x="26" y="324"/>
                  </a:cubicBezTo>
                  <a:cubicBezTo>
                    <a:pt x="34" y="324"/>
                    <a:pt x="42" y="319"/>
                    <a:pt x="45" y="309"/>
                  </a:cubicBezTo>
                  <a:cubicBezTo>
                    <a:pt x="71" y="214"/>
                    <a:pt x="85" y="119"/>
                    <a:pt x="89" y="20"/>
                  </a:cubicBezTo>
                  <a:cubicBezTo>
                    <a:pt x="89" y="7"/>
                    <a:pt x="79" y="1"/>
                    <a:pt x="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6201643" y="3296813"/>
              <a:ext cx="62597" cy="88745"/>
            </a:xfrm>
            <a:custGeom>
              <a:avLst/>
              <a:gdLst/>
              <a:ahLst/>
              <a:cxnLst/>
              <a:rect l="l" t="t" r="r" b="b"/>
              <a:pathLst>
                <a:path w="237" h="336" extrusionOk="0">
                  <a:moveTo>
                    <a:pt x="206" y="0"/>
                  </a:moveTo>
                  <a:cubicBezTo>
                    <a:pt x="200" y="0"/>
                    <a:pt x="194" y="3"/>
                    <a:pt x="190" y="9"/>
                  </a:cubicBezTo>
                  <a:lnTo>
                    <a:pt x="193" y="9"/>
                  </a:lnTo>
                  <a:cubicBezTo>
                    <a:pt x="131" y="112"/>
                    <a:pt x="29" y="189"/>
                    <a:pt x="3" y="310"/>
                  </a:cubicBezTo>
                  <a:cubicBezTo>
                    <a:pt x="1" y="325"/>
                    <a:pt x="13" y="335"/>
                    <a:pt x="25" y="335"/>
                  </a:cubicBezTo>
                  <a:cubicBezTo>
                    <a:pt x="33" y="335"/>
                    <a:pt x="40" y="331"/>
                    <a:pt x="43" y="320"/>
                  </a:cubicBezTo>
                  <a:cubicBezTo>
                    <a:pt x="65" y="207"/>
                    <a:pt x="168" y="126"/>
                    <a:pt x="226" y="31"/>
                  </a:cubicBezTo>
                  <a:cubicBezTo>
                    <a:pt x="237" y="16"/>
                    <a:pt x="221" y="0"/>
                    <a:pt x="20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1"/>
            <p:cNvSpPr/>
            <p:nvPr/>
          </p:nvSpPr>
          <p:spPr>
            <a:xfrm>
              <a:off x="6276918" y="3288890"/>
              <a:ext cx="59692" cy="99046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00" y="0"/>
                  </a:moveTo>
                  <a:cubicBezTo>
                    <a:pt x="194" y="0"/>
                    <a:pt x="188" y="3"/>
                    <a:pt x="183" y="10"/>
                  </a:cubicBezTo>
                  <a:cubicBezTo>
                    <a:pt x="110" y="113"/>
                    <a:pt x="69" y="233"/>
                    <a:pt x="11" y="343"/>
                  </a:cubicBezTo>
                  <a:cubicBezTo>
                    <a:pt x="0" y="359"/>
                    <a:pt x="16" y="374"/>
                    <a:pt x="29" y="374"/>
                  </a:cubicBezTo>
                  <a:cubicBezTo>
                    <a:pt x="35" y="374"/>
                    <a:pt x="41" y="372"/>
                    <a:pt x="44" y="365"/>
                  </a:cubicBezTo>
                  <a:cubicBezTo>
                    <a:pt x="106" y="252"/>
                    <a:pt x="143" y="134"/>
                    <a:pt x="216" y="28"/>
                  </a:cubicBezTo>
                  <a:cubicBezTo>
                    <a:pt x="226" y="13"/>
                    <a:pt x="214" y="0"/>
                    <a:pt x="20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1"/>
            <p:cNvSpPr/>
            <p:nvPr/>
          </p:nvSpPr>
          <p:spPr>
            <a:xfrm>
              <a:off x="6341364" y="3291531"/>
              <a:ext cx="50447" cy="100631"/>
            </a:xfrm>
            <a:custGeom>
              <a:avLst/>
              <a:gdLst/>
              <a:ahLst/>
              <a:cxnLst/>
              <a:rect l="l" t="t" r="r" b="b"/>
              <a:pathLst>
                <a:path w="191" h="381" extrusionOk="0">
                  <a:moveTo>
                    <a:pt x="166" y="0"/>
                  </a:moveTo>
                  <a:cubicBezTo>
                    <a:pt x="157" y="0"/>
                    <a:pt x="148" y="4"/>
                    <a:pt x="144" y="15"/>
                  </a:cubicBezTo>
                  <a:cubicBezTo>
                    <a:pt x="100" y="128"/>
                    <a:pt x="38" y="238"/>
                    <a:pt x="5" y="355"/>
                  </a:cubicBezTo>
                  <a:cubicBezTo>
                    <a:pt x="0" y="371"/>
                    <a:pt x="13" y="381"/>
                    <a:pt x="26" y="381"/>
                  </a:cubicBezTo>
                  <a:cubicBezTo>
                    <a:pt x="34" y="381"/>
                    <a:pt x="42" y="376"/>
                    <a:pt x="45" y="366"/>
                  </a:cubicBezTo>
                  <a:cubicBezTo>
                    <a:pt x="74" y="249"/>
                    <a:pt x="140" y="139"/>
                    <a:pt x="184" y="26"/>
                  </a:cubicBezTo>
                  <a:cubicBezTo>
                    <a:pt x="191" y="10"/>
                    <a:pt x="179" y="0"/>
                    <a:pt x="16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6411885" y="3294172"/>
              <a:ext cx="50712" cy="88217"/>
            </a:xfrm>
            <a:custGeom>
              <a:avLst/>
              <a:gdLst/>
              <a:ahLst/>
              <a:cxnLst/>
              <a:rect l="l" t="t" r="r" b="b"/>
              <a:pathLst>
                <a:path w="192" h="334" extrusionOk="0">
                  <a:moveTo>
                    <a:pt x="166" y="0"/>
                  </a:moveTo>
                  <a:cubicBezTo>
                    <a:pt x="159" y="0"/>
                    <a:pt x="153" y="4"/>
                    <a:pt x="148" y="12"/>
                  </a:cubicBezTo>
                  <a:cubicBezTo>
                    <a:pt x="89" y="104"/>
                    <a:pt x="38" y="202"/>
                    <a:pt x="5" y="305"/>
                  </a:cubicBezTo>
                  <a:cubicBezTo>
                    <a:pt x="1" y="322"/>
                    <a:pt x="13" y="333"/>
                    <a:pt x="25" y="333"/>
                  </a:cubicBezTo>
                  <a:cubicBezTo>
                    <a:pt x="34" y="333"/>
                    <a:pt x="42" y="328"/>
                    <a:pt x="45" y="316"/>
                  </a:cubicBezTo>
                  <a:cubicBezTo>
                    <a:pt x="78" y="217"/>
                    <a:pt x="126" y="122"/>
                    <a:pt x="184" y="30"/>
                  </a:cubicBezTo>
                  <a:cubicBezTo>
                    <a:pt x="192" y="15"/>
                    <a:pt x="179" y="0"/>
                    <a:pt x="16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1"/>
            <p:cNvSpPr/>
            <p:nvPr/>
          </p:nvSpPr>
          <p:spPr>
            <a:xfrm>
              <a:off x="6475010" y="3296285"/>
              <a:ext cx="41731" cy="88217"/>
            </a:xfrm>
            <a:custGeom>
              <a:avLst/>
              <a:gdLst/>
              <a:ahLst/>
              <a:cxnLst/>
              <a:rect l="l" t="t" r="r" b="b"/>
              <a:pathLst>
                <a:path w="158" h="334" extrusionOk="0">
                  <a:moveTo>
                    <a:pt x="140" y="0"/>
                  </a:moveTo>
                  <a:cubicBezTo>
                    <a:pt x="129" y="0"/>
                    <a:pt x="118" y="4"/>
                    <a:pt x="114" y="15"/>
                  </a:cubicBezTo>
                  <a:cubicBezTo>
                    <a:pt x="99" y="121"/>
                    <a:pt x="41" y="213"/>
                    <a:pt x="4" y="308"/>
                  </a:cubicBezTo>
                  <a:cubicBezTo>
                    <a:pt x="0" y="319"/>
                    <a:pt x="8" y="330"/>
                    <a:pt x="19" y="333"/>
                  </a:cubicBezTo>
                  <a:cubicBezTo>
                    <a:pt x="30" y="333"/>
                    <a:pt x="41" y="330"/>
                    <a:pt x="44" y="319"/>
                  </a:cubicBezTo>
                  <a:cubicBezTo>
                    <a:pt x="81" y="220"/>
                    <a:pt x="140" y="132"/>
                    <a:pt x="154" y="26"/>
                  </a:cubicBezTo>
                  <a:cubicBezTo>
                    <a:pt x="158" y="15"/>
                    <a:pt x="151" y="4"/>
                    <a:pt x="14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1"/>
            <p:cNvSpPr/>
            <p:nvPr/>
          </p:nvSpPr>
          <p:spPr>
            <a:xfrm>
              <a:off x="6531797" y="3292059"/>
              <a:ext cx="41731" cy="97197"/>
            </a:xfrm>
            <a:custGeom>
              <a:avLst/>
              <a:gdLst/>
              <a:ahLst/>
              <a:cxnLst/>
              <a:rect l="l" t="t" r="r" b="b"/>
              <a:pathLst>
                <a:path w="158" h="368" extrusionOk="0">
                  <a:moveTo>
                    <a:pt x="134" y="1"/>
                  </a:moveTo>
                  <a:cubicBezTo>
                    <a:pt x="127" y="1"/>
                    <a:pt x="119" y="4"/>
                    <a:pt x="115" y="13"/>
                  </a:cubicBezTo>
                  <a:cubicBezTo>
                    <a:pt x="86" y="126"/>
                    <a:pt x="34" y="229"/>
                    <a:pt x="5" y="342"/>
                  </a:cubicBezTo>
                  <a:cubicBezTo>
                    <a:pt x="1" y="358"/>
                    <a:pt x="14" y="368"/>
                    <a:pt x="26" y="368"/>
                  </a:cubicBezTo>
                  <a:cubicBezTo>
                    <a:pt x="34" y="368"/>
                    <a:pt x="42" y="363"/>
                    <a:pt x="45" y="353"/>
                  </a:cubicBezTo>
                  <a:cubicBezTo>
                    <a:pt x="75" y="240"/>
                    <a:pt x="126" y="137"/>
                    <a:pt x="155" y="24"/>
                  </a:cubicBezTo>
                  <a:cubicBezTo>
                    <a:pt x="157" y="10"/>
                    <a:pt x="146" y="1"/>
                    <a:pt x="134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6613147" y="3286513"/>
              <a:ext cx="30374" cy="101159"/>
            </a:xfrm>
            <a:custGeom>
              <a:avLst/>
              <a:gdLst/>
              <a:ahLst/>
              <a:cxnLst/>
              <a:rect l="l" t="t" r="r" b="b"/>
              <a:pathLst>
                <a:path w="115" h="383" extrusionOk="0">
                  <a:moveTo>
                    <a:pt x="89" y="1"/>
                  </a:moveTo>
                  <a:cubicBezTo>
                    <a:pt x="78" y="1"/>
                    <a:pt x="67" y="8"/>
                    <a:pt x="67" y="23"/>
                  </a:cubicBezTo>
                  <a:cubicBezTo>
                    <a:pt x="74" y="140"/>
                    <a:pt x="1" y="246"/>
                    <a:pt x="1" y="363"/>
                  </a:cubicBezTo>
                  <a:cubicBezTo>
                    <a:pt x="1" y="376"/>
                    <a:pt x="11" y="382"/>
                    <a:pt x="21" y="382"/>
                  </a:cubicBezTo>
                  <a:cubicBezTo>
                    <a:pt x="31" y="382"/>
                    <a:pt x="41" y="376"/>
                    <a:pt x="41" y="363"/>
                  </a:cubicBezTo>
                  <a:cubicBezTo>
                    <a:pt x="41" y="246"/>
                    <a:pt x="114" y="140"/>
                    <a:pt x="111" y="23"/>
                  </a:cubicBezTo>
                  <a:cubicBezTo>
                    <a:pt x="111" y="8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1"/>
            <p:cNvSpPr/>
            <p:nvPr/>
          </p:nvSpPr>
          <p:spPr>
            <a:xfrm>
              <a:off x="6673103" y="3291267"/>
              <a:ext cx="37241" cy="100895"/>
            </a:xfrm>
            <a:custGeom>
              <a:avLst/>
              <a:gdLst/>
              <a:ahLst/>
              <a:cxnLst/>
              <a:rect l="l" t="t" r="r" b="b"/>
              <a:pathLst>
                <a:path w="141" h="382" extrusionOk="0">
                  <a:moveTo>
                    <a:pt x="112" y="0"/>
                  </a:moveTo>
                  <a:cubicBezTo>
                    <a:pt x="106" y="0"/>
                    <a:pt x="100" y="4"/>
                    <a:pt x="96" y="12"/>
                  </a:cubicBezTo>
                  <a:cubicBezTo>
                    <a:pt x="45" y="122"/>
                    <a:pt x="52" y="246"/>
                    <a:pt x="5" y="356"/>
                  </a:cubicBezTo>
                  <a:cubicBezTo>
                    <a:pt x="0" y="372"/>
                    <a:pt x="12" y="382"/>
                    <a:pt x="24" y="382"/>
                  </a:cubicBezTo>
                  <a:cubicBezTo>
                    <a:pt x="32" y="382"/>
                    <a:pt x="41" y="377"/>
                    <a:pt x="45" y="367"/>
                  </a:cubicBezTo>
                  <a:cubicBezTo>
                    <a:pt x="89" y="261"/>
                    <a:pt x="85" y="140"/>
                    <a:pt x="133" y="30"/>
                  </a:cubicBezTo>
                  <a:cubicBezTo>
                    <a:pt x="140" y="15"/>
                    <a:pt x="126" y="0"/>
                    <a:pt x="11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1"/>
            <p:cNvSpPr/>
            <p:nvPr/>
          </p:nvSpPr>
          <p:spPr>
            <a:xfrm>
              <a:off x="6727248" y="3290474"/>
              <a:ext cx="35392" cy="95348"/>
            </a:xfrm>
            <a:custGeom>
              <a:avLst/>
              <a:gdLst/>
              <a:ahLst/>
              <a:cxnLst/>
              <a:rect l="l" t="t" r="r" b="b"/>
              <a:pathLst>
                <a:path w="134" h="361" extrusionOk="0">
                  <a:moveTo>
                    <a:pt x="108" y="0"/>
                  </a:moveTo>
                  <a:cubicBezTo>
                    <a:pt x="100" y="0"/>
                    <a:pt x="92" y="5"/>
                    <a:pt x="89" y="15"/>
                  </a:cubicBezTo>
                  <a:lnTo>
                    <a:pt x="93" y="15"/>
                  </a:lnTo>
                  <a:cubicBezTo>
                    <a:pt x="45" y="118"/>
                    <a:pt x="16" y="227"/>
                    <a:pt x="1" y="341"/>
                  </a:cubicBezTo>
                  <a:cubicBezTo>
                    <a:pt x="1" y="354"/>
                    <a:pt x="10" y="360"/>
                    <a:pt x="20" y="360"/>
                  </a:cubicBezTo>
                  <a:cubicBezTo>
                    <a:pt x="29" y="360"/>
                    <a:pt x="39" y="354"/>
                    <a:pt x="41" y="341"/>
                  </a:cubicBezTo>
                  <a:cubicBezTo>
                    <a:pt x="56" y="231"/>
                    <a:pt x="85" y="125"/>
                    <a:pt x="129" y="26"/>
                  </a:cubicBezTo>
                  <a:cubicBezTo>
                    <a:pt x="134" y="11"/>
                    <a:pt x="121" y="0"/>
                    <a:pt x="10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88261" y="3293380"/>
              <a:ext cx="23771" cy="88745"/>
            </a:xfrm>
            <a:custGeom>
              <a:avLst/>
              <a:gdLst/>
              <a:ahLst/>
              <a:cxnLst/>
              <a:rect l="l" t="t" r="r" b="b"/>
              <a:pathLst>
                <a:path w="90" h="336" extrusionOk="0">
                  <a:moveTo>
                    <a:pt x="64" y="0"/>
                  </a:moveTo>
                  <a:cubicBezTo>
                    <a:pt x="56" y="0"/>
                    <a:pt x="47" y="5"/>
                    <a:pt x="45" y="15"/>
                  </a:cubicBezTo>
                  <a:cubicBezTo>
                    <a:pt x="23" y="114"/>
                    <a:pt x="8" y="213"/>
                    <a:pt x="1" y="315"/>
                  </a:cubicBezTo>
                  <a:cubicBezTo>
                    <a:pt x="1" y="329"/>
                    <a:pt x="9" y="336"/>
                    <a:pt x="18" y="336"/>
                  </a:cubicBezTo>
                  <a:cubicBezTo>
                    <a:pt x="28" y="336"/>
                    <a:pt x="39" y="328"/>
                    <a:pt x="41" y="315"/>
                  </a:cubicBezTo>
                  <a:cubicBezTo>
                    <a:pt x="48" y="216"/>
                    <a:pt x="63" y="121"/>
                    <a:pt x="85" y="26"/>
                  </a:cubicBezTo>
                  <a:cubicBezTo>
                    <a:pt x="89" y="11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830785" y="3295229"/>
              <a:ext cx="30374" cy="84519"/>
            </a:xfrm>
            <a:custGeom>
              <a:avLst/>
              <a:gdLst/>
              <a:ahLst/>
              <a:cxnLst/>
              <a:rect l="l" t="t" r="r" b="b"/>
              <a:pathLst>
                <a:path w="115" h="320" extrusionOk="0">
                  <a:moveTo>
                    <a:pt x="90" y="1"/>
                  </a:moveTo>
                  <a:cubicBezTo>
                    <a:pt x="81" y="1"/>
                    <a:pt x="73" y="5"/>
                    <a:pt x="70" y="15"/>
                  </a:cubicBezTo>
                  <a:cubicBezTo>
                    <a:pt x="41" y="103"/>
                    <a:pt x="19" y="198"/>
                    <a:pt x="4" y="294"/>
                  </a:cubicBezTo>
                  <a:cubicBezTo>
                    <a:pt x="1" y="305"/>
                    <a:pt x="8" y="316"/>
                    <a:pt x="19" y="319"/>
                  </a:cubicBezTo>
                  <a:cubicBezTo>
                    <a:pt x="30" y="319"/>
                    <a:pt x="41" y="316"/>
                    <a:pt x="45" y="305"/>
                  </a:cubicBezTo>
                  <a:cubicBezTo>
                    <a:pt x="59" y="209"/>
                    <a:pt x="81" y="114"/>
                    <a:pt x="111" y="26"/>
                  </a:cubicBezTo>
                  <a:cubicBezTo>
                    <a:pt x="115" y="11"/>
                    <a:pt x="102" y="1"/>
                    <a:pt x="9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882025" y="3298662"/>
              <a:ext cx="39618" cy="89009"/>
            </a:xfrm>
            <a:custGeom>
              <a:avLst/>
              <a:gdLst/>
              <a:ahLst/>
              <a:cxnLst/>
              <a:rect l="l" t="t" r="r" b="b"/>
              <a:pathLst>
                <a:path w="150" h="337" extrusionOk="0">
                  <a:moveTo>
                    <a:pt x="120" y="0"/>
                  </a:moveTo>
                  <a:cubicBezTo>
                    <a:pt x="114" y="0"/>
                    <a:pt x="108" y="3"/>
                    <a:pt x="103" y="10"/>
                  </a:cubicBezTo>
                  <a:cubicBezTo>
                    <a:pt x="37" y="94"/>
                    <a:pt x="19" y="207"/>
                    <a:pt x="4" y="310"/>
                  </a:cubicBezTo>
                  <a:cubicBezTo>
                    <a:pt x="1" y="321"/>
                    <a:pt x="8" y="332"/>
                    <a:pt x="19" y="335"/>
                  </a:cubicBezTo>
                  <a:cubicBezTo>
                    <a:pt x="20" y="336"/>
                    <a:pt x="22" y="336"/>
                    <a:pt x="24" y="336"/>
                  </a:cubicBezTo>
                  <a:cubicBezTo>
                    <a:pt x="31" y="336"/>
                    <a:pt x="41" y="330"/>
                    <a:pt x="41" y="321"/>
                  </a:cubicBezTo>
                  <a:cubicBezTo>
                    <a:pt x="59" y="222"/>
                    <a:pt x="78" y="112"/>
                    <a:pt x="136" y="28"/>
                  </a:cubicBezTo>
                  <a:cubicBezTo>
                    <a:pt x="149" y="15"/>
                    <a:pt x="135" y="0"/>
                    <a:pt x="12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948056" y="3290474"/>
              <a:ext cx="36449" cy="98254"/>
            </a:xfrm>
            <a:custGeom>
              <a:avLst/>
              <a:gdLst/>
              <a:ahLst/>
              <a:cxnLst/>
              <a:rect l="l" t="t" r="r" b="b"/>
              <a:pathLst>
                <a:path w="138" h="372" extrusionOk="0">
                  <a:moveTo>
                    <a:pt x="113" y="0"/>
                  </a:moveTo>
                  <a:cubicBezTo>
                    <a:pt x="105" y="0"/>
                    <a:pt x="98" y="5"/>
                    <a:pt x="95" y="15"/>
                  </a:cubicBezTo>
                  <a:cubicBezTo>
                    <a:pt x="73" y="125"/>
                    <a:pt x="44" y="238"/>
                    <a:pt x="7" y="348"/>
                  </a:cubicBezTo>
                  <a:cubicBezTo>
                    <a:pt x="0" y="362"/>
                    <a:pt x="13" y="371"/>
                    <a:pt x="26" y="371"/>
                  </a:cubicBezTo>
                  <a:cubicBezTo>
                    <a:pt x="33" y="371"/>
                    <a:pt x="41" y="368"/>
                    <a:pt x="44" y="359"/>
                  </a:cubicBezTo>
                  <a:cubicBezTo>
                    <a:pt x="84" y="249"/>
                    <a:pt x="113" y="136"/>
                    <a:pt x="135" y="26"/>
                  </a:cubicBezTo>
                  <a:cubicBezTo>
                    <a:pt x="137" y="11"/>
                    <a:pt x="125" y="0"/>
                    <a:pt x="11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7015407" y="3293908"/>
              <a:ext cx="21658" cy="88745"/>
            </a:xfrm>
            <a:custGeom>
              <a:avLst/>
              <a:gdLst/>
              <a:ahLst/>
              <a:cxnLst/>
              <a:rect l="l" t="t" r="r" b="b"/>
              <a:pathLst>
                <a:path w="82" h="336" extrusionOk="0">
                  <a:moveTo>
                    <a:pt x="60" y="0"/>
                  </a:moveTo>
                  <a:cubicBezTo>
                    <a:pt x="50" y="0"/>
                    <a:pt x="41" y="6"/>
                    <a:pt x="41" y="17"/>
                  </a:cubicBezTo>
                  <a:cubicBezTo>
                    <a:pt x="38" y="115"/>
                    <a:pt x="27" y="214"/>
                    <a:pt x="5" y="310"/>
                  </a:cubicBezTo>
                  <a:cubicBezTo>
                    <a:pt x="0" y="325"/>
                    <a:pt x="13" y="335"/>
                    <a:pt x="25" y="335"/>
                  </a:cubicBezTo>
                  <a:cubicBezTo>
                    <a:pt x="33" y="335"/>
                    <a:pt x="40" y="331"/>
                    <a:pt x="41" y="321"/>
                  </a:cubicBezTo>
                  <a:cubicBezTo>
                    <a:pt x="67" y="222"/>
                    <a:pt x="78" y="119"/>
                    <a:pt x="82" y="17"/>
                  </a:cubicBezTo>
                  <a:cubicBezTo>
                    <a:pt x="80" y="6"/>
                    <a:pt x="70" y="0"/>
                    <a:pt x="6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7067704" y="3297078"/>
              <a:ext cx="30374" cy="89273"/>
            </a:xfrm>
            <a:custGeom>
              <a:avLst/>
              <a:gdLst/>
              <a:ahLst/>
              <a:cxnLst/>
              <a:rect l="l" t="t" r="r" b="b"/>
              <a:pathLst>
                <a:path w="115" h="338" extrusionOk="0">
                  <a:moveTo>
                    <a:pt x="85" y="0"/>
                  </a:moveTo>
                  <a:cubicBezTo>
                    <a:pt x="75" y="0"/>
                    <a:pt x="65" y="6"/>
                    <a:pt x="67" y="19"/>
                  </a:cubicBezTo>
                  <a:cubicBezTo>
                    <a:pt x="74" y="118"/>
                    <a:pt x="56" y="217"/>
                    <a:pt x="8" y="305"/>
                  </a:cubicBezTo>
                  <a:cubicBezTo>
                    <a:pt x="0" y="320"/>
                    <a:pt x="16" y="338"/>
                    <a:pt x="30" y="338"/>
                  </a:cubicBezTo>
                  <a:cubicBezTo>
                    <a:pt x="36" y="338"/>
                    <a:pt x="41" y="334"/>
                    <a:pt x="45" y="327"/>
                  </a:cubicBezTo>
                  <a:cubicBezTo>
                    <a:pt x="92" y="232"/>
                    <a:pt x="114" y="125"/>
                    <a:pt x="107" y="19"/>
                  </a:cubicBezTo>
                  <a:cubicBezTo>
                    <a:pt x="107" y="6"/>
                    <a:pt x="96" y="0"/>
                    <a:pt x="8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7117887" y="3297078"/>
              <a:ext cx="25620" cy="88481"/>
            </a:xfrm>
            <a:custGeom>
              <a:avLst/>
              <a:gdLst/>
              <a:ahLst/>
              <a:cxnLst/>
              <a:rect l="l" t="t" r="r" b="b"/>
              <a:pathLst>
                <a:path w="97" h="335" extrusionOk="0">
                  <a:moveTo>
                    <a:pt x="76" y="0"/>
                  </a:moveTo>
                  <a:cubicBezTo>
                    <a:pt x="66" y="0"/>
                    <a:pt x="56" y="6"/>
                    <a:pt x="56" y="19"/>
                  </a:cubicBezTo>
                  <a:cubicBezTo>
                    <a:pt x="45" y="118"/>
                    <a:pt x="27" y="213"/>
                    <a:pt x="5" y="309"/>
                  </a:cubicBezTo>
                  <a:cubicBezTo>
                    <a:pt x="0" y="324"/>
                    <a:pt x="13" y="334"/>
                    <a:pt x="25" y="334"/>
                  </a:cubicBezTo>
                  <a:cubicBezTo>
                    <a:pt x="33" y="334"/>
                    <a:pt x="40" y="330"/>
                    <a:pt x="41" y="319"/>
                  </a:cubicBezTo>
                  <a:cubicBezTo>
                    <a:pt x="67" y="221"/>
                    <a:pt x="85" y="122"/>
                    <a:pt x="96" y="19"/>
                  </a:cubicBezTo>
                  <a:cubicBezTo>
                    <a:pt x="96" y="6"/>
                    <a:pt x="86" y="0"/>
                    <a:pt x="7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5858018" y="2897987"/>
              <a:ext cx="78444" cy="72898"/>
            </a:xfrm>
            <a:custGeom>
              <a:avLst/>
              <a:gdLst/>
              <a:ahLst/>
              <a:cxnLst/>
              <a:rect l="l" t="t" r="r" b="b"/>
              <a:pathLst>
                <a:path w="297" h="276" extrusionOk="0">
                  <a:moveTo>
                    <a:pt x="265" y="0"/>
                  </a:moveTo>
                  <a:cubicBezTo>
                    <a:pt x="261" y="0"/>
                    <a:pt x="256" y="2"/>
                    <a:pt x="253" y="7"/>
                  </a:cubicBezTo>
                  <a:cubicBezTo>
                    <a:pt x="169" y="77"/>
                    <a:pt x="96" y="161"/>
                    <a:pt x="15" y="242"/>
                  </a:cubicBezTo>
                  <a:cubicBezTo>
                    <a:pt x="1" y="256"/>
                    <a:pt x="16" y="275"/>
                    <a:pt x="32" y="275"/>
                  </a:cubicBezTo>
                  <a:cubicBezTo>
                    <a:pt x="36" y="275"/>
                    <a:pt x="41" y="274"/>
                    <a:pt x="44" y="271"/>
                  </a:cubicBezTo>
                  <a:cubicBezTo>
                    <a:pt x="125" y="190"/>
                    <a:pt x="198" y="106"/>
                    <a:pt x="282" y="33"/>
                  </a:cubicBezTo>
                  <a:cubicBezTo>
                    <a:pt x="297" y="24"/>
                    <a:pt x="280" y="0"/>
                    <a:pt x="26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5885222" y="2946850"/>
              <a:ext cx="81350" cy="71313"/>
            </a:xfrm>
            <a:custGeom>
              <a:avLst/>
              <a:gdLst/>
              <a:ahLst/>
              <a:cxnLst/>
              <a:rect l="l" t="t" r="r" b="b"/>
              <a:pathLst>
                <a:path w="308" h="270" extrusionOk="0">
                  <a:moveTo>
                    <a:pt x="282" y="0"/>
                  </a:moveTo>
                  <a:cubicBezTo>
                    <a:pt x="279" y="0"/>
                    <a:pt x="277" y="1"/>
                    <a:pt x="275" y="2"/>
                  </a:cubicBezTo>
                  <a:cubicBezTo>
                    <a:pt x="179" y="71"/>
                    <a:pt x="106" y="163"/>
                    <a:pt x="18" y="236"/>
                  </a:cubicBezTo>
                  <a:cubicBezTo>
                    <a:pt x="1" y="248"/>
                    <a:pt x="16" y="269"/>
                    <a:pt x="33" y="269"/>
                  </a:cubicBezTo>
                  <a:cubicBezTo>
                    <a:pt x="37" y="269"/>
                    <a:pt x="40" y="268"/>
                    <a:pt x="44" y="265"/>
                  </a:cubicBezTo>
                  <a:cubicBezTo>
                    <a:pt x="132" y="192"/>
                    <a:pt x="201" y="104"/>
                    <a:pt x="293" y="38"/>
                  </a:cubicBezTo>
                  <a:cubicBezTo>
                    <a:pt x="304" y="31"/>
                    <a:pt x="308" y="20"/>
                    <a:pt x="300" y="9"/>
                  </a:cubicBezTo>
                  <a:cubicBezTo>
                    <a:pt x="298" y="4"/>
                    <a:pt x="289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5921672" y="2984355"/>
              <a:ext cx="73690" cy="75275"/>
            </a:xfrm>
            <a:custGeom>
              <a:avLst/>
              <a:gdLst/>
              <a:ahLst/>
              <a:cxnLst/>
              <a:rect l="l" t="t" r="r" b="b"/>
              <a:pathLst>
                <a:path w="279" h="285" extrusionOk="0">
                  <a:moveTo>
                    <a:pt x="249" y="1"/>
                  </a:moveTo>
                  <a:cubicBezTo>
                    <a:pt x="242" y="1"/>
                    <a:pt x="236" y="3"/>
                    <a:pt x="232" y="10"/>
                  </a:cubicBezTo>
                  <a:cubicBezTo>
                    <a:pt x="170" y="101"/>
                    <a:pt x="63" y="156"/>
                    <a:pt x="9" y="251"/>
                  </a:cubicBezTo>
                  <a:cubicBezTo>
                    <a:pt x="1" y="267"/>
                    <a:pt x="15" y="284"/>
                    <a:pt x="29" y="284"/>
                  </a:cubicBezTo>
                  <a:cubicBezTo>
                    <a:pt x="35" y="284"/>
                    <a:pt x="41" y="281"/>
                    <a:pt x="45" y="273"/>
                  </a:cubicBezTo>
                  <a:cubicBezTo>
                    <a:pt x="100" y="175"/>
                    <a:pt x="206" y="123"/>
                    <a:pt x="268" y="32"/>
                  </a:cubicBezTo>
                  <a:cubicBezTo>
                    <a:pt x="279" y="16"/>
                    <a:pt x="264" y="1"/>
                    <a:pt x="24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5944386" y="3036388"/>
              <a:ext cx="78444" cy="70257"/>
            </a:xfrm>
            <a:custGeom>
              <a:avLst/>
              <a:gdLst/>
              <a:ahLst/>
              <a:cxnLst/>
              <a:rect l="l" t="t" r="r" b="b"/>
              <a:pathLst>
                <a:path w="297" h="266" extrusionOk="0">
                  <a:moveTo>
                    <a:pt x="267" y="1"/>
                  </a:moveTo>
                  <a:cubicBezTo>
                    <a:pt x="263" y="1"/>
                    <a:pt x="259" y="3"/>
                    <a:pt x="256" y="7"/>
                  </a:cubicBezTo>
                  <a:cubicBezTo>
                    <a:pt x="179" y="87"/>
                    <a:pt x="98" y="161"/>
                    <a:pt x="18" y="230"/>
                  </a:cubicBezTo>
                  <a:cubicBezTo>
                    <a:pt x="1" y="244"/>
                    <a:pt x="15" y="265"/>
                    <a:pt x="30" y="265"/>
                  </a:cubicBezTo>
                  <a:cubicBezTo>
                    <a:pt x="35" y="265"/>
                    <a:pt x="39" y="263"/>
                    <a:pt x="43" y="259"/>
                  </a:cubicBezTo>
                  <a:cubicBezTo>
                    <a:pt x="128" y="190"/>
                    <a:pt x="208" y="117"/>
                    <a:pt x="285" y="36"/>
                  </a:cubicBezTo>
                  <a:cubicBezTo>
                    <a:pt x="296" y="22"/>
                    <a:pt x="281" y="1"/>
                    <a:pt x="267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5980043" y="3088948"/>
              <a:ext cx="77916" cy="64974"/>
            </a:xfrm>
            <a:custGeom>
              <a:avLst/>
              <a:gdLst/>
              <a:ahLst/>
              <a:cxnLst/>
              <a:rect l="l" t="t" r="r" b="b"/>
              <a:pathLst>
                <a:path w="295" h="246" extrusionOk="0">
                  <a:moveTo>
                    <a:pt x="263" y="1"/>
                  </a:moveTo>
                  <a:cubicBezTo>
                    <a:pt x="261" y="1"/>
                    <a:pt x="259" y="1"/>
                    <a:pt x="256" y="2"/>
                  </a:cubicBezTo>
                  <a:cubicBezTo>
                    <a:pt x="168" y="60"/>
                    <a:pt x="84" y="130"/>
                    <a:pt x="15" y="211"/>
                  </a:cubicBezTo>
                  <a:cubicBezTo>
                    <a:pt x="0" y="225"/>
                    <a:pt x="15" y="246"/>
                    <a:pt x="31" y="246"/>
                  </a:cubicBezTo>
                  <a:cubicBezTo>
                    <a:pt x="35" y="246"/>
                    <a:pt x="40" y="244"/>
                    <a:pt x="44" y="240"/>
                  </a:cubicBezTo>
                  <a:cubicBezTo>
                    <a:pt x="113" y="163"/>
                    <a:pt x="190" y="93"/>
                    <a:pt x="278" y="38"/>
                  </a:cubicBezTo>
                  <a:cubicBezTo>
                    <a:pt x="294" y="25"/>
                    <a:pt x="282" y="1"/>
                    <a:pt x="26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6010945" y="3134906"/>
              <a:ext cx="73426" cy="66295"/>
            </a:xfrm>
            <a:custGeom>
              <a:avLst/>
              <a:gdLst/>
              <a:ahLst/>
              <a:cxnLst/>
              <a:rect l="l" t="t" r="r" b="b"/>
              <a:pathLst>
                <a:path w="278" h="251" extrusionOk="0">
                  <a:moveTo>
                    <a:pt x="249" y="1"/>
                  </a:moveTo>
                  <a:cubicBezTo>
                    <a:pt x="244" y="1"/>
                    <a:pt x="239" y="3"/>
                    <a:pt x="234" y="7"/>
                  </a:cubicBezTo>
                  <a:cubicBezTo>
                    <a:pt x="157" y="80"/>
                    <a:pt x="70" y="135"/>
                    <a:pt x="7" y="220"/>
                  </a:cubicBezTo>
                  <a:cubicBezTo>
                    <a:pt x="0" y="231"/>
                    <a:pt x="4" y="242"/>
                    <a:pt x="15" y="249"/>
                  </a:cubicBezTo>
                  <a:cubicBezTo>
                    <a:pt x="17" y="250"/>
                    <a:pt x="19" y="250"/>
                    <a:pt x="22" y="250"/>
                  </a:cubicBezTo>
                  <a:cubicBezTo>
                    <a:pt x="29" y="250"/>
                    <a:pt x="38" y="247"/>
                    <a:pt x="40" y="242"/>
                  </a:cubicBezTo>
                  <a:cubicBezTo>
                    <a:pt x="103" y="161"/>
                    <a:pt x="190" y="102"/>
                    <a:pt x="264" y="33"/>
                  </a:cubicBezTo>
                  <a:cubicBezTo>
                    <a:pt x="277" y="19"/>
                    <a:pt x="264" y="1"/>
                    <a:pt x="24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6033132" y="3180071"/>
              <a:ext cx="82406" cy="68144"/>
            </a:xfrm>
            <a:custGeom>
              <a:avLst/>
              <a:gdLst/>
              <a:ahLst/>
              <a:cxnLst/>
              <a:rect l="l" t="t" r="r" b="b"/>
              <a:pathLst>
                <a:path w="312" h="258" extrusionOk="0">
                  <a:moveTo>
                    <a:pt x="282" y="1"/>
                  </a:moveTo>
                  <a:cubicBezTo>
                    <a:pt x="279" y="1"/>
                    <a:pt x="275" y="2"/>
                    <a:pt x="271" y="5"/>
                  </a:cubicBezTo>
                  <a:cubicBezTo>
                    <a:pt x="180" y="71"/>
                    <a:pt x="95" y="144"/>
                    <a:pt x="15" y="224"/>
                  </a:cubicBezTo>
                  <a:cubicBezTo>
                    <a:pt x="0" y="239"/>
                    <a:pt x="16" y="258"/>
                    <a:pt x="32" y="258"/>
                  </a:cubicBezTo>
                  <a:cubicBezTo>
                    <a:pt x="36" y="258"/>
                    <a:pt x="40" y="257"/>
                    <a:pt x="44" y="254"/>
                  </a:cubicBezTo>
                  <a:cubicBezTo>
                    <a:pt x="121" y="177"/>
                    <a:pt x="205" y="103"/>
                    <a:pt x="293" y="41"/>
                  </a:cubicBezTo>
                  <a:cubicBezTo>
                    <a:pt x="311" y="26"/>
                    <a:pt x="299" y="1"/>
                    <a:pt x="282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6068260" y="3237650"/>
              <a:ext cx="78973" cy="68144"/>
            </a:xfrm>
            <a:custGeom>
              <a:avLst/>
              <a:gdLst/>
              <a:ahLst/>
              <a:cxnLst/>
              <a:rect l="l" t="t" r="r" b="b"/>
              <a:pathLst>
                <a:path w="299" h="258" extrusionOk="0">
                  <a:moveTo>
                    <a:pt x="269" y="1"/>
                  </a:moveTo>
                  <a:cubicBezTo>
                    <a:pt x="264" y="1"/>
                    <a:pt x="259" y="2"/>
                    <a:pt x="255" y="6"/>
                  </a:cubicBezTo>
                  <a:cubicBezTo>
                    <a:pt x="175" y="80"/>
                    <a:pt x="91" y="149"/>
                    <a:pt x="17" y="222"/>
                  </a:cubicBezTo>
                  <a:cubicBezTo>
                    <a:pt x="0" y="237"/>
                    <a:pt x="14" y="257"/>
                    <a:pt x="31" y="257"/>
                  </a:cubicBezTo>
                  <a:cubicBezTo>
                    <a:pt x="36" y="257"/>
                    <a:pt x="42" y="256"/>
                    <a:pt x="47" y="252"/>
                  </a:cubicBezTo>
                  <a:cubicBezTo>
                    <a:pt x="120" y="175"/>
                    <a:pt x="204" y="109"/>
                    <a:pt x="285" y="36"/>
                  </a:cubicBezTo>
                  <a:cubicBezTo>
                    <a:pt x="299" y="21"/>
                    <a:pt x="284" y="1"/>
                    <a:pt x="2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5" name="Google Shape;1375;p31"/>
          <p:cNvGrpSpPr/>
          <p:nvPr/>
        </p:nvGrpSpPr>
        <p:grpSpPr>
          <a:xfrm>
            <a:off x="5846271" y="3695508"/>
            <a:ext cx="2237118" cy="948731"/>
            <a:chOff x="5840586" y="3619308"/>
            <a:chExt cx="2237118" cy="948731"/>
          </a:xfrm>
        </p:grpSpPr>
        <p:sp>
          <p:nvSpPr>
            <p:cNvPr id="1376" name="Google Shape;1376;p31"/>
            <p:cNvSpPr/>
            <p:nvPr/>
          </p:nvSpPr>
          <p:spPr>
            <a:xfrm>
              <a:off x="5840586" y="3710167"/>
              <a:ext cx="2236061" cy="851267"/>
            </a:xfrm>
            <a:custGeom>
              <a:avLst/>
              <a:gdLst/>
              <a:ahLst/>
              <a:cxnLst/>
              <a:rect l="l" t="t" r="r" b="b"/>
              <a:pathLst>
                <a:path w="8466" h="3223" extrusionOk="0">
                  <a:moveTo>
                    <a:pt x="4603" y="4"/>
                  </a:moveTo>
                  <a:lnTo>
                    <a:pt x="8118" y="4"/>
                  </a:lnTo>
                  <a:cubicBezTo>
                    <a:pt x="8209" y="4"/>
                    <a:pt x="8465" y="2819"/>
                    <a:pt x="8465" y="2819"/>
                  </a:cubicBezTo>
                  <a:lnTo>
                    <a:pt x="8465" y="2819"/>
                  </a:lnTo>
                  <a:cubicBezTo>
                    <a:pt x="8465" y="2893"/>
                    <a:pt x="8172" y="3222"/>
                    <a:pt x="8172" y="3222"/>
                  </a:cubicBezTo>
                  <a:lnTo>
                    <a:pt x="8066" y="3222"/>
                  </a:lnTo>
                  <a:lnTo>
                    <a:pt x="1194" y="3222"/>
                  </a:lnTo>
                  <a:cubicBezTo>
                    <a:pt x="1092" y="3222"/>
                    <a:pt x="1040" y="3196"/>
                    <a:pt x="996" y="3123"/>
                  </a:cubicBezTo>
                  <a:cubicBezTo>
                    <a:pt x="678" y="2611"/>
                    <a:pt x="356" y="2054"/>
                    <a:pt x="34" y="1545"/>
                  </a:cubicBezTo>
                  <a:cubicBezTo>
                    <a:pt x="12" y="1509"/>
                    <a:pt x="1" y="1476"/>
                    <a:pt x="30" y="1439"/>
                  </a:cubicBezTo>
                  <a:lnTo>
                    <a:pt x="1004" y="88"/>
                  </a:lnTo>
                  <a:cubicBezTo>
                    <a:pt x="1044" y="22"/>
                    <a:pt x="1029" y="0"/>
                    <a:pt x="1117" y="0"/>
                  </a:cubicBezTo>
                  <a:cubicBezTo>
                    <a:pt x="2278" y="4"/>
                    <a:pt x="3439" y="8"/>
                    <a:pt x="4603" y="4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5904504" y="3619308"/>
              <a:ext cx="2173200" cy="851003"/>
            </a:xfrm>
            <a:custGeom>
              <a:avLst/>
              <a:gdLst/>
              <a:ahLst/>
              <a:cxnLst/>
              <a:rect l="l" t="t" r="r" b="b"/>
              <a:pathLst>
                <a:path w="8228" h="3222" extrusionOk="0">
                  <a:moveTo>
                    <a:pt x="4599" y="4"/>
                  </a:moveTo>
                  <a:lnTo>
                    <a:pt x="8114" y="4"/>
                  </a:lnTo>
                  <a:cubicBezTo>
                    <a:pt x="8205" y="4"/>
                    <a:pt x="8227" y="22"/>
                    <a:pt x="8227" y="99"/>
                  </a:cubicBezTo>
                  <a:lnTo>
                    <a:pt x="8227" y="3127"/>
                  </a:lnTo>
                  <a:cubicBezTo>
                    <a:pt x="8227" y="3200"/>
                    <a:pt x="8201" y="3218"/>
                    <a:pt x="8110" y="3222"/>
                  </a:cubicBezTo>
                  <a:lnTo>
                    <a:pt x="8062" y="3222"/>
                  </a:lnTo>
                  <a:lnTo>
                    <a:pt x="1190" y="3222"/>
                  </a:lnTo>
                  <a:cubicBezTo>
                    <a:pt x="1091" y="3222"/>
                    <a:pt x="1036" y="3196"/>
                    <a:pt x="992" y="3123"/>
                  </a:cubicBezTo>
                  <a:cubicBezTo>
                    <a:pt x="674" y="2611"/>
                    <a:pt x="352" y="2102"/>
                    <a:pt x="30" y="1593"/>
                  </a:cubicBezTo>
                  <a:cubicBezTo>
                    <a:pt x="4" y="1563"/>
                    <a:pt x="0" y="1520"/>
                    <a:pt x="26" y="1490"/>
                  </a:cubicBezTo>
                  <a:cubicBezTo>
                    <a:pt x="385" y="1047"/>
                    <a:pt x="659" y="564"/>
                    <a:pt x="941" y="88"/>
                  </a:cubicBezTo>
                  <a:cubicBezTo>
                    <a:pt x="981" y="22"/>
                    <a:pt x="1029" y="0"/>
                    <a:pt x="1113" y="0"/>
                  </a:cubicBezTo>
                  <a:cubicBezTo>
                    <a:pt x="2274" y="4"/>
                    <a:pt x="3438" y="4"/>
                    <a:pt x="4599" y="4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6119236" y="4464503"/>
              <a:ext cx="78444" cy="91122"/>
            </a:xfrm>
            <a:custGeom>
              <a:avLst/>
              <a:gdLst/>
              <a:ahLst/>
              <a:cxnLst/>
              <a:rect l="l" t="t" r="r" b="b"/>
              <a:pathLst>
                <a:path w="297" h="345" extrusionOk="0">
                  <a:moveTo>
                    <a:pt x="269" y="0"/>
                  </a:moveTo>
                  <a:cubicBezTo>
                    <a:pt x="266" y="0"/>
                    <a:pt x="263" y="1"/>
                    <a:pt x="260" y="4"/>
                  </a:cubicBezTo>
                  <a:cubicBezTo>
                    <a:pt x="147" y="77"/>
                    <a:pt x="55" y="187"/>
                    <a:pt x="7" y="311"/>
                  </a:cubicBezTo>
                  <a:cubicBezTo>
                    <a:pt x="0" y="322"/>
                    <a:pt x="4" y="333"/>
                    <a:pt x="15" y="340"/>
                  </a:cubicBezTo>
                  <a:cubicBezTo>
                    <a:pt x="17" y="343"/>
                    <a:pt x="21" y="344"/>
                    <a:pt x="24" y="344"/>
                  </a:cubicBezTo>
                  <a:cubicBezTo>
                    <a:pt x="31" y="344"/>
                    <a:pt x="38" y="340"/>
                    <a:pt x="40" y="333"/>
                  </a:cubicBezTo>
                  <a:cubicBezTo>
                    <a:pt x="88" y="212"/>
                    <a:pt x="172" y="110"/>
                    <a:pt x="278" y="37"/>
                  </a:cubicBezTo>
                  <a:cubicBezTo>
                    <a:pt x="297" y="27"/>
                    <a:pt x="284" y="0"/>
                    <a:pt x="26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7944858" y="4468993"/>
              <a:ext cx="44637" cy="89538"/>
            </a:xfrm>
            <a:custGeom>
              <a:avLst/>
              <a:gdLst/>
              <a:ahLst/>
              <a:cxnLst/>
              <a:rect l="l" t="t" r="r" b="b"/>
              <a:pathLst>
                <a:path w="169" h="339" extrusionOk="0">
                  <a:moveTo>
                    <a:pt x="141" y="1"/>
                  </a:moveTo>
                  <a:cubicBezTo>
                    <a:pt x="135" y="1"/>
                    <a:pt x="128" y="4"/>
                    <a:pt x="125" y="12"/>
                  </a:cubicBezTo>
                  <a:cubicBezTo>
                    <a:pt x="85" y="107"/>
                    <a:pt x="55" y="210"/>
                    <a:pt x="8" y="309"/>
                  </a:cubicBezTo>
                  <a:cubicBezTo>
                    <a:pt x="0" y="324"/>
                    <a:pt x="13" y="339"/>
                    <a:pt x="27" y="339"/>
                  </a:cubicBezTo>
                  <a:cubicBezTo>
                    <a:pt x="33" y="339"/>
                    <a:pt x="40" y="335"/>
                    <a:pt x="44" y="327"/>
                  </a:cubicBezTo>
                  <a:cubicBezTo>
                    <a:pt x="88" y="232"/>
                    <a:pt x="118" y="129"/>
                    <a:pt x="162" y="31"/>
                  </a:cubicBezTo>
                  <a:cubicBezTo>
                    <a:pt x="169" y="16"/>
                    <a:pt x="154" y="1"/>
                    <a:pt x="14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7872224" y="4462390"/>
              <a:ext cx="44108" cy="96141"/>
            </a:xfrm>
            <a:custGeom>
              <a:avLst/>
              <a:gdLst/>
              <a:ahLst/>
              <a:cxnLst/>
              <a:rect l="l" t="t" r="r" b="b"/>
              <a:pathLst>
                <a:path w="167" h="364" extrusionOk="0">
                  <a:moveTo>
                    <a:pt x="143" y="1"/>
                  </a:moveTo>
                  <a:cubicBezTo>
                    <a:pt x="136" y="1"/>
                    <a:pt x="128" y="5"/>
                    <a:pt x="125" y="15"/>
                  </a:cubicBezTo>
                  <a:cubicBezTo>
                    <a:pt x="96" y="125"/>
                    <a:pt x="45" y="231"/>
                    <a:pt x="5" y="337"/>
                  </a:cubicBezTo>
                  <a:cubicBezTo>
                    <a:pt x="0" y="353"/>
                    <a:pt x="12" y="363"/>
                    <a:pt x="24" y="363"/>
                  </a:cubicBezTo>
                  <a:cubicBezTo>
                    <a:pt x="32" y="363"/>
                    <a:pt x="40" y="359"/>
                    <a:pt x="45" y="348"/>
                  </a:cubicBezTo>
                  <a:cubicBezTo>
                    <a:pt x="81" y="239"/>
                    <a:pt x="133" y="136"/>
                    <a:pt x="162" y="26"/>
                  </a:cubicBezTo>
                  <a:cubicBezTo>
                    <a:pt x="166" y="11"/>
                    <a:pt x="155" y="1"/>
                    <a:pt x="14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7806457" y="4469521"/>
              <a:ext cx="34864" cy="91386"/>
            </a:xfrm>
            <a:custGeom>
              <a:avLst/>
              <a:gdLst/>
              <a:ahLst/>
              <a:cxnLst/>
              <a:rect l="l" t="t" r="r" b="b"/>
              <a:pathLst>
                <a:path w="132" h="346" extrusionOk="0">
                  <a:moveTo>
                    <a:pt x="103" y="0"/>
                  </a:moveTo>
                  <a:cubicBezTo>
                    <a:pt x="97" y="0"/>
                    <a:pt x="90" y="3"/>
                    <a:pt x="85" y="10"/>
                  </a:cubicBezTo>
                  <a:cubicBezTo>
                    <a:pt x="56" y="58"/>
                    <a:pt x="34" y="109"/>
                    <a:pt x="23" y="164"/>
                  </a:cubicBezTo>
                  <a:cubicBezTo>
                    <a:pt x="8" y="219"/>
                    <a:pt x="1" y="274"/>
                    <a:pt x="1" y="329"/>
                  </a:cubicBezTo>
                  <a:cubicBezTo>
                    <a:pt x="3" y="340"/>
                    <a:pt x="12" y="345"/>
                    <a:pt x="21" y="345"/>
                  </a:cubicBezTo>
                  <a:cubicBezTo>
                    <a:pt x="30" y="345"/>
                    <a:pt x="39" y="340"/>
                    <a:pt x="41" y="329"/>
                  </a:cubicBezTo>
                  <a:cubicBezTo>
                    <a:pt x="41" y="278"/>
                    <a:pt x="48" y="226"/>
                    <a:pt x="63" y="175"/>
                  </a:cubicBezTo>
                  <a:cubicBezTo>
                    <a:pt x="74" y="124"/>
                    <a:pt x="92" y="76"/>
                    <a:pt x="122" y="29"/>
                  </a:cubicBezTo>
                  <a:cubicBezTo>
                    <a:pt x="132" y="14"/>
                    <a:pt x="118" y="0"/>
                    <a:pt x="10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7723259" y="4472691"/>
              <a:ext cx="44637" cy="89538"/>
            </a:xfrm>
            <a:custGeom>
              <a:avLst/>
              <a:gdLst/>
              <a:ahLst/>
              <a:cxnLst/>
              <a:rect l="l" t="t" r="r" b="b"/>
              <a:pathLst>
                <a:path w="169" h="339" extrusionOk="0">
                  <a:moveTo>
                    <a:pt x="141" y="0"/>
                  </a:moveTo>
                  <a:cubicBezTo>
                    <a:pt x="136" y="0"/>
                    <a:pt x="130" y="3"/>
                    <a:pt x="125" y="9"/>
                  </a:cubicBezTo>
                  <a:cubicBezTo>
                    <a:pt x="67" y="101"/>
                    <a:pt x="27" y="203"/>
                    <a:pt x="5" y="313"/>
                  </a:cubicBezTo>
                  <a:cubicBezTo>
                    <a:pt x="0" y="329"/>
                    <a:pt x="13" y="339"/>
                    <a:pt x="26" y="339"/>
                  </a:cubicBezTo>
                  <a:cubicBezTo>
                    <a:pt x="34" y="339"/>
                    <a:pt x="42" y="334"/>
                    <a:pt x="45" y="324"/>
                  </a:cubicBezTo>
                  <a:cubicBezTo>
                    <a:pt x="63" y="218"/>
                    <a:pt x="104" y="119"/>
                    <a:pt x="158" y="31"/>
                  </a:cubicBezTo>
                  <a:cubicBezTo>
                    <a:pt x="169" y="16"/>
                    <a:pt x="155" y="0"/>
                    <a:pt x="14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7675980" y="4469257"/>
              <a:ext cx="28525" cy="89538"/>
            </a:xfrm>
            <a:custGeom>
              <a:avLst/>
              <a:gdLst/>
              <a:ahLst/>
              <a:cxnLst/>
              <a:rect l="l" t="t" r="r" b="b"/>
              <a:pathLst>
                <a:path w="108" h="339" extrusionOk="0">
                  <a:moveTo>
                    <a:pt x="84" y="0"/>
                  </a:moveTo>
                  <a:cubicBezTo>
                    <a:pt x="76" y="0"/>
                    <a:pt x="67" y="5"/>
                    <a:pt x="63" y="15"/>
                  </a:cubicBezTo>
                  <a:cubicBezTo>
                    <a:pt x="34" y="110"/>
                    <a:pt x="12" y="209"/>
                    <a:pt x="4" y="311"/>
                  </a:cubicBezTo>
                  <a:cubicBezTo>
                    <a:pt x="1" y="322"/>
                    <a:pt x="8" y="333"/>
                    <a:pt x="19" y="337"/>
                  </a:cubicBezTo>
                  <a:cubicBezTo>
                    <a:pt x="21" y="338"/>
                    <a:pt x="23" y="338"/>
                    <a:pt x="25" y="338"/>
                  </a:cubicBezTo>
                  <a:cubicBezTo>
                    <a:pt x="34" y="338"/>
                    <a:pt x="42" y="332"/>
                    <a:pt x="45" y="322"/>
                  </a:cubicBezTo>
                  <a:cubicBezTo>
                    <a:pt x="52" y="220"/>
                    <a:pt x="74" y="121"/>
                    <a:pt x="103" y="26"/>
                  </a:cubicBezTo>
                  <a:cubicBezTo>
                    <a:pt x="108" y="10"/>
                    <a:pt x="96" y="0"/>
                    <a:pt x="8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7616817" y="4465295"/>
              <a:ext cx="30110" cy="99046"/>
            </a:xfrm>
            <a:custGeom>
              <a:avLst/>
              <a:gdLst/>
              <a:ahLst/>
              <a:cxnLst/>
              <a:rect l="l" t="t" r="r" b="b"/>
              <a:pathLst>
                <a:path w="114" h="375" extrusionOk="0">
                  <a:moveTo>
                    <a:pt x="89" y="1"/>
                  </a:moveTo>
                  <a:cubicBezTo>
                    <a:pt x="81" y="1"/>
                    <a:pt x="74" y="5"/>
                    <a:pt x="71" y="15"/>
                  </a:cubicBezTo>
                  <a:cubicBezTo>
                    <a:pt x="49" y="129"/>
                    <a:pt x="27" y="239"/>
                    <a:pt x="5" y="348"/>
                  </a:cubicBezTo>
                  <a:cubicBezTo>
                    <a:pt x="1" y="364"/>
                    <a:pt x="13" y="374"/>
                    <a:pt x="26" y="374"/>
                  </a:cubicBezTo>
                  <a:cubicBezTo>
                    <a:pt x="34" y="374"/>
                    <a:pt x="42" y="370"/>
                    <a:pt x="45" y="359"/>
                  </a:cubicBezTo>
                  <a:lnTo>
                    <a:pt x="111" y="26"/>
                  </a:lnTo>
                  <a:cubicBezTo>
                    <a:pt x="113" y="11"/>
                    <a:pt x="101" y="1"/>
                    <a:pt x="8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7536787" y="4467408"/>
              <a:ext cx="37241" cy="92179"/>
            </a:xfrm>
            <a:custGeom>
              <a:avLst/>
              <a:gdLst/>
              <a:ahLst/>
              <a:cxnLst/>
              <a:rect l="l" t="t" r="r" b="b"/>
              <a:pathLst>
                <a:path w="141" h="349" extrusionOk="0">
                  <a:moveTo>
                    <a:pt x="115" y="0"/>
                  </a:moveTo>
                  <a:cubicBezTo>
                    <a:pt x="107" y="0"/>
                    <a:pt x="99" y="4"/>
                    <a:pt x="96" y="15"/>
                  </a:cubicBezTo>
                  <a:lnTo>
                    <a:pt x="99" y="15"/>
                  </a:lnTo>
                  <a:cubicBezTo>
                    <a:pt x="77" y="121"/>
                    <a:pt x="48" y="223"/>
                    <a:pt x="8" y="326"/>
                  </a:cubicBezTo>
                  <a:cubicBezTo>
                    <a:pt x="1" y="339"/>
                    <a:pt x="14" y="349"/>
                    <a:pt x="27" y="349"/>
                  </a:cubicBezTo>
                  <a:cubicBezTo>
                    <a:pt x="35" y="349"/>
                    <a:pt x="44" y="345"/>
                    <a:pt x="48" y="337"/>
                  </a:cubicBezTo>
                  <a:cubicBezTo>
                    <a:pt x="85" y="234"/>
                    <a:pt x="114" y="132"/>
                    <a:pt x="136" y="26"/>
                  </a:cubicBezTo>
                  <a:cubicBezTo>
                    <a:pt x="140" y="10"/>
                    <a:pt x="127" y="0"/>
                    <a:pt x="11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7487396" y="4464239"/>
              <a:ext cx="15847" cy="91386"/>
            </a:xfrm>
            <a:custGeom>
              <a:avLst/>
              <a:gdLst/>
              <a:ahLst/>
              <a:cxnLst/>
              <a:rect l="l" t="t" r="r" b="b"/>
              <a:pathLst>
                <a:path w="60" h="346" extrusionOk="0">
                  <a:moveTo>
                    <a:pt x="38" y="0"/>
                  </a:moveTo>
                  <a:cubicBezTo>
                    <a:pt x="27" y="0"/>
                    <a:pt x="17" y="6"/>
                    <a:pt x="19" y="19"/>
                  </a:cubicBezTo>
                  <a:cubicBezTo>
                    <a:pt x="19" y="118"/>
                    <a:pt x="15" y="221"/>
                    <a:pt x="4" y="320"/>
                  </a:cubicBezTo>
                  <a:cubicBezTo>
                    <a:pt x="1" y="330"/>
                    <a:pt x="8" y="341"/>
                    <a:pt x="19" y="345"/>
                  </a:cubicBezTo>
                  <a:cubicBezTo>
                    <a:pt x="30" y="345"/>
                    <a:pt x="41" y="341"/>
                    <a:pt x="45" y="330"/>
                  </a:cubicBezTo>
                  <a:cubicBezTo>
                    <a:pt x="56" y="228"/>
                    <a:pt x="59" y="122"/>
                    <a:pt x="59" y="19"/>
                  </a:cubicBezTo>
                  <a:cubicBezTo>
                    <a:pt x="59" y="6"/>
                    <a:pt x="48" y="0"/>
                    <a:pt x="3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7415819" y="4468993"/>
              <a:ext cx="32223" cy="93235"/>
            </a:xfrm>
            <a:custGeom>
              <a:avLst/>
              <a:gdLst/>
              <a:ahLst/>
              <a:cxnLst/>
              <a:rect l="l" t="t" r="r" b="b"/>
              <a:pathLst>
                <a:path w="122" h="353" extrusionOk="0">
                  <a:moveTo>
                    <a:pt x="97" y="0"/>
                  </a:moveTo>
                  <a:cubicBezTo>
                    <a:pt x="89" y="0"/>
                    <a:pt x="81" y="7"/>
                    <a:pt x="81" y="16"/>
                  </a:cubicBezTo>
                  <a:cubicBezTo>
                    <a:pt x="63" y="122"/>
                    <a:pt x="37" y="225"/>
                    <a:pt x="4" y="327"/>
                  </a:cubicBezTo>
                  <a:cubicBezTo>
                    <a:pt x="0" y="343"/>
                    <a:pt x="13" y="353"/>
                    <a:pt x="25" y="353"/>
                  </a:cubicBezTo>
                  <a:cubicBezTo>
                    <a:pt x="34" y="353"/>
                    <a:pt x="42" y="348"/>
                    <a:pt x="45" y="338"/>
                  </a:cubicBezTo>
                  <a:cubicBezTo>
                    <a:pt x="78" y="236"/>
                    <a:pt x="100" y="129"/>
                    <a:pt x="118" y="27"/>
                  </a:cubicBezTo>
                  <a:cubicBezTo>
                    <a:pt x="122" y="16"/>
                    <a:pt x="114" y="5"/>
                    <a:pt x="103" y="1"/>
                  </a:cubicBezTo>
                  <a:cubicBezTo>
                    <a:pt x="101" y="1"/>
                    <a:pt x="99" y="0"/>
                    <a:pt x="9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7355863" y="4469257"/>
              <a:ext cx="26148" cy="92443"/>
            </a:xfrm>
            <a:custGeom>
              <a:avLst/>
              <a:gdLst/>
              <a:ahLst/>
              <a:cxnLst/>
              <a:rect l="l" t="t" r="r" b="b"/>
              <a:pathLst>
                <a:path w="99" h="350" extrusionOk="0">
                  <a:moveTo>
                    <a:pt x="72" y="0"/>
                  </a:moveTo>
                  <a:cubicBezTo>
                    <a:pt x="64" y="0"/>
                    <a:pt x="57" y="5"/>
                    <a:pt x="56" y="15"/>
                  </a:cubicBezTo>
                  <a:cubicBezTo>
                    <a:pt x="30" y="117"/>
                    <a:pt x="12" y="224"/>
                    <a:pt x="1" y="330"/>
                  </a:cubicBezTo>
                  <a:cubicBezTo>
                    <a:pt x="1" y="343"/>
                    <a:pt x="11" y="349"/>
                    <a:pt x="21" y="349"/>
                  </a:cubicBezTo>
                  <a:cubicBezTo>
                    <a:pt x="32" y="349"/>
                    <a:pt x="43" y="343"/>
                    <a:pt x="45" y="330"/>
                  </a:cubicBezTo>
                  <a:cubicBezTo>
                    <a:pt x="52" y="227"/>
                    <a:pt x="70" y="125"/>
                    <a:pt x="96" y="26"/>
                  </a:cubicBezTo>
                  <a:cubicBezTo>
                    <a:pt x="98" y="10"/>
                    <a:pt x="84" y="0"/>
                    <a:pt x="7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7291152" y="4472163"/>
              <a:ext cx="27997" cy="84519"/>
            </a:xfrm>
            <a:custGeom>
              <a:avLst/>
              <a:gdLst/>
              <a:ahLst/>
              <a:cxnLst/>
              <a:rect l="l" t="t" r="r" b="b"/>
              <a:pathLst>
                <a:path w="106" h="320" extrusionOk="0">
                  <a:moveTo>
                    <a:pt x="79" y="0"/>
                  </a:moveTo>
                  <a:cubicBezTo>
                    <a:pt x="71" y="0"/>
                    <a:pt x="64" y="5"/>
                    <a:pt x="63" y="15"/>
                  </a:cubicBezTo>
                  <a:cubicBezTo>
                    <a:pt x="44" y="110"/>
                    <a:pt x="0" y="202"/>
                    <a:pt x="8" y="300"/>
                  </a:cubicBezTo>
                  <a:cubicBezTo>
                    <a:pt x="8" y="313"/>
                    <a:pt x="19" y="320"/>
                    <a:pt x="30" y="320"/>
                  </a:cubicBezTo>
                  <a:cubicBezTo>
                    <a:pt x="41" y="320"/>
                    <a:pt x="52" y="313"/>
                    <a:pt x="52" y="300"/>
                  </a:cubicBezTo>
                  <a:cubicBezTo>
                    <a:pt x="44" y="205"/>
                    <a:pt x="85" y="117"/>
                    <a:pt x="103" y="26"/>
                  </a:cubicBezTo>
                  <a:cubicBezTo>
                    <a:pt x="105" y="10"/>
                    <a:pt x="91" y="0"/>
                    <a:pt x="7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7225121" y="4473747"/>
              <a:ext cx="22715" cy="84783"/>
            </a:xfrm>
            <a:custGeom>
              <a:avLst/>
              <a:gdLst/>
              <a:ahLst/>
              <a:cxnLst/>
              <a:rect l="l" t="t" r="r" b="b"/>
              <a:pathLst>
                <a:path w="86" h="321" extrusionOk="0">
                  <a:moveTo>
                    <a:pt x="62" y="1"/>
                  </a:moveTo>
                  <a:cubicBezTo>
                    <a:pt x="53" y="1"/>
                    <a:pt x="45" y="7"/>
                    <a:pt x="42" y="16"/>
                  </a:cubicBezTo>
                  <a:cubicBezTo>
                    <a:pt x="31" y="108"/>
                    <a:pt x="38" y="207"/>
                    <a:pt x="5" y="294"/>
                  </a:cubicBezTo>
                  <a:cubicBezTo>
                    <a:pt x="1" y="310"/>
                    <a:pt x="14" y="320"/>
                    <a:pt x="26" y="320"/>
                  </a:cubicBezTo>
                  <a:cubicBezTo>
                    <a:pt x="34" y="320"/>
                    <a:pt x="43" y="316"/>
                    <a:pt x="45" y="305"/>
                  </a:cubicBezTo>
                  <a:cubicBezTo>
                    <a:pt x="75" y="214"/>
                    <a:pt x="67" y="122"/>
                    <a:pt x="82" y="27"/>
                  </a:cubicBezTo>
                  <a:cubicBezTo>
                    <a:pt x="86" y="16"/>
                    <a:pt x="78" y="5"/>
                    <a:pt x="67" y="2"/>
                  </a:cubicBezTo>
                  <a:cubicBezTo>
                    <a:pt x="65" y="1"/>
                    <a:pt x="64" y="1"/>
                    <a:pt x="62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7166222" y="4470842"/>
              <a:ext cx="23771" cy="85840"/>
            </a:xfrm>
            <a:custGeom>
              <a:avLst/>
              <a:gdLst/>
              <a:ahLst/>
              <a:cxnLst/>
              <a:rect l="l" t="t" r="r" b="b"/>
              <a:pathLst>
                <a:path w="90" h="325" extrusionOk="0">
                  <a:moveTo>
                    <a:pt x="69" y="1"/>
                  </a:moveTo>
                  <a:cubicBezTo>
                    <a:pt x="59" y="1"/>
                    <a:pt x="49" y="7"/>
                    <a:pt x="49" y="20"/>
                  </a:cubicBezTo>
                  <a:cubicBezTo>
                    <a:pt x="45" y="115"/>
                    <a:pt x="30" y="210"/>
                    <a:pt x="5" y="302"/>
                  </a:cubicBezTo>
                  <a:cubicBezTo>
                    <a:pt x="0" y="315"/>
                    <a:pt x="14" y="325"/>
                    <a:pt x="27" y="325"/>
                  </a:cubicBezTo>
                  <a:cubicBezTo>
                    <a:pt x="35" y="325"/>
                    <a:pt x="42" y="321"/>
                    <a:pt x="45" y="313"/>
                  </a:cubicBezTo>
                  <a:cubicBezTo>
                    <a:pt x="71" y="218"/>
                    <a:pt x="85" y="119"/>
                    <a:pt x="89" y="20"/>
                  </a:cubicBezTo>
                  <a:cubicBezTo>
                    <a:pt x="89" y="7"/>
                    <a:pt x="79" y="1"/>
                    <a:pt x="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6201643" y="4472691"/>
              <a:ext cx="62069" cy="89538"/>
            </a:xfrm>
            <a:custGeom>
              <a:avLst/>
              <a:gdLst/>
              <a:ahLst/>
              <a:cxnLst/>
              <a:rect l="l" t="t" r="r" b="b"/>
              <a:pathLst>
                <a:path w="235" h="339" extrusionOk="0">
                  <a:moveTo>
                    <a:pt x="206" y="0"/>
                  </a:moveTo>
                  <a:cubicBezTo>
                    <a:pt x="200" y="0"/>
                    <a:pt x="194" y="3"/>
                    <a:pt x="190" y="9"/>
                  </a:cubicBezTo>
                  <a:lnTo>
                    <a:pt x="193" y="9"/>
                  </a:lnTo>
                  <a:cubicBezTo>
                    <a:pt x="131" y="112"/>
                    <a:pt x="29" y="189"/>
                    <a:pt x="3" y="313"/>
                  </a:cubicBezTo>
                  <a:cubicBezTo>
                    <a:pt x="1" y="329"/>
                    <a:pt x="13" y="339"/>
                    <a:pt x="25" y="339"/>
                  </a:cubicBezTo>
                  <a:cubicBezTo>
                    <a:pt x="33" y="339"/>
                    <a:pt x="40" y="334"/>
                    <a:pt x="43" y="324"/>
                  </a:cubicBezTo>
                  <a:cubicBezTo>
                    <a:pt x="65" y="207"/>
                    <a:pt x="168" y="126"/>
                    <a:pt x="226" y="31"/>
                  </a:cubicBezTo>
                  <a:cubicBezTo>
                    <a:pt x="234" y="16"/>
                    <a:pt x="220" y="0"/>
                    <a:pt x="20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6276918" y="4464767"/>
              <a:ext cx="59692" cy="99046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00" y="0"/>
                  </a:moveTo>
                  <a:cubicBezTo>
                    <a:pt x="194" y="0"/>
                    <a:pt x="188" y="3"/>
                    <a:pt x="183" y="10"/>
                  </a:cubicBezTo>
                  <a:cubicBezTo>
                    <a:pt x="110" y="112"/>
                    <a:pt x="69" y="233"/>
                    <a:pt x="11" y="343"/>
                  </a:cubicBezTo>
                  <a:cubicBezTo>
                    <a:pt x="0" y="359"/>
                    <a:pt x="16" y="374"/>
                    <a:pt x="29" y="374"/>
                  </a:cubicBezTo>
                  <a:cubicBezTo>
                    <a:pt x="35" y="374"/>
                    <a:pt x="41" y="372"/>
                    <a:pt x="44" y="365"/>
                  </a:cubicBezTo>
                  <a:cubicBezTo>
                    <a:pt x="106" y="252"/>
                    <a:pt x="143" y="134"/>
                    <a:pt x="216" y="28"/>
                  </a:cubicBezTo>
                  <a:cubicBezTo>
                    <a:pt x="226" y="13"/>
                    <a:pt x="214" y="0"/>
                    <a:pt x="20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6341364" y="4467673"/>
              <a:ext cx="50447" cy="100367"/>
            </a:xfrm>
            <a:custGeom>
              <a:avLst/>
              <a:gdLst/>
              <a:ahLst/>
              <a:cxnLst/>
              <a:rect l="l" t="t" r="r" b="b"/>
              <a:pathLst>
                <a:path w="191" h="380" extrusionOk="0">
                  <a:moveTo>
                    <a:pt x="166" y="1"/>
                  </a:moveTo>
                  <a:cubicBezTo>
                    <a:pt x="158" y="1"/>
                    <a:pt x="148" y="5"/>
                    <a:pt x="144" y="14"/>
                  </a:cubicBezTo>
                  <a:cubicBezTo>
                    <a:pt x="100" y="131"/>
                    <a:pt x="38" y="237"/>
                    <a:pt x="5" y="354"/>
                  </a:cubicBezTo>
                  <a:cubicBezTo>
                    <a:pt x="0" y="370"/>
                    <a:pt x="13" y="380"/>
                    <a:pt x="26" y="380"/>
                  </a:cubicBezTo>
                  <a:cubicBezTo>
                    <a:pt x="34" y="380"/>
                    <a:pt x="42" y="375"/>
                    <a:pt x="45" y="365"/>
                  </a:cubicBezTo>
                  <a:cubicBezTo>
                    <a:pt x="74" y="248"/>
                    <a:pt x="140" y="142"/>
                    <a:pt x="184" y="25"/>
                  </a:cubicBezTo>
                  <a:cubicBezTo>
                    <a:pt x="191" y="9"/>
                    <a:pt x="179" y="1"/>
                    <a:pt x="16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6411885" y="4470578"/>
              <a:ext cx="50976" cy="87953"/>
            </a:xfrm>
            <a:custGeom>
              <a:avLst/>
              <a:gdLst/>
              <a:ahLst/>
              <a:cxnLst/>
              <a:rect l="l" t="t" r="r" b="b"/>
              <a:pathLst>
                <a:path w="193" h="333" extrusionOk="0">
                  <a:moveTo>
                    <a:pt x="164" y="1"/>
                  </a:moveTo>
                  <a:cubicBezTo>
                    <a:pt x="158" y="1"/>
                    <a:pt x="152" y="4"/>
                    <a:pt x="148" y="10"/>
                  </a:cubicBezTo>
                  <a:cubicBezTo>
                    <a:pt x="89" y="105"/>
                    <a:pt x="38" y="204"/>
                    <a:pt x="5" y="306"/>
                  </a:cubicBezTo>
                  <a:cubicBezTo>
                    <a:pt x="1" y="322"/>
                    <a:pt x="14" y="332"/>
                    <a:pt x="26" y="332"/>
                  </a:cubicBezTo>
                  <a:cubicBezTo>
                    <a:pt x="34" y="332"/>
                    <a:pt x="42" y="328"/>
                    <a:pt x="45" y="317"/>
                  </a:cubicBezTo>
                  <a:cubicBezTo>
                    <a:pt x="78" y="219"/>
                    <a:pt x="126" y="120"/>
                    <a:pt x="184" y="32"/>
                  </a:cubicBezTo>
                  <a:cubicBezTo>
                    <a:pt x="192" y="16"/>
                    <a:pt x="178" y="1"/>
                    <a:pt x="164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6475010" y="4472163"/>
              <a:ext cx="41995" cy="88217"/>
            </a:xfrm>
            <a:custGeom>
              <a:avLst/>
              <a:gdLst/>
              <a:ahLst/>
              <a:cxnLst/>
              <a:rect l="l" t="t" r="r" b="b"/>
              <a:pathLst>
                <a:path w="159" h="334" extrusionOk="0">
                  <a:moveTo>
                    <a:pt x="133" y="0"/>
                  </a:moveTo>
                  <a:cubicBezTo>
                    <a:pt x="125" y="0"/>
                    <a:pt x="117" y="5"/>
                    <a:pt x="114" y="15"/>
                  </a:cubicBezTo>
                  <a:cubicBezTo>
                    <a:pt x="99" y="121"/>
                    <a:pt x="41" y="213"/>
                    <a:pt x="4" y="308"/>
                  </a:cubicBezTo>
                  <a:cubicBezTo>
                    <a:pt x="0" y="319"/>
                    <a:pt x="8" y="330"/>
                    <a:pt x="19" y="333"/>
                  </a:cubicBezTo>
                  <a:cubicBezTo>
                    <a:pt x="30" y="333"/>
                    <a:pt x="41" y="330"/>
                    <a:pt x="44" y="319"/>
                  </a:cubicBezTo>
                  <a:cubicBezTo>
                    <a:pt x="81" y="224"/>
                    <a:pt x="140" y="132"/>
                    <a:pt x="154" y="26"/>
                  </a:cubicBezTo>
                  <a:cubicBezTo>
                    <a:pt x="159" y="10"/>
                    <a:pt x="146" y="0"/>
                    <a:pt x="13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6531797" y="4467937"/>
              <a:ext cx="41731" cy="97197"/>
            </a:xfrm>
            <a:custGeom>
              <a:avLst/>
              <a:gdLst/>
              <a:ahLst/>
              <a:cxnLst/>
              <a:rect l="l" t="t" r="r" b="b"/>
              <a:pathLst>
                <a:path w="158" h="368" extrusionOk="0">
                  <a:moveTo>
                    <a:pt x="134" y="1"/>
                  </a:moveTo>
                  <a:cubicBezTo>
                    <a:pt x="127" y="1"/>
                    <a:pt x="119" y="4"/>
                    <a:pt x="115" y="13"/>
                  </a:cubicBezTo>
                  <a:cubicBezTo>
                    <a:pt x="86" y="126"/>
                    <a:pt x="34" y="229"/>
                    <a:pt x="5" y="342"/>
                  </a:cubicBezTo>
                  <a:cubicBezTo>
                    <a:pt x="1" y="358"/>
                    <a:pt x="14" y="368"/>
                    <a:pt x="26" y="368"/>
                  </a:cubicBezTo>
                  <a:cubicBezTo>
                    <a:pt x="34" y="368"/>
                    <a:pt x="42" y="363"/>
                    <a:pt x="45" y="353"/>
                  </a:cubicBezTo>
                  <a:cubicBezTo>
                    <a:pt x="75" y="240"/>
                    <a:pt x="126" y="137"/>
                    <a:pt x="155" y="24"/>
                  </a:cubicBezTo>
                  <a:cubicBezTo>
                    <a:pt x="157" y="10"/>
                    <a:pt x="146" y="1"/>
                    <a:pt x="134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6613147" y="4463182"/>
              <a:ext cx="30374" cy="100367"/>
            </a:xfrm>
            <a:custGeom>
              <a:avLst/>
              <a:gdLst/>
              <a:ahLst/>
              <a:cxnLst/>
              <a:rect l="l" t="t" r="r" b="b"/>
              <a:pathLst>
                <a:path w="115" h="380" extrusionOk="0">
                  <a:moveTo>
                    <a:pt x="89" y="0"/>
                  </a:moveTo>
                  <a:cubicBezTo>
                    <a:pt x="78" y="0"/>
                    <a:pt x="67" y="7"/>
                    <a:pt x="67" y="20"/>
                  </a:cubicBezTo>
                  <a:cubicBezTo>
                    <a:pt x="74" y="137"/>
                    <a:pt x="1" y="243"/>
                    <a:pt x="1" y="360"/>
                  </a:cubicBezTo>
                  <a:cubicBezTo>
                    <a:pt x="1" y="373"/>
                    <a:pt x="11" y="379"/>
                    <a:pt x="21" y="379"/>
                  </a:cubicBezTo>
                  <a:cubicBezTo>
                    <a:pt x="31" y="379"/>
                    <a:pt x="41" y="373"/>
                    <a:pt x="41" y="360"/>
                  </a:cubicBezTo>
                  <a:cubicBezTo>
                    <a:pt x="41" y="243"/>
                    <a:pt x="114" y="137"/>
                    <a:pt x="111" y="20"/>
                  </a:cubicBezTo>
                  <a:cubicBezTo>
                    <a:pt x="111" y="7"/>
                    <a:pt x="100" y="0"/>
                    <a:pt x="8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6673103" y="4467144"/>
              <a:ext cx="37241" cy="100895"/>
            </a:xfrm>
            <a:custGeom>
              <a:avLst/>
              <a:gdLst/>
              <a:ahLst/>
              <a:cxnLst/>
              <a:rect l="l" t="t" r="r" b="b"/>
              <a:pathLst>
                <a:path w="141" h="382" extrusionOk="0">
                  <a:moveTo>
                    <a:pt x="112" y="0"/>
                  </a:moveTo>
                  <a:cubicBezTo>
                    <a:pt x="106" y="0"/>
                    <a:pt x="100" y="4"/>
                    <a:pt x="96" y="12"/>
                  </a:cubicBezTo>
                  <a:cubicBezTo>
                    <a:pt x="45" y="122"/>
                    <a:pt x="52" y="246"/>
                    <a:pt x="5" y="356"/>
                  </a:cubicBezTo>
                  <a:cubicBezTo>
                    <a:pt x="0" y="372"/>
                    <a:pt x="12" y="382"/>
                    <a:pt x="24" y="382"/>
                  </a:cubicBezTo>
                  <a:cubicBezTo>
                    <a:pt x="32" y="382"/>
                    <a:pt x="41" y="377"/>
                    <a:pt x="45" y="367"/>
                  </a:cubicBezTo>
                  <a:cubicBezTo>
                    <a:pt x="89" y="261"/>
                    <a:pt x="85" y="140"/>
                    <a:pt x="133" y="30"/>
                  </a:cubicBezTo>
                  <a:cubicBezTo>
                    <a:pt x="140" y="15"/>
                    <a:pt x="126" y="0"/>
                    <a:pt x="11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6727248" y="4466088"/>
              <a:ext cx="35392" cy="95612"/>
            </a:xfrm>
            <a:custGeom>
              <a:avLst/>
              <a:gdLst/>
              <a:ahLst/>
              <a:cxnLst/>
              <a:rect l="l" t="t" r="r" b="b"/>
              <a:pathLst>
                <a:path w="134" h="362" extrusionOk="0">
                  <a:moveTo>
                    <a:pt x="107" y="0"/>
                  </a:moveTo>
                  <a:cubicBezTo>
                    <a:pt x="99" y="0"/>
                    <a:pt x="92" y="4"/>
                    <a:pt x="89" y="12"/>
                  </a:cubicBezTo>
                  <a:lnTo>
                    <a:pt x="93" y="12"/>
                  </a:lnTo>
                  <a:cubicBezTo>
                    <a:pt x="45" y="118"/>
                    <a:pt x="16" y="228"/>
                    <a:pt x="1" y="342"/>
                  </a:cubicBezTo>
                  <a:cubicBezTo>
                    <a:pt x="1" y="355"/>
                    <a:pt x="10" y="361"/>
                    <a:pt x="20" y="361"/>
                  </a:cubicBezTo>
                  <a:cubicBezTo>
                    <a:pt x="29" y="361"/>
                    <a:pt x="39" y="355"/>
                    <a:pt x="41" y="342"/>
                  </a:cubicBezTo>
                  <a:cubicBezTo>
                    <a:pt x="56" y="232"/>
                    <a:pt x="85" y="126"/>
                    <a:pt x="129" y="23"/>
                  </a:cubicBezTo>
                  <a:cubicBezTo>
                    <a:pt x="134" y="10"/>
                    <a:pt x="120" y="0"/>
                    <a:pt x="10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6788261" y="4469257"/>
              <a:ext cx="23771" cy="89538"/>
            </a:xfrm>
            <a:custGeom>
              <a:avLst/>
              <a:gdLst/>
              <a:ahLst/>
              <a:cxnLst/>
              <a:rect l="l" t="t" r="r" b="b"/>
              <a:pathLst>
                <a:path w="90" h="339" extrusionOk="0">
                  <a:moveTo>
                    <a:pt x="64" y="0"/>
                  </a:moveTo>
                  <a:cubicBezTo>
                    <a:pt x="56" y="0"/>
                    <a:pt x="47" y="5"/>
                    <a:pt x="45" y="15"/>
                  </a:cubicBezTo>
                  <a:cubicBezTo>
                    <a:pt x="23" y="114"/>
                    <a:pt x="8" y="216"/>
                    <a:pt x="1" y="319"/>
                  </a:cubicBezTo>
                  <a:cubicBezTo>
                    <a:pt x="1" y="332"/>
                    <a:pt x="10" y="338"/>
                    <a:pt x="19" y="338"/>
                  </a:cubicBezTo>
                  <a:cubicBezTo>
                    <a:pt x="29" y="338"/>
                    <a:pt x="39" y="332"/>
                    <a:pt x="41" y="319"/>
                  </a:cubicBezTo>
                  <a:cubicBezTo>
                    <a:pt x="48" y="220"/>
                    <a:pt x="63" y="121"/>
                    <a:pt x="85" y="26"/>
                  </a:cubicBezTo>
                  <a:cubicBezTo>
                    <a:pt x="89" y="10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6830785" y="4471106"/>
              <a:ext cx="30374" cy="84519"/>
            </a:xfrm>
            <a:custGeom>
              <a:avLst/>
              <a:gdLst/>
              <a:ahLst/>
              <a:cxnLst/>
              <a:rect l="l" t="t" r="r" b="b"/>
              <a:pathLst>
                <a:path w="115" h="320" extrusionOk="0">
                  <a:moveTo>
                    <a:pt x="90" y="1"/>
                  </a:moveTo>
                  <a:cubicBezTo>
                    <a:pt x="81" y="1"/>
                    <a:pt x="73" y="5"/>
                    <a:pt x="70" y="15"/>
                  </a:cubicBezTo>
                  <a:cubicBezTo>
                    <a:pt x="41" y="103"/>
                    <a:pt x="19" y="198"/>
                    <a:pt x="4" y="294"/>
                  </a:cubicBezTo>
                  <a:cubicBezTo>
                    <a:pt x="1" y="304"/>
                    <a:pt x="8" y="315"/>
                    <a:pt x="19" y="319"/>
                  </a:cubicBezTo>
                  <a:cubicBezTo>
                    <a:pt x="30" y="319"/>
                    <a:pt x="41" y="315"/>
                    <a:pt x="45" y="304"/>
                  </a:cubicBezTo>
                  <a:cubicBezTo>
                    <a:pt x="59" y="209"/>
                    <a:pt x="81" y="114"/>
                    <a:pt x="111" y="26"/>
                  </a:cubicBezTo>
                  <a:cubicBezTo>
                    <a:pt x="115" y="11"/>
                    <a:pt x="102" y="1"/>
                    <a:pt x="9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6882025" y="4474540"/>
              <a:ext cx="39618" cy="89009"/>
            </a:xfrm>
            <a:custGeom>
              <a:avLst/>
              <a:gdLst/>
              <a:ahLst/>
              <a:cxnLst/>
              <a:rect l="l" t="t" r="r" b="b"/>
              <a:pathLst>
                <a:path w="150" h="337" extrusionOk="0">
                  <a:moveTo>
                    <a:pt x="120" y="0"/>
                  </a:moveTo>
                  <a:cubicBezTo>
                    <a:pt x="114" y="0"/>
                    <a:pt x="108" y="3"/>
                    <a:pt x="103" y="10"/>
                  </a:cubicBezTo>
                  <a:cubicBezTo>
                    <a:pt x="37" y="97"/>
                    <a:pt x="19" y="207"/>
                    <a:pt x="4" y="310"/>
                  </a:cubicBezTo>
                  <a:cubicBezTo>
                    <a:pt x="1" y="321"/>
                    <a:pt x="8" y="332"/>
                    <a:pt x="19" y="335"/>
                  </a:cubicBezTo>
                  <a:cubicBezTo>
                    <a:pt x="20" y="336"/>
                    <a:pt x="22" y="336"/>
                    <a:pt x="24" y="336"/>
                  </a:cubicBezTo>
                  <a:cubicBezTo>
                    <a:pt x="31" y="336"/>
                    <a:pt x="41" y="330"/>
                    <a:pt x="41" y="321"/>
                  </a:cubicBezTo>
                  <a:cubicBezTo>
                    <a:pt x="59" y="222"/>
                    <a:pt x="78" y="112"/>
                    <a:pt x="136" y="32"/>
                  </a:cubicBezTo>
                  <a:cubicBezTo>
                    <a:pt x="149" y="16"/>
                    <a:pt x="135" y="0"/>
                    <a:pt x="12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6948056" y="4465295"/>
              <a:ext cx="36449" cy="99046"/>
            </a:xfrm>
            <a:custGeom>
              <a:avLst/>
              <a:gdLst/>
              <a:ahLst/>
              <a:cxnLst/>
              <a:rect l="l" t="t" r="r" b="b"/>
              <a:pathLst>
                <a:path w="138" h="375" extrusionOk="0">
                  <a:moveTo>
                    <a:pt x="113" y="1"/>
                  </a:moveTo>
                  <a:cubicBezTo>
                    <a:pt x="105" y="1"/>
                    <a:pt x="98" y="5"/>
                    <a:pt x="95" y="15"/>
                  </a:cubicBezTo>
                  <a:cubicBezTo>
                    <a:pt x="73" y="129"/>
                    <a:pt x="44" y="242"/>
                    <a:pt x="7" y="348"/>
                  </a:cubicBezTo>
                  <a:cubicBezTo>
                    <a:pt x="0" y="364"/>
                    <a:pt x="12" y="374"/>
                    <a:pt x="25" y="374"/>
                  </a:cubicBezTo>
                  <a:cubicBezTo>
                    <a:pt x="33" y="374"/>
                    <a:pt x="41" y="370"/>
                    <a:pt x="44" y="359"/>
                  </a:cubicBezTo>
                  <a:cubicBezTo>
                    <a:pt x="84" y="253"/>
                    <a:pt x="113" y="140"/>
                    <a:pt x="135" y="26"/>
                  </a:cubicBezTo>
                  <a:cubicBezTo>
                    <a:pt x="137" y="11"/>
                    <a:pt x="125" y="1"/>
                    <a:pt x="11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7015407" y="4469786"/>
              <a:ext cx="21658" cy="88745"/>
            </a:xfrm>
            <a:custGeom>
              <a:avLst/>
              <a:gdLst/>
              <a:ahLst/>
              <a:cxnLst/>
              <a:rect l="l" t="t" r="r" b="b"/>
              <a:pathLst>
                <a:path w="82" h="336" extrusionOk="0">
                  <a:moveTo>
                    <a:pt x="60" y="0"/>
                  </a:moveTo>
                  <a:cubicBezTo>
                    <a:pt x="50" y="0"/>
                    <a:pt x="41" y="6"/>
                    <a:pt x="41" y="17"/>
                  </a:cubicBezTo>
                  <a:cubicBezTo>
                    <a:pt x="38" y="115"/>
                    <a:pt x="27" y="214"/>
                    <a:pt x="5" y="309"/>
                  </a:cubicBezTo>
                  <a:cubicBezTo>
                    <a:pt x="0" y="325"/>
                    <a:pt x="13" y="335"/>
                    <a:pt x="25" y="335"/>
                  </a:cubicBezTo>
                  <a:cubicBezTo>
                    <a:pt x="33" y="335"/>
                    <a:pt x="40" y="331"/>
                    <a:pt x="41" y="320"/>
                  </a:cubicBezTo>
                  <a:cubicBezTo>
                    <a:pt x="67" y="222"/>
                    <a:pt x="78" y="119"/>
                    <a:pt x="82" y="17"/>
                  </a:cubicBezTo>
                  <a:cubicBezTo>
                    <a:pt x="80" y="6"/>
                    <a:pt x="70" y="0"/>
                    <a:pt x="6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7067704" y="4472955"/>
              <a:ext cx="30374" cy="89538"/>
            </a:xfrm>
            <a:custGeom>
              <a:avLst/>
              <a:gdLst/>
              <a:ahLst/>
              <a:cxnLst/>
              <a:rect l="l" t="t" r="r" b="b"/>
              <a:pathLst>
                <a:path w="115" h="339" extrusionOk="0">
                  <a:moveTo>
                    <a:pt x="85" y="0"/>
                  </a:moveTo>
                  <a:cubicBezTo>
                    <a:pt x="75" y="0"/>
                    <a:pt x="65" y="6"/>
                    <a:pt x="67" y="19"/>
                  </a:cubicBezTo>
                  <a:cubicBezTo>
                    <a:pt x="74" y="118"/>
                    <a:pt x="56" y="217"/>
                    <a:pt x="8" y="305"/>
                  </a:cubicBezTo>
                  <a:cubicBezTo>
                    <a:pt x="1" y="322"/>
                    <a:pt x="15" y="338"/>
                    <a:pt x="29" y="338"/>
                  </a:cubicBezTo>
                  <a:cubicBezTo>
                    <a:pt x="35" y="338"/>
                    <a:pt x="41" y="335"/>
                    <a:pt x="45" y="327"/>
                  </a:cubicBezTo>
                  <a:cubicBezTo>
                    <a:pt x="92" y="232"/>
                    <a:pt x="114" y="125"/>
                    <a:pt x="107" y="19"/>
                  </a:cubicBezTo>
                  <a:cubicBezTo>
                    <a:pt x="107" y="6"/>
                    <a:pt x="96" y="0"/>
                    <a:pt x="8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7117887" y="4472955"/>
              <a:ext cx="25620" cy="89273"/>
            </a:xfrm>
            <a:custGeom>
              <a:avLst/>
              <a:gdLst/>
              <a:ahLst/>
              <a:cxnLst/>
              <a:rect l="l" t="t" r="r" b="b"/>
              <a:pathLst>
                <a:path w="97" h="338" extrusionOk="0">
                  <a:moveTo>
                    <a:pt x="76" y="0"/>
                  </a:moveTo>
                  <a:cubicBezTo>
                    <a:pt x="66" y="0"/>
                    <a:pt x="56" y="6"/>
                    <a:pt x="56" y="19"/>
                  </a:cubicBezTo>
                  <a:cubicBezTo>
                    <a:pt x="45" y="118"/>
                    <a:pt x="27" y="213"/>
                    <a:pt x="5" y="312"/>
                  </a:cubicBezTo>
                  <a:cubicBezTo>
                    <a:pt x="0" y="328"/>
                    <a:pt x="13" y="338"/>
                    <a:pt x="25" y="338"/>
                  </a:cubicBezTo>
                  <a:cubicBezTo>
                    <a:pt x="33" y="338"/>
                    <a:pt x="40" y="333"/>
                    <a:pt x="41" y="323"/>
                  </a:cubicBezTo>
                  <a:cubicBezTo>
                    <a:pt x="67" y="221"/>
                    <a:pt x="85" y="122"/>
                    <a:pt x="96" y="19"/>
                  </a:cubicBezTo>
                  <a:cubicBezTo>
                    <a:pt x="96" y="6"/>
                    <a:pt x="86" y="0"/>
                    <a:pt x="7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5858018" y="4073865"/>
              <a:ext cx="78444" cy="72898"/>
            </a:xfrm>
            <a:custGeom>
              <a:avLst/>
              <a:gdLst/>
              <a:ahLst/>
              <a:cxnLst/>
              <a:rect l="l" t="t" r="r" b="b"/>
              <a:pathLst>
                <a:path w="297" h="276" extrusionOk="0">
                  <a:moveTo>
                    <a:pt x="265" y="0"/>
                  </a:moveTo>
                  <a:cubicBezTo>
                    <a:pt x="261" y="0"/>
                    <a:pt x="256" y="2"/>
                    <a:pt x="253" y="7"/>
                  </a:cubicBezTo>
                  <a:cubicBezTo>
                    <a:pt x="169" y="77"/>
                    <a:pt x="96" y="161"/>
                    <a:pt x="15" y="242"/>
                  </a:cubicBezTo>
                  <a:cubicBezTo>
                    <a:pt x="1" y="256"/>
                    <a:pt x="16" y="275"/>
                    <a:pt x="32" y="275"/>
                  </a:cubicBezTo>
                  <a:cubicBezTo>
                    <a:pt x="36" y="275"/>
                    <a:pt x="41" y="274"/>
                    <a:pt x="44" y="271"/>
                  </a:cubicBezTo>
                  <a:cubicBezTo>
                    <a:pt x="125" y="190"/>
                    <a:pt x="198" y="106"/>
                    <a:pt x="282" y="36"/>
                  </a:cubicBezTo>
                  <a:cubicBezTo>
                    <a:pt x="297" y="25"/>
                    <a:pt x="280" y="0"/>
                    <a:pt x="26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5885222" y="4122727"/>
              <a:ext cx="82670" cy="71313"/>
            </a:xfrm>
            <a:custGeom>
              <a:avLst/>
              <a:gdLst/>
              <a:ahLst/>
              <a:cxnLst/>
              <a:rect l="l" t="t" r="r" b="b"/>
              <a:pathLst>
                <a:path w="313" h="270" extrusionOk="0">
                  <a:moveTo>
                    <a:pt x="282" y="0"/>
                  </a:moveTo>
                  <a:cubicBezTo>
                    <a:pt x="279" y="0"/>
                    <a:pt x="277" y="1"/>
                    <a:pt x="275" y="2"/>
                  </a:cubicBezTo>
                  <a:cubicBezTo>
                    <a:pt x="179" y="71"/>
                    <a:pt x="106" y="163"/>
                    <a:pt x="18" y="236"/>
                  </a:cubicBezTo>
                  <a:cubicBezTo>
                    <a:pt x="1" y="250"/>
                    <a:pt x="16" y="270"/>
                    <a:pt x="32" y="270"/>
                  </a:cubicBezTo>
                  <a:cubicBezTo>
                    <a:pt x="36" y="270"/>
                    <a:pt x="40" y="268"/>
                    <a:pt x="44" y="265"/>
                  </a:cubicBezTo>
                  <a:cubicBezTo>
                    <a:pt x="132" y="192"/>
                    <a:pt x="201" y="104"/>
                    <a:pt x="293" y="38"/>
                  </a:cubicBezTo>
                  <a:cubicBezTo>
                    <a:pt x="313" y="25"/>
                    <a:pt x="300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5921672" y="4160233"/>
              <a:ext cx="73690" cy="75275"/>
            </a:xfrm>
            <a:custGeom>
              <a:avLst/>
              <a:gdLst/>
              <a:ahLst/>
              <a:cxnLst/>
              <a:rect l="l" t="t" r="r" b="b"/>
              <a:pathLst>
                <a:path w="279" h="285" extrusionOk="0">
                  <a:moveTo>
                    <a:pt x="249" y="1"/>
                  </a:moveTo>
                  <a:cubicBezTo>
                    <a:pt x="242" y="1"/>
                    <a:pt x="236" y="3"/>
                    <a:pt x="232" y="10"/>
                  </a:cubicBezTo>
                  <a:cubicBezTo>
                    <a:pt x="170" y="101"/>
                    <a:pt x="63" y="156"/>
                    <a:pt x="9" y="251"/>
                  </a:cubicBezTo>
                  <a:cubicBezTo>
                    <a:pt x="1" y="267"/>
                    <a:pt x="15" y="284"/>
                    <a:pt x="29" y="284"/>
                  </a:cubicBezTo>
                  <a:cubicBezTo>
                    <a:pt x="35" y="284"/>
                    <a:pt x="41" y="281"/>
                    <a:pt x="45" y="273"/>
                  </a:cubicBezTo>
                  <a:cubicBezTo>
                    <a:pt x="100" y="178"/>
                    <a:pt x="206" y="123"/>
                    <a:pt x="268" y="32"/>
                  </a:cubicBezTo>
                  <a:cubicBezTo>
                    <a:pt x="279" y="16"/>
                    <a:pt x="264" y="1"/>
                    <a:pt x="24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5944386" y="4212265"/>
              <a:ext cx="78444" cy="70257"/>
            </a:xfrm>
            <a:custGeom>
              <a:avLst/>
              <a:gdLst/>
              <a:ahLst/>
              <a:cxnLst/>
              <a:rect l="l" t="t" r="r" b="b"/>
              <a:pathLst>
                <a:path w="297" h="266" extrusionOk="0">
                  <a:moveTo>
                    <a:pt x="267" y="1"/>
                  </a:moveTo>
                  <a:cubicBezTo>
                    <a:pt x="263" y="1"/>
                    <a:pt x="259" y="3"/>
                    <a:pt x="256" y="7"/>
                  </a:cubicBezTo>
                  <a:cubicBezTo>
                    <a:pt x="179" y="87"/>
                    <a:pt x="98" y="161"/>
                    <a:pt x="18" y="230"/>
                  </a:cubicBezTo>
                  <a:cubicBezTo>
                    <a:pt x="1" y="244"/>
                    <a:pt x="15" y="265"/>
                    <a:pt x="30" y="265"/>
                  </a:cubicBezTo>
                  <a:cubicBezTo>
                    <a:pt x="35" y="265"/>
                    <a:pt x="39" y="263"/>
                    <a:pt x="43" y="259"/>
                  </a:cubicBezTo>
                  <a:cubicBezTo>
                    <a:pt x="128" y="190"/>
                    <a:pt x="208" y="117"/>
                    <a:pt x="285" y="36"/>
                  </a:cubicBezTo>
                  <a:cubicBezTo>
                    <a:pt x="296" y="22"/>
                    <a:pt x="281" y="1"/>
                    <a:pt x="267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5980043" y="4264826"/>
              <a:ext cx="77916" cy="64974"/>
            </a:xfrm>
            <a:custGeom>
              <a:avLst/>
              <a:gdLst/>
              <a:ahLst/>
              <a:cxnLst/>
              <a:rect l="l" t="t" r="r" b="b"/>
              <a:pathLst>
                <a:path w="295" h="246" extrusionOk="0">
                  <a:moveTo>
                    <a:pt x="263" y="1"/>
                  </a:moveTo>
                  <a:cubicBezTo>
                    <a:pt x="261" y="1"/>
                    <a:pt x="259" y="1"/>
                    <a:pt x="256" y="2"/>
                  </a:cubicBezTo>
                  <a:cubicBezTo>
                    <a:pt x="168" y="60"/>
                    <a:pt x="84" y="130"/>
                    <a:pt x="15" y="210"/>
                  </a:cubicBezTo>
                  <a:cubicBezTo>
                    <a:pt x="0" y="225"/>
                    <a:pt x="15" y="246"/>
                    <a:pt x="31" y="246"/>
                  </a:cubicBezTo>
                  <a:cubicBezTo>
                    <a:pt x="35" y="246"/>
                    <a:pt x="40" y="244"/>
                    <a:pt x="44" y="240"/>
                  </a:cubicBezTo>
                  <a:cubicBezTo>
                    <a:pt x="113" y="163"/>
                    <a:pt x="190" y="93"/>
                    <a:pt x="278" y="38"/>
                  </a:cubicBezTo>
                  <a:cubicBezTo>
                    <a:pt x="294" y="25"/>
                    <a:pt x="282" y="1"/>
                    <a:pt x="26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6010945" y="4311047"/>
              <a:ext cx="73426" cy="66295"/>
            </a:xfrm>
            <a:custGeom>
              <a:avLst/>
              <a:gdLst/>
              <a:ahLst/>
              <a:cxnLst/>
              <a:rect l="l" t="t" r="r" b="b"/>
              <a:pathLst>
                <a:path w="278" h="251" extrusionOk="0">
                  <a:moveTo>
                    <a:pt x="248" y="0"/>
                  </a:moveTo>
                  <a:cubicBezTo>
                    <a:pt x="243" y="0"/>
                    <a:pt x="238" y="2"/>
                    <a:pt x="234" y="6"/>
                  </a:cubicBezTo>
                  <a:cubicBezTo>
                    <a:pt x="157" y="79"/>
                    <a:pt x="70" y="134"/>
                    <a:pt x="7" y="219"/>
                  </a:cubicBezTo>
                  <a:cubicBezTo>
                    <a:pt x="0" y="230"/>
                    <a:pt x="4" y="240"/>
                    <a:pt x="15" y="248"/>
                  </a:cubicBezTo>
                  <a:cubicBezTo>
                    <a:pt x="17" y="249"/>
                    <a:pt x="21" y="250"/>
                    <a:pt x="25" y="250"/>
                  </a:cubicBezTo>
                  <a:cubicBezTo>
                    <a:pt x="31" y="250"/>
                    <a:pt x="38" y="247"/>
                    <a:pt x="40" y="240"/>
                  </a:cubicBezTo>
                  <a:cubicBezTo>
                    <a:pt x="103" y="160"/>
                    <a:pt x="190" y="105"/>
                    <a:pt x="264" y="35"/>
                  </a:cubicBezTo>
                  <a:cubicBezTo>
                    <a:pt x="278" y="21"/>
                    <a:pt x="263" y="0"/>
                    <a:pt x="24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6033132" y="4356212"/>
              <a:ext cx="82406" cy="68408"/>
            </a:xfrm>
            <a:custGeom>
              <a:avLst/>
              <a:gdLst/>
              <a:ahLst/>
              <a:cxnLst/>
              <a:rect l="l" t="t" r="r" b="b"/>
              <a:pathLst>
                <a:path w="312" h="259" extrusionOk="0">
                  <a:moveTo>
                    <a:pt x="282" y="0"/>
                  </a:moveTo>
                  <a:cubicBezTo>
                    <a:pt x="278" y="0"/>
                    <a:pt x="275" y="1"/>
                    <a:pt x="271" y="4"/>
                  </a:cubicBezTo>
                  <a:cubicBezTo>
                    <a:pt x="180" y="69"/>
                    <a:pt x="95" y="143"/>
                    <a:pt x="15" y="223"/>
                  </a:cubicBezTo>
                  <a:cubicBezTo>
                    <a:pt x="1" y="237"/>
                    <a:pt x="15" y="258"/>
                    <a:pt x="31" y="258"/>
                  </a:cubicBezTo>
                  <a:cubicBezTo>
                    <a:pt x="35" y="258"/>
                    <a:pt x="40" y="257"/>
                    <a:pt x="44" y="253"/>
                  </a:cubicBezTo>
                  <a:cubicBezTo>
                    <a:pt x="121" y="176"/>
                    <a:pt x="205" y="102"/>
                    <a:pt x="293" y="40"/>
                  </a:cubicBezTo>
                  <a:cubicBezTo>
                    <a:pt x="312" y="28"/>
                    <a:pt x="299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6068260" y="4413791"/>
              <a:ext cx="79237" cy="67879"/>
            </a:xfrm>
            <a:custGeom>
              <a:avLst/>
              <a:gdLst/>
              <a:ahLst/>
              <a:cxnLst/>
              <a:rect l="l" t="t" r="r" b="b"/>
              <a:pathLst>
                <a:path w="300" h="257" extrusionOk="0">
                  <a:moveTo>
                    <a:pt x="268" y="1"/>
                  </a:moveTo>
                  <a:cubicBezTo>
                    <a:pt x="263" y="1"/>
                    <a:pt x="259" y="2"/>
                    <a:pt x="255" y="5"/>
                  </a:cubicBezTo>
                  <a:cubicBezTo>
                    <a:pt x="175" y="78"/>
                    <a:pt x="91" y="148"/>
                    <a:pt x="17" y="221"/>
                  </a:cubicBezTo>
                  <a:cubicBezTo>
                    <a:pt x="0" y="236"/>
                    <a:pt x="14" y="256"/>
                    <a:pt x="31" y="256"/>
                  </a:cubicBezTo>
                  <a:cubicBezTo>
                    <a:pt x="36" y="256"/>
                    <a:pt x="42" y="255"/>
                    <a:pt x="47" y="251"/>
                  </a:cubicBezTo>
                  <a:cubicBezTo>
                    <a:pt x="120" y="177"/>
                    <a:pt x="204" y="108"/>
                    <a:pt x="285" y="35"/>
                  </a:cubicBezTo>
                  <a:cubicBezTo>
                    <a:pt x="299" y="20"/>
                    <a:pt x="284" y="1"/>
                    <a:pt x="268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6" name="Google Shape;1416;p31"/>
          <p:cNvGrpSpPr/>
          <p:nvPr/>
        </p:nvGrpSpPr>
        <p:grpSpPr>
          <a:xfrm>
            <a:off x="1060616" y="2532044"/>
            <a:ext cx="2259040" cy="948203"/>
            <a:chOff x="1054930" y="2455844"/>
            <a:chExt cx="2259040" cy="948203"/>
          </a:xfrm>
        </p:grpSpPr>
        <p:sp>
          <p:nvSpPr>
            <p:cNvPr id="1417" name="Google Shape;1417;p31"/>
            <p:cNvSpPr/>
            <p:nvPr/>
          </p:nvSpPr>
          <p:spPr>
            <a:xfrm>
              <a:off x="1055723" y="2547759"/>
              <a:ext cx="2258247" cy="851267"/>
            </a:xfrm>
            <a:custGeom>
              <a:avLst/>
              <a:gdLst/>
              <a:ahLst/>
              <a:cxnLst/>
              <a:rect l="l" t="t" r="r" b="b"/>
              <a:pathLst>
                <a:path w="8550" h="3223" extrusionOk="0">
                  <a:moveTo>
                    <a:pt x="7426" y="1"/>
                  </a:moveTo>
                  <a:cubicBezTo>
                    <a:pt x="7514" y="1"/>
                    <a:pt x="7499" y="23"/>
                    <a:pt x="7539" y="88"/>
                  </a:cubicBezTo>
                  <a:lnTo>
                    <a:pt x="8521" y="1439"/>
                  </a:lnTo>
                  <a:cubicBezTo>
                    <a:pt x="8550" y="1476"/>
                    <a:pt x="8543" y="1505"/>
                    <a:pt x="8521" y="1542"/>
                  </a:cubicBezTo>
                  <a:cubicBezTo>
                    <a:pt x="8195" y="2051"/>
                    <a:pt x="7869" y="2611"/>
                    <a:pt x="7547" y="3120"/>
                  </a:cubicBezTo>
                  <a:cubicBezTo>
                    <a:pt x="7503" y="3193"/>
                    <a:pt x="7448" y="3222"/>
                    <a:pt x="7349" y="3222"/>
                  </a:cubicBezTo>
                  <a:cubicBezTo>
                    <a:pt x="5035" y="3219"/>
                    <a:pt x="2718" y="3219"/>
                    <a:pt x="404" y="3222"/>
                  </a:cubicBezTo>
                  <a:lnTo>
                    <a:pt x="294" y="3222"/>
                  </a:lnTo>
                  <a:cubicBezTo>
                    <a:pt x="294" y="3222"/>
                    <a:pt x="1" y="2893"/>
                    <a:pt x="1" y="2820"/>
                  </a:cubicBezTo>
                  <a:lnTo>
                    <a:pt x="1" y="2820"/>
                  </a:lnTo>
                  <a:cubicBezTo>
                    <a:pt x="1" y="2820"/>
                    <a:pt x="261" y="4"/>
                    <a:pt x="352" y="4"/>
                  </a:cubicBezTo>
                  <a:lnTo>
                    <a:pt x="3904" y="4"/>
                  </a:lnTo>
                  <a:cubicBezTo>
                    <a:pt x="5079" y="1"/>
                    <a:pt x="6251" y="1"/>
                    <a:pt x="7426" y="1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1054930" y="2455844"/>
              <a:ext cx="2195386" cy="851267"/>
            </a:xfrm>
            <a:custGeom>
              <a:avLst/>
              <a:gdLst/>
              <a:ahLst/>
              <a:cxnLst/>
              <a:rect l="l" t="t" r="r" b="b"/>
              <a:pathLst>
                <a:path w="8312" h="3223" extrusionOk="0">
                  <a:moveTo>
                    <a:pt x="7187" y="1"/>
                  </a:moveTo>
                  <a:cubicBezTo>
                    <a:pt x="7275" y="1"/>
                    <a:pt x="7323" y="23"/>
                    <a:pt x="7359" y="85"/>
                  </a:cubicBezTo>
                  <a:cubicBezTo>
                    <a:pt x="7645" y="565"/>
                    <a:pt x="7923" y="1044"/>
                    <a:pt x="8286" y="1487"/>
                  </a:cubicBezTo>
                  <a:cubicBezTo>
                    <a:pt x="8311" y="1516"/>
                    <a:pt x="8308" y="1560"/>
                    <a:pt x="8282" y="1590"/>
                  </a:cubicBezTo>
                  <a:cubicBezTo>
                    <a:pt x="7956" y="2099"/>
                    <a:pt x="7630" y="2608"/>
                    <a:pt x="7312" y="3120"/>
                  </a:cubicBezTo>
                  <a:cubicBezTo>
                    <a:pt x="7264" y="3193"/>
                    <a:pt x="7213" y="3223"/>
                    <a:pt x="7110" y="3223"/>
                  </a:cubicBezTo>
                  <a:cubicBezTo>
                    <a:pt x="4797" y="3219"/>
                    <a:pt x="2483" y="3219"/>
                    <a:pt x="165" y="3223"/>
                  </a:cubicBezTo>
                  <a:lnTo>
                    <a:pt x="117" y="3223"/>
                  </a:lnTo>
                  <a:cubicBezTo>
                    <a:pt x="26" y="3223"/>
                    <a:pt x="0" y="3201"/>
                    <a:pt x="0" y="3127"/>
                  </a:cubicBezTo>
                  <a:lnTo>
                    <a:pt x="0" y="96"/>
                  </a:lnTo>
                  <a:cubicBezTo>
                    <a:pt x="0" y="19"/>
                    <a:pt x="22" y="1"/>
                    <a:pt x="114" y="1"/>
                  </a:cubicBezTo>
                  <a:lnTo>
                    <a:pt x="3665" y="1"/>
                  </a:lnTo>
                  <a:cubicBezTo>
                    <a:pt x="4840" y="1"/>
                    <a:pt x="6016" y="1"/>
                    <a:pt x="7187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2953979" y="3300247"/>
              <a:ext cx="79765" cy="91386"/>
            </a:xfrm>
            <a:custGeom>
              <a:avLst/>
              <a:gdLst/>
              <a:ahLst/>
              <a:cxnLst/>
              <a:rect l="l" t="t" r="r" b="b"/>
              <a:pathLst>
                <a:path w="302" h="346" extrusionOk="0">
                  <a:moveTo>
                    <a:pt x="30" y="0"/>
                  </a:moveTo>
                  <a:cubicBezTo>
                    <a:pt x="11" y="0"/>
                    <a:pt x="1" y="28"/>
                    <a:pt x="19" y="40"/>
                  </a:cubicBezTo>
                  <a:cubicBezTo>
                    <a:pt x="125" y="110"/>
                    <a:pt x="210" y="212"/>
                    <a:pt x="261" y="337"/>
                  </a:cubicBezTo>
                  <a:cubicBezTo>
                    <a:pt x="264" y="343"/>
                    <a:pt x="269" y="346"/>
                    <a:pt x="275" y="346"/>
                  </a:cubicBezTo>
                  <a:cubicBezTo>
                    <a:pt x="287" y="346"/>
                    <a:pt x="302" y="330"/>
                    <a:pt x="294" y="315"/>
                  </a:cubicBezTo>
                  <a:cubicBezTo>
                    <a:pt x="243" y="187"/>
                    <a:pt x="155" y="81"/>
                    <a:pt x="41" y="4"/>
                  </a:cubicBezTo>
                  <a:cubicBezTo>
                    <a:pt x="37" y="1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1143676" y="3305265"/>
              <a:ext cx="44901" cy="89538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27" y="0"/>
                  </a:moveTo>
                  <a:cubicBezTo>
                    <a:pt x="14" y="0"/>
                    <a:pt x="1" y="15"/>
                    <a:pt x="8" y="32"/>
                  </a:cubicBezTo>
                  <a:cubicBezTo>
                    <a:pt x="49" y="127"/>
                    <a:pt x="82" y="230"/>
                    <a:pt x="126" y="329"/>
                  </a:cubicBezTo>
                  <a:cubicBezTo>
                    <a:pt x="130" y="336"/>
                    <a:pt x="137" y="339"/>
                    <a:pt x="143" y="339"/>
                  </a:cubicBezTo>
                  <a:cubicBezTo>
                    <a:pt x="157" y="339"/>
                    <a:pt x="170" y="324"/>
                    <a:pt x="162" y="307"/>
                  </a:cubicBezTo>
                  <a:cubicBezTo>
                    <a:pt x="118" y="212"/>
                    <a:pt x="85" y="109"/>
                    <a:pt x="41" y="10"/>
                  </a:cubicBezTo>
                  <a:cubicBezTo>
                    <a:pt x="38" y="3"/>
                    <a:pt x="32" y="0"/>
                    <a:pt x="2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1217630" y="3299455"/>
              <a:ext cx="44637" cy="94820"/>
            </a:xfrm>
            <a:custGeom>
              <a:avLst/>
              <a:gdLst/>
              <a:ahLst/>
              <a:cxnLst/>
              <a:rect l="l" t="t" r="r" b="b"/>
              <a:pathLst>
                <a:path w="169" h="359" extrusionOk="0">
                  <a:moveTo>
                    <a:pt x="23" y="1"/>
                  </a:moveTo>
                  <a:cubicBezTo>
                    <a:pt x="12" y="1"/>
                    <a:pt x="1" y="10"/>
                    <a:pt x="3" y="25"/>
                  </a:cubicBezTo>
                  <a:cubicBezTo>
                    <a:pt x="32" y="135"/>
                    <a:pt x="84" y="237"/>
                    <a:pt x="124" y="343"/>
                  </a:cubicBezTo>
                  <a:cubicBezTo>
                    <a:pt x="127" y="354"/>
                    <a:pt x="135" y="358"/>
                    <a:pt x="143" y="358"/>
                  </a:cubicBezTo>
                  <a:cubicBezTo>
                    <a:pt x="156" y="358"/>
                    <a:pt x="169" y="348"/>
                    <a:pt x="164" y="332"/>
                  </a:cubicBezTo>
                  <a:cubicBezTo>
                    <a:pt x="124" y="226"/>
                    <a:pt x="73" y="124"/>
                    <a:pt x="43" y="14"/>
                  </a:cubicBezTo>
                  <a:cubicBezTo>
                    <a:pt x="39" y="5"/>
                    <a:pt x="31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1293962" y="3305529"/>
              <a:ext cx="34864" cy="92443"/>
            </a:xfrm>
            <a:custGeom>
              <a:avLst/>
              <a:gdLst/>
              <a:ahLst/>
              <a:cxnLst/>
              <a:rect l="l" t="t" r="r" b="b"/>
              <a:pathLst>
                <a:path w="132" h="350" extrusionOk="0">
                  <a:moveTo>
                    <a:pt x="28" y="0"/>
                  </a:moveTo>
                  <a:cubicBezTo>
                    <a:pt x="14" y="0"/>
                    <a:pt x="0" y="16"/>
                    <a:pt x="11" y="31"/>
                  </a:cubicBezTo>
                  <a:cubicBezTo>
                    <a:pt x="36" y="75"/>
                    <a:pt x="55" y="123"/>
                    <a:pt x="69" y="174"/>
                  </a:cubicBezTo>
                  <a:cubicBezTo>
                    <a:pt x="80" y="225"/>
                    <a:pt x="88" y="277"/>
                    <a:pt x="88" y="328"/>
                  </a:cubicBezTo>
                  <a:cubicBezTo>
                    <a:pt x="88" y="342"/>
                    <a:pt x="98" y="350"/>
                    <a:pt x="109" y="350"/>
                  </a:cubicBezTo>
                  <a:cubicBezTo>
                    <a:pt x="120" y="350"/>
                    <a:pt x="131" y="342"/>
                    <a:pt x="131" y="328"/>
                  </a:cubicBezTo>
                  <a:cubicBezTo>
                    <a:pt x="128" y="273"/>
                    <a:pt x="120" y="218"/>
                    <a:pt x="106" y="163"/>
                  </a:cubicBezTo>
                  <a:cubicBezTo>
                    <a:pt x="95" y="108"/>
                    <a:pt x="73" y="57"/>
                    <a:pt x="44" y="9"/>
                  </a:cubicBezTo>
                  <a:cubicBezTo>
                    <a:pt x="39" y="3"/>
                    <a:pt x="33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1367388" y="3308963"/>
              <a:ext cx="45165" cy="89009"/>
            </a:xfrm>
            <a:custGeom>
              <a:avLst/>
              <a:gdLst/>
              <a:ahLst/>
              <a:cxnLst/>
              <a:rect l="l" t="t" r="r" b="b"/>
              <a:pathLst>
                <a:path w="171" h="337" extrusionOk="0">
                  <a:moveTo>
                    <a:pt x="27" y="0"/>
                  </a:moveTo>
                  <a:cubicBezTo>
                    <a:pt x="14" y="0"/>
                    <a:pt x="1" y="16"/>
                    <a:pt x="11" y="29"/>
                  </a:cubicBezTo>
                  <a:cubicBezTo>
                    <a:pt x="66" y="121"/>
                    <a:pt x="106" y="220"/>
                    <a:pt x="128" y="322"/>
                  </a:cubicBezTo>
                  <a:cubicBezTo>
                    <a:pt x="131" y="332"/>
                    <a:pt x="138" y="337"/>
                    <a:pt x="146" y="337"/>
                  </a:cubicBezTo>
                  <a:cubicBezTo>
                    <a:pt x="158" y="337"/>
                    <a:pt x="171" y="327"/>
                    <a:pt x="168" y="311"/>
                  </a:cubicBezTo>
                  <a:cubicBezTo>
                    <a:pt x="143" y="205"/>
                    <a:pt x="102" y="102"/>
                    <a:pt x="44" y="11"/>
                  </a:cubicBezTo>
                  <a:cubicBezTo>
                    <a:pt x="39" y="3"/>
                    <a:pt x="33" y="0"/>
                    <a:pt x="2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1431306" y="3305529"/>
              <a:ext cx="29053" cy="89009"/>
            </a:xfrm>
            <a:custGeom>
              <a:avLst/>
              <a:gdLst/>
              <a:ahLst/>
              <a:cxnLst/>
              <a:rect l="l" t="t" r="r" b="b"/>
              <a:pathLst>
                <a:path w="110" h="337" extrusionOk="0">
                  <a:moveTo>
                    <a:pt x="26" y="1"/>
                  </a:moveTo>
                  <a:cubicBezTo>
                    <a:pt x="13" y="1"/>
                    <a:pt x="0" y="10"/>
                    <a:pt x="7" y="24"/>
                  </a:cubicBezTo>
                  <a:cubicBezTo>
                    <a:pt x="36" y="123"/>
                    <a:pt x="58" y="222"/>
                    <a:pt x="65" y="320"/>
                  </a:cubicBezTo>
                  <a:cubicBezTo>
                    <a:pt x="68" y="329"/>
                    <a:pt x="76" y="336"/>
                    <a:pt x="85" y="336"/>
                  </a:cubicBezTo>
                  <a:cubicBezTo>
                    <a:pt x="87" y="336"/>
                    <a:pt x="89" y="336"/>
                    <a:pt x="91" y="335"/>
                  </a:cubicBezTo>
                  <a:cubicBezTo>
                    <a:pt x="102" y="331"/>
                    <a:pt x="109" y="320"/>
                    <a:pt x="106" y="309"/>
                  </a:cubicBezTo>
                  <a:cubicBezTo>
                    <a:pt x="95" y="211"/>
                    <a:pt x="76" y="112"/>
                    <a:pt x="47" y="13"/>
                  </a:cubicBezTo>
                  <a:cubicBezTo>
                    <a:pt x="43" y="5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1489414" y="3302096"/>
              <a:ext cx="30374" cy="99046"/>
            </a:xfrm>
            <a:custGeom>
              <a:avLst/>
              <a:gdLst/>
              <a:ahLst/>
              <a:cxnLst/>
              <a:rect l="l" t="t" r="r" b="b"/>
              <a:pathLst>
                <a:path w="115" h="375" extrusionOk="0">
                  <a:moveTo>
                    <a:pt x="26" y="0"/>
                  </a:moveTo>
                  <a:cubicBezTo>
                    <a:pt x="14" y="0"/>
                    <a:pt x="1" y="10"/>
                    <a:pt x="3" y="26"/>
                  </a:cubicBezTo>
                  <a:cubicBezTo>
                    <a:pt x="28" y="139"/>
                    <a:pt x="50" y="249"/>
                    <a:pt x="72" y="359"/>
                  </a:cubicBezTo>
                  <a:cubicBezTo>
                    <a:pt x="74" y="370"/>
                    <a:pt x="82" y="375"/>
                    <a:pt x="90" y="375"/>
                  </a:cubicBezTo>
                  <a:cubicBezTo>
                    <a:pt x="102" y="375"/>
                    <a:pt x="115" y="365"/>
                    <a:pt x="113" y="348"/>
                  </a:cubicBezTo>
                  <a:cubicBezTo>
                    <a:pt x="87" y="238"/>
                    <a:pt x="65" y="128"/>
                    <a:pt x="43" y="15"/>
                  </a:cubicBezTo>
                  <a:cubicBezTo>
                    <a:pt x="42" y="5"/>
                    <a:pt x="34" y="0"/>
                    <a:pt x="2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1562840" y="3303945"/>
              <a:ext cx="36713" cy="92443"/>
            </a:xfrm>
            <a:custGeom>
              <a:avLst/>
              <a:gdLst/>
              <a:ahLst/>
              <a:cxnLst/>
              <a:rect l="l" t="t" r="r" b="b"/>
              <a:pathLst>
                <a:path w="139" h="350" extrusionOk="0">
                  <a:moveTo>
                    <a:pt x="25" y="1"/>
                  </a:moveTo>
                  <a:cubicBezTo>
                    <a:pt x="13" y="1"/>
                    <a:pt x="1" y="11"/>
                    <a:pt x="3" y="26"/>
                  </a:cubicBezTo>
                  <a:cubicBezTo>
                    <a:pt x="25" y="129"/>
                    <a:pt x="58" y="235"/>
                    <a:pt x="95" y="334"/>
                  </a:cubicBezTo>
                  <a:cubicBezTo>
                    <a:pt x="98" y="343"/>
                    <a:pt x="106" y="349"/>
                    <a:pt x="114" y="349"/>
                  </a:cubicBezTo>
                  <a:cubicBezTo>
                    <a:pt x="116" y="349"/>
                    <a:pt x="118" y="349"/>
                    <a:pt x="120" y="348"/>
                  </a:cubicBezTo>
                  <a:cubicBezTo>
                    <a:pt x="131" y="345"/>
                    <a:pt x="139" y="334"/>
                    <a:pt x="135" y="323"/>
                  </a:cubicBezTo>
                  <a:cubicBezTo>
                    <a:pt x="95" y="224"/>
                    <a:pt x="65" y="118"/>
                    <a:pt x="43" y="15"/>
                  </a:cubicBezTo>
                  <a:cubicBezTo>
                    <a:pt x="40" y="5"/>
                    <a:pt x="33" y="1"/>
                    <a:pt x="25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1634153" y="3299983"/>
              <a:ext cx="16376" cy="90858"/>
            </a:xfrm>
            <a:custGeom>
              <a:avLst/>
              <a:gdLst/>
              <a:ahLst/>
              <a:cxnLst/>
              <a:rect l="l" t="t" r="r" b="b"/>
              <a:pathLst>
                <a:path w="62" h="344" extrusionOk="0">
                  <a:moveTo>
                    <a:pt x="23" y="1"/>
                  </a:moveTo>
                  <a:cubicBezTo>
                    <a:pt x="12" y="1"/>
                    <a:pt x="2" y="8"/>
                    <a:pt x="4" y="23"/>
                  </a:cubicBezTo>
                  <a:cubicBezTo>
                    <a:pt x="0" y="125"/>
                    <a:pt x="4" y="228"/>
                    <a:pt x="19" y="330"/>
                  </a:cubicBezTo>
                  <a:cubicBezTo>
                    <a:pt x="22" y="339"/>
                    <a:pt x="29" y="343"/>
                    <a:pt x="37" y="343"/>
                  </a:cubicBezTo>
                  <a:cubicBezTo>
                    <a:pt x="49" y="343"/>
                    <a:pt x="61" y="335"/>
                    <a:pt x="59" y="319"/>
                  </a:cubicBezTo>
                  <a:cubicBezTo>
                    <a:pt x="44" y="221"/>
                    <a:pt x="41" y="122"/>
                    <a:pt x="44" y="23"/>
                  </a:cubicBezTo>
                  <a:cubicBezTo>
                    <a:pt x="44" y="8"/>
                    <a:pt x="33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1690148" y="3305001"/>
              <a:ext cx="32487" cy="92971"/>
            </a:xfrm>
            <a:custGeom>
              <a:avLst/>
              <a:gdLst/>
              <a:ahLst/>
              <a:cxnLst/>
              <a:rect l="l" t="t" r="r" b="b"/>
              <a:pathLst>
                <a:path w="123" h="352" extrusionOk="0">
                  <a:moveTo>
                    <a:pt x="19" y="0"/>
                  </a:moveTo>
                  <a:cubicBezTo>
                    <a:pt x="8" y="4"/>
                    <a:pt x="1" y="15"/>
                    <a:pt x="4" y="26"/>
                  </a:cubicBezTo>
                  <a:cubicBezTo>
                    <a:pt x="23" y="132"/>
                    <a:pt x="48" y="235"/>
                    <a:pt x="78" y="337"/>
                  </a:cubicBezTo>
                  <a:cubicBezTo>
                    <a:pt x="81" y="347"/>
                    <a:pt x="89" y="352"/>
                    <a:pt x="97" y="352"/>
                  </a:cubicBezTo>
                  <a:cubicBezTo>
                    <a:pt x="109" y="352"/>
                    <a:pt x="122" y="342"/>
                    <a:pt x="118" y="326"/>
                  </a:cubicBezTo>
                  <a:cubicBezTo>
                    <a:pt x="85" y="224"/>
                    <a:pt x="59" y="121"/>
                    <a:pt x="41" y="15"/>
                  </a:cubicBezTo>
                  <a:cubicBezTo>
                    <a:pt x="41" y="4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1757763" y="3305001"/>
              <a:ext cx="26148" cy="92971"/>
            </a:xfrm>
            <a:custGeom>
              <a:avLst/>
              <a:gdLst/>
              <a:ahLst/>
              <a:cxnLst/>
              <a:rect l="l" t="t" r="r" b="b"/>
              <a:pathLst>
                <a:path w="99" h="352" extrusionOk="0">
                  <a:moveTo>
                    <a:pt x="25" y="0"/>
                  </a:moveTo>
                  <a:cubicBezTo>
                    <a:pt x="13" y="0"/>
                    <a:pt x="0" y="10"/>
                    <a:pt x="5" y="26"/>
                  </a:cubicBezTo>
                  <a:cubicBezTo>
                    <a:pt x="30" y="128"/>
                    <a:pt x="45" y="227"/>
                    <a:pt x="56" y="330"/>
                  </a:cubicBezTo>
                  <a:cubicBezTo>
                    <a:pt x="56" y="344"/>
                    <a:pt x="67" y="352"/>
                    <a:pt x="77" y="352"/>
                  </a:cubicBezTo>
                  <a:cubicBezTo>
                    <a:pt x="88" y="352"/>
                    <a:pt x="98" y="344"/>
                    <a:pt x="96" y="330"/>
                  </a:cubicBezTo>
                  <a:cubicBezTo>
                    <a:pt x="85" y="224"/>
                    <a:pt x="71" y="121"/>
                    <a:pt x="41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1821153" y="3308699"/>
              <a:ext cx="27997" cy="84783"/>
            </a:xfrm>
            <a:custGeom>
              <a:avLst/>
              <a:gdLst/>
              <a:ahLst/>
              <a:cxnLst/>
              <a:rect l="l" t="t" r="r" b="b"/>
              <a:pathLst>
                <a:path w="106" h="321" extrusionOk="0">
                  <a:moveTo>
                    <a:pt x="26" y="1"/>
                  </a:moveTo>
                  <a:cubicBezTo>
                    <a:pt x="14" y="1"/>
                    <a:pt x="0" y="11"/>
                    <a:pt x="3" y="27"/>
                  </a:cubicBezTo>
                  <a:cubicBezTo>
                    <a:pt x="21" y="118"/>
                    <a:pt x="61" y="206"/>
                    <a:pt x="58" y="301"/>
                  </a:cubicBezTo>
                  <a:cubicBezTo>
                    <a:pt x="58" y="314"/>
                    <a:pt x="67" y="320"/>
                    <a:pt x="76" y="320"/>
                  </a:cubicBezTo>
                  <a:cubicBezTo>
                    <a:pt x="86" y="320"/>
                    <a:pt x="96" y="314"/>
                    <a:pt x="98" y="301"/>
                  </a:cubicBezTo>
                  <a:cubicBezTo>
                    <a:pt x="105" y="202"/>
                    <a:pt x="61" y="111"/>
                    <a:pt x="43" y="16"/>
                  </a:cubicBezTo>
                  <a:cubicBezTo>
                    <a:pt x="41" y="5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1893259" y="3310548"/>
              <a:ext cx="22450" cy="83727"/>
            </a:xfrm>
            <a:custGeom>
              <a:avLst/>
              <a:gdLst/>
              <a:ahLst/>
              <a:cxnLst/>
              <a:rect l="l" t="t" r="r" b="b"/>
              <a:pathLst>
                <a:path w="85" h="317" extrusionOk="0">
                  <a:moveTo>
                    <a:pt x="21" y="0"/>
                  </a:moveTo>
                  <a:cubicBezTo>
                    <a:pt x="19" y="0"/>
                    <a:pt x="17" y="1"/>
                    <a:pt x="15" y="1"/>
                  </a:cubicBezTo>
                  <a:cubicBezTo>
                    <a:pt x="4" y="1"/>
                    <a:pt x="1" y="16"/>
                    <a:pt x="1" y="27"/>
                  </a:cubicBezTo>
                  <a:cubicBezTo>
                    <a:pt x="15" y="118"/>
                    <a:pt x="8" y="214"/>
                    <a:pt x="41" y="301"/>
                  </a:cubicBezTo>
                  <a:cubicBezTo>
                    <a:pt x="44" y="312"/>
                    <a:pt x="52" y="316"/>
                    <a:pt x="60" y="316"/>
                  </a:cubicBezTo>
                  <a:cubicBezTo>
                    <a:pt x="72" y="316"/>
                    <a:pt x="84" y="306"/>
                    <a:pt x="77" y="290"/>
                  </a:cubicBezTo>
                  <a:cubicBezTo>
                    <a:pt x="48" y="199"/>
                    <a:pt x="56" y="107"/>
                    <a:pt x="41" y="16"/>
                  </a:cubicBezTo>
                  <a:cubicBezTo>
                    <a:pt x="38" y="7"/>
                    <a:pt x="30" y="0"/>
                    <a:pt x="2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1950309" y="3306850"/>
              <a:ext cx="24563" cy="86368"/>
            </a:xfrm>
            <a:custGeom>
              <a:avLst/>
              <a:gdLst/>
              <a:ahLst/>
              <a:cxnLst/>
              <a:rect l="l" t="t" r="r" b="b"/>
              <a:pathLst>
                <a:path w="93" h="327" extrusionOk="0">
                  <a:moveTo>
                    <a:pt x="21" y="1"/>
                  </a:moveTo>
                  <a:cubicBezTo>
                    <a:pt x="11" y="1"/>
                    <a:pt x="1" y="8"/>
                    <a:pt x="1" y="23"/>
                  </a:cubicBezTo>
                  <a:lnTo>
                    <a:pt x="4" y="23"/>
                  </a:lnTo>
                  <a:cubicBezTo>
                    <a:pt x="8" y="118"/>
                    <a:pt x="23" y="217"/>
                    <a:pt x="48" y="312"/>
                  </a:cubicBezTo>
                  <a:cubicBezTo>
                    <a:pt x="51" y="322"/>
                    <a:pt x="59" y="326"/>
                    <a:pt x="67" y="326"/>
                  </a:cubicBezTo>
                  <a:cubicBezTo>
                    <a:pt x="80" y="326"/>
                    <a:pt x="93" y="316"/>
                    <a:pt x="88" y="301"/>
                  </a:cubicBezTo>
                  <a:cubicBezTo>
                    <a:pt x="63" y="209"/>
                    <a:pt x="48" y="114"/>
                    <a:pt x="45" y="23"/>
                  </a:cubicBezTo>
                  <a:cubicBezTo>
                    <a:pt x="43" y="8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2886627" y="3308963"/>
              <a:ext cx="63389" cy="89009"/>
            </a:xfrm>
            <a:custGeom>
              <a:avLst/>
              <a:gdLst/>
              <a:ahLst/>
              <a:cxnLst/>
              <a:rect l="l" t="t" r="r" b="b"/>
              <a:pathLst>
                <a:path w="240" h="337" extrusionOk="0">
                  <a:moveTo>
                    <a:pt x="30" y="0"/>
                  </a:moveTo>
                  <a:cubicBezTo>
                    <a:pt x="15" y="0"/>
                    <a:pt x="0" y="16"/>
                    <a:pt x="11" y="29"/>
                  </a:cubicBezTo>
                  <a:cubicBezTo>
                    <a:pt x="73" y="128"/>
                    <a:pt x="172" y="205"/>
                    <a:pt x="197" y="322"/>
                  </a:cubicBezTo>
                  <a:cubicBezTo>
                    <a:pt x="199" y="332"/>
                    <a:pt x="206" y="337"/>
                    <a:pt x="214" y="337"/>
                  </a:cubicBezTo>
                  <a:cubicBezTo>
                    <a:pt x="226" y="337"/>
                    <a:pt x="240" y="327"/>
                    <a:pt x="238" y="311"/>
                  </a:cubicBezTo>
                  <a:cubicBezTo>
                    <a:pt x="212" y="190"/>
                    <a:pt x="109" y="110"/>
                    <a:pt x="47" y="11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2813201" y="3301568"/>
              <a:ext cx="59956" cy="98782"/>
            </a:xfrm>
            <a:custGeom>
              <a:avLst/>
              <a:gdLst/>
              <a:ahLst/>
              <a:cxnLst/>
              <a:rect l="l" t="t" r="r" b="b"/>
              <a:pathLst>
                <a:path w="227" h="374" extrusionOk="0">
                  <a:moveTo>
                    <a:pt x="30" y="0"/>
                  </a:moveTo>
                  <a:cubicBezTo>
                    <a:pt x="15" y="0"/>
                    <a:pt x="0" y="15"/>
                    <a:pt x="10" y="28"/>
                  </a:cubicBezTo>
                  <a:cubicBezTo>
                    <a:pt x="84" y="130"/>
                    <a:pt x="124" y="251"/>
                    <a:pt x="182" y="365"/>
                  </a:cubicBezTo>
                  <a:cubicBezTo>
                    <a:pt x="187" y="371"/>
                    <a:pt x="193" y="374"/>
                    <a:pt x="198" y="374"/>
                  </a:cubicBezTo>
                  <a:cubicBezTo>
                    <a:pt x="213" y="374"/>
                    <a:pt x="227" y="358"/>
                    <a:pt x="219" y="343"/>
                  </a:cubicBezTo>
                  <a:cubicBezTo>
                    <a:pt x="160" y="233"/>
                    <a:pt x="120" y="112"/>
                    <a:pt x="47" y="10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2757999" y="3303945"/>
              <a:ext cx="50976" cy="100102"/>
            </a:xfrm>
            <a:custGeom>
              <a:avLst/>
              <a:gdLst/>
              <a:ahLst/>
              <a:cxnLst/>
              <a:rect l="l" t="t" r="r" b="b"/>
              <a:pathLst>
                <a:path w="193" h="379" extrusionOk="0">
                  <a:moveTo>
                    <a:pt x="25" y="1"/>
                  </a:moveTo>
                  <a:cubicBezTo>
                    <a:pt x="12" y="1"/>
                    <a:pt x="0" y="11"/>
                    <a:pt x="7" y="26"/>
                  </a:cubicBezTo>
                  <a:cubicBezTo>
                    <a:pt x="51" y="140"/>
                    <a:pt x="117" y="246"/>
                    <a:pt x="150" y="367"/>
                  </a:cubicBezTo>
                  <a:cubicBezTo>
                    <a:pt x="154" y="375"/>
                    <a:pt x="161" y="379"/>
                    <a:pt x="169" y="379"/>
                  </a:cubicBezTo>
                  <a:cubicBezTo>
                    <a:pt x="181" y="379"/>
                    <a:pt x="192" y="369"/>
                    <a:pt x="190" y="356"/>
                  </a:cubicBezTo>
                  <a:cubicBezTo>
                    <a:pt x="157" y="235"/>
                    <a:pt x="91" y="129"/>
                    <a:pt x="47" y="15"/>
                  </a:cubicBezTo>
                  <a:cubicBezTo>
                    <a:pt x="43" y="5"/>
                    <a:pt x="34" y="1"/>
                    <a:pt x="25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2686422" y="3306322"/>
              <a:ext cx="51504" cy="87953"/>
            </a:xfrm>
            <a:custGeom>
              <a:avLst/>
              <a:gdLst/>
              <a:ahLst/>
              <a:cxnLst/>
              <a:rect l="l" t="t" r="r" b="b"/>
              <a:pathLst>
                <a:path w="195" h="333" extrusionOk="0">
                  <a:moveTo>
                    <a:pt x="31" y="1"/>
                  </a:moveTo>
                  <a:cubicBezTo>
                    <a:pt x="16" y="1"/>
                    <a:pt x="0" y="16"/>
                    <a:pt x="11" y="32"/>
                  </a:cubicBezTo>
                  <a:cubicBezTo>
                    <a:pt x="69" y="123"/>
                    <a:pt x="113" y="219"/>
                    <a:pt x="150" y="317"/>
                  </a:cubicBezTo>
                  <a:cubicBezTo>
                    <a:pt x="153" y="328"/>
                    <a:pt x="161" y="332"/>
                    <a:pt x="169" y="332"/>
                  </a:cubicBezTo>
                  <a:cubicBezTo>
                    <a:pt x="182" y="332"/>
                    <a:pt x="195" y="322"/>
                    <a:pt x="190" y="306"/>
                  </a:cubicBezTo>
                  <a:cubicBezTo>
                    <a:pt x="154" y="204"/>
                    <a:pt x="106" y="105"/>
                    <a:pt x="47" y="10"/>
                  </a:cubicBezTo>
                  <a:cubicBezTo>
                    <a:pt x="43" y="3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2632012" y="3308435"/>
              <a:ext cx="41995" cy="87953"/>
            </a:xfrm>
            <a:custGeom>
              <a:avLst/>
              <a:gdLst/>
              <a:ahLst/>
              <a:cxnLst/>
              <a:rect l="l" t="t" r="r" b="b"/>
              <a:pathLst>
                <a:path w="159" h="333" extrusionOk="0">
                  <a:moveTo>
                    <a:pt x="21" y="1"/>
                  </a:moveTo>
                  <a:cubicBezTo>
                    <a:pt x="19" y="1"/>
                    <a:pt x="17" y="1"/>
                    <a:pt x="15" y="2"/>
                  </a:cubicBezTo>
                  <a:cubicBezTo>
                    <a:pt x="4" y="6"/>
                    <a:pt x="1" y="17"/>
                    <a:pt x="4" y="28"/>
                  </a:cubicBezTo>
                  <a:cubicBezTo>
                    <a:pt x="19" y="130"/>
                    <a:pt x="78" y="222"/>
                    <a:pt x="114" y="317"/>
                  </a:cubicBezTo>
                  <a:cubicBezTo>
                    <a:pt x="117" y="326"/>
                    <a:pt x="125" y="332"/>
                    <a:pt x="134" y="332"/>
                  </a:cubicBezTo>
                  <a:cubicBezTo>
                    <a:pt x="136" y="332"/>
                    <a:pt x="138" y="332"/>
                    <a:pt x="140" y="331"/>
                  </a:cubicBezTo>
                  <a:cubicBezTo>
                    <a:pt x="151" y="328"/>
                    <a:pt x="158" y="317"/>
                    <a:pt x="155" y="306"/>
                  </a:cubicBezTo>
                  <a:cubicBezTo>
                    <a:pt x="114" y="211"/>
                    <a:pt x="59" y="119"/>
                    <a:pt x="41" y="17"/>
                  </a:cubicBezTo>
                  <a:cubicBezTo>
                    <a:pt x="38" y="8"/>
                    <a:pt x="30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2574433" y="3304473"/>
              <a:ext cx="41467" cy="96141"/>
            </a:xfrm>
            <a:custGeom>
              <a:avLst/>
              <a:gdLst/>
              <a:ahLst/>
              <a:cxnLst/>
              <a:rect l="l" t="t" r="r" b="b"/>
              <a:pathLst>
                <a:path w="157" h="364" extrusionOk="0">
                  <a:moveTo>
                    <a:pt x="23" y="0"/>
                  </a:moveTo>
                  <a:cubicBezTo>
                    <a:pt x="11" y="0"/>
                    <a:pt x="1" y="9"/>
                    <a:pt x="3" y="24"/>
                  </a:cubicBezTo>
                  <a:cubicBezTo>
                    <a:pt x="32" y="134"/>
                    <a:pt x="83" y="240"/>
                    <a:pt x="116" y="350"/>
                  </a:cubicBezTo>
                  <a:cubicBezTo>
                    <a:pt x="119" y="359"/>
                    <a:pt x="126" y="363"/>
                    <a:pt x="134" y="363"/>
                  </a:cubicBezTo>
                  <a:cubicBezTo>
                    <a:pt x="145" y="363"/>
                    <a:pt x="157" y="354"/>
                    <a:pt x="157" y="339"/>
                  </a:cubicBezTo>
                  <a:cubicBezTo>
                    <a:pt x="124" y="229"/>
                    <a:pt x="72" y="123"/>
                    <a:pt x="43" y="13"/>
                  </a:cubicBezTo>
                  <a:cubicBezTo>
                    <a:pt x="39" y="4"/>
                    <a:pt x="30" y="0"/>
                    <a:pt x="2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2503384" y="3298926"/>
              <a:ext cx="30374" cy="101159"/>
            </a:xfrm>
            <a:custGeom>
              <a:avLst/>
              <a:gdLst/>
              <a:ahLst/>
              <a:cxnLst/>
              <a:rect l="l" t="t" r="r" b="b"/>
              <a:pathLst>
                <a:path w="115" h="383" extrusionOk="0">
                  <a:moveTo>
                    <a:pt x="28" y="0"/>
                  </a:moveTo>
                  <a:cubicBezTo>
                    <a:pt x="18" y="0"/>
                    <a:pt x="8" y="7"/>
                    <a:pt x="8" y="20"/>
                  </a:cubicBezTo>
                  <a:cubicBezTo>
                    <a:pt x="1" y="140"/>
                    <a:pt x="74" y="243"/>
                    <a:pt x="74" y="360"/>
                  </a:cubicBezTo>
                  <a:cubicBezTo>
                    <a:pt x="74" y="375"/>
                    <a:pt x="84" y="382"/>
                    <a:pt x="94" y="382"/>
                  </a:cubicBezTo>
                  <a:cubicBezTo>
                    <a:pt x="104" y="382"/>
                    <a:pt x="114" y="375"/>
                    <a:pt x="114" y="360"/>
                  </a:cubicBezTo>
                  <a:cubicBezTo>
                    <a:pt x="114" y="243"/>
                    <a:pt x="41" y="137"/>
                    <a:pt x="48" y="20"/>
                  </a:cubicBezTo>
                  <a:cubicBezTo>
                    <a:pt x="48" y="7"/>
                    <a:pt x="38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2436561" y="3303416"/>
              <a:ext cx="37505" cy="100631"/>
            </a:xfrm>
            <a:custGeom>
              <a:avLst/>
              <a:gdLst/>
              <a:ahLst/>
              <a:cxnLst/>
              <a:rect l="l" t="t" r="r" b="b"/>
              <a:pathLst>
                <a:path w="142" h="381" extrusionOk="0">
                  <a:moveTo>
                    <a:pt x="30" y="0"/>
                  </a:moveTo>
                  <a:cubicBezTo>
                    <a:pt x="16" y="0"/>
                    <a:pt x="1" y="14"/>
                    <a:pt x="9" y="32"/>
                  </a:cubicBezTo>
                  <a:cubicBezTo>
                    <a:pt x="56" y="138"/>
                    <a:pt x="52" y="259"/>
                    <a:pt x="96" y="369"/>
                  </a:cubicBezTo>
                  <a:cubicBezTo>
                    <a:pt x="99" y="377"/>
                    <a:pt x="107" y="381"/>
                    <a:pt x="115" y="381"/>
                  </a:cubicBezTo>
                  <a:cubicBezTo>
                    <a:pt x="128" y="381"/>
                    <a:pt x="141" y="371"/>
                    <a:pt x="137" y="358"/>
                  </a:cubicBezTo>
                  <a:cubicBezTo>
                    <a:pt x="89" y="244"/>
                    <a:pt x="93" y="120"/>
                    <a:pt x="45" y="10"/>
                  </a:cubicBezTo>
                  <a:cubicBezTo>
                    <a:pt x="42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2383208" y="3302624"/>
              <a:ext cx="36449" cy="95612"/>
            </a:xfrm>
            <a:custGeom>
              <a:avLst/>
              <a:gdLst/>
              <a:ahLst/>
              <a:cxnLst/>
              <a:rect l="l" t="t" r="r" b="b"/>
              <a:pathLst>
                <a:path w="138" h="362" extrusionOk="0">
                  <a:moveTo>
                    <a:pt x="26" y="1"/>
                  </a:moveTo>
                  <a:cubicBezTo>
                    <a:pt x="13" y="1"/>
                    <a:pt x="1" y="10"/>
                    <a:pt x="5" y="24"/>
                  </a:cubicBezTo>
                  <a:cubicBezTo>
                    <a:pt x="49" y="126"/>
                    <a:pt x="79" y="233"/>
                    <a:pt x="97" y="342"/>
                  </a:cubicBezTo>
                  <a:cubicBezTo>
                    <a:pt x="97" y="355"/>
                    <a:pt x="107" y="362"/>
                    <a:pt x="117" y="362"/>
                  </a:cubicBezTo>
                  <a:cubicBezTo>
                    <a:pt x="127" y="362"/>
                    <a:pt x="137" y="355"/>
                    <a:pt x="137" y="342"/>
                  </a:cubicBezTo>
                  <a:cubicBezTo>
                    <a:pt x="119" y="229"/>
                    <a:pt x="90" y="119"/>
                    <a:pt x="46" y="13"/>
                  </a:cubicBezTo>
                  <a:cubicBezTo>
                    <a:pt x="42" y="5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2334081" y="3305001"/>
              <a:ext cx="24035" cy="89538"/>
            </a:xfrm>
            <a:custGeom>
              <a:avLst/>
              <a:gdLst/>
              <a:ahLst/>
              <a:cxnLst/>
              <a:rect l="l" t="t" r="r" b="b"/>
              <a:pathLst>
                <a:path w="91" h="339" extrusionOk="0">
                  <a:moveTo>
                    <a:pt x="25" y="0"/>
                  </a:moveTo>
                  <a:cubicBezTo>
                    <a:pt x="13" y="0"/>
                    <a:pt x="0" y="10"/>
                    <a:pt x="5" y="26"/>
                  </a:cubicBezTo>
                  <a:lnTo>
                    <a:pt x="1" y="26"/>
                  </a:lnTo>
                  <a:cubicBezTo>
                    <a:pt x="23" y="125"/>
                    <a:pt x="41" y="220"/>
                    <a:pt x="49" y="319"/>
                  </a:cubicBezTo>
                  <a:cubicBezTo>
                    <a:pt x="49" y="332"/>
                    <a:pt x="60" y="338"/>
                    <a:pt x="70" y="338"/>
                  </a:cubicBezTo>
                  <a:cubicBezTo>
                    <a:pt x="81" y="338"/>
                    <a:pt x="91" y="332"/>
                    <a:pt x="89" y="319"/>
                  </a:cubicBezTo>
                  <a:cubicBezTo>
                    <a:pt x="82" y="216"/>
                    <a:pt x="67" y="117"/>
                    <a:pt x="41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2283633" y="3306850"/>
              <a:ext cx="31431" cy="83727"/>
            </a:xfrm>
            <a:custGeom>
              <a:avLst/>
              <a:gdLst/>
              <a:ahLst/>
              <a:cxnLst/>
              <a:rect l="l" t="t" r="r" b="b"/>
              <a:pathLst>
                <a:path w="119" h="317" extrusionOk="0">
                  <a:moveTo>
                    <a:pt x="26" y="1"/>
                  </a:moveTo>
                  <a:cubicBezTo>
                    <a:pt x="14" y="1"/>
                    <a:pt x="1" y="11"/>
                    <a:pt x="5" y="26"/>
                  </a:cubicBezTo>
                  <a:cubicBezTo>
                    <a:pt x="35" y="118"/>
                    <a:pt x="57" y="209"/>
                    <a:pt x="75" y="304"/>
                  </a:cubicBezTo>
                  <a:cubicBezTo>
                    <a:pt x="75" y="313"/>
                    <a:pt x="82" y="316"/>
                    <a:pt x="90" y="316"/>
                  </a:cubicBezTo>
                  <a:cubicBezTo>
                    <a:pt x="103" y="316"/>
                    <a:pt x="118" y="307"/>
                    <a:pt x="112" y="293"/>
                  </a:cubicBezTo>
                  <a:cubicBezTo>
                    <a:pt x="97" y="198"/>
                    <a:pt x="75" y="107"/>
                    <a:pt x="46" y="15"/>
                  </a:cubicBezTo>
                  <a:cubicBezTo>
                    <a:pt x="43" y="5"/>
                    <a:pt x="35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2223149" y="3310284"/>
              <a:ext cx="39882" cy="89009"/>
            </a:xfrm>
            <a:custGeom>
              <a:avLst/>
              <a:gdLst/>
              <a:ahLst/>
              <a:cxnLst/>
              <a:rect l="l" t="t" r="r" b="b"/>
              <a:pathLst>
                <a:path w="151" h="337" extrusionOk="0">
                  <a:moveTo>
                    <a:pt x="29" y="0"/>
                  </a:moveTo>
                  <a:cubicBezTo>
                    <a:pt x="14" y="0"/>
                    <a:pt x="1" y="16"/>
                    <a:pt x="11" y="32"/>
                  </a:cubicBezTo>
                  <a:cubicBezTo>
                    <a:pt x="73" y="116"/>
                    <a:pt x="92" y="222"/>
                    <a:pt x="106" y="324"/>
                  </a:cubicBezTo>
                  <a:cubicBezTo>
                    <a:pt x="109" y="333"/>
                    <a:pt x="116" y="337"/>
                    <a:pt x="124" y="337"/>
                  </a:cubicBezTo>
                  <a:cubicBezTo>
                    <a:pt x="126" y="337"/>
                    <a:pt x="129" y="336"/>
                    <a:pt x="132" y="335"/>
                  </a:cubicBezTo>
                  <a:cubicBezTo>
                    <a:pt x="143" y="335"/>
                    <a:pt x="150" y="324"/>
                    <a:pt x="147" y="313"/>
                  </a:cubicBezTo>
                  <a:cubicBezTo>
                    <a:pt x="132" y="207"/>
                    <a:pt x="110" y="97"/>
                    <a:pt x="48" y="10"/>
                  </a:cubicBezTo>
                  <a:cubicBezTo>
                    <a:pt x="42" y="3"/>
                    <a:pt x="36" y="0"/>
                    <a:pt x="2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2158967" y="3302096"/>
              <a:ext cx="36449" cy="98782"/>
            </a:xfrm>
            <a:custGeom>
              <a:avLst/>
              <a:gdLst/>
              <a:ahLst/>
              <a:cxnLst/>
              <a:rect l="l" t="t" r="r" b="b"/>
              <a:pathLst>
                <a:path w="138" h="374" extrusionOk="0">
                  <a:moveTo>
                    <a:pt x="25" y="0"/>
                  </a:moveTo>
                  <a:cubicBezTo>
                    <a:pt x="14" y="0"/>
                    <a:pt x="1" y="10"/>
                    <a:pt x="5" y="26"/>
                  </a:cubicBezTo>
                  <a:cubicBezTo>
                    <a:pt x="27" y="139"/>
                    <a:pt x="56" y="253"/>
                    <a:pt x="97" y="359"/>
                  </a:cubicBezTo>
                  <a:cubicBezTo>
                    <a:pt x="100" y="369"/>
                    <a:pt x="107" y="374"/>
                    <a:pt x="115" y="374"/>
                  </a:cubicBezTo>
                  <a:cubicBezTo>
                    <a:pt x="126" y="374"/>
                    <a:pt x="138" y="364"/>
                    <a:pt x="133" y="348"/>
                  </a:cubicBezTo>
                  <a:cubicBezTo>
                    <a:pt x="97" y="242"/>
                    <a:pt x="67" y="128"/>
                    <a:pt x="42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2106142" y="3305001"/>
              <a:ext cx="21658" cy="89273"/>
            </a:xfrm>
            <a:custGeom>
              <a:avLst/>
              <a:gdLst/>
              <a:ahLst/>
              <a:cxnLst/>
              <a:rect l="l" t="t" r="r" b="b"/>
              <a:pathLst>
                <a:path w="82" h="338" extrusionOk="0">
                  <a:moveTo>
                    <a:pt x="20" y="0"/>
                  </a:moveTo>
                  <a:cubicBezTo>
                    <a:pt x="10" y="0"/>
                    <a:pt x="0" y="8"/>
                    <a:pt x="0" y="22"/>
                  </a:cubicBezTo>
                  <a:cubicBezTo>
                    <a:pt x="0" y="125"/>
                    <a:pt x="15" y="224"/>
                    <a:pt x="40" y="322"/>
                  </a:cubicBezTo>
                  <a:cubicBezTo>
                    <a:pt x="42" y="333"/>
                    <a:pt x="49" y="337"/>
                    <a:pt x="57" y="337"/>
                  </a:cubicBezTo>
                  <a:cubicBezTo>
                    <a:pt x="68" y="337"/>
                    <a:pt x="81" y="327"/>
                    <a:pt x="77" y="311"/>
                  </a:cubicBezTo>
                  <a:cubicBezTo>
                    <a:pt x="55" y="216"/>
                    <a:pt x="44" y="121"/>
                    <a:pt x="40" y="22"/>
                  </a:cubicBezTo>
                  <a:cubicBezTo>
                    <a:pt x="40" y="8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2044073" y="3308435"/>
              <a:ext cx="30374" cy="89538"/>
            </a:xfrm>
            <a:custGeom>
              <a:avLst/>
              <a:gdLst/>
              <a:ahLst/>
              <a:cxnLst/>
              <a:rect l="l" t="t" r="r" b="b"/>
              <a:pathLst>
                <a:path w="115" h="339" extrusionOk="0">
                  <a:moveTo>
                    <a:pt x="31" y="1"/>
                  </a:moveTo>
                  <a:cubicBezTo>
                    <a:pt x="21" y="1"/>
                    <a:pt x="10" y="7"/>
                    <a:pt x="8" y="20"/>
                  </a:cubicBezTo>
                  <a:cubicBezTo>
                    <a:pt x="1" y="126"/>
                    <a:pt x="23" y="233"/>
                    <a:pt x="74" y="328"/>
                  </a:cubicBezTo>
                  <a:cubicBezTo>
                    <a:pt x="77" y="335"/>
                    <a:pt x="83" y="339"/>
                    <a:pt x="88" y="339"/>
                  </a:cubicBezTo>
                  <a:cubicBezTo>
                    <a:pt x="101" y="339"/>
                    <a:pt x="115" y="322"/>
                    <a:pt x="107" y="309"/>
                  </a:cubicBezTo>
                  <a:cubicBezTo>
                    <a:pt x="63" y="218"/>
                    <a:pt x="41" y="119"/>
                    <a:pt x="52" y="20"/>
                  </a:cubicBezTo>
                  <a:cubicBezTo>
                    <a:pt x="52" y="7"/>
                    <a:pt x="42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1998116" y="3308435"/>
              <a:ext cx="26148" cy="89538"/>
            </a:xfrm>
            <a:custGeom>
              <a:avLst/>
              <a:gdLst/>
              <a:ahLst/>
              <a:cxnLst/>
              <a:rect l="l" t="t" r="r" b="b"/>
              <a:pathLst>
                <a:path w="99" h="339" extrusionOk="0">
                  <a:moveTo>
                    <a:pt x="21" y="1"/>
                  </a:moveTo>
                  <a:cubicBezTo>
                    <a:pt x="11" y="1"/>
                    <a:pt x="1" y="7"/>
                    <a:pt x="3" y="20"/>
                  </a:cubicBezTo>
                  <a:cubicBezTo>
                    <a:pt x="14" y="123"/>
                    <a:pt x="32" y="225"/>
                    <a:pt x="58" y="324"/>
                  </a:cubicBezTo>
                  <a:cubicBezTo>
                    <a:pt x="59" y="334"/>
                    <a:pt x="66" y="339"/>
                    <a:pt x="74" y="339"/>
                  </a:cubicBezTo>
                  <a:cubicBezTo>
                    <a:pt x="86" y="339"/>
                    <a:pt x="99" y="329"/>
                    <a:pt x="94" y="313"/>
                  </a:cubicBezTo>
                  <a:cubicBezTo>
                    <a:pt x="72" y="218"/>
                    <a:pt x="54" y="119"/>
                    <a:pt x="43" y="20"/>
                  </a:cubicBezTo>
                  <a:cubicBezTo>
                    <a:pt x="43" y="7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3219951" y="2909873"/>
              <a:ext cx="76860" cy="72898"/>
            </a:xfrm>
            <a:custGeom>
              <a:avLst/>
              <a:gdLst/>
              <a:ahLst/>
              <a:cxnLst/>
              <a:rect l="l" t="t" r="r" b="b"/>
              <a:pathLst>
                <a:path w="291" h="276" extrusionOk="0">
                  <a:moveTo>
                    <a:pt x="23" y="1"/>
                  </a:moveTo>
                  <a:cubicBezTo>
                    <a:pt x="17" y="1"/>
                    <a:pt x="12" y="3"/>
                    <a:pt x="8" y="6"/>
                  </a:cubicBezTo>
                  <a:cubicBezTo>
                    <a:pt x="1" y="14"/>
                    <a:pt x="1" y="28"/>
                    <a:pt x="8" y="35"/>
                  </a:cubicBezTo>
                  <a:cubicBezTo>
                    <a:pt x="96" y="105"/>
                    <a:pt x="169" y="193"/>
                    <a:pt x="250" y="270"/>
                  </a:cubicBezTo>
                  <a:cubicBezTo>
                    <a:pt x="254" y="274"/>
                    <a:pt x="258" y="276"/>
                    <a:pt x="263" y="276"/>
                  </a:cubicBezTo>
                  <a:cubicBezTo>
                    <a:pt x="277" y="276"/>
                    <a:pt x="290" y="255"/>
                    <a:pt x="279" y="240"/>
                  </a:cubicBezTo>
                  <a:cubicBezTo>
                    <a:pt x="198" y="164"/>
                    <a:pt x="125" y="79"/>
                    <a:pt x="37" y="6"/>
                  </a:cubicBezTo>
                  <a:cubicBezTo>
                    <a:pt x="34" y="3"/>
                    <a:pt x="28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3186144" y="2958735"/>
              <a:ext cx="83463" cy="71313"/>
            </a:xfrm>
            <a:custGeom>
              <a:avLst/>
              <a:gdLst/>
              <a:ahLst/>
              <a:cxnLst/>
              <a:rect l="l" t="t" r="r" b="b"/>
              <a:pathLst>
                <a:path w="316" h="270" extrusionOk="0">
                  <a:moveTo>
                    <a:pt x="30" y="1"/>
                  </a:moveTo>
                  <a:cubicBezTo>
                    <a:pt x="13" y="1"/>
                    <a:pt x="1" y="26"/>
                    <a:pt x="19" y="41"/>
                  </a:cubicBezTo>
                  <a:cubicBezTo>
                    <a:pt x="110" y="103"/>
                    <a:pt x="184" y="195"/>
                    <a:pt x="272" y="264"/>
                  </a:cubicBezTo>
                  <a:cubicBezTo>
                    <a:pt x="276" y="268"/>
                    <a:pt x="280" y="270"/>
                    <a:pt x="285" y="270"/>
                  </a:cubicBezTo>
                  <a:cubicBezTo>
                    <a:pt x="301" y="270"/>
                    <a:pt x="315" y="249"/>
                    <a:pt x="301" y="235"/>
                  </a:cubicBezTo>
                  <a:cubicBezTo>
                    <a:pt x="209" y="162"/>
                    <a:pt x="136" y="70"/>
                    <a:pt x="41" y="4"/>
                  </a:cubicBezTo>
                  <a:cubicBezTo>
                    <a:pt x="37" y="2"/>
                    <a:pt x="33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3159995" y="2996505"/>
              <a:ext cx="73690" cy="74747"/>
            </a:xfrm>
            <a:custGeom>
              <a:avLst/>
              <a:gdLst/>
              <a:ahLst/>
              <a:cxnLst/>
              <a:rect l="l" t="t" r="r" b="b"/>
              <a:pathLst>
                <a:path w="279" h="283" extrusionOk="0">
                  <a:moveTo>
                    <a:pt x="25" y="0"/>
                  </a:moveTo>
                  <a:cubicBezTo>
                    <a:pt x="22" y="0"/>
                    <a:pt x="18" y="1"/>
                    <a:pt x="15" y="4"/>
                  </a:cubicBezTo>
                  <a:cubicBezTo>
                    <a:pt x="4" y="8"/>
                    <a:pt x="1" y="22"/>
                    <a:pt x="4" y="30"/>
                  </a:cubicBezTo>
                  <a:cubicBezTo>
                    <a:pt x="70" y="121"/>
                    <a:pt x="177" y="176"/>
                    <a:pt x="231" y="271"/>
                  </a:cubicBezTo>
                  <a:cubicBezTo>
                    <a:pt x="236" y="279"/>
                    <a:pt x="243" y="283"/>
                    <a:pt x="250" y="283"/>
                  </a:cubicBezTo>
                  <a:cubicBezTo>
                    <a:pt x="264" y="283"/>
                    <a:pt x="278" y="267"/>
                    <a:pt x="268" y="249"/>
                  </a:cubicBezTo>
                  <a:cubicBezTo>
                    <a:pt x="209" y="154"/>
                    <a:pt x="107" y="99"/>
                    <a:pt x="41" y="11"/>
                  </a:cubicBezTo>
                  <a:cubicBezTo>
                    <a:pt x="39" y="4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3131206" y="3048537"/>
              <a:ext cx="79237" cy="69992"/>
            </a:xfrm>
            <a:custGeom>
              <a:avLst/>
              <a:gdLst/>
              <a:ahLst/>
              <a:cxnLst/>
              <a:rect l="l" t="t" r="r" b="b"/>
              <a:pathLst>
                <a:path w="300" h="265" extrusionOk="0">
                  <a:moveTo>
                    <a:pt x="29" y="1"/>
                  </a:moveTo>
                  <a:cubicBezTo>
                    <a:pt x="14" y="1"/>
                    <a:pt x="1" y="21"/>
                    <a:pt x="15" y="38"/>
                  </a:cubicBezTo>
                  <a:cubicBezTo>
                    <a:pt x="88" y="115"/>
                    <a:pt x="168" y="188"/>
                    <a:pt x="253" y="261"/>
                  </a:cubicBezTo>
                  <a:cubicBezTo>
                    <a:pt x="257" y="264"/>
                    <a:pt x="261" y="265"/>
                    <a:pt x="266" y="265"/>
                  </a:cubicBezTo>
                  <a:cubicBezTo>
                    <a:pt x="284" y="265"/>
                    <a:pt x="300" y="244"/>
                    <a:pt x="282" y="232"/>
                  </a:cubicBezTo>
                  <a:cubicBezTo>
                    <a:pt x="198" y="162"/>
                    <a:pt x="117" y="85"/>
                    <a:pt x="44" y="8"/>
                  </a:cubicBezTo>
                  <a:cubicBezTo>
                    <a:pt x="39" y="3"/>
                    <a:pt x="34" y="1"/>
                    <a:pt x="2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3094493" y="3101098"/>
              <a:ext cx="79237" cy="64710"/>
            </a:xfrm>
            <a:custGeom>
              <a:avLst/>
              <a:gdLst/>
              <a:ahLst/>
              <a:cxnLst/>
              <a:rect l="l" t="t" r="r" b="b"/>
              <a:pathLst>
                <a:path w="300" h="245" extrusionOk="0">
                  <a:moveTo>
                    <a:pt x="30" y="0"/>
                  </a:moveTo>
                  <a:cubicBezTo>
                    <a:pt x="12" y="0"/>
                    <a:pt x="0" y="27"/>
                    <a:pt x="22" y="36"/>
                  </a:cubicBezTo>
                  <a:cubicBezTo>
                    <a:pt x="110" y="91"/>
                    <a:pt x="190" y="161"/>
                    <a:pt x="256" y="238"/>
                  </a:cubicBezTo>
                  <a:cubicBezTo>
                    <a:pt x="261" y="242"/>
                    <a:pt x="266" y="244"/>
                    <a:pt x="271" y="244"/>
                  </a:cubicBezTo>
                  <a:cubicBezTo>
                    <a:pt x="286" y="244"/>
                    <a:pt x="299" y="226"/>
                    <a:pt x="285" y="212"/>
                  </a:cubicBezTo>
                  <a:cubicBezTo>
                    <a:pt x="216" y="128"/>
                    <a:pt x="132" y="58"/>
                    <a:pt x="40" y="3"/>
                  </a:cubicBezTo>
                  <a:cubicBezTo>
                    <a:pt x="37" y="1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3069929" y="3147055"/>
              <a:ext cx="72898" cy="66295"/>
            </a:xfrm>
            <a:custGeom>
              <a:avLst/>
              <a:gdLst/>
              <a:ahLst/>
              <a:cxnLst/>
              <a:rect l="l" t="t" r="r" b="b"/>
              <a:pathLst>
                <a:path w="276" h="251" extrusionOk="0">
                  <a:moveTo>
                    <a:pt x="30" y="1"/>
                  </a:moveTo>
                  <a:cubicBezTo>
                    <a:pt x="14" y="1"/>
                    <a:pt x="1" y="20"/>
                    <a:pt x="12" y="34"/>
                  </a:cubicBezTo>
                  <a:cubicBezTo>
                    <a:pt x="85" y="104"/>
                    <a:pt x="173" y="159"/>
                    <a:pt x="236" y="239"/>
                  </a:cubicBezTo>
                  <a:cubicBezTo>
                    <a:pt x="238" y="247"/>
                    <a:pt x="245" y="251"/>
                    <a:pt x="252" y="251"/>
                  </a:cubicBezTo>
                  <a:cubicBezTo>
                    <a:pt x="255" y="251"/>
                    <a:pt x="259" y="249"/>
                    <a:pt x="261" y="247"/>
                  </a:cubicBezTo>
                  <a:cubicBezTo>
                    <a:pt x="272" y="243"/>
                    <a:pt x="276" y="228"/>
                    <a:pt x="269" y="221"/>
                  </a:cubicBezTo>
                  <a:cubicBezTo>
                    <a:pt x="206" y="137"/>
                    <a:pt x="115" y="78"/>
                    <a:pt x="42" y="5"/>
                  </a:cubicBezTo>
                  <a:cubicBezTo>
                    <a:pt x="38" y="2"/>
                    <a:pt x="34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3037442" y="3192485"/>
              <a:ext cx="82934" cy="67879"/>
            </a:xfrm>
            <a:custGeom>
              <a:avLst/>
              <a:gdLst/>
              <a:ahLst/>
              <a:cxnLst/>
              <a:rect l="l" t="t" r="r" b="b"/>
              <a:pathLst>
                <a:path w="314" h="257" extrusionOk="0">
                  <a:moveTo>
                    <a:pt x="28" y="0"/>
                  </a:moveTo>
                  <a:cubicBezTo>
                    <a:pt x="11" y="0"/>
                    <a:pt x="0" y="26"/>
                    <a:pt x="18" y="38"/>
                  </a:cubicBezTo>
                  <a:cubicBezTo>
                    <a:pt x="110" y="104"/>
                    <a:pt x="194" y="174"/>
                    <a:pt x="271" y="251"/>
                  </a:cubicBezTo>
                  <a:cubicBezTo>
                    <a:pt x="275" y="255"/>
                    <a:pt x="280" y="257"/>
                    <a:pt x="285" y="257"/>
                  </a:cubicBezTo>
                  <a:cubicBezTo>
                    <a:pt x="300" y="257"/>
                    <a:pt x="314" y="239"/>
                    <a:pt x="300" y="225"/>
                  </a:cubicBezTo>
                  <a:cubicBezTo>
                    <a:pt x="219" y="144"/>
                    <a:pt x="132" y="67"/>
                    <a:pt x="40" y="5"/>
                  </a:cubicBezTo>
                  <a:cubicBezTo>
                    <a:pt x="36" y="2"/>
                    <a:pt x="32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3005483" y="3250328"/>
              <a:ext cx="79237" cy="67879"/>
            </a:xfrm>
            <a:custGeom>
              <a:avLst/>
              <a:gdLst/>
              <a:ahLst/>
              <a:cxnLst/>
              <a:rect l="l" t="t" r="r" b="b"/>
              <a:pathLst>
                <a:path w="300" h="257" extrusionOk="0">
                  <a:moveTo>
                    <a:pt x="31" y="0"/>
                  </a:moveTo>
                  <a:cubicBezTo>
                    <a:pt x="15" y="0"/>
                    <a:pt x="0" y="20"/>
                    <a:pt x="15" y="32"/>
                  </a:cubicBezTo>
                  <a:cubicBezTo>
                    <a:pt x="95" y="105"/>
                    <a:pt x="179" y="174"/>
                    <a:pt x="256" y="251"/>
                  </a:cubicBezTo>
                  <a:cubicBezTo>
                    <a:pt x="260" y="255"/>
                    <a:pt x="265" y="257"/>
                    <a:pt x="269" y="257"/>
                  </a:cubicBezTo>
                  <a:cubicBezTo>
                    <a:pt x="285" y="257"/>
                    <a:pt x="300" y="236"/>
                    <a:pt x="286" y="222"/>
                  </a:cubicBezTo>
                  <a:cubicBezTo>
                    <a:pt x="209" y="145"/>
                    <a:pt x="124" y="75"/>
                    <a:pt x="44" y="6"/>
                  </a:cubicBezTo>
                  <a:cubicBezTo>
                    <a:pt x="40" y="2"/>
                    <a:pt x="35" y="0"/>
                    <a:pt x="3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31"/>
          <p:cNvGrpSpPr/>
          <p:nvPr/>
        </p:nvGrpSpPr>
        <p:grpSpPr>
          <a:xfrm>
            <a:off x="1060616" y="3707922"/>
            <a:ext cx="2259040" cy="948203"/>
            <a:chOff x="1054930" y="3631722"/>
            <a:chExt cx="2259040" cy="948203"/>
          </a:xfrm>
        </p:grpSpPr>
        <p:sp>
          <p:nvSpPr>
            <p:cNvPr id="1458" name="Google Shape;1458;p31"/>
            <p:cNvSpPr/>
            <p:nvPr/>
          </p:nvSpPr>
          <p:spPr>
            <a:xfrm>
              <a:off x="1055723" y="3722580"/>
              <a:ext cx="2258247" cy="851267"/>
            </a:xfrm>
            <a:custGeom>
              <a:avLst/>
              <a:gdLst/>
              <a:ahLst/>
              <a:cxnLst/>
              <a:rect l="l" t="t" r="r" b="b"/>
              <a:pathLst>
                <a:path w="8550" h="3223" extrusionOk="0">
                  <a:moveTo>
                    <a:pt x="7426" y="1"/>
                  </a:moveTo>
                  <a:cubicBezTo>
                    <a:pt x="7514" y="1"/>
                    <a:pt x="7499" y="23"/>
                    <a:pt x="7539" y="89"/>
                  </a:cubicBezTo>
                  <a:lnTo>
                    <a:pt x="8521" y="1440"/>
                  </a:lnTo>
                  <a:cubicBezTo>
                    <a:pt x="8550" y="1476"/>
                    <a:pt x="8543" y="1509"/>
                    <a:pt x="8521" y="1546"/>
                  </a:cubicBezTo>
                  <a:cubicBezTo>
                    <a:pt x="8195" y="2055"/>
                    <a:pt x="7869" y="2611"/>
                    <a:pt x="7547" y="3124"/>
                  </a:cubicBezTo>
                  <a:cubicBezTo>
                    <a:pt x="7503" y="3197"/>
                    <a:pt x="7448" y="3223"/>
                    <a:pt x="7349" y="3223"/>
                  </a:cubicBezTo>
                  <a:cubicBezTo>
                    <a:pt x="5035" y="3223"/>
                    <a:pt x="2718" y="3223"/>
                    <a:pt x="404" y="3223"/>
                  </a:cubicBezTo>
                  <a:lnTo>
                    <a:pt x="294" y="3223"/>
                  </a:lnTo>
                  <a:cubicBezTo>
                    <a:pt x="294" y="3223"/>
                    <a:pt x="1" y="2893"/>
                    <a:pt x="1" y="2820"/>
                  </a:cubicBezTo>
                  <a:lnTo>
                    <a:pt x="1" y="2820"/>
                  </a:lnTo>
                  <a:cubicBezTo>
                    <a:pt x="1" y="2820"/>
                    <a:pt x="261" y="5"/>
                    <a:pt x="352" y="5"/>
                  </a:cubicBezTo>
                  <a:lnTo>
                    <a:pt x="3904" y="5"/>
                  </a:lnTo>
                  <a:cubicBezTo>
                    <a:pt x="5079" y="5"/>
                    <a:pt x="6251" y="5"/>
                    <a:pt x="7426" y="1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1054930" y="3631722"/>
              <a:ext cx="2195386" cy="851267"/>
            </a:xfrm>
            <a:custGeom>
              <a:avLst/>
              <a:gdLst/>
              <a:ahLst/>
              <a:cxnLst/>
              <a:rect l="l" t="t" r="r" b="b"/>
              <a:pathLst>
                <a:path w="8312" h="3223" extrusionOk="0">
                  <a:moveTo>
                    <a:pt x="7187" y="1"/>
                  </a:moveTo>
                  <a:cubicBezTo>
                    <a:pt x="7275" y="1"/>
                    <a:pt x="7323" y="23"/>
                    <a:pt x="7359" y="85"/>
                  </a:cubicBezTo>
                  <a:cubicBezTo>
                    <a:pt x="7645" y="565"/>
                    <a:pt x="7923" y="1044"/>
                    <a:pt x="8286" y="1487"/>
                  </a:cubicBezTo>
                  <a:cubicBezTo>
                    <a:pt x="8311" y="1516"/>
                    <a:pt x="8308" y="1560"/>
                    <a:pt x="8282" y="1590"/>
                  </a:cubicBezTo>
                  <a:cubicBezTo>
                    <a:pt x="7956" y="2099"/>
                    <a:pt x="7630" y="2607"/>
                    <a:pt x="7312" y="3120"/>
                  </a:cubicBezTo>
                  <a:cubicBezTo>
                    <a:pt x="7264" y="3193"/>
                    <a:pt x="7213" y="3223"/>
                    <a:pt x="7110" y="3223"/>
                  </a:cubicBezTo>
                  <a:cubicBezTo>
                    <a:pt x="4797" y="3219"/>
                    <a:pt x="2483" y="3219"/>
                    <a:pt x="165" y="3223"/>
                  </a:cubicBezTo>
                  <a:lnTo>
                    <a:pt x="117" y="3223"/>
                  </a:lnTo>
                  <a:cubicBezTo>
                    <a:pt x="26" y="3223"/>
                    <a:pt x="0" y="3197"/>
                    <a:pt x="0" y="3127"/>
                  </a:cubicBezTo>
                  <a:lnTo>
                    <a:pt x="0" y="96"/>
                  </a:lnTo>
                  <a:cubicBezTo>
                    <a:pt x="0" y="19"/>
                    <a:pt x="22" y="1"/>
                    <a:pt x="114" y="1"/>
                  </a:cubicBezTo>
                  <a:lnTo>
                    <a:pt x="3665" y="1"/>
                  </a:lnTo>
                  <a:cubicBezTo>
                    <a:pt x="4840" y="1"/>
                    <a:pt x="6016" y="1"/>
                    <a:pt x="7187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2953979" y="4476124"/>
              <a:ext cx="79765" cy="91651"/>
            </a:xfrm>
            <a:custGeom>
              <a:avLst/>
              <a:gdLst/>
              <a:ahLst/>
              <a:cxnLst/>
              <a:rect l="l" t="t" r="r" b="b"/>
              <a:pathLst>
                <a:path w="302" h="347" extrusionOk="0">
                  <a:moveTo>
                    <a:pt x="30" y="0"/>
                  </a:moveTo>
                  <a:cubicBezTo>
                    <a:pt x="11" y="0"/>
                    <a:pt x="1" y="28"/>
                    <a:pt x="19" y="40"/>
                  </a:cubicBezTo>
                  <a:cubicBezTo>
                    <a:pt x="125" y="110"/>
                    <a:pt x="210" y="216"/>
                    <a:pt x="261" y="337"/>
                  </a:cubicBezTo>
                  <a:cubicBezTo>
                    <a:pt x="264" y="344"/>
                    <a:pt x="270" y="347"/>
                    <a:pt x="276" y="347"/>
                  </a:cubicBezTo>
                  <a:cubicBezTo>
                    <a:pt x="288" y="347"/>
                    <a:pt x="301" y="332"/>
                    <a:pt x="294" y="315"/>
                  </a:cubicBezTo>
                  <a:cubicBezTo>
                    <a:pt x="243" y="187"/>
                    <a:pt x="155" y="80"/>
                    <a:pt x="41" y="4"/>
                  </a:cubicBezTo>
                  <a:cubicBezTo>
                    <a:pt x="37" y="1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1143676" y="4481143"/>
              <a:ext cx="44901" cy="89538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27" y="0"/>
                  </a:moveTo>
                  <a:cubicBezTo>
                    <a:pt x="14" y="0"/>
                    <a:pt x="1" y="15"/>
                    <a:pt x="8" y="32"/>
                  </a:cubicBezTo>
                  <a:cubicBezTo>
                    <a:pt x="49" y="127"/>
                    <a:pt x="82" y="234"/>
                    <a:pt x="126" y="329"/>
                  </a:cubicBezTo>
                  <a:cubicBezTo>
                    <a:pt x="129" y="336"/>
                    <a:pt x="135" y="339"/>
                    <a:pt x="141" y="339"/>
                  </a:cubicBezTo>
                  <a:cubicBezTo>
                    <a:pt x="155" y="339"/>
                    <a:pt x="170" y="324"/>
                    <a:pt x="162" y="307"/>
                  </a:cubicBezTo>
                  <a:cubicBezTo>
                    <a:pt x="118" y="212"/>
                    <a:pt x="85" y="109"/>
                    <a:pt x="41" y="10"/>
                  </a:cubicBezTo>
                  <a:cubicBezTo>
                    <a:pt x="38" y="3"/>
                    <a:pt x="32" y="0"/>
                    <a:pt x="2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1217630" y="4475332"/>
              <a:ext cx="44637" cy="94556"/>
            </a:xfrm>
            <a:custGeom>
              <a:avLst/>
              <a:gdLst/>
              <a:ahLst/>
              <a:cxnLst/>
              <a:rect l="l" t="t" r="r" b="b"/>
              <a:pathLst>
                <a:path w="169" h="358" extrusionOk="0">
                  <a:moveTo>
                    <a:pt x="23" y="1"/>
                  </a:moveTo>
                  <a:cubicBezTo>
                    <a:pt x="12" y="1"/>
                    <a:pt x="1" y="10"/>
                    <a:pt x="3" y="25"/>
                  </a:cubicBezTo>
                  <a:cubicBezTo>
                    <a:pt x="32" y="135"/>
                    <a:pt x="84" y="237"/>
                    <a:pt x="124" y="343"/>
                  </a:cubicBezTo>
                  <a:cubicBezTo>
                    <a:pt x="127" y="354"/>
                    <a:pt x="135" y="358"/>
                    <a:pt x="143" y="358"/>
                  </a:cubicBezTo>
                  <a:cubicBezTo>
                    <a:pt x="156" y="358"/>
                    <a:pt x="169" y="348"/>
                    <a:pt x="164" y="332"/>
                  </a:cubicBezTo>
                  <a:cubicBezTo>
                    <a:pt x="124" y="226"/>
                    <a:pt x="73" y="124"/>
                    <a:pt x="43" y="14"/>
                  </a:cubicBezTo>
                  <a:cubicBezTo>
                    <a:pt x="39" y="5"/>
                    <a:pt x="31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1293962" y="4481407"/>
              <a:ext cx="34864" cy="92707"/>
            </a:xfrm>
            <a:custGeom>
              <a:avLst/>
              <a:gdLst/>
              <a:ahLst/>
              <a:cxnLst/>
              <a:rect l="l" t="t" r="r" b="b"/>
              <a:pathLst>
                <a:path w="132" h="351" extrusionOk="0">
                  <a:moveTo>
                    <a:pt x="28" y="0"/>
                  </a:moveTo>
                  <a:cubicBezTo>
                    <a:pt x="14" y="0"/>
                    <a:pt x="0" y="16"/>
                    <a:pt x="11" y="31"/>
                  </a:cubicBezTo>
                  <a:cubicBezTo>
                    <a:pt x="36" y="75"/>
                    <a:pt x="55" y="123"/>
                    <a:pt x="69" y="174"/>
                  </a:cubicBezTo>
                  <a:cubicBezTo>
                    <a:pt x="80" y="225"/>
                    <a:pt x="88" y="276"/>
                    <a:pt x="88" y="331"/>
                  </a:cubicBezTo>
                  <a:cubicBezTo>
                    <a:pt x="88" y="344"/>
                    <a:pt x="98" y="351"/>
                    <a:pt x="109" y="351"/>
                  </a:cubicBezTo>
                  <a:cubicBezTo>
                    <a:pt x="120" y="351"/>
                    <a:pt x="131" y="344"/>
                    <a:pt x="131" y="331"/>
                  </a:cubicBezTo>
                  <a:cubicBezTo>
                    <a:pt x="128" y="273"/>
                    <a:pt x="120" y="218"/>
                    <a:pt x="106" y="163"/>
                  </a:cubicBezTo>
                  <a:cubicBezTo>
                    <a:pt x="95" y="108"/>
                    <a:pt x="73" y="57"/>
                    <a:pt x="44" y="9"/>
                  </a:cubicBezTo>
                  <a:cubicBezTo>
                    <a:pt x="39" y="3"/>
                    <a:pt x="33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1367388" y="4484312"/>
              <a:ext cx="45165" cy="89538"/>
            </a:xfrm>
            <a:custGeom>
              <a:avLst/>
              <a:gdLst/>
              <a:ahLst/>
              <a:cxnLst/>
              <a:rect l="l" t="t" r="r" b="b"/>
              <a:pathLst>
                <a:path w="171" h="339" extrusionOk="0">
                  <a:moveTo>
                    <a:pt x="28" y="0"/>
                  </a:moveTo>
                  <a:cubicBezTo>
                    <a:pt x="14" y="0"/>
                    <a:pt x="1" y="16"/>
                    <a:pt x="11" y="31"/>
                  </a:cubicBezTo>
                  <a:cubicBezTo>
                    <a:pt x="66" y="123"/>
                    <a:pt x="106" y="222"/>
                    <a:pt x="128" y="324"/>
                  </a:cubicBezTo>
                  <a:cubicBezTo>
                    <a:pt x="131" y="334"/>
                    <a:pt x="138" y="339"/>
                    <a:pt x="146" y="339"/>
                  </a:cubicBezTo>
                  <a:cubicBezTo>
                    <a:pt x="158" y="339"/>
                    <a:pt x="171" y="329"/>
                    <a:pt x="168" y="313"/>
                  </a:cubicBezTo>
                  <a:cubicBezTo>
                    <a:pt x="143" y="207"/>
                    <a:pt x="102" y="104"/>
                    <a:pt x="44" y="9"/>
                  </a:cubicBezTo>
                  <a:cubicBezTo>
                    <a:pt x="40" y="3"/>
                    <a:pt x="34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1431306" y="4481407"/>
              <a:ext cx="29053" cy="89009"/>
            </a:xfrm>
            <a:custGeom>
              <a:avLst/>
              <a:gdLst/>
              <a:ahLst/>
              <a:cxnLst/>
              <a:rect l="l" t="t" r="r" b="b"/>
              <a:pathLst>
                <a:path w="110" h="337" extrusionOk="0">
                  <a:moveTo>
                    <a:pt x="26" y="1"/>
                  </a:moveTo>
                  <a:cubicBezTo>
                    <a:pt x="13" y="1"/>
                    <a:pt x="0" y="10"/>
                    <a:pt x="7" y="24"/>
                  </a:cubicBezTo>
                  <a:cubicBezTo>
                    <a:pt x="36" y="123"/>
                    <a:pt x="58" y="222"/>
                    <a:pt x="65" y="324"/>
                  </a:cubicBezTo>
                  <a:cubicBezTo>
                    <a:pt x="68" y="330"/>
                    <a:pt x="76" y="336"/>
                    <a:pt x="85" y="336"/>
                  </a:cubicBezTo>
                  <a:cubicBezTo>
                    <a:pt x="87" y="336"/>
                    <a:pt x="89" y="336"/>
                    <a:pt x="91" y="335"/>
                  </a:cubicBezTo>
                  <a:cubicBezTo>
                    <a:pt x="102" y="335"/>
                    <a:pt x="109" y="320"/>
                    <a:pt x="106" y="313"/>
                  </a:cubicBezTo>
                  <a:cubicBezTo>
                    <a:pt x="95" y="211"/>
                    <a:pt x="76" y="112"/>
                    <a:pt x="47" y="13"/>
                  </a:cubicBezTo>
                  <a:cubicBezTo>
                    <a:pt x="43" y="4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1"/>
            <p:cNvSpPr/>
            <p:nvPr/>
          </p:nvSpPr>
          <p:spPr>
            <a:xfrm>
              <a:off x="1489414" y="4477973"/>
              <a:ext cx="30374" cy="98782"/>
            </a:xfrm>
            <a:custGeom>
              <a:avLst/>
              <a:gdLst/>
              <a:ahLst/>
              <a:cxnLst/>
              <a:rect l="l" t="t" r="r" b="b"/>
              <a:pathLst>
                <a:path w="115" h="374" extrusionOk="0">
                  <a:moveTo>
                    <a:pt x="26" y="0"/>
                  </a:moveTo>
                  <a:cubicBezTo>
                    <a:pt x="14" y="0"/>
                    <a:pt x="1" y="10"/>
                    <a:pt x="3" y="26"/>
                  </a:cubicBezTo>
                  <a:cubicBezTo>
                    <a:pt x="28" y="139"/>
                    <a:pt x="50" y="249"/>
                    <a:pt x="72" y="359"/>
                  </a:cubicBezTo>
                  <a:cubicBezTo>
                    <a:pt x="74" y="369"/>
                    <a:pt x="81" y="374"/>
                    <a:pt x="89" y="374"/>
                  </a:cubicBezTo>
                  <a:cubicBezTo>
                    <a:pt x="101" y="374"/>
                    <a:pt x="115" y="363"/>
                    <a:pt x="113" y="348"/>
                  </a:cubicBezTo>
                  <a:cubicBezTo>
                    <a:pt x="87" y="238"/>
                    <a:pt x="65" y="125"/>
                    <a:pt x="43" y="15"/>
                  </a:cubicBezTo>
                  <a:cubicBezTo>
                    <a:pt x="42" y="5"/>
                    <a:pt x="34" y="0"/>
                    <a:pt x="2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1562840" y="4479822"/>
              <a:ext cx="36713" cy="92443"/>
            </a:xfrm>
            <a:custGeom>
              <a:avLst/>
              <a:gdLst/>
              <a:ahLst/>
              <a:cxnLst/>
              <a:rect l="l" t="t" r="r" b="b"/>
              <a:pathLst>
                <a:path w="139" h="350" extrusionOk="0">
                  <a:moveTo>
                    <a:pt x="25" y="1"/>
                  </a:moveTo>
                  <a:cubicBezTo>
                    <a:pt x="13" y="1"/>
                    <a:pt x="1" y="11"/>
                    <a:pt x="3" y="26"/>
                  </a:cubicBezTo>
                  <a:cubicBezTo>
                    <a:pt x="25" y="129"/>
                    <a:pt x="58" y="235"/>
                    <a:pt x="95" y="334"/>
                  </a:cubicBezTo>
                  <a:cubicBezTo>
                    <a:pt x="98" y="343"/>
                    <a:pt x="106" y="349"/>
                    <a:pt x="114" y="349"/>
                  </a:cubicBezTo>
                  <a:cubicBezTo>
                    <a:pt x="116" y="349"/>
                    <a:pt x="118" y="349"/>
                    <a:pt x="120" y="348"/>
                  </a:cubicBezTo>
                  <a:cubicBezTo>
                    <a:pt x="131" y="345"/>
                    <a:pt x="139" y="334"/>
                    <a:pt x="135" y="323"/>
                  </a:cubicBezTo>
                  <a:cubicBezTo>
                    <a:pt x="95" y="224"/>
                    <a:pt x="65" y="118"/>
                    <a:pt x="43" y="15"/>
                  </a:cubicBezTo>
                  <a:cubicBezTo>
                    <a:pt x="40" y="5"/>
                    <a:pt x="33" y="1"/>
                    <a:pt x="25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1634153" y="4475860"/>
              <a:ext cx="16904" cy="90594"/>
            </a:xfrm>
            <a:custGeom>
              <a:avLst/>
              <a:gdLst/>
              <a:ahLst/>
              <a:cxnLst/>
              <a:rect l="l" t="t" r="r" b="b"/>
              <a:pathLst>
                <a:path w="64" h="343" extrusionOk="0">
                  <a:moveTo>
                    <a:pt x="23" y="1"/>
                  </a:moveTo>
                  <a:cubicBezTo>
                    <a:pt x="12" y="1"/>
                    <a:pt x="2" y="8"/>
                    <a:pt x="4" y="23"/>
                  </a:cubicBezTo>
                  <a:cubicBezTo>
                    <a:pt x="0" y="125"/>
                    <a:pt x="4" y="228"/>
                    <a:pt x="19" y="330"/>
                  </a:cubicBezTo>
                  <a:cubicBezTo>
                    <a:pt x="20" y="339"/>
                    <a:pt x="27" y="342"/>
                    <a:pt x="35" y="342"/>
                  </a:cubicBezTo>
                  <a:cubicBezTo>
                    <a:pt x="48" y="342"/>
                    <a:pt x="63" y="333"/>
                    <a:pt x="59" y="319"/>
                  </a:cubicBezTo>
                  <a:cubicBezTo>
                    <a:pt x="44" y="221"/>
                    <a:pt x="41" y="122"/>
                    <a:pt x="44" y="23"/>
                  </a:cubicBezTo>
                  <a:cubicBezTo>
                    <a:pt x="44" y="8"/>
                    <a:pt x="33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1689355" y="4481671"/>
              <a:ext cx="33279" cy="92179"/>
            </a:xfrm>
            <a:custGeom>
              <a:avLst/>
              <a:gdLst/>
              <a:ahLst/>
              <a:cxnLst/>
              <a:rect l="l" t="t" r="r" b="b"/>
              <a:pathLst>
                <a:path w="126" h="349" extrusionOk="0">
                  <a:moveTo>
                    <a:pt x="31" y="1"/>
                  </a:moveTo>
                  <a:cubicBezTo>
                    <a:pt x="17" y="1"/>
                    <a:pt x="0" y="11"/>
                    <a:pt x="7" y="23"/>
                  </a:cubicBezTo>
                  <a:cubicBezTo>
                    <a:pt x="26" y="129"/>
                    <a:pt x="51" y="232"/>
                    <a:pt x="81" y="334"/>
                  </a:cubicBezTo>
                  <a:cubicBezTo>
                    <a:pt x="84" y="344"/>
                    <a:pt x="92" y="349"/>
                    <a:pt x="100" y="349"/>
                  </a:cubicBezTo>
                  <a:cubicBezTo>
                    <a:pt x="112" y="349"/>
                    <a:pt x="125" y="339"/>
                    <a:pt x="121" y="323"/>
                  </a:cubicBezTo>
                  <a:cubicBezTo>
                    <a:pt x="88" y="221"/>
                    <a:pt x="62" y="118"/>
                    <a:pt x="44" y="12"/>
                  </a:cubicBezTo>
                  <a:cubicBezTo>
                    <a:pt x="44" y="4"/>
                    <a:pt x="38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1757763" y="4480879"/>
              <a:ext cx="26148" cy="93235"/>
            </a:xfrm>
            <a:custGeom>
              <a:avLst/>
              <a:gdLst/>
              <a:ahLst/>
              <a:cxnLst/>
              <a:rect l="l" t="t" r="r" b="b"/>
              <a:pathLst>
                <a:path w="99" h="353" extrusionOk="0">
                  <a:moveTo>
                    <a:pt x="25" y="0"/>
                  </a:moveTo>
                  <a:cubicBezTo>
                    <a:pt x="13" y="0"/>
                    <a:pt x="0" y="10"/>
                    <a:pt x="5" y="26"/>
                  </a:cubicBezTo>
                  <a:cubicBezTo>
                    <a:pt x="30" y="128"/>
                    <a:pt x="45" y="227"/>
                    <a:pt x="56" y="333"/>
                  </a:cubicBezTo>
                  <a:cubicBezTo>
                    <a:pt x="56" y="346"/>
                    <a:pt x="67" y="353"/>
                    <a:pt x="77" y="353"/>
                  </a:cubicBezTo>
                  <a:cubicBezTo>
                    <a:pt x="88" y="353"/>
                    <a:pt x="98" y="346"/>
                    <a:pt x="96" y="333"/>
                  </a:cubicBezTo>
                  <a:cubicBezTo>
                    <a:pt x="85" y="224"/>
                    <a:pt x="71" y="121"/>
                    <a:pt x="41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1821153" y="4484576"/>
              <a:ext cx="27997" cy="84783"/>
            </a:xfrm>
            <a:custGeom>
              <a:avLst/>
              <a:gdLst/>
              <a:ahLst/>
              <a:cxnLst/>
              <a:rect l="l" t="t" r="r" b="b"/>
              <a:pathLst>
                <a:path w="106" h="321" extrusionOk="0">
                  <a:moveTo>
                    <a:pt x="26" y="1"/>
                  </a:moveTo>
                  <a:cubicBezTo>
                    <a:pt x="14" y="1"/>
                    <a:pt x="0" y="11"/>
                    <a:pt x="3" y="26"/>
                  </a:cubicBezTo>
                  <a:cubicBezTo>
                    <a:pt x="21" y="118"/>
                    <a:pt x="61" y="206"/>
                    <a:pt x="58" y="301"/>
                  </a:cubicBezTo>
                  <a:cubicBezTo>
                    <a:pt x="58" y="314"/>
                    <a:pt x="67" y="320"/>
                    <a:pt x="76" y="320"/>
                  </a:cubicBezTo>
                  <a:cubicBezTo>
                    <a:pt x="86" y="320"/>
                    <a:pt x="96" y="314"/>
                    <a:pt x="98" y="301"/>
                  </a:cubicBezTo>
                  <a:cubicBezTo>
                    <a:pt x="105" y="202"/>
                    <a:pt x="61" y="111"/>
                    <a:pt x="43" y="16"/>
                  </a:cubicBezTo>
                  <a:cubicBezTo>
                    <a:pt x="41" y="5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1893259" y="4486689"/>
              <a:ext cx="22450" cy="84255"/>
            </a:xfrm>
            <a:custGeom>
              <a:avLst/>
              <a:gdLst/>
              <a:ahLst/>
              <a:cxnLst/>
              <a:rect l="l" t="t" r="r" b="b"/>
              <a:pathLst>
                <a:path w="85" h="319" extrusionOk="0">
                  <a:moveTo>
                    <a:pt x="15" y="0"/>
                  </a:moveTo>
                  <a:cubicBezTo>
                    <a:pt x="4" y="4"/>
                    <a:pt x="1" y="15"/>
                    <a:pt x="1" y="26"/>
                  </a:cubicBezTo>
                  <a:cubicBezTo>
                    <a:pt x="15" y="117"/>
                    <a:pt x="8" y="216"/>
                    <a:pt x="41" y="304"/>
                  </a:cubicBezTo>
                  <a:cubicBezTo>
                    <a:pt x="44" y="314"/>
                    <a:pt x="52" y="319"/>
                    <a:pt x="60" y="319"/>
                  </a:cubicBezTo>
                  <a:cubicBezTo>
                    <a:pt x="72" y="319"/>
                    <a:pt x="84" y="309"/>
                    <a:pt x="77" y="293"/>
                  </a:cubicBezTo>
                  <a:cubicBezTo>
                    <a:pt x="48" y="205"/>
                    <a:pt x="56" y="110"/>
                    <a:pt x="41" y="15"/>
                  </a:cubicBezTo>
                  <a:cubicBezTo>
                    <a:pt x="37" y="4"/>
                    <a:pt x="26" y="0"/>
                    <a:pt x="1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1950309" y="4482728"/>
              <a:ext cx="24563" cy="86368"/>
            </a:xfrm>
            <a:custGeom>
              <a:avLst/>
              <a:gdLst/>
              <a:ahLst/>
              <a:cxnLst/>
              <a:rect l="l" t="t" r="r" b="b"/>
              <a:pathLst>
                <a:path w="93" h="327" extrusionOk="0">
                  <a:moveTo>
                    <a:pt x="21" y="1"/>
                  </a:moveTo>
                  <a:cubicBezTo>
                    <a:pt x="11" y="1"/>
                    <a:pt x="1" y="8"/>
                    <a:pt x="1" y="23"/>
                  </a:cubicBezTo>
                  <a:lnTo>
                    <a:pt x="4" y="23"/>
                  </a:lnTo>
                  <a:cubicBezTo>
                    <a:pt x="8" y="118"/>
                    <a:pt x="23" y="217"/>
                    <a:pt x="48" y="312"/>
                  </a:cubicBezTo>
                  <a:cubicBezTo>
                    <a:pt x="51" y="322"/>
                    <a:pt x="59" y="326"/>
                    <a:pt x="67" y="326"/>
                  </a:cubicBezTo>
                  <a:cubicBezTo>
                    <a:pt x="80" y="326"/>
                    <a:pt x="93" y="316"/>
                    <a:pt x="88" y="301"/>
                  </a:cubicBezTo>
                  <a:cubicBezTo>
                    <a:pt x="63" y="209"/>
                    <a:pt x="48" y="114"/>
                    <a:pt x="45" y="23"/>
                  </a:cubicBezTo>
                  <a:cubicBezTo>
                    <a:pt x="43" y="8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2887156" y="4484576"/>
              <a:ext cx="62861" cy="89273"/>
            </a:xfrm>
            <a:custGeom>
              <a:avLst/>
              <a:gdLst/>
              <a:ahLst/>
              <a:cxnLst/>
              <a:rect l="l" t="t" r="r" b="b"/>
              <a:pathLst>
                <a:path w="238" h="338" extrusionOk="0">
                  <a:moveTo>
                    <a:pt x="30" y="1"/>
                  </a:moveTo>
                  <a:cubicBezTo>
                    <a:pt x="15" y="1"/>
                    <a:pt x="1" y="15"/>
                    <a:pt x="9" y="30"/>
                  </a:cubicBezTo>
                  <a:cubicBezTo>
                    <a:pt x="71" y="129"/>
                    <a:pt x="170" y="206"/>
                    <a:pt x="195" y="323"/>
                  </a:cubicBezTo>
                  <a:cubicBezTo>
                    <a:pt x="197" y="333"/>
                    <a:pt x="204" y="338"/>
                    <a:pt x="212" y="338"/>
                  </a:cubicBezTo>
                  <a:cubicBezTo>
                    <a:pt x="224" y="338"/>
                    <a:pt x="238" y="328"/>
                    <a:pt x="236" y="312"/>
                  </a:cubicBezTo>
                  <a:cubicBezTo>
                    <a:pt x="210" y="191"/>
                    <a:pt x="107" y="111"/>
                    <a:pt x="45" y="8"/>
                  </a:cubicBezTo>
                  <a:cubicBezTo>
                    <a:pt x="41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1"/>
            <p:cNvSpPr/>
            <p:nvPr/>
          </p:nvSpPr>
          <p:spPr>
            <a:xfrm>
              <a:off x="2813201" y="4476389"/>
              <a:ext cx="59956" cy="99046"/>
            </a:xfrm>
            <a:custGeom>
              <a:avLst/>
              <a:gdLst/>
              <a:ahLst/>
              <a:cxnLst/>
              <a:rect l="l" t="t" r="r" b="b"/>
              <a:pathLst>
                <a:path w="227" h="375" extrusionOk="0">
                  <a:moveTo>
                    <a:pt x="30" y="1"/>
                  </a:moveTo>
                  <a:cubicBezTo>
                    <a:pt x="15" y="1"/>
                    <a:pt x="0" y="16"/>
                    <a:pt x="10" y="32"/>
                  </a:cubicBezTo>
                  <a:cubicBezTo>
                    <a:pt x="84" y="134"/>
                    <a:pt x="124" y="255"/>
                    <a:pt x="182" y="365"/>
                  </a:cubicBezTo>
                  <a:cubicBezTo>
                    <a:pt x="187" y="372"/>
                    <a:pt x="193" y="375"/>
                    <a:pt x="200" y="375"/>
                  </a:cubicBezTo>
                  <a:cubicBezTo>
                    <a:pt x="213" y="375"/>
                    <a:pt x="227" y="361"/>
                    <a:pt x="219" y="343"/>
                  </a:cubicBezTo>
                  <a:cubicBezTo>
                    <a:pt x="160" y="233"/>
                    <a:pt x="120" y="112"/>
                    <a:pt x="47" y="10"/>
                  </a:cubicBezTo>
                  <a:cubicBezTo>
                    <a:pt x="43" y="3"/>
                    <a:pt x="37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2757999" y="4479822"/>
              <a:ext cx="50447" cy="100102"/>
            </a:xfrm>
            <a:custGeom>
              <a:avLst/>
              <a:gdLst/>
              <a:ahLst/>
              <a:cxnLst/>
              <a:rect l="l" t="t" r="r" b="b"/>
              <a:pathLst>
                <a:path w="191" h="379" extrusionOk="0">
                  <a:moveTo>
                    <a:pt x="25" y="1"/>
                  </a:moveTo>
                  <a:cubicBezTo>
                    <a:pt x="12" y="1"/>
                    <a:pt x="0" y="11"/>
                    <a:pt x="7" y="26"/>
                  </a:cubicBezTo>
                  <a:cubicBezTo>
                    <a:pt x="51" y="140"/>
                    <a:pt x="117" y="246"/>
                    <a:pt x="150" y="367"/>
                  </a:cubicBezTo>
                  <a:cubicBezTo>
                    <a:pt x="154" y="375"/>
                    <a:pt x="161" y="379"/>
                    <a:pt x="168" y="379"/>
                  </a:cubicBezTo>
                  <a:cubicBezTo>
                    <a:pt x="179" y="379"/>
                    <a:pt x="190" y="369"/>
                    <a:pt x="190" y="356"/>
                  </a:cubicBezTo>
                  <a:cubicBezTo>
                    <a:pt x="157" y="235"/>
                    <a:pt x="91" y="129"/>
                    <a:pt x="47" y="15"/>
                  </a:cubicBezTo>
                  <a:cubicBezTo>
                    <a:pt x="43" y="5"/>
                    <a:pt x="34" y="1"/>
                    <a:pt x="25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2686422" y="4482728"/>
              <a:ext cx="51504" cy="87689"/>
            </a:xfrm>
            <a:custGeom>
              <a:avLst/>
              <a:gdLst/>
              <a:ahLst/>
              <a:cxnLst/>
              <a:rect l="l" t="t" r="r" b="b"/>
              <a:pathLst>
                <a:path w="195" h="332" extrusionOk="0">
                  <a:moveTo>
                    <a:pt x="28" y="0"/>
                  </a:moveTo>
                  <a:cubicBezTo>
                    <a:pt x="15" y="0"/>
                    <a:pt x="1" y="16"/>
                    <a:pt x="11" y="33"/>
                  </a:cubicBezTo>
                  <a:cubicBezTo>
                    <a:pt x="69" y="121"/>
                    <a:pt x="113" y="217"/>
                    <a:pt x="150" y="319"/>
                  </a:cubicBezTo>
                  <a:cubicBezTo>
                    <a:pt x="153" y="327"/>
                    <a:pt x="160" y="331"/>
                    <a:pt x="168" y="331"/>
                  </a:cubicBezTo>
                  <a:cubicBezTo>
                    <a:pt x="181" y="331"/>
                    <a:pt x="195" y="322"/>
                    <a:pt x="190" y="308"/>
                  </a:cubicBezTo>
                  <a:cubicBezTo>
                    <a:pt x="154" y="202"/>
                    <a:pt x="106" y="103"/>
                    <a:pt x="44" y="12"/>
                  </a:cubicBezTo>
                  <a:cubicBezTo>
                    <a:pt x="40" y="3"/>
                    <a:pt x="34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2632012" y="4484312"/>
              <a:ext cx="41995" cy="87953"/>
            </a:xfrm>
            <a:custGeom>
              <a:avLst/>
              <a:gdLst/>
              <a:ahLst/>
              <a:cxnLst/>
              <a:rect l="l" t="t" r="r" b="b"/>
              <a:pathLst>
                <a:path w="159" h="333" extrusionOk="0">
                  <a:moveTo>
                    <a:pt x="21" y="1"/>
                  </a:moveTo>
                  <a:cubicBezTo>
                    <a:pt x="19" y="1"/>
                    <a:pt x="17" y="1"/>
                    <a:pt x="15" y="2"/>
                  </a:cubicBezTo>
                  <a:cubicBezTo>
                    <a:pt x="4" y="6"/>
                    <a:pt x="1" y="17"/>
                    <a:pt x="4" y="27"/>
                  </a:cubicBezTo>
                  <a:cubicBezTo>
                    <a:pt x="19" y="130"/>
                    <a:pt x="78" y="222"/>
                    <a:pt x="114" y="317"/>
                  </a:cubicBezTo>
                  <a:cubicBezTo>
                    <a:pt x="117" y="326"/>
                    <a:pt x="125" y="332"/>
                    <a:pt x="134" y="332"/>
                  </a:cubicBezTo>
                  <a:cubicBezTo>
                    <a:pt x="136" y="332"/>
                    <a:pt x="138" y="332"/>
                    <a:pt x="140" y="331"/>
                  </a:cubicBezTo>
                  <a:cubicBezTo>
                    <a:pt x="151" y="328"/>
                    <a:pt x="158" y="317"/>
                    <a:pt x="155" y="306"/>
                  </a:cubicBezTo>
                  <a:cubicBezTo>
                    <a:pt x="114" y="211"/>
                    <a:pt x="59" y="119"/>
                    <a:pt x="41" y="17"/>
                  </a:cubicBezTo>
                  <a:cubicBezTo>
                    <a:pt x="38" y="7"/>
                    <a:pt x="30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2574433" y="4480350"/>
              <a:ext cx="41467" cy="96141"/>
            </a:xfrm>
            <a:custGeom>
              <a:avLst/>
              <a:gdLst/>
              <a:ahLst/>
              <a:cxnLst/>
              <a:rect l="l" t="t" r="r" b="b"/>
              <a:pathLst>
                <a:path w="157" h="364" extrusionOk="0">
                  <a:moveTo>
                    <a:pt x="23" y="0"/>
                  </a:moveTo>
                  <a:cubicBezTo>
                    <a:pt x="11" y="0"/>
                    <a:pt x="1" y="9"/>
                    <a:pt x="3" y="24"/>
                  </a:cubicBezTo>
                  <a:cubicBezTo>
                    <a:pt x="32" y="134"/>
                    <a:pt x="83" y="240"/>
                    <a:pt x="116" y="350"/>
                  </a:cubicBezTo>
                  <a:cubicBezTo>
                    <a:pt x="119" y="359"/>
                    <a:pt x="126" y="363"/>
                    <a:pt x="134" y="363"/>
                  </a:cubicBezTo>
                  <a:cubicBezTo>
                    <a:pt x="145" y="363"/>
                    <a:pt x="157" y="354"/>
                    <a:pt x="157" y="339"/>
                  </a:cubicBezTo>
                  <a:cubicBezTo>
                    <a:pt x="124" y="229"/>
                    <a:pt x="72" y="123"/>
                    <a:pt x="43" y="13"/>
                  </a:cubicBezTo>
                  <a:cubicBezTo>
                    <a:pt x="39" y="4"/>
                    <a:pt x="30" y="0"/>
                    <a:pt x="2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2503384" y="4474804"/>
              <a:ext cx="30374" cy="101159"/>
            </a:xfrm>
            <a:custGeom>
              <a:avLst/>
              <a:gdLst/>
              <a:ahLst/>
              <a:cxnLst/>
              <a:rect l="l" t="t" r="r" b="b"/>
              <a:pathLst>
                <a:path w="115" h="383" extrusionOk="0">
                  <a:moveTo>
                    <a:pt x="28" y="0"/>
                  </a:moveTo>
                  <a:cubicBezTo>
                    <a:pt x="18" y="0"/>
                    <a:pt x="8" y="7"/>
                    <a:pt x="8" y="20"/>
                  </a:cubicBezTo>
                  <a:cubicBezTo>
                    <a:pt x="1" y="140"/>
                    <a:pt x="74" y="243"/>
                    <a:pt x="74" y="360"/>
                  </a:cubicBezTo>
                  <a:cubicBezTo>
                    <a:pt x="74" y="375"/>
                    <a:pt x="84" y="382"/>
                    <a:pt x="94" y="382"/>
                  </a:cubicBezTo>
                  <a:cubicBezTo>
                    <a:pt x="104" y="382"/>
                    <a:pt x="114" y="375"/>
                    <a:pt x="114" y="360"/>
                  </a:cubicBezTo>
                  <a:cubicBezTo>
                    <a:pt x="114" y="243"/>
                    <a:pt x="41" y="140"/>
                    <a:pt x="48" y="20"/>
                  </a:cubicBezTo>
                  <a:cubicBezTo>
                    <a:pt x="48" y="7"/>
                    <a:pt x="38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2436561" y="4479294"/>
              <a:ext cx="37505" cy="100631"/>
            </a:xfrm>
            <a:custGeom>
              <a:avLst/>
              <a:gdLst/>
              <a:ahLst/>
              <a:cxnLst/>
              <a:rect l="l" t="t" r="r" b="b"/>
              <a:pathLst>
                <a:path w="142" h="381" extrusionOk="0">
                  <a:moveTo>
                    <a:pt x="31" y="1"/>
                  </a:moveTo>
                  <a:cubicBezTo>
                    <a:pt x="17" y="1"/>
                    <a:pt x="1" y="16"/>
                    <a:pt x="9" y="32"/>
                  </a:cubicBezTo>
                  <a:cubicBezTo>
                    <a:pt x="56" y="138"/>
                    <a:pt x="52" y="263"/>
                    <a:pt x="96" y="369"/>
                  </a:cubicBezTo>
                  <a:cubicBezTo>
                    <a:pt x="99" y="377"/>
                    <a:pt x="107" y="381"/>
                    <a:pt x="115" y="381"/>
                  </a:cubicBezTo>
                  <a:cubicBezTo>
                    <a:pt x="128" y="381"/>
                    <a:pt x="141" y="371"/>
                    <a:pt x="137" y="358"/>
                  </a:cubicBezTo>
                  <a:cubicBezTo>
                    <a:pt x="89" y="244"/>
                    <a:pt x="93" y="120"/>
                    <a:pt x="45" y="10"/>
                  </a:cubicBezTo>
                  <a:cubicBezTo>
                    <a:pt x="42" y="3"/>
                    <a:pt x="36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2383472" y="4477973"/>
              <a:ext cx="36185" cy="96141"/>
            </a:xfrm>
            <a:custGeom>
              <a:avLst/>
              <a:gdLst/>
              <a:ahLst/>
              <a:cxnLst/>
              <a:rect l="l" t="t" r="r" b="b"/>
              <a:pathLst>
                <a:path w="137" h="364" extrusionOk="0">
                  <a:moveTo>
                    <a:pt x="24" y="0"/>
                  </a:moveTo>
                  <a:cubicBezTo>
                    <a:pt x="12" y="0"/>
                    <a:pt x="0" y="10"/>
                    <a:pt x="4" y="26"/>
                  </a:cubicBezTo>
                  <a:cubicBezTo>
                    <a:pt x="48" y="128"/>
                    <a:pt x="78" y="235"/>
                    <a:pt x="96" y="344"/>
                  </a:cubicBezTo>
                  <a:cubicBezTo>
                    <a:pt x="96" y="357"/>
                    <a:pt x="106" y="364"/>
                    <a:pt x="116" y="364"/>
                  </a:cubicBezTo>
                  <a:cubicBezTo>
                    <a:pt x="126" y="364"/>
                    <a:pt x="136" y="357"/>
                    <a:pt x="136" y="344"/>
                  </a:cubicBezTo>
                  <a:cubicBezTo>
                    <a:pt x="118" y="231"/>
                    <a:pt x="89" y="121"/>
                    <a:pt x="45" y="15"/>
                  </a:cubicBezTo>
                  <a:cubicBezTo>
                    <a:pt x="40" y="5"/>
                    <a:pt x="32" y="0"/>
                    <a:pt x="2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2334081" y="4480879"/>
              <a:ext cx="24035" cy="89273"/>
            </a:xfrm>
            <a:custGeom>
              <a:avLst/>
              <a:gdLst/>
              <a:ahLst/>
              <a:cxnLst/>
              <a:rect l="l" t="t" r="r" b="b"/>
              <a:pathLst>
                <a:path w="91" h="338" extrusionOk="0">
                  <a:moveTo>
                    <a:pt x="25" y="0"/>
                  </a:moveTo>
                  <a:cubicBezTo>
                    <a:pt x="13" y="0"/>
                    <a:pt x="0" y="10"/>
                    <a:pt x="5" y="26"/>
                  </a:cubicBezTo>
                  <a:lnTo>
                    <a:pt x="1" y="26"/>
                  </a:lnTo>
                  <a:cubicBezTo>
                    <a:pt x="23" y="125"/>
                    <a:pt x="41" y="220"/>
                    <a:pt x="49" y="319"/>
                  </a:cubicBezTo>
                  <a:cubicBezTo>
                    <a:pt x="49" y="332"/>
                    <a:pt x="60" y="338"/>
                    <a:pt x="70" y="338"/>
                  </a:cubicBezTo>
                  <a:cubicBezTo>
                    <a:pt x="81" y="338"/>
                    <a:pt x="91" y="332"/>
                    <a:pt x="89" y="319"/>
                  </a:cubicBezTo>
                  <a:cubicBezTo>
                    <a:pt x="82" y="216"/>
                    <a:pt x="67" y="117"/>
                    <a:pt x="41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2283633" y="4482728"/>
              <a:ext cx="31431" cy="83991"/>
            </a:xfrm>
            <a:custGeom>
              <a:avLst/>
              <a:gdLst/>
              <a:ahLst/>
              <a:cxnLst/>
              <a:rect l="l" t="t" r="r" b="b"/>
              <a:pathLst>
                <a:path w="119" h="318" extrusionOk="0">
                  <a:moveTo>
                    <a:pt x="26" y="1"/>
                  </a:moveTo>
                  <a:cubicBezTo>
                    <a:pt x="14" y="1"/>
                    <a:pt x="1" y="11"/>
                    <a:pt x="5" y="26"/>
                  </a:cubicBezTo>
                  <a:cubicBezTo>
                    <a:pt x="35" y="118"/>
                    <a:pt x="57" y="209"/>
                    <a:pt x="75" y="304"/>
                  </a:cubicBezTo>
                  <a:cubicBezTo>
                    <a:pt x="75" y="314"/>
                    <a:pt x="82" y="318"/>
                    <a:pt x="89" y="318"/>
                  </a:cubicBezTo>
                  <a:cubicBezTo>
                    <a:pt x="102" y="318"/>
                    <a:pt x="118" y="307"/>
                    <a:pt x="112" y="293"/>
                  </a:cubicBezTo>
                  <a:cubicBezTo>
                    <a:pt x="97" y="198"/>
                    <a:pt x="75" y="107"/>
                    <a:pt x="46" y="15"/>
                  </a:cubicBezTo>
                  <a:cubicBezTo>
                    <a:pt x="43" y="5"/>
                    <a:pt x="35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2223149" y="4486689"/>
              <a:ext cx="39882" cy="89273"/>
            </a:xfrm>
            <a:custGeom>
              <a:avLst/>
              <a:gdLst/>
              <a:ahLst/>
              <a:cxnLst/>
              <a:rect l="l" t="t" r="r" b="b"/>
              <a:pathLst>
                <a:path w="151" h="338" extrusionOk="0">
                  <a:moveTo>
                    <a:pt x="30" y="0"/>
                  </a:moveTo>
                  <a:cubicBezTo>
                    <a:pt x="14" y="0"/>
                    <a:pt x="1" y="14"/>
                    <a:pt x="11" y="29"/>
                  </a:cubicBezTo>
                  <a:cubicBezTo>
                    <a:pt x="73" y="114"/>
                    <a:pt x="92" y="220"/>
                    <a:pt x="106" y="322"/>
                  </a:cubicBezTo>
                  <a:cubicBezTo>
                    <a:pt x="109" y="331"/>
                    <a:pt x="117" y="338"/>
                    <a:pt x="126" y="338"/>
                  </a:cubicBezTo>
                  <a:cubicBezTo>
                    <a:pt x="128" y="338"/>
                    <a:pt x="130" y="338"/>
                    <a:pt x="132" y="337"/>
                  </a:cubicBezTo>
                  <a:cubicBezTo>
                    <a:pt x="143" y="333"/>
                    <a:pt x="150" y="322"/>
                    <a:pt x="147" y="311"/>
                  </a:cubicBezTo>
                  <a:cubicBezTo>
                    <a:pt x="132" y="205"/>
                    <a:pt x="110" y="95"/>
                    <a:pt x="48" y="8"/>
                  </a:cubicBezTo>
                  <a:cubicBezTo>
                    <a:pt x="42" y="2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2158967" y="4477973"/>
              <a:ext cx="36449" cy="98782"/>
            </a:xfrm>
            <a:custGeom>
              <a:avLst/>
              <a:gdLst/>
              <a:ahLst/>
              <a:cxnLst/>
              <a:rect l="l" t="t" r="r" b="b"/>
              <a:pathLst>
                <a:path w="138" h="374" extrusionOk="0">
                  <a:moveTo>
                    <a:pt x="25" y="0"/>
                  </a:moveTo>
                  <a:cubicBezTo>
                    <a:pt x="14" y="0"/>
                    <a:pt x="1" y="10"/>
                    <a:pt x="5" y="26"/>
                  </a:cubicBezTo>
                  <a:cubicBezTo>
                    <a:pt x="27" y="139"/>
                    <a:pt x="56" y="249"/>
                    <a:pt x="97" y="359"/>
                  </a:cubicBezTo>
                  <a:cubicBezTo>
                    <a:pt x="100" y="369"/>
                    <a:pt x="107" y="374"/>
                    <a:pt x="115" y="374"/>
                  </a:cubicBezTo>
                  <a:cubicBezTo>
                    <a:pt x="126" y="374"/>
                    <a:pt x="138" y="363"/>
                    <a:pt x="133" y="348"/>
                  </a:cubicBezTo>
                  <a:cubicBezTo>
                    <a:pt x="97" y="238"/>
                    <a:pt x="67" y="128"/>
                    <a:pt x="42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2106142" y="4480879"/>
              <a:ext cx="21658" cy="89802"/>
            </a:xfrm>
            <a:custGeom>
              <a:avLst/>
              <a:gdLst/>
              <a:ahLst/>
              <a:cxnLst/>
              <a:rect l="l" t="t" r="r" b="b"/>
              <a:pathLst>
                <a:path w="82" h="340" extrusionOk="0">
                  <a:moveTo>
                    <a:pt x="20" y="0"/>
                  </a:moveTo>
                  <a:cubicBezTo>
                    <a:pt x="10" y="0"/>
                    <a:pt x="0" y="8"/>
                    <a:pt x="0" y="22"/>
                  </a:cubicBezTo>
                  <a:cubicBezTo>
                    <a:pt x="0" y="125"/>
                    <a:pt x="15" y="224"/>
                    <a:pt x="40" y="326"/>
                  </a:cubicBezTo>
                  <a:cubicBezTo>
                    <a:pt x="42" y="335"/>
                    <a:pt x="49" y="339"/>
                    <a:pt x="57" y="339"/>
                  </a:cubicBezTo>
                  <a:cubicBezTo>
                    <a:pt x="69" y="339"/>
                    <a:pt x="81" y="330"/>
                    <a:pt x="77" y="315"/>
                  </a:cubicBezTo>
                  <a:cubicBezTo>
                    <a:pt x="55" y="216"/>
                    <a:pt x="44" y="121"/>
                    <a:pt x="40" y="22"/>
                  </a:cubicBezTo>
                  <a:cubicBezTo>
                    <a:pt x="40" y="8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2044073" y="4484312"/>
              <a:ext cx="30374" cy="89802"/>
            </a:xfrm>
            <a:custGeom>
              <a:avLst/>
              <a:gdLst/>
              <a:ahLst/>
              <a:cxnLst/>
              <a:rect l="l" t="t" r="r" b="b"/>
              <a:pathLst>
                <a:path w="115" h="340" extrusionOk="0">
                  <a:moveTo>
                    <a:pt x="31" y="1"/>
                  </a:moveTo>
                  <a:cubicBezTo>
                    <a:pt x="21" y="1"/>
                    <a:pt x="10" y="7"/>
                    <a:pt x="8" y="20"/>
                  </a:cubicBezTo>
                  <a:cubicBezTo>
                    <a:pt x="1" y="126"/>
                    <a:pt x="23" y="233"/>
                    <a:pt x="74" y="328"/>
                  </a:cubicBezTo>
                  <a:cubicBezTo>
                    <a:pt x="77" y="336"/>
                    <a:pt x="83" y="339"/>
                    <a:pt x="89" y="339"/>
                  </a:cubicBezTo>
                  <a:cubicBezTo>
                    <a:pt x="102" y="339"/>
                    <a:pt x="114" y="324"/>
                    <a:pt x="107" y="309"/>
                  </a:cubicBezTo>
                  <a:cubicBezTo>
                    <a:pt x="63" y="222"/>
                    <a:pt x="41" y="119"/>
                    <a:pt x="52" y="20"/>
                  </a:cubicBezTo>
                  <a:cubicBezTo>
                    <a:pt x="52" y="7"/>
                    <a:pt x="42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1998116" y="4484312"/>
              <a:ext cx="26148" cy="89538"/>
            </a:xfrm>
            <a:custGeom>
              <a:avLst/>
              <a:gdLst/>
              <a:ahLst/>
              <a:cxnLst/>
              <a:rect l="l" t="t" r="r" b="b"/>
              <a:pathLst>
                <a:path w="99" h="339" extrusionOk="0">
                  <a:moveTo>
                    <a:pt x="21" y="1"/>
                  </a:moveTo>
                  <a:cubicBezTo>
                    <a:pt x="11" y="1"/>
                    <a:pt x="1" y="7"/>
                    <a:pt x="3" y="20"/>
                  </a:cubicBezTo>
                  <a:cubicBezTo>
                    <a:pt x="14" y="123"/>
                    <a:pt x="32" y="225"/>
                    <a:pt x="58" y="324"/>
                  </a:cubicBezTo>
                  <a:cubicBezTo>
                    <a:pt x="59" y="334"/>
                    <a:pt x="66" y="339"/>
                    <a:pt x="74" y="339"/>
                  </a:cubicBezTo>
                  <a:cubicBezTo>
                    <a:pt x="86" y="339"/>
                    <a:pt x="99" y="329"/>
                    <a:pt x="94" y="313"/>
                  </a:cubicBezTo>
                  <a:cubicBezTo>
                    <a:pt x="72" y="218"/>
                    <a:pt x="54" y="119"/>
                    <a:pt x="43" y="20"/>
                  </a:cubicBezTo>
                  <a:cubicBezTo>
                    <a:pt x="43" y="7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3219951" y="4085750"/>
              <a:ext cx="76860" cy="72898"/>
            </a:xfrm>
            <a:custGeom>
              <a:avLst/>
              <a:gdLst/>
              <a:ahLst/>
              <a:cxnLst/>
              <a:rect l="l" t="t" r="r" b="b"/>
              <a:pathLst>
                <a:path w="291" h="276" extrusionOk="0">
                  <a:moveTo>
                    <a:pt x="23" y="1"/>
                  </a:moveTo>
                  <a:cubicBezTo>
                    <a:pt x="17" y="1"/>
                    <a:pt x="12" y="2"/>
                    <a:pt x="8" y="6"/>
                  </a:cubicBezTo>
                  <a:cubicBezTo>
                    <a:pt x="1" y="13"/>
                    <a:pt x="1" y="28"/>
                    <a:pt x="8" y="35"/>
                  </a:cubicBezTo>
                  <a:cubicBezTo>
                    <a:pt x="96" y="105"/>
                    <a:pt x="169" y="189"/>
                    <a:pt x="250" y="270"/>
                  </a:cubicBezTo>
                  <a:cubicBezTo>
                    <a:pt x="254" y="274"/>
                    <a:pt x="258" y="276"/>
                    <a:pt x="263" y="276"/>
                  </a:cubicBezTo>
                  <a:cubicBezTo>
                    <a:pt x="277" y="276"/>
                    <a:pt x="290" y="255"/>
                    <a:pt x="279" y="240"/>
                  </a:cubicBezTo>
                  <a:cubicBezTo>
                    <a:pt x="198" y="164"/>
                    <a:pt x="125" y="76"/>
                    <a:pt x="37" y="6"/>
                  </a:cubicBezTo>
                  <a:cubicBezTo>
                    <a:pt x="34" y="2"/>
                    <a:pt x="28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3186144" y="4134613"/>
              <a:ext cx="83463" cy="71313"/>
            </a:xfrm>
            <a:custGeom>
              <a:avLst/>
              <a:gdLst/>
              <a:ahLst/>
              <a:cxnLst/>
              <a:rect l="l" t="t" r="r" b="b"/>
              <a:pathLst>
                <a:path w="316" h="270" extrusionOk="0">
                  <a:moveTo>
                    <a:pt x="30" y="1"/>
                  </a:moveTo>
                  <a:cubicBezTo>
                    <a:pt x="13" y="1"/>
                    <a:pt x="1" y="26"/>
                    <a:pt x="19" y="41"/>
                  </a:cubicBezTo>
                  <a:cubicBezTo>
                    <a:pt x="110" y="103"/>
                    <a:pt x="184" y="195"/>
                    <a:pt x="272" y="264"/>
                  </a:cubicBezTo>
                  <a:cubicBezTo>
                    <a:pt x="276" y="268"/>
                    <a:pt x="282" y="270"/>
                    <a:pt x="286" y="270"/>
                  </a:cubicBezTo>
                  <a:cubicBezTo>
                    <a:pt x="303" y="270"/>
                    <a:pt x="315" y="249"/>
                    <a:pt x="301" y="235"/>
                  </a:cubicBezTo>
                  <a:cubicBezTo>
                    <a:pt x="209" y="162"/>
                    <a:pt x="136" y="70"/>
                    <a:pt x="41" y="4"/>
                  </a:cubicBezTo>
                  <a:cubicBezTo>
                    <a:pt x="37" y="2"/>
                    <a:pt x="33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3159995" y="4172383"/>
              <a:ext cx="72898" cy="74747"/>
            </a:xfrm>
            <a:custGeom>
              <a:avLst/>
              <a:gdLst/>
              <a:ahLst/>
              <a:cxnLst/>
              <a:rect l="l" t="t" r="r" b="b"/>
              <a:pathLst>
                <a:path w="276" h="283" extrusionOk="0">
                  <a:moveTo>
                    <a:pt x="25" y="0"/>
                  </a:moveTo>
                  <a:cubicBezTo>
                    <a:pt x="22" y="0"/>
                    <a:pt x="18" y="1"/>
                    <a:pt x="15" y="4"/>
                  </a:cubicBezTo>
                  <a:cubicBezTo>
                    <a:pt x="4" y="8"/>
                    <a:pt x="1" y="22"/>
                    <a:pt x="4" y="30"/>
                  </a:cubicBezTo>
                  <a:cubicBezTo>
                    <a:pt x="70" y="121"/>
                    <a:pt x="177" y="176"/>
                    <a:pt x="231" y="271"/>
                  </a:cubicBezTo>
                  <a:cubicBezTo>
                    <a:pt x="236" y="279"/>
                    <a:pt x="243" y="283"/>
                    <a:pt x="249" y="283"/>
                  </a:cubicBezTo>
                  <a:cubicBezTo>
                    <a:pt x="263" y="283"/>
                    <a:pt x="276" y="268"/>
                    <a:pt x="268" y="253"/>
                  </a:cubicBezTo>
                  <a:cubicBezTo>
                    <a:pt x="209" y="154"/>
                    <a:pt x="107" y="103"/>
                    <a:pt x="41" y="11"/>
                  </a:cubicBezTo>
                  <a:cubicBezTo>
                    <a:pt x="39" y="4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1"/>
            <p:cNvSpPr/>
            <p:nvPr/>
          </p:nvSpPr>
          <p:spPr>
            <a:xfrm>
              <a:off x="3131206" y="4224415"/>
              <a:ext cx="79237" cy="70257"/>
            </a:xfrm>
            <a:custGeom>
              <a:avLst/>
              <a:gdLst/>
              <a:ahLst/>
              <a:cxnLst/>
              <a:rect l="l" t="t" r="r" b="b"/>
              <a:pathLst>
                <a:path w="300" h="266" extrusionOk="0">
                  <a:moveTo>
                    <a:pt x="29" y="1"/>
                  </a:moveTo>
                  <a:cubicBezTo>
                    <a:pt x="14" y="1"/>
                    <a:pt x="1" y="21"/>
                    <a:pt x="15" y="38"/>
                  </a:cubicBezTo>
                  <a:cubicBezTo>
                    <a:pt x="88" y="115"/>
                    <a:pt x="168" y="191"/>
                    <a:pt x="253" y="261"/>
                  </a:cubicBezTo>
                  <a:cubicBezTo>
                    <a:pt x="257" y="264"/>
                    <a:pt x="262" y="265"/>
                    <a:pt x="267" y="265"/>
                  </a:cubicBezTo>
                  <a:cubicBezTo>
                    <a:pt x="284" y="265"/>
                    <a:pt x="299" y="246"/>
                    <a:pt x="282" y="232"/>
                  </a:cubicBezTo>
                  <a:cubicBezTo>
                    <a:pt x="198" y="162"/>
                    <a:pt x="117" y="85"/>
                    <a:pt x="44" y="8"/>
                  </a:cubicBezTo>
                  <a:cubicBezTo>
                    <a:pt x="39" y="3"/>
                    <a:pt x="34" y="1"/>
                    <a:pt x="2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1"/>
            <p:cNvSpPr/>
            <p:nvPr/>
          </p:nvSpPr>
          <p:spPr>
            <a:xfrm>
              <a:off x="3094493" y="4276711"/>
              <a:ext cx="79237" cy="65767"/>
            </a:xfrm>
            <a:custGeom>
              <a:avLst/>
              <a:gdLst/>
              <a:ahLst/>
              <a:cxnLst/>
              <a:rect l="l" t="t" r="r" b="b"/>
              <a:pathLst>
                <a:path w="300" h="249" extrusionOk="0">
                  <a:moveTo>
                    <a:pt x="30" y="1"/>
                  </a:moveTo>
                  <a:cubicBezTo>
                    <a:pt x="12" y="1"/>
                    <a:pt x="0" y="29"/>
                    <a:pt x="22" y="41"/>
                  </a:cubicBezTo>
                  <a:cubicBezTo>
                    <a:pt x="110" y="96"/>
                    <a:pt x="190" y="162"/>
                    <a:pt x="256" y="242"/>
                  </a:cubicBezTo>
                  <a:cubicBezTo>
                    <a:pt x="260" y="246"/>
                    <a:pt x="265" y="248"/>
                    <a:pt x="269" y="248"/>
                  </a:cubicBezTo>
                  <a:cubicBezTo>
                    <a:pt x="285" y="248"/>
                    <a:pt x="300" y="227"/>
                    <a:pt x="285" y="213"/>
                  </a:cubicBezTo>
                  <a:cubicBezTo>
                    <a:pt x="216" y="129"/>
                    <a:pt x="132" y="59"/>
                    <a:pt x="40" y="4"/>
                  </a:cubicBezTo>
                  <a:cubicBezTo>
                    <a:pt x="37" y="2"/>
                    <a:pt x="33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3069401" y="4322669"/>
              <a:ext cx="73426" cy="66559"/>
            </a:xfrm>
            <a:custGeom>
              <a:avLst/>
              <a:gdLst/>
              <a:ahLst/>
              <a:cxnLst/>
              <a:rect l="l" t="t" r="r" b="b"/>
              <a:pathLst>
                <a:path w="278" h="252" extrusionOk="0">
                  <a:moveTo>
                    <a:pt x="30" y="0"/>
                  </a:moveTo>
                  <a:cubicBezTo>
                    <a:pt x="15" y="0"/>
                    <a:pt x="0" y="21"/>
                    <a:pt x="14" y="35"/>
                  </a:cubicBezTo>
                  <a:cubicBezTo>
                    <a:pt x="87" y="105"/>
                    <a:pt x="175" y="160"/>
                    <a:pt x="238" y="240"/>
                  </a:cubicBezTo>
                  <a:cubicBezTo>
                    <a:pt x="240" y="248"/>
                    <a:pt x="247" y="252"/>
                    <a:pt x="254" y="252"/>
                  </a:cubicBezTo>
                  <a:cubicBezTo>
                    <a:pt x="257" y="252"/>
                    <a:pt x="261" y="250"/>
                    <a:pt x="263" y="248"/>
                  </a:cubicBezTo>
                  <a:cubicBezTo>
                    <a:pt x="274" y="244"/>
                    <a:pt x="278" y="229"/>
                    <a:pt x="271" y="222"/>
                  </a:cubicBezTo>
                  <a:cubicBezTo>
                    <a:pt x="208" y="134"/>
                    <a:pt x="117" y="79"/>
                    <a:pt x="44" y="6"/>
                  </a:cubicBezTo>
                  <a:cubicBezTo>
                    <a:pt x="39" y="2"/>
                    <a:pt x="35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1"/>
            <p:cNvSpPr/>
            <p:nvPr/>
          </p:nvSpPr>
          <p:spPr>
            <a:xfrm>
              <a:off x="3037178" y="4368626"/>
              <a:ext cx="83463" cy="68408"/>
            </a:xfrm>
            <a:custGeom>
              <a:avLst/>
              <a:gdLst/>
              <a:ahLst/>
              <a:cxnLst/>
              <a:rect l="l" t="t" r="r" b="b"/>
              <a:pathLst>
                <a:path w="316" h="259" extrusionOk="0">
                  <a:moveTo>
                    <a:pt x="30" y="1"/>
                  </a:moveTo>
                  <a:cubicBezTo>
                    <a:pt x="13" y="1"/>
                    <a:pt x="1" y="25"/>
                    <a:pt x="19" y="37"/>
                  </a:cubicBezTo>
                  <a:cubicBezTo>
                    <a:pt x="111" y="103"/>
                    <a:pt x="195" y="173"/>
                    <a:pt x="272" y="253"/>
                  </a:cubicBezTo>
                  <a:cubicBezTo>
                    <a:pt x="276" y="257"/>
                    <a:pt x="280" y="259"/>
                    <a:pt x="285" y="259"/>
                  </a:cubicBezTo>
                  <a:cubicBezTo>
                    <a:pt x="301" y="259"/>
                    <a:pt x="315" y="238"/>
                    <a:pt x="301" y="224"/>
                  </a:cubicBezTo>
                  <a:cubicBezTo>
                    <a:pt x="220" y="143"/>
                    <a:pt x="133" y="70"/>
                    <a:pt x="41" y="4"/>
                  </a:cubicBezTo>
                  <a:cubicBezTo>
                    <a:pt x="37" y="2"/>
                    <a:pt x="33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1"/>
            <p:cNvSpPr/>
            <p:nvPr/>
          </p:nvSpPr>
          <p:spPr>
            <a:xfrm>
              <a:off x="3005483" y="4426205"/>
              <a:ext cx="78709" cy="6761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31" y="0"/>
                  </a:moveTo>
                  <a:cubicBezTo>
                    <a:pt x="15" y="0"/>
                    <a:pt x="0" y="21"/>
                    <a:pt x="15" y="35"/>
                  </a:cubicBezTo>
                  <a:cubicBezTo>
                    <a:pt x="95" y="105"/>
                    <a:pt x="179" y="174"/>
                    <a:pt x="256" y="251"/>
                  </a:cubicBezTo>
                  <a:cubicBezTo>
                    <a:pt x="260" y="254"/>
                    <a:pt x="264" y="256"/>
                    <a:pt x="268" y="256"/>
                  </a:cubicBezTo>
                  <a:cubicBezTo>
                    <a:pt x="283" y="256"/>
                    <a:pt x="297" y="236"/>
                    <a:pt x="286" y="222"/>
                  </a:cubicBezTo>
                  <a:cubicBezTo>
                    <a:pt x="209" y="145"/>
                    <a:pt x="124" y="75"/>
                    <a:pt x="44" y="6"/>
                  </a:cubicBezTo>
                  <a:cubicBezTo>
                    <a:pt x="40" y="2"/>
                    <a:pt x="35" y="0"/>
                    <a:pt x="3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8" name="Google Shape;1498;p31"/>
          <p:cNvGrpSpPr/>
          <p:nvPr/>
        </p:nvGrpSpPr>
        <p:grpSpPr>
          <a:xfrm>
            <a:off x="1060616" y="1356167"/>
            <a:ext cx="2259040" cy="948203"/>
            <a:chOff x="1060616" y="1356167"/>
            <a:chExt cx="2259040" cy="948203"/>
          </a:xfrm>
        </p:grpSpPr>
        <p:sp>
          <p:nvSpPr>
            <p:cNvPr id="1499" name="Google Shape;1499;p31"/>
            <p:cNvSpPr/>
            <p:nvPr/>
          </p:nvSpPr>
          <p:spPr>
            <a:xfrm>
              <a:off x="1061408" y="1447025"/>
              <a:ext cx="2258247" cy="851267"/>
            </a:xfrm>
            <a:custGeom>
              <a:avLst/>
              <a:gdLst/>
              <a:ahLst/>
              <a:cxnLst/>
              <a:rect l="l" t="t" r="r" b="b"/>
              <a:pathLst>
                <a:path w="8550" h="3223" extrusionOk="0">
                  <a:moveTo>
                    <a:pt x="7426" y="1"/>
                  </a:moveTo>
                  <a:cubicBezTo>
                    <a:pt x="7514" y="1"/>
                    <a:pt x="7499" y="23"/>
                    <a:pt x="7539" y="89"/>
                  </a:cubicBezTo>
                  <a:lnTo>
                    <a:pt x="8521" y="1440"/>
                  </a:lnTo>
                  <a:cubicBezTo>
                    <a:pt x="8550" y="1476"/>
                    <a:pt x="8543" y="1506"/>
                    <a:pt x="8521" y="1542"/>
                  </a:cubicBezTo>
                  <a:cubicBezTo>
                    <a:pt x="8195" y="2055"/>
                    <a:pt x="7869" y="2611"/>
                    <a:pt x="7547" y="3124"/>
                  </a:cubicBezTo>
                  <a:cubicBezTo>
                    <a:pt x="7503" y="3197"/>
                    <a:pt x="7448" y="3223"/>
                    <a:pt x="7349" y="3223"/>
                  </a:cubicBezTo>
                  <a:cubicBezTo>
                    <a:pt x="5035" y="3219"/>
                    <a:pt x="2718" y="3219"/>
                    <a:pt x="404" y="3223"/>
                  </a:cubicBezTo>
                  <a:lnTo>
                    <a:pt x="294" y="3223"/>
                  </a:lnTo>
                  <a:cubicBezTo>
                    <a:pt x="294" y="3223"/>
                    <a:pt x="1" y="2893"/>
                    <a:pt x="1" y="2820"/>
                  </a:cubicBezTo>
                  <a:lnTo>
                    <a:pt x="1" y="2820"/>
                  </a:lnTo>
                  <a:cubicBezTo>
                    <a:pt x="1" y="2820"/>
                    <a:pt x="261" y="5"/>
                    <a:pt x="352" y="5"/>
                  </a:cubicBezTo>
                  <a:lnTo>
                    <a:pt x="3904" y="5"/>
                  </a:lnTo>
                  <a:cubicBezTo>
                    <a:pt x="5079" y="5"/>
                    <a:pt x="6251" y="1"/>
                    <a:pt x="7426" y="1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1060616" y="1356167"/>
              <a:ext cx="2195386" cy="851267"/>
            </a:xfrm>
            <a:custGeom>
              <a:avLst/>
              <a:gdLst/>
              <a:ahLst/>
              <a:cxnLst/>
              <a:rect l="l" t="t" r="r" b="b"/>
              <a:pathLst>
                <a:path w="8312" h="3223" extrusionOk="0">
                  <a:moveTo>
                    <a:pt x="7187" y="1"/>
                  </a:moveTo>
                  <a:cubicBezTo>
                    <a:pt x="7275" y="1"/>
                    <a:pt x="7323" y="19"/>
                    <a:pt x="7359" y="85"/>
                  </a:cubicBezTo>
                  <a:cubicBezTo>
                    <a:pt x="7645" y="561"/>
                    <a:pt x="7923" y="1044"/>
                    <a:pt x="8286" y="1487"/>
                  </a:cubicBezTo>
                  <a:cubicBezTo>
                    <a:pt x="8311" y="1517"/>
                    <a:pt x="8308" y="1560"/>
                    <a:pt x="8282" y="1590"/>
                  </a:cubicBezTo>
                  <a:cubicBezTo>
                    <a:pt x="7956" y="2099"/>
                    <a:pt x="7630" y="2608"/>
                    <a:pt x="7312" y="3120"/>
                  </a:cubicBezTo>
                  <a:cubicBezTo>
                    <a:pt x="7264" y="3193"/>
                    <a:pt x="7213" y="3223"/>
                    <a:pt x="7110" y="3223"/>
                  </a:cubicBezTo>
                  <a:cubicBezTo>
                    <a:pt x="4797" y="3219"/>
                    <a:pt x="2483" y="3219"/>
                    <a:pt x="165" y="3223"/>
                  </a:cubicBezTo>
                  <a:lnTo>
                    <a:pt x="117" y="3223"/>
                  </a:lnTo>
                  <a:cubicBezTo>
                    <a:pt x="26" y="3223"/>
                    <a:pt x="0" y="3201"/>
                    <a:pt x="0" y="3127"/>
                  </a:cubicBezTo>
                  <a:lnTo>
                    <a:pt x="0" y="96"/>
                  </a:lnTo>
                  <a:cubicBezTo>
                    <a:pt x="0" y="19"/>
                    <a:pt x="22" y="1"/>
                    <a:pt x="114" y="1"/>
                  </a:cubicBezTo>
                  <a:lnTo>
                    <a:pt x="3665" y="1"/>
                  </a:lnTo>
                  <a:cubicBezTo>
                    <a:pt x="4840" y="1"/>
                    <a:pt x="6016" y="1"/>
                    <a:pt x="7187" y="1"/>
                  </a:cubicBezTo>
                  <a:close/>
                </a:path>
              </a:pathLst>
            </a:custGeom>
            <a:solidFill>
              <a:srgbClr val="933C5F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1" name="Google Shape;1501;p31"/>
            <p:cNvGrpSpPr/>
            <p:nvPr/>
          </p:nvGrpSpPr>
          <p:grpSpPr>
            <a:xfrm>
              <a:off x="1149362" y="1810195"/>
              <a:ext cx="2153135" cy="494175"/>
              <a:chOff x="1149362" y="1810195"/>
              <a:chExt cx="2153135" cy="494175"/>
            </a:xfrm>
          </p:grpSpPr>
          <p:sp>
            <p:nvSpPr>
              <p:cNvPr id="1502" name="Google Shape;1502;p31"/>
              <p:cNvSpPr/>
              <p:nvPr/>
            </p:nvSpPr>
            <p:spPr>
              <a:xfrm>
                <a:off x="2959665" y="2200570"/>
                <a:ext cx="79765" cy="9112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45" extrusionOk="0">
                    <a:moveTo>
                      <a:pt x="30" y="0"/>
                    </a:moveTo>
                    <a:cubicBezTo>
                      <a:pt x="11" y="0"/>
                      <a:pt x="1" y="28"/>
                      <a:pt x="19" y="40"/>
                    </a:cubicBezTo>
                    <a:cubicBezTo>
                      <a:pt x="125" y="110"/>
                      <a:pt x="210" y="212"/>
                      <a:pt x="261" y="333"/>
                    </a:cubicBezTo>
                    <a:cubicBezTo>
                      <a:pt x="264" y="341"/>
                      <a:pt x="270" y="345"/>
                      <a:pt x="276" y="345"/>
                    </a:cubicBezTo>
                    <a:cubicBezTo>
                      <a:pt x="288" y="345"/>
                      <a:pt x="301" y="330"/>
                      <a:pt x="294" y="315"/>
                    </a:cubicBezTo>
                    <a:cubicBezTo>
                      <a:pt x="243" y="187"/>
                      <a:pt x="155" y="77"/>
                      <a:pt x="41" y="4"/>
                    </a:cubicBezTo>
                    <a:cubicBezTo>
                      <a:pt x="37" y="1"/>
                      <a:pt x="33" y="0"/>
                      <a:pt x="3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1"/>
              <p:cNvSpPr/>
              <p:nvPr/>
            </p:nvSpPr>
            <p:spPr>
              <a:xfrm>
                <a:off x="1149362" y="2205060"/>
                <a:ext cx="44901" cy="89802"/>
              </a:xfrm>
              <a:custGeom>
                <a:avLst/>
                <a:gdLst/>
                <a:ahLst/>
                <a:cxnLst/>
                <a:rect l="l" t="t" r="r" b="b"/>
                <a:pathLst>
                  <a:path w="170" h="340" extrusionOk="0">
                    <a:moveTo>
                      <a:pt x="27" y="1"/>
                    </a:moveTo>
                    <a:cubicBezTo>
                      <a:pt x="14" y="1"/>
                      <a:pt x="1" y="17"/>
                      <a:pt x="8" y="34"/>
                    </a:cubicBezTo>
                    <a:cubicBezTo>
                      <a:pt x="49" y="129"/>
                      <a:pt x="82" y="232"/>
                      <a:pt x="126" y="331"/>
                    </a:cubicBezTo>
                    <a:cubicBezTo>
                      <a:pt x="130" y="337"/>
                      <a:pt x="136" y="340"/>
                      <a:pt x="142" y="340"/>
                    </a:cubicBezTo>
                    <a:cubicBezTo>
                      <a:pt x="156" y="340"/>
                      <a:pt x="170" y="324"/>
                      <a:pt x="162" y="309"/>
                    </a:cubicBezTo>
                    <a:cubicBezTo>
                      <a:pt x="118" y="214"/>
                      <a:pt x="85" y="107"/>
                      <a:pt x="41" y="12"/>
                    </a:cubicBezTo>
                    <a:cubicBezTo>
                      <a:pt x="38" y="4"/>
                      <a:pt x="32" y="1"/>
                      <a:pt x="27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1"/>
              <p:cNvSpPr/>
              <p:nvPr/>
            </p:nvSpPr>
            <p:spPr>
              <a:xfrm>
                <a:off x="1223316" y="2199513"/>
                <a:ext cx="44637" cy="95084"/>
              </a:xfrm>
              <a:custGeom>
                <a:avLst/>
                <a:gdLst/>
                <a:ahLst/>
                <a:cxnLst/>
                <a:rect l="l" t="t" r="r" b="b"/>
                <a:pathLst>
                  <a:path w="169" h="360" extrusionOk="0">
                    <a:moveTo>
                      <a:pt x="24" y="0"/>
                    </a:moveTo>
                    <a:cubicBezTo>
                      <a:pt x="12" y="0"/>
                      <a:pt x="1" y="11"/>
                      <a:pt x="3" y="26"/>
                    </a:cubicBezTo>
                    <a:cubicBezTo>
                      <a:pt x="32" y="136"/>
                      <a:pt x="84" y="238"/>
                      <a:pt x="124" y="344"/>
                    </a:cubicBezTo>
                    <a:cubicBezTo>
                      <a:pt x="127" y="355"/>
                      <a:pt x="135" y="359"/>
                      <a:pt x="143" y="359"/>
                    </a:cubicBezTo>
                    <a:cubicBezTo>
                      <a:pt x="156" y="359"/>
                      <a:pt x="169" y="349"/>
                      <a:pt x="164" y="334"/>
                    </a:cubicBezTo>
                    <a:cubicBezTo>
                      <a:pt x="124" y="227"/>
                      <a:pt x="73" y="121"/>
                      <a:pt x="43" y="15"/>
                    </a:cubicBezTo>
                    <a:cubicBezTo>
                      <a:pt x="39" y="5"/>
                      <a:pt x="31" y="0"/>
                      <a:pt x="24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1"/>
              <p:cNvSpPr/>
              <p:nvPr/>
            </p:nvSpPr>
            <p:spPr>
              <a:xfrm>
                <a:off x="1299648" y="2205852"/>
                <a:ext cx="34864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50" extrusionOk="0">
                    <a:moveTo>
                      <a:pt x="28" y="0"/>
                    </a:moveTo>
                    <a:cubicBezTo>
                      <a:pt x="14" y="0"/>
                      <a:pt x="0" y="16"/>
                      <a:pt x="11" y="31"/>
                    </a:cubicBezTo>
                    <a:cubicBezTo>
                      <a:pt x="36" y="75"/>
                      <a:pt x="55" y="123"/>
                      <a:pt x="69" y="174"/>
                    </a:cubicBezTo>
                    <a:cubicBezTo>
                      <a:pt x="80" y="225"/>
                      <a:pt x="88" y="277"/>
                      <a:pt x="88" y="328"/>
                    </a:cubicBezTo>
                    <a:cubicBezTo>
                      <a:pt x="88" y="342"/>
                      <a:pt x="98" y="350"/>
                      <a:pt x="109" y="350"/>
                    </a:cubicBezTo>
                    <a:cubicBezTo>
                      <a:pt x="120" y="350"/>
                      <a:pt x="131" y="342"/>
                      <a:pt x="131" y="328"/>
                    </a:cubicBezTo>
                    <a:cubicBezTo>
                      <a:pt x="128" y="273"/>
                      <a:pt x="120" y="218"/>
                      <a:pt x="106" y="163"/>
                    </a:cubicBezTo>
                    <a:cubicBezTo>
                      <a:pt x="95" y="108"/>
                      <a:pt x="73" y="57"/>
                      <a:pt x="44" y="9"/>
                    </a:cubicBezTo>
                    <a:cubicBezTo>
                      <a:pt x="39" y="3"/>
                      <a:pt x="33" y="0"/>
                      <a:pt x="28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1"/>
              <p:cNvSpPr/>
              <p:nvPr/>
            </p:nvSpPr>
            <p:spPr>
              <a:xfrm>
                <a:off x="1373074" y="2208757"/>
                <a:ext cx="45165" cy="89538"/>
              </a:xfrm>
              <a:custGeom>
                <a:avLst/>
                <a:gdLst/>
                <a:ahLst/>
                <a:cxnLst/>
                <a:rect l="l" t="t" r="r" b="b"/>
                <a:pathLst>
                  <a:path w="171" h="339" extrusionOk="0">
                    <a:moveTo>
                      <a:pt x="28" y="0"/>
                    </a:moveTo>
                    <a:cubicBezTo>
                      <a:pt x="14" y="0"/>
                      <a:pt x="1" y="16"/>
                      <a:pt x="11" y="31"/>
                    </a:cubicBezTo>
                    <a:cubicBezTo>
                      <a:pt x="66" y="123"/>
                      <a:pt x="106" y="218"/>
                      <a:pt x="128" y="324"/>
                    </a:cubicBezTo>
                    <a:cubicBezTo>
                      <a:pt x="131" y="334"/>
                      <a:pt x="138" y="339"/>
                      <a:pt x="146" y="339"/>
                    </a:cubicBezTo>
                    <a:cubicBezTo>
                      <a:pt x="158" y="339"/>
                      <a:pt x="171" y="329"/>
                      <a:pt x="168" y="313"/>
                    </a:cubicBezTo>
                    <a:cubicBezTo>
                      <a:pt x="143" y="207"/>
                      <a:pt x="102" y="104"/>
                      <a:pt x="44" y="9"/>
                    </a:cubicBezTo>
                    <a:cubicBezTo>
                      <a:pt x="40" y="3"/>
                      <a:pt x="34" y="0"/>
                      <a:pt x="28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1"/>
              <p:cNvSpPr/>
              <p:nvPr/>
            </p:nvSpPr>
            <p:spPr>
              <a:xfrm>
                <a:off x="1436992" y="2206380"/>
                <a:ext cx="29053" cy="89009"/>
              </a:xfrm>
              <a:custGeom>
                <a:avLst/>
                <a:gdLst/>
                <a:ahLst/>
                <a:cxnLst/>
                <a:rect l="l" t="t" r="r" b="b"/>
                <a:pathLst>
                  <a:path w="110" h="337" extrusionOk="0">
                    <a:moveTo>
                      <a:pt x="25" y="0"/>
                    </a:moveTo>
                    <a:cubicBezTo>
                      <a:pt x="12" y="0"/>
                      <a:pt x="0" y="10"/>
                      <a:pt x="7" y="26"/>
                    </a:cubicBezTo>
                    <a:cubicBezTo>
                      <a:pt x="36" y="121"/>
                      <a:pt x="58" y="220"/>
                      <a:pt x="65" y="322"/>
                    </a:cubicBezTo>
                    <a:cubicBezTo>
                      <a:pt x="69" y="333"/>
                      <a:pt x="80" y="337"/>
                      <a:pt x="91" y="337"/>
                    </a:cubicBezTo>
                    <a:cubicBezTo>
                      <a:pt x="102" y="333"/>
                      <a:pt x="109" y="322"/>
                      <a:pt x="106" y="311"/>
                    </a:cubicBezTo>
                    <a:cubicBezTo>
                      <a:pt x="95" y="209"/>
                      <a:pt x="76" y="110"/>
                      <a:pt x="47" y="15"/>
                    </a:cubicBezTo>
                    <a:cubicBezTo>
                      <a:pt x="43" y="4"/>
                      <a:pt x="34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1"/>
              <p:cNvSpPr/>
              <p:nvPr/>
            </p:nvSpPr>
            <p:spPr>
              <a:xfrm>
                <a:off x="1495099" y="2202418"/>
                <a:ext cx="30374" cy="9878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374" extrusionOk="0">
                    <a:moveTo>
                      <a:pt x="26" y="0"/>
                    </a:moveTo>
                    <a:cubicBezTo>
                      <a:pt x="14" y="0"/>
                      <a:pt x="1" y="11"/>
                      <a:pt x="3" y="26"/>
                    </a:cubicBezTo>
                    <a:cubicBezTo>
                      <a:pt x="28" y="136"/>
                      <a:pt x="50" y="249"/>
                      <a:pt x="72" y="359"/>
                    </a:cubicBezTo>
                    <a:cubicBezTo>
                      <a:pt x="74" y="369"/>
                      <a:pt x="81" y="374"/>
                      <a:pt x="89" y="374"/>
                    </a:cubicBezTo>
                    <a:cubicBezTo>
                      <a:pt x="101" y="374"/>
                      <a:pt x="115" y="364"/>
                      <a:pt x="113" y="348"/>
                    </a:cubicBezTo>
                    <a:cubicBezTo>
                      <a:pt x="87" y="238"/>
                      <a:pt x="65" y="125"/>
                      <a:pt x="43" y="15"/>
                    </a:cubicBezTo>
                    <a:cubicBezTo>
                      <a:pt x="42" y="5"/>
                      <a:pt x="34" y="0"/>
                      <a:pt x="26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1"/>
              <p:cNvSpPr/>
              <p:nvPr/>
            </p:nvSpPr>
            <p:spPr>
              <a:xfrm>
                <a:off x="1568526" y="2204267"/>
                <a:ext cx="36713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139" h="350" extrusionOk="0">
                    <a:moveTo>
                      <a:pt x="25" y="1"/>
                    </a:moveTo>
                    <a:cubicBezTo>
                      <a:pt x="13" y="1"/>
                      <a:pt x="1" y="11"/>
                      <a:pt x="3" y="26"/>
                    </a:cubicBezTo>
                    <a:cubicBezTo>
                      <a:pt x="25" y="129"/>
                      <a:pt x="58" y="235"/>
                      <a:pt x="95" y="334"/>
                    </a:cubicBezTo>
                    <a:cubicBezTo>
                      <a:pt x="98" y="343"/>
                      <a:pt x="106" y="349"/>
                      <a:pt x="114" y="349"/>
                    </a:cubicBezTo>
                    <a:cubicBezTo>
                      <a:pt x="116" y="349"/>
                      <a:pt x="118" y="349"/>
                      <a:pt x="120" y="348"/>
                    </a:cubicBezTo>
                    <a:cubicBezTo>
                      <a:pt x="131" y="345"/>
                      <a:pt x="139" y="334"/>
                      <a:pt x="135" y="323"/>
                    </a:cubicBezTo>
                    <a:cubicBezTo>
                      <a:pt x="95" y="224"/>
                      <a:pt x="65" y="118"/>
                      <a:pt x="43" y="15"/>
                    </a:cubicBezTo>
                    <a:cubicBezTo>
                      <a:pt x="40" y="5"/>
                      <a:pt x="33" y="1"/>
                      <a:pt x="2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1"/>
              <p:cNvSpPr/>
              <p:nvPr/>
            </p:nvSpPr>
            <p:spPr>
              <a:xfrm>
                <a:off x="1639839" y="2200570"/>
                <a:ext cx="15583" cy="91386"/>
              </a:xfrm>
              <a:custGeom>
                <a:avLst/>
                <a:gdLst/>
                <a:ahLst/>
                <a:cxnLst/>
                <a:rect l="l" t="t" r="r" b="b"/>
                <a:pathLst>
                  <a:path w="59" h="346" extrusionOk="0">
                    <a:moveTo>
                      <a:pt x="23" y="0"/>
                    </a:moveTo>
                    <a:cubicBezTo>
                      <a:pt x="12" y="0"/>
                      <a:pt x="2" y="7"/>
                      <a:pt x="4" y="22"/>
                    </a:cubicBezTo>
                    <a:cubicBezTo>
                      <a:pt x="0" y="124"/>
                      <a:pt x="4" y="227"/>
                      <a:pt x="19" y="330"/>
                    </a:cubicBezTo>
                    <a:cubicBezTo>
                      <a:pt x="22" y="339"/>
                      <a:pt x="30" y="345"/>
                      <a:pt x="39" y="345"/>
                    </a:cubicBezTo>
                    <a:cubicBezTo>
                      <a:pt x="40" y="345"/>
                      <a:pt x="42" y="345"/>
                      <a:pt x="44" y="344"/>
                    </a:cubicBezTo>
                    <a:cubicBezTo>
                      <a:pt x="55" y="340"/>
                      <a:pt x="59" y="330"/>
                      <a:pt x="59" y="319"/>
                    </a:cubicBezTo>
                    <a:cubicBezTo>
                      <a:pt x="44" y="220"/>
                      <a:pt x="41" y="121"/>
                      <a:pt x="44" y="22"/>
                    </a:cubicBezTo>
                    <a:cubicBezTo>
                      <a:pt x="44" y="7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1"/>
              <p:cNvSpPr/>
              <p:nvPr/>
            </p:nvSpPr>
            <p:spPr>
              <a:xfrm>
                <a:off x="1695833" y="2206116"/>
                <a:ext cx="32487" cy="92179"/>
              </a:xfrm>
              <a:custGeom>
                <a:avLst/>
                <a:gdLst/>
                <a:ahLst/>
                <a:cxnLst/>
                <a:rect l="l" t="t" r="r" b="b"/>
                <a:pathLst>
                  <a:path w="123" h="349" extrusionOk="0">
                    <a:moveTo>
                      <a:pt x="25" y="0"/>
                    </a:moveTo>
                    <a:cubicBezTo>
                      <a:pt x="23" y="0"/>
                      <a:pt x="21" y="0"/>
                      <a:pt x="19" y="1"/>
                    </a:cubicBezTo>
                    <a:cubicBezTo>
                      <a:pt x="8" y="5"/>
                      <a:pt x="1" y="16"/>
                      <a:pt x="4" y="27"/>
                    </a:cubicBezTo>
                    <a:cubicBezTo>
                      <a:pt x="23" y="129"/>
                      <a:pt x="48" y="235"/>
                      <a:pt x="78" y="334"/>
                    </a:cubicBezTo>
                    <a:cubicBezTo>
                      <a:pt x="81" y="344"/>
                      <a:pt x="89" y="349"/>
                      <a:pt x="97" y="349"/>
                    </a:cubicBezTo>
                    <a:cubicBezTo>
                      <a:pt x="109" y="349"/>
                      <a:pt x="122" y="339"/>
                      <a:pt x="118" y="323"/>
                    </a:cubicBezTo>
                    <a:cubicBezTo>
                      <a:pt x="85" y="224"/>
                      <a:pt x="59" y="118"/>
                      <a:pt x="41" y="16"/>
                    </a:cubicBezTo>
                    <a:cubicBezTo>
                      <a:pt x="41" y="7"/>
                      <a:pt x="34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1"/>
              <p:cNvSpPr/>
              <p:nvPr/>
            </p:nvSpPr>
            <p:spPr>
              <a:xfrm>
                <a:off x="1763449" y="2206380"/>
                <a:ext cx="26148" cy="92179"/>
              </a:xfrm>
              <a:custGeom>
                <a:avLst/>
                <a:gdLst/>
                <a:ahLst/>
                <a:cxnLst/>
                <a:rect l="l" t="t" r="r" b="b"/>
                <a:pathLst>
                  <a:path w="99" h="349" extrusionOk="0">
                    <a:moveTo>
                      <a:pt x="25" y="0"/>
                    </a:moveTo>
                    <a:cubicBezTo>
                      <a:pt x="13" y="0"/>
                      <a:pt x="0" y="10"/>
                      <a:pt x="5" y="26"/>
                    </a:cubicBezTo>
                    <a:cubicBezTo>
                      <a:pt x="30" y="124"/>
                      <a:pt x="45" y="227"/>
                      <a:pt x="56" y="329"/>
                    </a:cubicBezTo>
                    <a:cubicBezTo>
                      <a:pt x="56" y="342"/>
                      <a:pt x="67" y="349"/>
                      <a:pt x="77" y="349"/>
                    </a:cubicBezTo>
                    <a:cubicBezTo>
                      <a:pt x="88" y="349"/>
                      <a:pt x="98" y="342"/>
                      <a:pt x="96" y="329"/>
                    </a:cubicBezTo>
                    <a:cubicBezTo>
                      <a:pt x="85" y="223"/>
                      <a:pt x="71" y="117"/>
                      <a:pt x="41" y="15"/>
                    </a:cubicBezTo>
                    <a:cubicBezTo>
                      <a:pt x="40" y="4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1"/>
              <p:cNvSpPr/>
              <p:nvPr/>
            </p:nvSpPr>
            <p:spPr>
              <a:xfrm>
                <a:off x="1826839" y="2209286"/>
                <a:ext cx="27997" cy="84519"/>
              </a:xfrm>
              <a:custGeom>
                <a:avLst/>
                <a:gdLst/>
                <a:ahLst/>
                <a:cxnLst/>
                <a:rect l="l" t="t" r="r" b="b"/>
                <a:pathLst>
                  <a:path w="106" h="320" extrusionOk="0">
                    <a:moveTo>
                      <a:pt x="26" y="0"/>
                    </a:moveTo>
                    <a:cubicBezTo>
                      <a:pt x="14" y="0"/>
                      <a:pt x="0" y="10"/>
                      <a:pt x="3" y="26"/>
                    </a:cubicBezTo>
                    <a:cubicBezTo>
                      <a:pt x="21" y="117"/>
                      <a:pt x="61" y="205"/>
                      <a:pt x="58" y="300"/>
                    </a:cubicBezTo>
                    <a:cubicBezTo>
                      <a:pt x="58" y="313"/>
                      <a:pt x="67" y="319"/>
                      <a:pt x="76" y="319"/>
                    </a:cubicBezTo>
                    <a:cubicBezTo>
                      <a:pt x="86" y="319"/>
                      <a:pt x="96" y="313"/>
                      <a:pt x="98" y="300"/>
                    </a:cubicBezTo>
                    <a:cubicBezTo>
                      <a:pt x="105" y="201"/>
                      <a:pt x="61" y="110"/>
                      <a:pt x="43" y="15"/>
                    </a:cubicBezTo>
                    <a:cubicBezTo>
                      <a:pt x="41" y="4"/>
                      <a:pt x="34" y="0"/>
                      <a:pt x="26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1"/>
              <p:cNvSpPr/>
              <p:nvPr/>
            </p:nvSpPr>
            <p:spPr>
              <a:xfrm>
                <a:off x="1898944" y="2210606"/>
                <a:ext cx="22450" cy="83991"/>
              </a:xfrm>
              <a:custGeom>
                <a:avLst/>
                <a:gdLst/>
                <a:ahLst/>
                <a:cxnLst/>
                <a:rect l="l" t="t" r="r" b="b"/>
                <a:pathLst>
                  <a:path w="85" h="318" extrusionOk="0">
                    <a:moveTo>
                      <a:pt x="23" y="1"/>
                    </a:moveTo>
                    <a:cubicBezTo>
                      <a:pt x="21" y="1"/>
                      <a:pt x="18" y="1"/>
                      <a:pt x="15" y="2"/>
                    </a:cubicBezTo>
                    <a:cubicBezTo>
                      <a:pt x="4" y="2"/>
                      <a:pt x="1" y="13"/>
                      <a:pt x="1" y="24"/>
                    </a:cubicBezTo>
                    <a:cubicBezTo>
                      <a:pt x="15" y="116"/>
                      <a:pt x="8" y="215"/>
                      <a:pt x="41" y="302"/>
                    </a:cubicBezTo>
                    <a:cubicBezTo>
                      <a:pt x="44" y="313"/>
                      <a:pt x="52" y="317"/>
                      <a:pt x="60" y="317"/>
                    </a:cubicBezTo>
                    <a:cubicBezTo>
                      <a:pt x="72" y="317"/>
                      <a:pt x="84" y="307"/>
                      <a:pt x="77" y="292"/>
                    </a:cubicBezTo>
                    <a:cubicBezTo>
                      <a:pt x="48" y="200"/>
                      <a:pt x="56" y="108"/>
                      <a:pt x="41" y="13"/>
                    </a:cubicBezTo>
                    <a:cubicBezTo>
                      <a:pt x="38" y="5"/>
                      <a:pt x="31" y="1"/>
                      <a:pt x="23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1"/>
              <p:cNvSpPr/>
              <p:nvPr/>
            </p:nvSpPr>
            <p:spPr>
              <a:xfrm>
                <a:off x="1955995" y="2207173"/>
                <a:ext cx="24563" cy="86368"/>
              </a:xfrm>
              <a:custGeom>
                <a:avLst/>
                <a:gdLst/>
                <a:ahLst/>
                <a:cxnLst/>
                <a:rect l="l" t="t" r="r" b="b"/>
                <a:pathLst>
                  <a:path w="93" h="327" extrusionOk="0">
                    <a:moveTo>
                      <a:pt x="21" y="1"/>
                    </a:moveTo>
                    <a:cubicBezTo>
                      <a:pt x="11" y="1"/>
                      <a:pt x="1" y="8"/>
                      <a:pt x="1" y="23"/>
                    </a:cubicBezTo>
                    <a:lnTo>
                      <a:pt x="4" y="23"/>
                    </a:lnTo>
                    <a:cubicBezTo>
                      <a:pt x="8" y="121"/>
                      <a:pt x="23" y="217"/>
                      <a:pt x="48" y="312"/>
                    </a:cubicBezTo>
                    <a:cubicBezTo>
                      <a:pt x="51" y="322"/>
                      <a:pt x="59" y="326"/>
                      <a:pt x="67" y="326"/>
                    </a:cubicBezTo>
                    <a:cubicBezTo>
                      <a:pt x="80" y="326"/>
                      <a:pt x="93" y="316"/>
                      <a:pt x="88" y="301"/>
                    </a:cubicBezTo>
                    <a:cubicBezTo>
                      <a:pt x="63" y="209"/>
                      <a:pt x="48" y="118"/>
                      <a:pt x="45" y="23"/>
                    </a:cubicBezTo>
                    <a:cubicBezTo>
                      <a:pt x="43" y="8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1"/>
              <p:cNvSpPr/>
              <p:nvPr/>
            </p:nvSpPr>
            <p:spPr>
              <a:xfrm>
                <a:off x="2892313" y="2208757"/>
                <a:ext cx="63389" cy="89538"/>
              </a:xfrm>
              <a:custGeom>
                <a:avLst/>
                <a:gdLst/>
                <a:ahLst/>
                <a:cxnLst/>
                <a:rect l="l" t="t" r="r" b="b"/>
                <a:pathLst>
                  <a:path w="240" h="339" extrusionOk="0">
                    <a:moveTo>
                      <a:pt x="31" y="0"/>
                    </a:moveTo>
                    <a:cubicBezTo>
                      <a:pt x="16" y="0"/>
                      <a:pt x="0" y="16"/>
                      <a:pt x="11" y="31"/>
                    </a:cubicBezTo>
                    <a:cubicBezTo>
                      <a:pt x="73" y="130"/>
                      <a:pt x="172" y="207"/>
                      <a:pt x="197" y="324"/>
                    </a:cubicBezTo>
                    <a:cubicBezTo>
                      <a:pt x="199" y="334"/>
                      <a:pt x="206" y="339"/>
                      <a:pt x="214" y="339"/>
                    </a:cubicBezTo>
                    <a:cubicBezTo>
                      <a:pt x="226" y="339"/>
                      <a:pt x="240" y="329"/>
                      <a:pt x="238" y="313"/>
                    </a:cubicBezTo>
                    <a:cubicBezTo>
                      <a:pt x="212" y="192"/>
                      <a:pt x="109" y="112"/>
                      <a:pt x="47" y="9"/>
                    </a:cubicBezTo>
                    <a:cubicBezTo>
                      <a:pt x="43" y="3"/>
                      <a:pt x="37" y="0"/>
                      <a:pt x="3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1"/>
              <p:cNvSpPr/>
              <p:nvPr/>
            </p:nvSpPr>
            <p:spPr>
              <a:xfrm>
                <a:off x="2818887" y="2200834"/>
                <a:ext cx="59956" cy="9904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375" extrusionOk="0">
                    <a:moveTo>
                      <a:pt x="30" y="1"/>
                    </a:moveTo>
                    <a:cubicBezTo>
                      <a:pt x="15" y="1"/>
                      <a:pt x="0" y="16"/>
                      <a:pt x="10" y="32"/>
                    </a:cubicBezTo>
                    <a:cubicBezTo>
                      <a:pt x="84" y="134"/>
                      <a:pt x="124" y="255"/>
                      <a:pt x="182" y="365"/>
                    </a:cubicBezTo>
                    <a:cubicBezTo>
                      <a:pt x="187" y="372"/>
                      <a:pt x="193" y="374"/>
                      <a:pt x="198" y="374"/>
                    </a:cubicBezTo>
                    <a:cubicBezTo>
                      <a:pt x="213" y="374"/>
                      <a:pt x="227" y="359"/>
                      <a:pt x="219" y="343"/>
                    </a:cubicBezTo>
                    <a:cubicBezTo>
                      <a:pt x="160" y="233"/>
                      <a:pt x="120" y="113"/>
                      <a:pt x="47" y="10"/>
                    </a:cubicBezTo>
                    <a:cubicBezTo>
                      <a:pt x="43" y="4"/>
                      <a:pt x="37" y="1"/>
                      <a:pt x="30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1"/>
              <p:cNvSpPr/>
              <p:nvPr/>
            </p:nvSpPr>
            <p:spPr>
              <a:xfrm>
                <a:off x="2763685" y="2204267"/>
                <a:ext cx="50976" cy="100102"/>
              </a:xfrm>
              <a:custGeom>
                <a:avLst/>
                <a:gdLst/>
                <a:ahLst/>
                <a:cxnLst/>
                <a:rect l="l" t="t" r="r" b="b"/>
                <a:pathLst>
                  <a:path w="193" h="379" extrusionOk="0">
                    <a:moveTo>
                      <a:pt x="25" y="1"/>
                    </a:moveTo>
                    <a:cubicBezTo>
                      <a:pt x="12" y="1"/>
                      <a:pt x="0" y="11"/>
                      <a:pt x="7" y="26"/>
                    </a:cubicBezTo>
                    <a:cubicBezTo>
                      <a:pt x="51" y="140"/>
                      <a:pt x="117" y="246"/>
                      <a:pt x="150" y="367"/>
                    </a:cubicBezTo>
                    <a:cubicBezTo>
                      <a:pt x="154" y="375"/>
                      <a:pt x="161" y="379"/>
                      <a:pt x="169" y="379"/>
                    </a:cubicBezTo>
                    <a:cubicBezTo>
                      <a:pt x="181" y="379"/>
                      <a:pt x="192" y="369"/>
                      <a:pt x="190" y="356"/>
                    </a:cubicBezTo>
                    <a:cubicBezTo>
                      <a:pt x="157" y="235"/>
                      <a:pt x="91" y="129"/>
                      <a:pt x="47" y="15"/>
                    </a:cubicBezTo>
                    <a:cubicBezTo>
                      <a:pt x="43" y="5"/>
                      <a:pt x="34" y="1"/>
                      <a:pt x="2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1"/>
              <p:cNvSpPr/>
              <p:nvPr/>
            </p:nvSpPr>
            <p:spPr>
              <a:xfrm>
                <a:off x="2692107" y="2207701"/>
                <a:ext cx="50976" cy="86368"/>
              </a:xfrm>
              <a:custGeom>
                <a:avLst/>
                <a:gdLst/>
                <a:ahLst/>
                <a:cxnLst/>
                <a:rect l="l" t="t" r="r" b="b"/>
                <a:pathLst>
                  <a:path w="193" h="327" extrusionOk="0">
                    <a:moveTo>
                      <a:pt x="29" y="0"/>
                    </a:moveTo>
                    <a:cubicBezTo>
                      <a:pt x="15" y="0"/>
                      <a:pt x="0" y="15"/>
                      <a:pt x="11" y="28"/>
                    </a:cubicBezTo>
                    <a:cubicBezTo>
                      <a:pt x="69" y="119"/>
                      <a:pt x="113" y="215"/>
                      <a:pt x="150" y="313"/>
                    </a:cubicBezTo>
                    <a:cubicBezTo>
                      <a:pt x="154" y="322"/>
                      <a:pt x="162" y="326"/>
                      <a:pt x="170" y="326"/>
                    </a:cubicBezTo>
                    <a:cubicBezTo>
                      <a:pt x="182" y="326"/>
                      <a:pt x="192" y="318"/>
                      <a:pt x="190" y="303"/>
                    </a:cubicBezTo>
                    <a:cubicBezTo>
                      <a:pt x="154" y="200"/>
                      <a:pt x="106" y="101"/>
                      <a:pt x="44" y="10"/>
                    </a:cubicBezTo>
                    <a:cubicBezTo>
                      <a:pt x="40" y="3"/>
                      <a:pt x="35" y="0"/>
                      <a:pt x="29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1"/>
              <p:cNvSpPr/>
              <p:nvPr/>
            </p:nvSpPr>
            <p:spPr>
              <a:xfrm>
                <a:off x="2636906" y="2209550"/>
                <a:ext cx="42788" cy="8716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330" extrusionOk="0">
                    <a:moveTo>
                      <a:pt x="29" y="0"/>
                    </a:moveTo>
                    <a:cubicBezTo>
                      <a:pt x="17" y="0"/>
                      <a:pt x="1" y="11"/>
                      <a:pt x="7" y="25"/>
                    </a:cubicBezTo>
                    <a:cubicBezTo>
                      <a:pt x="22" y="127"/>
                      <a:pt x="81" y="219"/>
                      <a:pt x="117" y="314"/>
                    </a:cubicBezTo>
                    <a:cubicBezTo>
                      <a:pt x="120" y="323"/>
                      <a:pt x="128" y="329"/>
                      <a:pt x="137" y="329"/>
                    </a:cubicBezTo>
                    <a:cubicBezTo>
                      <a:pt x="139" y="329"/>
                      <a:pt x="141" y="329"/>
                      <a:pt x="143" y="328"/>
                    </a:cubicBezTo>
                    <a:cubicBezTo>
                      <a:pt x="154" y="325"/>
                      <a:pt x="161" y="314"/>
                      <a:pt x="158" y="303"/>
                    </a:cubicBezTo>
                    <a:cubicBezTo>
                      <a:pt x="117" y="208"/>
                      <a:pt x="62" y="116"/>
                      <a:pt x="44" y="14"/>
                    </a:cubicBezTo>
                    <a:cubicBezTo>
                      <a:pt x="44" y="4"/>
                      <a:pt x="37" y="0"/>
                      <a:pt x="29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1"/>
              <p:cNvSpPr/>
              <p:nvPr/>
            </p:nvSpPr>
            <p:spPr>
              <a:xfrm>
                <a:off x="2580119" y="2204267"/>
                <a:ext cx="41467" cy="96669"/>
              </a:xfrm>
              <a:custGeom>
                <a:avLst/>
                <a:gdLst/>
                <a:ahLst/>
                <a:cxnLst/>
                <a:rect l="l" t="t" r="r" b="b"/>
                <a:pathLst>
                  <a:path w="157" h="366" extrusionOk="0">
                    <a:moveTo>
                      <a:pt x="23" y="1"/>
                    </a:moveTo>
                    <a:cubicBezTo>
                      <a:pt x="12" y="1"/>
                      <a:pt x="1" y="11"/>
                      <a:pt x="3" y="26"/>
                    </a:cubicBezTo>
                    <a:cubicBezTo>
                      <a:pt x="32" y="136"/>
                      <a:pt x="83" y="242"/>
                      <a:pt x="116" y="352"/>
                    </a:cubicBezTo>
                    <a:cubicBezTo>
                      <a:pt x="119" y="361"/>
                      <a:pt x="126" y="365"/>
                      <a:pt x="134" y="365"/>
                    </a:cubicBezTo>
                    <a:cubicBezTo>
                      <a:pt x="145" y="365"/>
                      <a:pt x="157" y="356"/>
                      <a:pt x="157" y="341"/>
                    </a:cubicBezTo>
                    <a:cubicBezTo>
                      <a:pt x="124" y="231"/>
                      <a:pt x="72" y="125"/>
                      <a:pt x="43" y="15"/>
                    </a:cubicBezTo>
                    <a:cubicBezTo>
                      <a:pt x="39" y="5"/>
                      <a:pt x="31" y="1"/>
                      <a:pt x="23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1"/>
              <p:cNvSpPr/>
              <p:nvPr/>
            </p:nvSpPr>
            <p:spPr>
              <a:xfrm>
                <a:off x="2509070" y="2199249"/>
                <a:ext cx="30374" cy="100367"/>
              </a:xfrm>
              <a:custGeom>
                <a:avLst/>
                <a:gdLst/>
                <a:ahLst/>
                <a:cxnLst/>
                <a:rect l="l" t="t" r="r" b="b"/>
                <a:pathLst>
                  <a:path w="115" h="380" extrusionOk="0">
                    <a:moveTo>
                      <a:pt x="28" y="0"/>
                    </a:moveTo>
                    <a:cubicBezTo>
                      <a:pt x="18" y="0"/>
                      <a:pt x="8" y="7"/>
                      <a:pt x="8" y="20"/>
                    </a:cubicBezTo>
                    <a:cubicBezTo>
                      <a:pt x="1" y="140"/>
                      <a:pt x="74" y="243"/>
                      <a:pt x="74" y="360"/>
                    </a:cubicBezTo>
                    <a:cubicBezTo>
                      <a:pt x="74" y="373"/>
                      <a:pt x="84" y="379"/>
                      <a:pt x="94" y="379"/>
                    </a:cubicBezTo>
                    <a:cubicBezTo>
                      <a:pt x="104" y="379"/>
                      <a:pt x="114" y="373"/>
                      <a:pt x="114" y="360"/>
                    </a:cubicBezTo>
                    <a:cubicBezTo>
                      <a:pt x="114" y="243"/>
                      <a:pt x="41" y="137"/>
                      <a:pt x="48" y="20"/>
                    </a:cubicBezTo>
                    <a:cubicBezTo>
                      <a:pt x="48" y="7"/>
                      <a:pt x="38" y="0"/>
                      <a:pt x="28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1"/>
              <p:cNvSpPr/>
              <p:nvPr/>
            </p:nvSpPr>
            <p:spPr>
              <a:xfrm>
                <a:off x="2442247" y="2203739"/>
                <a:ext cx="37505" cy="100631"/>
              </a:xfrm>
              <a:custGeom>
                <a:avLst/>
                <a:gdLst/>
                <a:ahLst/>
                <a:cxnLst/>
                <a:rect l="l" t="t" r="r" b="b"/>
                <a:pathLst>
                  <a:path w="142" h="381" extrusionOk="0">
                    <a:moveTo>
                      <a:pt x="30" y="0"/>
                    </a:moveTo>
                    <a:cubicBezTo>
                      <a:pt x="16" y="0"/>
                      <a:pt x="1" y="14"/>
                      <a:pt x="9" y="32"/>
                    </a:cubicBezTo>
                    <a:cubicBezTo>
                      <a:pt x="56" y="138"/>
                      <a:pt x="52" y="259"/>
                      <a:pt x="96" y="369"/>
                    </a:cubicBezTo>
                    <a:cubicBezTo>
                      <a:pt x="99" y="377"/>
                      <a:pt x="107" y="381"/>
                      <a:pt x="115" y="381"/>
                    </a:cubicBezTo>
                    <a:cubicBezTo>
                      <a:pt x="128" y="381"/>
                      <a:pt x="141" y="371"/>
                      <a:pt x="137" y="358"/>
                    </a:cubicBezTo>
                    <a:cubicBezTo>
                      <a:pt x="89" y="244"/>
                      <a:pt x="93" y="120"/>
                      <a:pt x="45" y="10"/>
                    </a:cubicBezTo>
                    <a:cubicBezTo>
                      <a:pt x="42" y="3"/>
                      <a:pt x="36" y="0"/>
                      <a:pt x="3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1"/>
              <p:cNvSpPr/>
              <p:nvPr/>
            </p:nvSpPr>
            <p:spPr>
              <a:xfrm>
                <a:off x="2389158" y="2202418"/>
                <a:ext cx="36185" cy="95612"/>
              </a:xfrm>
              <a:custGeom>
                <a:avLst/>
                <a:gdLst/>
                <a:ahLst/>
                <a:cxnLst/>
                <a:rect l="l" t="t" r="r" b="b"/>
                <a:pathLst>
                  <a:path w="137" h="362" extrusionOk="0">
                    <a:moveTo>
                      <a:pt x="24" y="0"/>
                    </a:moveTo>
                    <a:cubicBezTo>
                      <a:pt x="12" y="0"/>
                      <a:pt x="0" y="11"/>
                      <a:pt x="4" y="26"/>
                    </a:cubicBezTo>
                    <a:cubicBezTo>
                      <a:pt x="48" y="125"/>
                      <a:pt x="78" y="231"/>
                      <a:pt x="96" y="341"/>
                    </a:cubicBezTo>
                    <a:cubicBezTo>
                      <a:pt x="96" y="354"/>
                      <a:pt x="107" y="361"/>
                      <a:pt x="117" y="361"/>
                    </a:cubicBezTo>
                    <a:cubicBezTo>
                      <a:pt x="127" y="361"/>
                      <a:pt x="136" y="355"/>
                      <a:pt x="136" y="341"/>
                    </a:cubicBezTo>
                    <a:cubicBezTo>
                      <a:pt x="118" y="231"/>
                      <a:pt x="89" y="117"/>
                      <a:pt x="45" y="15"/>
                    </a:cubicBezTo>
                    <a:cubicBezTo>
                      <a:pt x="40" y="5"/>
                      <a:pt x="32" y="0"/>
                      <a:pt x="24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1"/>
              <p:cNvSpPr/>
              <p:nvPr/>
            </p:nvSpPr>
            <p:spPr>
              <a:xfrm>
                <a:off x="2339767" y="2206380"/>
                <a:ext cx="24035" cy="88745"/>
              </a:xfrm>
              <a:custGeom>
                <a:avLst/>
                <a:gdLst/>
                <a:ahLst/>
                <a:cxnLst/>
                <a:rect l="l" t="t" r="r" b="b"/>
                <a:pathLst>
                  <a:path w="91" h="336" extrusionOk="0">
                    <a:moveTo>
                      <a:pt x="25" y="0"/>
                    </a:moveTo>
                    <a:cubicBezTo>
                      <a:pt x="13" y="0"/>
                      <a:pt x="0" y="10"/>
                      <a:pt x="5" y="26"/>
                    </a:cubicBezTo>
                    <a:lnTo>
                      <a:pt x="1" y="26"/>
                    </a:lnTo>
                    <a:cubicBezTo>
                      <a:pt x="23" y="121"/>
                      <a:pt x="41" y="216"/>
                      <a:pt x="49" y="315"/>
                    </a:cubicBezTo>
                    <a:cubicBezTo>
                      <a:pt x="49" y="328"/>
                      <a:pt x="60" y="335"/>
                      <a:pt x="71" y="335"/>
                    </a:cubicBezTo>
                    <a:cubicBezTo>
                      <a:pt x="81" y="335"/>
                      <a:pt x="91" y="329"/>
                      <a:pt x="89" y="315"/>
                    </a:cubicBezTo>
                    <a:cubicBezTo>
                      <a:pt x="82" y="212"/>
                      <a:pt x="67" y="113"/>
                      <a:pt x="41" y="15"/>
                    </a:cubicBezTo>
                    <a:cubicBezTo>
                      <a:pt x="40" y="4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1"/>
              <p:cNvSpPr/>
              <p:nvPr/>
            </p:nvSpPr>
            <p:spPr>
              <a:xfrm>
                <a:off x="2289319" y="2207173"/>
                <a:ext cx="30638" cy="847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321" extrusionOk="0">
                    <a:moveTo>
                      <a:pt x="26" y="1"/>
                    </a:moveTo>
                    <a:cubicBezTo>
                      <a:pt x="14" y="1"/>
                      <a:pt x="1" y="11"/>
                      <a:pt x="5" y="26"/>
                    </a:cubicBezTo>
                    <a:cubicBezTo>
                      <a:pt x="35" y="118"/>
                      <a:pt x="57" y="209"/>
                      <a:pt x="75" y="305"/>
                    </a:cubicBezTo>
                    <a:cubicBezTo>
                      <a:pt x="75" y="314"/>
                      <a:pt x="82" y="320"/>
                      <a:pt x="91" y="320"/>
                    </a:cubicBezTo>
                    <a:cubicBezTo>
                      <a:pt x="93" y="320"/>
                      <a:pt x="95" y="320"/>
                      <a:pt x="97" y="319"/>
                    </a:cubicBezTo>
                    <a:cubicBezTo>
                      <a:pt x="108" y="315"/>
                      <a:pt x="115" y="305"/>
                      <a:pt x="112" y="294"/>
                    </a:cubicBezTo>
                    <a:cubicBezTo>
                      <a:pt x="97" y="198"/>
                      <a:pt x="75" y="107"/>
                      <a:pt x="46" y="15"/>
                    </a:cubicBezTo>
                    <a:cubicBezTo>
                      <a:pt x="43" y="5"/>
                      <a:pt x="35" y="1"/>
                      <a:pt x="26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1"/>
              <p:cNvSpPr/>
              <p:nvPr/>
            </p:nvSpPr>
            <p:spPr>
              <a:xfrm>
                <a:off x="2228835" y="2210606"/>
                <a:ext cx="39882" cy="89009"/>
              </a:xfrm>
              <a:custGeom>
                <a:avLst/>
                <a:gdLst/>
                <a:ahLst/>
                <a:cxnLst/>
                <a:rect l="l" t="t" r="r" b="b"/>
                <a:pathLst>
                  <a:path w="151" h="337" extrusionOk="0">
                    <a:moveTo>
                      <a:pt x="29" y="1"/>
                    </a:moveTo>
                    <a:cubicBezTo>
                      <a:pt x="14" y="1"/>
                      <a:pt x="1" y="16"/>
                      <a:pt x="11" y="32"/>
                    </a:cubicBezTo>
                    <a:cubicBezTo>
                      <a:pt x="73" y="116"/>
                      <a:pt x="92" y="222"/>
                      <a:pt x="106" y="324"/>
                    </a:cubicBezTo>
                    <a:cubicBezTo>
                      <a:pt x="109" y="330"/>
                      <a:pt x="117" y="336"/>
                      <a:pt x="126" y="336"/>
                    </a:cubicBezTo>
                    <a:cubicBezTo>
                      <a:pt x="128" y="336"/>
                      <a:pt x="130" y="336"/>
                      <a:pt x="132" y="335"/>
                    </a:cubicBezTo>
                    <a:cubicBezTo>
                      <a:pt x="143" y="335"/>
                      <a:pt x="150" y="321"/>
                      <a:pt x="147" y="313"/>
                    </a:cubicBezTo>
                    <a:cubicBezTo>
                      <a:pt x="132" y="207"/>
                      <a:pt x="110" y="97"/>
                      <a:pt x="48" y="10"/>
                    </a:cubicBezTo>
                    <a:cubicBezTo>
                      <a:pt x="42" y="3"/>
                      <a:pt x="36" y="1"/>
                      <a:pt x="29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1"/>
              <p:cNvSpPr/>
              <p:nvPr/>
            </p:nvSpPr>
            <p:spPr>
              <a:xfrm>
                <a:off x="2164653" y="2202418"/>
                <a:ext cx="36449" cy="98782"/>
              </a:xfrm>
              <a:custGeom>
                <a:avLst/>
                <a:gdLst/>
                <a:ahLst/>
                <a:cxnLst/>
                <a:rect l="l" t="t" r="r" b="b"/>
                <a:pathLst>
                  <a:path w="138" h="374" extrusionOk="0">
                    <a:moveTo>
                      <a:pt x="25" y="0"/>
                    </a:moveTo>
                    <a:cubicBezTo>
                      <a:pt x="14" y="0"/>
                      <a:pt x="1" y="11"/>
                      <a:pt x="5" y="26"/>
                    </a:cubicBezTo>
                    <a:cubicBezTo>
                      <a:pt x="27" y="139"/>
                      <a:pt x="56" y="249"/>
                      <a:pt x="97" y="359"/>
                    </a:cubicBezTo>
                    <a:cubicBezTo>
                      <a:pt x="100" y="369"/>
                      <a:pt x="107" y="374"/>
                      <a:pt x="115" y="374"/>
                    </a:cubicBezTo>
                    <a:cubicBezTo>
                      <a:pt x="126" y="374"/>
                      <a:pt x="138" y="364"/>
                      <a:pt x="133" y="348"/>
                    </a:cubicBezTo>
                    <a:cubicBezTo>
                      <a:pt x="97" y="238"/>
                      <a:pt x="67" y="128"/>
                      <a:pt x="42" y="15"/>
                    </a:cubicBezTo>
                    <a:cubicBezTo>
                      <a:pt x="40" y="5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1"/>
              <p:cNvSpPr/>
              <p:nvPr/>
            </p:nvSpPr>
            <p:spPr>
              <a:xfrm>
                <a:off x="2111828" y="2205324"/>
                <a:ext cx="21658" cy="89273"/>
              </a:xfrm>
              <a:custGeom>
                <a:avLst/>
                <a:gdLst/>
                <a:ahLst/>
                <a:cxnLst/>
                <a:rect l="l" t="t" r="r" b="b"/>
                <a:pathLst>
                  <a:path w="82" h="338" extrusionOk="0">
                    <a:moveTo>
                      <a:pt x="20" y="0"/>
                    </a:moveTo>
                    <a:cubicBezTo>
                      <a:pt x="10" y="0"/>
                      <a:pt x="0" y="8"/>
                      <a:pt x="0" y="22"/>
                    </a:cubicBezTo>
                    <a:cubicBezTo>
                      <a:pt x="0" y="125"/>
                      <a:pt x="15" y="224"/>
                      <a:pt x="40" y="322"/>
                    </a:cubicBezTo>
                    <a:cubicBezTo>
                      <a:pt x="42" y="333"/>
                      <a:pt x="49" y="337"/>
                      <a:pt x="57" y="337"/>
                    </a:cubicBezTo>
                    <a:cubicBezTo>
                      <a:pt x="68" y="337"/>
                      <a:pt x="81" y="327"/>
                      <a:pt x="77" y="312"/>
                    </a:cubicBezTo>
                    <a:cubicBezTo>
                      <a:pt x="55" y="216"/>
                      <a:pt x="44" y="121"/>
                      <a:pt x="40" y="22"/>
                    </a:cubicBezTo>
                    <a:cubicBezTo>
                      <a:pt x="40" y="8"/>
                      <a:pt x="30" y="0"/>
                      <a:pt x="2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1"/>
              <p:cNvSpPr/>
              <p:nvPr/>
            </p:nvSpPr>
            <p:spPr>
              <a:xfrm>
                <a:off x="2049759" y="2209021"/>
                <a:ext cx="30374" cy="8874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336" extrusionOk="0">
                    <a:moveTo>
                      <a:pt x="31" y="0"/>
                    </a:moveTo>
                    <a:cubicBezTo>
                      <a:pt x="21" y="0"/>
                      <a:pt x="10" y="6"/>
                      <a:pt x="8" y="19"/>
                    </a:cubicBezTo>
                    <a:cubicBezTo>
                      <a:pt x="1" y="125"/>
                      <a:pt x="23" y="232"/>
                      <a:pt x="74" y="327"/>
                    </a:cubicBezTo>
                    <a:cubicBezTo>
                      <a:pt x="77" y="333"/>
                      <a:pt x="82" y="336"/>
                      <a:pt x="88" y="336"/>
                    </a:cubicBezTo>
                    <a:cubicBezTo>
                      <a:pt x="101" y="336"/>
                      <a:pt x="115" y="321"/>
                      <a:pt x="107" y="308"/>
                    </a:cubicBezTo>
                    <a:cubicBezTo>
                      <a:pt x="63" y="217"/>
                      <a:pt x="41" y="118"/>
                      <a:pt x="52" y="19"/>
                    </a:cubicBezTo>
                    <a:cubicBezTo>
                      <a:pt x="52" y="6"/>
                      <a:pt x="42" y="0"/>
                      <a:pt x="3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1"/>
              <p:cNvSpPr/>
              <p:nvPr/>
            </p:nvSpPr>
            <p:spPr>
              <a:xfrm>
                <a:off x="2003801" y="2209021"/>
                <a:ext cx="26148" cy="89273"/>
              </a:xfrm>
              <a:custGeom>
                <a:avLst/>
                <a:gdLst/>
                <a:ahLst/>
                <a:cxnLst/>
                <a:rect l="l" t="t" r="r" b="b"/>
                <a:pathLst>
                  <a:path w="99" h="338" extrusionOk="0">
                    <a:moveTo>
                      <a:pt x="21" y="0"/>
                    </a:moveTo>
                    <a:cubicBezTo>
                      <a:pt x="11" y="0"/>
                      <a:pt x="1" y="6"/>
                      <a:pt x="3" y="19"/>
                    </a:cubicBezTo>
                    <a:cubicBezTo>
                      <a:pt x="14" y="122"/>
                      <a:pt x="32" y="224"/>
                      <a:pt x="58" y="323"/>
                    </a:cubicBezTo>
                    <a:cubicBezTo>
                      <a:pt x="59" y="333"/>
                      <a:pt x="66" y="338"/>
                      <a:pt x="74" y="338"/>
                    </a:cubicBezTo>
                    <a:cubicBezTo>
                      <a:pt x="86" y="338"/>
                      <a:pt x="99" y="328"/>
                      <a:pt x="94" y="312"/>
                    </a:cubicBezTo>
                    <a:cubicBezTo>
                      <a:pt x="72" y="217"/>
                      <a:pt x="54" y="118"/>
                      <a:pt x="43" y="19"/>
                    </a:cubicBezTo>
                    <a:cubicBezTo>
                      <a:pt x="43" y="6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1"/>
              <p:cNvSpPr/>
              <p:nvPr/>
            </p:nvSpPr>
            <p:spPr>
              <a:xfrm>
                <a:off x="3225637" y="1810195"/>
                <a:ext cx="76860" cy="72898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6" extrusionOk="0">
                    <a:moveTo>
                      <a:pt x="23" y="1"/>
                    </a:moveTo>
                    <a:cubicBezTo>
                      <a:pt x="17" y="1"/>
                      <a:pt x="12" y="3"/>
                      <a:pt x="8" y="6"/>
                    </a:cubicBezTo>
                    <a:cubicBezTo>
                      <a:pt x="1" y="14"/>
                      <a:pt x="1" y="28"/>
                      <a:pt x="8" y="36"/>
                    </a:cubicBezTo>
                    <a:cubicBezTo>
                      <a:pt x="96" y="105"/>
                      <a:pt x="169" y="189"/>
                      <a:pt x="250" y="270"/>
                    </a:cubicBezTo>
                    <a:cubicBezTo>
                      <a:pt x="254" y="274"/>
                      <a:pt x="258" y="276"/>
                      <a:pt x="263" y="276"/>
                    </a:cubicBezTo>
                    <a:cubicBezTo>
                      <a:pt x="277" y="276"/>
                      <a:pt x="290" y="255"/>
                      <a:pt x="279" y="241"/>
                    </a:cubicBezTo>
                    <a:cubicBezTo>
                      <a:pt x="198" y="164"/>
                      <a:pt x="125" y="76"/>
                      <a:pt x="37" y="6"/>
                    </a:cubicBezTo>
                    <a:cubicBezTo>
                      <a:pt x="34" y="3"/>
                      <a:pt x="28" y="1"/>
                      <a:pt x="23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1"/>
              <p:cNvSpPr/>
              <p:nvPr/>
            </p:nvSpPr>
            <p:spPr>
              <a:xfrm>
                <a:off x="3192093" y="1858794"/>
                <a:ext cx="83199" cy="71841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72" extrusionOk="0">
                    <a:moveTo>
                      <a:pt x="28" y="0"/>
                    </a:moveTo>
                    <a:cubicBezTo>
                      <a:pt x="11" y="0"/>
                      <a:pt x="0" y="26"/>
                      <a:pt x="18" y="38"/>
                    </a:cubicBezTo>
                    <a:cubicBezTo>
                      <a:pt x="109" y="104"/>
                      <a:pt x="183" y="196"/>
                      <a:pt x="271" y="265"/>
                    </a:cubicBezTo>
                    <a:cubicBezTo>
                      <a:pt x="275" y="269"/>
                      <a:pt x="279" y="271"/>
                      <a:pt x="284" y="271"/>
                    </a:cubicBezTo>
                    <a:cubicBezTo>
                      <a:pt x="300" y="271"/>
                      <a:pt x="314" y="250"/>
                      <a:pt x="300" y="236"/>
                    </a:cubicBezTo>
                    <a:cubicBezTo>
                      <a:pt x="208" y="163"/>
                      <a:pt x="135" y="71"/>
                      <a:pt x="40" y="5"/>
                    </a:cubicBezTo>
                    <a:cubicBezTo>
                      <a:pt x="36" y="2"/>
                      <a:pt x="31" y="0"/>
                      <a:pt x="28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1"/>
              <p:cNvSpPr/>
              <p:nvPr/>
            </p:nvSpPr>
            <p:spPr>
              <a:xfrm>
                <a:off x="3164625" y="1896563"/>
                <a:ext cx="73954" cy="75011"/>
              </a:xfrm>
              <a:custGeom>
                <a:avLst/>
                <a:gdLst/>
                <a:ahLst/>
                <a:cxnLst/>
                <a:rect l="l" t="t" r="r" b="b"/>
                <a:pathLst>
                  <a:path w="280" h="284" extrusionOk="0">
                    <a:moveTo>
                      <a:pt x="27" y="1"/>
                    </a:moveTo>
                    <a:cubicBezTo>
                      <a:pt x="14" y="1"/>
                      <a:pt x="1" y="16"/>
                      <a:pt x="8" y="31"/>
                    </a:cubicBezTo>
                    <a:cubicBezTo>
                      <a:pt x="74" y="122"/>
                      <a:pt x="181" y="177"/>
                      <a:pt x="235" y="272"/>
                    </a:cubicBezTo>
                    <a:cubicBezTo>
                      <a:pt x="240" y="280"/>
                      <a:pt x="246" y="284"/>
                      <a:pt x="253" y="284"/>
                    </a:cubicBezTo>
                    <a:cubicBezTo>
                      <a:pt x="266" y="284"/>
                      <a:pt x="280" y="268"/>
                      <a:pt x="272" y="250"/>
                    </a:cubicBezTo>
                    <a:cubicBezTo>
                      <a:pt x="213" y="155"/>
                      <a:pt x="111" y="100"/>
                      <a:pt x="45" y="12"/>
                    </a:cubicBezTo>
                    <a:cubicBezTo>
                      <a:pt x="40" y="4"/>
                      <a:pt x="34" y="1"/>
                      <a:pt x="27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1"/>
              <p:cNvSpPr/>
              <p:nvPr/>
            </p:nvSpPr>
            <p:spPr>
              <a:xfrm>
                <a:off x="3136892" y="1948860"/>
                <a:ext cx="78973" cy="69728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64" extrusionOk="0">
                    <a:moveTo>
                      <a:pt x="29" y="1"/>
                    </a:moveTo>
                    <a:cubicBezTo>
                      <a:pt x="14" y="1"/>
                      <a:pt x="1" y="21"/>
                      <a:pt x="15" y="38"/>
                    </a:cubicBezTo>
                    <a:cubicBezTo>
                      <a:pt x="88" y="115"/>
                      <a:pt x="168" y="188"/>
                      <a:pt x="253" y="257"/>
                    </a:cubicBezTo>
                    <a:cubicBezTo>
                      <a:pt x="257" y="261"/>
                      <a:pt x="263" y="263"/>
                      <a:pt x="268" y="263"/>
                    </a:cubicBezTo>
                    <a:cubicBezTo>
                      <a:pt x="285" y="263"/>
                      <a:pt x="299" y="242"/>
                      <a:pt x="282" y="228"/>
                    </a:cubicBezTo>
                    <a:cubicBezTo>
                      <a:pt x="198" y="159"/>
                      <a:pt x="117" y="85"/>
                      <a:pt x="44" y="8"/>
                    </a:cubicBezTo>
                    <a:cubicBezTo>
                      <a:pt x="39" y="3"/>
                      <a:pt x="34" y="1"/>
                      <a:pt x="29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1"/>
              <p:cNvSpPr/>
              <p:nvPr/>
            </p:nvSpPr>
            <p:spPr>
              <a:xfrm>
                <a:off x="3100178" y="2001420"/>
                <a:ext cx="79237" cy="64974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46" extrusionOk="0">
                    <a:moveTo>
                      <a:pt x="30" y="0"/>
                    </a:moveTo>
                    <a:cubicBezTo>
                      <a:pt x="12" y="0"/>
                      <a:pt x="0" y="27"/>
                      <a:pt x="22" y="36"/>
                    </a:cubicBezTo>
                    <a:cubicBezTo>
                      <a:pt x="110" y="91"/>
                      <a:pt x="187" y="161"/>
                      <a:pt x="256" y="238"/>
                    </a:cubicBezTo>
                    <a:cubicBezTo>
                      <a:pt x="261" y="243"/>
                      <a:pt x="266" y="246"/>
                      <a:pt x="271" y="246"/>
                    </a:cubicBezTo>
                    <a:cubicBezTo>
                      <a:pt x="286" y="246"/>
                      <a:pt x="299" y="225"/>
                      <a:pt x="285" y="208"/>
                    </a:cubicBezTo>
                    <a:cubicBezTo>
                      <a:pt x="216" y="128"/>
                      <a:pt x="132" y="58"/>
                      <a:pt x="40" y="3"/>
                    </a:cubicBezTo>
                    <a:cubicBezTo>
                      <a:pt x="37" y="1"/>
                      <a:pt x="33" y="0"/>
                      <a:pt x="3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1"/>
              <p:cNvSpPr/>
              <p:nvPr/>
            </p:nvSpPr>
            <p:spPr>
              <a:xfrm>
                <a:off x="3075087" y="2046057"/>
                <a:ext cx="73426" cy="66823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53" extrusionOk="0">
                    <a:moveTo>
                      <a:pt x="30" y="1"/>
                    </a:moveTo>
                    <a:cubicBezTo>
                      <a:pt x="15" y="1"/>
                      <a:pt x="0" y="22"/>
                      <a:pt x="14" y="36"/>
                    </a:cubicBezTo>
                    <a:cubicBezTo>
                      <a:pt x="87" y="105"/>
                      <a:pt x="175" y="160"/>
                      <a:pt x="238" y="245"/>
                    </a:cubicBezTo>
                    <a:cubicBezTo>
                      <a:pt x="240" y="249"/>
                      <a:pt x="246" y="252"/>
                      <a:pt x="253" y="252"/>
                    </a:cubicBezTo>
                    <a:cubicBezTo>
                      <a:pt x="257" y="252"/>
                      <a:pt x="260" y="251"/>
                      <a:pt x="263" y="248"/>
                    </a:cubicBezTo>
                    <a:cubicBezTo>
                      <a:pt x="274" y="245"/>
                      <a:pt x="278" y="234"/>
                      <a:pt x="271" y="223"/>
                    </a:cubicBezTo>
                    <a:cubicBezTo>
                      <a:pt x="208" y="138"/>
                      <a:pt x="117" y="80"/>
                      <a:pt x="44" y="7"/>
                    </a:cubicBezTo>
                    <a:cubicBezTo>
                      <a:pt x="39" y="2"/>
                      <a:pt x="35" y="1"/>
                      <a:pt x="30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1"/>
              <p:cNvSpPr/>
              <p:nvPr/>
            </p:nvSpPr>
            <p:spPr>
              <a:xfrm>
                <a:off x="3042864" y="2092279"/>
                <a:ext cx="83463" cy="68408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59" extrusionOk="0">
                    <a:moveTo>
                      <a:pt x="31" y="0"/>
                    </a:moveTo>
                    <a:cubicBezTo>
                      <a:pt x="13" y="0"/>
                      <a:pt x="1" y="28"/>
                      <a:pt x="19" y="40"/>
                    </a:cubicBezTo>
                    <a:cubicBezTo>
                      <a:pt x="111" y="106"/>
                      <a:pt x="195" y="176"/>
                      <a:pt x="272" y="253"/>
                    </a:cubicBezTo>
                    <a:cubicBezTo>
                      <a:pt x="276" y="257"/>
                      <a:pt x="280" y="258"/>
                      <a:pt x="285" y="258"/>
                    </a:cubicBezTo>
                    <a:cubicBezTo>
                      <a:pt x="301" y="258"/>
                      <a:pt x="315" y="238"/>
                      <a:pt x="301" y="223"/>
                    </a:cubicBezTo>
                    <a:cubicBezTo>
                      <a:pt x="220" y="143"/>
                      <a:pt x="133" y="70"/>
                      <a:pt x="41" y="4"/>
                    </a:cubicBezTo>
                    <a:cubicBezTo>
                      <a:pt x="38" y="1"/>
                      <a:pt x="34" y="0"/>
                      <a:pt x="3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1"/>
              <p:cNvSpPr/>
              <p:nvPr/>
            </p:nvSpPr>
            <p:spPr>
              <a:xfrm>
                <a:off x="3010905" y="2150122"/>
                <a:ext cx="79501" cy="6761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56" extrusionOk="0">
                    <a:moveTo>
                      <a:pt x="34" y="0"/>
                    </a:moveTo>
                    <a:cubicBezTo>
                      <a:pt x="17" y="0"/>
                      <a:pt x="1" y="22"/>
                      <a:pt x="16" y="34"/>
                    </a:cubicBezTo>
                    <a:cubicBezTo>
                      <a:pt x="96" y="107"/>
                      <a:pt x="180" y="176"/>
                      <a:pt x="257" y="250"/>
                    </a:cubicBezTo>
                    <a:cubicBezTo>
                      <a:pt x="262" y="254"/>
                      <a:pt x="267" y="256"/>
                      <a:pt x="272" y="256"/>
                    </a:cubicBezTo>
                    <a:cubicBezTo>
                      <a:pt x="287" y="256"/>
                      <a:pt x="300" y="238"/>
                      <a:pt x="287" y="224"/>
                    </a:cubicBezTo>
                    <a:cubicBezTo>
                      <a:pt x="210" y="147"/>
                      <a:pt x="125" y="78"/>
                      <a:pt x="45" y="4"/>
                    </a:cubicBezTo>
                    <a:cubicBezTo>
                      <a:pt x="41" y="1"/>
                      <a:pt x="38" y="0"/>
                      <a:pt x="34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40" name="Google Shape;1540;p31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541" name="Google Shape;1541;p31"/>
          <p:cNvGrpSpPr/>
          <p:nvPr/>
        </p:nvGrpSpPr>
        <p:grpSpPr>
          <a:xfrm>
            <a:off x="3720731" y="1398150"/>
            <a:ext cx="1724456" cy="3020250"/>
            <a:chOff x="3658132" y="1138925"/>
            <a:chExt cx="1724456" cy="3020250"/>
          </a:xfrm>
        </p:grpSpPr>
        <p:sp>
          <p:nvSpPr>
            <p:cNvPr id="1542" name="Google Shape;1542;p31"/>
            <p:cNvSpPr/>
            <p:nvPr/>
          </p:nvSpPr>
          <p:spPr>
            <a:xfrm>
              <a:off x="4311838" y="3858076"/>
              <a:ext cx="567863" cy="301100"/>
            </a:xfrm>
            <a:custGeom>
              <a:avLst/>
              <a:gdLst/>
              <a:ahLst/>
              <a:cxnLst/>
              <a:rect l="l" t="t" r="r" b="b"/>
              <a:pathLst>
                <a:path w="2150" h="1140" extrusionOk="0">
                  <a:moveTo>
                    <a:pt x="0" y="41"/>
                  </a:moveTo>
                  <a:cubicBezTo>
                    <a:pt x="0" y="363"/>
                    <a:pt x="33" y="707"/>
                    <a:pt x="304" y="934"/>
                  </a:cubicBezTo>
                  <a:cubicBezTo>
                    <a:pt x="549" y="1139"/>
                    <a:pt x="875" y="1095"/>
                    <a:pt x="1176" y="1095"/>
                  </a:cubicBezTo>
                  <a:cubicBezTo>
                    <a:pt x="1490" y="1095"/>
                    <a:pt x="1827" y="1051"/>
                    <a:pt x="1996" y="762"/>
                  </a:cubicBezTo>
                  <a:cubicBezTo>
                    <a:pt x="2131" y="524"/>
                    <a:pt x="2149" y="301"/>
                    <a:pt x="2149" y="0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1"/>
            <p:cNvSpPr/>
            <p:nvPr/>
          </p:nvSpPr>
          <p:spPr>
            <a:xfrm>
              <a:off x="3658132" y="1444516"/>
              <a:ext cx="1724456" cy="2035592"/>
            </a:xfrm>
            <a:custGeom>
              <a:avLst/>
              <a:gdLst/>
              <a:ahLst/>
              <a:cxnLst/>
              <a:rect l="l" t="t" r="r" b="b"/>
              <a:pathLst>
                <a:path w="6529" h="7707" extrusionOk="0">
                  <a:moveTo>
                    <a:pt x="3424" y="7641"/>
                  </a:moveTo>
                  <a:cubicBezTo>
                    <a:pt x="2373" y="7692"/>
                    <a:pt x="2014" y="7597"/>
                    <a:pt x="2131" y="6612"/>
                  </a:cubicBezTo>
                  <a:cubicBezTo>
                    <a:pt x="2197" y="6206"/>
                    <a:pt x="2329" y="5847"/>
                    <a:pt x="2069" y="5496"/>
                  </a:cubicBezTo>
                  <a:cubicBezTo>
                    <a:pt x="1732" y="5038"/>
                    <a:pt x="1113" y="4584"/>
                    <a:pt x="960" y="3877"/>
                  </a:cubicBezTo>
                  <a:cubicBezTo>
                    <a:pt x="0" y="194"/>
                    <a:pt x="6528" y="0"/>
                    <a:pt x="6228" y="3379"/>
                  </a:cubicBezTo>
                  <a:cubicBezTo>
                    <a:pt x="6180" y="4013"/>
                    <a:pt x="5990" y="4496"/>
                    <a:pt x="5525" y="4899"/>
                  </a:cubicBezTo>
                  <a:cubicBezTo>
                    <a:pt x="5144" y="5236"/>
                    <a:pt x="4862" y="5367"/>
                    <a:pt x="4837" y="5913"/>
                  </a:cubicBezTo>
                  <a:cubicBezTo>
                    <a:pt x="4826" y="6257"/>
                    <a:pt x="5034" y="6920"/>
                    <a:pt x="4910" y="7242"/>
                  </a:cubicBezTo>
                  <a:cubicBezTo>
                    <a:pt x="4764" y="7707"/>
                    <a:pt x="4130" y="7619"/>
                    <a:pt x="3727" y="7641"/>
                  </a:cubicBezTo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1"/>
            <p:cNvSpPr/>
            <p:nvPr/>
          </p:nvSpPr>
          <p:spPr>
            <a:xfrm>
              <a:off x="4278823" y="2519762"/>
              <a:ext cx="258576" cy="988611"/>
            </a:xfrm>
            <a:custGeom>
              <a:avLst/>
              <a:gdLst/>
              <a:ahLst/>
              <a:cxnLst/>
              <a:rect l="l" t="t" r="r" b="b"/>
              <a:pathLst>
                <a:path w="979" h="3743" extrusionOk="0">
                  <a:moveTo>
                    <a:pt x="81" y="0"/>
                  </a:moveTo>
                  <a:cubicBezTo>
                    <a:pt x="42" y="0"/>
                    <a:pt x="1" y="34"/>
                    <a:pt x="12" y="85"/>
                  </a:cubicBezTo>
                  <a:lnTo>
                    <a:pt x="294" y="1307"/>
                  </a:lnTo>
                  <a:lnTo>
                    <a:pt x="737" y="3248"/>
                  </a:lnTo>
                  <a:lnTo>
                    <a:pt x="839" y="3695"/>
                  </a:lnTo>
                  <a:cubicBezTo>
                    <a:pt x="847" y="3728"/>
                    <a:pt x="871" y="3742"/>
                    <a:pt x="897" y="3742"/>
                  </a:cubicBezTo>
                  <a:cubicBezTo>
                    <a:pt x="936" y="3742"/>
                    <a:pt x="978" y="3710"/>
                    <a:pt x="967" y="3662"/>
                  </a:cubicBezTo>
                  <a:lnTo>
                    <a:pt x="685" y="2435"/>
                  </a:lnTo>
                  <a:lnTo>
                    <a:pt x="242" y="495"/>
                  </a:lnTo>
                  <a:lnTo>
                    <a:pt x="140" y="48"/>
                  </a:lnTo>
                  <a:cubicBezTo>
                    <a:pt x="131" y="15"/>
                    <a:pt x="106" y="0"/>
                    <a:pt x="8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1"/>
            <p:cNvSpPr/>
            <p:nvPr/>
          </p:nvSpPr>
          <p:spPr>
            <a:xfrm>
              <a:off x="4654142" y="2519762"/>
              <a:ext cx="258312" cy="988611"/>
            </a:xfrm>
            <a:custGeom>
              <a:avLst/>
              <a:gdLst/>
              <a:ahLst/>
              <a:cxnLst/>
              <a:rect l="l" t="t" r="r" b="b"/>
              <a:pathLst>
                <a:path w="978" h="3743" extrusionOk="0">
                  <a:moveTo>
                    <a:pt x="896" y="0"/>
                  </a:moveTo>
                  <a:cubicBezTo>
                    <a:pt x="870" y="0"/>
                    <a:pt x="846" y="15"/>
                    <a:pt x="839" y="48"/>
                  </a:cubicBezTo>
                  <a:lnTo>
                    <a:pt x="561" y="1271"/>
                  </a:lnTo>
                  <a:lnTo>
                    <a:pt x="114" y="3211"/>
                  </a:lnTo>
                  <a:lnTo>
                    <a:pt x="11" y="3662"/>
                  </a:lnTo>
                  <a:cubicBezTo>
                    <a:pt x="0" y="3710"/>
                    <a:pt x="42" y="3742"/>
                    <a:pt x="81" y="3742"/>
                  </a:cubicBezTo>
                  <a:cubicBezTo>
                    <a:pt x="107" y="3742"/>
                    <a:pt x="132" y="3728"/>
                    <a:pt x="139" y="3695"/>
                  </a:cubicBezTo>
                  <a:lnTo>
                    <a:pt x="421" y="2472"/>
                  </a:lnTo>
                  <a:lnTo>
                    <a:pt x="864" y="531"/>
                  </a:lnTo>
                  <a:lnTo>
                    <a:pt x="967" y="85"/>
                  </a:lnTo>
                  <a:cubicBezTo>
                    <a:pt x="978" y="34"/>
                    <a:pt x="936" y="0"/>
                    <a:pt x="896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1"/>
            <p:cNvSpPr/>
            <p:nvPr/>
          </p:nvSpPr>
          <p:spPr>
            <a:xfrm>
              <a:off x="4279879" y="2450826"/>
              <a:ext cx="632045" cy="231107"/>
            </a:xfrm>
            <a:custGeom>
              <a:avLst/>
              <a:gdLst/>
              <a:ahLst/>
              <a:cxnLst/>
              <a:rect l="l" t="t" r="r" b="b"/>
              <a:pathLst>
                <a:path w="2393" h="875" extrusionOk="0">
                  <a:moveTo>
                    <a:pt x="794" y="153"/>
                  </a:moveTo>
                  <a:cubicBezTo>
                    <a:pt x="793" y="154"/>
                    <a:pt x="792" y="154"/>
                    <a:pt x="791" y="155"/>
                  </a:cubicBezTo>
                  <a:cubicBezTo>
                    <a:pt x="792" y="155"/>
                    <a:pt x="793" y="154"/>
                    <a:pt x="794" y="153"/>
                  </a:cubicBezTo>
                  <a:close/>
                  <a:moveTo>
                    <a:pt x="791" y="155"/>
                  </a:moveTo>
                  <a:cubicBezTo>
                    <a:pt x="790" y="155"/>
                    <a:pt x="789" y="155"/>
                    <a:pt x="788" y="156"/>
                  </a:cubicBezTo>
                  <a:lnTo>
                    <a:pt x="788" y="156"/>
                  </a:lnTo>
                  <a:cubicBezTo>
                    <a:pt x="789" y="156"/>
                    <a:pt x="790" y="156"/>
                    <a:pt x="791" y="155"/>
                  </a:cubicBezTo>
                  <a:close/>
                  <a:moveTo>
                    <a:pt x="1516" y="139"/>
                  </a:moveTo>
                  <a:cubicBezTo>
                    <a:pt x="1572" y="139"/>
                    <a:pt x="1620" y="212"/>
                    <a:pt x="1637" y="272"/>
                  </a:cubicBezTo>
                  <a:cubicBezTo>
                    <a:pt x="1663" y="393"/>
                    <a:pt x="1619" y="521"/>
                    <a:pt x="1524" y="598"/>
                  </a:cubicBezTo>
                  <a:cubicBezTo>
                    <a:pt x="1520" y="601"/>
                    <a:pt x="1517" y="603"/>
                    <a:pt x="1514" y="606"/>
                  </a:cubicBezTo>
                  <a:lnTo>
                    <a:pt x="1514" y="606"/>
                  </a:lnTo>
                  <a:cubicBezTo>
                    <a:pt x="1498" y="594"/>
                    <a:pt x="1483" y="580"/>
                    <a:pt x="1469" y="565"/>
                  </a:cubicBezTo>
                  <a:cubicBezTo>
                    <a:pt x="1417" y="510"/>
                    <a:pt x="1392" y="441"/>
                    <a:pt x="1392" y="371"/>
                  </a:cubicBezTo>
                  <a:cubicBezTo>
                    <a:pt x="1392" y="298"/>
                    <a:pt x="1417" y="163"/>
                    <a:pt x="1502" y="141"/>
                  </a:cubicBezTo>
                  <a:cubicBezTo>
                    <a:pt x="1507" y="139"/>
                    <a:pt x="1512" y="139"/>
                    <a:pt x="1516" y="139"/>
                  </a:cubicBezTo>
                  <a:close/>
                  <a:moveTo>
                    <a:pt x="795" y="151"/>
                  </a:moveTo>
                  <a:cubicBezTo>
                    <a:pt x="796" y="151"/>
                    <a:pt x="796" y="152"/>
                    <a:pt x="794" y="153"/>
                  </a:cubicBezTo>
                  <a:lnTo>
                    <a:pt x="794" y="153"/>
                  </a:lnTo>
                  <a:cubicBezTo>
                    <a:pt x="795" y="153"/>
                    <a:pt x="796" y="152"/>
                    <a:pt x="797" y="152"/>
                  </a:cubicBezTo>
                  <a:cubicBezTo>
                    <a:pt x="798" y="152"/>
                    <a:pt x="799" y="153"/>
                    <a:pt x="800" y="153"/>
                  </a:cubicBezTo>
                  <a:lnTo>
                    <a:pt x="800" y="153"/>
                  </a:lnTo>
                  <a:cubicBezTo>
                    <a:pt x="800" y="153"/>
                    <a:pt x="800" y="154"/>
                    <a:pt x="801" y="154"/>
                  </a:cubicBezTo>
                  <a:lnTo>
                    <a:pt x="801" y="154"/>
                  </a:lnTo>
                  <a:cubicBezTo>
                    <a:pt x="799" y="154"/>
                    <a:pt x="797" y="154"/>
                    <a:pt x="797" y="154"/>
                  </a:cubicBezTo>
                  <a:cubicBezTo>
                    <a:pt x="795" y="154"/>
                    <a:pt x="796" y="154"/>
                    <a:pt x="802" y="155"/>
                  </a:cubicBezTo>
                  <a:cubicBezTo>
                    <a:pt x="802" y="155"/>
                    <a:pt x="802" y="155"/>
                    <a:pt x="802" y="155"/>
                  </a:cubicBezTo>
                  <a:lnTo>
                    <a:pt x="802" y="155"/>
                  </a:lnTo>
                  <a:cubicBezTo>
                    <a:pt x="803" y="156"/>
                    <a:pt x="804" y="156"/>
                    <a:pt x="805" y="156"/>
                  </a:cubicBezTo>
                  <a:lnTo>
                    <a:pt x="805" y="156"/>
                  </a:lnTo>
                  <a:cubicBezTo>
                    <a:pt x="808" y="157"/>
                    <a:pt x="810" y="160"/>
                    <a:pt x="813" y="163"/>
                  </a:cubicBezTo>
                  <a:cubicBezTo>
                    <a:pt x="811" y="161"/>
                    <a:pt x="810" y="160"/>
                    <a:pt x="811" y="160"/>
                  </a:cubicBezTo>
                  <a:lnTo>
                    <a:pt x="811" y="160"/>
                  </a:lnTo>
                  <a:cubicBezTo>
                    <a:pt x="811" y="160"/>
                    <a:pt x="825" y="174"/>
                    <a:pt x="828" y="174"/>
                  </a:cubicBezTo>
                  <a:cubicBezTo>
                    <a:pt x="828" y="174"/>
                    <a:pt x="828" y="174"/>
                    <a:pt x="828" y="174"/>
                  </a:cubicBezTo>
                  <a:lnTo>
                    <a:pt x="828" y="174"/>
                  </a:lnTo>
                  <a:cubicBezTo>
                    <a:pt x="829" y="178"/>
                    <a:pt x="843" y="200"/>
                    <a:pt x="846" y="206"/>
                  </a:cubicBezTo>
                  <a:cubicBezTo>
                    <a:pt x="886" y="287"/>
                    <a:pt x="908" y="375"/>
                    <a:pt x="908" y="466"/>
                  </a:cubicBezTo>
                  <a:cubicBezTo>
                    <a:pt x="912" y="536"/>
                    <a:pt x="886" y="606"/>
                    <a:pt x="832" y="653"/>
                  </a:cubicBezTo>
                  <a:cubicBezTo>
                    <a:pt x="830" y="654"/>
                    <a:pt x="829" y="655"/>
                    <a:pt x="828" y="656"/>
                  </a:cubicBezTo>
                  <a:lnTo>
                    <a:pt x="828" y="656"/>
                  </a:lnTo>
                  <a:cubicBezTo>
                    <a:pt x="727" y="585"/>
                    <a:pt x="675" y="464"/>
                    <a:pt x="696" y="342"/>
                  </a:cubicBezTo>
                  <a:lnTo>
                    <a:pt x="696" y="335"/>
                  </a:lnTo>
                  <a:lnTo>
                    <a:pt x="700" y="309"/>
                  </a:lnTo>
                  <a:cubicBezTo>
                    <a:pt x="703" y="294"/>
                    <a:pt x="707" y="280"/>
                    <a:pt x="711" y="269"/>
                  </a:cubicBezTo>
                  <a:cubicBezTo>
                    <a:pt x="718" y="243"/>
                    <a:pt x="729" y="221"/>
                    <a:pt x="740" y="203"/>
                  </a:cubicBezTo>
                  <a:lnTo>
                    <a:pt x="751" y="188"/>
                  </a:lnTo>
                  <a:cubicBezTo>
                    <a:pt x="753" y="185"/>
                    <a:pt x="754" y="185"/>
                    <a:pt x="754" y="185"/>
                  </a:cubicBezTo>
                  <a:lnTo>
                    <a:pt x="754" y="185"/>
                  </a:lnTo>
                  <a:cubicBezTo>
                    <a:pt x="754" y="185"/>
                    <a:pt x="752" y="188"/>
                    <a:pt x="752" y="188"/>
                  </a:cubicBezTo>
                  <a:cubicBezTo>
                    <a:pt x="752" y="188"/>
                    <a:pt x="753" y="187"/>
                    <a:pt x="755" y="185"/>
                  </a:cubicBezTo>
                  <a:cubicBezTo>
                    <a:pt x="762" y="177"/>
                    <a:pt x="769" y="170"/>
                    <a:pt x="777" y="163"/>
                  </a:cubicBezTo>
                  <a:cubicBezTo>
                    <a:pt x="779" y="160"/>
                    <a:pt x="784" y="157"/>
                    <a:pt x="788" y="156"/>
                  </a:cubicBezTo>
                  <a:lnTo>
                    <a:pt x="788" y="156"/>
                  </a:lnTo>
                  <a:cubicBezTo>
                    <a:pt x="788" y="156"/>
                    <a:pt x="788" y="156"/>
                    <a:pt x="788" y="156"/>
                  </a:cubicBezTo>
                  <a:cubicBezTo>
                    <a:pt x="784" y="156"/>
                    <a:pt x="793" y="151"/>
                    <a:pt x="795" y="151"/>
                  </a:cubicBezTo>
                  <a:close/>
                  <a:moveTo>
                    <a:pt x="1519" y="0"/>
                  </a:moveTo>
                  <a:cubicBezTo>
                    <a:pt x="1446" y="0"/>
                    <a:pt x="1375" y="37"/>
                    <a:pt x="1333" y="104"/>
                  </a:cubicBezTo>
                  <a:cubicBezTo>
                    <a:pt x="1260" y="214"/>
                    <a:pt x="1234" y="349"/>
                    <a:pt x="1267" y="481"/>
                  </a:cubicBezTo>
                  <a:cubicBezTo>
                    <a:pt x="1288" y="562"/>
                    <a:pt x="1332" y="629"/>
                    <a:pt x="1390" y="682"/>
                  </a:cubicBezTo>
                  <a:lnTo>
                    <a:pt x="1390" y="682"/>
                  </a:lnTo>
                  <a:cubicBezTo>
                    <a:pt x="1307" y="720"/>
                    <a:pt x="1214" y="740"/>
                    <a:pt x="1122" y="740"/>
                  </a:cubicBezTo>
                  <a:cubicBezTo>
                    <a:pt x="1067" y="740"/>
                    <a:pt x="1012" y="733"/>
                    <a:pt x="960" y="717"/>
                  </a:cubicBezTo>
                  <a:lnTo>
                    <a:pt x="960" y="717"/>
                  </a:lnTo>
                  <a:cubicBezTo>
                    <a:pt x="988" y="686"/>
                    <a:pt x="1011" y="648"/>
                    <a:pt x="1026" y="602"/>
                  </a:cubicBezTo>
                  <a:cubicBezTo>
                    <a:pt x="1066" y="481"/>
                    <a:pt x="1044" y="346"/>
                    <a:pt x="1007" y="232"/>
                  </a:cubicBezTo>
                  <a:cubicBezTo>
                    <a:pt x="982" y="155"/>
                    <a:pt x="945" y="67"/>
                    <a:pt x="868" y="31"/>
                  </a:cubicBezTo>
                  <a:cubicBezTo>
                    <a:pt x="843" y="17"/>
                    <a:pt x="819" y="11"/>
                    <a:pt x="796" y="11"/>
                  </a:cubicBezTo>
                  <a:cubicBezTo>
                    <a:pt x="687" y="11"/>
                    <a:pt x="602" y="142"/>
                    <a:pt x="572" y="236"/>
                  </a:cubicBezTo>
                  <a:cubicBezTo>
                    <a:pt x="522" y="399"/>
                    <a:pt x="558" y="576"/>
                    <a:pt x="674" y="704"/>
                  </a:cubicBezTo>
                  <a:lnTo>
                    <a:pt x="674" y="704"/>
                  </a:lnTo>
                  <a:cubicBezTo>
                    <a:pt x="672" y="704"/>
                    <a:pt x="670" y="704"/>
                    <a:pt x="669" y="704"/>
                  </a:cubicBezTo>
                  <a:cubicBezTo>
                    <a:pt x="655" y="704"/>
                    <a:pt x="641" y="703"/>
                    <a:pt x="627" y="701"/>
                  </a:cubicBezTo>
                  <a:cubicBezTo>
                    <a:pt x="451" y="679"/>
                    <a:pt x="290" y="576"/>
                    <a:pt x="194" y="423"/>
                  </a:cubicBezTo>
                  <a:cubicBezTo>
                    <a:pt x="173" y="382"/>
                    <a:pt x="154" y="335"/>
                    <a:pt x="147" y="287"/>
                  </a:cubicBezTo>
                  <a:cubicBezTo>
                    <a:pt x="138" y="254"/>
                    <a:pt x="113" y="240"/>
                    <a:pt x="86" y="240"/>
                  </a:cubicBezTo>
                  <a:cubicBezTo>
                    <a:pt x="45" y="240"/>
                    <a:pt x="0" y="274"/>
                    <a:pt x="11" y="327"/>
                  </a:cubicBezTo>
                  <a:lnTo>
                    <a:pt x="11" y="320"/>
                  </a:lnTo>
                  <a:cubicBezTo>
                    <a:pt x="63" y="562"/>
                    <a:pt x="268" y="745"/>
                    <a:pt x="502" y="811"/>
                  </a:cubicBezTo>
                  <a:cubicBezTo>
                    <a:pt x="554" y="826"/>
                    <a:pt x="610" y="834"/>
                    <a:pt x="665" y="834"/>
                  </a:cubicBezTo>
                  <a:cubicBezTo>
                    <a:pt x="718" y="834"/>
                    <a:pt x="770" y="827"/>
                    <a:pt x="817" y="810"/>
                  </a:cubicBezTo>
                  <a:lnTo>
                    <a:pt x="817" y="810"/>
                  </a:lnTo>
                  <a:cubicBezTo>
                    <a:pt x="906" y="854"/>
                    <a:pt x="1007" y="874"/>
                    <a:pt x="1109" y="874"/>
                  </a:cubicBezTo>
                  <a:cubicBezTo>
                    <a:pt x="1243" y="874"/>
                    <a:pt x="1378" y="840"/>
                    <a:pt x="1491" y="781"/>
                  </a:cubicBezTo>
                  <a:cubicBezTo>
                    <a:pt x="1500" y="777"/>
                    <a:pt x="1509" y="772"/>
                    <a:pt x="1518" y="767"/>
                  </a:cubicBezTo>
                  <a:lnTo>
                    <a:pt x="1518" y="767"/>
                  </a:lnTo>
                  <a:cubicBezTo>
                    <a:pt x="1588" y="800"/>
                    <a:pt x="1666" y="820"/>
                    <a:pt x="1743" y="825"/>
                  </a:cubicBezTo>
                  <a:cubicBezTo>
                    <a:pt x="1759" y="826"/>
                    <a:pt x="1774" y="827"/>
                    <a:pt x="1790" y="827"/>
                  </a:cubicBezTo>
                  <a:cubicBezTo>
                    <a:pt x="2007" y="827"/>
                    <a:pt x="2212" y="709"/>
                    <a:pt x="2318" y="514"/>
                  </a:cubicBezTo>
                  <a:cubicBezTo>
                    <a:pt x="2347" y="455"/>
                    <a:pt x="2369" y="390"/>
                    <a:pt x="2384" y="320"/>
                  </a:cubicBezTo>
                  <a:cubicBezTo>
                    <a:pt x="2393" y="267"/>
                    <a:pt x="2349" y="233"/>
                    <a:pt x="2308" y="233"/>
                  </a:cubicBezTo>
                  <a:cubicBezTo>
                    <a:pt x="2281" y="233"/>
                    <a:pt x="2256" y="248"/>
                    <a:pt x="2248" y="283"/>
                  </a:cubicBezTo>
                  <a:cubicBezTo>
                    <a:pt x="2215" y="474"/>
                    <a:pt x="2095" y="628"/>
                    <a:pt x="1904" y="675"/>
                  </a:cubicBezTo>
                  <a:cubicBezTo>
                    <a:pt x="1866" y="685"/>
                    <a:pt x="1825" y="689"/>
                    <a:pt x="1784" y="689"/>
                  </a:cubicBezTo>
                  <a:cubicBezTo>
                    <a:pt x="1737" y="689"/>
                    <a:pt x="1689" y="683"/>
                    <a:pt x="1644" y="670"/>
                  </a:cubicBezTo>
                  <a:lnTo>
                    <a:pt x="1644" y="670"/>
                  </a:lnTo>
                  <a:cubicBezTo>
                    <a:pt x="1715" y="594"/>
                    <a:pt x="1762" y="497"/>
                    <a:pt x="1776" y="390"/>
                  </a:cubicBezTo>
                  <a:cubicBezTo>
                    <a:pt x="1798" y="258"/>
                    <a:pt x="1747" y="122"/>
                    <a:pt x="1641" y="38"/>
                  </a:cubicBezTo>
                  <a:cubicBezTo>
                    <a:pt x="1603" y="13"/>
                    <a:pt x="1561" y="0"/>
                    <a:pt x="1519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1"/>
            <p:cNvSpPr/>
            <p:nvPr/>
          </p:nvSpPr>
          <p:spPr>
            <a:xfrm>
              <a:off x="4166834" y="3740013"/>
              <a:ext cx="856021" cy="191753"/>
            </a:xfrm>
            <a:custGeom>
              <a:avLst/>
              <a:gdLst/>
              <a:ahLst/>
              <a:cxnLst/>
              <a:rect l="l" t="t" r="r" b="b"/>
              <a:pathLst>
                <a:path w="3241" h="726" extrusionOk="0">
                  <a:moveTo>
                    <a:pt x="1640" y="41"/>
                  </a:moveTo>
                  <a:cubicBezTo>
                    <a:pt x="1362" y="70"/>
                    <a:pt x="926" y="41"/>
                    <a:pt x="644" y="41"/>
                  </a:cubicBezTo>
                  <a:cubicBezTo>
                    <a:pt x="315" y="41"/>
                    <a:pt x="0" y="1"/>
                    <a:pt x="11" y="367"/>
                  </a:cubicBezTo>
                  <a:cubicBezTo>
                    <a:pt x="22" y="674"/>
                    <a:pt x="370" y="663"/>
                    <a:pt x="652" y="674"/>
                  </a:cubicBezTo>
                  <a:cubicBezTo>
                    <a:pt x="981" y="685"/>
                    <a:pt x="1384" y="674"/>
                    <a:pt x="1703" y="674"/>
                  </a:cubicBezTo>
                  <a:cubicBezTo>
                    <a:pt x="2113" y="674"/>
                    <a:pt x="3240" y="726"/>
                    <a:pt x="3240" y="378"/>
                  </a:cubicBezTo>
                  <a:cubicBezTo>
                    <a:pt x="3240" y="198"/>
                    <a:pt x="3240" y="8"/>
                    <a:pt x="2841" y="12"/>
                  </a:cubicBezTo>
                  <a:cubicBezTo>
                    <a:pt x="2442" y="15"/>
                    <a:pt x="2043" y="41"/>
                    <a:pt x="1644" y="41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1"/>
            <p:cNvSpPr/>
            <p:nvPr/>
          </p:nvSpPr>
          <p:spPr>
            <a:xfrm>
              <a:off x="4134875" y="3722844"/>
              <a:ext cx="906204" cy="213939"/>
            </a:xfrm>
            <a:custGeom>
              <a:avLst/>
              <a:gdLst/>
              <a:ahLst/>
              <a:cxnLst/>
              <a:rect l="l" t="t" r="r" b="b"/>
              <a:pathLst>
                <a:path w="3431" h="810" extrusionOk="0">
                  <a:moveTo>
                    <a:pt x="2976" y="139"/>
                  </a:moveTo>
                  <a:cubicBezTo>
                    <a:pt x="3059" y="139"/>
                    <a:pt x="3144" y="148"/>
                    <a:pt x="3211" y="190"/>
                  </a:cubicBezTo>
                  <a:cubicBezTo>
                    <a:pt x="3259" y="223"/>
                    <a:pt x="3288" y="274"/>
                    <a:pt x="3288" y="333"/>
                  </a:cubicBezTo>
                  <a:cubicBezTo>
                    <a:pt x="3292" y="366"/>
                    <a:pt x="3292" y="399"/>
                    <a:pt x="3292" y="432"/>
                  </a:cubicBezTo>
                  <a:cubicBezTo>
                    <a:pt x="3295" y="454"/>
                    <a:pt x="3288" y="476"/>
                    <a:pt x="3273" y="490"/>
                  </a:cubicBezTo>
                  <a:cubicBezTo>
                    <a:pt x="3240" y="527"/>
                    <a:pt x="3197" y="556"/>
                    <a:pt x="3149" y="571"/>
                  </a:cubicBezTo>
                  <a:cubicBezTo>
                    <a:pt x="2980" y="637"/>
                    <a:pt x="2790" y="652"/>
                    <a:pt x="2607" y="663"/>
                  </a:cubicBezTo>
                  <a:cubicBezTo>
                    <a:pt x="2409" y="674"/>
                    <a:pt x="2212" y="674"/>
                    <a:pt x="2014" y="674"/>
                  </a:cubicBezTo>
                  <a:lnTo>
                    <a:pt x="1304" y="674"/>
                  </a:lnTo>
                  <a:cubicBezTo>
                    <a:pt x="1176" y="674"/>
                    <a:pt x="1047" y="677"/>
                    <a:pt x="918" y="677"/>
                  </a:cubicBezTo>
                  <a:cubicBezTo>
                    <a:pt x="773" y="677"/>
                    <a:pt x="629" y="673"/>
                    <a:pt x="487" y="655"/>
                  </a:cubicBezTo>
                  <a:cubicBezTo>
                    <a:pt x="407" y="644"/>
                    <a:pt x="300" y="626"/>
                    <a:pt x="246" y="560"/>
                  </a:cubicBezTo>
                  <a:cubicBezTo>
                    <a:pt x="191" y="479"/>
                    <a:pt x="183" y="377"/>
                    <a:pt x="224" y="289"/>
                  </a:cubicBezTo>
                  <a:cubicBezTo>
                    <a:pt x="268" y="201"/>
                    <a:pt x="377" y="183"/>
                    <a:pt x="462" y="176"/>
                  </a:cubicBezTo>
                  <a:cubicBezTo>
                    <a:pt x="516" y="173"/>
                    <a:pt x="570" y="171"/>
                    <a:pt x="624" y="171"/>
                  </a:cubicBezTo>
                  <a:cubicBezTo>
                    <a:pt x="697" y="171"/>
                    <a:pt x="770" y="174"/>
                    <a:pt x="842" y="176"/>
                  </a:cubicBezTo>
                  <a:cubicBezTo>
                    <a:pt x="1035" y="180"/>
                    <a:pt x="1229" y="192"/>
                    <a:pt x="1422" y="192"/>
                  </a:cubicBezTo>
                  <a:cubicBezTo>
                    <a:pt x="1536" y="192"/>
                    <a:pt x="1651" y="188"/>
                    <a:pt x="1765" y="176"/>
                  </a:cubicBezTo>
                  <a:cubicBezTo>
                    <a:pt x="1771" y="175"/>
                    <a:pt x="1777" y="174"/>
                    <a:pt x="1782" y="172"/>
                  </a:cubicBezTo>
                  <a:lnTo>
                    <a:pt x="1782" y="172"/>
                  </a:lnTo>
                  <a:cubicBezTo>
                    <a:pt x="2132" y="171"/>
                    <a:pt x="2477" y="150"/>
                    <a:pt x="2827" y="143"/>
                  </a:cubicBezTo>
                  <a:cubicBezTo>
                    <a:pt x="2872" y="143"/>
                    <a:pt x="2923" y="139"/>
                    <a:pt x="2976" y="139"/>
                  </a:cubicBezTo>
                  <a:close/>
                  <a:moveTo>
                    <a:pt x="2928" y="1"/>
                  </a:moveTo>
                  <a:cubicBezTo>
                    <a:pt x="2829" y="1"/>
                    <a:pt x="2729" y="9"/>
                    <a:pt x="2633" y="11"/>
                  </a:cubicBezTo>
                  <a:cubicBezTo>
                    <a:pt x="2442" y="18"/>
                    <a:pt x="2252" y="26"/>
                    <a:pt x="2058" y="29"/>
                  </a:cubicBezTo>
                  <a:cubicBezTo>
                    <a:pt x="1963" y="33"/>
                    <a:pt x="1864" y="33"/>
                    <a:pt x="1765" y="33"/>
                  </a:cubicBezTo>
                  <a:cubicBezTo>
                    <a:pt x="1753" y="33"/>
                    <a:pt x="1743" y="35"/>
                    <a:pt x="1735" y="39"/>
                  </a:cubicBezTo>
                  <a:lnTo>
                    <a:pt x="1735" y="39"/>
                  </a:lnTo>
                  <a:cubicBezTo>
                    <a:pt x="1638" y="47"/>
                    <a:pt x="1541" y="50"/>
                    <a:pt x="1444" y="50"/>
                  </a:cubicBezTo>
                  <a:cubicBezTo>
                    <a:pt x="1252" y="50"/>
                    <a:pt x="1058" y="39"/>
                    <a:pt x="864" y="36"/>
                  </a:cubicBezTo>
                  <a:cubicBezTo>
                    <a:pt x="781" y="36"/>
                    <a:pt x="695" y="33"/>
                    <a:pt x="610" y="33"/>
                  </a:cubicBezTo>
                  <a:cubicBezTo>
                    <a:pt x="567" y="33"/>
                    <a:pt x="525" y="34"/>
                    <a:pt x="484" y="36"/>
                  </a:cubicBezTo>
                  <a:cubicBezTo>
                    <a:pt x="377" y="40"/>
                    <a:pt x="264" y="58"/>
                    <a:pt x="180" y="124"/>
                  </a:cubicBezTo>
                  <a:cubicBezTo>
                    <a:pt x="0" y="267"/>
                    <a:pt x="30" y="597"/>
                    <a:pt x="224" y="714"/>
                  </a:cubicBezTo>
                  <a:cubicBezTo>
                    <a:pt x="322" y="765"/>
                    <a:pt x="436" y="794"/>
                    <a:pt x="549" y="794"/>
                  </a:cubicBezTo>
                  <a:cubicBezTo>
                    <a:pt x="689" y="805"/>
                    <a:pt x="831" y="809"/>
                    <a:pt x="970" y="809"/>
                  </a:cubicBezTo>
                  <a:cubicBezTo>
                    <a:pt x="1016" y="810"/>
                    <a:pt x="1061" y="810"/>
                    <a:pt x="1106" y="810"/>
                  </a:cubicBezTo>
                  <a:cubicBezTo>
                    <a:pt x="1323" y="810"/>
                    <a:pt x="1540" y="805"/>
                    <a:pt x="1756" y="805"/>
                  </a:cubicBezTo>
                  <a:cubicBezTo>
                    <a:pt x="1800" y="805"/>
                    <a:pt x="1845" y="805"/>
                    <a:pt x="1889" y="805"/>
                  </a:cubicBezTo>
                  <a:cubicBezTo>
                    <a:pt x="1992" y="805"/>
                    <a:pt x="2095" y="806"/>
                    <a:pt x="2199" y="806"/>
                  </a:cubicBezTo>
                  <a:cubicBezTo>
                    <a:pt x="2302" y="806"/>
                    <a:pt x="2406" y="805"/>
                    <a:pt x="2508" y="802"/>
                  </a:cubicBezTo>
                  <a:cubicBezTo>
                    <a:pt x="2710" y="794"/>
                    <a:pt x="2940" y="780"/>
                    <a:pt x="3142" y="717"/>
                  </a:cubicBezTo>
                  <a:cubicBezTo>
                    <a:pt x="3284" y="670"/>
                    <a:pt x="3427" y="589"/>
                    <a:pt x="3427" y="421"/>
                  </a:cubicBezTo>
                  <a:cubicBezTo>
                    <a:pt x="3431" y="340"/>
                    <a:pt x="3420" y="256"/>
                    <a:pt x="3387" y="183"/>
                  </a:cubicBezTo>
                  <a:cubicBezTo>
                    <a:pt x="3336" y="99"/>
                    <a:pt x="3255" y="40"/>
                    <a:pt x="3156" y="22"/>
                  </a:cubicBezTo>
                  <a:cubicBezTo>
                    <a:pt x="3082" y="6"/>
                    <a:pt x="3006" y="1"/>
                    <a:pt x="2928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66834" y="3572822"/>
              <a:ext cx="856021" cy="191753"/>
            </a:xfrm>
            <a:custGeom>
              <a:avLst/>
              <a:gdLst/>
              <a:ahLst/>
              <a:cxnLst/>
              <a:rect l="l" t="t" r="r" b="b"/>
              <a:pathLst>
                <a:path w="3241" h="726" extrusionOk="0">
                  <a:moveTo>
                    <a:pt x="1640" y="41"/>
                  </a:moveTo>
                  <a:cubicBezTo>
                    <a:pt x="1362" y="70"/>
                    <a:pt x="926" y="41"/>
                    <a:pt x="644" y="41"/>
                  </a:cubicBezTo>
                  <a:cubicBezTo>
                    <a:pt x="315" y="41"/>
                    <a:pt x="0" y="0"/>
                    <a:pt x="11" y="367"/>
                  </a:cubicBezTo>
                  <a:cubicBezTo>
                    <a:pt x="22" y="674"/>
                    <a:pt x="370" y="663"/>
                    <a:pt x="652" y="674"/>
                  </a:cubicBezTo>
                  <a:cubicBezTo>
                    <a:pt x="981" y="685"/>
                    <a:pt x="1384" y="674"/>
                    <a:pt x="1703" y="674"/>
                  </a:cubicBezTo>
                  <a:cubicBezTo>
                    <a:pt x="2113" y="674"/>
                    <a:pt x="3240" y="725"/>
                    <a:pt x="3240" y="378"/>
                  </a:cubicBezTo>
                  <a:cubicBezTo>
                    <a:pt x="3240" y="198"/>
                    <a:pt x="3240" y="8"/>
                    <a:pt x="2841" y="11"/>
                  </a:cubicBezTo>
                  <a:cubicBezTo>
                    <a:pt x="2442" y="15"/>
                    <a:pt x="2043" y="41"/>
                    <a:pt x="1644" y="41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1"/>
            <p:cNvSpPr/>
            <p:nvPr/>
          </p:nvSpPr>
          <p:spPr>
            <a:xfrm>
              <a:off x="4134875" y="3556711"/>
              <a:ext cx="906204" cy="213939"/>
            </a:xfrm>
            <a:custGeom>
              <a:avLst/>
              <a:gdLst/>
              <a:ahLst/>
              <a:cxnLst/>
              <a:rect l="l" t="t" r="r" b="b"/>
              <a:pathLst>
                <a:path w="3431" h="810" extrusionOk="0">
                  <a:moveTo>
                    <a:pt x="2976" y="139"/>
                  </a:moveTo>
                  <a:cubicBezTo>
                    <a:pt x="3059" y="139"/>
                    <a:pt x="3144" y="147"/>
                    <a:pt x="3211" y="190"/>
                  </a:cubicBezTo>
                  <a:cubicBezTo>
                    <a:pt x="3259" y="222"/>
                    <a:pt x="3288" y="274"/>
                    <a:pt x="3288" y="332"/>
                  </a:cubicBezTo>
                  <a:cubicBezTo>
                    <a:pt x="3292" y="365"/>
                    <a:pt x="3292" y="398"/>
                    <a:pt x="3292" y="431"/>
                  </a:cubicBezTo>
                  <a:cubicBezTo>
                    <a:pt x="3295" y="453"/>
                    <a:pt x="3288" y="475"/>
                    <a:pt x="3273" y="490"/>
                  </a:cubicBezTo>
                  <a:cubicBezTo>
                    <a:pt x="3240" y="526"/>
                    <a:pt x="3197" y="556"/>
                    <a:pt x="3149" y="570"/>
                  </a:cubicBezTo>
                  <a:cubicBezTo>
                    <a:pt x="2980" y="636"/>
                    <a:pt x="2790" y="651"/>
                    <a:pt x="2607" y="662"/>
                  </a:cubicBezTo>
                  <a:cubicBezTo>
                    <a:pt x="2409" y="673"/>
                    <a:pt x="2212" y="673"/>
                    <a:pt x="2014" y="673"/>
                  </a:cubicBezTo>
                  <a:cubicBezTo>
                    <a:pt x="1935" y="672"/>
                    <a:pt x="1855" y="671"/>
                    <a:pt x="1776" y="671"/>
                  </a:cubicBezTo>
                  <a:cubicBezTo>
                    <a:pt x="1618" y="671"/>
                    <a:pt x="1460" y="673"/>
                    <a:pt x="1304" y="673"/>
                  </a:cubicBezTo>
                  <a:cubicBezTo>
                    <a:pt x="1176" y="673"/>
                    <a:pt x="1047" y="676"/>
                    <a:pt x="918" y="676"/>
                  </a:cubicBezTo>
                  <a:cubicBezTo>
                    <a:pt x="773" y="676"/>
                    <a:pt x="629" y="672"/>
                    <a:pt x="487" y="655"/>
                  </a:cubicBezTo>
                  <a:cubicBezTo>
                    <a:pt x="407" y="644"/>
                    <a:pt x="300" y="625"/>
                    <a:pt x="246" y="556"/>
                  </a:cubicBezTo>
                  <a:cubicBezTo>
                    <a:pt x="191" y="475"/>
                    <a:pt x="183" y="373"/>
                    <a:pt x="224" y="285"/>
                  </a:cubicBezTo>
                  <a:cubicBezTo>
                    <a:pt x="268" y="197"/>
                    <a:pt x="377" y="182"/>
                    <a:pt x="462" y="175"/>
                  </a:cubicBezTo>
                  <a:cubicBezTo>
                    <a:pt x="512" y="171"/>
                    <a:pt x="562" y="169"/>
                    <a:pt x="612" y="169"/>
                  </a:cubicBezTo>
                  <a:cubicBezTo>
                    <a:pt x="690" y="169"/>
                    <a:pt x="767" y="173"/>
                    <a:pt x="842" y="175"/>
                  </a:cubicBezTo>
                  <a:cubicBezTo>
                    <a:pt x="1041" y="177"/>
                    <a:pt x="1239" y="189"/>
                    <a:pt x="1438" y="189"/>
                  </a:cubicBezTo>
                  <a:cubicBezTo>
                    <a:pt x="1547" y="189"/>
                    <a:pt x="1656" y="185"/>
                    <a:pt x="1765" y="175"/>
                  </a:cubicBezTo>
                  <a:cubicBezTo>
                    <a:pt x="1770" y="174"/>
                    <a:pt x="1776" y="173"/>
                    <a:pt x="1780" y="171"/>
                  </a:cubicBezTo>
                  <a:lnTo>
                    <a:pt x="1780" y="171"/>
                  </a:lnTo>
                  <a:cubicBezTo>
                    <a:pt x="2130" y="171"/>
                    <a:pt x="2477" y="149"/>
                    <a:pt x="2827" y="142"/>
                  </a:cubicBezTo>
                  <a:cubicBezTo>
                    <a:pt x="2872" y="142"/>
                    <a:pt x="2923" y="139"/>
                    <a:pt x="2976" y="139"/>
                  </a:cubicBezTo>
                  <a:close/>
                  <a:moveTo>
                    <a:pt x="2928" y="0"/>
                  </a:moveTo>
                  <a:cubicBezTo>
                    <a:pt x="2829" y="0"/>
                    <a:pt x="2729" y="8"/>
                    <a:pt x="2633" y="10"/>
                  </a:cubicBezTo>
                  <a:cubicBezTo>
                    <a:pt x="2442" y="17"/>
                    <a:pt x="2252" y="25"/>
                    <a:pt x="2058" y="28"/>
                  </a:cubicBezTo>
                  <a:cubicBezTo>
                    <a:pt x="1963" y="32"/>
                    <a:pt x="1864" y="32"/>
                    <a:pt x="1765" y="32"/>
                  </a:cubicBezTo>
                  <a:cubicBezTo>
                    <a:pt x="1764" y="32"/>
                    <a:pt x="1763" y="32"/>
                    <a:pt x="1761" y="32"/>
                  </a:cubicBezTo>
                  <a:lnTo>
                    <a:pt x="1761" y="32"/>
                  </a:lnTo>
                  <a:lnTo>
                    <a:pt x="1761" y="32"/>
                  </a:lnTo>
                  <a:cubicBezTo>
                    <a:pt x="1761" y="32"/>
                    <a:pt x="1760" y="32"/>
                    <a:pt x="1760" y="32"/>
                  </a:cubicBezTo>
                  <a:lnTo>
                    <a:pt x="1760" y="32"/>
                  </a:lnTo>
                  <a:cubicBezTo>
                    <a:pt x="1758" y="32"/>
                    <a:pt x="1756" y="33"/>
                    <a:pt x="1754" y="33"/>
                  </a:cubicBezTo>
                  <a:lnTo>
                    <a:pt x="1754" y="33"/>
                  </a:lnTo>
                  <a:cubicBezTo>
                    <a:pt x="1644" y="43"/>
                    <a:pt x="1535" y="47"/>
                    <a:pt x="1424" y="47"/>
                  </a:cubicBezTo>
                  <a:cubicBezTo>
                    <a:pt x="1238" y="47"/>
                    <a:pt x="1051" y="37"/>
                    <a:pt x="864" y="32"/>
                  </a:cubicBezTo>
                  <a:cubicBezTo>
                    <a:pt x="781" y="32"/>
                    <a:pt x="695" y="29"/>
                    <a:pt x="610" y="29"/>
                  </a:cubicBezTo>
                  <a:cubicBezTo>
                    <a:pt x="567" y="29"/>
                    <a:pt x="525" y="30"/>
                    <a:pt x="484" y="32"/>
                  </a:cubicBezTo>
                  <a:cubicBezTo>
                    <a:pt x="377" y="39"/>
                    <a:pt x="264" y="54"/>
                    <a:pt x="180" y="124"/>
                  </a:cubicBezTo>
                  <a:cubicBezTo>
                    <a:pt x="0" y="266"/>
                    <a:pt x="30" y="596"/>
                    <a:pt x="224" y="713"/>
                  </a:cubicBezTo>
                  <a:cubicBezTo>
                    <a:pt x="322" y="764"/>
                    <a:pt x="436" y="794"/>
                    <a:pt x="549" y="794"/>
                  </a:cubicBezTo>
                  <a:cubicBezTo>
                    <a:pt x="689" y="805"/>
                    <a:pt x="831" y="808"/>
                    <a:pt x="970" y="808"/>
                  </a:cubicBezTo>
                  <a:cubicBezTo>
                    <a:pt x="1016" y="809"/>
                    <a:pt x="1061" y="809"/>
                    <a:pt x="1106" y="809"/>
                  </a:cubicBezTo>
                  <a:cubicBezTo>
                    <a:pt x="1323" y="809"/>
                    <a:pt x="1540" y="804"/>
                    <a:pt x="1756" y="804"/>
                  </a:cubicBezTo>
                  <a:cubicBezTo>
                    <a:pt x="1800" y="804"/>
                    <a:pt x="1845" y="804"/>
                    <a:pt x="1889" y="805"/>
                  </a:cubicBezTo>
                  <a:cubicBezTo>
                    <a:pt x="1992" y="805"/>
                    <a:pt x="2095" y="806"/>
                    <a:pt x="2199" y="806"/>
                  </a:cubicBezTo>
                  <a:cubicBezTo>
                    <a:pt x="2302" y="806"/>
                    <a:pt x="2406" y="805"/>
                    <a:pt x="2508" y="801"/>
                  </a:cubicBezTo>
                  <a:cubicBezTo>
                    <a:pt x="2710" y="794"/>
                    <a:pt x="2940" y="779"/>
                    <a:pt x="3142" y="717"/>
                  </a:cubicBezTo>
                  <a:cubicBezTo>
                    <a:pt x="3284" y="669"/>
                    <a:pt x="3427" y="589"/>
                    <a:pt x="3427" y="420"/>
                  </a:cubicBezTo>
                  <a:cubicBezTo>
                    <a:pt x="3431" y="340"/>
                    <a:pt x="3420" y="255"/>
                    <a:pt x="3387" y="182"/>
                  </a:cubicBezTo>
                  <a:cubicBezTo>
                    <a:pt x="3336" y="98"/>
                    <a:pt x="3255" y="39"/>
                    <a:pt x="3156" y="21"/>
                  </a:cubicBezTo>
                  <a:cubicBezTo>
                    <a:pt x="3082" y="5"/>
                    <a:pt x="3006" y="0"/>
                    <a:pt x="2928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1"/>
            <p:cNvSpPr/>
            <p:nvPr/>
          </p:nvSpPr>
          <p:spPr>
            <a:xfrm>
              <a:off x="4166834" y="3405632"/>
              <a:ext cx="856021" cy="190696"/>
            </a:xfrm>
            <a:custGeom>
              <a:avLst/>
              <a:gdLst/>
              <a:ahLst/>
              <a:cxnLst/>
              <a:rect l="l" t="t" r="r" b="b"/>
              <a:pathLst>
                <a:path w="3241" h="722" extrusionOk="0">
                  <a:moveTo>
                    <a:pt x="1640" y="40"/>
                  </a:moveTo>
                  <a:cubicBezTo>
                    <a:pt x="1362" y="70"/>
                    <a:pt x="926" y="40"/>
                    <a:pt x="644" y="40"/>
                  </a:cubicBezTo>
                  <a:cubicBezTo>
                    <a:pt x="315" y="40"/>
                    <a:pt x="0" y="0"/>
                    <a:pt x="11" y="366"/>
                  </a:cubicBezTo>
                  <a:cubicBezTo>
                    <a:pt x="22" y="674"/>
                    <a:pt x="370" y="663"/>
                    <a:pt x="652" y="674"/>
                  </a:cubicBezTo>
                  <a:cubicBezTo>
                    <a:pt x="981" y="685"/>
                    <a:pt x="1384" y="674"/>
                    <a:pt x="1703" y="674"/>
                  </a:cubicBezTo>
                  <a:cubicBezTo>
                    <a:pt x="2113" y="674"/>
                    <a:pt x="3240" y="721"/>
                    <a:pt x="3240" y="377"/>
                  </a:cubicBezTo>
                  <a:cubicBezTo>
                    <a:pt x="3240" y="198"/>
                    <a:pt x="3240" y="4"/>
                    <a:pt x="2841" y="11"/>
                  </a:cubicBezTo>
                  <a:cubicBezTo>
                    <a:pt x="2442" y="15"/>
                    <a:pt x="2043" y="40"/>
                    <a:pt x="1644" y="40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1"/>
            <p:cNvSpPr/>
            <p:nvPr/>
          </p:nvSpPr>
          <p:spPr>
            <a:xfrm>
              <a:off x="4134875" y="3388464"/>
              <a:ext cx="906204" cy="213939"/>
            </a:xfrm>
            <a:custGeom>
              <a:avLst/>
              <a:gdLst/>
              <a:ahLst/>
              <a:cxnLst/>
              <a:rect l="l" t="t" r="r" b="b"/>
              <a:pathLst>
                <a:path w="3431" h="810" extrusionOk="0">
                  <a:moveTo>
                    <a:pt x="2976" y="139"/>
                  </a:moveTo>
                  <a:cubicBezTo>
                    <a:pt x="3059" y="139"/>
                    <a:pt x="3144" y="147"/>
                    <a:pt x="3211" y="190"/>
                  </a:cubicBezTo>
                  <a:cubicBezTo>
                    <a:pt x="3259" y="222"/>
                    <a:pt x="3288" y="274"/>
                    <a:pt x="3288" y="332"/>
                  </a:cubicBezTo>
                  <a:cubicBezTo>
                    <a:pt x="3292" y="365"/>
                    <a:pt x="3292" y="398"/>
                    <a:pt x="3292" y="431"/>
                  </a:cubicBezTo>
                  <a:cubicBezTo>
                    <a:pt x="3295" y="453"/>
                    <a:pt x="3288" y="475"/>
                    <a:pt x="3273" y="490"/>
                  </a:cubicBezTo>
                  <a:cubicBezTo>
                    <a:pt x="3240" y="526"/>
                    <a:pt x="3197" y="556"/>
                    <a:pt x="3149" y="570"/>
                  </a:cubicBezTo>
                  <a:cubicBezTo>
                    <a:pt x="2980" y="636"/>
                    <a:pt x="2790" y="651"/>
                    <a:pt x="2607" y="662"/>
                  </a:cubicBezTo>
                  <a:cubicBezTo>
                    <a:pt x="2475" y="672"/>
                    <a:pt x="2343" y="675"/>
                    <a:pt x="2212" y="675"/>
                  </a:cubicBezTo>
                  <a:cubicBezTo>
                    <a:pt x="2146" y="675"/>
                    <a:pt x="2080" y="674"/>
                    <a:pt x="2014" y="673"/>
                  </a:cubicBezTo>
                  <a:lnTo>
                    <a:pt x="1304" y="673"/>
                  </a:lnTo>
                  <a:cubicBezTo>
                    <a:pt x="1176" y="673"/>
                    <a:pt x="1047" y="676"/>
                    <a:pt x="918" y="676"/>
                  </a:cubicBezTo>
                  <a:cubicBezTo>
                    <a:pt x="773" y="676"/>
                    <a:pt x="629" y="672"/>
                    <a:pt x="487" y="654"/>
                  </a:cubicBezTo>
                  <a:cubicBezTo>
                    <a:pt x="407" y="643"/>
                    <a:pt x="300" y="625"/>
                    <a:pt x="246" y="556"/>
                  </a:cubicBezTo>
                  <a:cubicBezTo>
                    <a:pt x="191" y="475"/>
                    <a:pt x="183" y="373"/>
                    <a:pt x="224" y="285"/>
                  </a:cubicBezTo>
                  <a:cubicBezTo>
                    <a:pt x="268" y="200"/>
                    <a:pt x="377" y="182"/>
                    <a:pt x="462" y="175"/>
                  </a:cubicBezTo>
                  <a:cubicBezTo>
                    <a:pt x="516" y="172"/>
                    <a:pt x="570" y="171"/>
                    <a:pt x="624" y="171"/>
                  </a:cubicBezTo>
                  <a:cubicBezTo>
                    <a:pt x="697" y="171"/>
                    <a:pt x="770" y="173"/>
                    <a:pt x="842" y="175"/>
                  </a:cubicBezTo>
                  <a:cubicBezTo>
                    <a:pt x="1041" y="177"/>
                    <a:pt x="1239" y="189"/>
                    <a:pt x="1438" y="189"/>
                  </a:cubicBezTo>
                  <a:cubicBezTo>
                    <a:pt x="1547" y="189"/>
                    <a:pt x="1656" y="185"/>
                    <a:pt x="1765" y="175"/>
                  </a:cubicBezTo>
                  <a:cubicBezTo>
                    <a:pt x="1771" y="174"/>
                    <a:pt x="1777" y="173"/>
                    <a:pt x="1782" y="171"/>
                  </a:cubicBezTo>
                  <a:lnTo>
                    <a:pt x="1782" y="171"/>
                  </a:lnTo>
                  <a:cubicBezTo>
                    <a:pt x="2132" y="171"/>
                    <a:pt x="2477" y="153"/>
                    <a:pt x="2827" y="142"/>
                  </a:cubicBezTo>
                  <a:cubicBezTo>
                    <a:pt x="2872" y="142"/>
                    <a:pt x="2923" y="139"/>
                    <a:pt x="2976" y="139"/>
                  </a:cubicBezTo>
                  <a:close/>
                  <a:moveTo>
                    <a:pt x="2928" y="0"/>
                  </a:moveTo>
                  <a:cubicBezTo>
                    <a:pt x="2829" y="0"/>
                    <a:pt x="2729" y="8"/>
                    <a:pt x="2633" y="10"/>
                  </a:cubicBezTo>
                  <a:cubicBezTo>
                    <a:pt x="2442" y="17"/>
                    <a:pt x="2252" y="25"/>
                    <a:pt x="2058" y="28"/>
                  </a:cubicBezTo>
                  <a:cubicBezTo>
                    <a:pt x="1963" y="32"/>
                    <a:pt x="1864" y="32"/>
                    <a:pt x="1765" y="32"/>
                  </a:cubicBezTo>
                  <a:cubicBezTo>
                    <a:pt x="1753" y="32"/>
                    <a:pt x="1743" y="34"/>
                    <a:pt x="1735" y="38"/>
                  </a:cubicBezTo>
                  <a:lnTo>
                    <a:pt x="1735" y="38"/>
                  </a:lnTo>
                  <a:cubicBezTo>
                    <a:pt x="1632" y="47"/>
                    <a:pt x="1528" y="51"/>
                    <a:pt x="1424" y="51"/>
                  </a:cubicBezTo>
                  <a:cubicBezTo>
                    <a:pt x="1238" y="51"/>
                    <a:pt x="1051" y="40"/>
                    <a:pt x="864" y="36"/>
                  </a:cubicBezTo>
                  <a:cubicBezTo>
                    <a:pt x="781" y="36"/>
                    <a:pt x="695" y="32"/>
                    <a:pt x="610" y="32"/>
                  </a:cubicBezTo>
                  <a:cubicBezTo>
                    <a:pt x="567" y="32"/>
                    <a:pt x="525" y="33"/>
                    <a:pt x="484" y="36"/>
                  </a:cubicBezTo>
                  <a:cubicBezTo>
                    <a:pt x="377" y="43"/>
                    <a:pt x="264" y="58"/>
                    <a:pt x="180" y="124"/>
                  </a:cubicBezTo>
                  <a:cubicBezTo>
                    <a:pt x="0" y="270"/>
                    <a:pt x="30" y="596"/>
                    <a:pt x="224" y="713"/>
                  </a:cubicBezTo>
                  <a:cubicBezTo>
                    <a:pt x="322" y="764"/>
                    <a:pt x="436" y="794"/>
                    <a:pt x="549" y="797"/>
                  </a:cubicBezTo>
                  <a:cubicBezTo>
                    <a:pt x="689" y="808"/>
                    <a:pt x="831" y="808"/>
                    <a:pt x="970" y="808"/>
                  </a:cubicBezTo>
                  <a:cubicBezTo>
                    <a:pt x="1032" y="809"/>
                    <a:pt x="1094" y="809"/>
                    <a:pt x="1155" y="809"/>
                  </a:cubicBezTo>
                  <a:cubicBezTo>
                    <a:pt x="1401" y="809"/>
                    <a:pt x="1646" y="805"/>
                    <a:pt x="1889" y="805"/>
                  </a:cubicBezTo>
                  <a:cubicBezTo>
                    <a:pt x="2007" y="805"/>
                    <a:pt x="2125" y="807"/>
                    <a:pt x="2243" y="807"/>
                  </a:cubicBezTo>
                  <a:cubicBezTo>
                    <a:pt x="2332" y="807"/>
                    <a:pt x="2420" y="806"/>
                    <a:pt x="2508" y="801"/>
                  </a:cubicBezTo>
                  <a:cubicBezTo>
                    <a:pt x="2710" y="794"/>
                    <a:pt x="2940" y="779"/>
                    <a:pt x="3142" y="717"/>
                  </a:cubicBezTo>
                  <a:cubicBezTo>
                    <a:pt x="3284" y="669"/>
                    <a:pt x="3427" y="589"/>
                    <a:pt x="3427" y="420"/>
                  </a:cubicBezTo>
                  <a:cubicBezTo>
                    <a:pt x="3431" y="340"/>
                    <a:pt x="3420" y="259"/>
                    <a:pt x="3387" y="182"/>
                  </a:cubicBezTo>
                  <a:cubicBezTo>
                    <a:pt x="3336" y="98"/>
                    <a:pt x="3255" y="39"/>
                    <a:pt x="3156" y="21"/>
                  </a:cubicBezTo>
                  <a:cubicBezTo>
                    <a:pt x="3082" y="5"/>
                    <a:pt x="3006" y="0"/>
                    <a:pt x="2928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1"/>
            <p:cNvSpPr/>
            <p:nvPr/>
          </p:nvSpPr>
          <p:spPr>
            <a:xfrm>
              <a:off x="4720702" y="1830400"/>
              <a:ext cx="466440" cy="432369"/>
            </a:xfrm>
            <a:custGeom>
              <a:avLst/>
              <a:gdLst/>
              <a:ahLst/>
              <a:cxnLst/>
              <a:rect l="l" t="t" r="r" b="b"/>
              <a:pathLst>
                <a:path w="1766" h="1637" extrusionOk="0">
                  <a:moveTo>
                    <a:pt x="173" y="0"/>
                  </a:moveTo>
                  <a:cubicBezTo>
                    <a:pt x="155" y="0"/>
                    <a:pt x="133" y="4"/>
                    <a:pt x="114" y="7"/>
                  </a:cubicBezTo>
                  <a:cubicBezTo>
                    <a:pt x="41" y="18"/>
                    <a:pt x="1" y="29"/>
                    <a:pt x="1" y="29"/>
                  </a:cubicBezTo>
                  <a:cubicBezTo>
                    <a:pt x="1" y="29"/>
                    <a:pt x="38" y="48"/>
                    <a:pt x="111" y="81"/>
                  </a:cubicBezTo>
                  <a:cubicBezTo>
                    <a:pt x="125" y="88"/>
                    <a:pt x="147" y="92"/>
                    <a:pt x="166" y="103"/>
                  </a:cubicBezTo>
                  <a:lnTo>
                    <a:pt x="224" y="132"/>
                  </a:lnTo>
                  <a:cubicBezTo>
                    <a:pt x="246" y="143"/>
                    <a:pt x="272" y="154"/>
                    <a:pt x="294" y="161"/>
                  </a:cubicBezTo>
                  <a:lnTo>
                    <a:pt x="367" y="201"/>
                  </a:lnTo>
                  <a:cubicBezTo>
                    <a:pt x="393" y="216"/>
                    <a:pt x="422" y="227"/>
                    <a:pt x="448" y="242"/>
                  </a:cubicBezTo>
                  <a:cubicBezTo>
                    <a:pt x="473" y="256"/>
                    <a:pt x="503" y="271"/>
                    <a:pt x="528" y="289"/>
                  </a:cubicBezTo>
                  <a:lnTo>
                    <a:pt x="572" y="311"/>
                  </a:lnTo>
                  <a:lnTo>
                    <a:pt x="616" y="341"/>
                  </a:lnTo>
                  <a:cubicBezTo>
                    <a:pt x="642" y="359"/>
                    <a:pt x="671" y="377"/>
                    <a:pt x="700" y="395"/>
                  </a:cubicBezTo>
                  <a:cubicBezTo>
                    <a:pt x="759" y="439"/>
                    <a:pt x="814" y="480"/>
                    <a:pt x="872" y="524"/>
                  </a:cubicBezTo>
                  <a:cubicBezTo>
                    <a:pt x="931" y="564"/>
                    <a:pt x="986" y="615"/>
                    <a:pt x="1044" y="659"/>
                  </a:cubicBezTo>
                  <a:cubicBezTo>
                    <a:pt x="1070" y="685"/>
                    <a:pt x="1096" y="710"/>
                    <a:pt x="1121" y="736"/>
                  </a:cubicBezTo>
                  <a:lnTo>
                    <a:pt x="1162" y="773"/>
                  </a:lnTo>
                  <a:lnTo>
                    <a:pt x="1198" y="813"/>
                  </a:lnTo>
                  <a:lnTo>
                    <a:pt x="1235" y="849"/>
                  </a:lnTo>
                  <a:cubicBezTo>
                    <a:pt x="1249" y="864"/>
                    <a:pt x="1260" y="875"/>
                    <a:pt x="1271" y="890"/>
                  </a:cubicBezTo>
                  <a:cubicBezTo>
                    <a:pt x="1293" y="915"/>
                    <a:pt x="1315" y="945"/>
                    <a:pt x="1341" y="970"/>
                  </a:cubicBezTo>
                  <a:cubicBezTo>
                    <a:pt x="1367" y="996"/>
                    <a:pt x="1385" y="1021"/>
                    <a:pt x="1403" y="1051"/>
                  </a:cubicBezTo>
                  <a:cubicBezTo>
                    <a:pt x="1425" y="1076"/>
                    <a:pt x="1443" y="1102"/>
                    <a:pt x="1462" y="1128"/>
                  </a:cubicBezTo>
                  <a:cubicBezTo>
                    <a:pt x="1498" y="1179"/>
                    <a:pt x="1531" y="1230"/>
                    <a:pt x="1561" y="1281"/>
                  </a:cubicBezTo>
                  <a:lnTo>
                    <a:pt x="1605" y="1351"/>
                  </a:lnTo>
                  <a:lnTo>
                    <a:pt x="1638" y="1421"/>
                  </a:lnTo>
                  <a:cubicBezTo>
                    <a:pt x="1649" y="1443"/>
                    <a:pt x="1656" y="1461"/>
                    <a:pt x="1667" y="1479"/>
                  </a:cubicBezTo>
                  <a:cubicBezTo>
                    <a:pt x="1678" y="1497"/>
                    <a:pt x="1685" y="1516"/>
                    <a:pt x="1692" y="1534"/>
                  </a:cubicBezTo>
                  <a:cubicBezTo>
                    <a:pt x="1718" y="1596"/>
                    <a:pt x="1736" y="1637"/>
                    <a:pt x="1736" y="1637"/>
                  </a:cubicBezTo>
                  <a:cubicBezTo>
                    <a:pt x="1736" y="1637"/>
                    <a:pt x="1747" y="1596"/>
                    <a:pt x="1758" y="1523"/>
                  </a:cubicBezTo>
                  <a:cubicBezTo>
                    <a:pt x="1762" y="1501"/>
                    <a:pt x="1762" y="1483"/>
                    <a:pt x="1766" y="1461"/>
                  </a:cubicBezTo>
                  <a:cubicBezTo>
                    <a:pt x="1766" y="1439"/>
                    <a:pt x="1766" y="1413"/>
                    <a:pt x="1766" y="1388"/>
                  </a:cubicBezTo>
                  <a:cubicBezTo>
                    <a:pt x="1766" y="1362"/>
                    <a:pt x="1766" y="1333"/>
                    <a:pt x="1762" y="1303"/>
                  </a:cubicBezTo>
                  <a:cubicBezTo>
                    <a:pt x="1758" y="1274"/>
                    <a:pt x="1751" y="1245"/>
                    <a:pt x="1747" y="1212"/>
                  </a:cubicBezTo>
                  <a:cubicBezTo>
                    <a:pt x="1740" y="1179"/>
                    <a:pt x="1733" y="1146"/>
                    <a:pt x="1725" y="1113"/>
                  </a:cubicBezTo>
                  <a:cubicBezTo>
                    <a:pt x="1714" y="1080"/>
                    <a:pt x="1703" y="1047"/>
                    <a:pt x="1692" y="1010"/>
                  </a:cubicBezTo>
                  <a:cubicBezTo>
                    <a:pt x="1678" y="974"/>
                    <a:pt x="1663" y="937"/>
                    <a:pt x="1645" y="904"/>
                  </a:cubicBezTo>
                  <a:cubicBezTo>
                    <a:pt x="1638" y="886"/>
                    <a:pt x="1630" y="868"/>
                    <a:pt x="1619" y="849"/>
                  </a:cubicBezTo>
                  <a:cubicBezTo>
                    <a:pt x="1612" y="831"/>
                    <a:pt x="1601" y="813"/>
                    <a:pt x="1590" y="798"/>
                  </a:cubicBezTo>
                  <a:cubicBezTo>
                    <a:pt x="1550" y="725"/>
                    <a:pt x="1502" y="655"/>
                    <a:pt x="1447" y="589"/>
                  </a:cubicBezTo>
                  <a:lnTo>
                    <a:pt x="1407" y="542"/>
                  </a:lnTo>
                  <a:cubicBezTo>
                    <a:pt x="1392" y="524"/>
                    <a:pt x="1378" y="509"/>
                    <a:pt x="1363" y="494"/>
                  </a:cubicBezTo>
                  <a:cubicBezTo>
                    <a:pt x="1330" y="465"/>
                    <a:pt x="1301" y="432"/>
                    <a:pt x="1271" y="403"/>
                  </a:cubicBezTo>
                  <a:lnTo>
                    <a:pt x="1169" y="322"/>
                  </a:lnTo>
                  <a:cubicBezTo>
                    <a:pt x="1154" y="308"/>
                    <a:pt x="1136" y="293"/>
                    <a:pt x="1118" y="282"/>
                  </a:cubicBezTo>
                  <a:lnTo>
                    <a:pt x="1063" y="249"/>
                  </a:lnTo>
                  <a:cubicBezTo>
                    <a:pt x="1030" y="223"/>
                    <a:pt x="993" y="201"/>
                    <a:pt x="957" y="183"/>
                  </a:cubicBezTo>
                  <a:cubicBezTo>
                    <a:pt x="916" y="165"/>
                    <a:pt x="883" y="143"/>
                    <a:pt x="847" y="128"/>
                  </a:cubicBezTo>
                  <a:cubicBezTo>
                    <a:pt x="806" y="110"/>
                    <a:pt x="770" y="95"/>
                    <a:pt x="733" y="84"/>
                  </a:cubicBezTo>
                  <a:cubicBezTo>
                    <a:pt x="700" y="70"/>
                    <a:pt x="664" y="59"/>
                    <a:pt x="627" y="48"/>
                  </a:cubicBezTo>
                  <a:cubicBezTo>
                    <a:pt x="590" y="40"/>
                    <a:pt x="554" y="29"/>
                    <a:pt x="521" y="22"/>
                  </a:cubicBezTo>
                  <a:cubicBezTo>
                    <a:pt x="488" y="15"/>
                    <a:pt x="455" y="11"/>
                    <a:pt x="422" y="7"/>
                  </a:cubicBezTo>
                  <a:cubicBezTo>
                    <a:pt x="389" y="4"/>
                    <a:pt x="360" y="0"/>
                    <a:pt x="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1"/>
            <p:cNvSpPr/>
            <p:nvPr/>
          </p:nvSpPr>
          <p:spPr>
            <a:xfrm>
              <a:off x="5127980" y="2294201"/>
              <a:ext cx="120176" cy="103008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197" y="0"/>
                  </a:moveTo>
                  <a:cubicBezTo>
                    <a:pt x="97" y="0"/>
                    <a:pt x="0" y="78"/>
                    <a:pt x="0" y="195"/>
                  </a:cubicBezTo>
                  <a:cubicBezTo>
                    <a:pt x="0" y="302"/>
                    <a:pt x="88" y="386"/>
                    <a:pt x="194" y="389"/>
                  </a:cubicBezTo>
                  <a:cubicBezTo>
                    <a:pt x="366" y="389"/>
                    <a:pt x="454" y="181"/>
                    <a:pt x="330" y="56"/>
                  </a:cubicBezTo>
                  <a:cubicBezTo>
                    <a:pt x="291" y="18"/>
                    <a:pt x="244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1"/>
            <p:cNvSpPr/>
            <p:nvPr/>
          </p:nvSpPr>
          <p:spPr>
            <a:xfrm>
              <a:off x="4573849" y="1138925"/>
              <a:ext cx="45693" cy="458517"/>
            </a:xfrm>
            <a:custGeom>
              <a:avLst/>
              <a:gdLst/>
              <a:ahLst/>
              <a:cxnLst/>
              <a:rect l="l" t="t" r="r" b="b"/>
              <a:pathLst>
                <a:path w="173" h="1736" extrusionOk="0">
                  <a:moveTo>
                    <a:pt x="85" y="0"/>
                  </a:moveTo>
                  <a:cubicBezTo>
                    <a:pt x="52" y="143"/>
                    <a:pt x="30" y="286"/>
                    <a:pt x="19" y="432"/>
                  </a:cubicBezTo>
                  <a:cubicBezTo>
                    <a:pt x="4" y="579"/>
                    <a:pt x="0" y="722"/>
                    <a:pt x="0" y="868"/>
                  </a:cubicBezTo>
                  <a:cubicBezTo>
                    <a:pt x="0" y="1011"/>
                    <a:pt x="4" y="1157"/>
                    <a:pt x="19" y="1300"/>
                  </a:cubicBezTo>
                  <a:cubicBezTo>
                    <a:pt x="30" y="1446"/>
                    <a:pt x="52" y="1593"/>
                    <a:pt x="85" y="1736"/>
                  </a:cubicBezTo>
                  <a:cubicBezTo>
                    <a:pt x="118" y="1593"/>
                    <a:pt x="140" y="1446"/>
                    <a:pt x="151" y="1300"/>
                  </a:cubicBezTo>
                  <a:cubicBezTo>
                    <a:pt x="165" y="1157"/>
                    <a:pt x="169" y="1011"/>
                    <a:pt x="169" y="868"/>
                  </a:cubicBezTo>
                  <a:cubicBezTo>
                    <a:pt x="173" y="722"/>
                    <a:pt x="165" y="579"/>
                    <a:pt x="151" y="432"/>
                  </a:cubicBezTo>
                  <a:cubicBezTo>
                    <a:pt x="140" y="286"/>
                    <a:pt x="118" y="143"/>
                    <a:pt x="85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1"/>
            <p:cNvSpPr/>
            <p:nvPr/>
          </p:nvSpPr>
          <p:spPr>
            <a:xfrm>
              <a:off x="4275917" y="1312982"/>
              <a:ext cx="105649" cy="313513"/>
            </a:xfrm>
            <a:custGeom>
              <a:avLst/>
              <a:gdLst/>
              <a:ahLst/>
              <a:cxnLst/>
              <a:rect l="l" t="t" r="r" b="b"/>
              <a:pathLst>
                <a:path w="400" h="1187" extrusionOk="0">
                  <a:moveTo>
                    <a:pt x="1" y="0"/>
                  </a:moveTo>
                  <a:cubicBezTo>
                    <a:pt x="1" y="110"/>
                    <a:pt x="12" y="216"/>
                    <a:pt x="34" y="319"/>
                  </a:cubicBezTo>
                  <a:cubicBezTo>
                    <a:pt x="56" y="421"/>
                    <a:pt x="85" y="524"/>
                    <a:pt x="118" y="623"/>
                  </a:cubicBezTo>
                  <a:cubicBezTo>
                    <a:pt x="151" y="722"/>
                    <a:pt x="191" y="817"/>
                    <a:pt x="235" y="912"/>
                  </a:cubicBezTo>
                  <a:cubicBezTo>
                    <a:pt x="283" y="1011"/>
                    <a:pt x="338" y="1102"/>
                    <a:pt x="400" y="1187"/>
                  </a:cubicBezTo>
                  <a:cubicBezTo>
                    <a:pt x="400" y="1080"/>
                    <a:pt x="389" y="974"/>
                    <a:pt x="363" y="868"/>
                  </a:cubicBezTo>
                  <a:cubicBezTo>
                    <a:pt x="345" y="765"/>
                    <a:pt x="316" y="667"/>
                    <a:pt x="283" y="568"/>
                  </a:cubicBezTo>
                  <a:cubicBezTo>
                    <a:pt x="250" y="469"/>
                    <a:pt x="209" y="370"/>
                    <a:pt x="166" y="275"/>
                  </a:cubicBezTo>
                  <a:cubicBezTo>
                    <a:pt x="118" y="180"/>
                    <a:pt x="63" y="88"/>
                    <a:pt x="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1"/>
            <p:cNvSpPr/>
            <p:nvPr/>
          </p:nvSpPr>
          <p:spPr>
            <a:xfrm>
              <a:off x="3937575" y="1400935"/>
              <a:ext cx="247747" cy="301892"/>
            </a:xfrm>
            <a:custGeom>
              <a:avLst/>
              <a:gdLst/>
              <a:ahLst/>
              <a:cxnLst/>
              <a:rect l="l" t="t" r="r" b="b"/>
              <a:pathLst>
                <a:path w="938" h="1143" extrusionOk="0">
                  <a:moveTo>
                    <a:pt x="0" y="0"/>
                  </a:moveTo>
                  <a:cubicBezTo>
                    <a:pt x="52" y="114"/>
                    <a:pt x="114" y="224"/>
                    <a:pt x="183" y="326"/>
                  </a:cubicBezTo>
                  <a:cubicBezTo>
                    <a:pt x="253" y="432"/>
                    <a:pt x="326" y="531"/>
                    <a:pt x="403" y="627"/>
                  </a:cubicBezTo>
                  <a:cubicBezTo>
                    <a:pt x="480" y="722"/>
                    <a:pt x="564" y="813"/>
                    <a:pt x="652" y="901"/>
                  </a:cubicBezTo>
                  <a:cubicBezTo>
                    <a:pt x="740" y="989"/>
                    <a:pt x="835" y="1070"/>
                    <a:pt x="938" y="1143"/>
                  </a:cubicBezTo>
                  <a:cubicBezTo>
                    <a:pt x="886" y="1029"/>
                    <a:pt x="824" y="919"/>
                    <a:pt x="755" y="813"/>
                  </a:cubicBezTo>
                  <a:cubicBezTo>
                    <a:pt x="689" y="711"/>
                    <a:pt x="612" y="612"/>
                    <a:pt x="535" y="517"/>
                  </a:cubicBezTo>
                  <a:cubicBezTo>
                    <a:pt x="458" y="421"/>
                    <a:pt x="374" y="330"/>
                    <a:pt x="286" y="242"/>
                  </a:cubicBezTo>
                  <a:cubicBezTo>
                    <a:pt x="198" y="154"/>
                    <a:pt x="103" y="74"/>
                    <a:pt x="0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1"/>
            <p:cNvSpPr/>
            <p:nvPr/>
          </p:nvSpPr>
          <p:spPr>
            <a:xfrm>
              <a:off x="3900862" y="1706262"/>
              <a:ext cx="117270" cy="87425"/>
            </a:xfrm>
            <a:custGeom>
              <a:avLst/>
              <a:gdLst/>
              <a:ahLst/>
              <a:cxnLst/>
              <a:rect l="l" t="t" r="r" b="b"/>
              <a:pathLst>
                <a:path w="444" h="331" extrusionOk="0">
                  <a:moveTo>
                    <a:pt x="26" y="0"/>
                  </a:moveTo>
                  <a:cubicBezTo>
                    <a:pt x="17" y="0"/>
                    <a:pt x="9" y="1"/>
                    <a:pt x="0" y="1"/>
                  </a:cubicBezTo>
                  <a:cubicBezTo>
                    <a:pt x="19" y="49"/>
                    <a:pt x="44" y="93"/>
                    <a:pt x="73" y="133"/>
                  </a:cubicBezTo>
                  <a:cubicBezTo>
                    <a:pt x="103" y="170"/>
                    <a:pt x="136" y="203"/>
                    <a:pt x="172" y="228"/>
                  </a:cubicBezTo>
                  <a:cubicBezTo>
                    <a:pt x="209" y="258"/>
                    <a:pt x="249" y="280"/>
                    <a:pt x="293" y="298"/>
                  </a:cubicBezTo>
                  <a:cubicBezTo>
                    <a:pt x="341" y="320"/>
                    <a:pt x="392" y="331"/>
                    <a:pt x="443" y="331"/>
                  </a:cubicBezTo>
                  <a:cubicBezTo>
                    <a:pt x="429" y="280"/>
                    <a:pt x="407" y="236"/>
                    <a:pt x="377" y="192"/>
                  </a:cubicBezTo>
                  <a:cubicBezTo>
                    <a:pt x="348" y="155"/>
                    <a:pt x="315" y="122"/>
                    <a:pt x="279" y="93"/>
                  </a:cubicBezTo>
                  <a:cubicBezTo>
                    <a:pt x="238" y="64"/>
                    <a:pt x="198" y="42"/>
                    <a:pt x="154" y="23"/>
                  </a:cubicBezTo>
                  <a:cubicBezTo>
                    <a:pt x="114" y="8"/>
                    <a:pt x="70" y="0"/>
                    <a:pt x="26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1"/>
            <p:cNvSpPr/>
            <p:nvPr/>
          </p:nvSpPr>
          <p:spPr>
            <a:xfrm>
              <a:off x="4809711" y="1312982"/>
              <a:ext cx="106705" cy="314570"/>
            </a:xfrm>
            <a:custGeom>
              <a:avLst/>
              <a:gdLst/>
              <a:ahLst/>
              <a:cxnLst/>
              <a:rect l="l" t="t" r="r" b="b"/>
              <a:pathLst>
                <a:path w="404" h="1191" extrusionOk="0">
                  <a:moveTo>
                    <a:pt x="404" y="0"/>
                  </a:moveTo>
                  <a:cubicBezTo>
                    <a:pt x="338" y="88"/>
                    <a:pt x="283" y="180"/>
                    <a:pt x="239" y="279"/>
                  </a:cubicBezTo>
                  <a:cubicBezTo>
                    <a:pt x="195" y="374"/>
                    <a:pt x="155" y="469"/>
                    <a:pt x="122" y="568"/>
                  </a:cubicBezTo>
                  <a:cubicBezTo>
                    <a:pt x="85" y="667"/>
                    <a:pt x="59" y="769"/>
                    <a:pt x="37" y="872"/>
                  </a:cubicBezTo>
                  <a:cubicBezTo>
                    <a:pt x="15" y="978"/>
                    <a:pt x="1" y="1084"/>
                    <a:pt x="1" y="1190"/>
                  </a:cubicBezTo>
                  <a:cubicBezTo>
                    <a:pt x="67" y="1102"/>
                    <a:pt x="122" y="1011"/>
                    <a:pt x="166" y="916"/>
                  </a:cubicBezTo>
                  <a:cubicBezTo>
                    <a:pt x="209" y="820"/>
                    <a:pt x="250" y="725"/>
                    <a:pt x="283" y="626"/>
                  </a:cubicBezTo>
                  <a:cubicBezTo>
                    <a:pt x="316" y="524"/>
                    <a:pt x="345" y="425"/>
                    <a:pt x="367" y="322"/>
                  </a:cubicBezTo>
                  <a:cubicBezTo>
                    <a:pt x="389" y="216"/>
                    <a:pt x="400" y="110"/>
                    <a:pt x="404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1"/>
            <p:cNvSpPr/>
            <p:nvPr/>
          </p:nvSpPr>
          <p:spPr>
            <a:xfrm>
              <a:off x="5006219" y="1400935"/>
              <a:ext cx="248539" cy="301892"/>
            </a:xfrm>
            <a:custGeom>
              <a:avLst/>
              <a:gdLst/>
              <a:ahLst/>
              <a:cxnLst/>
              <a:rect l="l" t="t" r="r" b="b"/>
              <a:pathLst>
                <a:path w="941" h="1143" extrusionOk="0">
                  <a:moveTo>
                    <a:pt x="941" y="0"/>
                  </a:moveTo>
                  <a:cubicBezTo>
                    <a:pt x="838" y="74"/>
                    <a:pt x="743" y="154"/>
                    <a:pt x="655" y="242"/>
                  </a:cubicBezTo>
                  <a:cubicBezTo>
                    <a:pt x="568" y="330"/>
                    <a:pt x="483" y="421"/>
                    <a:pt x="406" y="517"/>
                  </a:cubicBezTo>
                  <a:cubicBezTo>
                    <a:pt x="326" y="612"/>
                    <a:pt x="253" y="711"/>
                    <a:pt x="183" y="813"/>
                  </a:cubicBezTo>
                  <a:cubicBezTo>
                    <a:pt x="114" y="919"/>
                    <a:pt x="51" y="1029"/>
                    <a:pt x="0" y="1143"/>
                  </a:cubicBezTo>
                  <a:cubicBezTo>
                    <a:pt x="103" y="1070"/>
                    <a:pt x="201" y="989"/>
                    <a:pt x="289" y="901"/>
                  </a:cubicBezTo>
                  <a:cubicBezTo>
                    <a:pt x="377" y="813"/>
                    <a:pt x="458" y="722"/>
                    <a:pt x="538" y="627"/>
                  </a:cubicBezTo>
                  <a:cubicBezTo>
                    <a:pt x="615" y="531"/>
                    <a:pt x="688" y="432"/>
                    <a:pt x="758" y="326"/>
                  </a:cubicBezTo>
                  <a:cubicBezTo>
                    <a:pt x="827" y="224"/>
                    <a:pt x="890" y="114"/>
                    <a:pt x="94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1"/>
            <p:cNvSpPr/>
            <p:nvPr/>
          </p:nvSpPr>
          <p:spPr>
            <a:xfrm>
              <a:off x="5174466" y="1706262"/>
              <a:ext cx="116214" cy="87425"/>
            </a:xfrm>
            <a:custGeom>
              <a:avLst/>
              <a:gdLst/>
              <a:ahLst/>
              <a:cxnLst/>
              <a:rect l="l" t="t" r="r" b="b"/>
              <a:pathLst>
                <a:path w="440" h="331" extrusionOk="0">
                  <a:moveTo>
                    <a:pt x="420" y="1"/>
                  </a:moveTo>
                  <a:cubicBezTo>
                    <a:pt x="375" y="1"/>
                    <a:pt x="330" y="11"/>
                    <a:pt x="286" y="27"/>
                  </a:cubicBezTo>
                  <a:cubicBezTo>
                    <a:pt x="242" y="45"/>
                    <a:pt x="201" y="67"/>
                    <a:pt x="165" y="97"/>
                  </a:cubicBezTo>
                  <a:cubicBezTo>
                    <a:pt x="125" y="122"/>
                    <a:pt x="92" y="159"/>
                    <a:pt x="66" y="195"/>
                  </a:cubicBezTo>
                  <a:cubicBezTo>
                    <a:pt x="33" y="236"/>
                    <a:pt x="11" y="283"/>
                    <a:pt x="0" y="331"/>
                  </a:cubicBezTo>
                  <a:cubicBezTo>
                    <a:pt x="51" y="331"/>
                    <a:pt x="103" y="320"/>
                    <a:pt x="150" y="298"/>
                  </a:cubicBezTo>
                  <a:cubicBezTo>
                    <a:pt x="190" y="283"/>
                    <a:pt x="231" y="258"/>
                    <a:pt x="267" y="232"/>
                  </a:cubicBezTo>
                  <a:cubicBezTo>
                    <a:pt x="304" y="203"/>
                    <a:pt x="337" y="170"/>
                    <a:pt x="366" y="133"/>
                  </a:cubicBezTo>
                  <a:cubicBezTo>
                    <a:pt x="399" y="97"/>
                    <a:pt x="425" y="49"/>
                    <a:pt x="439" y="1"/>
                  </a:cubicBezTo>
                  <a:cubicBezTo>
                    <a:pt x="433" y="1"/>
                    <a:pt x="426" y="1"/>
                    <a:pt x="420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2" name="Google Shape;1562;p31"/>
          <p:cNvSpPr txBox="1"/>
          <p:nvPr/>
        </p:nvSpPr>
        <p:spPr>
          <a:xfrm>
            <a:off x="1060611" y="14374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a gas giant and also the biggest planet in the Solar System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3" name="Google Shape;1563;p31"/>
          <p:cNvSpPr txBox="1"/>
          <p:nvPr/>
        </p:nvSpPr>
        <p:spPr>
          <a:xfrm>
            <a:off x="1060611" y="2563586"/>
            <a:ext cx="20004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even more than Mercury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4" name="Google Shape;1564;p31"/>
          <p:cNvSpPr txBox="1"/>
          <p:nvPr/>
        </p:nvSpPr>
        <p:spPr>
          <a:xfrm>
            <a:off x="1060611" y="374340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5" name="Google Shape;1565;p31"/>
          <p:cNvSpPr txBox="1"/>
          <p:nvPr/>
        </p:nvSpPr>
        <p:spPr>
          <a:xfrm>
            <a:off x="5965161" y="1431238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mostly of hydrogen and helium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6" name="Google Shape;1566;p31"/>
          <p:cNvSpPr txBox="1"/>
          <p:nvPr/>
        </p:nvSpPr>
        <p:spPr>
          <a:xfrm>
            <a:off x="6031611" y="25633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7" name="Google Shape;1567;p31"/>
          <p:cNvSpPr txBox="1"/>
          <p:nvPr/>
        </p:nvSpPr>
        <p:spPr>
          <a:xfrm>
            <a:off x="6031611" y="3707925"/>
            <a:ext cx="20004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has a beautiful name and is the second 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32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573" name="Google Shape;1573;p32"/>
          <p:cNvSpPr/>
          <p:nvPr/>
        </p:nvSpPr>
        <p:spPr>
          <a:xfrm>
            <a:off x="3075075" y="1315825"/>
            <a:ext cx="1503992" cy="1898622"/>
          </a:xfrm>
          <a:custGeom>
            <a:avLst/>
            <a:gdLst/>
            <a:ahLst/>
            <a:cxnLst/>
            <a:rect l="l" t="t" r="r" b="b"/>
            <a:pathLst>
              <a:path w="10534" h="13298" extrusionOk="0">
                <a:moveTo>
                  <a:pt x="10534" y="0"/>
                </a:moveTo>
                <a:lnTo>
                  <a:pt x="10534" y="0"/>
                </a:lnTo>
                <a:cubicBezTo>
                  <a:pt x="4808" y="77"/>
                  <a:pt x="173" y="4701"/>
                  <a:pt x="8" y="10453"/>
                </a:cubicBezTo>
                <a:cubicBezTo>
                  <a:pt x="4" y="10504"/>
                  <a:pt x="1" y="10555"/>
                  <a:pt x="1" y="10610"/>
                </a:cubicBezTo>
                <a:lnTo>
                  <a:pt x="1" y="10643"/>
                </a:lnTo>
                <a:lnTo>
                  <a:pt x="1" y="10680"/>
                </a:lnTo>
                <a:cubicBezTo>
                  <a:pt x="41" y="12133"/>
                  <a:pt x="1216" y="13297"/>
                  <a:pt x="2666" y="13297"/>
                </a:cubicBezTo>
                <a:cubicBezTo>
                  <a:pt x="4138" y="13297"/>
                  <a:pt x="5331" y="12093"/>
                  <a:pt x="5331" y="10610"/>
                </a:cubicBezTo>
                <a:cubicBezTo>
                  <a:pt x="5331" y="10442"/>
                  <a:pt x="5313" y="10277"/>
                  <a:pt x="5284" y="10116"/>
                </a:cubicBezTo>
                <a:cubicBezTo>
                  <a:pt x="5599" y="7462"/>
                  <a:pt x="7788" y="5393"/>
                  <a:pt x="10479" y="5294"/>
                </a:cubicBezTo>
                <a:lnTo>
                  <a:pt x="10479" y="187"/>
                </a:lnTo>
                <a:cubicBezTo>
                  <a:pt x="10479" y="121"/>
                  <a:pt x="10497" y="55"/>
                  <a:pt x="10534" y="0"/>
                </a:cubicBezTo>
                <a:close/>
              </a:path>
            </a:pathLst>
          </a:custGeom>
          <a:solidFill>
            <a:srgbClr val="AA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32"/>
          <p:cNvSpPr/>
          <p:nvPr/>
        </p:nvSpPr>
        <p:spPr>
          <a:xfrm>
            <a:off x="3224562" y="2604231"/>
            <a:ext cx="433465" cy="427754"/>
          </a:xfrm>
          <a:custGeom>
            <a:avLst/>
            <a:gdLst/>
            <a:ahLst/>
            <a:cxnLst/>
            <a:rect l="l" t="t" r="r" b="b"/>
            <a:pathLst>
              <a:path w="3036" h="2996" extrusionOk="0">
                <a:moveTo>
                  <a:pt x="1520" y="1019"/>
                </a:moveTo>
                <a:cubicBezTo>
                  <a:pt x="1787" y="1019"/>
                  <a:pt x="2003" y="1231"/>
                  <a:pt x="2007" y="1498"/>
                </a:cubicBezTo>
                <a:cubicBezTo>
                  <a:pt x="2012" y="1795"/>
                  <a:pt x="1769" y="1994"/>
                  <a:pt x="1516" y="1994"/>
                </a:cubicBezTo>
                <a:cubicBezTo>
                  <a:pt x="1398" y="1994"/>
                  <a:pt x="1278" y="1950"/>
                  <a:pt x="1180" y="1853"/>
                </a:cubicBezTo>
                <a:cubicBezTo>
                  <a:pt x="868" y="1546"/>
                  <a:pt x="1084" y="1019"/>
                  <a:pt x="1520" y="1019"/>
                </a:cubicBezTo>
                <a:close/>
                <a:moveTo>
                  <a:pt x="1348" y="1"/>
                </a:moveTo>
                <a:cubicBezTo>
                  <a:pt x="1322" y="1"/>
                  <a:pt x="1172" y="411"/>
                  <a:pt x="1172" y="411"/>
                </a:cubicBezTo>
                <a:lnTo>
                  <a:pt x="986" y="488"/>
                </a:lnTo>
                <a:cubicBezTo>
                  <a:pt x="986" y="488"/>
                  <a:pt x="608" y="326"/>
                  <a:pt x="565" y="326"/>
                </a:cubicBezTo>
                <a:cubicBezTo>
                  <a:pt x="563" y="326"/>
                  <a:pt x="562" y="326"/>
                  <a:pt x="561" y="327"/>
                </a:cubicBezTo>
                <a:lnTo>
                  <a:pt x="323" y="561"/>
                </a:lnTo>
                <a:cubicBezTo>
                  <a:pt x="308" y="576"/>
                  <a:pt x="495" y="971"/>
                  <a:pt x="495" y="971"/>
                </a:cubicBezTo>
                <a:lnTo>
                  <a:pt x="418" y="1154"/>
                </a:lnTo>
                <a:cubicBezTo>
                  <a:pt x="418" y="1154"/>
                  <a:pt x="1" y="1315"/>
                  <a:pt x="1" y="1337"/>
                </a:cubicBezTo>
                <a:lnTo>
                  <a:pt x="1" y="1667"/>
                </a:lnTo>
                <a:cubicBezTo>
                  <a:pt x="1" y="1692"/>
                  <a:pt x="418" y="1839"/>
                  <a:pt x="418" y="1839"/>
                </a:cubicBezTo>
                <a:lnTo>
                  <a:pt x="495" y="2022"/>
                </a:lnTo>
                <a:cubicBezTo>
                  <a:pt x="495" y="2022"/>
                  <a:pt x="319" y="2428"/>
                  <a:pt x="334" y="2443"/>
                </a:cubicBezTo>
                <a:lnTo>
                  <a:pt x="568" y="2677"/>
                </a:lnTo>
                <a:cubicBezTo>
                  <a:pt x="569" y="2678"/>
                  <a:pt x="570" y="2678"/>
                  <a:pt x="572" y="2678"/>
                </a:cubicBezTo>
                <a:cubicBezTo>
                  <a:pt x="617" y="2678"/>
                  <a:pt x="989" y="2509"/>
                  <a:pt x="989" y="2509"/>
                </a:cubicBezTo>
                <a:lnTo>
                  <a:pt x="1172" y="2582"/>
                </a:lnTo>
                <a:cubicBezTo>
                  <a:pt x="1172" y="2582"/>
                  <a:pt x="1337" y="2996"/>
                  <a:pt x="1359" y="2996"/>
                </a:cubicBezTo>
                <a:lnTo>
                  <a:pt x="1692" y="2996"/>
                </a:lnTo>
                <a:cubicBezTo>
                  <a:pt x="1718" y="2996"/>
                  <a:pt x="1868" y="2582"/>
                  <a:pt x="1868" y="2582"/>
                </a:cubicBezTo>
                <a:lnTo>
                  <a:pt x="2055" y="2509"/>
                </a:lnTo>
                <a:cubicBezTo>
                  <a:pt x="2055" y="2509"/>
                  <a:pt x="2433" y="2671"/>
                  <a:pt x="2476" y="2671"/>
                </a:cubicBezTo>
                <a:cubicBezTo>
                  <a:pt x="2478" y="2671"/>
                  <a:pt x="2479" y="2670"/>
                  <a:pt x="2479" y="2670"/>
                </a:cubicBezTo>
                <a:lnTo>
                  <a:pt x="2717" y="2436"/>
                </a:lnTo>
                <a:cubicBezTo>
                  <a:pt x="2732" y="2421"/>
                  <a:pt x="2545" y="2026"/>
                  <a:pt x="2545" y="2026"/>
                </a:cubicBezTo>
                <a:lnTo>
                  <a:pt x="2622" y="1842"/>
                </a:lnTo>
                <a:cubicBezTo>
                  <a:pt x="2622" y="1842"/>
                  <a:pt x="3036" y="1678"/>
                  <a:pt x="3036" y="1659"/>
                </a:cubicBezTo>
                <a:lnTo>
                  <a:pt x="3036" y="1330"/>
                </a:lnTo>
                <a:cubicBezTo>
                  <a:pt x="3036" y="1304"/>
                  <a:pt x="2622" y="1154"/>
                  <a:pt x="2622" y="1154"/>
                </a:cubicBezTo>
                <a:lnTo>
                  <a:pt x="2545" y="971"/>
                </a:lnTo>
                <a:cubicBezTo>
                  <a:pt x="2545" y="971"/>
                  <a:pt x="2721" y="565"/>
                  <a:pt x="2706" y="550"/>
                </a:cubicBezTo>
                <a:lnTo>
                  <a:pt x="2472" y="319"/>
                </a:lnTo>
                <a:cubicBezTo>
                  <a:pt x="2471" y="319"/>
                  <a:pt x="2470" y="318"/>
                  <a:pt x="2467" y="318"/>
                </a:cubicBezTo>
                <a:cubicBezTo>
                  <a:pt x="2417" y="318"/>
                  <a:pt x="2051" y="488"/>
                  <a:pt x="2051" y="488"/>
                </a:cubicBezTo>
                <a:lnTo>
                  <a:pt x="1864" y="411"/>
                </a:lnTo>
                <a:cubicBezTo>
                  <a:pt x="1864" y="411"/>
                  <a:pt x="1703" y="1"/>
                  <a:pt x="1681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32"/>
          <p:cNvSpPr/>
          <p:nvPr/>
        </p:nvSpPr>
        <p:spPr>
          <a:xfrm>
            <a:off x="4167028" y="1315825"/>
            <a:ext cx="1898765" cy="1504420"/>
          </a:xfrm>
          <a:custGeom>
            <a:avLst/>
            <a:gdLst/>
            <a:ahLst/>
            <a:cxnLst/>
            <a:rect l="l" t="t" r="r" b="b"/>
            <a:pathLst>
              <a:path w="13299" h="10537" extrusionOk="0">
                <a:moveTo>
                  <a:pt x="2714" y="0"/>
                </a:moveTo>
                <a:cubicBezTo>
                  <a:pt x="1169" y="59"/>
                  <a:pt x="1" y="1410"/>
                  <a:pt x="162" y="2944"/>
                </a:cubicBezTo>
                <a:cubicBezTo>
                  <a:pt x="310" y="4320"/>
                  <a:pt x="1474" y="5328"/>
                  <a:pt x="2809" y="5328"/>
                </a:cubicBezTo>
                <a:cubicBezTo>
                  <a:pt x="2962" y="5328"/>
                  <a:pt x="3118" y="5314"/>
                  <a:pt x="3274" y="5287"/>
                </a:cubicBezTo>
                <a:cubicBezTo>
                  <a:pt x="5928" y="5609"/>
                  <a:pt x="7957" y="7813"/>
                  <a:pt x="8052" y="10486"/>
                </a:cubicBezTo>
                <a:lnTo>
                  <a:pt x="13115" y="10486"/>
                </a:lnTo>
                <a:cubicBezTo>
                  <a:pt x="13121" y="10485"/>
                  <a:pt x="13126" y="10485"/>
                  <a:pt x="13132" y="10485"/>
                </a:cubicBezTo>
                <a:cubicBezTo>
                  <a:pt x="13192" y="10485"/>
                  <a:pt x="13248" y="10503"/>
                  <a:pt x="13298" y="10537"/>
                </a:cubicBezTo>
                <a:cubicBezTo>
                  <a:pt x="13225" y="4807"/>
                  <a:pt x="8641" y="172"/>
                  <a:pt x="2937" y="8"/>
                </a:cubicBezTo>
                <a:cubicBezTo>
                  <a:pt x="2886" y="4"/>
                  <a:pt x="2835" y="0"/>
                  <a:pt x="278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32"/>
          <p:cNvSpPr/>
          <p:nvPr/>
        </p:nvSpPr>
        <p:spPr>
          <a:xfrm>
            <a:off x="4423168" y="1448606"/>
            <a:ext cx="398057" cy="454881"/>
          </a:xfrm>
          <a:custGeom>
            <a:avLst/>
            <a:gdLst/>
            <a:ahLst/>
            <a:cxnLst/>
            <a:rect l="l" t="t" r="r" b="b"/>
            <a:pathLst>
              <a:path w="2788" h="3186" extrusionOk="0">
                <a:moveTo>
                  <a:pt x="2194" y="198"/>
                </a:moveTo>
                <a:lnTo>
                  <a:pt x="2194" y="2589"/>
                </a:lnTo>
                <a:lnTo>
                  <a:pt x="202" y="2589"/>
                </a:lnTo>
                <a:lnTo>
                  <a:pt x="202" y="198"/>
                </a:lnTo>
                <a:close/>
                <a:moveTo>
                  <a:pt x="2589" y="597"/>
                </a:moveTo>
                <a:lnTo>
                  <a:pt x="2589" y="2984"/>
                </a:lnTo>
                <a:lnTo>
                  <a:pt x="601" y="2984"/>
                </a:lnTo>
                <a:lnTo>
                  <a:pt x="601" y="2786"/>
                </a:lnTo>
                <a:lnTo>
                  <a:pt x="2194" y="2786"/>
                </a:lnTo>
                <a:cubicBezTo>
                  <a:pt x="2304" y="2786"/>
                  <a:pt x="2392" y="2698"/>
                  <a:pt x="2392" y="2589"/>
                </a:cubicBezTo>
                <a:lnTo>
                  <a:pt x="2392" y="597"/>
                </a:lnTo>
                <a:close/>
                <a:moveTo>
                  <a:pt x="202" y="0"/>
                </a:moveTo>
                <a:cubicBezTo>
                  <a:pt x="92" y="0"/>
                  <a:pt x="1" y="88"/>
                  <a:pt x="1" y="198"/>
                </a:cubicBezTo>
                <a:lnTo>
                  <a:pt x="1" y="2589"/>
                </a:lnTo>
                <a:cubicBezTo>
                  <a:pt x="1" y="2698"/>
                  <a:pt x="92" y="2786"/>
                  <a:pt x="202" y="2786"/>
                </a:cubicBezTo>
                <a:lnTo>
                  <a:pt x="400" y="2786"/>
                </a:lnTo>
                <a:lnTo>
                  <a:pt x="400" y="2984"/>
                </a:lnTo>
                <a:cubicBezTo>
                  <a:pt x="400" y="3094"/>
                  <a:pt x="488" y="3185"/>
                  <a:pt x="598" y="3185"/>
                </a:cubicBezTo>
                <a:lnTo>
                  <a:pt x="2589" y="3185"/>
                </a:lnTo>
                <a:cubicBezTo>
                  <a:pt x="2699" y="3185"/>
                  <a:pt x="2787" y="3094"/>
                  <a:pt x="2787" y="2984"/>
                </a:cubicBezTo>
                <a:lnTo>
                  <a:pt x="2787" y="597"/>
                </a:lnTo>
                <a:cubicBezTo>
                  <a:pt x="2787" y="487"/>
                  <a:pt x="2699" y="399"/>
                  <a:pt x="2589" y="399"/>
                </a:cubicBezTo>
                <a:lnTo>
                  <a:pt x="2392" y="399"/>
                </a:lnTo>
                <a:lnTo>
                  <a:pt x="2392" y="198"/>
                </a:lnTo>
                <a:cubicBezTo>
                  <a:pt x="2392" y="88"/>
                  <a:pt x="2300" y="0"/>
                  <a:pt x="2190" y="0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32"/>
          <p:cNvSpPr/>
          <p:nvPr/>
        </p:nvSpPr>
        <p:spPr>
          <a:xfrm>
            <a:off x="4531964" y="1533700"/>
            <a:ext cx="181610" cy="28412"/>
          </a:xfrm>
          <a:custGeom>
            <a:avLst/>
            <a:gdLst/>
            <a:ahLst/>
            <a:cxnLst/>
            <a:rect l="l" t="t" r="r" b="b"/>
            <a:pathLst>
              <a:path w="1272" h="199" extrusionOk="0">
                <a:moveTo>
                  <a:pt x="129" y="1"/>
                </a:moveTo>
                <a:cubicBezTo>
                  <a:pt x="0" y="1"/>
                  <a:pt x="0" y="199"/>
                  <a:pt x="129" y="199"/>
                </a:cubicBezTo>
                <a:cubicBezTo>
                  <a:pt x="133" y="199"/>
                  <a:pt x="136" y="199"/>
                  <a:pt x="140" y="199"/>
                </a:cubicBezTo>
                <a:lnTo>
                  <a:pt x="1132" y="199"/>
                </a:lnTo>
                <a:cubicBezTo>
                  <a:pt x="1135" y="199"/>
                  <a:pt x="1139" y="199"/>
                  <a:pt x="1142" y="199"/>
                </a:cubicBezTo>
                <a:cubicBezTo>
                  <a:pt x="1271" y="199"/>
                  <a:pt x="1271" y="1"/>
                  <a:pt x="1142" y="1"/>
                </a:cubicBezTo>
                <a:cubicBezTo>
                  <a:pt x="1139" y="1"/>
                  <a:pt x="1135" y="1"/>
                  <a:pt x="1132" y="1"/>
                </a:cubicBezTo>
                <a:lnTo>
                  <a:pt x="140" y="1"/>
                </a:lnTo>
                <a:cubicBezTo>
                  <a:pt x="136" y="1"/>
                  <a:pt x="133" y="1"/>
                  <a:pt x="129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32"/>
          <p:cNvSpPr/>
          <p:nvPr/>
        </p:nvSpPr>
        <p:spPr>
          <a:xfrm>
            <a:off x="4477138" y="1618937"/>
            <a:ext cx="236435" cy="28412"/>
          </a:xfrm>
          <a:custGeom>
            <a:avLst/>
            <a:gdLst/>
            <a:ahLst/>
            <a:cxnLst/>
            <a:rect l="l" t="t" r="r" b="b"/>
            <a:pathLst>
              <a:path w="1656" h="199" extrusionOk="0">
                <a:moveTo>
                  <a:pt x="1526" y="0"/>
                </a:moveTo>
                <a:cubicBezTo>
                  <a:pt x="1523" y="0"/>
                  <a:pt x="1519" y="0"/>
                  <a:pt x="1516" y="1"/>
                </a:cubicBezTo>
                <a:lnTo>
                  <a:pt x="125" y="1"/>
                </a:lnTo>
                <a:cubicBezTo>
                  <a:pt x="0" y="8"/>
                  <a:pt x="0" y="191"/>
                  <a:pt x="125" y="198"/>
                </a:cubicBezTo>
                <a:lnTo>
                  <a:pt x="1516" y="198"/>
                </a:lnTo>
                <a:cubicBezTo>
                  <a:pt x="1519" y="199"/>
                  <a:pt x="1523" y="199"/>
                  <a:pt x="1526" y="199"/>
                </a:cubicBezTo>
                <a:cubicBezTo>
                  <a:pt x="1655" y="199"/>
                  <a:pt x="1655" y="0"/>
                  <a:pt x="1526" y="0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2"/>
          <p:cNvSpPr/>
          <p:nvPr/>
        </p:nvSpPr>
        <p:spPr>
          <a:xfrm>
            <a:off x="4475995" y="1675905"/>
            <a:ext cx="236435" cy="28412"/>
          </a:xfrm>
          <a:custGeom>
            <a:avLst/>
            <a:gdLst/>
            <a:ahLst/>
            <a:cxnLst/>
            <a:rect l="l" t="t" r="r" b="b"/>
            <a:pathLst>
              <a:path w="1656" h="199" extrusionOk="0">
                <a:moveTo>
                  <a:pt x="133" y="1"/>
                </a:moveTo>
                <a:cubicBezTo>
                  <a:pt x="1" y="1"/>
                  <a:pt x="1" y="198"/>
                  <a:pt x="133" y="198"/>
                </a:cubicBezTo>
                <a:lnTo>
                  <a:pt x="1524" y="198"/>
                </a:lnTo>
                <a:cubicBezTo>
                  <a:pt x="1656" y="198"/>
                  <a:pt x="1656" y="1"/>
                  <a:pt x="1524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2"/>
          <p:cNvSpPr/>
          <p:nvPr/>
        </p:nvSpPr>
        <p:spPr>
          <a:xfrm>
            <a:off x="4477138" y="1732301"/>
            <a:ext cx="236578" cy="28983"/>
          </a:xfrm>
          <a:custGeom>
            <a:avLst/>
            <a:gdLst/>
            <a:ahLst/>
            <a:cxnLst/>
            <a:rect l="l" t="t" r="r" b="b"/>
            <a:pathLst>
              <a:path w="1657" h="203" extrusionOk="0">
                <a:moveTo>
                  <a:pt x="1523" y="1"/>
                </a:moveTo>
                <a:cubicBezTo>
                  <a:pt x="1520" y="1"/>
                  <a:pt x="1518" y="1"/>
                  <a:pt x="1516" y="1"/>
                </a:cubicBezTo>
                <a:lnTo>
                  <a:pt x="125" y="1"/>
                </a:lnTo>
                <a:cubicBezTo>
                  <a:pt x="0" y="12"/>
                  <a:pt x="0" y="192"/>
                  <a:pt x="125" y="202"/>
                </a:cubicBezTo>
                <a:lnTo>
                  <a:pt x="1516" y="202"/>
                </a:lnTo>
                <a:cubicBezTo>
                  <a:pt x="1518" y="203"/>
                  <a:pt x="1520" y="203"/>
                  <a:pt x="1523" y="203"/>
                </a:cubicBezTo>
                <a:cubicBezTo>
                  <a:pt x="1656" y="203"/>
                  <a:pt x="1656" y="1"/>
                  <a:pt x="1523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32"/>
          <p:cNvSpPr/>
          <p:nvPr/>
        </p:nvSpPr>
        <p:spPr>
          <a:xfrm>
            <a:off x="4565373" y="2411342"/>
            <a:ext cx="1503564" cy="1882060"/>
          </a:xfrm>
          <a:custGeom>
            <a:avLst/>
            <a:gdLst/>
            <a:ahLst/>
            <a:cxnLst/>
            <a:rect l="l" t="t" r="r" b="b"/>
            <a:pathLst>
              <a:path w="10531" h="13182" extrusionOk="0">
                <a:moveTo>
                  <a:pt x="7866" y="1"/>
                </a:moveTo>
                <a:cubicBezTo>
                  <a:pt x="7855" y="1"/>
                  <a:pt x="7844" y="1"/>
                  <a:pt x="7832" y="1"/>
                </a:cubicBezTo>
                <a:cubicBezTo>
                  <a:pt x="6375" y="19"/>
                  <a:pt x="5203" y="1209"/>
                  <a:pt x="5203" y="2666"/>
                </a:cubicBezTo>
                <a:cubicBezTo>
                  <a:pt x="5203" y="2831"/>
                  <a:pt x="5218" y="2996"/>
                  <a:pt x="5251" y="3157"/>
                </a:cubicBezTo>
                <a:cubicBezTo>
                  <a:pt x="4929" y="5811"/>
                  <a:pt x="2725" y="7836"/>
                  <a:pt x="52" y="7935"/>
                </a:cubicBezTo>
                <a:lnTo>
                  <a:pt x="52" y="12998"/>
                </a:lnTo>
                <a:cubicBezTo>
                  <a:pt x="56" y="13064"/>
                  <a:pt x="37" y="13126"/>
                  <a:pt x="1" y="13181"/>
                </a:cubicBezTo>
                <a:cubicBezTo>
                  <a:pt x="5723" y="13108"/>
                  <a:pt x="10366" y="8524"/>
                  <a:pt x="10527" y="2820"/>
                </a:cubicBezTo>
                <a:cubicBezTo>
                  <a:pt x="10530" y="2769"/>
                  <a:pt x="10530" y="2718"/>
                  <a:pt x="10530" y="2666"/>
                </a:cubicBezTo>
                <a:lnTo>
                  <a:pt x="10530" y="2633"/>
                </a:lnTo>
                <a:lnTo>
                  <a:pt x="10530" y="2597"/>
                </a:lnTo>
                <a:cubicBezTo>
                  <a:pt x="10494" y="1147"/>
                  <a:pt x="9308" y="1"/>
                  <a:pt x="7866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2"/>
          <p:cNvSpPr/>
          <p:nvPr/>
        </p:nvSpPr>
        <p:spPr>
          <a:xfrm>
            <a:off x="5519975" y="2633500"/>
            <a:ext cx="322100" cy="343088"/>
          </a:xfrm>
          <a:custGeom>
            <a:avLst/>
            <a:gdLst/>
            <a:ahLst/>
            <a:cxnLst/>
            <a:rect l="l" t="t" r="r" b="b"/>
            <a:pathLst>
              <a:path w="2256" h="2403" extrusionOk="0">
                <a:moveTo>
                  <a:pt x="306" y="1"/>
                </a:moveTo>
                <a:cubicBezTo>
                  <a:pt x="176" y="1"/>
                  <a:pt x="70" y="108"/>
                  <a:pt x="70" y="243"/>
                </a:cubicBezTo>
                <a:cubicBezTo>
                  <a:pt x="70" y="374"/>
                  <a:pt x="176" y="481"/>
                  <a:pt x="306" y="481"/>
                </a:cubicBezTo>
                <a:cubicBezTo>
                  <a:pt x="310" y="481"/>
                  <a:pt x="314" y="481"/>
                  <a:pt x="319" y="481"/>
                </a:cubicBezTo>
                <a:lnTo>
                  <a:pt x="2003" y="481"/>
                </a:lnTo>
                <a:cubicBezTo>
                  <a:pt x="2007" y="481"/>
                  <a:pt x="2011" y="481"/>
                  <a:pt x="2016" y="481"/>
                </a:cubicBezTo>
                <a:cubicBezTo>
                  <a:pt x="2146" y="481"/>
                  <a:pt x="2255" y="374"/>
                  <a:pt x="2255" y="243"/>
                </a:cubicBezTo>
                <a:cubicBezTo>
                  <a:pt x="2255" y="108"/>
                  <a:pt x="2146" y="1"/>
                  <a:pt x="2016" y="1"/>
                </a:cubicBezTo>
                <a:cubicBezTo>
                  <a:pt x="2011" y="1"/>
                  <a:pt x="2007" y="1"/>
                  <a:pt x="2003" y="1"/>
                </a:cubicBezTo>
                <a:lnTo>
                  <a:pt x="319" y="1"/>
                </a:lnTo>
                <a:cubicBezTo>
                  <a:pt x="314" y="1"/>
                  <a:pt x="310" y="1"/>
                  <a:pt x="306" y="1"/>
                </a:cubicBezTo>
                <a:close/>
                <a:moveTo>
                  <a:pt x="306" y="963"/>
                </a:moveTo>
                <a:cubicBezTo>
                  <a:pt x="176" y="963"/>
                  <a:pt x="70" y="1071"/>
                  <a:pt x="70" y="1202"/>
                </a:cubicBezTo>
                <a:cubicBezTo>
                  <a:pt x="70" y="1337"/>
                  <a:pt x="176" y="1444"/>
                  <a:pt x="306" y="1444"/>
                </a:cubicBezTo>
                <a:cubicBezTo>
                  <a:pt x="310" y="1444"/>
                  <a:pt x="314" y="1444"/>
                  <a:pt x="319" y="1443"/>
                </a:cubicBezTo>
                <a:lnTo>
                  <a:pt x="2003" y="1443"/>
                </a:lnTo>
                <a:cubicBezTo>
                  <a:pt x="2007" y="1444"/>
                  <a:pt x="2011" y="1444"/>
                  <a:pt x="2016" y="1444"/>
                </a:cubicBezTo>
                <a:cubicBezTo>
                  <a:pt x="2146" y="1444"/>
                  <a:pt x="2255" y="1337"/>
                  <a:pt x="2255" y="1202"/>
                </a:cubicBezTo>
                <a:cubicBezTo>
                  <a:pt x="2255" y="1071"/>
                  <a:pt x="2146" y="963"/>
                  <a:pt x="2016" y="963"/>
                </a:cubicBezTo>
                <a:cubicBezTo>
                  <a:pt x="2011" y="963"/>
                  <a:pt x="2007" y="964"/>
                  <a:pt x="2003" y="964"/>
                </a:cubicBezTo>
                <a:lnTo>
                  <a:pt x="319" y="964"/>
                </a:lnTo>
                <a:cubicBezTo>
                  <a:pt x="314" y="964"/>
                  <a:pt x="310" y="963"/>
                  <a:pt x="306" y="963"/>
                </a:cubicBezTo>
                <a:close/>
                <a:moveTo>
                  <a:pt x="319" y="1923"/>
                </a:moveTo>
                <a:cubicBezTo>
                  <a:pt x="0" y="1923"/>
                  <a:pt x="0" y="2403"/>
                  <a:pt x="319" y="2403"/>
                </a:cubicBezTo>
                <a:lnTo>
                  <a:pt x="2003" y="2403"/>
                </a:lnTo>
                <a:cubicBezTo>
                  <a:pt x="2135" y="2403"/>
                  <a:pt x="2244" y="2296"/>
                  <a:pt x="2244" y="2165"/>
                </a:cubicBezTo>
                <a:cubicBezTo>
                  <a:pt x="2244" y="2033"/>
                  <a:pt x="2135" y="1923"/>
                  <a:pt x="2003" y="1923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32"/>
          <p:cNvSpPr/>
          <p:nvPr/>
        </p:nvSpPr>
        <p:spPr>
          <a:xfrm>
            <a:off x="3085498" y="2868223"/>
            <a:ext cx="1877348" cy="1428321"/>
          </a:xfrm>
          <a:custGeom>
            <a:avLst/>
            <a:gdLst/>
            <a:ahLst/>
            <a:cxnLst/>
            <a:rect l="l" t="t" r="r" b="b"/>
            <a:pathLst>
              <a:path w="13149" h="10004" extrusionOk="0">
                <a:moveTo>
                  <a:pt x="5251" y="1"/>
                </a:moveTo>
                <a:cubicBezTo>
                  <a:pt x="5086" y="1293"/>
                  <a:pt x="4014" y="2278"/>
                  <a:pt x="2710" y="2326"/>
                </a:cubicBezTo>
                <a:cubicBezTo>
                  <a:pt x="2677" y="2327"/>
                  <a:pt x="2644" y="2327"/>
                  <a:pt x="2611" y="2327"/>
                </a:cubicBezTo>
                <a:cubicBezTo>
                  <a:pt x="1353" y="2327"/>
                  <a:pt x="258" y="1444"/>
                  <a:pt x="1" y="202"/>
                </a:cubicBezTo>
                <a:lnTo>
                  <a:pt x="1" y="202"/>
                </a:lnTo>
                <a:cubicBezTo>
                  <a:pt x="440" y="5584"/>
                  <a:pt x="4870" y="9838"/>
                  <a:pt x="10329" y="9996"/>
                </a:cubicBezTo>
                <a:cubicBezTo>
                  <a:pt x="10380" y="9999"/>
                  <a:pt x="10432" y="10003"/>
                  <a:pt x="10483" y="10003"/>
                </a:cubicBezTo>
                <a:lnTo>
                  <a:pt x="10556" y="10003"/>
                </a:lnTo>
                <a:cubicBezTo>
                  <a:pt x="11999" y="9963"/>
                  <a:pt x="13148" y="8780"/>
                  <a:pt x="13148" y="7334"/>
                </a:cubicBezTo>
                <a:cubicBezTo>
                  <a:pt x="13148" y="5838"/>
                  <a:pt x="11926" y="4670"/>
                  <a:pt x="10489" y="4670"/>
                </a:cubicBezTo>
                <a:cubicBezTo>
                  <a:pt x="10326" y="4670"/>
                  <a:pt x="10160" y="4685"/>
                  <a:pt x="9992" y="4716"/>
                </a:cubicBezTo>
                <a:cubicBezTo>
                  <a:pt x="7517" y="4416"/>
                  <a:pt x="5566" y="2476"/>
                  <a:pt x="5251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32"/>
          <p:cNvSpPr/>
          <p:nvPr/>
        </p:nvSpPr>
        <p:spPr>
          <a:xfrm>
            <a:off x="4371483" y="3703603"/>
            <a:ext cx="502425" cy="436178"/>
          </a:xfrm>
          <a:custGeom>
            <a:avLst/>
            <a:gdLst/>
            <a:ahLst/>
            <a:cxnLst/>
            <a:rect l="l" t="t" r="r" b="b"/>
            <a:pathLst>
              <a:path w="3519" h="3055" extrusionOk="0">
                <a:moveTo>
                  <a:pt x="1549" y="1"/>
                </a:moveTo>
                <a:cubicBezTo>
                  <a:pt x="1512" y="1"/>
                  <a:pt x="1487" y="31"/>
                  <a:pt x="1487" y="85"/>
                </a:cubicBezTo>
                <a:lnTo>
                  <a:pt x="1491" y="634"/>
                </a:lnTo>
                <a:cubicBezTo>
                  <a:pt x="1488" y="688"/>
                  <a:pt x="1515" y="719"/>
                  <a:pt x="1554" y="719"/>
                </a:cubicBezTo>
                <a:cubicBezTo>
                  <a:pt x="1571" y="719"/>
                  <a:pt x="1589" y="714"/>
                  <a:pt x="1608" y="703"/>
                </a:cubicBezTo>
                <a:lnTo>
                  <a:pt x="2054" y="436"/>
                </a:lnTo>
                <a:cubicBezTo>
                  <a:pt x="2120" y="396"/>
                  <a:pt x="2120" y="333"/>
                  <a:pt x="2054" y="293"/>
                </a:cubicBezTo>
                <a:lnTo>
                  <a:pt x="1604" y="19"/>
                </a:lnTo>
                <a:cubicBezTo>
                  <a:pt x="1584" y="6"/>
                  <a:pt x="1565" y="1"/>
                  <a:pt x="1549" y="1"/>
                </a:cubicBezTo>
                <a:close/>
                <a:moveTo>
                  <a:pt x="1483" y="183"/>
                </a:moveTo>
                <a:cubicBezTo>
                  <a:pt x="374" y="410"/>
                  <a:pt x="0" y="1809"/>
                  <a:pt x="850" y="2559"/>
                </a:cubicBezTo>
                <a:cubicBezTo>
                  <a:pt x="908" y="2613"/>
                  <a:pt x="960" y="2634"/>
                  <a:pt x="1003" y="2634"/>
                </a:cubicBezTo>
                <a:cubicBezTo>
                  <a:pt x="1125" y="2634"/>
                  <a:pt x="1173" y="2462"/>
                  <a:pt x="1070" y="2384"/>
                </a:cubicBezTo>
                <a:cubicBezTo>
                  <a:pt x="370" y="1820"/>
                  <a:pt x="612" y="696"/>
                  <a:pt x="1483" y="465"/>
                </a:cubicBezTo>
                <a:lnTo>
                  <a:pt x="1483" y="183"/>
                </a:lnTo>
                <a:close/>
                <a:moveTo>
                  <a:pt x="2555" y="450"/>
                </a:moveTo>
                <a:cubicBezTo>
                  <a:pt x="2439" y="450"/>
                  <a:pt x="2338" y="592"/>
                  <a:pt x="2442" y="674"/>
                </a:cubicBezTo>
                <a:cubicBezTo>
                  <a:pt x="3152" y="1237"/>
                  <a:pt x="2912" y="2367"/>
                  <a:pt x="2035" y="2595"/>
                </a:cubicBezTo>
                <a:lnTo>
                  <a:pt x="2035" y="2595"/>
                </a:lnTo>
                <a:lnTo>
                  <a:pt x="2036" y="2420"/>
                </a:lnTo>
                <a:cubicBezTo>
                  <a:pt x="2034" y="2367"/>
                  <a:pt x="2008" y="2336"/>
                  <a:pt x="1970" y="2336"/>
                </a:cubicBezTo>
                <a:cubicBezTo>
                  <a:pt x="1954" y="2336"/>
                  <a:pt x="1935" y="2342"/>
                  <a:pt x="1915" y="2354"/>
                </a:cubicBezTo>
                <a:lnTo>
                  <a:pt x="1919" y="2354"/>
                </a:lnTo>
                <a:lnTo>
                  <a:pt x="1469" y="2629"/>
                </a:lnTo>
                <a:cubicBezTo>
                  <a:pt x="1403" y="2655"/>
                  <a:pt x="1403" y="2746"/>
                  <a:pt x="1469" y="2772"/>
                </a:cubicBezTo>
                <a:lnTo>
                  <a:pt x="1915" y="3039"/>
                </a:lnTo>
                <a:cubicBezTo>
                  <a:pt x="1933" y="3050"/>
                  <a:pt x="1951" y="3055"/>
                  <a:pt x="1966" y="3055"/>
                </a:cubicBezTo>
                <a:cubicBezTo>
                  <a:pt x="2005" y="3055"/>
                  <a:pt x="2032" y="3024"/>
                  <a:pt x="2032" y="2970"/>
                </a:cubicBezTo>
                <a:lnTo>
                  <a:pt x="2033" y="2878"/>
                </a:lnTo>
                <a:lnTo>
                  <a:pt x="2033" y="2878"/>
                </a:lnTo>
                <a:cubicBezTo>
                  <a:pt x="3149" y="2647"/>
                  <a:pt x="3519" y="1238"/>
                  <a:pt x="2655" y="491"/>
                </a:cubicBezTo>
                <a:cubicBezTo>
                  <a:pt x="2624" y="462"/>
                  <a:pt x="2589" y="450"/>
                  <a:pt x="2555" y="45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32"/>
          <p:cNvSpPr/>
          <p:nvPr/>
        </p:nvSpPr>
        <p:spPr>
          <a:xfrm>
            <a:off x="4346926" y="3148920"/>
            <a:ext cx="459593" cy="79097"/>
          </a:xfrm>
          <a:custGeom>
            <a:avLst/>
            <a:gdLst/>
            <a:ahLst/>
            <a:cxnLst/>
            <a:rect l="l" t="t" r="r" b="b"/>
            <a:pathLst>
              <a:path w="3219" h="554" extrusionOk="0">
                <a:moveTo>
                  <a:pt x="154" y="1"/>
                </a:moveTo>
                <a:cubicBezTo>
                  <a:pt x="70" y="1"/>
                  <a:pt x="0" y="67"/>
                  <a:pt x="0" y="151"/>
                </a:cubicBezTo>
                <a:lnTo>
                  <a:pt x="0" y="400"/>
                </a:lnTo>
                <a:cubicBezTo>
                  <a:pt x="0" y="484"/>
                  <a:pt x="70" y="554"/>
                  <a:pt x="154" y="554"/>
                </a:cubicBezTo>
                <a:lnTo>
                  <a:pt x="3065" y="554"/>
                </a:lnTo>
                <a:cubicBezTo>
                  <a:pt x="3149" y="554"/>
                  <a:pt x="3219" y="484"/>
                  <a:pt x="3219" y="400"/>
                </a:cubicBezTo>
                <a:lnTo>
                  <a:pt x="3219" y="151"/>
                </a:lnTo>
                <a:cubicBezTo>
                  <a:pt x="3219" y="67"/>
                  <a:pt x="3149" y="1"/>
                  <a:pt x="3065" y="1"/>
                </a:cubicBezTo>
                <a:close/>
              </a:path>
            </a:pathLst>
          </a:custGeom>
          <a:solidFill>
            <a:srgbClr val="7A7A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2"/>
          <p:cNvSpPr/>
          <p:nvPr/>
        </p:nvSpPr>
        <p:spPr>
          <a:xfrm>
            <a:off x="4388188" y="3243580"/>
            <a:ext cx="377069" cy="64963"/>
          </a:xfrm>
          <a:custGeom>
            <a:avLst/>
            <a:gdLst/>
            <a:ahLst/>
            <a:cxnLst/>
            <a:rect l="l" t="t" r="r" b="b"/>
            <a:pathLst>
              <a:path w="2641" h="455" extrusionOk="0">
                <a:moveTo>
                  <a:pt x="125" y="1"/>
                </a:moveTo>
                <a:cubicBezTo>
                  <a:pt x="56" y="1"/>
                  <a:pt x="1" y="55"/>
                  <a:pt x="1" y="125"/>
                </a:cubicBezTo>
                <a:lnTo>
                  <a:pt x="1" y="330"/>
                </a:lnTo>
                <a:cubicBezTo>
                  <a:pt x="1" y="396"/>
                  <a:pt x="56" y="454"/>
                  <a:pt x="125" y="454"/>
                </a:cubicBezTo>
                <a:lnTo>
                  <a:pt x="2516" y="454"/>
                </a:lnTo>
                <a:cubicBezTo>
                  <a:pt x="2585" y="454"/>
                  <a:pt x="2640" y="396"/>
                  <a:pt x="2640" y="330"/>
                </a:cubicBezTo>
                <a:lnTo>
                  <a:pt x="2640" y="125"/>
                </a:lnTo>
                <a:cubicBezTo>
                  <a:pt x="2640" y="55"/>
                  <a:pt x="2585" y="1"/>
                  <a:pt x="2516" y="1"/>
                </a:cubicBezTo>
                <a:close/>
              </a:path>
            </a:pathLst>
          </a:custGeom>
          <a:solidFill>
            <a:srgbClr val="7A7A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2"/>
          <p:cNvSpPr/>
          <p:nvPr/>
        </p:nvSpPr>
        <p:spPr>
          <a:xfrm>
            <a:off x="4148752" y="2296407"/>
            <a:ext cx="846513" cy="825525"/>
          </a:xfrm>
          <a:custGeom>
            <a:avLst/>
            <a:gdLst/>
            <a:ahLst/>
            <a:cxnLst/>
            <a:rect l="l" t="t" r="r" b="b"/>
            <a:pathLst>
              <a:path w="5929" h="5782" extrusionOk="0">
                <a:moveTo>
                  <a:pt x="3186" y="1"/>
                </a:moveTo>
                <a:cubicBezTo>
                  <a:pt x="3031" y="1"/>
                  <a:pt x="2907" y="10"/>
                  <a:pt x="2831" y="15"/>
                </a:cubicBezTo>
                <a:cubicBezTo>
                  <a:pt x="2509" y="37"/>
                  <a:pt x="1154" y="136"/>
                  <a:pt x="513" y="1253"/>
                </a:cubicBezTo>
                <a:cubicBezTo>
                  <a:pt x="166" y="1853"/>
                  <a:pt x="1" y="2783"/>
                  <a:pt x="407" y="3442"/>
                </a:cubicBezTo>
                <a:cubicBezTo>
                  <a:pt x="847" y="4152"/>
                  <a:pt x="1681" y="4112"/>
                  <a:pt x="1927" y="4848"/>
                </a:cubicBezTo>
                <a:cubicBezTo>
                  <a:pt x="2044" y="5196"/>
                  <a:pt x="1967" y="5536"/>
                  <a:pt x="1883" y="5781"/>
                </a:cubicBezTo>
                <a:lnTo>
                  <a:pt x="4028" y="5781"/>
                </a:lnTo>
                <a:cubicBezTo>
                  <a:pt x="3966" y="5511"/>
                  <a:pt x="3973" y="5229"/>
                  <a:pt x="4043" y="4958"/>
                </a:cubicBezTo>
                <a:cubicBezTo>
                  <a:pt x="4281" y="4123"/>
                  <a:pt x="5108" y="4072"/>
                  <a:pt x="5526" y="3336"/>
                </a:cubicBezTo>
                <a:cubicBezTo>
                  <a:pt x="5928" y="2633"/>
                  <a:pt x="5800" y="1586"/>
                  <a:pt x="5280" y="897"/>
                </a:cubicBezTo>
                <a:cubicBezTo>
                  <a:pt x="4686" y="114"/>
                  <a:pt x="3738" y="1"/>
                  <a:pt x="3186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2"/>
          <p:cNvSpPr/>
          <p:nvPr/>
        </p:nvSpPr>
        <p:spPr>
          <a:xfrm>
            <a:off x="4158747" y="2324820"/>
            <a:ext cx="664475" cy="507137"/>
          </a:xfrm>
          <a:custGeom>
            <a:avLst/>
            <a:gdLst/>
            <a:ahLst/>
            <a:cxnLst/>
            <a:rect l="l" t="t" r="r" b="b"/>
            <a:pathLst>
              <a:path w="4654" h="3552" extrusionOk="0">
                <a:moveTo>
                  <a:pt x="2842" y="1"/>
                </a:moveTo>
                <a:cubicBezTo>
                  <a:pt x="2007" y="1"/>
                  <a:pt x="1084" y="488"/>
                  <a:pt x="641" y="1178"/>
                </a:cubicBezTo>
                <a:cubicBezTo>
                  <a:pt x="344" y="1639"/>
                  <a:pt x="0" y="2599"/>
                  <a:pt x="539" y="3258"/>
                </a:cubicBezTo>
                <a:cubicBezTo>
                  <a:pt x="705" y="3461"/>
                  <a:pt x="1129" y="3552"/>
                  <a:pt x="1637" y="3552"/>
                </a:cubicBezTo>
                <a:cubicBezTo>
                  <a:pt x="2663" y="3552"/>
                  <a:pt x="4029" y="3183"/>
                  <a:pt x="4291" y="2632"/>
                </a:cubicBezTo>
                <a:cubicBezTo>
                  <a:pt x="4654" y="1877"/>
                  <a:pt x="4518" y="911"/>
                  <a:pt x="3951" y="395"/>
                </a:cubicBezTo>
                <a:cubicBezTo>
                  <a:pt x="3649" y="120"/>
                  <a:pt x="3256" y="1"/>
                  <a:pt x="2842" y="1"/>
                </a:cubicBezTo>
                <a:close/>
              </a:path>
            </a:pathLst>
          </a:custGeom>
          <a:solidFill>
            <a:srgbClr val="FFFFFF">
              <a:alpha val="22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2"/>
          <p:cNvSpPr/>
          <p:nvPr/>
        </p:nvSpPr>
        <p:spPr>
          <a:xfrm>
            <a:off x="4421169" y="2695180"/>
            <a:ext cx="112507" cy="416760"/>
          </a:xfrm>
          <a:custGeom>
            <a:avLst/>
            <a:gdLst/>
            <a:ahLst/>
            <a:cxnLst/>
            <a:rect l="l" t="t" r="r" b="b"/>
            <a:pathLst>
              <a:path w="788" h="2919" extrusionOk="0">
                <a:moveTo>
                  <a:pt x="41" y="1"/>
                </a:moveTo>
                <a:lnTo>
                  <a:pt x="0" y="8"/>
                </a:lnTo>
                <a:lnTo>
                  <a:pt x="747" y="2919"/>
                </a:lnTo>
                <a:lnTo>
                  <a:pt x="787" y="2908"/>
                </a:lnTo>
                <a:lnTo>
                  <a:pt x="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32"/>
          <p:cNvSpPr/>
          <p:nvPr/>
        </p:nvSpPr>
        <p:spPr>
          <a:xfrm>
            <a:off x="4608206" y="2694751"/>
            <a:ext cx="102655" cy="419330"/>
          </a:xfrm>
          <a:custGeom>
            <a:avLst/>
            <a:gdLst/>
            <a:ahLst/>
            <a:cxnLst/>
            <a:rect l="l" t="t" r="r" b="b"/>
            <a:pathLst>
              <a:path w="719" h="2937" extrusionOk="0">
                <a:moveTo>
                  <a:pt x="678" y="0"/>
                </a:moveTo>
                <a:lnTo>
                  <a:pt x="1" y="2929"/>
                </a:lnTo>
                <a:lnTo>
                  <a:pt x="41" y="2937"/>
                </a:lnTo>
                <a:lnTo>
                  <a:pt x="719" y="11"/>
                </a:lnTo>
                <a:lnTo>
                  <a:pt x="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2"/>
          <p:cNvSpPr/>
          <p:nvPr/>
        </p:nvSpPr>
        <p:spPr>
          <a:xfrm>
            <a:off x="4381478" y="2670194"/>
            <a:ext cx="108795" cy="108795"/>
          </a:xfrm>
          <a:custGeom>
            <a:avLst/>
            <a:gdLst/>
            <a:ahLst/>
            <a:cxnLst/>
            <a:rect l="l" t="t" r="r" b="b"/>
            <a:pathLst>
              <a:path w="762" h="762" extrusionOk="0">
                <a:moveTo>
                  <a:pt x="381" y="0"/>
                </a:moveTo>
                <a:cubicBezTo>
                  <a:pt x="172" y="0"/>
                  <a:pt x="0" y="169"/>
                  <a:pt x="0" y="381"/>
                </a:cubicBezTo>
                <a:cubicBezTo>
                  <a:pt x="0" y="590"/>
                  <a:pt x="172" y="762"/>
                  <a:pt x="381" y="762"/>
                </a:cubicBezTo>
                <a:cubicBezTo>
                  <a:pt x="593" y="762"/>
                  <a:pt x="762" y="590"/>
                  <a:pt x="762" y="381"/>
                </a:cubicBezTo>
                <a:cubicBezTo>
                  <a:pt x="762" y="169"/>
                  <a:pt x="593" y="0"/>
                  <a:pt x="3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2"/>
          <p:cNvSpPr/>
          <p:nvPr/>
        </p:nvSpPr>
        <p:spPr>
          <a:xfrm>
            <a:off x="4648469" y="2670194"/>
            <a:ext cx="108937" cy="108795"/>
          </a:xfrm>
          <a:custGeom>
            <a:avLst/>
            <a:gdLst/>
            <a:ahLst/>
            <a:cxnLst/>
            <a:rect l="l" t="t" r="r" b="b"/>
            <a:pathLst>
              <a:path w="763" h="762" extrusionOk="0">
                <a:moveTo>
                  <a:pt x="382" y="0"/>
                </a:moveTo>
                <a:cubicBezTo>
                  <a:pt x="173" y="0"/>
                  <a:pt x="1" y="169"/>
                  <a:pt x="1" y="381"/>
                </a:cubicBezTo>
                <a:cubicBezTo>
                  <a:pt x="1" y="590"/>
                  <a:pt x="173" y="762"/>
                  <a:pt x="382" y="762"/>
                </a:cubicBezTo>
                <a:cubicBezTo>
                  <a:pt x="590" y="762"/>
                  <a:pt x="762" y="590"/>
                  <a:pt x="762" y="381"/>
                </a:cubicBezTo>
                <a:cubicBezTo>
                  <a:pt x="762" y="169"/>
                  <a:pt x="590" y="0"/>
                  <a:pt x="3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32"/>
          <p:cNvSpPr/>
          <p:nvPr/>
        </p:nvSpPr>
        <p:spPr>
          <a:xfrm>
            <a:off x="4252836" y="2362798"/>
            <a:ext cx="314819" cy="265133"/>
          </a:xfrm>
          <a:custGeom>
            <a:avLst/>
            <a:gdLst/>
            <a:ahLst/>
            <a:cxnLst/>
            <a:rect l="l" t="t" r="r" b="b"/>
            <a:pathLst>
              <a:path w="2205" h="1857" extrusionOk="0">
                <a:moveTo>
                  <a:pt x="2065" y="0"/>
                </a:moveTo>
                <a:cubicBezTo>
                  <a:pt x="1809" y="11"/>
                  <a:pt x="938" y="107"/>
                  <a:pt x="388" y="839"/>
                </a:cubicBezTo>
                <a:cubicBezTo>
                  <a:pt x="191" y="1102"/>
                  <a:pt x="63" y="1410"/>
                  <a:pt x="11" y="1736"/>
                </a:cubicBezTo>
                <a:cubicBezTo>
                  <a:pt x="0" y="1791"/>
                  <a:pt x="41" y="1846"/>
                  <a:pt x="99" y="1857"/>
                </a:cubicBezTo>
                <a:lnTo>
                  <a:pt x="114" y="1857"/>
                </a:lnTo>
                <a:cubicBezTo>
                  <a:pt x="165" y="1857"/>
                  <a:pt x="209" y="1820"/>
                  <a:pt x="216" y="1769"/>
                </a:cubicBezTo>
                <a:cubicBezTo>
                  <a:pt x="264" y="1476"/>
                  <a:pt x="377" y="1201"/>
                  <a:pt x="553" y="967"/>
                </a:cubicBezTo>
                <a:cubicBezTo>
                  <a:pt x="1047" y="304"/>
                  <a:pt x="1842" y="220"/>
                  <a:pt x="2073" y="209"/>
                </a:cubicBezTo>
                <a:cubicBezTo>
                  <a:pt x="2204" y="195"/>
                  <a:pt x="2197" y="0"/>
                  <a:pt x="20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32"/>
          <p:cNvSpPr/>
          <p:nvPr/>
        </p:nvSpPr>
        <p:spPr>
          <a:xfrm>
            <a:off x="4605636" y="2346093"/>
            <a:ext cx="62964" cy="62821"/>
          </a:xfrm>
          <a:custGeom>
            <a:avLst/>
            <a:gdLst/>
            <a:ahLst/>
            <a:cxnLst/>
            <a:rect l="l" t="t" r="r" b="b"/>
            <a:pathLst>
              <a:path w="441" h="440" extrusionOk="0">
                <a:moveTo>
                  <a:pt x="220" y="0"/>
                </a:moveTo>
                <a:cubicBezTo>
                  <a:pt x="100" y="0"/>
                  <a:pt x="1" y="99"/>
                  <a:pt x="1" y="220"/>
                </a:cubicBezTo>
                <a:cubicBezTo>
                  <a:pt x="1" y="341"/>
                  <a:pt x="100" y="440"/>
                  <a:pt x="220" y="440"/>
                </a:cubicBezTo>
                <a:cubicBezTo>
                  <a:pt x="341" y="440"/>
                  <a:pt x="440" y="341"/>
                  <a:pt x="440" y="220"/>
                </a:cubicBezTo>
                <a:cubicBezTo>
                  <a:pt x="440" y="99"/>
                  <a:pt x="341" y="0"/>
                  <a:pt x="2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32"/>
          <p:cNvSpPr/>
          <p:nvPr/>
        </p:nvSpPr>
        <p:spPr>
          <a:xfrm>
            <a:off x="3722280" y="2017852"/>
            <a:ext cx="1637772" cy="1576236"/>
          </a:xfrm>
          <a:custGeom>
            <a:avLst/>
            <a:gdLst/>
            <a:ahLst/>
            <a:cxnLst/>
            <a:rect l="l" t="t" r="r" b="b"/>
            <a:pathLst>
              <a:path w="11471" h="11040" extrusionOk="0">
                <a:moveTo>
                  <a:pt x="5956" y="585"/>
                </a:moveTo>
                <a:cubicBezTo>
                  <a:pt x="6591" y="585"/>
                  <a:pt x="7232" y="707"/>
                  <a:pt x="7843" y="959"/>
                </a:cubicBezTo>
                <a:cubicBezTo>
                  <a:pt x="9684" y="1725"/>
                  <a:pt x="10889" y="3522"/>
                  <a:pt x="10885" y="5521"/>
                </a:cubicBezTo>
                <a:cubicBezTo>
                  <a:pt x="10885" y="8245"/>
                  <a:pt x="8677" y="10453"/>
                  <a:pt x="5953" y="10453"/>
                </a:cubicBezTo>
                <a:cubicBezTo>
                  <a:pt x="3958" y="10453"/>
                  <a:pt x="2157" y="9252"/>
                  <a:pt x="1395" y="7407"/>
                </a:cubicBezTo>
                <a:cubicBezTo>
                  <a:pt x="630" y="5565"/>
                  <a:pt x="1051" y="3442"/>
                  <a:pt x="2464" y="2032"/>
                </a:cubicBezTo>
                <a:cubicBezTo>
                  <a:pt x="3408" y="1086"/>
                  <a:pt x="4671" y="585"/>
                  <a:pt x="5956" y="585"/>
                </a:cubicBezTo>
                <a:close/>
                <a:moveTo>
                  <a:pt x="5953" y="0"/>
                </a:moveTo>
                <a:cubicBezTo>
                  <a:pt x="3720" y="0"/>
                  <a:pt x="1706" y="1344"/>
                  <a:pt x="853" y="3409"/>
                </a:cubicBezTo>
                <a:cubicBezTo>
                  <a:pt x="0" y="5470"/>
                  <a:pt x="473" y="7842"/>
                  <a:pt x="2051" y="9424"/>
                </a:cubicBezTo>
                <a:cubicBezTo>
                  <a:pt x="3105" y="10479"/>
                  <a:pt x="4515" y="11039"/>
                  <a:pt x="5951" y="11039"/>
                </a:cubicBezTo>
                <a:cubicBezTo>
                  <a:pt x="6663" y="11039"/>
                  <a:pt x="7381" y="10901"/>
                  <a:pt x="8066" y="10617"/>
                </a:cubicBezTo>
                <a:cubicBezTo>
                  <a:pt x="10127" y="9764"/>
                  <a:pt x="11471" y="7751"/>
                  <a:pt x="11471" y="5521"/>
                </a:cubicBezTo>
                <a:cubicBezTo>
                  <a:pt x="11471" y="2471"/>
                  <a:pt x="8999" y="0"/>
                  <a:pt x="595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32"/>
          <p:cNvSpPr/>
          <p:nvPr/>
        </p:nvSpPr>
        <p:spPr>
          <a:xfrm>
            <a:off x="457200" y="1540200"/>
            <a:ext cx="2172600" cy="1055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32"/>
          <p:cNvSpPr/>
          <p:nvPr/>
        </p:nvSpPr>
        <p:spPr>
          <a:xfrm>
            <a:off x="457200" y="3054530"/>
            <a:ext cx="2172600" cy="1055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32"/>
          <p:cNvSpPr/>
          <p:nvPr/>
        </p:nvSpPr>
        <p:spPr>
          <a:xfrm>
            <a:off x="6514200" y="1540200"/>
            <a:ext cx="2172600" cy="1055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32"/>
          <p:cNvSpPr/>
          <p:nvPr/>
        </p:nvSpPr>
        <p:spPr>
          <a:xfrm>
            <a:off x="6514200" y="3054527"/>
            <a:ext cx="2172600" cy="1055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32"/>
          <p:cNvSpPr/>
          <p:nvPr/>
        </p:nvSpPr>
        <p:spPr>
          <a:xfrm>
            <a:off x="685800" y="1693350"/>
            <a:ext cx="17625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1" name="Google Shape;1601;p32"/>
          <p:cNvSpPr txBox="1"/>
          <p:nvPr/>
        </p:nvSpPr>
        <p:spPr>
          <a:xfrm>
            <a:off x="685800" y="3207675"/>
            <a:ext cx="17979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the most beautiful name and is the second planet</a:t>
            </a:r>
            <a:endParaRPr/>
          </a:p>
        </p:txBody>
      </p:sp>
      <p:sp>
        <p:nvSpPr>
          <p:cNvPr id="1602" name="Google Shape;1602;p32"/>
          <p:cNvSpPr txBox="1"/>
          <p:nvPr/>
        </p:nvSpPr>
        <p:spPr>
          <a:xfrm>
            <a:off x="6634075" y="1693350"/>
            <a:ext cx="17625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helium. It’s the ringed one </a:t>
            </a:r>
            <a:endParaRPr/>
          </a:p>
        </p:txBody>
      </p:sp>
      <p:sp>
        <p:nvSpPr>
          <p:cNvPr id="1603" name="Google Shape;1603;p32"/>
          <p:cNvSpPr txBox="1"/>
          <p:nvPr/>
        </p:nvSpPr>
        <p:spPr>
          <a:xfrm>
            <a:off x="6669700" y="3207700"/>
            <a:ext cx="17625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320" y="137160"/>
            <a:ext cx="123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I. Mở đầu.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92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33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609" name="Google Shape;1609;p33"/>
          <p:cNvGrpSpPr/>
          <p:nvPr/>
        </p:nvGrpSpPr>
        <p:grpSpPr>
          <a:xfrm>
            <a:off x="3604139" y="1509826"/>
            <a:ext cx="1949540" cy="2943399"/>
            <a:chOff x="3636652" y="1448301"/>
            <a:chExt cx="1949540" cy="2943399"/>
          </a:xfrm>
        </p:grpSpPr>
        <p:sp>
          <p:nvSpPr>
            <p:cNvPr id="1610" name="Google Shape;1610;p33"/>
            <p:cNvSpPr/>
            <p:nvPr/>
          </p:nvSpPr>
          <p:spPr>
            <a:xfrm>
              <a:off x="3636652" y="1448301"/>
              <a:ext cx="1949540" cy="2157355"/>
            </a:xfrm>
            <a:custGeom>
              <a:avLst/>
              <a:gdLst/>
              <a:ahLst/>
              <a:cxnLst/>
              <a:rect l="l" t="t" r="r" b="b"/>
              <a:pathLst>
                <a:path w="8246" h="9125" extrusionOk="0">
                  <a:moveTo>
                    <a:pt x="3958" y="0"/>
                  </a:moveTo>
                  <a:cubicBezTo>
                    <a:pt x="2685" y="0"/>
                    <a:pt x="1489" y="644"/>
                    <a:pt x="795" y="1726"/>
                  </a:cubicBezTo>
                  <a:cubicBezTo>
                    <a:pt x="52" y="2879"/>
                    <a:pt x="0" y="4343"/>
                    <a:pt x="656" y="5548"/>
                  </a:cubicBezTo>
                  <a:cubicBezTo>
                    <a:pt x="663" y="5559"/>
                    <a:pt x="810" y="5808"/>
                    <a:pt x="901" y="5936"/>
                  </a:cubicBezTo>
                  <a:cubicBezTo>
                    <a:pt x="1311" y="6617"/>
                    <a:pt x="1996" y="7935"/>
                    <a:pt x="1996" y="9125"/>
                  </a:cubicBezTo>
                  <a:lnTo>
                    <a:pt x="2179" y="9125"/>
                  </a:lnTo>
                  <a:cubicBezTo>
                    <a:pt x="2179" y="7887"/>
                    <a:pt x="1476" y="6533"/>
                    <a:pt x="1058" y="5837"/>
                  </a:cubicBezTo>
                  <a:lnTo>
                    <a:pt x="1051" y="5833"/>
                  </a:lnTo>
                  <a:cubicBezTo>
                    <a:pt x="967" y="5713"/>
                    <a:pt x="813" y="5456"/>
                    <a:pt x="813" y="5456"/>
                  </a:cubicBezTo>
                  <a:cubicBezTo>
                    <a:pt x="513" y="4900"/>
                    <a:pt x="367" y="4274"/>
                    <a:pt x="385" y="3644"/>
                  </a:cubicBezTo>
                  <a:cubicBezTo>
                    <a:pt x="451" y="1658"/>
                    <a:pt x="2095" y="196"/>
                    <a:pt x="3945" y="196"/>
                  </a:cubicBezTo>
                  <a:cubicBezTo>
                    <a:pt x="4333" y="196"/>
                    <a:pt x="4729" y="260"/>
                    <a:pt x="5122" y="397"/>
                  </a:cubicBezTo>
                  <a:cubicBezTo>
                    <a:pt x="7389" y="1184"/>
                    <a:pt x="8245" y="3948"/>
                    <a:pt x="6818" y="5881"/>
                  </a:cubicBezTo>
                  <a:lnTo>
                    <a:pt x="6814" y="5888"/>
                  </a:lnTo>
                  <a:cubicBezTo>
                    <a:pt x="6404" y="6573"/>
                    <a:pt x="5723" y="7906"/>
                    <a:pt x="5723" y="9125"/>
                  </a:cubicBezTo>
                  <a:lnTo>
                    <a:pt x="5906" y="9125"/>
                  </a:lnTo>
                  <a:cubicBezTo>
                    <a:pt x="5906" y="7953"/>
                    <a:pt x="6572" y="6657"/>
                    <a:pt x="6968" y="5987"/>
                  </a:cubicBezTo>
                  <a:cubicBezTo>
                    <a:pt x="7784" y="4885"/>
                    <a:pt x="7934" y="3424"/>
                    <a:pt x="7359" y="2183"/>
                  </a:cubicBezTo>
                  <a:cubicBezTo>
                    <a:pt x="6785" y="938"/>
                    <a:pt x="5576" y="104"/>
                    <a:pt x="4211" y="9"/>
                  </a:cubicBezTo>
                  <a:cubicBezTo>
                    <a:pt x="4126" y="3"/>
                    <a:pt x="4042" y="0"/>
                    <a:pt x="39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023441" y="3583913"/>
              <a:ext cx="1083288" cy="246825"/>
            </a:xfrm>
            <a:custGeom>
              <a:avLst/>
              <a:gdLst/>
              <a:ahLst/>
              <a:cxnLst/>
              <a:rect l="l" t="t" r="r" b="b"/>
              <a:pathLst>
                <a:path w="4582" h="1044" extrusionOk="0">
                  <a:moveTo>
                    <a:pt x="4058" y="183"/>
                  </a:moveTo>
                  <a:cubicBezTo>
                    <a:pt x="4244" y="183"/>
                    <a:pt x="4398" y="333"/>
                    <a:pt x="4398" y="520"/>
                  </a:cubicBezTo>
                  <a:cubicBezTo>
                    <a:pt x="4398" y="707"/>
                    <a:pt x="4244" y="861"/>
                    <a:pt x="4058" y="861"/>
                  </a:cubicBezTo>
                  <a:lnTo>
                    <a:pt x="525" y="861"/>
                  </a:lnTo>
                  <a:cubicBezTo>
                    <a:pt x="334" y="861"/>
                    <a:pt x="184" y="707"/>
                    <a:pt x="184" y="520"/>
                  </a:cubicBezTo>
                  <a:cubicBezTo>
                    <a:pt x="184" y="333"/>
                    <a:pt x="334" y="183"/>
                    <a:pt x="525" y="183"/>
                  </a:cubicBezTo>
                  <a:close/>
                  <a:moveTo>
                    <a:pt x="525" y="0"/>
                  </a:moveTo>
                  <a:cubicBezTo>
                    <a:pt x="235" y="0"/>
                    <a:pt x="1" y="231"/>
                    <a:pt x="1" y="520"/>
                  </a:cubicBezTo>
                  <a:cubicBezTo>
                    <a:pt x="1" y="809"/>
                    <a:pt x="235" y="1044"/>
                    <a:pt x="525" y="1044"/>
                  </a:cubicBezTo>
                  <a:lnTo>
                    <a:pt x="4058" y="1044"/>
                  </a:lnTo>
                  <a:cubicBezTo>
                    <a:pt x="4347" y="1044"/>
                    <a:pt x="4581" y="809"/>
                    <a:pt x="4581" y="520"/>
                  </a:cubicBezTo>
                  <a:cubicBezTo>
                    <a:pt x="4581" y="231"/>
                    <a:pt x="4347" y="0"/>
                    <a:pt x="40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020131" y="3787237"/>
              <a:ext cx="1083051" cy="247062"/>
            </a:xfrm>
            <a:custGeom>
              <a:avLst/>
              <a:gdLst/>
              <a:ahLst/>
              <a:cxnLst/>
              <a:rect l="l" t="t" r="r" b="b"/>
              <a:pathLst>
                <a:path w="4581" h="1045" extrusionOk="0">
                  <a:moveTo>
                    <a:pt x="525" y="183"/>
                  </a:moveTo>
                  <a:cubicBezTo>
                    <a:pt x="530" y="183"/>
                    <a:pt x="534" y="184"/>
                    <a:pt x="539" y="184"/>
                  </a:cubicBezTo>
                  <a:lnTo>
                    <a:pt x="4072" y="184"/>
                  </a:lnTo>
                  <a:cubicBezTo>
                    <a:pt x="4255" y="191"/>
                    <a:pt x="4401" y="341"/>
                    <a:pt x="4401" y="524"/>
                  </a:cubicBezTo>
                  <a:cubicBezTo>
                    <a:pt x="4401" y="704"/>
                    <a:pt x="4255" y="854"/>
                    <a:pt x="4072" y="861"/>
                  </a:cubicBezTo>
                  <a:lnTo>
                    <a:pt x="539" y="861"/>
                  </a:lnTo>
                  <a:cubicBezTo>
                    <a:pt x="534" y="861"/>
                    <a:pt x="530" y="861"/>
                    <a:pt x="525" y="861"/>
                  </a:cubicBezTo>
                  <a:cubicBezTo>
                    <a:pt x="337" y="861"/>
                    <a:pt x="183" y="710"/>
                    <a:pt x="183" y="524"/>
                  </a:cubicBezTo>
                  <a:cubicBezTo>
                    <a:pt x="183" y="335"/>
                    <a:pt x="337" y="183"/>
                    <a:pt x="525" y="183"/>
                  </a:cubicBezTo>
                  <a:close/>
                  <a:moveTo>
                    <a:pt x="519" y="0"/>
                  </a:moveTo>
                  <a:cubicBezTo>
                    <a:pt x="231" y="0"/>
                    <a:pt x="0" y="234"/>
                    <a:pt x="0" y="524"/>
                  </a:cubicBezTo>
                  <a:cubicBezTo>
                    <a:pt x="0" y="811"/>
                    <a:pt x="231" y="1044"/>
                    <a:pt x="519" y="1044"/>
                  </a:cubicBezTo>
                  <a:cubicBezTo>
                    <a:pt x="525" y="1044"/>
                    <a:pt x="532" y="1044"/>
                    <a:pt x="539" y="1044"/>
                  </a:cubicBezTo>
                  <a:lnTo>
                    <a:pt x="4072" y="1044"/>
                  </a:lnTo>
                  <a:cubicBezTo>
                    <a:pt x="4354" y="1037"/>
                    <a:pt x="4580" y="806"/>
                    <a:pt x="4580" y="524"/>
                  </a:cubicBezTo>
                  <a:cubicBezTo>
                    <a:pt x="4580" y="239"/>
                    <a:pt x="4354" y="8"/>
                    <a:pt x="4072" y="1"/>
                  </a:cubicBezTo>
                  <a:lnTo>
                    <a:pt x="539" y="1"/>
                  </a:lnTo>
                  <a:cubicBezTo>
                    <a:pt x="532" y="0"/>
                    <a:pt x="525" y="0"/>
                    <a:pt x="51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023441" y="3990798"/>
              <a:ext cx="1083288" cy="247771"/>
            </a:xfrm>
            <a:custGeom>
              <a:avLst/>
              <a:gdLst/>
              <a:ahLst/>
              <a:cxnLst/>
              <a:rect l="l" t="t" r="r" b="b"/>
              <a:pathLst>
                <a:path w="4582" h="1048" extrusionOk="0">
                  <a:moveTo>
                    <a:pt x="4058" y="183"/>
                  </a:moveTo>
                  <a:cubicBezTo>
                    <a:pt x="4244" y="183"/>
                    <a:pt x="4398" y="337"/>
                    <a:pt x="4398" y="524"/>
                  </a:cubicBezTo>
                  <a:cubicBezTo>
                    <a:pt x="4398" y="710"/>
                    <a:pt x="4244" y="860"/>
                    <a:pt x="4058" y="864"/>
                  </a:cubicBezTo>
                  <a:lnTo>
                    <a:pt x="525" y="864"/>
                  </a:lnTo>
                  <a:cubicBezTo>
                    <a:pt x="334" y="864"/>
                    <a:pt x="184" y="710"/>
                    <a:pt x="184" y="524"/>
                  </a:cubicBezTo>
                  <a:cubicBezTo>
                    <a:pt x="184" y="337"/>
                    <a:pt x="334" y="183"/>
                    <a:pt x="525" y="183"/>
                  </a:cubicBezTo>
                  <a:close/>
                  <a:moveTo>
                    <a:pt x="525" y="0"/>
                  </a:moveTo>
                  <a:cubicBezTo>
                    <a:pt x="235" y="0"/>
                    <a:pt x="1" y="234"/>
                    <a:pt x="1" y="524"/>
                  </a:cubicBezTo>
                  <a:cubicBezTo>
                    <a:pt x="1" y="813"/>
                    <a:pt x="235" y="1047"/>
                    <a:pt x="525" y="1047"/>
                  </a:cubicBezTo>
                  <a:lnTo>
                    <a:pt x="4058" y="1047"/>
                  </a:lnTo>
                  <a:cubicBezTo>
                    <a:pt x="4347" y="1043"/>
                    <a:pt x="4581" y="813"/>
                    <a:pt x="4581" y="524"/>
                  </a:cubicBezTo>
                  <a:cubicBezTo>
                    <a:pt x="4581" y="234"/>
                    <a:pt x="4347" y="0"/>
                    <a:pt x="40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354671" y="4277035"/>
              <a:ext cx="419650" cy="114665"/>
            </a:xfrm>
            <a:custGeom>
              <a:avLst/>
              <a:gdLst/>
              <a:ahLst/>
              <a:cxnLst/>
              <a:rect l="l" t="t" r="r" b="b"/>
              <a:pathLst>
                <a:path w="1775" h="485" extrusionOk="0">
                  <a:moveTo>
                    <a:pt x="131" y="1"/>
                  </a:moveTo>
                  <a:cubicBezTo>
                    <a:pt x="58" y="1"/>
                    <a:pt x="0" y="99"/>
                    <a:pt x="72" y="162"/>
                  </a:cubicBezTo>
                  <a:cubicBezTo>
                    <a:pt x="299" y="367"/>
                    <a:pt x="595" y="484"/>
                    <a:pt x="903" y="484"/>
                  </a:cubicBezTo>
                  <a:cubicBezTo>
                    <a:pt x="1258" y="484"/>
                    <a:pt x="1503" y="385"/>
                    <a:pt x="1716" y="155"/>
                  </a:cubicBezTo>
                  <a:cubicBezTo>
                    <a:pt x="1774" y="88"/>
                    <a:pt x="1714" y="2"/>
                    <a:pt x="1645" y="2"/>
                  </a:cubicBezTo>
                  <a:cubicBezTo>
                    <a:pt x="1623" y="2"/>
                    <a:pt x="1600" y="10"/>
                    <a:pt x="1580" y="30"/>
                  </a:cubicBezTo>
                  <a:cubicBezTo>
                    <a:pt x="1430" y="191"/>
                    <a:pt x="1258" y="301"/>
                    <a:pt x="903" y="301"/>
                  </a:cubicBezTo>
                  <a:cubicBezTo>
                    <a:pt x="639" y="301"/>
                    <a:pt x="387" y="202"/>
                    <a:pt x="193" y="27"/>
                  </a:cubicBezTo>
                  <a:cubicBezTo>
                    <a:pt x="173" y="8"/>
                    <a:pt x="151" y="1"/>
                    <a:pt x="13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3866929" y="1663683"/>
              <a:ext cx="1357538" cy="1305761"/>
            </a:xfrm>
            <a:custGeom>
              <a:avLst/>
              <a:gdLst/>
              <a:ahLst/>
              <a:cxnLst/>
              <a:rect l="l" t="t" r="r" b="b"/>
              <a:pathLst>
                <a:path w="5742" h="5523" extrusionOk="0">
                  <a:moveTo>
                    <a:pt x="2981" y="397"/>
                  </a:moveTo>
                  <a:cubicBezTo>
                    <a:pt x="4284" y="401"/>
                    <a:pt x="5346" y="1459"/>
                    <a:pt x="5346" y="2766"/>
                  </a:cubicBezTo>
                  <a:cubicBezTo>
                    <a:pt x="5346" y="3722"/>
                    <a:pt x="4771" y="4586"/>
                    <a:pt x="3885" y="4952"/>
                  </a:cubicBezTo>
                  <a:cubicBezTo>
                    <a:pt x="3594" y="5073"/>
                    <a:pt x="3288" y="5131"/>
                    <a:pt x="2984" y="5131"/>
                  </a:cubicBezTo>
                  <a:cubicBezTo>
                    <a:pt x="2368" y="5131"/>
                    <a:pt x="1761" y="4889"/>
                    <a:pt x="1307" y="4436"/>
                  </a:cubicBezTo>
                  <a:cubicBezTo>
                    <a:pt x="630" y="3762"/>
                    <a:pt x="429" y="2744"/>
                    <a:pt x="795" y="1858"/>
                  </a:cubicBezTo>
                  <a:cubicBezTo>
                    <a:pt x="1161" y="976"/>
                    <a:pt x="2021" y="397"/>
                    <a:pt x="2981" y="397"/>
                  </a:cubicBezTo>
                  <a:close/>
                  <a:moveTo>
                    <a:pt x="2982" y="0"/>
                  </a:moveTo>
                  <a:cubicBezTo>
                    <a:pt x="2263" y="0"/>
                    <a:pt x="1555" y="282"/>
                    <a:pt x="1025" y="811"/>
                  </a:cubicBezTo>
                  <a:cubicBezTo>
                    <a:pt x="238" y="1598"/>
                    <a:pt x="0" y="2788"/>
                    <a:pt x="429" y="3820"/>
                  </a:cubicBezTo>
                  <a:cubicBezTo>
                    <a:pt x="857" y="4849"/>
                    <a:pt x="1864" y="5523"/>
                    <a:pt x="2981" y="5523"/>
                  </a:cubicBezTo>
                  <a:cubicBezTo>
                    <a:pt x="4504" y="5523"/>
                    <a:pt x="5741" y="4285"/>
                    <a:pt x="5741" y="2762"/>
                  </a:cubicBezTo>
                  <a:cubicBezTo>
                    <a:pt x="5741" y="1646"/>
                    <a:pt x="5067" y="639"/>
                    <a:pt x="4035" y="211"/>
                  </a:cubicBezTo>
                  <a:cubicBezTo>
                    <a:pt x="3695" y="69"/>
                    <a:pt x="3337" y="0"/>
                    <a:pt x="2982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3910194" y="1663919"/>
              <a:ext cx="661510" cy="1305761"/>
            </a:xfrm>
            <a:custGeom>
              <a:avLst/>
              <a:gdLst/>
              <a:ahLst/>
              <a:cxnLst/>
              <a:rect l="l" t="t" r="r" b="b"/>
              <a:pathLst>
                <a:path w="2798" h="5523" extrusionOk="0">
                  <a:moveTo>
                    <a:pt x="2757" y="1"/>
                  </a:moveTo>
                  <a:cubicBezTo>
                    <a:pt x="1234" y="1"/>
                    <a:pt x="0" y="1237"/>
                    <a:pt x="0" y="2761"/>
                  </a:cubicBezTo>
                  <a:cubicBezTo>
                    <a:pt x="0" y="4286"/>
                    <a:pt x="1234" y="5522"/>
                    <a:pt x="2757" y="5522"/>
                  </a:cubicBezTo>
                  <a:cubicBezTo>
                    <a:pt x="2771" y="5522"/>
                    <a:pt x="2784" y="5522"/>
                    <a:pt x="2798" y="5522"/>
                  </a:cubicBezTo>
                  <a:lnTo>
                    <a:pt x="2798" y="5130"/>
                  </a:lnTo>
                  <a:cubicBezTo>
                    <a:pt x="1490" y="5130"/>
                    <a:pt x="432" y="4068"/>
                    <a:pt x="432" y="2765"/>
                  </a:cubicBezTo>
                  <a:cubicBezTo>
                    <a:pt x="432" y="1458"/>
                    <a:pt x="1490" y="396"/>
                    <a:pt x="2798" y="396"/>
                  </a:cubicBezTo>
                  <a:lnTo>
                    <a:pt x="2798" y="1"/>
                  </a:lnTo>
                  <a:cubicBezTo>
                    <a:pt x="2784" y="1"/>
                    <a:pt x="2771" y="1"/>
                    <a:pt x="2757" y="1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3975920" y="1764635"/>
              <a:ext cx="1147122" cy="1103620"/>
            </a:xfrm>
            <a:custGeom>
              <a:avLst/>
              <a:gdLst/>
              <a:ahLst/>
              <a:cxnLst/>
              <a:rect l="l" t="t" r="r" b="b"/>
              <a:pathLst>
                <a:path w="4852" h="4668" extrusionOk="0">
                  <a:moveTo>
                    <a:pt x="2520" y="399"/>
                  </a:moveTo>
                  <a:cubicBezTo>
                    <a:pt x="3589" y="399"/>
                    <a:pt x="4456" y="1266"/>
                    <a:pt x="4456" y="2335"/>
                  </a:cubicBezTo>
                  <a:cubicBezTo>
                    <a:pt x="4456" y="3119"/>
                    <a:pt x="3984" y="3825"/>
                    <a:pt x="3259" y="4126"/>
                  </a:cubicBezTo>
                  <a:cubicBezTo>
                    <a:pt x="3020" y="4225"/>
                    <a:pt x="2768" y="4274"/>
                    <a:pt x="2519" y="4274"/>
                  </a:cubicBezTo>
                  <a:cubicBezTo>
                    <a:pt x="2015" y="4274"/>
                    <a:pt x="1519" y="4077"/>
                    <a:pt x="1147" y="3705"/>
                  </a:cubicBezTo>
                  <a:cubicBezTo>
                    <a:pt x="594" y="3152"/>
                    <a:pt x="429" y="2317"/>
                    <a:pt x="729" y="1596"/>
                  </a:cubicBezTo>
                  <a:cubicBezTo>
                    <a:pt x="1029" y="871"/>
                    <a:pt x="1736" y="399"/>
                    <a:pt x="2520" y="399"/>
                  </a:cubicBezTo>
                  <a:close/>
                  <a:moveTo>
                    <a:pt x="2520" y="1"/>
                  </a:moveTo>
                  <a:cubicBezTo>
                    <a:pt x="1912" y="1"/>
                    <a:pt x="1314" y="238"/>
                    <a:pt x="868" y="684"/>
                  </a:cubicBezTo>
                  <a:cubicBezTo>
                    <a:pt x="202" y="1351"/>
                    <a:pt x="1" y="2357"/>
                    <a:pt x="363" y="3229"/>
                  </a:cubicBezTo>
                  <a:cubicBezTo>
                    <a:pt x="722" y="4100"/>
                    <a:pt x="1575" y="4668"/>
                    <a:pt x="2520" y="4668"/>
                  </a:cubicBezTo>
                  <a:cubicBezTo>
                    <a:pt x="3808" y="4668"/>
                    <a:pt x="4852" y="3624"/>
                    <a:pt x="4852" y="2335"/>
                  </a:cubicBezTo>
                  <a:cubicBezTo>
                    <a:pt x="4852" y="1391"/>
                    <a:pt x="4284" y="541"/>
                    <a:pt x="3413" y="179"/>
                  </a:cubicBezTo>
                  <a:cubicBezTo>
                    <a:pt x="3124" y="59"/>
                    <a:pt x="2821" y="1"/>
                    <a:pt x="2520" y="1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939747" y="1764635"/>
              <a:ext cx="922757" cy="1103620"/>
            </a:xfrm>
            <a:custGeom>
              <a:avLst/>
              <a:gdLst/>
              <a:ahLst/>
              <a:cxnLst/>
              <a:rect l="l" t="t" r="r" b="b"/>
              <a:pathLst>
                <a:path w="3903" h="4668" extrusionOk="0">
                  <a:moveTo>
                    <a:pt x="2673" y="0"/>
                  </a:moveTo>
                  <a:cubicBezTo>
                    <a:pt x="1678" y="0"/>
                    <a:pt x="726" y="642"/>
                    <a:pt x="425" y="1695"/>
                  </a:cubicBezTo>
                  <a:cubicBezTo>
                    <a:pt x="0" y="3183"/>
                    <a:pt x="1117" y="4668"/>
                    <a:pt x="2667" y="4668"/>
                  </a:cubicBezTo>
                  <a:cubicBezTo>
                    <a:pt x="2669" y="4668"/>
                    <a:pt x="2671" y="4668"/>
                    <a:pt x="2673" y="4668"/>
                  </a:cubicBezTo>
                  <a:lnTo>
                    <a:pt x="2673" y="4272"/>
                  </a:lnTo>
                  <a:cubicBezTo>
                    <a:pt x="1384" y="4272"/>
                    <a:pt x="454" y="3042"/>
                    <a:pt x="809" y="1804"/>
                  </a:cubicBezTo>
                  <a:cubicBezTo>
                    <a:pt x="1057" y="929"/>
                    <a:pt x="1848" y="396"/>
                    <a:pt x="2676" y="396"/>
                  </a:cubicBezTo>
                  <a:cubicBezTo>
                    <a:pt x="3021" y="396"/>
                    <a:pt x="3373" y="488"/>
                    <a:pt x="3694" y="688"/>
                  </a:cubicBezTo>
                  <a:lnTo>
                    <a:pt x="3903" y="355"/>
                  </a:lnTo>
                  <a:cubicBezTo>
                    <a:pt x="3515" y="113"/>
                    <a:pt x="3090" y="0"/>
                    <a:pt x="2673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4085857" y="1867007"/>
              <a:ext cx="935051" cy="900060"/>
            </a:xfrm>
            <a:custGeom>
              <a:avLst/>
              <a:gdLst/>
              <a:ahLst/>
              <a:cxnLst/>
              <a:rect l="l" t="t" r="r" b="b"/>
              <a:pathLst>
                <a:path w="3955" h="3807" extrusionOk="0">
                  <a:moveTo>
                    <a:pt x="2046" y="398"/>
                  </a:moveTo>
                  <a:cubicBezTo>
                    <a:pt x="2049" y="398"/>
                    <a:pt x="2052" y="398"/>
                    <a:pt x="2055" y="398"/>
                  </a:cubicBezTo>
                  <a:cubicBezTo>
                    <a:pt x="2886" y="398"/>
                    <a:pt x="3559" y="1071"/>
                    <a:pt x="3559" y="1902"/>
                  </a:cubicBezTo>
                  <a:cubicBezTo>
                    <a:pt x="3559" y="2514"/>
                    <a:pt x="3193" y="3063"/>
                    <a:pt x="2629" y="3294"/>
                  </a:cubicBezTo>
                  <a:cubicBezTo>
                    <a:pt x="2442" y="3371"/>
                    <a:pt x="2245" y="3409"/>
                    <a:pt x="2051" y="3409"/>
                  </a:cubicBezTo>
                  <a:cubicBezTo>
                    <a:pt x="1659" y="3409"/>
                    <a:pt x="1275" y="3256"/>
                    <a:pt x="989" y="2968"/>
                  </a:cubicBezTo>
                  <a:cubicBezTo>
                    <a:pt x="557" y="2536"/>
                    <a:pt x="429" y="1888"/>
                    <a:pt x="660" y="1328"/>
                  </a:cubicBezTo>
                  <a:cubicBezTo>
                    <a:pt x="893" y="767"/>
                    <a:pt x="1438" y="398"/>
                    <a:pt x="2046" y="398"/>
                  </a:cubicBezTo>
                  <a:close/>
                  <a:moveTo>
                    <a:pt x="2054" y="1"/>
                  </a:moveTo>
                  <a:cubicBezTo>
                    <a:pt x="1558" y="1"/>
                    <a:pt x="1072" y="194"/>
                    <a:pt x="707" y="559"/>
                  </a:cubicBezTo>
                  <a:cubicBezTo>
                    <a:pt x="165" y="1101"/>
                    <a:pt x="1" y="1921"/>
                    <a:pt x="297" y="2631"/>
                  </a:cubicBezTo>
                  <a:cubicBezTo>
                    <a:pt x="590" y="3341"/>
                    <a:pt x="1286" y="3802"/>
                    <a:pt x="2055" y="3806"/>
                  </a:cubicBezTo>
                  <a:cubicBezTo>
                    <a:pt x="3105" y="3802"/>
                    <a:pt x="3955" y="2953"/>
                    <a:pt x="3955" y="1902"/>
                  </a:cubicBezTo>
                  <a:cubicBezTo>
                    <a:pt x="3955" y="1134"/>
                    <a:pt x="3493" y="438"/>
                    <a:pt x="2783" y="145"/>
                  </a:cubicBezTo>
                  <a:cubicBezTo>
                    <a:pt x="2547" y="48"/>
                    <a:pt x="2299" y="1"/>
                    <a:pt x="2054" y="1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4085857" y="1867007"/>
              <a:ext cx="935051" cy="900060"/>
            </a:xfrm>
            <a:custGeom>
              <a:avLst/>
              <a:gdLst/>
              <a:ahLst/>
              <a:cxnLst/>
              <a:rect l="l" t="t" r="r" b="b"/>
              <a:pathLst>
                <a:path w="3955" h="3807" extrusionOk="0">
                  <a:moveTo>
                    <a:pt x="2054" y="1"/>
                  </a:moveTo>
                  <a:cubicBezTo>
                    <a:pt x="1558" y="1"/>
                    <a:pt x="1072" y="194"/>
                    <a:pt x="707" y="559"/>
                  </a:cubicBezTo>
                  <a:cubicBezTo>
                    <a:pt x="165" y="1101"/>
                    <a:pt x="1" y="1921"/>
                    <a:pt x="297" y="2631"/>
                  </a:cubicBezTo>
                  <a:cubicBezTo>
                    <a:pt x="590" y="3341"/>
                    <a:pt x="1286" y="3802"/>
                    <a:pt x="2055" y="3806"/>
                  </a:cubicBezTo>
                  <a:lnTo>
                    <a:pt x="2055" y="3411"/>
                  </a:lnTo>
                  <a:cubicBezTo>
                    <a:pt x="1443" y="3411"/>
                    <a:pt x="894" y="3041"/>
                    <a:pt x="660" y="2481"/>
                  </a:cubicBezTo>
                  <a:cubicBezTo>
                    <a:pt x="429" y="1917"/>
                    <a:pt x="557" y="1269"/>
                    <a:pt x="989" y="837"/>
                  </a:cubicBezTo>
                  <a:cubicBezTo>
                    <a:pt x="1275" y="548"/>
                    <a:pt x="1659" y="395"/>
                    <a:pt x="2051" y="395"/>
                  </a:cubicBezTo>
                  <a:cubicBezTo>
                    <a:pt x="2245" y="395"/>
                    <a:pt x="2442" y="433"/>
                    <a:pt x="2629" y="511"/>
                  </a:cubicBezTo>
                  <a:cubicBezTo>
                    <a:pt x="3193" y="742"/>
                    <a:pt x="3559" y="1295"/>
                    <a:pt x="3559" y="1902"/>
                  </a:cubicBezTo>
                  <a:lnTo>
                    <a:pt x="3955" y="1902"/>
                  </a:lnTo>
                  <a:cubicBezTo>
                    <a:pt x="3955" y="1134"/>
                    <a:pt x="3493" y="438"/>
                    <a:pt x="2783" y="145"/>
                  </a:cubicBezTo>
                  <a:cubicBezTo>
                    <a:pt x="2547" y="48"/>
                    <a:pt x="2299" y="1"/>
                    <a:pt x="2054" y="1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1" name="Google Shape;1621;p33"/>
          <p:cNvSpPr/>
          <p:nvPr/>
        </p:nvSpPr>
        <p:spPr>
          <a:xfrm>
            <a:off x="5603331" y="1861947"/>
            <a:ext cx="2695689" cy="328391"/>
          </a:xfrm>
          <a:custGeom>
            <a:avLst/>
            <a:gdLst/>
            <a:ahLst/>
            <a:cxnLst/>
            <a:rect l="l" t="t" r="r" b="b"/>
            <a:pathLst>
              <a:path w="11402" h="1389" fill="none" extrusionOk="0">
                <a:moveTo>
                  <a:pt x="1" y="1389"/>
                </a:moveTo>
                <a:lnTo>
                  <a:pt x="9388" y="1389"/>
                </a:lnTo>
                <a:lnTo>
                  <a:pt x="11402" y="1"/>
                </a:lnTo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33"/>
          <p:cNvSpPr/>
          <p:nvPr/>
        </p:nvSpPr>
        <p:spPr>
          <a:xfrm>
            <a:off x="5561477" y="2740764"/>
            <a:ext cx="2794514" cy="329100"/>
          </a:xfrm>
          <a:custGeom>
            <a:avLst/>
            <a:gdLst/>
            <a:ahLst/>
            <a:cxnLst/>
            <a:rect l="l" t="t" r="r" b="b"/>
            <a:pathLst>
              <a:path w="11820" h="1392" fill="none" extrusionOk="0">
                <a:moveTo>
                  <a:pt x="1" y="1392"/>
                </a:moveTo>
                <a:lnTo>
                  <a:pt x="9802" y="1392"/>
                </a:lnTo>
                <a:lnTo>
                  <a:pt x="11819" y="1"/>
                </a:lnTo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33"/>
          <p:cNvSpPr/>
          <p:nvPr/>
        </p:nvSpPr>
        <p:spPr>
          <a:xfrm>
            <a:off x="5626493" y="3544109"/>
            <a:ext cx="2737300" cy="334301"/>
          </a:xfrm>
          <a:custGeom>
            <a:avLst/>
            <a:gdLst/>
            <a:ahLst/>
            <a:cxnLst/>
            <a:rect l="l" t="t" r="r" b="b"/>
            <a:pathLst>
              <a:path w="11578" h="1414" fill="none" extrusionOk="0">
                <a:moveTo>
                  <a:pt x="0" y="1414"/>
                </a:moveTo>
                <a:lnTo>
                  <a:pt x="9527" y="1414"/>
                </a:lnTo>
                <a:lnTo>
                  <a:pt x="11577" y="1"/>
                </a:lnTo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33"/>
          <p:cNvSpPr/>
          <p:nvPr/>
        </p:nvSpPr>
        <p:spPr>
          <a:xfrm>
            <a:off x="8009652" y="1504475"/>
            <a:ext cx="384659" cy="384659"/>
          </a:xfrm>
          <a:custGeom>
            <a:avLst/>
            <a:gdLst/>
            <a:ahLst/>
            <a:cxnLst/>
            <a:rect l="l" t="t" r="r" b="b"/>
            <a:pathLst>
              <a:path w="1627" h="1627" fill="none" extrusionOk="0">
                <a:moveTo>
                  <a:pt x="1626" y="814"/>
                </a:moveTo>
                <a:cubicBezTo>
                  <a:pt x="1626" y="1260"/>
                  <a:pt x="1260" y="1626"/>
                  <a:pt x="814" y="1626"/>
                </a:cubicBezTo>
                <a:cubicBezTo>
                  <a:pt x="363" y="1626"/>
                  <a:pt x="1" y="1260"/>
                  <a:pt x="1" y="814"/>
                </a:cubicBezTo>
                <a:cubicBezTo>
                  <a:pt x="1" y="363"/>
                  <a:pt x="363" y="1"/>
                  <a:pt x="814" y="1"/>
                </a:cubicBezTo>
                <a:cubicBezTo>
                  <a:pt x="1260" y="1"/>
                  <a:pt x="1626" y="363"/>
                  <a:pt x="1626" y="814"/>
                </a:cubicBezTo>
                <a:close/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33"/>
          <p:cNvSpPr/>
          <p:nvPr/>
        </p:nvSpPr>
        <p:spPr>
          <a:xfrm>
            <a:off x="8065677" y="2383292"/>
            <a:ext cx="384659" cy="384659"/>
          </a:xfrm>
          <a:custGeom>
            <a:avLst/>
            <a:gdLst/>
            <a:ahLst/>
            <a:cxnLst/>
            <a:rect l="l" t="t" r="r" b="b"/>
            <a:pathLst>
              <a:path w="1627" h="1627" fill="none" extrusionOk="0">
                <a:moveTo>
                  <a:pt x="1626" y="813"/>
                </a:moveTo>
                <a:cubicBezTo>
                  <a:pt x="1626" y="1264"/>
                  <a:pt x="1260" y="1626"/>
                  <a:pt x="814" y="1626"/>
                </a:cubicBezTo>
                <a:cubicBezTo>
                  <a:pt x="363" y="1626"/>
                  <a:pt x="1" y="1264"/>
                  <a:pt x="1" y="813"/>
                </a:cubicBezTo>
                <a:cubicBezTo>
                  <a:pt x="1" y="367"/>
                  <a:pt x="363" y="1"/>
                  <a:pt x="814" y="1"/>
                </a:cubicBezTo>
                <a:cubicBezTo>
                  <a:pt x="1260" y="1"/>
                  <a:pt x="1626" y="367"/>
                  <a:pt x="1626" y="813"/>
                </a:cubicBezTo>
                <a:close/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33"/>
          <p:cNvSpPr/>
          <p:nvPr/>
        </p:nvSpPr>
        <p:spPr>
          <a:xfrm>
            <a:off x="8039670" y="3166777"/>
            <a:ext cx="438327" cy="437382"/>
          </a:xfrm>
          <a:custGeom>
            <a:avLst/>
            <a:gdLst/>
            <a:ahLst/>
            <a:cxnLst/>
            <a:rect l="l" t="t" r="r" b="b"/>
            <a:pathLst>
              <a:path w="1854" h="1850" fill="none" extrusionOk="0">
                <a:moveTo>
                  <a:pt x="1670" y="593"/>
                </a:moveTo>
                <a:cubicBezTo>
                  <a:pt x="1853" y="1004"/>
                  <a:pt x="1667" y="1483"/>
                  <a:pt x="1257" y="1666"/>
                </a:cubicBezTo>
                <a:cubicBezTo>
                  <a:pt x="847" y="1849"/>
                  <a:pt x="367" y="1666"/>
                  <a:pt x="184" y="1256"/>
                </a:cubicBezTo>
                <a:cubicBezTo>
                  <a:pt x="1" y="842"/>
                  <a:pt x="188" y="363"/>
                  <a:pt x="598" y="180"/>
                </a:cubicBezTo>
                <a:cubicBezTo>
                  <a:pt x="1008" y="0"/>
                  <a:pt x="1487" y="183"/>
                  <a:pt x="1670" y="593"/>
                </a:cubicBezTo>
                <a:close/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7" name="Google Shape;1627;p33"/>
          <p:cNvGrpSpPr/>
          <p:nvPr/>
        </p:nvGrpSpPr>
        <p:grpSpPr>
          <a:xfrm>
            <a:off x="8085780" y="1600699"/>
            <a:ext cx="210653" cy="175899"/>
            <a:chOff x="7913205" y="1596424"/>
            <a:chExt cx="210653" cy="175899"/>
          </a:xfrm>
        </p:grpSpPr>
        <p:sp>
          <p:nvSpPr>
            <p:cNvPr id="1628" name="Google Shape;1628;p33"/>
            <p:cNvSpPr/>
            <p:nvPr/>
          </p:nvSpPr>
          <p:spPr>
            <a:xfrm>
              <a:off x="7913205" y="1735678"/>
              <a:ext cx="45393" cy="36645"/>
            </a:xfrm>
            <a:custGeom>
              <a:avLst/>
              <a:gdLst/>
              <a:ahLst/>
              <a:cxnLst/>
              <a:rect l="l" t="t" r="r" b="b"/>
              <a:pathLst>
                <a:path w="192" h="155" extrusionOk="0">
                  <a:moveTo>
                    <a:pt x="1" y="1"/>
                  </a:moveTo>
                  <a:lnTo>
                    <a:pt x="1" y="155"/>
                  </a:lnTo>
                  <a:lnTo>
                    <a:pt x="191" y="155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7968765" y="1687211"/>
              <a:ext cx="45157" cy="85112"/>
            </a:xfrm>
            <a:custGeom>
              <a:avLst/>
              <a:gdLst/>
              <a:ahLst/>
              <a:cxnLst/>
              <a:rect l="l" t="t" r="r" b="b"/>
              <a:pathLst>
                <a:path w="191" h="360" extrusionOk="0">
                  <a:moveTo>
                    <a:pt x="0" y="1"/>
                  </a:moveTo>
                  <a:lnTo>
                    <a:pt x="0" y="360"/>
                  </a:lnTo>
                  <a:lnTo>
                    <a:pt x="191" y="36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8023142" y="1636143"/>
              <a:ext cx="45393" cy="136179"/>
            </a:xfrm>
            <a:custGeom>
              <a:avLst/>
              <a:gdLst/>
              <a:ahLst/>
              <a:cxnLst/>
              <a:rect l="l" t="t" r="r" b="b"/>
              <a:pathLst>
                <a:path w="192" h="576" extrusionOk="0">
                  <a:moveTo>
                    <a:pt x="1" y="1"/>
                  </a:moveTo>
                  <a:lnTo>
                    <a:pt x="1" y="576"/>
                  </a:lnTo>
                  <a:lnTo>
                    <a:pt x="191" y="57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8078702" y="1596424"/>
              <a:ext cx="45157" cy="175898"/>
            </a:xfrm>
            <a:custGeom>
              <a:avLst/>
              <a:gdLst/>
              <a:ahLst/>
              <a:cxnLst/>
              <a:rect l="l" t="t" r="r" b="b"/>
              <a:pathLst>
                <a:path w="191" h="744" extrusionOk="0">
                  <a:moveTo>
                    <a:pt x="0" y="0"/>
                  </a:moveTo>
                  <a:lnTo>
                    <a:pt x="0" y="744"/>
                  </a:lnTo>
                  <a:lnTo>
                    <a:pt x="191" y="74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2" name="Google Shape;1632;p33"/>
          <p:cNvGrpSpPr/>
          <p:nvPr/>
        </p:nvGrpSpPr>
        <p:grpSpPr>
          <a:xfrm>
            <a:off x="8073479" y="2442161"/>
            <a:ext cx="312787" cy="267394"/>
            <a:chOff x="7844879" y="2213561"/>
            <a:chExt cx="312787" cy="267394"/>
          </a:xfrm>
        </p:grpSpPr>
        <p:sp>
          <p:nvSpPr>
            <p:cNvPr id="1633" name="Google Shape;1633;p33"/>
            <p:cNvSpPr/>
            <p:nvPr/>
          </p:nvSpPr>
          <p:spPr>
            <a:xfrm>
              <a:off x="7844879" y="2213561"/>
              <a:ext cx="312787" cy="267394"/>
            </a:xfrm>
            <a:custGeom>
              <a:avLst/>
              <a:gdLst/>
              <a:ahLst/>
              <a:cxnLst/>
              <a:rect l="l" t="t" r="r" b="b"/>
              <a:pathLst>
                <a:path w="1323" h="1131" extrusionOk="0">
                  <a:moveTo>
                    <a:pt x="755" y="1"/>
                  </a:moveTo>
                  <a:cubicBezTo>
                    <a:pt x="253" y="1"/>
                    <a:pt x="1" y="608"/>
                    <a:pt x="356" y="963"/>
                  </a:cubicBezTo>
                  <a:cubicBezTo>
                    <a:pt x="471" y="1079"/>
                    <a:pt x="613" y="1130"/>
                    <a:pt x="752" y="1130"/>
                  </a:cubicBezTo>
                  <a:cubicBezTo>
                    <a:pt x="1042" y="1130"/>
                    <a:pt x="1320" y="907"/>
                    <a:pt x="1322" y="568"/>
                  </a:cubicBezTo>
                  <a:lnTo>
                    <a:pt x="1095" y="568"/>
                  </a:lnTo>
                  <a:cubicBezTo>
                    <a:pt x="1095" y="771"/>
                    <a:pt x="928" y="905"/>
                    <a:pt x="754" y="905"/>
                  </a:cubicBezTo>
                  <a:cubicBezTo>
                    <a:pt x="670" y="905"/>
                    <a:pt x="586" y="875"/>
                    <a:pt x="517" y="806"/>
                  </a:cubicBezTo>
                  <a:cubicBezTo>
                    <a:pt x="305" y="594"/>
                    <a:pt x="455" y="228"/>
                    <a:pt x="755" y="228"/>
                  </a:cubicBezTo>
                  <a:lnTo>
                    <a:pt x="75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7916752" y="2267229"/>
              <a:ext cx="187247" cy="160531"/>
            </a:xfrm>
            <a:custGeom>
              <a:avLst/>
              <a:gdLst/>
              <a:ahLst/>
              <a:cxnLst/>
              <a:rect l="l" t="t" r="r" b="b"/>
              <a:pathLst>
                <a:path w="792" h="679" extrusionOk="0">
                  <a:moveTo>
                    <a:pt x="451" y="1"/>
                  </a:moveTo>
                  <a:cubicBezTo>
                    <a:pt x="151" y="1"/>
                    <a:pt x="1" y="367"/>
                    <a:pt x="213" y="579"/>
                  </a:cubicBezTo>
                  <a:cubicBezTo>
                    <a:pt x="282" y="648"/>
                    <a:pt x="366" y="678"/>
                    <a:pt x="450" y="678"/>
                  </a:cubicBezTo>
                  <a:cubicBezTo>
                    <a:pt x="624" y="678"/>
                    <a:pt x="791" y="544"/>
                    <a:pt x="791" y="341"/>
                  </a:cubicBezTo>
                  <a:lnTo>
                    <a:pt x="451" y="341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5" name="Google Shape;1635;p33"/>
          <p:cNvGrpSpPr/>
          <p:nvPr/>
        </p:nvGrpSpPr>
        <p:grpSpPr>
          <a:xfrm>
            <a:off x="8115090" y="3240068"/>
            <a:ext cx="291037" cy="249190"/>
            <a:chOff x="7886490" y="2859068"/>
            <a:chExt cx="291037" cy="249190"/>
          </a:xfrm>
        </p:grpSpPr>
        <p:sp>
          <p:nvSpPr>
            <p:cNvPr id="1636" name="Google Shape;1636;p33"/>
            <p:cNvSpPr/>
            <p:nvPr/>
          </p:nvSpPr>
          <p:spPr>
            <a:xfrm>
              <a:off x="7886490" y="2972788"/>
              <a:ext cx="138780" cy="135470"/>
            </a:xfrm>
            <a:custGeom>
              <a:avLst/>
              <a:gdLst/>
              <a:ahLst/>
              <a:cxnLst/>
              <a:rect l="l" t="t" r="r" b="b"/>
              <a:pathLst>
                <a:path w="587" h="573" extrusionOk="0">
                  <a:moveTo>
                    <a:pt x="290" y="180"/>
                  </a:moveTo>
                  <a:cubicBezTo>
                    <a:pt x="333" y="180"/>
                    <a:pt x="375" y="208"/>
                    <a:pt x="385" y="260"/>
                  </a:cubicBezTo>
                  <a:cubicBezTo>
                    <a:pt x="392" y="300"/>
                    <a:pt x="374" y="341"/>
                    <a:pt x="337" y="363"/>
                  </a:cubicBezTo>
                  <a:lnTo>
                    <a:pt x="337" y="359"/>
                  </a:lnTo>
                  <a:cubicBezTo>
                    <a:pt x="321" y="369"/>
                    <a:pt x="304" y="373"/>
                    <a:pt x="289" y="373"/>
                  </a:cubicBezTo>
                  <a:cubicBezTo>
                    <a:pt x="225" y="373"/>
                    <a:pt x="173" y="305"/>
                    <a:pt x="202" y="238"/>
                  </a:cubicBezTo>
                  <a:cubicBezTo>
                    <a:pt x="220" y="199"/>
                    <a:pt x="255" y="180"/>
                    <a:pt x="290" y="180"/>
                  </a:cubicBezTo>
                  <a:close/>
                  <a:moveTo>
                    <a:pt x="368" y="1"/>
                  </a:moveTo>
                  <a:cubicBezTo>
                    <a:pt x="359" y="1"/>
                    <a:pt x="351" y="7"/>
                    <a:pt x="348" y="15"/>
                  </a:cubicBezTo>
                  <a:lnTo>
                    <a:pt x="334" y="48"/>
                  </a:lnTo>
                  <a:cubicBezTo>
                    <a:pt x="334" y="51"/>
                    <a:pt x="326" y="55"/>
                    <a:pt x="323" y="55"/>
                  </a:cubicBezTo>
                  <a:cubicBezTo>
                    <a:pt x="313" y="53"/>
                    <a:pt x="304" y="52"/>
                    <a:pt x="295" y="52"/>
                  </a:cubicBezTo>
                  <a:cubicBezTo>
                    <a:pt x="286" y="52"/>
                    <a:pt x="277" y="53"/>
                    <a:pt x="268" y="55"/>
                  </a:cubicBezTo>
                  <a:cubicBezTo>
                    <a:pt x="260" y="55"/>
                    <a:pt x="257" y="51"/>
                    <a:pt x="253" y="48"/>
                  </a:cubicBezTo>
                  <a:lnTo>
                    <a:pt x="242" y="18"/>
                  </a:lnTo>
                  <a:cubicBezTo>
                    <a:pt x="239" y="8"/>
                    <a:pt x="231" y="1"/>
                    <a:pt x="222" y="1"/>
                  </a:cubicBezTo>
                  <a:cubicBezTo>
                    <a:pt x="219" y="1"/>
                    <a:pt x="216" y="2"/>
                    <a:pt x="213" y="4"/>
                  </a:cubicBezTo>
                  <a:lnTo>
                    <a:pt x="162" y="22"/>
                  </a:lnTo>
                  <a:cubicBezTo>
                    <a:pt x="147" y="26"/>
                    <a:pt x="140" y="40"/>
                    <a:pt x="147" y="55"/>
                  </a:cubicBezTo>
                  <a:lnTo>
                    <a:pt x="158" y="88"/>
                  </a:lnTo>
                  <a:cubicBezTo>
                    <a:pt x="162" y="92"/>
                    <a:pt x="158" y="95"/>
                    <a:pt x="154" y="99"/>
                  </a:cubicBezTo>
                  <a:cubicBezTo>
                    <a:pt x="136" y="114"/>
                    <a:pt x="118" y="132"/>
                    <a:pt x="107" y="150"/>
                  </a:cubicBezTo>
                  <a:cubicBezTo>
                    <a:pt x="104" y="153"/>
                    <a:pt x="100" y="155"/>
                    <a:pt x="96" y="155"/>
                  </a:cubicBezTo>
                  <a:cubicBezTo>
                    <a:pt x="94" y="155"/>
                    <a:pt x="93" y="155"/>
                    <a:pt x="92" y="154"/>
                  </a:cubicBezTo>
                  <a:lnTo>
                    <a:pt x="59" y="143"/>
                  </a:lnTo>
                  <a:cubicBezTo>
                    <a:pt x="56" y="141"/>
                    <a:pt x="53" y="140"/>
                    <a:pt x="49" y="140"/>
                  </a:cubicBezTo>
                  <a:cubicBezTo>
                    <a:pt x="41" y="140"/>
                    <a:pt x="32" y="146"/>
                    <a:pt x="30" y="154"/>
                  </a:cubicBezTo>
                  <a:lnTo>
                    <a:pt x="8" y="209"/>
                  </a:lnTo>
                  <a:cubicBezTo>
                    <a:pt x="0" y="220"/>
                    <a:pt x="8" y="234"/>
                    <a:pt x="19" y="238"/>
                  </a:cubicBezTo>
                  <a:lnTo>
                    <a:pt x="55" y="253"/>
                  </a:lnTo>
                  <a:cubicBezTo>
                    <a:pt x="59" y="256"/>
                    <a:pt x="63" y="260"/>
                    <a:pt x="63" y="264"/>
                  </a:cubicBezTo>
                  <a:cubicBezTo>
                    <a:pt x="59" y="289"/>
                    <a:pt x="63" y="319"/>
                    <a:pt x="70" y="344"/>
                  </a:cubicBezTo>
                  <a:cubicBezTo>
                    <a:pt x="70" y="348"/>
                    <a:pt x="70" y="355"/>
                    <a:pt x="63" y="355"/>
                  </a:cubicBezTo>
                  <a:lnTo>
                    <a:pt x="37" y="374"/>
                  </a:lnTo>
                  <a:cubicBezTo>
                    <a:pt x="26" y="377"/>
                    <a:pt x="19" y="392"/>
                    <a:pt x="26" y="403"/>
                  </a:cubicBezTo>
                  <a:lnTo>
                    <a:pt x="52" y="454"/>
                  </a:lnTo>
                  <a:cubicBezTo>
                    <a:pt x="57" y="462"/>
                    <a:pt x="67" y="466"/>
                    <a:pt x="76" y="466"/>
                  </a:cubicBezTo>
                  <a:cubicBezTo>
                    <a:pt x="79" y="466"/>
                    <a:pt x="82" y="466"/>
                    <a:pt x="85" y="465"/>
                  </a:cubicBezTo>
                  <a:lnTo>
                    <a:pt x="114" y="447"/>
                  </a:lnTo>
                  <a:cubicBezTo>
                    <a:pt x="118" y="445"/>
                    <a:pt x="120" y="444"/>
                    <a:pt x="123" y="444"/>
                  </a:cubicBezTo>
                  <a:cubicBezTo>
                    <a:pt x="125" y="444"/>
                    <a:pt x="127" y="445"/>
                    <a:pt x="129" y="447"/>
                  </a:cubicBezTo>
                  <a:cubicBezTo>
                    <a:pt x="143" y="461"/>
                    <a:pt x="158" y="472"/>
                    <a:pt x="172" y="480"/>
                  </a:cubicBezTo>
                  <a:cubicBezTo>
                    <a:pt x="176" y="483"/>
                    <a:pt x="180" y="491"/>
                    <a:pt x="176" y="494"/>
                  </a:cubicBezTo>
                  <a:lnTo>
                    <a:pt x="169" y="524"/>
                  </a:lnTo>
                  <a:cubicBezTo>
                    <a:pt x="165" y="538"/>
                    <a:pt x="172" y="549"/>
                    <a:pt x="183" y="553"/>
                  </a:cubicBezTo>
                  <a:lnTo>
                    <a:pt x="238" y="571"/>
                  </a:lnTo>
                  <a:cubicBezTo>
                    <a:pt x="240" y="572"/>
                    <a:pt x="242" y="572"/>
                    <a:pt x="244" y="572"/>
                  </a:cubicBezTo>
                  <a:cubicBezTo>
                    <a:pt x="254" y="572"/>
                    <a:pt x="265" y="566"/>
                    <a:pt x="268" y="557"/>
                  </a:cubicBezTo>
                  <a:lnTo>
                    <a:pt x="279" y="524"/>
                  </a:lnTo>
                  <a:cubicBezTo>
                    <a:pt x="279" y="520"/>
                    <a:pt x="282" y="516"/>
                    <a:pt x="290" y="516"/>
                  </a:cubicBezTo>
                  <a:cubicBezTo>
                    <a:pt x="308" y="516"/>
                    <a:pt x="326" y="513"/>
                    <a:pt x="345" y="509"/>
                  </a:cubicBezTo>
                  <a:cubicBezTo>
                    <a:pt x="348" y="509"/>
                    <a:pt x="356" y="513"/>
                    <a:pt x="356" y="516"/>
                  </a:cubicBezTo>
                  <a:lnTo>
                    <a:pt x="370" y="546"/>
                  </a:lnTo>
                  <a:cubicBezTo>
                    <a:pt x="376" y="554"/>
                    <a:pt x="385" y="558"/>
                    <a:pt x="394" y="558"/>
                  </a:cubicBezTo>
                  <a:cubicBezTo>
                    <a:pt x="397" y="558"/>
                    <a:pt x="400" y="558"/>
                    <a:pt x="403" y="557"/>
                  </a:cubicBezTo>
                  <a:lnTo>
                    <a:pt x="454" y="531"/>
                  </a:lnTo>
                  <a:cubicBezTo>
                    <a:pt x="465" y="527"/>
                    <a:pt x="469" y="513"/>
                    <a:pt x="465" y="502"/>
                  </a:cubicBezTo>
                  <a:lnTo>
                    <a:pt x="451" y="469"/>
                  </a:lnTo>
                  <a:cubicBezTo>
                    <a:pt x="447" y="465"/>
                    <a:pt x="447" y="458"/>
                    <a:pt x="451" y="454"/>
                  </a:cubicBezTo>
                  <a:cubicBezTo>
                    <a:pt x="465" y="443"/>
                    <a:pt x="476" y="429"/>
                    <a:pt x="487" y="414"/>
                  </a:cubicBezTo>
                  <a:cubicBezTo>
                    <a:pt x="490" y="411"/>
                    <a:pt x="494" y="409"/>
                    <a:pt x="498" y="409"/>
                  </a:cubicBezTo>
                  <a:cubicBezTo>
                    <a:pt x="500" y="409"/>
                    <a:pt x="501" y="409"/>
                    <a:pt x="502" y="410"/>
                  </a:cubicBezTo>
                  <a:lnTo>
                    <a:pt x="531" y="421"/>
                  </a:lnTo>
                  <a:cubicBezTo>
                    <a:pt x="533" y="422"/>
                    <a:pt x="535" y="422"/>
                    <a:pt x="537" y="422"/>
                  </a:cubicBezTo>
                  <a:cubicBezTo>
                    <a:pt x="547" y="422"/>
                    <a:pt x="558" y="416"/>
                    <a:pt x="561" y="407"/>
                  </a:cubicBezTo>
                  <a:lnTo>
                    <a:pt x="583" y="355"/>
                  </a:lnTo>
                  <a:cubicBezTo>
                    <a:pt x="586" y="341"/>
                    <a:pt x="579" y="326"/>
                    <a:pt x="568" y="322"/>
                  </a:cubicBezTo>
                  <a:lnTo>
                    <a:pt x="535" y="311"/>
                  </a:lnTo>
                  <a:cubicBezTo>
                    <a:pt x="531" y="308"/>
                    <a:pt x="528" y="304"/>
                    <a:pt x="528" y="300"/>
                  </a:cubicBezTo>
                  <a:cubicBezTo>
                    <a:pt x="528" y="282"/>
                    <a:pt x="528" y="264"/>
                    <a:pt x="524" y="245"/>
                  </a:cubicBezTo>
                  <a:cubicBezTo>
                    <a:pt x="524" y="238"/>
                    <a:pt x="528" y="234"/>
                    <a:pt x="531" y="234"/>
                  </a:cubicBezTo>
                  <a:lnTo>
                    <a:pt x="561" y="220"/>
                  </a:lnTo>
                  <a:cubicBezTo>
                    <a:pt x="572" y="216"/>
                    <a:pt x="579" y="202"/>
                    <a:pt x="575" y="191"/>
                  </a:cubicBezTo>
                  <a:lnTo>
                    <a:pt x="553" y="139"/>
                  </a:lnTo>
                  <a:cubicBezTo>
                    <a:pt x="548" y="128"/>
                    <a:pt x="538" y="123"/>
                    <a:pt x="529" y="123"/>
                  </a:cubicBezTo>
                  <a:cubicBezTo>
                    <a:pt x="526" y="123"/>
                    <a:pt x="523" y="124"/>
                    <a:pt x="520" y="125"/>
                  </a:cubicBezTo>
                  <a:lnTo>
                    <a:pt x="487" y="139"/>
                  </a:lnTo>
                  <a:cubicBezTo>
                    <a:pt x="486" y="140"/>
                    <a:pt x="485" y="141"/>
                    <a:pt x="483" y="141"/>
                  </a:cubicBezTo>
                  <a:cubicBezTo>
                    <a:pt x="480" y="141"/>
                    <a:pt x="476" y="138"/>
                    <a:pt x="476" y="136"/>
                  </a:cubicBezTo>
                  <a:cubicBezTo>
                    <a:pt x="462" y="121"/>
                    <a:pt x="451" y="110"/>
                    <a:pt x="436" y="99"/>
                  </a:cubicBezTo>
                  <a:cubicBezTo>
                    <a:pt x="429" y="95"/>
                    <a:pt x="429" y="88"/>
                    <a:pt x="432" y="84"/>
                  </a:cubicBezTo>
                  <a:lnTo>
                    <a:pt x="443" y="55"/>
                  </a:lnTo>
                  <a:cubicBezTo>
                    <a:pt x="447" y="44"/>
                    <a:pt x="443" y="29"/>
                    <a:pt x="432" y="26"/>
                  </a:cubicBezTo>
                  <a:lnTo>
                    <a:pt x="378" y="4"/>
                  </a:lnTo>
                  <a:cubicBezTo>
                    <a:pt x="374" y="2"/>
                    <a:pt x="371" y="1"/>
                    <a:pt x="36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8039692" y="2970187"/>
              <a:ext cx="137834" cy="136179"/>
            </a:xfrm>
            <a:custGeom>
              <a:avLst/>
              <a:gdLst/>
              <a:ahLst/>
              <a:cxnLst/>
              <a:rect l="l" t="t" r="r" b="b"/>
              <a:pathLst>
                <a:path w="583" h="576" extrusionOk="0">
                  <a:moveTo>
                    <a:pt x="287" y="180"/>
                  </a:moveTo>
                  <a:cubicBezTo>
                    <a:pt x="373" y="180"/>
                    <a:pt x="427" y="307"/>
                    <a:pt x="334" y="363"/>
                  </a:cubicBezTo>
                  <a:cubicBezTo>
                    <a:pt x="319" y="371"/>
                    <a:pt x="303" y="376"/>
                    <a:pt x="287" y="376"/>
                  </a:cubicBezTo>
                  <a:cubicBezTo>
                    <a:pt x="244" y="376"/>
                    <a:pt x="202" y="345"/>
                    <a:pt x="191" y="297"/>
                  </a:cubicBezTo>
                  <a:cubicBezTo>
                    <a:pt x="184" y="256"/>
                    <a:pt x="202" y="216"/>
                    <a:pt x="238" y="194"/>
                  </a:cubicBezTo>
                  <a:cubicBezTo>
                    <a:pt x="255" y="185"/>
                    <a:pt x="272" y="180"/>
                    <a:pt x="287" y="180"/>
                  </a:cubicBezTo>
                  <a:close/>
                  <a:moveTo>
                    <a:pt x="364" y="1"/>
                  </a:moveTo>
                  <a:cubicBezTo>
                    <a:pt x="356" y="1"/>
                    <a:pt x="347" y="7"/>
                    <a:pt x="345" y="15"/>
                  </a:cubicBezTo>
                  <a:lnTo>
                    <a:pt x="330" y="48"/>
                  </a:lnTo>
                  <a:cubicBezTo>
                    <a:pt x="330" y="51"/>
                    <a:pt x="323" y="55"/>
                    <a:pt x="319" y="55"/>
                  </a:cubicBezTo>
                  <a:cubicBezTo>
                    <a:pt x="310" y="53"/>
                    <a:pt x="301" y="52"/>
                    <a:pt x="292" y="52"/>
                  </a:cubicBezTo>
                  <a:cubicBezTo>
                    <a:pt x="282" y="52"/>
                    <a:pt x="273" y="53"/>
                    <a:pt x="264" y="55"/>
                  </a:cubicBezTo>
                  <a:cubicBezTo>
                    <a:pt x="257" y="55"/>
                    <a:pt x="253" y="51"/>
                    <a:pt x="249" y="48"/>
                  </a:cubicBezTo>
                  <a:lnTo>
                    <a:pt x="238" y="18"/>
                  </a:lnTo>
                  <a:cubicBezTo>
                    <a:pt x="235" y="9"/>
                    <a:pt x="225" y="3"/>
                    <a:pt x="215" y="3"/>
                  </a:cubicBezTo>
                  <a:cubicBezTo>
                    <a:pt x="213" y="3"/>
                    <a:pt x="211" y="3"/>
                    <a:pt x="209" y="4"/>
                  </a:cubicBezTo>
                  <a:lnTo>
                    <a:pt x="158" y="26"/>
                  </a:lnTo>
                  <a:cubicBezTo>
                    <a:pt x="143" y="29"/>
                    <a:pt x="140" y="44"/>
                    <a:pt x="143" y="55"/>
                  </a:cubicBezTo>
                  <a:lnTo>
                    <a:pt x="154" y="88"/>
                  </a:lnTo>
                  <a:cubicBezTo>
                    <a:pt x="158" y="92"/>
                    <a:pt x="154" y="99"/>
                    <a:pt x="151" y="103"/>
                  </a:cubicBezTo>
                  <a:cubicBezTo>
                    <a:pt x="132" y="117"/>
                    <a:pt x="114" y="132"/>
                    <a:pt x="103" y="154"/>
                  </a:cubicBezTo>
                  <a:cubicBezTo>
                    <a:pt x="99" y="158"/>
                    <a:pt x="92" y="158"/>
                    <a:pt x="88" y="158"/>
                  </a:cubicBezTo>
                  <a:lnTo>
                    <a:pt x="55" y="143"/>
                  </a:lnTo>
                  <a:cubicBezTo>
                    <a:pt x="53" y="142"/>
                    <a:pt x="50" y="142"/>
                    <a:pt x="47" y="142"/>
                  </a:cubicBezTo>
                  <a:cubicBezTo>
                    <a:pt x="38" y="142"/>
                    <a:pt x="29" y="146"/>
                    <a:pt x="26" y="158"/>
                  </a:cubicBezTo>
                  <a:lnTo>
                    <a:pt x="4" y="209"/>
                  </a:lnTo>
                  <a:cubicBezTo>
                    <a:pt x="0" y="220"/>
                    <a:pt x="4" y="234"/>
                    <a:pt x="15" y="238"/>
                  </a:cubicBezTo>
                  <a:lnTo>
                    <a:pt x="52" y="253"/>
                  </a:lnTo>
                  <a:cubicBezTo>
                    <a:pt x="59" y="256"/>
                    <a:pt x="59" y="260"/>
                    <a:pt x="59" y="267"/>
                  </a:cubicBezTo>
                  <a:cubicBezTo>
                    <a:pt x="59" y="293"/>
                    <a:pt x="59" y="319"/>
                    <a:pt x="66" y="344"/>
                  </a:cubicBezTo>
                  <a:cubicBezTo>
                    <a:pt x="70" y="352"/>
                    <a:pt x="66" y="355"/>
                    <a:pt x="59" y="359"/>
                  </a:cubicBezTo>
                  <a:lnTo>
                    <a:pt x="33" y="374"/>
                  </a:lnTo>
                  <a:cubicBezTo>
                    <a:pt x="22" y="381"/>
                    <a:pt x="19" y="392"/>
                    <a:pt x="22" y="407"/>
                  </a:cubicBezTo>
                  <a:lnTo>
                    <a:pt x="48" y="454"/>
                  </a:lnTo>
                  <a:cubicBezTo>
                    <a:pt x="53" y="462"/>
                    <a:pt x="62" y="468"/>
                    <a:pt x="71" y="468"/>
                  </a:cubicBezTo>
                  <a:cubicBezTo>
                    <a:pt x="75" y="468"/>
                    <a:pt x="78" y="467"/>
                    <a:pt x="81" y="465"/>
                  </a:cubicBezTo>
                  <a:lnTo>
                    <a:pt x="114" y="447"/>
                  </a:lnTo>
                  <a:lnTo>
                    <a:pt x="125" y="447"/>
                  </a:lnTo>
                  <a:cubicBezTo>
                    <a:pt x="140" y="461"/>
                    <a:pt x="154" y="472"/>
                    <a:pt x="169" y="483"/>
                  </a:cubicBezTo>
                  <a:cubicBezTo>
                    <a:pt x="176" y="487"/>
                    <a:pt x="176" y="491"/>
                    <a:pt x="176" y="498"/>
                  </a:cubicBezTo>
                  <a:lnTo>
                    <a:pt x="165" y="527"/>
                  </a:lnTo>
                  <a:cubicBezTo>
                    <a:pt x="162" y="538"/>
                    <a:pt x="169" y="553"/>
                    <a:pt x="180" y="557"/>
                  </a:cubicBezTo>
                  <a:lnTo>
                    <a:pt x="235" y="575"/>
                  </a:lnTo>
                  <a:cubicBezTo>
                    <a:pt x="237" y="576"/>
                    <a:pt x="239" y="576"/>
                    <a:pt x="241" y="576"/>
                  </a:cubicBezTo>
                  <a:cubicBezTo>
                    <a:pt x="250" y="576"/>
                    <a:pt x="261" y="569"/>
                    <a:pt x="264" y="557"/>
                  </a:cubicBezTo>
                  <a:lnTo>
                    <a:pt x="275" y="524"/>
                  </a:lnTo>
                  <a:cubicBezTo>
                    <a:pt x="275" y="520"/>
                    <a:pt x="282" y="516"/>
                    <a:pt x="286" y="516"/>
                  </a:cubicBezTo>
                  <a:cubicBezTo>
                    <a:pt x="304" y="516"/>
                    <a:pt x="323" y="516"/>
                    <a:pt x="341" y="513"/>
                  </a:cubicBezTo>
                  <a:cubicBezTo>
                    <a:pt x="342" y="512"/>
                    <a:pt x="343" y="511"/>
                    <a:pt x="345" y="511"/>
                  </a:cubicBezTo>
                  <a:cubicBezTo>
                    <a:pt x="348" y="511"/>
                    <a:pt x="353" y="515"/>
                    <a:pt x="356" y="520"/>
                  </a:cubicBezTo>
                  <a:lnTo>
                    <a:pt x="367" y="546"/>
                  </a:lnTo>
                  <a:cubicBezTo>
                    <a:pt x="371" y="555"/>
                    <a:pt x="380" y="560"/>
                    <a:pt x="388" y="560"/>
                  </a:cubicBezTo>
                  <a:cubicBezTo>
                    <a:pt x="392" y="560"/>
                    <a:pt x="396" y="559"/>
                    <a:pt x="400" y="557"/>
                  </a:cubicBezTo>
                  <a:lnTo>
                    <a:pt x="451" y="535"/>
                  </a:lnTo>
                  <a:cubicBezTo>
                    <a:pt x="462" y="527"/>
                    <a:pt x="465" y="513"/>
                    <a:pt x="462" y="502"/>
                  </a:cubicBezTo>
                  <a:lnTo>
                    <a:pt x="447" y="472"/>
                  </a:lnTo>
                  <a:cubicBezTo>
                    <a:pt x="443" y="465"/>
                    <a:pt x="443" y="461"/>
                    <a:pt x="447" y="458"/>
                  </a:cubicBezTo>
                  <a:cubicBezTo>
                    <a:pt x="462" y="443"/>
                    <a:pt x="473" y="429"/>
                    <a:pt x="484" y="414"/>
                  </a:cubicBezTo>
                  <a:cubicBezTo>
                    <a:pt x="487" y="410"/>
                    <a:pt x="495" y="410"/>
                    <a:pt x="498" y="410"/>
                  </a:cubicBezTo>
                  <a:lnTo>
                    <a:pt x="528" y="421"/>
                  </a:lnTo>
                  <a:cubicBezTo>
                    <a:pt x="531" y="422"/>
                    <a:pt x="534" y="423"/>
                    <a:pt x="537" y="423"/>
                  </a:cubicBezTo>
                  <a:cubicBezTo>
                    <a:pt x="547" y="423"/>
                    <a:pt x="554" y="418"/>
                    <a:pt x="557" y="407"/>
                  </a:cubicBezTo>
                  <a:lnTo>
                    <a:pt x="579" y="355"/>
                  </a:lnTo>
                  <a:cubicBezTo>
                    <a:pt x="583" y="344"/>
                    <a:pt x="575" y="330"/>
                    <a:pt x="564" y="326"/>
                  </a:cubicBezTo>
                  <a:lnTo>
                    <a:pt x="531" y="311"/>
                  </a:lnTo>
                  <a:cubicBezTo>
                    <a:pt x="528" y="311"/>
                    <a:pt x="524" y="304"/>
                    <a:pt x="524" y="300"/>
                  </a:cubicBezTo>
                  <a:cubicBezTo>
                    <a:pt x="524" y="282"/>
                    <a:pt x="524" y="264"/>
                    <a:pt x="520" y="245"/>
                  </a:cubicBezTo>
                  <a:cubicBezTo>
                    <a:pt x="520" y="242"/>
                    <a:pt x="524" y="238"/>
                    <a:pt x="528" y="234"/>
                  </a:cubicBezTo>
                  <a:lnTo>
                    <a:pt x="557" y="224"/>
                  </a:lnTo>
                  <a:cubicBezTo>
                    <a:pt x="572" y="216"/>
                    <a:pt x="575" y="202"/>
                    <a:pt x="572" y="191"/>
                  </a:cubicBezTo>
                  <a:lnTo>
                    <a:pt x="550" y="139"/>
                  </a:lnTo>
                  <a:cubicBezTo>
                    <a:pt x="544" y="131"/>
                    <a:pt x="535" y="125"/>
                    <a:pt x="526" y="125"/>
                  </a:cubicBezTo>
                  <a:cubicBezTo>
                    <a:pt x="523" y="125"/>
                    <a:pt x="520" y="126"/>
                    <a:pt x="517" y="128"/>
                  </a:cubicBezTo>
                  <a:lnTo>
                    <a:pt x="484" y="139"/>
                  </a:lnTo>
                  <a:cubicBezTo>
                    <a:pt x="482" y="141"/>
                    <a:pt x="480" y="142"/>
                    <a:pt x="478" y="142"/>
                  </a:cubicBezTo>
                  <a:cubicBezTo>
                    <a:pt x="476" y="142"/>
                    <a:pt x="475" y="141"/>
                    <a:pt x="473" y="139"/>
                  </a:cubicBezTo>
                  <a:cubicBezTo>
                    <a:pt x="458" y="125"/>
                    <a:pt x="447" y="110"/>
                    <a:pt x="432" y="99"/>
                  </a:cubicBezTo>
                  <a:cubicBezTo>
                    <a:pt x="425" y="95"/>
                    <a:pt x="425" y="92"/>
                    <a:pt x="429" y="84"/>
                  </a:cubicBezTo>
                  <a:lnTo>
                    <a:pt x="440" y="55"/>
                  </a:lnTo>
                  <a:cubicBezTo>
                    <a:pt x="443" y="44"/>
                    <a:pt x="440" y="29"/>
                    <a:pt x="425" y="26"/>
                  </a:cubicBezTo>
                  <a:lnTo>
                    <a:pt x="374" y="4"/>
                  </a:lnTo>
                  <a:cubicBezTo>
                    <a:pt x="371" y="2"/>
                    <a:pt x="367" y="1"/>
                    <a:pt x="36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7959072" y="2859068"/>
              <a:ext cx="138780" cy="135943"/>
            </a:xfrm>
            <a:custGeom>
              <a:avLst/>
              <a:gdLst/>
              <a:ahLst/>
              <a:cxnLst/>
              <a:rect l="l" t="t" r="r" b="b"/>
              <a:pathLst>
                <a:path w="587" h="575" extrusionOk="0">
                  <a:moveTo>
                    <a:pt x="287" y="180"/>
                  </a:moveTo>
                  <a:cubicBezTo>
                    <a:pt x="329" y="180"/>
                    <a:pt x="372" y="207"/>
                    <a:pt x="382" y="258"/>
                  </a:cubicBezTo>
                  <a:cubicBezTo>
                    <a:pt x="389" y="298"/>
                    <a:pt x="371" y="338"/>
                    <a:pt x="338" y="360"/>
                  </a:cubicBezTo>
                  <a:cubicBezTo>
                    <a:pt x="322" y="370"/>
                    <a:pt x="305" y="374"/>
                    <a:pt x="289" y="374"/>
                  </a:cubicBezTo>
                  <a:cubicBezTo>
                    <a:pt x="225" y="374"/>
                    <a:pt x="170" y="306"/>
                    <a:pt x="202" y="236"/>
                  </a:cubicBezTo>
                  <a:cubicBezTo>
                    <a:pt x="219" y="198"/>
                    <a:pt x="253" y="180"/>
                    <a:pt x="287" y="180"/>
                  </a:cubicBezTo>
                  <a:close/>
                  <a:moveTo>
                    <a:pt x="368" y="0"/>
                  </a:moveTo>
                  <a:cubicBezTo>
                    <a:pt x="358" y="0"/>
                    <a:pt x="351" y="4"/>
                    <a:pt x="345" y="13"/>
                  </a:cubicBezTo>
                  <a:lnTo>
                    <a:pt x="334" y="45"/>
                  </a:lnTo>
                  <a:cubicBezTo>
                    <a:pt x="330" y="53"/>
                    <a:pt x="327" y="53"/>
                    <a:pt x="319" y="53"/>
                  </a:cubicBezTo>
                  <a:lnTo>
                    <a:pt x="265" y="53"/>
                  </a:lnTo>
                  <a:cubicBezTo>
                    <a:pt x="261" y="53"/>
                    <a:pt x="254" y="53"/>
                    <a:pt x="254" y="45"/>
                  </a:cubicBezTo>
                  <a:lnTo>
                    <a:pt x="243" y="16"/>
                  </a:lnTo>
                  <a:cubicBezTo>
                    <a:pt x="237" y="7"/>
                    <a:pt x="228" y="1"/>
                    <a:pt x="217" y="1"/>
                  </a:cubicBezTo>
                  <a:cubicBezTo>
                    <a:pt x="215" y="1"/>
                    <a:pt x="212" y="1"/>
                    <a:pt x="210" y="2"/>
                  </a:cubicBezTo>
                  <a:lnTo>
                    <a:pt x="158" y="24"/>
                  </a:lnTo>
                  <a:cubicBezTo>
                    <a:pt x="147" y="27"/>
                    <a:pt x="140" y="42"/>
                    <a:pt x="144" y="53"/>
                  </a:cubicBezTo>
                  <a:lnTo>
                    <a:pt x="158" y="86"/>
                  </a:lnTo>
                  <a:cubicBezTo>
                    <a:pt x="158" y="89"/>
                    <a:pt x="158" y="97"/>
                    <a:pt x="151" y="100"/>
                  </a:cubicBezTo>
                  <a:cubicBezTo>
                    <a:pt x="133" y="115"/>
                    <a:pt x="118" y="130"/>
                    <a:pt x="103" y="152"/>
                  </a:cubicBezTo>
                  <a:cubicBezTo>
                    <a:pt x="100" y="155"/>
                    <a:pt x="96" y="155"/>
                    <a:pt x="89" y="155"/>
                  </a:cubicBezTo>
                  <a:lnTo>
                    <a:pt x="56" y="141"/>
                  </a:lnTo>
                  <a:cubicBezTo>
                    <a:pt x="54" y="140"/>
                    <a:pt x="52" y="140"/>
                    <a:pt x="50" y="140"/>
                  </a:cubicBezTo>
                  <a:cubicBezTo>
                    <a:pt x="41" y="140"/>
                    <a:pt x="33" y="146"/>
                    <a:pt x="27" y="155"/>
                  </a:cubicBezTo>
                  <a:lnTo>
                    <a:pt x="5" y="207"/>
                  </a:lnTo>
                  <a:cubicBezTo>
                    <a:pt x="1" y="218"/>
                    <a:pt x="8" y="232"/>
                    <a:pt x="19" y="240"/>
                  </a:cubicBezTo>
                  <a:lnTo>
                    <a:pt x="56" y="254"/>
                  </a:lnTo>
                  <a:cubicBezTo>
                    <a:pt x="60" y="254"/>
                    <a:pt x="63" y="258"/>
                    <a:pt x="63" y="265"/>
                  </a:cubicBezTo>
                  <a:cubicBezTo>
                    <a:pt x="60" y="291"/>
                    <a:pt x="63" y="316"/>
                    <a:pt x="67" y="342"/>
                  </a:cubicBezTo>
                  <a:cubicBezTo>
                    <a:pt x="71" y="349"/>
                    <a:pt x="67" y="353"/>
                    <a:pt x="63" y="357"/>
                  </a:cubicBezTo>
                  <a:lnTo>
                    <a:pt x="34" y="371"/>
                  </a:lnTo>
                  <a:cubicBezTo>
                    <a:pt x="23" y="379"/>
                    <a:pt x="19" y="393"/>
                    <a:pt x="27" y="404"/>
                  </a:cubicBezTo>
                  <a:lnTo>
                    <a:pt x="52" y="452"/>
                  </a:lnTo>
                  <a:cubicBezTo>
                    <a:pt x="55" y="460"/>
                    <a:pt x="63" y="466"/>
                    <a:pt x="72" y="466"/>
                  </a:cubicBezTo>
                  <a:cubicBezTo>
                    <a:pt x="75" y="466"/>
                    <a:pt x="78" y="465"/>
                    <a:pt x="82" y="463"/>
                  </a:cubicBezTo>
                  <a:lnTo>
                    <a:pt x="114" y="448"/>
                  </a:lnTo>
                  <a:cubicBezTo>
                    <a:pt x="116" y="446"/>
                    <a:pt x="119" y="445"/>
                    <a:pt x="122" y="445"/>
                  </a:cubicBezTo>
                  <a:cubicBezTo>
                    <a:pt x="125" y="445"/>
                    <a:pt x="127" y="446"/>
                    <a:pt x="129" y="448"/>
                  </a:cubicBezTo>
                  <a:cubicBezTo>
                    <a:pt x="140" y="463"/>
                    <a:pt x="155" y="474"/>
                    <a:pt x="169" y="485"/>
                  </a:cubicBezTo>
                  <a:cubicBezTo>
                    <a:pt x="177" y="485"/>
                    <a:pt x="177" y="492"/>
                    <a:pt x="177" y="496"/>
                  </a:cubicBezTo>
                  <a:lnTo>
                    <a:pt x="166" y="525"/>
                  </a:lnTo>
                  <a:cubicBezTo>
                    <a:pt x="162" y="540"/>
                    <a:pt x="169" y="551"/>
                    <a:pt x="180" y="558"/>
                  </a:cubicBezTo>
                  <a:lnTo>
                    <a:pt x="235" y="573"/>
                  </a:lnTo>
                  <a:cubicBezTo>
                    <a:pt x="238" y="574"/>
                    <a:pt x="241" y="574"/>
                    <a:pt x="243" y="574"/>
                  </a:cubicBezTo>
                  <a:cubicBezTo>
                    <a:pt x="253" y="574"/>
                    <a:pt x="262" y="569"/>
                    <a:pt x="265" y="558"/>
                  </a:cubicBezTo>
                  <a:lnTo>
                    <a:pt x="276" y="525"/>
                  </a:lnTo>
                  <a:cubicBezTo>
                    <a:pt x="279" y="521"/>
                    <a:pt x="283" y="518"/>
                    <a:pt x="287" y="518"/>
                  </a:cubicBezTo>
                  <a:cubicBezTo>
                    <a:pt x="305" y="518"/>
                    <a:pt x="323" y="518"/>
                    <a:pt x="341" y="514"/>
                  </a:cubicBezTo>
                  <a:cubicBezTo>
                    <a:pt x="344" y="513"/>
                    <a:pt x="345" y="513"/>
                    <a:pt x="347" y="513"/>
                  </a:cubicBezTo>
                  <a:cubicBezTo>
                    <a:pt x="351" y="513"/>
                    <a:pt x="354" y="515"/>
                    <a:pt x="356" y="518"/>
                  </a:cubicBezTo>
                  <a:lnTo>
                    <a:pt x="371" y="547"/>
                  </a:lnTo>
                  <a:cubicBezTo>
                    <a:pt x="373" y="555"/>
                    <a:pt x="382" y="561"/>
                    <a:pt x="390" y="561"/>
                  </a:cubicBezTo>
                  <a:cubicBezTo>
                    <a:pt x="394" y="561"/>
                    <a:pt x="397" y="560"/>
                    <a:pt x="400" y="558"/>
                  </a:cubicBezTo>
                  <a:lnTo>
                    <a:pt x="451" y="536"/>
                  </a:lnTo>
                  <a:cubicBezTo>
                    <a:pt x="462" y="529"/>
                    <a:pt x="470" y="514"/>
                    <a:pt x="462" y="503"/>
                  </a:cubicBezTo>
                  <a:lnTo>
                    <a:pt x="448" y="470"/>
                  </a:lnTo>
                  <a:cubicBezTo>
                    <a:pt x="444" y="467"/>
                    <a:pt x="448" y="459"/>
                    <a:pt x="451" y="456"/>
                  </a:cubicBezTo>
                  <a:cubicBezTo>
                    <a:pt x="462" y="445"/>
                    <a:pt x="477" y="430"/>
                    <a:pt x="488" y="415"/>
                  </a:cubicBezTo>
                  <a:cubicBezTo>
                    <a:pt x="488" y="413"/>
                    <a:pt x="492" y="410"/>
                    <a:pt x="495" y="410"/>
                  </a:cubicBezTo>
                  <a:cubicBezTo>
                    <a:pt x="496" y="410"/>
                    <a:pt x="498" y="411"/>
                    <a:pt x="499" y="412"/>
                  </a:cubicBezTo>
                  <a:lnTo>
                    <a:pt x="532" y="423"/>
                  </a:lnTo>
                  <a:cubicBezTo>
                    <a:pt x="534" y="423"/>
                    <a:pt x="536" y="424"/>
                    <a:pt x="538" y="424"/>
                  </a:cubicBezTo>
                  <a:cubicBezTo>
                    <a:pt x="548" y="424"/>
                    <a:pt x="558" y="417"/>
                    <a:pt x="561" y="408"/>
                  </a:cubicBezTo>
                  <a:lnTo>
                    <a:pt x="579" y="357"/>
                  </a:lnTo>
                  <a:cubicBezTo>
                    <a:pt x="587" y="342"/>
                    <a:pt x="579" y="331"/>
                    <a:pt x="568" y="324"/>
                  </a:cubicBezTo>
                  <a:lnTo>
                    <a:pt x="535" y="313"/>
                  </a:lnTo>
                  <a:cubicBezTo>
                    <a:pt x="528" y="309"/>
                    <a:pt x="525" y="305"/>
                    <a:pt x="528" y="302"/>
                  </a:cubicBezTo>
                  <a:cubicBezTo>
                    <a:pt x="528" y="283"/>
                    <a:pt x="528" y="265"/>
                    <a:pt x="525" y="247"/>
                  </a:cubicBezTo>
                  <a:cubicBezTo>
                    <a:pt x="521" y="240"/>
                    <a:pt x="525" y="236"/>
                    <a:pt x="532" y="232"/>
                  </a:cubicBezTo>
                  <a:lnTo>
                    <a:pt x="561" y="221"/>
                  </a:lnTo>
                  <a:cubicBezTo>
                    <a:pt x="572" y="214"/>
                    <a:pt x="576" y="203"/>
                    <a:pt x="572" y="188"/>
                  </a:cubicBezTo>
                  <a:lnTo>
                    <a:pt x="550" y="137"/>
                  </a:lnTo>
                  <a:cubicBezTo>
                    <a:pt x="548" y="129"/>
                    <a:pt x="539" y="123"/>
                    <a:pt x="529" y="123"/>
                  </a:cubicBezTo>
                  <a:cubicBezTo>
                    <a:pt x="525" y="123"/>
                    <a:pt x="521" y="124"/>
                    <a:pt x="517" y="126"/>
                  </a:cubicBezTo>
                  <a:lnTo>
                    <a:pt x="488" y="141"/>
                  </a:lnTo>
                  <a:cubicBezTo>
                    <a:pt x="481" y="141"/>
                    <a:pt x="477" y="141"/>
                    <a:pt x="473" y="137"/>
                  </a:cubicBezTo>
                  <a:cubicBezTo>
                    <a:pt x="462" y="122"/>
                    <a:pt x="448" y="108"/>
                    <a:pt x="433" y="97"/>
                  </a:cubicBezTo>
                  <a:cubicBezTo>
                    <a:pt x="429" y="93"/>
                    <a:pt x="426" y="89"/>
                    <a:pt x="429" y="82"/>
                  </a:cubicBezTo>
                  <a:lnTo>
                    <a:pt x="440" y="53"/>
                  </a:lnTo>
                  <a:cubicBezTo>
                    <a:pt x="448" y="42"/>
                    <a:pt x="440" y="27"/>
                    <a:pt x="429" y="24"/>
                  </a:cubicBezTo>
                  <a:lnTo>
                    <a:pt x="378" y="2"/>
                  </a:lnTo>
                  <a:cubicBezTo>
                    <a:pt x="374" y="1"/>
                    <a:pt x="371" y="0"/>
                    <a:pt x="36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9" name="Google Shape;1639;p33"/>
          <p:cNvSpPr/>
          <p:nvPr/>
        </p:nvSpPr>
        <p:spPr>
          <a:xfrm>
            <a:off x="809870" y="3801975"/>
            <a:ext cx="2721696" cy="327445"/>
          </a:xfrm>
          <a:custGeom>
            <a:avLst/>
            <a:gdLst/>
            <a:ahLst/>
            <a:cxnLst/>
            <a:rect l="l" t="t" r="r" b="b"/>
            <a:pathLst>
              <a:path w="11512" h="1385" fill="none" extrusionOk="0">
                <a:moveTo>
                  <a:pt x="11511" y="1"/>
                </a:moveTo>
                <a:lnTo>
                  <a:pt x="2007" y="1"/>
                </a:lnTo>
                <a:lnTo>
                  <a:pt x="0" y="1385"/>
                </a:lnTo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33"/>
          <p:cNvSpPr/>
          <p:nvPr/>
        </p:nvSpPr>
        <p:spPr>
          <a:xfrm>
            <a:off x="808924" y="2917228"/>
            <a:ext cx="2787421" cy="329337"/>
          </a:xfrm>
          <a:custGeom>
            <a:avLst/>
            <a:gdLst/>
            <a:ahLst/>
            <a:cxnLst/>
            <a:rect l="l" t="t" r="r" b="b"/>
            <a:pathLst>
              <a:path w="11790" h="1393" fill="none" extrusionOk="0">
                <a:moveTo>
                  <a:pt x="11790" y="1"/>
                </a:moveTo>
                <a:lnTo>
                  <a:pt x="2011" y="1"/>
                </a:lnTo>
                <a:lnTo>
                  <a:pt x="1" y="1392"/>
                </a:lnTo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33"/>
          <p:cNvSpPr/>
          <p:nvPr/>
        </p:nvSpPr>
        <p:spPr>
          <a:xfrm>
            <a:off x="801122" y="2109628"/>
            <a:ext cx="2708693" cy="334301"/>
          </a:xfrm>
          <a:custGeom>
            <a:avLst/>
            <a:gdLst/>
            <a:ahLst/>
            <a:cxnLst/>
            <a:rect l="l" t="t" r="r" b="b"/>
            <a:pathLst>
              <a:path w="11457" h="1414" fill="none" extrusionOk="0">
                <a:moveTo>
                  <a:pt x="11457" y="1"/>
                </a:moveTo>
                <a:lnTo>
                  <a:pt x="2044" y="1"/>
                </a:lnTo>
                <a:lnTo>
                  <a:pt x="1" y="1414"/>
                </a:lnTo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33"/>
          <p:cNvSpPr/>
          <p:nvPr/>
        </p:nvSpPr>
        <p:spPr>
          <a:xfrm>
            <a:off x="714591" y="4102469"/>
            <a:ext cx="384659" cy="384423"/>
          </a:xfrm>
          <a:custGeom>
            <a:avLst/>
            <a:gdLst/>
            <a:ahLst/>
            <a:cxnLst/>
            <a:rect l="l" t="t" r="r" b="b"/>
            <a:pathLst>
              <a:path w="1627" h="1626" fill="none" extrusionOk="0">
                <a:moveTo>
                  <a:pt x="1626" y="813"/>
                </a:moveTo>
                <a:cubicBezTo>
                  <a:pt x="1626" y="1263"/>
                  <a:pt x="1260" y="1626"/>
                  <a:pt x="814" y="1626"/>
                </a:cubicBezTo>
                <a:cubicBezTo>
                  <a:pt x="363" y="1626"/>
                  <a:pt x="1" y="1263"/>
                  <a:pt x="1" y="813"/>
                </a:cubicBezTo>
                <a:cubicBezTo>
                  <a:pt x="1" y="366"/>
                  <a:pt x="363" y="0"/>
                  <a:pt x="814" y="0"/>
                </a:cubicBezTo>
                <a:cubicBezTo>
                  <a:pt x="1260" y="0"/>
                  <a:pt x="1626" y="366"/>
                  <a:pt x="1626" y="813"/>
                </a:cubicBezTo>
                <a:close/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33"/>
          <p:cNvSpPr/>
          <p:nvPr/>
        </p:nvSpPr>
        <p:spPr>
          <a:xfrm>
            <a:off x="714591" y="3219378"/>
            <a:ext cx="384659" cy="384659"/>
          </a:xfrm>
          <a:custGeom>
            <a:avLst/>
            <a:gdLst/>
            <a:ahLst/>
            <a:cxnLst/>
            <a:rect l="l" t="t" r="r" b="b"/>
            <a:pathLst>
              <a:path w="1627" h="1627" fill="none" extrusionOk="0">
                <a:moveTo>
                  <a:pt x="1626" y="813"/>
                </a:moveTo>
                <a:cubicBezTo>
                  <a:pt x="1626" y="1260"/>
                  <a:pt x="1260" y="1626"/>
                  <a:pt x="814" y="1626"/>
                </a:cubicBezTo>
                <a:cubicBezTo>
                  <a:pt x="363" y="1626"/>
                  <a:pt x="1" y="1260"/>
                  <a:pt x="1" y="813"/>
                </a:cubicBezTo>
                <a:cubicBezTo>
                  <a:pt x="1" y="363"/>
                  <a:pt x="363" y="1"/>
                  <a:pt x="814" y="1"/>
                </a:cubicBezTo>
                <a:cubicBezTo>
                  <a:pt x="1260" y="1"/>
                  <a:pt x="1626" y="363"/>
                  <a:pt x="1626" y="813"/>
                </a:cubicBezTo>
                <a:close/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33"/>
          <p:cNvSpPr/>
          <p:nvPr/>
        </p:nvSpPr>
        <p:spPr>
          <a:xfrm>
            <a:off x="687875" y="2386716"/>
            <a:ext cx="436436" cy="436436"/>
          </a:xfrm>
          <a:custGeom>
            <a:avLst/>
            <a:gdLst/>
            <a:ahLst/>
            <a:cxnLst/>
            <a:rect l="l" t="t" r="r" b="b"/>
            <a:pathLst>
              <a:path w="1846" h="1846" fill="none" extrusionOk="0">
                <a:moveTo>
                  <a:pt x="1673" y="612"/>
                </a:moveTo>
                <a:cubicBezTo>
                  <a:pt x="1845" y="1025"/>
                  <a:pt x="1648" y="1501"/>
                  <a:pt x="1234" y="1673"/>
                </a:cubicBezTo>
                <a:cubicBezTo>
                  <a:pt x="820" y="1845"/>
                  <a:pt x="344" y="1648"/>
                  <a:pt x="172" y="1234"/>
                </a:cubicBezTo>
                <a:cubicBezTo>
                  <a:pt x="0" y="817"/>
                  <a:pt x="198" y="344"/>
                  <a:pt x="612" y="172"/>
                </a:cubicBezTo>
                <a:cubicBezTo>
                  <a:pt x="1025" y="0"/>
                  <a:pt x="1501" y="198"/>
                  <a:pt x="1673" y="612"/>
                </a:cubicBezTo>
                <a:close/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5" name="Google Shape;1645;p33"/>
          <p:cNvGrpSpPr/>
          <p:nvPr/>
        </p:nvGrpSpPr>
        <p:grpSpPr>
          <a:xfrm>
            <a:off x="804965" y="3336974"/>
            <a:ext cx="202201" cy="175482"/>
            <a:chOff x="4895325" y="5228680"/>
            <a:chExt cx="263867" cy="228999"/>
          </a:xfrm>
        </p:grpSpPr>
        <p:sp>
          <p:nvSpPr>
            <p:cNvPr id="1646" name="Google Shape;1646;p33"/>
            <p:cNvSpPr/>
            <p:nvPr/>
          </p:nvSpPr>
          <p:spPr>
            <a:xfrm>
              <a:off x="4895325" y="5350698"/>
              <a:ext cx="263867" cy="106981"/>
            </a:xfrm>
            <a:custGeom>
              <a:avLst/>
              <a:gdLst/>
              <a:ahLst/>
              <a:cxnLst/>
              <a:rect l="l" t="t" r="r" b="b"/>
              <a:pathLst>
                <a:path w="11109" h="4504" extrusionOk="0">
                  <a:moveTo>
                    <a:pt x="1" y="1"/>
                  </a:moveTo>
                  <a:lnTo>
                    <a:pt x="1" y="3903"/>
                  </a:lnTo>
                  <a:cubicBezTo>
                    <a:pt x="1" y="4237"/>
                    <a:pt x="268" y="4504"/>
                    <a:pt x="568" y="4504"/>
                  </a:cubicBezTo>
                  <a:lnTo>
                    <a:pt x="10508" y="4504"/>
                  </a:lnTo>
                  <a:cubicBezTo>
                    <a:pt x="10842" y="4504"/>
                    <a:pt x="11109" y="4237"/>
                    <a:pt x="11109" y="3903"/>
                  </a:cubicBezTo>
                  <a:lnTo>
                    <a:pt x="11109" y="1"/>
                  </a:lnTo>
                  <a:lnTo>
                    <a:pt x="6505" y="1"/>
                  </a:lnTo>
                  <a:lnTo>
                    <a:pt x="6505" y="367"/>
                  </a:lnTo>
                  <a:cubicBezTo>
                    <a:pt x="6505" y="834"/>
                    <a:pt x="6138" y="1201"/>
                    <a:pt x="5738" y="1201"/>
                  </a:cubicBezTo>
                  <a:cubicBezTo>
                    <a:pt x="5305" y="1201"/>
                    <a:pt x="4938" y="834"/>
                    <a:pt x="4938" y="367"/>
                  </a:cubicBezTo>
                  <a:lnTo>
                    <a:pt x="4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4895325" y="5228680"/>
              <a:ext cx="263867" cy="108573"/>
            </a:xfrm>
            <a:custGeom>
              <a:avLst/>
              <a:gdLst/>
              <a:ahLst/>
              <a:cxnLst/>
              <a:rect l="l" t="t" r="r" b="b"/>
              <a:pathLst>
                <a:path w="11109" h="4571" extrusionOk="0">
                  <a:moveTo>
                    <a:pt x="7006" y="668"/>
                  </a:moveTo>
                  <a:cubicBezTo>
                    <a:pt x="7072" y="668"/>
                    <a:pt x="7139" y="734"/>
                    <a:pt x="7173" y="768"/>
                  </a:cubicBezTo>
                  <a:cubicBezTo>
                    <a:pt x="7206" y="834"/>
                    <a:pt x="7206" y="868"/>
                    <a:pt x="7206" y="935"/>
                  </a:cubicBezTo>
                  <a:lnTo>
                    <a:pt x="7206" y="1702"/>
                  </a:lnTo>
                  <a:lnTo>
                    <a:pt x="3870" y="1702"/>
                  </a:lnTo>
                  <a:lnTo>
                    <a:pt x="3870" y="935"/>
                  </a:lnTo>
                  <a:cubicBezTo>
                    <a:pt x="3870" y="801"/>
                    <a:pt x="3970" y="668"/>
                    <a:pt x="4070" y="668"/>
                  </a:cubicBezTo>
                  <a:close/>
                  <a:moveTo>
                    <a:pt x="3904" y="1"/>
                  </a:moveTo>
                  <a:cubicBezTo>
                    <a:pt x="3437" y="1"/>
                    <a:pt x="3036" y="434"/>
                    <a:pt x="3036" y="935"/>
                  </a:cubicBezTo>
                  <a:lnTo>
                    <a:pt x="3036" y="1702"/>
                  </a:lnTo>
                  <a:lnTo>
                    <a:pt x="568" y="1702"/>
                  </a:lnTo>
                  <a:cubicBezTo>
                    <a:pt x="268" y="1702"/>
                    <a:pt x="1" y="2002"/>
                    <a:pt x="1" y="2336"/>
                  </a:cubicBezTo>
                  <a:lnTo>
                    <a:pt x="1" y="4570"/>
                  </a:lnTo>
                  <a:lnTo>
                    <a:pt x="4938" y="4570"/>
                  </a:lnTo>
                  <a:lnTo>
                    <a:pt x="4938" y="4370"/>
                  </a:lnTo>
                  <a:cubicBezTo>
                    <a:pt x="4938" y="4070"/>
                    <a:pt x="5104" y="3803"/>
                    <a:pt x="5338" y="3636"/>
                  </a:cubicBezTo>
                  <a:lnTo>
                    <a:pt x="5371" y="3636"/>
                  </a:lnTo>
                  <a:cubicBezTo>
                    <a:pt x="5471" y="3603"/>
                    <a:pt x="5605" y="3570"/>
                    <a:pt x="5705" y="3570"/>
                  </a:cubicBezTo>
                  <a:cubicBezTo>
                    <a:pt x="5938" y="3570"/>
                    <a:pt x="6138" y="3636"/>
                    <a:pt x="6272" y="3803"/>
                  </a:cubicBezTo>
                  <a:cubicBezTo>
                    <a:pt x="6405" y="3937"/>
                    <a:pt x="6505" y="4137"/>
                    <a:pt x="6505" y="4370"/>
                  </a:cubicBezTo>
                  <a:lnTo>
                    <a:pt x="6505" y="4570"/>
                  </a:lnTo>
                  <a:lnTo>
                    <a:pt x="11075" y="4570"/>
                  </a:lnTo>
                  <a:lnTo>
                    <a:pt x="11075" y="2336"/>
                  </a:lnTo>
                  <a:cubicBezTo>
                    <a:pt x="11109" y="2169"/>
                    <a:pt x="11009" y="2002"/>
                    <a:pt x="10909" y="1869"/>
                  </a:cubicBezTo>
                  <a:cubicBezTo>
                    <a:pt x="10808" y="1768"/>
                    <a:pt x="10675" y="1702"/>
                    <a:pt x="10508" y="1702"/>
                  </a:cubicBezTo>
                  <a:lnTo>
                    <a:pt x="8073" y="1702"/>
                  </a:lnTo>
                  <a:lnTo>
                    <a:pt x="8073" y="935"/>
                  </a:lnTo>
                  <a:cubicBezTo>
                    <a:pt x="8073" y="634"/>
                    <a:pt x="7973" y="401"/>
                    <a:pt x="7773" y="234"/>
                  </a:cubicBezTo>
                  <a:cubicBezTo>
                    <a:pt x="7606" y="67"/>
                    <a:pt x="7406" y="1"/>
                    <a:pt x="7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8" name="Google Shape;1648;p33"/>
          <p:cNvSpPr/>
          <p:nvPr/>
        </p:nvSpPr>
        <p:spPr>
          <a:xfrm>
            <a:off x="804975" y="4199477"/>
            <a:ext cx="202209" cy="199761"/>
          </a:xfrm>
          <a:custGeom>
            <a:avLst/>
            <a:gdLst/>
            <a:ahLst/>
            <a:cxnLst/>
            <a:rect l="l" t="t" r="r" b="b"/>
            <a:pathLst>
              <a:path w="10160" h="10037" extrusionOk="0">
                <a:moveTo>
                  <a:pt x="9635" y="0"/>
                </a:moveTo>
                <a:cubicBezTo>
                  <a:pt x="9559" y="0"/>
                  <a:pt x="9481" y="20"/>
                  <a:pt x="9408" y="64"/>
                </a:cubicBezTo>
                <a:lnTo>
                  <a:pt x="334" y="5301"/>
                </a:lnTo>
                <a:cubicBezTo>
                  <a:pt x="1" y="5501"/>
                  <a:pt x="34" y="6001"/>
                  <a:pt x="368" y="6135"/>
                </a:cubicBezTo>
                <a:lnTo>
                  <a:pt x="2469" y="7035"/>
                </a:lnTo>
                <a:lnTo>
                  <a:pt x="8073" y="2065"/>
                </a:lnTo>
                <a:cubicBezTo>
                  <a:pt x="8102" y="2043"/>
                  <a:pt x="8131" y="2034"/>
                  <a:pt x="8158" y="2034"/>
                </a:cubicBezTo>
                <a:cubicBezTo>
                  <a:pt x="8254" y="2034"/>
                  <a:pt x="8318" y="2154"/>
                  <a:pt x="8240" y="2232"/>
                </a:cubicBezTo>
                <a:lnTo>
                  <a:pt x="3537" y="7969"/>
                </a:lnTo>
                <a:lnTo>
                  <a:pt x="3537" y="9537"/>
                </a:lnTo>
                <a:cubicBezTo>
                  <a:pt x="3537" y="9845"/>
                  <a:pt x="3782" y="10036"/>
                  <a:pt x="4027" y="10036"/>
                </a:cubicBezTo>
                <a:cubicBezTo>
                  <a:pt x="4153" y="10036"/>
                  <a:pt x="4279" y="9985"/>
                  <a:pt x="4371" y="9871"/>
                </a:cubicBezTo>
                <a:lnTo>
                  <a:pt x="5605" y="8336"/>
                </a:lnTo>
                <a:lnTo>
                  <a:pt x="8040" y="9370"/>
                </a:lnTo>
                <a:cubicBezTo>
                  <a:pt x="8099" y="9390"/>
                  <a:pt x="8158" y="9400"/>
                  <a:pt x="8216" y="9400"/>
                </a:cubicBezTo>
                <a:cubicBezTo>
                  <a:pt x="8449" y="9400"/>
                  <a:pt x="8654" y="9245"/>
                  <a:pt x="8707" y="9003"/>
                </a:cubicBezTo>
                <a:lnTo>
                  <a:pt x="10108" y="564"/>
                </a:lnTo>
                <a:cubicBezTo>
                  <a:pt x="10160" y="252"/>
                  <a:pt x="9907" y="0"/>
                  <a:pt x="96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9" name="Google Shape;1649;p33"/>
          <p:cNvGrpSpPr/>
          <p:nvPr/>
        </p:nvGrpSpPr>
        <p:grpSpPr>
          <a:xfrm>
            <a:off x="799884" y="2509757"/>
            <a:ext cx="212394" cy="190371"/>
            <a:chOff x="3410609" y="4020440"/>
            <a:chExt cx="284026" cy="254541"/>
          </a:xfrm>
        </p:grpSpPr>
        <p:sp>
          <p:nvSpPr>
            <p:cNvPr id="1650" name="Google Shape;1650;p33"/>
            <p:cNvSpPr/>
            <p:nvPr/>
          </p:nvSpPr>
          <p:spPr>
            <a:xfrm>
              <a:off x="3410609" y="4020440"/>
              <a:ext cx="216768" cy="194386"/>
            </a:xfrm>
            <a:custGeom>
              <a:avLst/>
              <a:gdLst/>
              <a:ahLst/>
              <a:cxnLst/>
              <a:rect l="l" t="t" r="r" b="b"/>
              <a:pathLst>
                <a:path w="9675" h="8676" extrusionOk="0">
                  <a:moveTo>
                    <a:pt x="4836" y="1275"/>
                  </a:moveTo>
                  <a:cubicBezTo>
                    <a:pt x="5561" y="1275"/>
                    <a:pt x="6287" y="1527"/>
                    <a:pt x="6872" y="2035"/>
                  </a:cubicBezTo>
                  <a:cubicBezTo>
                    <a:pt x="8140" y="3169"/>
                    <a:pt x="8273" y="5104"/>
                    <a:pt x="7139" y="6371"/>
                  </a:cubicBezTo>
                  <a:cubicBezTo>
                    <a:pt x="6525" y="7058"/>
                    <a:pt x="5676" y="7412"/>
                    <a:pt x="4825" y="7412"/>
                  </a:cubicBezTo>
                  <a:cubicBezTo>
                    <a:pt x="4105" y="7412"/>
                    <a:pt x="3384" y="7158"/>
                    <a:pt x="2803" y="6638"/>
                  </a:cubicBezTo>
                  <a:cubicBezTo>
                    <a:pt x="1535" y="5504"/>
                    <a:pt x="1435" y="3569"/>
                    <a:pt x="2536" y="2302"/>
                  </a:cubicBezTo>
                  <a:cubicBezTo>
                    <a:pt x="3147" y="1619"/>
                    <a:pt x="3990" y="1275"/>
                    <a:pt x="4836" y="1275"/>
                  </a:cubicBezTo>
                  <a:close/>
                  <a:moveTo>
                    <a:pt x="4856" y="1"/>
                  </a:moveTo>
                  <a:cubicBezTo>
                    <a:pt x="3658" y="1"/>
                    <a:pt x="2465" y="497"/>
                    <a:pt x="1602" y="1468"/>
                  </a:cubicBezTo>
                  <a:cubicBezTo>
                    <a:pt x="1" y="3236"/>
                    <a:pt x="167" y="5971"/>
                    <a:pt x="1969" y="7572"/>
                  </a:cubicBezTo>
                  <a:cubicBezTo>
                    <a:pt x="2787" y="8313"/>
                    <a:pt x="3813" y="8676"/>
                    <a:pt x="4837" y="8676"/>
                  </a:cubicBezTo>
                  <a:cubicBezTo>
                    <a:pt x="6026" y="8676"/>
                    <a:pt x="7213" y="8188"/>
                    <a:pt x="8073" y="7239"/>
                  </a:cubicBezTo>
                  <a:cubicBezTo>
                    <a:pt x="9674" y="5437"/>
                    <a:pt x="9507" y="2702"/>
                    <a:pt x="7739" y="1101"/>
                  </a:cubicBezTo>
                  <a:cubicBezTo>
                    <a:pt x="6909" y="363"/>
                    <a:pt x="5881" y="1"/>
                    <a:pt x="48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3566814" y="4159753"/>
              <a:ext cx="127821" cy="115229"/>
            </a:xfrm>
            <a:custGeom>
              <a:avLst/>
              <a:gdLst/>
              <a:ahLst/>
              <a:cxnLst/>
              <a:rect l="l" t="t" r="r" b="b"/>
              <a:pathLst>
                <a:path w="5705" h="5143" extrusionOk="0">
                  <a:moveTo>
                    <a:pt x="1186" y="1"/>
                  </a:moveTo>
                  <a:cubicBezTo>
                    <a:pt x="956" y="1"/>
                    <a:pt x="670" y="160"/>
                    <a:pt x="434" y="420"/>
                  </a:cubicBezTo>
                  <a:cubicBezTo>
                    <a:pt x="100" y="787"/>
                    <a:pt x="0" y="1254"/>
                    <a:pt x="234" y="1454"/>
                  </a:cubicBezTo>
                  <a:lnTo>
                    <a:pt x="4270" y="5057"/>
                  </a:lnTo>
                  <a:cubicBezTo>
                    <a:pt x="4338" y="5115"/>
                    <a:pt x="4423" y="5142"/>
                    <a:pt x="4518" y="5142"/>
                  </a:cubicBezTo>
                  <a:cubicBezTo>
                    <a:pt x="4748" y="5142"/>
                    <a:pt x="5035" y="4983"/>
                    <a:pt x="5271" y="4723"/>
                  </a:cubicBezTo>
                  <a:cubicBezTo>
                    <a:pt x="5604" y="4356"/>
                    <a:pt x="5704" y="3889"/>
                    <a:pt x="5471" y="3689"/>
                  </a:cubicBezTo>
                  <a:lnTo>
                    <a:pt x="1435" y="87"/>
                  </a:lnTo>
                  <a:cubicBezTo>
                    <a:pt x="1366" y="28"/>
                    <a:pt x="1281" y="1"/>
                    <a:pt x="1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2" name="Google Shape;1652;p33"/>
          <p:cNvSpPr txBox="1"/>
          <p:nvPr/>
        </p:nvSpPr>
        <p:spPr>
          <a:xfrm>
            <a:off x="1296325" y="1547725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3" name="Google Shape;1653;p33"/>
          <p:cNvSpPr txBox="1"/>
          <p:nvPr/>
        </p:nvSpPr>
        <p:spPr>
          <a:xfrm>
            <a:off x="1296325" y="2356500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/>
          </a:p>
        </p:txBody>
      </p:sp>
      <p:sp>
        <p:nvSpPr>
          <p:cNvPr id="1654" name="Google Shape;1654;p33"/>
          <p:cNvSpPr txBox="1"/>
          <p:nvPr/>
        </p:nvSpPr>
        <p:spPr>
          <a:xfrm>
            <a:off x="1296325" y="3241475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the most beautiful name</a:t>
            </a:r>
            <a:endParaRPr/>
          </a:p>
        </p:txBody>
      </p:sp>
      <p:sp>
        <p:nvSpPr>
          <p:cNvPr id="1655" name="Google Shape;1655;p33"/>
          <p:cNvSpPr txBox="1"/>
          <p:nvPr/>
        </p:nvSpPr>
        <p:spPr>
          <a:xfrm>
            <a:off x="5796150" y="1623925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6" name="Google Shape;1656;p33"/>
          <p:cNvSpPr txBox="1"/>
          <p:nvPr/>
        </p:nvSpPr>
        <p:spPr>
          <a:xfrm>
            <a:off x="5796150" y="2508900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/>
          </a:p>
        </p:txBody>
      </p:sp>
      <p:sp>
        <p:nvSpPr>
          <p:cNvPr id="1657" name="Google Shape;1657;p33"/>
          <p:cNvSpPr txBox="1"/>
          <p:nvPr/>
        </p:nvSpPr>
        <p:spPr>
          <a:xfrm>
            <a:off x="5796150" y="3317675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the most beautiful name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4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663" name="Google Shape;1663;p34"/>
          <p:cNvSpPr/>
          <p:nvPr/>
        </p:nvSpPr>
        <p:spPr>
          <a:xfrm>
            <a:off x="4232807" y="4360257"/>
            <a:ext cx="698732" cy="382783"/>
          </a:xfrm>
          <a:custGeom>
            <a:avLst/>
            <a:gdLst/>
            <a:ahLst/>
            <a:cxnLst/>
            <a:rect l="l" t="t" r="r" b="b"/>
            <a:pathLst>
              <a:path w="22498" h="12324" extrusionOk="0">
                <a:moveTo>
                  <a:pt x="1" y="0"/>
                </a:moveTo>
                <a:lnTo>
                  <a:pt x="1" y="2864"/>
                </a:lnTo>
                <a:cubicBezTo>
                  <a:pt x="1" y="8528"/>
                  <a:pt x="10476" y="12324"/>
                  <a:pt x="11248" y="12324"/>
                </a:cubicBezTo>
                <a:cubicBezTo>
                  <a:pt x="12022" y="12324"/>
                  <a:pt x="22498" y="7684"/>
                  <a:pt x="22498" y="2864"/>
                </a:cubicBezTo>
                <a:lnTo>
                  <a:pt x="22498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4"/>
          <p:cNvSpPr/>
          <p:nvPr/>
        </p:nvSpPr>
        <p:spPr>
          <a:xfrm>
            <a:off x="3458639" y="1237049"/>
            <a:ext cx="2247041" cy="2867490"/>
          </a:xfrm>
          <a:custGeom>
            <a:avLst/>
            <a:gdLst/>
            <a:ahLst/>
            <a:cxnLst/>
            <a:rect l="l" t="t" r="r" b="b"/>
            <a:pathLst>
              <a:path w="72351" h="92321" extrusionOk="0">
                <a:moveTo>
                  <a:pt x="36174" y="1"/>
                </a:moveTo>
                <a:cubicBezTo>
                  <a:pt x="16216" y="1"/>
                  <a:pt x="37" y="16180"/>
                  <a:pt x="37" y="36140"/>
                </a:cubicBezTo>
                <a:cubicBezTo>
                  <a:pt x="37" y="36140"/>
                  <a:pt x="0" y="37141"/>
                  <a:pt x="140" y="38891"/>
                </a:cubicBezTo>
                <a:cubicBezTo>
                  <a:pt x="143" y="38928"/>
                  <a:pt x="147" y="38965"/>
                  <a:pt x="149" y="39003"/>
                </a:cubicBezTo>
                <a:cubicBezTo>
                  <a:pt x="164" y="39192"/>
                  <a:pt x="182" y="39386"/>
                  <a:pt x="201" y="39590"/>
                </a:cubicBezTo>
                <a:cubicBezTo>
                  <a:pt x="222" y="39817"/>
                  <a:pt x="246" y="40044"/>
                  <a:pt x="273" y="40271"/>
                </a:cubicBezTo>
                <a:cubicBezTo>
                  <a:pt x="281" y="40354"/>
                  <a:pt x="292" y="40436"/>
                  <a:pt x="301" y="40521"/>
                </a:cubicBezTo>
                <a:cubicBezTo>
                  <a:pt x="313" y="40621"/>
                  <a:pt x="325" y="40722"/>
                  <a:pt x="337" y="40822"/>
                </a:cubicBezTo>
                <a:cubicBezTo>
                  <a:pt x="1211" y="47845"/>
                  <a:pt x="4544" y="61615"/>
                  <a:pt x="17111" y="74112"/>
                </a:cubicBezTo>
                <a:cubicBezTo>
                  <a:pt x="19581" y="76568"/>
                  <a:pt x="21548" y="79501"/>
                  <a:pt x="22771" y="82763"/>
                </a:cubicBezTo>
                <a:cubicBezTo>
                  <a:pt x="23307" y="84192"/>
                  <a:pt x="23522" y="85567"/>
                  <a:pt x="23526" y="86552"/>
                </a:cubicBezTo>
                <a:cubicBezTo>
                  <a:pt x="23540" y="90527"/>
                  <a:pt x="23421" y="92321"/>
                  <a:pt x="36174" y="92321"/>
                </a:cubicBezTo>
                <a:cubicBezTo>
                  <a:pt x="48929" y="92321"/>
                  <a:pt x="48811" y="90527"/>
                  <a:pt x="48825" y="86552"/>
                </a:cubicBezTo>
                <a:cubicBezTo>
                  <a:pt x="48828" y="85567"/>
                  <a:pt x="49043" y="84192"/>
                  <a:pt x="49579" y="82763"/>
                </a:cubicBezTo>
                <a:cubicBezTo>
                  <a:pt x="50802" y="79501"/>
                  <a:pt x="52769" y="76568"/>
                  <a:pt x="55240" y="74112"/>
                </a:cubicBezTo>
                <a:cubicBezTo>
                  <a:pt x="67806" y="61615"/>
                  <a:pt x="71138" y="47845"/>
                  <a:pt x="72011" y="40822"/>
                </a:cubicBezTo>
                <a:cubicBezTo>
                  <a:pt x="72025" y="40722"/>
                  <a:pt x="72038" y="40621"/>
                  <a:pt x="72050" y="40521"/>
                </a:cubicBezTo>
                <a:cubicBezTo>
                  <a:pt x="72059" y="40436"/>
                  <a:pt x="72069" y="40354"/>
                  <a:pt x="72078" y="40271"/>
                </a:cubicBezTo>
                <a:cubicBezTo>
                  <a:pt x="72104" y="40044"/>
                  <a:pt x="72127" y="39817"/>
                  <a:pt x="72149" y="39590"/>
                </a:cubicBezTo>
                <a:cubicBezTo>
                  <a:pt x="72169" y="39386"/>
                  <a:pt x="72186" y="39192"/>
                  <a:pt x="72202" y="39003"/>
                </a:cubicBezTo>
                <a:cubicBezTo>
                  <a:pt x="72205" y="38966"/>
                  <a:pt x="72207" y="38928"/>
                  <a:pt x="72211" y="38891"/>
                </a:cubicBezTo>
                <a:cubicBezTo>
                  <a:pt x="72350" y="37141"/>
                  <a:pt x="72314" y="36140"/>
                  <a:pt x="72314" y="36140"/>
                </a:cubicBezTo>
                <a:cubicBezTo>
                  <a:pt x="72314" y="16180"/>
                  <a:pt x="56134" y="1"/>
                  <a:pt x="36174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34"/>
          <p:cNvSpPr/>
          <p:nvPr/>
        </p:nvSpPr>
        <p:spPr>
          <a:xfrm>
            <a:off x="4232807" y="4319818"/>
            <a:ext cx="698732" cy="132657"/>
          </a:xfrm>
          <a:custGeom>
            <a:avLst/>
            <a:gdLst/>
            <a:ahLst/>
            <a:cxnLst/>
            <a:rect l="l" t="t" r="r" b="b"/>
            <a:pathLst>
              <a:path w="22498" h="4271" extrusionOk="0">
                <a:moveTo>
                  <a:pt x="93" y="1"/>
                </a:moveTo>
                <a:cubicBezTo>
                  <a:pt x="43" y="1"/>
                  <a:pt x="1" y="43"/>
                  <a:pt x="1" y="95"/>
                </a:cubicBezTo>
                <a:lnTo>
                  <a:pt x="1" y="4176"/>
                </a:lnTo>
                <a:cubicBezTo>
                  <a:pt x="1" y="4229"/>
                  <a:pt x="43" y="4270"/>
                  <a:pt x="93" y="4270"/>
                </a:cubicBezTo>
                <a:lnTo>
                  <a:pt x="22405" y="4270"/>
                </a:lnTo>
                <a:cubicBezTo>
                  <a:pt x="22456" y="4270"/>
                  <a:pt x="22498" y="4229"/>
                  <a:pt x="22498" y="4176"/>
                </a:cubicBezTo>
                <a:lnTo>
                  <a:pt x="22498" y="95"/>
                </a:lnTo>
                <a:cubicBezTo>
                  <a:pt x="22498" y="43"/>
                  <a:pt x="22456" y="1"/>
                  <a:pt x="2240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34"/>
          <p:cNvSpPr/>
          <p:nvPr/>
        </p:nvSpPr>
        <p:spPr>
          <a:xfrm>
            <a:off x="4205755" y="4421443"/>
            <a:ext cx="752865" cy="61996"/>
          </a:xfrm>
          <a:custGeom>
            <a:avLst/>
            <a:gdLst/>
            <a:ahLst/>
            <a:cxnLst/>
            <a:rect l="l" t="t" r="r" b="b"/>
            <a:pathLst>
              <a:path w="24241" h="1996" extrusionOk="0">
                <a:moveTo>
                  <a:pt x="46" y="1"/>
                </a:moveTo>
                <a:cubicBezTo>
                  <a:pt x="19" y="1"/>
                  <a:pt x="0" y="22"/>
                  <a:pt x="0" y="46"/>
                </a:cubicBezTo>
                <a:lnTo>
                  <a:pt x="0" y="1951"/>
                </a:lnTo>
                <a:cubicBezTo>
                  <a:pt x="0" y="1975"/>
                  <a:pt x="19" y="1996"/>
                  <a:pt x="46" y="1996"/>
                </a:cubicBezTo>
                <a:lnTo>
                  <a:pt x="24195" y="1996"/>
                </a:lnTo>
                <a:cubicBezTo>
                  <a:pt x="24219" y="1996"/>
                  <a:pt x="24240" y="1975"/>
                  <a:pt x="24240" y="1951"/>
                </a:cubicBezTo>
                <a:lnTo>
                  <a:pt x="24240" y="46"/>
                </a:lnTo>
                <a:cubicBezTo>
                  <a:pt x="24240" y="22"/>
                  <a:pt x="24219" y="1"/>
                  <a:pt x="2419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34"/>
          <p:cNvSpPr/>
          <p:nvPr/>
        </p:nvSpPr>
        <p:spPr>
          <a:xfrm>
            <a:off x="4232807" y="4206081"/>
            <a:ext cx="698732" cy="132657"/>
          </a:xfrm>
          <a:custGeom>
            <a:avLst/>
            <a:gdLst/>
            <a:ahLst/>
            <a:cxnLst/>
            <a:rect l="l" t="t" r="r" b="b"/>
            <a:pathLst>
              <a:path w="22498" h="4271" extrusionOk="0">
                <a:moveTo>
                  <a:pt x="93" y="1"/>
                </a:moveTo>
                <a:cubicBezTo>
                  <a:pt x="43" y="1"/>
                  <a:pt x="1" y="43"/>
                  <a:pt x="1" y="95"/>
                </a:cubicBezTo>
                <a:lnTo>
                  <a:pt x="1" y="4176"/>
                </a:lnTo>
                <a:cubicBezTo>
                  <a:pt x="1" y="4229"/>
                  <a:pt x="43" y="4271"/>
                  <a:pt x="93" y="4271"/>
                </a:cubicBezTo>
                <a:lnTo>
                  <a:pt x="22405" y="4271"/>
                </a:lnTo>
                <a:cubicBezTo>
                  <a:pt x="22456" y="4271"/>
                  <a:pt x="22498" y="4229"/>
                  <a:pt x="22498" y="4176"/>
                </a:cubicBezTo>
                <a:lnTo>
                  <a:pt x="22498" y="95"/>
                </a:lnTo>
                <a:cubicBezTo>
                  <a:pt x="22498" y="43"/>
                  <a:pt x="22456" y="1"/>
                  <a:pt x="2240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34"/>
          <p:cNvSpPr/>
          <p:nvPr/>
        </p:nvSpPr>
        <p:spPr>
          <a:xfrm>
            <a:off x="4205755" y="4298295"/>
            <a:ext cx="752865" cy="61996"/>
          </a:xfrm>
          <a:custGeom>
            <a:avLst/>
            <a:gdLst/>
            <a:ahLst/>
            <a:cxnLst/>
            <a:rect l="l" t="t" r="r" b="b"/>
            <a:pathLst>
              <a:path w="24241" h="1996" extrusionOk="0">
                <a:moveTo>
                  <a:pt x="998" y="0"/>
                </a:moveTo>
                <a:cubicBezTo>
                  <a:pt x="447" y="2"/>
                  <a:pt x="2" y="447"/>
                  <a:pt x="0" y="998"/>
                </a:cubicBezTo>
                <a:cubicBezTo>
                  <a:pt x="2" y="1548"/>
                  <a:pt x="447" y="1993"/>
                  <a:pt x="998" y="1995"/>
                </a:cubicBezTo>
                <a:lnTo>
                  <a:pt x="23243" y="1995"/>
                </a:lnTo>
                <a:cubicBezTo>
                  <a:pt x="23793" y="1993"/>
                  <a:pt x="24239" y="1548"/>
                  <a:pt x="24240" y="998"/>
                </a:cubicBezTo>
                <a:cubicBezTo>
                  <a:pt x="24239" y="447"/>
                  <a:pt x="23793" y="2"/>
                  <a:pt x="23243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34"/>
          <p:cNvSpPr/>
          <p:nvPr/>
        </p:nvSpPr>
        <p:spPr>
          <a:xfrm>
            <a:off x="4232807" y="4073491"/>
            <a:ext cx="698732" cy="132626"/>
          </a:xfrm>
          <a:custGeom>
            <a:avLst/>
            <a:gdLst/>
            <a:ahLst/>
            <a:cxnLst/>
            <a:rect l="l" t="t" r="r" b="b"/>
            <a:pathLst>
              <a:path w="22498" h="4270" extrusionOk="0">
                <a:moveTo>
                  <a:pt x="93" y="0"/>
                </a:moveTo>
                <a:cubicBezTo>
                  <a:pt x="43" y="0"/>
                  <a:pt x="1" y="42"/>
                  <a:pt x="1" y="94"/>
                </a:cubicBezTo>
                <a:lnTo>
                  <a:pt x="1" y="4176"/>
                </a:lnTo>
                <a:cubicBezTo>
                  <a:pt x="1" y="4228"/>
                  <a:pt x="43" y="4270"/>
                  <a:pt x="93" y="4270"/>
                </a:cubicBezTo>
                <a:lnTo>
                  <a:pt x="22405" y="4270"/>
                </a:lnTo>
                <a:cubicBezTo>
                  <a:pt x="22456" y="4270"/>
                  <a:pt x="22498" y="4228"/>
                  <a:pt x="22498" y="4176"/>
                </a:cubicBezTo>
                <a:lnTo>
                  <a:pt x="22498" y="94"/>
                </a:lnTo>
                <a:cubicBezTo>
                  <a:pt x="22498" y="42"/>
                  <a:pt x="22456" y="0"/>
                  <a:pt x="22405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34"/>
          <p:cNvSpPr/>
          <p:nvPr/>
        </p:nvSpPr>
        <p:spPr>
          <a:xfrm>
            <a:off x="4205755" y="4051937"/>
            <a:ext cx="752865" cy="61934"/>
          </a:xfrm>
          <a:custGeom>
            <a:avLst/>
            <a:gdLst/>
            <a:ahLst/>
            <a:cxnLst/>
            <a:rect l="l" t="t" r="r" b="b"/>
            <a:pathLst>
              <a:path w="24241" h="1994" extrusionOk="0">
                <a:moveTo>
                  <a:pt x="998" y="1"/>
                </a:moveTo>
                <a:cubicBezTo>
                  <a:pt x="447" y="2"/>
                  <a:pt x="2" y="448"/>
                  <a:pt x="0" y="996"/>
                </a:cubicBezTo>
                <a:cubicBezTo>
                  <a:pt x="2" y="1547"/>
                  <a:pt x="447" y="1992"/>
                  <a:pt x="998" y="1994"/>
                </a:cubicBezTo>
                <a:lnTo>
                  <a:pt x="23243" y="1994"/>
                </a:lnTo>
                <a:cubicBezTo>
                  <a:pt x="23793" y="1992"/>
                  <a:pt x="24239" y="1547"/>
                  <a:pt x="24240" y="996"/>
                </a:cubicBezTo>
                <a:cubicBezTo>
                  <a:pt x="24239" y="448"/>
                  <a:pt x="23793" y="2"/>
                  <a:pt x="23243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34"/>
          <p:cNvSpPr/>
          <p:nvPr/>
        </p:nvSpPr>
        <p:spPr>
          <a:xfrm>
            <a:off x="4205755" y="4175116"/>
            <a:ext cx="752865" cy="61996"/>
          </a:xfrm>
          <a:custGeom>
            <a:avLst/>
            <a:gdLst/>
            <a:ahLst/>
            <a:cxnLst/>
            <a:rect l="l" t="t" r="r" b="b"/>
            <a:pathLst>
              <a:path w="24241" h="1996" extrusionOk="0">
                <a:moveTo>
                  <a:pt x="998" y="0"/>
                </a:moveTo>
                <a:cubicBezTo>
                  <a:pt x="447" y="2"/>
                  <a:pt x="2" y="448"/>
                  <a:pt x="0" y="998"/>
                </a:cubicBezTo>
                <a:cubicBezTo>
                  <a:pt x="2" y="1548"/>
                  <a:pt x="447" y="1994"/>
                  <a:pt x="998" y="1995"/>
                </a:cubicBezTo>
                <a:lnTo>
                  <a:pt x="23243" y="1995"/>
                </a:lnTo>
                <a:cubicBezTo>
                  <a:pt x="23793" y="1994"/>
                  <a:pt x="24239" y="1548"/>
                  <a:pt x="24240" y="998"/>
                </a:cubicBezTo>
                <a:cubicBezTo>
                  <a:pt x="24239" y="448"/>
                  <a:pt x="23793" y="2"/>
                  <a:pt x="23243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34"/>
          <p:cNvSpPr/>
          <p:nvPr/>
        </p:nvSpPr>
        <p:spPr>
          <a:xfrm rot="1220336">
            <a:off x="4608638" y="2035312"/>
            <a:ext cx="946633" cy="938908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34"/>
          <p:cNvSpPr/>
          <p:nvPr/>
        </p:nvSpPr>
        <p:spPr>
          <a:xfrm rot="1220443">
            <a:off x="4165732" y="3034344"/>
            <a:ext cx="890725" cy="890595"/>
          </a:xfrm>
          <a:custGeom>
            <a:avLst/>
            <a:gdLst/>
            <a:ahLst/>
            <a:cxnLst/>
            <a:rect l="l" t="t" r="r" b="b"/>
            <a:pathLst>
              <a:path w="24034" h="24032" extrusionOk="0">
                <a:moveTo>
                  <a:pt x="12017" y="4775"/>
                </a:moveTo>
                <a:cubicBezTo>
                  <a:pt x="16016" y="4775"/>
                  <a:pt x="19258" y="8018"/>
                  <a:pt x="19258" y="12017"/>
                </a:cubicBezTo>
                <a:cubicBezTo>
                  <a:pt x="19258" y="16015"/>
                  <a:pt x="16016" y="19256"/>
                  <a:pt x="12019" y="19256"/>
                </a:cubicBezTo>
                <a:lnTo>
                  <a:pt x="12017" y="19256"/>
                </a:lnTo>
                <a:cubicBezTo>
                  <a:pt x="8019" y="19256"/>
                  <a:pt x="4778" y="16015"/>
                  <a:pt x="4778" y="12017"/>
                </a:cubicBezTo>
                <a:cubicBezTo>
                  <a:pt x="4778" y="8018"/>
                  <a:pt x="8019" y="4775"/>
                  <a:pt x="12017" y="4775"/>
                </a:cubicBezTo>
                <a:close/>
                <a:moveTo>
                  <a:pt x="10336" y="0"/>
                </a:moveTo>
                <a:cubicBezTo>
                  <a:pt x="9932" y="0"/>
                  <a:pt x="9604" y="327"/>
                  <a:pt x="9604" y="732"/>
                </a:cubicBezTo>
                <a:lnTo>
                  <a:pt x="9604" y="2689"/>
                </a:lnTo>
                <a:cubicBezTo>
                  <a:pt x="8734" y="2913"/>
                  <a:pt x="7902" y="3259"/>
                  <a:pt x="7128" y="3714"/>
                </a:cubicBezTo>
                <a:lnTo>
                  <a:pt x="5745" y="2330"/>
                </a:lnTo>
                <a:cubicBezTo>
                  <a:pt x="5602" y="2187"/>
                  <a:pt x="5415" y="2115"/>
                  <a:pt x="5228" y="2115"/>
                </a:cubicBezTo>
                <a:cubicBezTo>
                  <a:pt x="5040" y="2115"/>
                  <a:pt x="4853" y="2187"/>
                  <a:pt x="4710" y="2330"/>
                </a:cubicBezTo>
                <a:lnTo>
                  <a:pt x="2332" y="4708"/>
                </a:lnTo>
                <a:cubicBezTo>
                  <a:pt x="2046" y="4995"/>
                  <a:pt x="2046" y="5457"/>
                  <a:pt x="2332" y="5744"/>
                </a:cubicBezTo>
                <a:lnTo>
                  <a:pt x="3716" y="7128"/>
                </a:lnTo>
                <a:cubicBezTo>
                  <a:pt x="3260" y="7900"/>
                  <a:pt x="2915" y="8734"/>
                  <a:pt x="2691" y="9602"/>
                </a:cubicBezTo>
                <a:lnTo>
                  <a:pt x="734" y="9602"/>
                </a:lnTo>
                <a:cubicBezTo>
                  <a:pt x="329" y="9602"/>
                  <a:pt x="1" y="9930"/>
                  <a:pt x="1" y="10335"/>
                </a:cubicBezTo>
                <a:lnTo>
                  <a:pt x="1" y="13698"/>
                </a:lnTo>
                <a:cubicBezTo>
                  <a:pt x="1" y="14101"/>
                  <a:pt x="329" y="14430"/>
                  <a:pt x="734" y="14430"/>
                </a:cubicBezTo>
                <a:lnTo>
                  <a:pt x="2691" y="14430"/>
                </a:lnTo>
                <a:cubicBezTo>
                  <a:pt x="2915" y="15298"/>
                  <a:pt x="3260" y="16132"/>
                  <a:pt x="3716" y="16904"/>
                </a:cubicBezTo>
                <a:lnTo>
                  <a:pt x="2332" y="18289"/>
                </a:lnTo>
                <a:cubicBezTo>
                  <a:pt x="2046" y="18574"/>
                  <a:pt x="2046" y="19038"/>
                  <a:pt x="2332" y="19323"/>
                </a:cubicBezTo>
                <a:lnTo>
                  <a:pt x="4710" y="21701"/>
                </a:lnTo>
                <a:cubicBezTo>
                  <a:pt x="4853" y="21845"/>
                  <a:pt x="5040" y="21916"/>
                  <a:pt x="5228" y="21916"/>
                </a:cubicBezTo>
                <a:cubicBezTo>
                  <a:pt x="5415" y="21916"/>
                  <a:pt x="5602" y="21845"/>
                  <a:pt x="5745" y="21701"/>
                </a:cubicBezTo>
                <a:lnTo>
                  <a:pt x="7128" y="20318"/>
                </a:lnTo>
                <a:cubicBezTo>
                  <a:pt x="7902" y="20774"/>
                  <a:pt x="8736" y="21118"/>
                  <a:pt x="9604" y="21343"/>
                </a:cubicBezTo>
                <a:lnTo>
                  <a:pt x="9604" y="23299"/>
                </a:lnTo>
                <a:cubicBezTo>
                  <a:pt x="9604" y="23705"/>
                  <a:pt x="9932" y="24031"/>
                  <a:pt x="10336" y="24031"/>
                </a:cubicBezTo>
                <a:lnTo>
                  <a:pt x="13699" y="24031"/>
                </a:lnTo>
                <a:cubicBezTo>
                  <a:pt x="14104" y="24031"/>
                  <a:pt x="14432" y="23705"/>
                  <a:pt x="14432" y="23299"/>
                </a:cubicBezTo>
                <a:lnTo>
                  <a:pt x="14432" y="21343"/>
                </a:lnTo>
                <a:cubicBezTo>
                  <a:pt x="15300" y="21118"/>
                  <a:pt x="16134" y="20773"/>
                  <a:pt x="16906" y="20318"/>
                </a:cubicBezTo>
                <a:lnTo>
                  <a:pt x="18290" y="21701"/>
                </a:lnTo>
                <a:cubicBezTo>
                  <a:pt x="18433" y="21844"/>
                  <a:pt x="18620" y="21915"/>
                  <a:pt x="18808" y="21915"/>
                </a:cubicBezTo>
                <a:cubicBezTo>
                  <a:pt x="18995" y="21915"/>
                  <a:pt x="19182" y="21844"/>
                  <a:pt x="19326" y="21701"/>
                </a:cubicBezTo>
                <a:lnTo>
                  <a:pt x="21704" y="19323"/>
                </a:lnTo>
                <a:cubicBezTo>
                  <a:pt x="21989" y="19037"/>
                  <a:pt x="21989" y="18574"/>
                  <a:pt x="21704" y="18287"/>
                </a:cubicBezTo>
                <a:lnTo>
                  <a:pt x="20320" y="16904"/>
                </a:lnTo>
                <a:cubicBezTo>
                  <a:pt x="20775" y="16130"/>
                  <a:pt x="21121" y="15298"/>
                  <a:pt x="21345" y="14430"/>
                </a:cubicBezTo>
                <a:lnTo>
                  <a:pt x="23302" y="14430"/>
                </a:lnTo>
                <a:cubicBezTo>
                  <a:pt x="23705" y="14430"/>
                  <a:pt x="24034" y="14101"/>
                  <a:pt x="24034" y="13696"/>
                </a:cubicBezTo>
                <a:lnTo>
                  <a:pt x="24034" y="10334"/>
                </a:lnTo>
                <a:cubicBezTo>
                  <a:pt x="24034" y="9930"/>
                  <a:pt x="23705" y="9602"/>
                  <a:pt x="23302" y="9602"/>
                </a:cubicBezTo>
                <a:lnTo>
                  <a:pt x="21343" y="9602"/>
                </a:lnTo>
                <a:cubicBezTo>
                  <a:pt x="21121" y="8734"/>
                  <a:pt x="20775" y="7900"/>
                  <a:pt x="20320" y="7128"/>
                </a:cubicBezTo>
                <a:lnTo>
                  <a:pt x="21704" y="5744"/>
                </a:lnTo>
                <a:cubicBezTo>
                  <a:pt x="21989" y="5457"/>
                  <a:pt x="21989" y="4995"/>
                  <a:pt x="21704" y="4708"/>
                </a:cubicBezTo>
                <a:lnTo>
                  <a:pt x="19326" y="2330"/>
                </a:lnTo>
                <a:cubicBezTo>
                  <a:pt x="19182" y="2187"/>
                  <a:pt x="18995" y="2115"/>
                  <a:pt x="18808" y="2115"/>
                </a:cubicBezTo>
                <a:cubicBezTo>
                  <a:pt x="18620" y="2115"/>
                  <a:pt x="18433" y="2187"/>
                  <a:pt x="18290" y="2330"/>
                </a:cubicBezTo>
                <a:lnTo>
                  <a:pt x="16906" y="3714"/>
                </a:lnTo>
                <a:cubicBezTo>
                  <a:pt x="16133" y="3259"/>
                  <a:pt x="15300" y="2913"/>
                  <a:pt x="14430" y="2689"/>
                </a:cubicBezTo>
                <a:lnTo>
                  <a:pt x="14430" y="732"/>
                </a:lnTo>
                <a:cubicBezTo>
                  <a:pt x="14430" y="327"/>
                  <a:pt x="14104" y="0"/>
                  <a:pt x="136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34"/>
          <p:cNvSpPr/>
          <p:nvPr/>
        </p:nvSpPr>
        <p:spPr>
          <a:xfrm rot="1220476">
            <a:off x="3617070" y="2202655"/>
            <a:ext cx="929696" cy="922561"/>
          </a:xfrm>
          <a:custGeom>
            <a:avLst/>
            <a:gdLst/>
            <a:ahLst/>
            <a:cxnLst/>
            <a:rect l="l" t="t" r="r" b="b"/>
            <a:pathLst>
              <a:path w="25669" h="25472" extrusionOk="0">
                <a:moveTo>
                  <a:pt x="12840" y="5002"/>
                </a:moveTo>
                <a:cubicBezTo>
                  <a:pt x="13949" y="5002"/>
                  <a:pt x="15075" y="5242"/>
                  <a:pt x="16144" y="5747"/>
                </a:cubicBezTo>
                <a:cubicBezTo>
                  <a:pt x="20003" y="7575"/>
                  <a:pt x="21651" y="12185"/>
                  <a:pt x="19822" y="16044"/>
                </a:cubicBezTo>
                <a:cubicBezTo>
                  <a:pt x="18501" y="18836"/>
                  <a:pt x="15726" y="20470"/>
                  <a:pt x="12830" y="20470"/>
                </a:cubicBezTo>
                <a:cubicBezTo>
                  <a:pt x="11721" y="20470"/>
                  <a:pt x="10595" y="20230"/>
                  <a:pt x="9525" y="19724"/>
                </a:cubicBezTo>
                <a:cubicBezTo>
                  <a:pt x="5666" y="17897"/>
                  <a:pt x="4018" y="13286"/>
                  <a:pt x="5845" y="9427"/>
                </a:cubicBezTo>
                <a:cubicBezTo>
                  <a:pt x="7167" y="6636"/>
                  <a:pt x="9944" y="5002"/>
                  <a:pt x="12840" y="5002"/>
                </a:cubicBezTo>
                <a:close/>
                <a:moveTo>
                  <a:pt x="10471" y="1"/>
                </a:moveTo>
                <a:cubicBezTo>
                  <a:pt x="10383" y="1"/>
                  <a:pt x="10294" y="16"/>
                  <a:pt x="10208" y="47"/>
                </a:cubicBezTo>
                <a:lnTo>
                  <a:pt x="6824" y="1256"/>
                </a:lnTo>
                <a:cubicBezTo>
                  <a:pt x="6417" y="1401"/>
                  <a:pt x="6206" y="1848"/>
                  <a:pt x="6351" y="2255"/>
                </a:cubicBezTo>
                <a:lnTo>
                  <a:pt x="7054" y="4223"/>
                </a:lnTo>
                <a:cubicBezTo>
                  <a:pt x="6262" y="4761"/>
                  <a:pt x="5548" y="5408"/>
                  <a:pt x="4934" y="6145"/>
                </a:cubicBezTo>
                <a:lnTo>
                  <a:pt x="3045" y="5249"/>
                </a:lnTo>
                <a:cubicBezTo>
                  <a:pt x="2937" y="5199"/>
                  <a:pt x="2823" y="5174"/>
                  <a:pt x="2711" y="5174"/>
                </a:cubicBezTo>
                <a:cubicBezTo>
                  <a:pt x="2418" y="5174"/>
                  <a:pt x="2137" y="5340"/>
                  <a:pt x="2004" y="5623"/>
                </a:cubicBezTo>
                <a:lnTo>
                  <a:pt x="467" y="8868"/>
                </a:lnTo>
                <a:cubicBezTo>
                  <a:pt x="282" y="9259"/>
                  <a:pt x="449" y="9725"/>
                  <a:pt x="840" y="9909"/>
                </a:cubicBezTo>
                <a:lnTo>
                  <a:pt x="2729" y="10804"/>
                </a:lnTo>
                <a:cubicBezTo>
                  <a:pt x="2548" y="11744"/>
                  <a:pt x="2500" y="12707"/>
                  <a:pt x="2587" y="13661"/>
                </a:cubicBezTo>
                <a:lnTo>
                  <a:pt x="619" y="14364"/>
                </a:lnTo>
                <a:cubicBezTo>
                  <a:pt x="212" y="14510"/>
                  <a:pt x="1" y="14957"/>
                  <a:pt x="145" y="15363"/>
                </a:cubicBezTo>
                <a:lnTo>
                  <a:pt x="1354" y="18747"/>
                </a:lnTo>
                <a:cubicBezTo>
                  <a:pt x="1467" y="19067"/>
                  <a:pt x="1768" y="19265"/>
                  <a:pt x="2089" y="19265"/>
                </a:cubicBezTo>
                <a:cubicBezTo>
                  <a:pt x="2177" y="19265"/>
                  <a:pt x="2266" y="19251"/>
                  <a:pt x="2353" y="19219"/>
                </a:cubicBezTo>
                <a:lnTo>
                  <a:pt x="4321" y="18516"/>
                </a:lnTo>
                <a:cubicBezTo>
                  <a:pt x="4859" y="19309"/>
                  <a:pt x="5506" y="20023"/>
                  <a:pt x="6243" y="20637"/>
                </a:cubicBezTo>
                <a:lnTo>
                  <a:pt x="5347" y="22526"/>
                </a:lnTo>
                <a:cubicBezTo>
                  <a:pt x="5163" y="22917"/>
                  <a:pt x="5330" y="23383"/>
                  <a:pt x="5721" y="23567"/>
                </a:cubicBezTo>
                <a:lnTo>
                  <a:pt x="8966" y="25104"/>
                </a:lnTo>
                <a:cubicBezTo>
                  <a:pt x="9074" y="25155"/>
                  <a:pt x="9188" y="25179"/>
                  <a:pt x="9300" y="25179"/>
                </a:cubicBezTo>
                <a:cubicBezTo>
                  <a:pt x="9593" y="25179"/>
                  <a:pt x="9874" y="25014"/>
                  <a:pt x="10007" y="24731"/>
                </a:cubicBezTo>
                <a:lnTo>
                  <a:pt x="10902" y="22842"/>
                </a:lnTo>
                <a:cubicBezTo>
                  <a:pt x="11540" y="22964"/>
                  <a:pt x="12187" y="23026"/>
                  <a:pt x="12836" y="23026"/>
                </a:cubicBezTo>
                <a:cubicBezTo>
                  <a:pt x="13144" y="23026"/>
                  <a:pt x="13452" y="23012"/>
                  <a:pt x="13759" y="22984"/>
                </a:cubicBezTo>
                <a:lnTo>
                  <a:pt x="14462" y="24952"/>
                </a:lnTo>
                <a:cubicBezTo>
                  <a:pt x="14577" y="25272"/>
                  <a:pt x="14878" y="25471"/>
                  <a:pt x="15200" y="25471"/>
                </a:cubicBezTo>
                <a:cubicBezTo>
                  <a:pt x="15286" y="25471"/>
                  <a:pt x="15375" y="25457"/>
                  <a:pt x="15461" y="25426"/>
                </a:cubicBezTo>
                <a:lnTo>
                  <a:pt x="18845" y="24217"/>
                </a:lnTo>
                <a:cubicBezTo>
                  <a:pt x="19252" y="24071"/>
                  <a:pt x="19463" y="23625"/>
                  <a:pt x="19318" y="23218"/>
                </a:cubicBezTo>
                <a:lnTo>
                  <a:pt x="18615" y="21250"/>
                </a:lnTo>
                <a:cubicBezTo>
                  <a:pt x="19407" y="20712"/>
                  <a:pt x="20121" y="20065"/>
                  <a:pt x="20735" y="19328"/>
                </a:cubicBezTo>
                <a:lnTo>
                  <a:pt x="22624" y="20223"/>
                </a:lnTo>
                <a:cubicBezTo>
                  <a:pt x="22732" y="20274"/>
                  <a:pt x="22846" y="20298"/>
                  <a:pt x="22958" y="20298"/>
                </a:cubicBezTo>
                <a:cubicBezTo>
                  <a:pt x="23251" y="20298"/>
                  <a:pt x="23532" y="20133"/>
                  <a:pt x="23665" y="19850"/>
                </a:cubicBezTo>
                <a:lnTo>
                  <a:pt x="25202" y="16604"/>
                </a:lnTo>
                <a:cubicBezTo>
                  <a:pt x="25387" y="16214"/>
                  <a:pt x="25220" y="15748"/>
                  <a:pt x="24829" y="15564"/>
                </a:cubicBezTo>
                <a:lnTo>
                  <a:pt x="22940" y="14668"/>
                </a:lnTo>
                <a:cubicBezTo>
                  <a:pt x="23121" y="13727"/>
                  <a:pt x="23169" y="12766"/>
                  <a:pt x="23082" y="11812"/>
                </a:cubicBezTo>
                <a:lnTo>
                  <a:pt x="25050" y="11107"/>
                </a:lnTo>
                <a:cubicBezTo>
                  <a:pt x="25457" y="10963"/>
                  <a:pt x="25668" y="10515"/>
                  <a:pt x="25523" y="10108"/>
                </a:cubicBezTo>
                <a:lnTo>
                  <a:pt x="24315" y="6726"/>
                </a:lnTo>
                <a:cubicBezTo>
                  <a:pt x="24201" y="6406"/>
                  <a:pt x="23898" y="6207"/>
                  <a:pt x="23577" y="6207"/>
                </a:cubicBezTo>
                <a:cubicBezTo>
                  <a:pt x="23491" y="6207"/>
                  <a:pt x="23402" y="6221"/>
                  <a:pt x="23316" y="6252"/>
                </a:cubicBezTo>
                <a:lnTo>
                  <a:pt x="21348" y="6956"/>
                </a:lnTo>
                <a:cubicBezTo>
                  <a:pt x="20810" y="6162"/>
                  <a:pt x="20163" y="5450"/>
                  <a:pt x="19426" y="4836"/>
                </a:cubicBezTo>
                <a:lnTo>
                  <a:pt x="20320" y="2947"/>
                </a:lnTo>
                <a:cubicBezTo>
                  <a:pt x="20506" y="2556"/>
                  <a:pt x="20339" y="2090"/>
                  <a:pt x="19948" y="1906"/>
                </a:cubicBezTo>
                <a:lnTo>
                  <a:pt x="16703" y="369"/>
                </a:lnTo>
                <a:cubicBezTo>
                  <a:pt x="16595" y="318"/>
                  <a:pt x="16481" y="294"/>
                  <a:pt x="16369" y="294"/>
                </a:cubicBezTo>
                <a:cubicBezTo>
                  <a:pt x="16076" y="294"/>
                  <a:pt x="15795" y="459"/>
                  <a:pt x="15662" y="742"/>
                </a:cubicBezTo>
                <a:lnTo>
                  <a:pt x="14767" y="2631"/>
                </a:lnTo>
                <a:cubicBezTo>
                  <a:pt x="14130" y="2508"/>
                  <a:pt x="13485" y="2447"/>
                  <a:pt x="12839" y="2447"/>
                </a:cubicBezTo>
                <a:cubicBezTo>
                  <a:pt x="12529" y="2447"/>
                  <a:pt x="12219" y="2461"/>
                  <a:pt x="11910" y="2489"/>
                </a:cubicBezTo>
                <a:lnTo>
                  <a:pt x="11207" y="521"/>
                </a:lnTo>
                <a:cubicBezTo>
                  <a:pt x="11092" y="200"/>
                  <a:pt x="10791" y="1"/>
                  <a:pt x="104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34"/>
          <p:cNvSpPr/>
          <p:nvPr/>
        </p:nvSpPr>
        <p:spPr>
          <a:xfrm rot="1836851">
            <a:off x="4005126" y="1401582"/>
            <a:ext cx="859445" cy="859272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34"/>
          <p:cNvSpPr/>
          <p:nvPr/>
        </p:nvSpPr>
        <p:spPr>
          <a:xfrm>
            <a:off x="457200" y="1553100"/>
            <a:ext cx="2349300" cy="866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7" name="Google Shape;1677;p34"/>
          <p:cNvSpPr/>
          <p:nvPr/>
        </p:nvSpPr>
        <p:spPr>
          <a:xfrm>
            <a:off x="457200" y="3094825"/>
            <a:ext cx="2349300" cy="866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</p:txBody>
      </p:sp>
      <p:sp>
        <p:nvSpPr>
          <p:cNvPr id="1678" name="Google Shape;1678;p34"/>
          <p:cNvSpPr/>
          <p:nvPr/>
        </p:nvSpPr>
        <p:spPr>
          <a:xfrm>
            <a:off x="6357825" y="1553100"/>
            <a:ext cx="2349300" cy="866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9" name="Google Shape;1679;p34"/>
          <p:cNvSpPr/>
          <p:nvPr/>
        </p:nvSpPr>
        <p:spPr>
          <a:xfrm>
            <a:off x="6337500" y="3094825"/>
            <a:ext cx="2349300" cy="866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/>
          </a:p>
        </p:txBody>
      </p:sp>
      <p:sp>
        <p:nvSpPr>
          <p:cNvPr id="1680" name="Google Shape;1680;p34"/>
          <p:cNvSpPr txBox="1"/>
          <p:nvPr/>
        </p:nvSpPr>
        <p:spPr>
          <a:xfrm>
            <a:off x="565050" y="1694400"/>
            <a:ext cx="21336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/>
          </a:p>
        </p:txBody>
      </p:sp>
      <p:sp>
        <p:nvSpPr>
          <p:cNvPr id="1681" name="Google Shape;1681;p34"/>
          <p:cNvSpPr txBox="1"/>
          <p:nvPr/>
        </p:nvSpPr>
        <p:spPr>
          <a:xfrm>
            <a:off x="565050" y="3236125"/>
            <a:ext cx="21336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2" name="Google Shape;1682;p34"/>
          <p:cNvSpPr txBox="1"/>
          <p:nvPr/>
        </p:nvSpPr>
        <p:spPr>
          <a:xfrm>
            <a:off x="6445350" y="1694400"/>
            <a:ext cx="21336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it’s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3" name="Google Shape;1683;p34"/>
          <p:cNvSpPr txBox="1"/>
          <p:nvPr/>
        </p:nvSpPr>
        <p:spPr>
          <a:xfrm>
            <a:off x="6465675" y="3236125"/>
            <a:ext cx="21132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5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689" name="Google Shape;1689;p35"/>
          <p:cNvGrpSpPr/>
          <p:nvPr/>
        </p:nvGrpSpPr>
        <p:grpSpPr>
          <a:xfrm>
            <a:off x="3838100" y="1930024"/>
            <a:ext cx="1569505" cy="2030886"/>
            <a:chOff x="3787250" y="1701424"/>
            <a:chExt cx="1569505" cy="2030886"/>
          </a:xfrm>
        </p:grpSpPr>
        <p:sp>
          <p:nvSpPr>
            <p:cNvPr id="1690" name="Google Shape;1690;p35"/>
            <p:cNvSpPr/>
            <p:nvPr/>
          </p:nvSpPr>
          <p:spPr>
            <a:xfrm>
              <a:off x="3787250" y="1701424"/>
              <a:ext cx="1569505" cy="2030886"/>
            </a:xfrm>
            <a:custGeom>
              <a:avLst/>
              <a:gdLst/>
              <a:ahLst/>
              <a:cxnLst/>
              <a:rect l="l" t="t" r="r" b="b"/>
              <a:pathLst>
                <a:path w="10838" h="14024" extrusionOk="0">
                  <a:moveTo>
                    <a:pt x="5753" y="1"/>
                  </a:moveTo>
                  <a:cubicBezTo>
                    <a:pt x="4965" y="1"/>
                    <a:pt x="4173" y="198"/>
                    <a:pt x="3453" y="599"/>
                  </a:cubicBezTo>
                  <a:cubicBezTo>
                    <a:pt x="1712" y="1570"/>
                    <a:pt x="760" y="3532"/>
                    <a:pt x="1097" y="5503"/>
                  </a:cubicBezTo>
                  <a:lnTo>
                    <a:pt x="222" y="8081"/>
                  </a:lnTo>
                  <a:cubicBezTo>
                    <a:pt x="1" y="8706"/>
                    <a:pt x="443" y="9379"/>
                    <a:pt x="1106" y="9417"/>
                  </a:cubicBezTo>
                  <a:lnTo>
                    <a:pt x="1491" y="9417"/>
                  </a:lnTo>
                  <a:cubicBezTo>
                    <a:pt x="1597" y="9417"/>
                    <a:pt x="1683" y="9504"/>
                    <a:pt x="1683" y="9619"/>
                  </a:cubicBezTo>
                  <a:lnTo>
                    <a:pt x="1683" y="11408"/>
                  </a:lnTo>
                  <a:cubicBezTo>
                    <a:pt x="1683" y="11937"/>
                    <a:pt x="2116" y="12369"/>
                    <a:pt x="2645" y="12369"/>
                  </a:cubicBezTo>
                  <a:lnTo>
                    <a:pt x="4010" y="12138"/>
                  </a:lnTo>
                  <a:cubicBezTo>
                    <a:pt x="4021" y="12137"/>
                    <a:pt x="4032" y="12136"/>
                    <a:pt x="4042" y="12136"/>
                  </a:cubicBezTo>
                  <a:cubicBezTo>
                    <a:pt x="4153" y="12136"/>
                    <a:pt x="4241" y="12226"/>
                    <a:pt x="4241" y="12340"/>
                  </a:cubicBezTo>
                  <a:lnTo>
                    <a:pt x="4241" y="13735"/>
                  </a:lnTo>
                  <a:cubicBezTo>
                    <a:pt x="4241" y="13889"/>
                    <a:pt x="4376" y="14023"/>
                    <a:pt x="4539" y="14023"/>
                  </a:cubicBezTo>
                  <a:lnTo>
                    <a:pt x="8915" y="14023"/>
                  </a:lnTo>
                  <a:cubicBezTo>
                    <a:pt x="9078" y="14023"/>
                    <a:pt x="9213" y="13898"/>
                    <a:pt x="9213" y="13735"/>
                  </a:cubicBezTo>
                  <a:lnTo>
                    <a:pt x="9213" y="9090"/>
                  </a:lnTo>
                  <a:cubicBezTo>
                    <a:pt x="9213" y="8792"/>
                    <a:pt x="9251" y="8484"/>
                    <a:pt x="9328" y="8196"/>
                  </a:cubicBezTo>
                  <a:cubicBezTo>
                    <a:pt x="9415" y="7907"/>
                    <a:pt x="9540" y="7629"/>
                    <a:pt x="9703" y="7369"/>
                  </a:cubicBezTo>
                  <a:cubicBezTo>
                    <a:pt x="9944" y="6994"/>
                    <a:pt x="10126" y="6580"/>
                    <a:pt x="10261" y="6148"/>
                  </a:cubicBezTo>
                  <a:lnTo>
                    <a:pt x="10261" y="6138"/>
                  </a:lnTo>
                  <a:cubicBezTo>
                    <a:pt x="10838" y="4292"/>
                    <a:pt x="10232" y="2282"/>
                    <a:pt x="8732" y="1061"/>
                  </a:cubicBezTo>
                  <a:cubicBezTo>
                    <a:pt x="7871" y="360"/>
                    <a:pt x="6816" y="1"/>
                    <a:pt x="5753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1" name="Google Shape;1691;p35"/>
            <p:cNvGrpSpPr/>
            <p:nvPr/>
          </p:nvGrpSpPr>
          <p:grpSpPr>
            <a:xfrm>
              <a:off x="4140773" y="1876632"/>
              <a:ext cx="937605" cy="1092449"/>
              <a:chOff x="4140773" y="3133932"/>
              <a:chExt cx="937605" cy="1092449"/>
            </a:xfrm>
          </p:grpSpPr>
          <p:sp>
            <p:nvSpPr>
              <p:cNvPr id="1692" name="Google Shape;1692;p35"/>
              <p:cNvSpPr/>
              <p:nvPr/>
            </p:nvSpPr>
            <p:spPr>
              <a:xfrm>
                <a:off x="4526846" y="4119613"/>
                <a:ext cx="172537" cy="106768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875" extrusionOk="0">
                    <a:moveTo>
                      <a:pt x="0" y="0"/>
                    </a:moveTo>
                    <a:lnTo>
                      <a:pt x="0" y="174"/>
                    </a:lnTo>
                    <a:cubicBezTo>
                      <a:pt x="0" y="582"/>
                      <a:pt x="337" y="874"/>
                      <a:pt x="706" y="874"/>
                    </a:cubicBezTo>
                    <a:cubicBezTo>
                      <a:pt x="823" y="874"/>
                      <a:pt x="944" y="844"/>
                      <a:pt x="1058" y="779"/>
                    </a:cubicBezTo>
                    <a:lnTo>
                      <a:pt x="1067" y="779"/>
                    </a:lnTo>
                    <a:cubicBezTo>
                      <a:pt x="1279" y="654"/>
                      <a:pt x="1414" y="424"/>
                      <a:pt x="1414" y="183"/>
                    </a:cubicBezTo>
                    <a:lnTo>
                      <a:pt x="1414" y="10"/>
                    </a:lnTo>
                    <a:lnTo>
                      <a:pt x="14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5"/>
              <p:cNvSpPr/>
              <p:nvPr/>
            </p:nvSpPr>
            <p:spPr>
              <a:xfrm>
                <a:off x="4614823" y="4120833"/>
                <a:ext cx="84560" cy="93956"/>
              </a:xfrm>
              <a:custGeom>
                <a:avLst/>
                <a:gdLst/>
                <a:ahLst/>
                <a:cxnLst/>
                <a:rect l="l" t="t" r="r" b="b"/>
                <a:pathLst>
                  <a:path w="693" h="770" extrusionOk="0">
                    <a:moveTo>
                      <a:pt x="0" y="0"/>
                    </a:moveTo>
                    <a:lnTo>
                      <a:pt x="0" y="173"/>
                    </a:lnTo>
                    <a:cubicBezTo>
                      <a:pt x="0" y="414"/>
                      <a:pt x="135" y="644"/>
                      <a:pt x="346" y="769"/>
                    </a:cubicBezTo>
                    <a:cubicBezTo>
                      <a:pt x="558" y="644"/>
                      <a:pt x="693" y="414"/>
                      <a:pt x="693" y="173"/>
                    </a:cubicBezTo>
                    <a:lnTo>
                      <a:pt x="6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5"/>
              <p:cNvSpPr/>
              <p:nvPr/>
            </p:nvSpPr>
            <p:spPr>
              <a:xfrm>
                <a:off x="4245711" y="3320501"/>
                <a:ext cx="717724" cy="808630"/>
              </a:xfrm>
              <a:custGeom>
                <a:avLst/>
                <a:gdLst/>
                <a:ahLst/>
                <a:cxnLst/>
                <a:rect l="l" t="t" r="r" b="b"/>
                <a:pathLst>
                  <a:path w="5882" h="6627" extrusionOk="0">
                    <a:moveTo>
                      <a:pt x="3006" y="0"/>
                    </a:moveTo>
                    <a:cubicBezTo>
                      <a:pt x="978" y="0"/>
                      <a:pt x="1" y="2504"/>
                      <a:pt x="1515" y="3876"/>
                    </a:cubicBezTo>
                    <a:cubicBezTo>
                      <a:pt x="1785" y="4126"/>
                      <a:pt x="1939" y="4482"/>
                      <a:pt x="1939" y="4857"/>
                    </a:cubicBezTo>
                    <a:lnTo>
                      <a:pt x="1939" y="6251"/>
                    </a:lnTo>
                    <a:cubicBezTo>
                      <a:pt x="1939" y="6347"/>
                      <a:pt x="1977" y="6444"/>
                      <a:pt x="2044" y="6521"/>
                    </a:cubicBezTo>
                    <a:cubicBezTo>
                      <a:pt x="2064" y="6530"/>
                      <a:pt x="2073" y="6540"/>
                      <a:pt x="2092" y="6549"/>
                    </a:cubicBezTo>
                    <a:lnTo>
                      <a:pt x="2121" y="6569"/>
                    </a:lnTo>
                    <a:cubicBezTo>
                      <a:pt x="2179" y="6607"/>
                      <a:pt x="2246" y="6626"/>
                      <a:pt x="2314" y="6626"/>
                    </a:cubicBezTo>
                    <a:lnTo>
                      <a:pt x="3698" y="6626"/>
                    </a:lnTo>
                    <a:cubicBezTo>
                      <a:pt x="3775" y="6626"/>
                      <a:pt x="3843" y="6607"/>
                      <a:pt x="3900" y="6569"/>
                    </a:cubicBezTo>
                    <a:lnTo>
                      <a:pt x="3929" y="6549"/>
                    </a:lnTo>
                    <a:cubicBezTo>
                      <a:pt x="3948" y="6540"/>
                      <a:pt x="3958" y="6530"/>
                      <a:pt x="3968" y="6521"/>
                    </a:cubicBezTo>
                    <a:cubicBezTo>
                      <a:pt x="4045" y="6444"/>
                      <a:pt x="4083" y="6347"/>
                      <a:pt x="4083" y="6251"/>
                    </a:cubicBezTo>
                    <a:lnTo>
                      <a:pt x="4083" y="4847"/>
                    </a:lnTo>
                    <a:cubicBezTo>
                      <a:pt x="4083" y="4472"/>
                      <a:pt x="4246" y="4117"/>
                      <a:pt x="4525" y="3867"/>
                    </a:cubicBezTo>
                    <a:cubicBezTo>
                      <a:pt x="5881" y="2616"/>
                      <a:pt x="5218" y="357"/>
                      <a:pt x="3400" y="30"/>
                    </a:cubicBezTo>
                    <a:lnTo>
                      <a:pt x="3352" y="20"/>
                    </a:lnTo>
                    <a:cubicBezTo>
                      <a:pt x="3256" y="11"/>
                      <a:pt x="3160" y="1"/>
                      <a:pt x="3064" y="1"/>
                    </a:cubicBezTo>
                    <a:cubicBezTo>
                      <a:pt x="3044" y="0"/>
                      <a:pt x="3025" y="0"/>
                      <a:pt x="30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5"/>
              <p:cNvSpPr/>
              <p:nvPr/>
            </p:nvSpPr>
            <p:spPr>
              <a:xfrm>
                <a:off x="4357848" y="3324039"/>
                <a:ext cx="604367" cy="805091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6598" extrusionOk="0">
                    <a:moveTo>
                      <a:pt x="2472" y="1"/>
                    </a:moveTo>
                    <a:cubicBezTo>
                      <a:pt x="654" y="328"/>
                      <a:pt x="0" y="2607"/>
                      <a:pt x="1366" y="3847"/>
                    </a:cubicBezTo>
                    <a:cubicBezTo>
                      <a:pt x="1645" y="4097"/>
                      <a:pt x="1798" y="4453"/>
                      <a:pt x="1798" y="4828"/>
                    </a:cubicBezTo>
                    <a:lnTo>
                      <a:pt x="1798" y="6222"/>
                    </a:lnTo>
                    <a:cubicBezTo>
                      <a:pt x="1789" y="6428"/>
                      <a:pt x="1962" y="6598"/>
                      <a:pt x="2166" y="6598"/>
                    </a:cubicBezTo>
                    <a:cubicBezTo>
                      <a:pt x="2172" y="6598"/>
                      <a:pt x="2178" y="6598"/>
                      <a:pt x="2183" y="6597"/>
                    </a:cubicBezTo>
                    <a:lnTo>
                      <a:pt x="2779" y="6597"/>
                    </a:lnTo>
                    <a:cubicBezTo>
                      <a:pt x="2991" y="6597"/>
                      <a:pt x="3164" y="6424"/>
                      <a:pt x="3164" y="6222"/>
                    </a:cubicBezTo>
                    <a:lnTo>
                      <a:pt x="3164" y="4818"/>
                    </a:lnTo>
                    <a:cubicBezTo>
                      <a:pt x="3164" y="4443"/>
                      <a:pt x="3327" y="4088"/>
                      <a:pt x="3606" y="3838"/>
                    </a:cubicBezTo>
                    <a:lnTo>
                      <a:pt x="3597" y="3838"/>
                    </a:lnTo>
                    <a:cubicBezTo>
                      <a:pt x="4953" y="2587"/>
                      <a:pt x="4289" y="328"/>
                      <a:pt x="24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5"/>
              <p:cNvSpPr/>
              <p:nvPr/>
            </p:nvSpPr>
            <p:spPr>
              <a:xfrm>
                <a:off x="4416540" y="3479005"/>
                <a:ext cx="370820" cy="444765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3645" extrusionOk="0">
                    <a:moveTo>
                      <a:pt x="837" y="423"/>
                    </a:moveTo>
                    <a:cubicBezTo>
                      <a:pt x="933" y="423"/>
                      <a:pt x="1010" y="510"/>
                      <a:pt x="1010" y="606"/>
                    </a:cubicBezTo>
                    <a:lnTo>
                      <a:pt x="1010" y="779"/>
                    </a:lnTo>
                    <a:lnTo>
                      <a:pt x="1010" y="789"/>
                    </a:lnTo>
                    <a:lnTo>
                      <a:pt x="798" y="789"/>
                    </a:lnTo>
                    <a:cubicBezTo>
                      <a:pt x="558" y="789"/>
                      <a:pt x="558" y="423"/>
                      <a:pt x="798" y="423"/>
                    </a:cubicBezTo>
                    <a:close/>
                    <a:moveTo>
                      <a:pt x="2423" y="433"/>
                    </a:moveTo>
                    <a:cubicBezTo>
                      <a:pt x="2654" y="433"/>
                      <a:pt x="2654" y="789"/>
                      <a:pt x="2423" y="789"/>
                    </a:cubicBezTo>
                    <a:lnTo>
                      <a:pt x="2212" y="789"/>
                    </a:lnTo>
                    <a:lnTo>
                      <a:pt x="2212" y="606"/>
                    </a:lnTo>
                    <a:cubicBezTo>
                      <a:pt x="2212" y="510"/>
                      <a:pt x="2289" y="433"/>
                      <a:pt x="2385" y="433"/>
                    </a:cubicBezTo>
                    <a:close/>
                    <a:moveTo>
                      <a:pt x="817" y="0"/>
                    </a:moveTo>
                    <a:cubicBezTo>
                      <a:pt x="0" y="0"/>
                      <a:pt x="0" y="1221"/>
                      <a:pt x="817" y="1221"/>
                    </a:cubicBezTo>
                    <a:lnTo>
                      <a:pt x="1019" y="1221"/>
                    </a:lnTo>
                    <a:lnTo>
                      <a:pt x="1019" y="3635"/>
                    </a:lnTo>
                    <a:lnTo>
                      <a:pt x="1452" y="3635"/>
                    </a:lnTo>
                    <a:lnTo>
                      <a:pt x="1452" y="1221"/>
                    </a:lnTo>
                    <a:lnTo>
                      <a:pt x="1789" y="1221"/>
                    </a:lnTo>
                    <a:lnTo>
                      <a:pt x="1789" y="3645"/>
                    </a:lnTo>
                    <a:lnTo>
                      <a:pt x="2221" y="3645"/>
                    </a:lnTo>
                    <a:lnTo>
                      <a:pt x="2221" y="1221"/>
                    </a:lnTo>
                    <a:lnTo>
                      <a:pt x="2433" y="1221"/>
                    </a:lnTo>
                    <a:cubicBezTo>
                      <a:pt x="2760" y="1221"/>
                      <a:pt x="3039" y="952"/>
                      <a:pt x="3039" y="615"/>
                    </a:cubicBezTo>
                    <a:cubicBezTo>
                      <a:pt x="3039" y="279"/>
                      <a:pt x="2760" y="10"/>
                      <a:pt x="2433" y="10"/>
                    </a:cubicBezTo>
                    <a:lnTo>
                      <a:pt x="2414" y="0"/>
                    </a:lnTo>
                    <a:lnTo>
                      <a:pt x="2385" y="0"/>
                    </a:lnTo>
                    <a:cubicBezTo>
                      <a:pt x="2058" y="10"/>
                      <a:pt x="1789" y="269"/>
                      <a:pt x="1789" y="606"/>
                    </a:cubicBezTo>
                    <a:lnTo>
                      <a:pt x="1789" y="779"/>
                    </a:lnTo>
                    <a:lnTo>
                      <a:pt x="1442" y="779"/>
                    </a:lnTo>
                    <a:lnTo>
                      <a:pt x="1442" y="606"/>
                    </a:lnTo>
                    <a:cubicBezTo>
                      <a:pt x="1442" y="269"/>
                      <a:pt x="1173" y="10"/>
                      <a:pt x="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5"/>
              <p:cNvSpPr/>
              <p:nvPr/>
            </p:nvSpPr>
            <p:spPr>
              <a:xfrm>
                <a:off x="4188727" y="3749403"/>
                <a:ext cx="140690" cy="9029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740" extrusionOk="0">
                    <a:moveTo>
                      <a:pt x="850" y="1"/>
                    </a:moveTo>
                    <a:cubicBezTo>
                      <a:pt x="819" y="1"/>
                      <a:pt x="786" y="8"/>
                      <a:pt x="752" y="25"/>
                    </a:cubicBezTo>
                    <a:lnTo>
                      <a:pt x="232" y="323"/>
                    </a:lnTo>
                    <a:cubicBezTo>
                      <a:pt x="0" y="435"/>
                      <a:pt x="121" y="739"/>
                      <a:pt x="317" y="739"/>
                    </a:cubicBezTo>
                    <a:cubicBezTo>
                      <a:pt x="357" y="739"/>
                      <a:pt x="400" y="727"/>
                      <a:pt x="444" y="698"/>
                    </a:cubicBezTo>
                    <a:lnTo>
                      <a:pt x="963" y="400"/>
                    </a:lnTo>
                    <a:cubicBezTo>
                      <a:pt x="1153" y="268"/>
                      <a:pt x="1038" y="1"/>
                      <a:pt x="8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5"/>
              <p:cNvSpPr/>
              <p:nvPr/>
            </p:nvSpPr>
            <p:spPr>
              <a:xfrm>
                <a:off x="4880950" y="3753186"/>
                <a:ext cx="140812" cy="90173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39" extrusionOk="0">
                    <a:moveTo>
                      <a:pt x="321" y="0"/>
                    </a:moveTo>
                    <a:cubicBezTo>
                      <a:pt x="128" y="0"/>
                      <a:pt x="1" y="305"/>
                      <a:pt x="233" y="417"/>
                    </a:cubicBezTo>
                    <a:lnTo>
                      <a:pt x="752" y="715"/>
                    </a:lnTo>
                    <a:cubicBezTo>
                      <a:pt x="786" y="731"/>
                      <a:pt x="819" y="738"/>
                      <a:pt x="851" y="738"/>
                    </a:cubicBezTo>
                    <a:cubicBezTo>
                      <a:pt x="1039" y="738"/>
                      <a:pt x="1153" y="473"/>
                      <a:pt x="964" y="349"/>
                    </a:cubicBezTo>
                    <a:lnTo>
                      <a:pt x="444" y="42"/>
                    </a:lnTo>
                    <a:cubicBezTo>
                      <a:pt x="402" y="13"/>
                      <a:pt x="360" y="0"/>
                      <a:pt x="3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5"/>
              <p:cNvSpPr/>
              <p:nvPr/>
            </p:nvSpPr>
            <p:spPr>
              <a:xfrm>
                <a:off x="4586636" y="3133932"/>
                <a:ext cx="52957" cy="123729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014" extrusionOk="0">
                    <a:moveTo>
                      <a:pt x="212" y="1"/>
                    </a:moveTo>
                    <a:cubicBezTo>
                      <a:pt x="97" y="1"/>
                      <a:pt x="0" y="97"/>
                      <a:pt x="0" y="213"/>
                    </a:cubicBezTo>
                    <a:lnTo>
                      <a:pt x="0" y="818"/>
                    </a:lnTo>
                    <a:cubicBezTo>
                      <a:pt x="10" y="948"/>
                      <a:pt x="113" y="1013"/>
                      <a:pt x="217" y="1013"/>
                    </a:cubicBezTo>
                    <a:cubicBezTo>
                      <a:pt x="320" y="1013"/>
                      <a:pt x="424" y="948"/>
                      <a:pt x="433" y="818"/>
                    </a:cubicBezTo>
                    <a:lnTo>
                      <a:pt x="433" y="213"/>
                    </a:lnTo>
                    <a:cubicBezTo>
                      <a:pt x="433" y="97"/>
                      <a:pt x="337" y="1"/>
                      <a:pt x="2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5"/>
              <p:cNvSpPr/>
              <p:nvPr/>
            </p:nvSpPr>
            <p:spPr>
              <a:xfrm>
                <a:off x="4357482" y="3187987"/>
                <a:ext cx="110307" cy="120922"/>
              </a:xfrm>
              <a:custGeom>
                <a:avLst/>
                <a:gdLst/>
                <a:ahLst/>
                <a:cxnLst/>
                <a:rect l="l" t="t" r="r" b="b"/>
                <a:pathLst>
                  <a:path w="904" h="991" extrusionOk="0">
                    <a:moveTo>
                      <a:pt x="302" y="1"/>
                    </a:moveTo>
                    <a:cubicBezTo>
                      <a:pt x="151" y="1"/>
                      <a:pt x="0" y="169"/>
                      <a:pt x="119" y="346"/>
                    </a:cubicBezTo>
                    <a:lnTo>
                      <a:pt x="417" y="866"/>
                    </a:lnTo>
                    <a:cubicBezTo>
                      <a:pt x="459" y="954"/>
                      <a:pt x="529" y="990"/>
                      <a:pt x="599" y="990"/>
                    </a:cubicBezTo>
                    <a:cubicBezTo>
                      <a:pt x="750" y="990"/>
                      <a:pt x="903" y="822"/>
                      <a:pt x="792" y="645"/>
                    </a:cubicBezTo>
                    <a:lnTo>
                      <a:pt x="484" y="125"/>
                    </a:lnTo>
                    <a:cubicBezTo>
                      <a:pt x="441" y="37"/>
                      <a:pt x="372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5"/>
              <p:cNvSpPr/>
              <p:nvPr/>
            </p:nvSpPr>
            <p:spPr>
              <a:xfrm>
                <a:off x="4196171" y="3349298"/>
                <a:ext cx="136785" cy="88099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722" extrusionOk="0">
                    <a:moveTo>
                      <a:pt x="313" y="1"/>
                    </a:moveTo>
                    <a:cubicBezTo>
                      <a:pt x="123" y="1"/>
                      <a:pt x="1" y="268"/>
                      <a:pt x="191" y="400"/>
                    </a:cubicBezTo>
                    <a:lnTo>
                      <a:pt x="719" y="698"/>
                    </a:lnTo>
                    <a:cubicBezTo>
                      <a:pt x="752" y="714"/>
                      <a:pt x="784" y="721"/>
                      <a:pt x="815" y="721"/>
                    </a:cubicBezTo>
                    <a:cubicBezTo>
                      <a:pt x="999" y="721"/>
                      <a:pt x="1121" y="456"/>
                      <a:pt x="931" y="332"/>
                    </a:cubicBezTo>
                    <a:lnTo>
                      <a:pt x="412" y="25"/>
                    </a:lnTo>
                    <a:cubicBezTo>
                      <a:pt x="378" y="8"/>
                      <a:pt x="344" y="1"/>
                      <a:pt x="3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5"/>
              <p:cNvSpPr/>
              <p:nvPr/>
            </p:nvSpPr>
            <p:spPr>
              <a:xfrm>
                <a:off x="4140773" y="3566982"/>
                <a:ext cx="131538" cy="52835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433" extrusionOk="0">
                    <a:moveTo>
                      <a:pt x="260" y="0"/>
                    </a:moveTo>
                    <a:cubicBezTo>
                      <a:pt x="0" y="20"/>
                      <a:pt x="0" y="404"/>
                      <a:pt x="260" y="433"/>
                    </a:cubicBezTo>
                    <a:lnTo>
                      <a:pt x="866" y="433"/>
                    </a:lnTo>
                    <a:cubicBezTo>
                      <a:pt x="981" y="433"/>
                      <a:pt x="1077" y="337"/>
                      <a:pt x="1077" y="212"/>
                    </a:cubicBezTo>
                    <a:cubicBezTo>
                      <a:pt x="1077" y="96"/>
                      <a:pt x="981" y="0"/>
                      <a:pt x="8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5"/>
              <p:cNvSpPr/>
              <p:nvPr/>
            </p:nvSpPr>
            <p:spPr>
              <a:xfrm>
                <a:off x="4939764" y="3573937"/>
                <a:ext cx="138615" cy="52957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434" extrusionOk="0">
                    <a:moveTo>
                      <a:pt x="270" y="1"/>
                    </a:moveTo>
                    <a:cubicBezTo>
                      <a:pt x="1" y="20"/>
                      <a:pt x="1" y="405"/>
                      <a:pt x="270" y="434"/>
                    </a:cubicBezTo>
                    <a:lnTo>
                      <a:pt x="876" y="434"/>
                    </a:lnTo>
                    <a:cubicBezTo>
                      <a:pt x="1136" y="405"/>
                      <a:pt x="1136" y="20"/>
                      <a:pt x="8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5"/>
              <p:cNvSpPr/>
              <p:nvPr/>
            </p:nvSpPr>
            <p:spPr>
              <a:xfrm>
                <a:off x="4889369" y="3354057"/>
                <a:ext cx="140934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736" extrusionOk="0">
                    <a:moveTo>
                      <a:pt x="837" y="1"/>
                    </a:moveTo>
                    <a:cubicBezTo>
                      <a:pt x="797" y="1"/>
                      <a:pt x="755" y="14"/>
                      <a:pt x="712" y="43"/>
                    </a:cubicBezTo>
                    <a:lnTo>
                      <a:pt x="193" y="341"/>
                    </a:lnTo>
                    <a:cubicBezTo>
                      <a:pt x="0" y="447"/>
                      <a:pt x="77" y="736"/>
                      <a:pt x="298" y="736"/>
                    </a:cubicBezTo>
                    <a:cubicBezTo>
                      <a:pt x="337" y="736"/>
                      <a:pt x="375" y="726"/>
                      <a:pt x="404" y="707"/>
                    </a:cubicBezTo>
                    <a:lnTo>
                      <a:pt x="923" y="409"/>
                    </a:lnTo>
                    <a:cubicBezTo>
                      <a:pt x="1155" y="297"/>
                      <a:pt x="1029" y="1"/>
                      <a:pt x="8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5"/>
              <p:cNvSpPr/>
              <p:nvPr/>
            </p:nvSpPr>
            <p:spPr>
              <a:xfrm>
                <a:off x="4756367" y="3194088"/>
                <a:ext cx="103717" cy="118360"/>
              </a:xfrm>
              <a:custGeom>
                <a:avLst/>
                <a:gdLst/>
                <a:ahLst/>
                <a:cxnLst/>
                <a:rect l="l" t="t" r="r" b="b"/>
                <a:pathLst>
                  <a:path w="850" h="970" extrusionOk="0">
                    <a:moveTo>
                      <a:pt x="611" y="0"/>
                    </a:moveTo>
                    <a:cubicBezTo>
                      <a:pt x="536" y="0"/>
                      <a:pt x="466" y="39"/>
                      <a:pt x="427" y="104"/>
                    </a:cubicBezTo>
                    <a:lnTo>
                      <a:pt x="119" y="623"/>
                    </a:lnTo>
                    <a:cubicBezTo>
                      <a:pt x="1" y="801"/>
                      <a:pt x="156" y="969"/>
                      <a:pt x="310" y="969"/>
                    </a:cubicBezTo>
                    <a:cubicBezTo>
                      <a:pt x="381" y="969"/>
                      <a:pt x="452" y="933"/>
                      <a:pt x="494" y="845"/>
                    </a:cubicBezTo>
                    <a:lnTo>
                      <a:pt x="792" y="325"/>
                    </a:lnTo>
                    <a:cubicBezTo>
                      <a:pt x="850" y="220"/>
                      <a:pt x="821" y="85"/>
                      <a:pt x="715" y="27"/>
                    </a:cubicBezTo>
                    <a:cubicBezTo>
                      <a:pt x="681" y="9"/>
                      <a:pt x="646" y="0"/>
                      <a:pt x="6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5"/>
              <p:cNvSpPr/>
              <p:nvPr/>
            </p:nvSpPr>
            <p:spPr>
              <a:xfrm>
                <a:off x="4482187" y="3922428"/>
                <a:ext cx="261734" cy="103473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848" extrusionOk="0">
                    <a:moveTo>
                      <a:pt x="1" y="1"/>
                    </a:moveTo>
                    <a:lnTo>
                      <a:pt x="1" y="847"/>
                    </a:lnTo>
                    <a:lnTo>
                      <a:pt x="2145" y="847"/>
                    </a:lnTo>
                    <a:lnTo>
                      <a:pt x="21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5"/>
              <p:cNvSpPr/>
              <p:nvPr/>
            </p:nvSpPr>
            <p:spPr>
              <a:xfrm>
                <a:off x="4482187" y="4025779"/>
                <a:ext cx="261734" cy="103351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847" extrusionOk="0">
                    <a:moveTo>
                      <a:pt x="1" y="0"/>
                    </a:moveTo>
                    <a:lnTo>
                      <a:pt x="1" y="471"/>
                    </a:lnTo>
                    <a:cubicBezTo>
                      <a:pt x="1" y="567"/>
                      <a:pt x="39" y="664"/>
                      <a:pt x="106" y="741"/>
                    </a:cubicBezTo>
                    <a:cubicBezTo>
                      <a:pt x="126" y="750"/>
                      <a:pt x="135" y="760"/>
                      <a:pt x="154" y="769"/>
                    </a:cubicBezTo>
                    <a:lnTo>
                      <a:pt x="183" y="789"/>
                    </a:lnTo>
                    <a:cubicBezTo>
                      <a:pt x="241" y="827"/>
                      <a:pt x="308" y="846"/>
                      <a:pt x="376" y="846"/>
                    </a:cubicBezTo>
                    <a:lnTo>
                      <a:pt x="1760" y="846"/>
                    </a:lnTo>
                    <a:cubicBezTo>
                      <a:pt x="1837" y="846"/>
                      <a:pt x="1905" y="827"/>
                      <a:pt x="1962" y="789"/>
                    </a:cubicBezTo>
                    <a:lnTo>
                      <a:pt x="1991" y="769"/>
                    </a:lnTo>
                    <a:cubicBezTo>
                      <a:pt x="2010" y="760"/>
                      <a:pt x="2020" y="750"/>
                      <a:pt x="2030" y="741"/>
                    </a:cubicBezTo>
                    <a:cubicBezTo>
                      <a:pt x="2107" y="664"/>
                      <a:pt x="2145" y="567"/>
                      <a:pt x="2145" y="471"/>
                    </a:cubicBezTo>
                    <a:lnTo>
                      <a:pt x="21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5"/>
              <p:cNvSpPr/>
              <p:nvPr/>
            </p:nvSpPr>
            <p:spPr>
              <a:xfrm>
                <a:off x="4577241" y="3922428"/>
                <a:ext cx="166680" cy="103473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48" extrusionOk="0">
                    <a:moveTo>
                      <a:pt x="0" y="1"/>
                    </a:moveTo>
                    <a:lnTo>
                      <a:pt x="0" y="847"/>
                    </a:lnTo>
                    <a:lnTo>
                      <a:pt x="1366" y="847"/>
                    </a:lnTo>
                    <a:lnTo>
                      <a:pt x="13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5"/>
              <p:cNvSpPr/>
              <p:nvPr/>
            </p:nvSpPr>
            <p:spPr>
              <a:xfrm>
                <a:off x="4576020" y="4025779"/>
                <a:ext cx="167900" cy="103351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847" extrusionOk="0">
                    <a:moveTo>
                      <a:pt x="10" y="0"/>
                    </a:moveTo>
                    <a:lnTo>
                      <a:pt x="10" y="471"/>
                    </a:lnTo>
                    <a:cubicBezTo>
                      <a:pt x="1" y="683"/>
                      <a:pt x="184" y="846"/>
                      <a:pt x="395" y="846"/>
                    </a:cubicBezTo>
                    <a:lnTo>
                      <a:pt x="991" y="846"/>
                    </a:lnTo>
                    <a:cubicBezTo>
                      <a:pt x="1068" y="846"/>
                      <a:pt x="1136" y="827"/>
                      <a:pt x="1193" y="789"/>
                    </a:cubicBezTo>
                    <a:lnTo>
                      <a:pt x="1222" y="769"/>
                    </a:lnTo>
                    <a:cubicBezTo>
                      <a:pt x="1241" y="760"/>
                      <a:pt x="1251" y="750"/>
                      <a:pt x="1261" y="741"/>
                    </a:cubicBezTo>
                    <a:cubicBezTo>
                      <a:pt x="1338" y="664"/>
                      <a:pt x="1376" y="567"/>
                      <a:pt x="1376" y="471"/>
                    </a:cubicBezTo>
                    <a:lnTo>
                      <a:pt x="13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10" name="Google Shape;1710;p35"/>
          <p:cNvSpPr/>
          <p:nvPr/>
        </p:nvSpPr>
        <p:spPr>
          <a:xfrm>
            <a:off x="6746388" y="1905202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1" name="Google Shape;1711;p35"/>
          <p:cNvSpPr/>
          <p:nvPr/>
        </p:nvSpPr>
        <p:spPr>
          <a:xfrm>
            <a:off x="457188" y="1905197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2" name="Google Shape;1712;p35"/>
          <p:cNvSpPr/>
          <p:nvPr/>
        </p:nvSpPr>
        <p:spPr>
          <a:xfrm>
            <a:off x="6746400" y="3429200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This planet is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3" name="Google Shape;1713;p35"/>
          <p:cNvSpPr/>
          <p:nvPr/>
        </p:nvSpPr>
        <p:spPr>
          <a:xfrm>
            <a:off x="457188" y="3429197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giant. 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4" name="Google Shape;1714;p35"/>
          <p:cNvCxnSpPr>
            <a:stCxn id="1711" idx="3"/>
          </p:cNvCxnSpPr>
          <p:nvPr/>
        </p:nvCxnSpPr>
        <p:spPr>
          <a:xfrm>
            <a:off x="2397588" y="2237747"/>
            <a:ext cx="1298100" cy="441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15" name="Google Shape;1715;p35"/>
          <p:cNvCxnSpPr>
            <a:stCxn id="1713" idx="3"/>
          </p:cNvCxnSpPr>
          <p:nvPr/>
        </p:nvCxnSpPr>
        <p:spPr>
          <a:xfrm rot="10800000" flipH="1">
            <a:off x="2397588" y="3454547"/>
            <a:ext cx="1298100" cy="3072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16" name="Google Shape;1716;p35"/>
          <p:cNvCxnSpPr>
            <a:stCxn id="1710" idx="1"/>
          </p:cNvCxnSpPr>
          <p:nvPr/>
        </p:nvCxnSpPr>
        <p:spPr>
          <a:xfrm flipH="1">
            <a:off x="5562588" y="2237752"/>
            <a:ext cx="1183800" cy="441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17" name="Google Shape;1717;p35"/>
          <p:cNvCxnSpPr>
            <a:stCxn id="1712" idx="1"/>
          </p:cNvCxnSpPr>
          <p:nvPr/>
        </p:nvCxnSpPr>
        <p:spPr>
          <a:xfrm rot="10800000">
            <a:off x="5550000" y="3467150"/>
            <a:ext cx="1196400" cy="294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18" name="Google Shape;1718;p35"/>
          <p:cNvSpPr txBox="1"/>
          <p:nvPr/>
        </p:nvSpPr>
        <p:spPr>
          <a:xfrm>
            <a:off x="475100" y="1497500"/>
            <a:ext cx="1569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9" name="Google Shape;1719;p35"/>
          <p:cNvSpPr txBox="1"/>
          <p:nvPr/>
        </p:nvSpPr>
        <p:spPr>
          <a:xfrm>
            <a:off x="6883404" y="1497500"/>
            <a:ext cx="18033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Venus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0" name="Google Shape;1720;p35"/>
          <p:cNvSpPr txBox="1"/>
          <p:nvPr/>
        </p:nvSpPr>
        <p:spPr>
          <a:xfrm>
            <a:off x="457200" y="3034200"/>
            <a:ext cx="18033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1" name="Google Shape;1721;p35"/>
          <p:cNvSpPr txBox="1"/>
          <p:nvPr/>
        </p:nvSpPr>
        <p:spPr>
          <a:xfrm>
            <a:off x="6883404" y="3034200"/>
            <a:ext cx="18033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Mars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3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727" name="Google Shape;1727;p36"/>
          <p:cNvSpPr/>
          <p:nvPr/>
        </p:nvSpPr>
        <p:spPr>
          <a:xfrm>
            <a:off x="3613719" y="1463973"/>
            <a:ext cx="1916455" cy="989543"/>
          </a:xfrm>
          <a:custGeom>
            <a:avLst/>
            <a:gdLst/>
            <a:ahLst/>
            <a:cxnLst/>
            <a:rect l="l" t="t" r="r" b="b"/>
            <a:pathLst>
              <a:path w="20642" h="10656" extrusionOk="0">
                <a:moveTo>
                  <a:pt x="10321" y="0"/>
                </a:moveTo>
                <a:cubicBezTo>
                  <a:pt x="4630" y="0"/>
                  <a:pt x="1" y="4630"/>
                  <a:pt x="1" y="10321"/>
                </a:cubicBezTo>
                <a:cubicBezTo>
                  <a:pt x="1" y="10385"/>
                  <a:pt x="2" y="10450"/>
                  <a:pt x="4" y="10514"/>
                </a:cubicBezTo>
                <a:cubicBezTo>
                  <a:pt x="1580" y="9686"/>
                  <a:pt x="3307" y="9273"/>
                  <a:pt x="5033" y="9273"/>
                </a:cubicBezTo>
                <a:cubicBezTo>
                  <a:pt x="6858" y="9273"/>
                  <a:pt x="8681" y="9735"/>
                  <a:pt x="10321" y="10655"/>
                </a:cubicBezTo>
                <a:cubicBezTo>
                  <a:pt x="11962" y="9735"/>
                  <a:pt x="13786" y="9273"/>
                  <a:pt x="15610" y="9273"/>
                </a:cubicBezTo>
                <a:cubicBezTo>
                  <a:pt x="17337" y="9273"/>
                  <a:pt x="19065" y="9686"/>
                  <a:pt x="20640" y="10514"/>
                </a:cubicBezTo>
                <a:cubicBezTo>
                  <a:pt x="20640" y="10450"/>
                  <a:pt x="20642" y="10385"/>
                  <a:pt x="20642" y="10321"/>
                </a:cubicBezTo>
                <a:cubicBezTo>
                  <a:pt x="20642" y="4630"/>
                  <a:pt x="16012" y="0"/>
                  <a:pt x="103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36"/>
          <p:cNvSpPr/>
          <p:nvPr/>
        </p:nvSpPr>
        <p:spPr>
          <a:xfrm>
            <a:off x="4619018" y="2519448"/>
            <a:ext cx="1402107" cy="1769681"/>
          </a:xfrm>
          <a:custGeom>
            <a:avLst/>
            <a:gdLst/>
            <a:ahLst/>
            <a:cxnLst/>
            <a:rect l="l" t="t" r="r" b="b"/>
            <a:pathLst>
              <a:path w="15102" h="19057" extrusionOk="0">
                <a:moveTo>
                  <a:pt x="10272" y="0"/>
                </a:moveTo>
                <a:cubicBezTo>
                  <a:pt x="9934" y="3512"/>
                  <a:pt x="7912" y="6539"/>
                  <a:pt x="5024" y="8262"/>
                </a:cubicBezTo>
                <a:cubicBezTo>
                  <a:pt x="5031" y="8418"/>
                  <a:pt x="5036" y="8577"/>
                  <a:pt x="5036" y="8736"/>
                </a:cubicBezTo>
                <a:cubicBezTo>
                  <a:pt x="5036" y="12577"/>
                  <a:pt x="3024" y="15957"/>
                  <a:pt x="1" y="17879"/>
                </a:cubicBezTo>
                <a:cubicBezTo>
                  <a:pt x="1471" y="18653"/>
                  <a:pt x="3109" y="19056"/>
                  <a:pt x="4771" y="19056"/>
                </a:cubicBezTo>
                <a:cubicBezTo>
                  <a:pt x="4774" y="19056"/>
                  <a:pt x="4778" y="19056"/>
                  <a:pt x="4781" y="19056"/>
                </a:cubicBezTo>
                <a:cubicBezTo>
                  <a:pt x="10472" y="19056"/>
                  <a:pt x="15102" y="14427"/>
                  <a:pt x="15102" y="8736"/>
                </a:cubicBezTo>
                <a:cubicBezTo>
                  <a:pt x="15102" y="5062"/>
                  <a:pt x="13170" y="1831"/>
                  <a:pt x="1027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36"/>
          <p:cNvSpPr/>
          <p:nvPr/>
        </p:nvSpPr>
        <p:spPr>
          <a:xfrm>
            <a:off x="4619018" y="2372168"/>
            <a:ext cx="908650" cy="861393"/>
          </a:xfrm>
          <a:custGeom>
            <a:avLst/>
            <a:gdLst/>
            <a:ahLst/>
            <a:cxnLst/>
            <a:rect l="l" t="t" r="r" b="b"/>
            <a:pathLst>
              <a:path w="9787" h="9276" extrusionOk="0">
                <a:moveTo>
                  <a:pt x="4781" y="1"/>
                </a:moveTo>
                <a:cubicBezTo>
                  <a:pt x="3141" y="1"/>
                  <a:pt x="1499" y="393"/>
                  <a:pt x="1" y="1178"/>
                </a:cubicBezTo>
                <a:cubicBezTo>
                  <a:pt x="2747" y="2923"/>
                  <a:pt x="4656" y="5871"/>
                  <a:pt x="4984" y="9276"/>
                </a:cubicBezTo>
                <a:cubicBezTo>
                  <a:pt x="7683" y="7574"/>
                  <a:pt x="9542" y="4656"/>
                  <a:pt x="9787" y="1300"/>
                </a:cubicBezTo>
                <a:cubicBezTo>
                  <a:pt x="8232" y="434"/>
                  <a:pt x="6507" y="1"/>
                  <a:pt x="47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36"/>
          <p:cNvSpPr/>
          <p:nvPr/>
        </p:nvSpPr>
        <p:spPr>
          <a:xfrm>
            <a:off x="3122861" y="2519448"/>
            <a:ext cx="1402200" cy="1769681"/>
          </a:xfrm>
          <a:custGeom>
            <a:avLst/>
            <a:gdLst/>
            <a:ahLst/>
            <a:cxnLst/>
            <a:rect l="l" t="t" r="r" b="b"/>
            <a:pathLst>
              <a:path w="15103" h="19057" extrusionOk="0">
                <a:moveTo>
                  <a:pt x="4831" y="0"/>
                </a:moveTo>
                <a:cubicBezTo>
                  <a:pt x="1931" y="1831"/>
                  <a:pt x="0" y="5062"/>
                  <a:pt x="0" y="8736"/>
                </a:cubicBezTo>
                <a:cubicBezTo>
                  <a:pt x="0" y="14427"/>
                  <a:pt x="4631" y="19056"/>
                  <a:pt x="10321" y="19056"/>
                </a:cubicBezTo>
                <a:cubicBezTo>
                  <a:pt x="10324" y="19056"/>
                  <a:pt x="10327" y="19056"/>
                  <a:pt x="10331" y="19056"/>
                </a:cubicBezTo>
                <a:cubicBezTo>
                  <a:pt x="11993" y="19056"/>
                  <a:pt x="13630" y="18653"/>
                  <a:pt x="15102" y="17879"/>
                </a:cubicBezTo>
                <a:cubicBezTo>
                  <a:pt x="12077" y="15957"/>
                  <a:pt x="10068" y="12577"/>
                  <a:pt x="10068" y="8736"/>
                </a:cubicBezTo>
                <a:cubicBezTo>
                  <a:pt x="10068" y="8577"/>
                  <a:pt x="10071" y="8418"/>
                  <a:pt x="10079" y="8262"/>
                </a:cubicBezTo>
                <a:cubicBezTo>
                  <a:pt x="7192" y="6540"/>
                  <a:pt x="5169" y="3512"/>
                  <a:pt x="48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36"/>
          <p:cNvSpPr/>
          <p:nvPr/>
        </p:nvSpPr>
        <p:spPr>
          <a:xfrm>
            <a:off x="3616412" y="2372168"/>
            <a:ext cx="908650" cy="861393"/>
          </a:xfrm>
          <a:custGeom>
            <a:avLst/>
            <a:gdLst/>
            <a:ahLst/>
            <a:cxnLst/>
            <a:rect l="l" t="t" r="r" b="b"/>
            <a:pathLst>
              <a:path w="9787" h="9276" extrusionOk="0">
                <a:moveTo>
                  <a:pt x="5005" y="1"/>
                </a:moveTo>
                <a:cubicBezTo>
                  <a:pt x="3280" y="1"/>
                  <a:pt x="1555" y="434"/>
                  <a:pt x="1" y="1300"/>
                </a:cubicBezTo>
                <a:cubicBezTo>
                  <a:pt x="246" y="4658"/>
                  <a:pt x="2103" y="7574"/>
                  <a:pt x="4801" y="9276"/>
                </a:cubicBezTo>
                <a:cubicBezTo>
                  <a:pt x="5130" y="5871"/>
                  <a:pt x="7040" y="2923"/>
                  <a:pt x="9786" y="1178"/>
                </a:cubicBezTo>
                <a:cubicBezTo>
                  <a:pt x="8288" y="393"/>
                  <a:pt x="6646" y="1"/>
                  <a:pt x="50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36"/>
          <p:cNvSpPr/>
          <p:nvPr/>
        </p:nvSpPr>
        <p:spPr>
          <a:xfrm>
            <a:off x="4104671" y="3312586"/>
            <a:ext cx="934645" cy="840870"/>
          </a:xfrm>
          <a:custGeom>
            <a:avLst/>
            <a:gdLst/>
            <a:ahLst/>
            <a:cxnLst/>
            <a:rect l="l" t="t" r="r" b="b"/>
            <a:pathLst>
              <a:path w="10067" h="9055" extrusionOk="0">
                <a:moveTo>
                  <a:pt x="4" y="1"/>
                </a:moveTo>
                <a:cubicBezTo>
                  <a:pt x="2" y="65"/>
                  <a:pt x="0" y="130"/>
                  <a:pt x="0" y="195"/>
                </a:cubicBezTo>
                <a:cubicBezTo>
                  <a:pt x="0" y="3954"/>
                  <a:pt x="2023" y="7250"/>
                  <a:pt x="5033" y="9055"/>
                </a:cubicBezTo>
                <a:cubicBezTo>
                  <a:pt x="8045" y="7250"/>
                  <a:pt x="10066" y="3954"/>
                  <a:pt x="10066" y="195"/>
                </a:cubicBezTo>
                <a:cubicBezTo>
                  <a:pt x="10066" y="130"/>
                  <a:pt x="10066" y="65"/>
                  <a:pt x="10065" y="1"/>
                </a:cubicBezTo>
                <a:cubicBezTo>
                  <a:pt x="8490" y="829"/>
                  <a:pt x="6762" y="1243"/>
                  <a:pt x="5034" y="1243"/>
                </a:cubicBezTo>
                <a:cubicBezTo>
                  <a:pt x="3306" y="1243"/>
                  <a:pt x="1578" y="829"/>
                  <a:pt x="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3" name="Google Shape;1733;p36"/>
          <p:cNvGrpSpPr/>
          <p:nvPr/>
        </p:nvGrpSpPr>
        <p:grpSpPr>
          <a:xfrm>
            <a:off x="4365360" y="2709854"/>
            <a:ext cx="413335" cy="571436"/>
            <a:chOff x="-38129425" y="3222550"/>
            <a:chExt cx="228450" cy="315850"/>
          </a:xfrm>
        </p:grpSpPr>
        <p:sp>
          <p:nvSpPr>
            <p:cNvPr id="1734" name="Google Shape;1734;p36"/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6" name="Google Shape;1736;p36"/>
          <p:cNvSpPr/>
          <p:nvPr/>
        </p:nvSpPr>
        <p:spPr>
          <a:xfrm>
            <a:off x="961300" y="2075475"/>
            <a:ext cx="1561500" cy="3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36"/>
          <p:cNvSpPr/>
          <p:nvPr/>
        </p:nvSpPr>
        <p:spPr>
          <a:xfrm>
            <a:off x="961300" y="2524500"/>
            <a:ext cx="1561500" cy="98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36"/>
          <p:cNvSpPr/>
          <p:nvPr/>
        </p:nvSpPr>
        <p:spPr>
          <a:xfrm>
            <a:off x="6545000" y="3079300"/>
            <a:ext cx="1561500" cy="35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36"/>
          <p:cNvSpPr/>
          <p:nvPr/>
        </p:nvSpPr>
        <p:spPr>
          <a:xfrm>
            <a:off x="6545000" y="3528325"/>
            <a:ext cx="1561500" cy="98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36"/>
          <p:cNvSpPr/>
          <p:nvPr/>
        </p:nvSpPr>
        <p:spPr>
          <a:xfrm>
            <a:off x="6545000" y="1201525"/>
            <a:ext cx="1561500" cy="35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36"/>
          <p:cNvSpPr/>
          <p:nvPr/>
        </p:nvSpPr>
        <p:spPr>
          <a:xfrm>
            <a:off x="6545000" y="1650550"/>
            <a:ext cx="1561500" cy="98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36"/>
          <p:cNvSpPr txBox="1"/>
          <p:nvPr/>
        </p:nvSpPr>
        <p:spPr>
          <a:xfrm>
            <a:off x="961300" y="2537725"/>
            <a:ext cx="1561500" cy="9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3" name="Google Shape;1743;p36"/>
          <p:cNvSpPr txBox="1"/>
          <p:nvPr/>
        </p:nvSpPr>
        <p:spPr>
          <a:xfrm>
            <a:off x="6545000" y="1804150"/>
            <a:ext cx="1561500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4" name="Google Shape;1744;p36"/>
          <p:cNvSpPr txBox="1"/>
          <p:nvPr/>
        </p:nvSpPr>
        <p:spPr>
          <a:xfrm>
            <a:off x="6545000" y="3659575"/>
            <a:ext cx="15615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5" name="Google Shape;1745;p36"/>
          <p:cNvSpPr txBox="1"/>
          <p:nvPr/>
        </p:nvSpPr>
        <p:spPr>
          <a:xfrm>
            <a:off x="1244196" y="2101609"/>
            <a:ext cx="9957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6" name="Google Shape;1746;p36"/>
          <p:cNvSpPr txBox="1"/>
          <p:nvPr/>
        </p:nvSpPr>
        <p:spPr>
          <a:xfrm>
            <a:off x="6827896" y="1214427"/>
            <a:ext cx="9957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7" name="Google Shape;1747;p36"/>
          <p:cNvSpPr txBox="1"/>
          <p:nvPr/>
        </p:nvSpPr>
        <p:spPr>
          <a:xfrm>
            <a:off x="6621200" y="3092200"/>
            <a:ext cx="1402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37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753" name="Google Shape;1753;p37"/>
          <p:cNvSpPr/>
          <p:nvPr/>
        </p:nvSpPr>
        <p:spPr>
          <a:xfrm>
            <a:off x="778414" y="1315032"/>
            <a:ext cx="2864908" cy="2359051"/>
          </a:xfrm>
          <a:custGeom>
            <a:avLst/>
            <a:gdLst/>
            <a:ahLst/>
            <a:cxnLst/>
            <a:rect l="l" t="t" r="r" b="b"/>
            <a:pathLst>
              <a:path w="49697" h="40922" extrusionOk="0">
                <a:moveTo>
                  <a:pt x="24801" y="0"/>
                </a:moveTo>
                <a:cubicBezTo>
                  <a:pt x="24729" y="12"/>
                  <a:pt x="24694" y="36"/>
                  <a:pt x="24658" y="60"/>
                </a:cubicBezTo>
                <a:cubicBezTo>
                  <a:pt x="24610" y="83"/>
                  <a:pt x="24586" y="131"/>
                  <a:pt x="24586" y="167"/>
                </a:cubicBezTo>
                <a:cubicBezTo>
                  <a:pt x="24575" y="179"/>
                  <a:pt x="24575" y="191"/>
                  <a:pt x="24575" y="191"/>
                </a:cubicBezTo>
                <a:cubicBezTo>
                  <a:pt x="24265" y="691"/>
                  <a:pt x="23872" y="1084"/>
                  <a:pt x="23348" y="1334"/>
                </a:cubicBezTo>
                <a:cubicBezTo>
                  <a:pt x="21872" y="2072"/>
                  <a:pt x="20312" y="2489"/>
                  <a:pt x="18657" y="2524"/>
                </a:cubicBezTo>
                <a:cubicBezTo>
                  <a:pt x="18572" y="2526"/>
                  <a:pt x="18486" y="2527"/>
                  <a:pt x="18400" y="2527"/>
                </a:cubicBezTo>
                <a:cubicBezTo>
                  <a:pt x="17319" y="2527"/>
                  <a:pt x="16240" y="2391"/>
                  <a:pt x="15181" y="2215"/>
                </a:cubicBezTo>
                <a:cubicBezTo>
                  <a:pt x="13633" y="1953"/>
                  <a:pt x="12144" y="1512"/>
                  <a:pt x="10716" y="845"/>
                </a:cubicBezTo>
                <a:cubicBezTo>
                  <a:pt x="10650" y="816"/>
                  <a:pt x="10576" y="783"/>
                  <a:pt x="10504" y="783"/>
                </a:cubicBezTo>
                <a:cubicBezTo>
                  <a:pt x="10457" y="783"/>
                  <a:pt x="10412" y="796"/>
                  <a:pt x="10370" y="834"/>
                </a:cubicBezTo>
                <a:cubicBezTo>
                  <a:pt x="10263" y="929"/>
                  <a:pt x="10335" y="1048"/>
                  <a:pt x="10370" y="1155"/>
                </a:cubicBezTo>
                <a:cubicBezTo>
                  <a:pt x="10501" y="1572"/>
                  <a:pt x="10585" y="1977"/>
                  <a:pt x="10585" y="2417"/>
                </a:cubicBezTo>
                <a:cubicBezTo>
                  <a:pt x="10561" y="3155"/>
                  <a:pt x="10430" y="3870"/>
                  <a:pt x="10204" y="4572"/>
                </a:cubicBezTo>
                <a:cubicBezTo>
                  <a:pt x="9656" y="6299"/>
                  <a:pt x="8656" y="7751"/>
                  <a:pt x="7430" y="9049"/>
                </a:cubicBezTo>
                <a:cubicBezTo>
                  <a:pt x="5894" y="10692"/>
                  <a:pt x="4036" y="11859"/>
                  <a:pt x="1965" y="12704"/>
                </a:cubicBezTo>
                <a:cubicBezTo>
                  <a:pt x="1476" y="12895"/>
                  <a:pt x="988" y="13097"/>
                  <a:pt x="524" y="13359"/>
                </a:cubicBezTo>
                <a:cubicBezTo>
                  <a:pt x="286" y="13490"/>
                  <a:pt x="262" y="13633"/>
                  <a:pt x="417" y="13859"/>
                </a:cubicBezTo>
                <a:cubicBezTo>
                  <a:pt x="453" y="13907"/>
                  <a:pt x="488" y="13966"/>
                  <a:pt x="536" y="14014"/>
                </a:cubicBezTo>
                <a:cubicBezTo>
                  <a:pt x="869" y="14371"/>
                  <a:pt x="1119" y="14788"/>
                  <a:pt x="1310" y="15228"/>
                </a:cubicBezTo>
                <a:cubicBezTo>
                  <a:pt x="1655" y="16002"/>
                  <a:pt x="1881" y="16812"/>
                  <a:pt x="2143" y="17609"/>
                </a:cubicBezTo>
                <a:cubicBezTo>
                  <a:pt x="2524" y="18836"/>
                  <a:pt x="2834" y="20062"/>
                  <a:pt x="2929" y="21348"/>
                </a:cubicBezTo>
                <a:cubicBezTo>
                  <a:pt x="3000" y="22336"/>
                  <a:pt x="2965" y="23324"/>
                  <a:pt x="2822" y="24301"/>
                </a:cubicBezTo>
                <a:cubicBezTo>
                  <a:pt x="2596" y="25753"/>
                  <a:pt x="2084" y="27087"/>
                  <a:pt x="1143" y="28242"/>
                </a:cubicBezTo>
                <a:cubicBezTo>
                  <a:pt x="917" y="28516"/>
                  <a:pt x="679" y="28777"/>
                  <a:pt x="453" y="29051"/>
                </a:cubicBezTo>
                <a:cubicBezTo>
                  <a:pt x="0" y="29587"/>
                  <a:pt x="36" y="29789"/>
                  <a:pt x="667" y="30099"/>
                </a:cubicBezTo>
                <a:cubicBezTo>
                  <a:pt x="1250" y="30373"/>
                  <a:pt x="1834" y="30647"/>
                  <a:pt x="2417" y="30921"/>
                </a:cubicBezTo>
                <a:cubicBezTo>
                  <a:pt x="3834" y="31611"/>
                  <a:pt x="5084" y="32540"/>
                  <a:pt x="6048" y="33790"/>
                </a:cubicBezTo>
                <a:cubicBezTo>
                  <a:pt x="7263" y="35338"/>
                  <a:pt x="7918" y="37136"/>
                  <a:pt x="7989" y="39112"/>
                </a:cubicBezTo>
                <a:cubicBezTo>
                  <a:pt x="8001" y="39291"/>
                  <a:pt x="8084" y="39434"/>
                  <a:pt x="8120" y="39600"/>
                </a:cubicBezTo>
                <a:cubicBezTo>
                  <a:pt x="8134" y="39642"/>
                  <a:pt x="8172" y="39667"/>
                  <a:pt x="8213" y="39667"/>
                </a:cubicBezTo>
                <a:cubicBezTo>
                  <a:pt x="8243" y="39667"/>
                  <a:pt x="8274" y="39654"/>
                  <a:pt x="8299" y="39624"/>
                </a:cubicBezTo>
                <a:cubicBezTo>
                  <a:pt x="8299" y="39624"/>
                  <a:pt x="9037" y="39267"/>
                  <a:pt x="10751" y="39088"/>
                </a:cubicBezTo>
                <a:cubicBezTo>
                  <a:pt x="10781" y="39094"/>
                  <a:pt x="10814" y="39100"/>
                  <a:pt x="10844" y="39100"/>
                </a:cubicBezTo>
                <a:cubicBezTo>
                  <a:pt x="10873" y="39100"/>
                  <a:pt x="10900" y="39094"/>
                  <a:pt x="10918" y="39076"/>
                </a:cubicBezTo>
                <a:cubicBezTo>
                  <a:pt x="11474" y="39023"/>
                  <a:pt x="12126" y="38988"/>
                  <a:pt x="12881" y="38988"/>
                </a:cubicBezTo>
                <a:cubicBezTo>
                  <a:pt x="15494" y="38988"/>
                  <a:pt x="19345" y="39405"/>
                  <a:pt x="24729" y="40910"/>
                </a:cubicBezTo>
                <a:cubicBezTo>
                  <a:pt x="24753" y="40922"/>
                  <a:pt x="24765" y="40922"/>
                  <a:pt x="24789" y="40922"/>
                </a:cubicBezTo>
                <a:cubicBezTo>
                  <a:pt x="24872" y="40910"/>
                  <a:pt x="24956" y="40874"/>
                  <a:pt x="25039" y="40815"/>
                </a:cubicBezTo>
                <a:cubicBezTo>
                  <a:pt x="26069" y="40403"/>
                  <a:pt x="30251" y="38835"/>
                  <a:pt x="35381" y="38835"/>
                </a:cubicBezTo>
                <a:cubicBezTo>
                  <a:pt x="36477" y="38835"/>
                  <a:pt x="37617" y="38907"/>
                  <a:pt x="38779" y="39076"/>
                </a:cubicBezTo>
                <a:cubicBezTo>
                  <a:pt x="38800" y="39090"/>
                  <a:pt x="38829" y="39096"/>
                  <a:pt x="38859" y="39096"/>
                </a:cubicBezTo>
                <a:cubicBezTo>
                  <a:pt x="38880" y="39096"/>
                  <a:pt x="38902" y="39093"/>
                  <a:pt x="38922" y="39088"/>
                </a:cubicBezTo>
                <a:cubicBezTo>
                  <a:pt x="39743" y="39219"/>
                  <a:pt x="40577" y="39398"/>
                  <a:pt x="41398" y="39624"/>
                </a:cubicBezTo>
                <a:cubicBezTo>
                  <a:pt x="41423" y="39654"/>
                  <a:pt x="41456" y="39667"/>
                  <a:pt x="41487" y="39667"/>
                </a:cubicBezTo>
                <a:cubicBezTo>
                  <a:pt x="41531" y="39667"/>
                  <a:pt x="41570" y="39642"/>
                  <a:pt x="41577" y="39600"/>
                </a:cubicBezTo>
                <a:cubicBezTo>
                  <a:pt x="41612" y="39434"/>
                  <a:pt x="41696" y="39291"/>
                  <a:pt x="41708" y="39112"/>
                </a:cubicBezTo>
                <a:cubicBezTo>
                  <a:pt x="41779" y="37136"/>
                  <a:pt x="42434" y="35338"/>
                  <a:pt x="43648" y="33790"/>
                </a:cubicBezTo>
                <a:cubicBezTo>
                  <a:pt x="44613" y="32540"/>
                  <a:pt x="45863" y="31611"/>
                  <a:pt x="47280" y="30921"/>
                </a:cubicBezTo>
                <a:cubicBezTo>
                  <a:pt x="47863" y="30647"/>
                  <a:pt x="48459" y="30373"/>
                  <a:pt x="49030" y="30099"/>
                </a:cubicBezTo>
                <a:cubicBezTo>
                  <a:pt x="49661" y="29789"/>
                  <a:pt x="49697" y="29587"/>
                  <a:pt x="49244" y="29051"/>
                </a:cubicBezTo>
                <a:cubicBezTo>
                  <a:pt x="49018" y="28777"/>
                  <a:pt x="48780" y="28516"/>
                  <a:pt x="48554" y="28242"/>
                </a:cubicBezTo>
                <a:cubicBezTo>
                  <a:pt x="47613" y="27087"/>
                  <a:pt x="47101" y="25765"/>
                  <a:pt x="46875" y="24301"/>
                </a:cubicBezTo>
                <a:cubicBezTo>
                  <a:pt x="46732" y="23324"/>
                  <a:pt x="46696" y="22336"/>
                  <a:pt x="46768" y="21348"/>
                </a:cubicBezTo>
                <a:cubicBezTo>
                  <a:pt x="46851" y="20074"/>
                  <a:pt x="47173" y="18836"/>
                  <a:pt x="47554" y="17609"/>
                </a:cubicBezTo>
                <a:cubicBezTo>
                  <a:pt x="47816" y="16812"/>
                  <a:pt x="48042" y="16002"/>
                  <a:pt x="48387" y="15228"/>
                </a:cubicBezTo>
                <a:cubicBezTo>
                  <a:pt x="48578" y="14788"/>
                  <a:pt x="48828" y="14371"/>
                  <a:pt x="49161" y="14014"/>
                </a:cubicBezTo>
                <a:cubicBezTo>
                  <a:pt x="49209" y="13966"/>
                  <a:pt x="49244" y="13907"/>
                  <a:pt x="49280" y="13859"/>
                </a:cubicBezTo>
                <a:cubicBezTo>
                  <a:pt x="49435" y="13633"/>
                  <a:pt x="49411" y="13490"/>
                  <a:pt x="49173" y="13359"/>
                </a:cubicBezTo>
                <a:cubicBezTo>
                  <a:pt x="48709" y="13097"/>
                  <a:pt x="48220" y="12895"/>
                  <a:pt x="47732" y="12704"/>
                </a:cubicBezTo>
                <a:cubicBezTo>
                  <a:pt x="45661" y="11859"/>
                  <a:pt x="43803" y="10692"/>
                  <a:pt x="42267" y="9049"/>
                </a:cubicBezTo>
                <a:cubicBezTo>
                  <a:pt x="41041" y="7751"/>
                  <a:pt x="40041" y="6299"/>
                  <a:pt x="39493" y="4572"/>
                </a:cubicBezTo>
                <a:cubicBezTo>
                  <a:pt x="39267" y="3870"/>
                  <a:pt x="39136" y="3155"/>
                  <a:pt x="39112" y="2417"/>
                </a:cubicBezTo>
                <a:cubicBezTo>
                  <a:pt x="39100" y="1977"/>
                  <a:pt x="39184" y="1572"/>
                  <a:pt x="39326" y="1155"/>
                </a:cubicBezTo>
                <a:cubicBezTo>
                  <a:pt x="39362" y="1060"/>
                  <a:pt x="39434" y="929"/>
                  <a:pt x="39326" y="834"/>
                </a:cubicBezTo>
                <a:cubicBezTo>
                  <a:pt x="39280" y="796"/>
                  <a:pt x="39234" y="783"/>
                  <a:pt x="39188" y="783"/>
                </a:cubicBezTo>
                <a:cubicBezTo>
                  <a:pt x="39116" y="783"/>
                  <a:pt x="39047" y="816"/>
                  <a:pt x="38981" y="845"/>
                </a:cubicBezTo>
                <a:cubicBezTo>
                  <a:pt x="37552" y="1512"/>
                  <a:pt x="36064" y="1953"/>
                  <a:pt x="34516" y="2215"/>
                </a:cubicBezTo>
                <a:cubicBezTo>
                  <a:pt x="33446" y="2391"/>
                  <a:pt x="32376" y="2527"/>
                  <a:pt x="31296" y="2527"/>
                </a:cubicBezTo>
                <a:cubicBezTo>
                  <a:pt x="31211" y="2527"/>
                  <a:pt x="31125" y="2526"/>
                  <a:pt x="31040" y="2524"/>
                </a:cubicBezTo>
                <a:cubicBezTo>
                  <a:pt x="29385" y="2489"/>
                  <a:pt x="27825" y="2072"/>
                  <a:pt x="26349" y="1346"/>
                </a:cubicBezTo>
                <a:cubicBezTo>
                  <a:pt x="25825" y="1084"/>
                  <a:pt x="25432" y="691"/>
                  <a:pt x="25122" y="191"/>
                </a:cubicBezTo>
                <a:cubicBezTo>
                  <a:pt x="25098" y="155"/>
                  <a:pt x="25087" y="107"/>
                  <a:pt x="25051" y="72"/>
                </a:cubicBezTo>
                <a:lnTo>
                  <a:pt x="25051" y="60"/>
                </a:lnTo>
                <a:cubicBezTo>
                  <a:pt x="25051" y="60"/>
                  <a:pt x="25027" y="48"/>
                  <a:pt x="25003" y="36"/>
                </a:cubicBezTo>
                <a:cubicBezTo>
                  <a:pt x="24967" y="12"/>
                  <a:pt x="24944" y="12"/>
                  <a:pt x="24896" y="0"/>
                </a:cubicBezTo>
                <a:cubicBezTo>
                  <a:pt x="24872" y="0"/>
                  <a:pt x="24837" y="0"/>
                  <a:pt x="24801" y="12"/>
                </a:cubicBezTo>
                <a:cubicBezTo>
                  <a:pt x="24801" y="12"/>
                  <a:pt x="24801" y="12"/>
                  <a:pt x="24801" y="0"/>
                </a:cubicBezTo>
                <a:close/>
              </a:path>
            </a:pathLst>
          </a:cu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37"/>
          <p:cNvSpPr/>
          <p:nvPr/>
        </p:nvSpPr>
        <p:spPr>
          <a:xfrm>
            <a:off x="752300" y="1217550"/>
            <a:ext cx="1429773" cy="2286415"/>
          </a:xfrm>
          <a:custGeom>
            <a:avLst/>
            <a:gdLst/>
            <a:ahLst/>
            <a:cxnLst/>
            <a:rect l="l" t="t" r="r" b="b"/>
            <a:pathLst>
              <a:path w="24802" h="39662" extrusionOk="0">
                <a:moveTo>
                  <a:pt x="24801" y="0"/>
                </a:moveTo>
                <a:cubicBezTo>
                  <a:pt x="24647" y="12"/>
                  <a:pt x="24623" y="120"/>
                  <a:pt x="24575" y="191"/>
                </a:cubicBezTo>
                <a:cubicBezTo>
                  <a:pt x="24277" y="679"/>
                  <a:pt x="23885" y="1072"/>
                  <a:pt x="23361" y="1334"/>
                </a:cubicBezTo>
                <a:cubicBezTo>
                  <a:pt x="21872" y="2060"/>
                  <a:pt x="20313" y="2489"/>
                  <a:pt x="18670" y="2525"/>
                </a:cubicBezTo>
                <a:cubicBezTo>
                  <a:pt x="18590" y="2526"/>
                  <a:pt x="18510" y="2527"/>
                  <a:pt x="18430" y="2527"/>
                </a:cubicBezTo>
                <a:cubicBezTo>
                  <a:pt x="17343" y="2527"/>
                  <a:pt x="16257" y="2381"/>
                  <a:pt x="15181" y="2203"/>
                </a:cubicBezTo>
                <a:cubicBezTo>
                  <a:pt x="13633" y="1941"/>
                  <a:pt x="12145" y="1501"/>
                  <a:pt x="10728" y="846"/>
                </a:cubicBezTo>
                <a:cubicBezTo>
                  <a:pt x="10662" y="809"/>
                  <a:pt x="10586" y="772"/>
                  <a:pt x="10513" y="772"/>
                </a:cubicBezTo>
                <a:cubicBezTo>
                  <a:pt x="10468" y="772"/>
                  <a:pt x="10424" y="786"/>
                  <a:pt x="10383" y="822"/>
                </a:cubicBezTo>
                <a:cubicBezTo>
                  <a:pt x="10264" y="917"/>
                  <a:pt x="10347" y="1048"/>
                  <a:pt x="10371" y="1155"/>
                </a:cubicBezTo>
                <a:cubicBezTo>
                  <a:pt x="10514" y="1560"/>
                  <a:pt x="10597" y="1977"/>
                  <a:pt x="10585" y="2405"/>
                </a:cubicBezTo>
                <a:cubicBezTo>
                  <a:pt x="10573" y="3144"/>
                  <a:pt x="10431" y="3870"/>
                  <a:pt x="10216" y="4561"/>
                </a:cubicBezTo>
                <a:cubicBezTo>
                  <a:pt x="9657" y="6287"/>
                  <a:pt x="8656" y="7739"/>
                  <a:pt x="7442" y="9049"/>
                </a:cubicBezTo>
                <a:cubicBezTo>
                  <a:pt x="5906" y="10692"/>
                  <a:pt x="4049" y="11847"/>
                  <a:pt x="1977" y="12692"/>
                </a:cubicBezTo>
                <a:cubicBezTo>
                  <a:pt x="1477" y="12895"/>
                  <a:pt x="989" y="13097"/>
                  <a:pt x="525" y="13347"/>
                </a:cubicBezTo>
                <a:cubicBezTo>
                  <a:pt x="286" y="13478"/>
                  <a:pt x="263" y="13621"/>
                  <a:pt x="417" y="13847"/>
                </a:cubicBezTo>
                <a:cubicBezTo>
                  <a:pt x="453" y="13907"/>
                  <a:pt x="489" y="13955"/>
                  <a:pt x="536" y="14002"/>
                </a:cubicBezTo>
                <a:cubicBezTo>
                  <a:pt x="870" y="14359"/>
                  <a:pt x="1120" y="14776"/>
                  <a:pt x="1322" y="15229"/>
                </a:cubicBezTo>
                <a:cubicBezTo>
                  <a:pt x="1656" y="16002"/>
                  <a:pt x="1894" y="16800"/>
                  <a:pt x="2144" y="17610"/>
                </a:cubicBezTo>
                <a:cubicBezTo>
                  <a:pt x="2537" y="18824"/>
                  <a:pt x="2846" y="20062"/>
                  <a:pt x="2941" y="21336"/>
                </a:cubicBezTo>
                <a:cubicBezTo>
                  <a:pt x="3001" y="22325"/>
                  <a:pt x="2977" y="23313"/>
                  <a:pt x="2822" y="24301"/>
                </a:cubicBezTo>
                <a:cubicBezTo>
                  <a:pt x="2596" y="25754"/>
                  <a:pt x="2084" y="27087"/>
                  <a:pt x="1156" y="28230"/>
                </a:cubicBezTo>
                <a:cubicBezTo>
                  <a:pt x="929" y="28516"/>
                  <a:pt x="691" y="28778"/>
                  <a:pt x="453" y="29040"/>
                </a:cubicBezTo>
                <a:cubicBezTo>
                  <a:pt x="1" y="29576"/>
                  <a:pt x="48" y="29790"/>
                  <a:pt x="667" y="30087"/>
                </a:cubicBezTo>
                <a:cubicBezTo>
                  <a:pt x="1251" y="30373"/>
                  <a:pt x="1846" y="30635"/>
                  <a:pt x="2418" y="30921"/>
                </a:cubicBezTo>
                <a:cubicBezTo>
                  <a:pt x="3846" y="31611"/>
                  <a:pt x="5085" y="32540"/>
                  <a:pt x="6061" y="33778"/>
                </a:cubicBezTo>
                <a:cubicBezTo>
                  <a:pt x="7275" y="35338"/>
                  <a:pt x="7930" y="37124"/>
                  <a:pt x="8002" y="39112"/>
                </a:cubicBezTo>
                <a:cubicBezTo>
                  <a:pt x="8002" y="39291"/>
                  <a:pt x="8085" y="39434"/>
                  <a:pt x="8133" y="39589"/>
                </a:cubicBezTo>
                <a:cubicBezTo>
                  <a:pt x="8140" y="39637"/>
                  <a:pt x="8179" y="39662"/>
                  <a:pt x="8220" y="39662"/>
                </a:cubicBezTo>
                <a:cubicBezTo>
                  <a:pt x="8249" y="39662"/>
                  <a:pt x="8279" y="39649"/>
                  <a:pt x="8299" y="39624"/>
                </a:cubicBezTo>
                <a:cubicBezTo>
                  <a:pt x="8383" y="39529"/>
                  <a:pt x="8502" y="39493"/>
                  <a:pt x="8609" y="39458"/>
                </a:cubicBezTo>
                <a:cubicBezTo>
                  <a:pt x="9229" y="39240"/>
                  <a:pt x="9869" y="39072"/>
                  <a:pt x="10538" y="39072"/>
                </a:cubicBezTo>
                <a:cubicBezTo>
                  <a:pt x="10601" y="39072"/>
                  <a:pt x="10665" y="39074"/>
                  <a:pt x="10728" y="39077"/>
                </a:cubicBezTo>
                <a:cubicBezTo>
                  <a:pt x="10762" y="39081"/>
                  <a:pt x="10805" y="39090"/>
                  <a:pt x="10845" y="39090"/>
                </a:cubicBezTo>
                <a:cubicBezTo>
                  <a:pt x="10904" y="39090"/>
                  <a:pt x="10954" y="39071"/>
                  <a:pt x="10954" y="38993"/>
                </a:cubicBezTo>
                <a:cubicBezTo>
                  <a:pt x="10966" y="38862"/>
                  <a:pt x="10835" y="38874"/>
                  <a:pt x="10752" y="38850"/>
                </a:cubicBezTo>
                <a:cubicBezTo>
                  <a:pt x="10622" y="38822"/>
                  <a:pt x="10495" y="38810"/>
                  <a:pt x="10370" y="38810"/>
                </a:cubicBezTo>
                <a:cubicBezTo>
                  <a:pt x="10023" y="38810"/>
                  <a:pt x="9688" y="38900"/>
                  <a:pt x="9347" y="38970"/>
                </a:cubicBezTo>
                <a:cubicBezTo>
                  <a:pt x="8966" y="39041"/>
                  <a:pt x="8597" y="39172"/>
                  <a:pt x="8240" y="39339"/>
                </a:cubicBezTo>
                <a:cubicBezTo>
                  <a:pt x="8192" y="38612"/>
                  <a:pt x="8145" y="37922"/>
                  <a:pt x="7966" y="37243"/>
                </a:cubicBezTo>
                <a:cubicBezTo>
                  <a:pt x="7502" y="35493"/>
                  <a:pt x="6704" y="33933"/>
                  <a:pt x="5370" y="32671"/>
                </a:cubicBezTo>
                <a:cubicBezTo>
                  <a:pt x="4239" y="31600"/>
                  <a:pt x="2930" y="30826"/>
                  <a:pt x="1525" y="30195"/>
                </a:cubicBezTo>
                <a:cubicBezTo>
                  <a:pt x="1227" y="30064"/>
                  <a:pt x="929" y="29933"/>
                  <a:pt x="632" y="29790"/>
                </a:cubicBezTo>
                <a:cubicBezTo>
                  <a:pt x="358" y="29647"/>
                  <a:pt x="346" y="29587"/>
                  <a:pt x="525" y="29349"/>
                </a:cubicBezTo>
                <a:cubicBezTo>
                  <a:pt x="620" y="29242"/>
                  <a:pt x="703" y="29135"/>
                  <a:pt x="798" y="29040"/>
                </a:cubicBezTo>
                <a:cubicBezTo>
                  <a:pt x="1513" y="28266"/>
                  <a:pt x="2132" y="27432"/>
                  <a:pt x="2525" y="26432"/>
                </a:cubicBezTo>
                <a:cubicBezTo>
                  <a:pt x="3322" y="24361"/>
                  <a:pt x="3382" y="22229"/>
                  <a:pt x="3013" y="20074"/>
                </a:cubicBezTo>
                <a:cubicBezTo>
                  <a:pt x="2763" y="18598"/>
                  <a:pt x="2275" y="17193"/>
                  <a:pt x="1787" y="15788"/>
                </a:cubicBezTo>
                <a:cubicBezTo>
                  <a:pt x="1537" y="15050"/>
                  <a:pt x="1191" y="14371"/>
                  <a:pt x="644" y="13812"/>
                </a:cubicBezTo>
                <a:cubicBezTo>
                  <a:pt x="584" y="13752"/>
                  <a:pt x="548" y="13693"/>
                  <a:pt x="536" y="13621"/>
                </a:cubicBezTo>
                <a:cubicBezTo>
                  <a:pt x="596" y="13514"/>
                  <a:pt x="715" y="13478"/>
                  <a:pt x="822" y="13443"/>
                </a:cubicBezTo>
                <a:cubicBezTo>
                  <a:pt x="1441" y="13169"/>
                  <a:pt x="2060" y="12919"/>
                  <a:pt x="2680" y="12645"/>
                </a:cubicBezTo>
                <a:cubicBezTo>
                  <a:pt x="4942" y="11680"/>
                  <a:pt x="6894" y="10276"/>
                  <a:pt x="8418" y="8335"/>
                </a:cubicBezTo>
                <a:cubicBezTo>
                  <a:pt x="9442" y="7037"/>
                  <a:pt x="10264" y="5632"/>
                  <a:pt x="10609" y="4001"/>
                </a:cubicBezTo>
                <a:cubicBezTo>
                  <a:pt x="10776" y="3167"/>
                  <a:pt x="10907" y="2334"/>
                  <a:pt x="10669" y="1501"/>
                </a:cubicBezTo>
                <a:cubicBezTo>
                  <a:pt x="10621" y="1334"/>
                  <a:pt x="10561" y="1155"/>
                  <a:pt x="10502" y="953"/>
                </a:cubicBezTo>
                <a:lnTo>
                  <a:pt x="10502" y="953"/>
                </a:lnTo>
                <a:cubicBezTo>
                  <a:pt x="10609" y="1001"/>
                  <a:pt x="10681" y="1024"/>
                  <a:pt x="10752" y="1060"/>
                </a:cubicBezTo>
                <a:cubicBezTo>
                  <a:pt x="11228" y="1274"/>
                  <a:pt x="11716" y="1489"/>
                  <a:pt x="12216" y="1667"/>
                </a:cubicBezTo>
                <a:cubicBezTo>
                  <a:pt x="13586" y="2144"/>
                  <a:pt x="14991" y="2453"/>
                  <a:pt x="16431" y="2632"/>
                </a:cubicBezTo>
                <a:cubicBezTo>
                  <a:pt x="17126" y="2722"/>
                  <a:pt x="17825" y="2788"/>
                  <a:pt x="18524" y="2788"/>
                </a:cubicBezTo>
                <a:cubicBezTo>
                  <a:pt x="19117" y="2788"/>
                  <a:pt x="19710" y="2740"/>
                  <a:pt x="20301" y="2620"/>
                </a:cubicBezTo>
                <a:cubicBezTo>
                  <a:pt x="21444" y="2405"/>
                  <a:pt x="22539" y="2060"/>
                  <a:pt x="23563" y="1489"/>
                </a:cubicBezTo>
                <a:cubicBezTo>
                  <a:pt x="24158" y="1167"/>
                  <a:pt x="24528" y="643"/>
                  <a:pt x="2480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37"/>
          <p:cNvSpPr/>
          <p:nvPr/>
        </p:nvSpPr>
        <p:spPr>
          <a:xfrm>
            <a:off x="2188185" y="1217550"/>
            <a:ext cx="1429773" cy="2286415"/>
          </a:xfrm>
          <a:custGeom>
            <a:avLst/>
            <a:gdLst/>
            <a:ahLst/>
            <a:cxnLst/>
            <a:rect l="l" t="t" r="r" b="b"/>
            <a:pathLst>
              <a:path w="24802" h="39662" extrusionOk="0">
                <a:moveTo>
                  <a:pt x="1" y="0"/>
                </a:moveTo>
                <a:cubicBezTo>
                  <a:pt x="274" y="643"/>
                  <a:pt x="643" y="1167"/>
                  <a:pt x="1239" y="1489"/>
                </a:cubicBezTo>
                <a:cubicBezTo>
                  <a:pt x="2263" y="2060"/>
                  <a:pt x="3358" y="2405"/>
                  <a:pt x="4501" y="2620"/>
                </a:cubicBezTo>
                <a:cubicBezTo>
                  <a:pt x="5092" y="2740"/>
                  <a:pt x="5685" y="2788"/>
                  <a:pt x="6278" y="2788"/>
                </a:cubicBezTo>
                <a:cubicBezTo>
                  <a:pt x="6977" y="2788"/>
                  <a:pt x="7675" y="2722"/>
                  <a:pt x="8371" y="2632"/>
                </a:cubicBezTo>
                <a:cubicBezTo>
                  <a:pt x="9811" y="2453"/>
                  <a:pt x="11216" y="2144"/>
                  <a:pt x="12585" y="1667"/>
                </a:cubicBezTo>
                <a:cubicBezTo>
                  <a:pt x="13085" y="1489"/>
                  <a:pt x="13574" y="1274"/>
                  <a:pt x="14050" y="1060"/>
                </a:cubicBezTo>
                <a:cubicBezTo>
                  <a:pt x="14121" y="1024"/>
                  <a:pt x="14193" y="1001"/>
                  <a:pt x="14300" y="953"/>
                </a:cubicBezTo>
                <a:lnTo>
                  <a:pt x="14300" y="953"/>
                </a:lnTo>
                <a:cubicBezTo>
                  <a:pt x="14240" y="1155"/>
                  <a:pt x="14181" y="1334"/>
                  <a:pt x="14133" y="1501"/>
                </a:cubicBezTo>
                <a:cubicBezTo>
                  <a:pt x="13895" y="2334"/>
                  <a:pt x="14026" y="3167"/>
                  <a:pt x="14193" y="4001"/>
                </a:cubicBezTo>
                <a:cubicBezTo>
                  <a:pt x="14538" y="5632"/>
                  <a:pt x="15360" y="7037"/>
                  <a:pt x="16384" y="8335"/>
                </a:cubicBezTo>
                <a:cubicBezTo>
                  <a:pt x="17908" y="10276"/>
                  <a:pt x="19860" y="11680"/>
                  <a:pt x="22122" y="12645"/>
                </a:cubicBezTo>
                <a:cubicBezTo>
                  <a:pt x="22741" y="12919"/>
                  <a:pt x="23361" y="13169"/>
                  <a:pt x="23980" y="13443"/>
                </a:cubicBezTo>
                <a:cubicBezTo>
                  <a:pt x="24087" y="13478"/>
                  <a:pt x="24206" y="13514"/>
                  <a:pt x="24265" y="13621"/>
                </a:cubicBezTo>
                <a:cubicBezTo>
                  <a:pt x="24265" y="13693"/>
                  <a:pt x="24218" y="13752"/>
                  <a:pt x="24158" y="13812"/>
                </a:cubicBezTo>
                <a:cubicBezTo>
                  <a:pt x="23611" y="14371"/>
                  <a:pt x="23277" y="15050"/>
                  <a:pt x="23015" y="15788"/>
                </a:cubicBezTo>
                <a:cubicBezTo>
                  <a:pt x="22527" y="17193"/>
                  <a:pt x="22039" y="18598"/>
                  <a:pt x="21789" y="20074"/>
                </a:cubicBezTo>
                <a:cubicBezTo>
                  <a:pt x="21420" y="22229"/>
                  <a:pt x="21479" y="24361"/>
                  <a:pt x="22277" y="26432"/>
                </a:cubicBezTo>
                <a:cubicBezTo>
                  <a:pt x="22670" y="27432"/>
                  <a:pt x="23289" y="28266"/>
                  <a:pt x="24004" y="29040"/>
                </a:cubicBezTo>
                <a:cubicBezTo>
                  <a:pt x="24099" y="29135"/>
                  <a:pt x="24182" y="29242"/>
                  <a:pt x="24277" y="29349"/>
                </a:cubicBezTo>
                <a:cubicBezTo>
                  <a:pt x="24456" y="29587"/>
                  <a:pt x="24444" y="29647"/>
                  <a:pt x="24170" y="29790"/>
                </a:cubicBezTo>
                <a:cubicBezTo>
                  <a:pt x="23873" y="29933"/>
                  <a:pt x="23575" y="30064"/>
                  <a:pt x="23277" y="30195"/>
                </a:cubicBezTo>
                <a:cubicBezTo>
                  <a:pt x="21872" y="30826"/>
                  <a:pt x="20563" y="31600"/>
                  <a:pt x="19432" y="32671"/>
                </a:cubicBezTo>
                <a:cubicBezTo>
                  <a:pt x="18098" y="33933"/>
                  <a:pt x="17300" y="35493"/>
                  <a:pt x="16836" y="37243"/>
                </a:cubicBezTo>
                <a:cubicBezTo>
                  <a:pt x="16657" y="37922"/>
                  <a:pt x="16610" y="38612"/>
                  <a:pt x="16562" y="39339"/>
                </a:cubicBezTo>
                <a:cubicBezTo>
                  <a:pt x="16205" y="39172"/>
                  <a:pt x="15836" y="39041"/>
                  <a:pt x="15455" y="38970"/>
                </a:cubicBezTo>
                <a:cubicBezTo>
                  <a:pt x="15114" y="38900"/>
                  <a:pt x="14779" y="38810"/>
                  <a:pt x="14432" y="38810"/>
                </a:cubicBezTo>
                <a:cubicBezTo>
                  <a:pt x="14307" y="38810"/>
                  <a:pt x="14180" y="38822"/>
                  <a:pt x="14050" y="38850"/>
                </a:cubicBezTo>
                <a:cubicBezTo>
                  <a:pt x="13967" y="38874"/>
                  <a:pt x="13836" y="38862"/>
                  <a:pt x="13847" y="38993"/>
                </a:cubicBezTo>
                <a:cubicBezTo>
                  <a:pt x="13847" y="39071"/>
                  <a:pt x="13898" y="39090"/>
                  <a:pt x="13957" y="39090"/>
                </a:cubicBezTo>
                <a:cubicBezTo>
                  <a:pt x="13997" y="39090"/>
                  <a:pt x="14040" y="39081"/>
                  <a:pt x="14074" y="39077"/>
                </a:cubicBezTo>
                <a:cubicBezTo>
                  <a:pt x="14137" y="39074"/>
                  <a:pt x="14200" y="39072"/>
                  <a:pt x="14263" y="39072"/>
                </a:cubicBezTo>
                <a:cubicBezTo>
                  <a:pt x="14933" y="39072"/>
                  <a:pt x="15573" y="39240"/>
                  <a:pt x="16193" y="39458"/>
                </a:cubicBezTo>
                <a:cubicBezTo>
                  <a:pt x="16300" y="39493"/>
                  <a:pt x="16419" y="39529"/>
                  <a:pt x="16503" y="39624"/>
                </a:cubicBezTo>
                <a:cubicBezTo>
                  <a:pt x="16522" y="39649"/>
                  <a:pt x="16553" y="39662"/>
                  <a:pt x="16582" y="39662"/>
                </a:cubicBezTo>
                <a:cubicBezTo>
                  <a:pt x="16623" y="39662"/>
                  <a:pt x="16662" y="39637"/>
                  <a:pt x="16669" y="39589"/>
                </a:cubicBezTo>
                <a:cubicBezTo>
                  <a:pt x="16717" y="39434"/>
                  <a:pt x="16800" y="39291"/>
                  <a:pt x="16800" y="39112"/>
                </a:cubicBezTo>
                <a:cubicBezTo>
                  <a:pt x="16872" y="37124"/>
                  <a:pt x="17527" y="35338"/>
                  <a:pt x="18741" y="33778"/>
                </a:cubicBezTo>
                <a:cubicBezTo>
                  <a:pt x="19717" y="32540"/>
                  <a:pt x="20956" y="31611"/>
                  <a:pt x="22384" y="30921"/>
                </a:cubicBezTo>
                <a:cubicBezTo>
                  <a:pt x="22956" y="30635"/>
                  <a:pt x="23551" y="30373"/>
                  <a:pt x="24134" y="30087"/>
                </a:cubicBezTo>
                <a:cubicBezTo>
                  <a:pt x="24754" y="29790"/>
                  <a:pt x="24801" y="29576"/>
                  <a:pt x="24349" y="29040"/>
                </a:cubicBezTo>
                <a:cubicBezTo>
                  <a:pt x="24111" y="28778"/>
                  <a:pt x="23873" y="28516"/>
                  <a:pt x="23646" y="28230"/>
                </a:cubicBezTo>
                <a:cubicBezTo>
                  <a:pt x="22718" y="27087"/>
                  <a:pt x="22206" y="25754"/>
                  <a:pt x="21979" y="24301"/>
                </a:cubicBezTo>
                <a:cubicBezTo>
                  <a:pt x="21825" y="23313"/>
                  <a:pt x="21801" y="22325"/>
                  <a:pt x="21860" y="21336"/>
                </a:cubicBezTo>
                <a:cubicBezTo>
                  <a:pt x="21956" y="20062"/>
                  <a:pt x="22265" y="18824"/>
                  <a:pt x="22658" y="17610"/>
                </a:cubicBezTo>
                <a:cubicBezTo>
                  <a:pt x="22908" y="16800"/>
                  <a:pt x="23146" y="16002"/>
                  <a:pt x="23480" y="15229"/>
                </a:cubicBezTo>
                <a:cubicBezTo>
                  <a:pt x="23682" y="14776"/>
                  <a:pt x="23932" y="14359"/>
                  <a:pt x="24265" y="14002"/>
                </a:cubicBezTo>
                <a:cubicBezTo>
                  <a:pt x="24313" y="13955"/>
                  <a:pt x="24349" y="13907"/>
                  <a:pt x="24385" y="13847"/>
                </a:cubicBezTo>
                <a:cubicBezTo>
                  <a:pt x="24539" y="13621"/>
                  <a:pt x="24515" y="13478"/>
                  <a:pt x="24277" y="13347"/>
                </a:cubicBezTo>
                <a:cubicBezTo>
                  <a:pt x="23813" y="13097"/>
                  <a:pt x="23325" y="12895"/>
                  <a:pt x="22825" y="12692"/>
                </a:cubicBezTo>
                <a:cubicBezTo>
                  <a:pt x="20753" y="11847"/>
                  <a:pt x="18896" y="10692"/>
                  <a:pt x="17360" y="9049"/>
                </a:cubicBezTo>
                <a:cubicBezTo>
                  <a:pt x="16145" y="7739"/>
                  <a:pt x="15145" y="6287"/>
                  <a:pt x="14586" y="4561"/>
                </a:cubicBezTo>
                <a:cubicBezTo>
                  <a:pt x="14371" y="3870"/>
                  <a:pt x="14228" y="3144"/>
                  <a:pt x="14217" y="2405"/>
                </a:cubicBezTo>
                <a:cubicBezTo>
                  <a:pt x="14205" y="1977"/>
                  <a:pt x="14288" y="1560"/>
                  <a:pt x="14431" y="1155"/>
                </a:cubicBezTo>
                <a:cubicBezTo>
                  <a:pt x="14455" y="1048"/>
                  <a:pt x="14538" y="917"/>
                  <a:pt x="14419" y="822"/>
                </a:cubicBezTo>
                <a:cubicBezTo>
                  <a:pt x="14378" y="786"/>
                  <a:pt x="14334" y="772"/>
                  <a:pt x="14289" y="772"/>
                </a:cubicBezTo>
                <a:cubicBezTo>
                  <a:pt x="14216" y="772"/>
                  <a:pt x="14140" y="809"/>
                  <a:pt x="14074" y="846"/>
                </a:cubicBezTo>
                <a:cubicBezTo>
                  <a:pt x="12657" y="1501"/>
                  <a:pt x="11169" y="1941"/>
                  <a:pt x="9621" y="2203"/>
                </a:cubicBezTo>
                <a:cubicBezTo>
                  <a:pt x="8545" y="2381"/>
                  <a:pt x="7459" y="2527"/>
                  <a:pt x="6372" y="2527"/>
                </a:cubicBezTo>
                <a:cubicBezTo>
                  <a:pt x="6292" y="2527"/>
                  <a:pt x="6212" y="2526"/>
                  <a:pt x="6132" y="2525"/>
                </a:cubicBezTo>
                <a:cubicBezTo>
                  <a:pt x="4489" y="2489"/>
                  <a:pt x="2929" y="2060"/>
                  <a:pt x="1441" y="1334"/>
                </a:cubicBezTo>
                <a:cubicBezTo>
                  <a:pt x="917" y="1072"/>
                  <a:pt x="524" y="679"/>
                  <a:pt x="227" y="191"/>
                </a:cubicBezTo>
                <a:cubicBezTo>
                  <a:pt x="179" y="120"/>
                  <a:pt x="155" y="12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37"/>
          <p:cNvSpPr/>
          <p:nvPr/>
        </p:nvSpPr>
        <p:spPr>
          <a:xfrm>
            <a:off x="1671375" y="3575211"/>
            <a:ext cx="1027509" cy="976491"/>
          </a:xfrm>
          <a:custGeom>
            <a:avLst/>
            <a:gdLst/>
            <a:ahLst/>
            <a:cxnLst/>
            <a:rect l="l" t="t" r="r" b="b"/>
            <a:pathLst>
              <a:path w="17824" h="16939" extrusionOk="0">
                <a:moveTo>
                  <a:pt x="8520" y="1"/>
                </a:moveTo>
                <a:cubicBezTo>
                  <a:pt x="7332" y="1"/>
                  <a:pt x="6144" y="22"/>
                  <a:pt x="4953" y="96"/>
                </a:cubicBezTo>
                <a:cubicBezTo>
                  <a:pt x="3941" y="155"/>
                  <a:pt x="2929" y="155"/>
                  <a:pt x="1905" y="238"/>
                </a:cubicBezTo>
                <a:cubicBezTo>
                  <a:pt x="1429" y="274"/>
                  <a:pt x="976" y="369"/>
                  <a:pt x="572" y="667"/>
                </a:cubicBezTo>
                <a:cubicBezTo>
                  <a:pt x="179" y="965"/>
                  <a:pt x="179" y="1358"/>
                  <a:pt x="500" y="1715"/>
                </a:cubicBezTo>
                <a:cubicBezTo>
                  <a:pt x="738" y="1989"/>
                  <a:pt x="1072" y="2072"/>
                  <a:pt x="1405" y="2143"/>
                </a:cubicBezTo>
                <a:cubicBezTo>
                  <a:pt x="1500" y="2167"/>
                  <a:pt x="1536" y="2191"/>
                  <a:pt x="1548" y="2298"/>
                </a:cubicBezTo>
                <a:cubicBezTo>
                  <a:pt x="1572" y="2596"/>
                  <a:pt x="1607" y="2894"/>
                  <a:pt x="1631" y="3203"/>
                </a:cubicBezTo>
                <a:cubicBezTo>
                  <a:pt x="1572" y="3215"/>
                  <a:pt x="1512" y="3227"/>
                  <a:pt x="1453" y="3239"/>
                </a:cubicBezTo>
                <a:cubicBezTo>
                  <a:pt x="1024" y="3286"/>
                  <a:pt x="643" y="3417"/>
                  <a:pt x="310" y="3715"/>
                </a:cubicBezTo>
                <a:cubicBezTo>
                  <a:pt x="72" y="3917"/>
                  <a:pt x="0" y="4191"/>
                  <a:pt x="167" y="4465"/>
                </a:cubicBezTo>
                <a:cubicBezTo>
                  <a:pt x="310" y="4715"/>
                  <a:pt x="512" y="4894"/>
                  <a:pt x="786" y="4989"/>
                </a:cubicBezTo>
                <a:cubicBezTo>
                  <a:pt x="1036" y="5072"/>
                  <a:pt x="1286" y="5132"/>
                  <a:pt x="1548" y="5180"/>
                </a:cubicBezTo>
                <a:cubicBezTo>
                  <a:pt x="1572" y="5537"/>
                  <a:pt x="1596" y="5894"/>
                  <a:pt x="1619" y="6251"/>
                </a:cubicBezTo>
                <a:cubicBezTo>
                  <a:pt x="1596" y="6263"/>
                  <a:pt x="1584" y="6275"/>
                  <a:pt x="1572" y="6275"/>
                </a:cubicBezTo>
                <a:cubicBezTo>
                  <a:pt x="1524" y="6287"/>
                  <a:pt x="1488" y="6299"/>
                  <a:pt x="1441" y="6299"/>
                </a:cubicBezTo>
                <a:cubicBezTo>
                  <a:pt x="1048" y="6382"/>
                  <a:pt x="679" y="6525"/>
                  <a:pt x="381" y="6823"/>
                </a:cubicBezTo>
                <a:cubicBezTo>
                  <a:pt x="155" y="7037"/>
                  <a:pt x="119" y="7311"/>
                  <a:pt x="286" y="7561"/>
                </a:cubicBezTo>
                <a:cubicBezTo>
                  <a:pt x="441" y="7799"/>
                  <a:pt x="643" y="7966"/>
                  <a:pt x="917" y="8049"/>
                </a:cubicBezTo>
                <a:cubicBezTo>
                  <a:pt x="1167" y="8120"/>
                  <a:pt x="1417" y="8156"/>
                  <a:pt x="1703" y="8192"/>
                </a:cubicBezTo>
                <a:cubicBezTo>
                  <a:pt x="1691" y="8537"/>
                  <a:pt x="1750" y="8870"/>
                  <a:pt x="1786" y="9204"/>
                </a:cubicBezTo>
                <a:cubicBezTo>
                  <a:pt x="1596" y="9263"/>
                  <a:pt x="1429" y="9323"/>
                  <a:pt x="1262" y="9382"/>
                </a:cubicBezTo>
                <a:cubicBezTo>
                  <a:pt x="1084" y="9442"/>
                  <a:pt x="941" y="9549"/>
                  <a:pt x="798" y="9680"/>
                </a:cubicBezTo>
                <a:cubicBezTo>
                  <a:pt x="453" y="9990"/>
                  <a:pt x="441" y="10311"/>
                  <a:pt x="762" y="10656"/>
                </a:cubicBezTo>
                <a:cubicBezTo>
                  <a:pt x="1036" y="10954"/>
                  <a:pt x="1417" y="11049"/>
                  <a:pt x="1786" y="11073"/>
                </a:cubicBezTo>
                <a:cubicBezTo>
                  <a:pt x="2072" y="11085"/>
                  <a:pt x="2238" y="11180"/>
                  <a:pt x="2381" y="11442"/>
                </a:cubicBezTo>
                <a:cubicBezTo>
                  <a:pt x="2596" y="11811"/>
                  <a:pt x="2989" y="12002"/>
                  <a:pt x="3370" y="12157"/>
                </a:cubicBezTo>
                <a:cubicBezTo>
                  <a:pt x="3739" y="12299"/>
                  <a:pt x="3941" y="12502"/>
                  <a:pt x="4048" y="12919"/>
                </a:cubicBezTo>
                <a:cubicBezTo>
                  <a:pt x="4286" y="13859"/>
                  <a:pt x="4822" y="14669"/>
                  <a:pt x="5417" y="15431"/>
                </a:cubicBezTo>
                <a:cubicBezTo>
                  <a:pt x="5584" y="15645"/>
                  <a:pt x="5787" y="15848"/>
                  <a:pt x="6037" y="16002"/>
                </a:cubicBezTo>
                <a:cubicBezTo>
                  <a:pt x="6644" y="16407"/>
                  <a:pt x="7311" y="16669"/>
                  <a:pt x="8037" y="16800"/>
                </a:cubicBezTo>
                <a:cubicBezTo>
                  <a:pt x="8320" y="16861"/>
                  <a:pt x="8612" y="16939"/>
                  <a:pt x="8906" y="16939"/>
                </a:cubicBezTo>
                <a:cubicBezTo>
                  <a:pt x="8957" y="16939"/>
                  <a:pt x="9009" y="16936"/>
                  <a:pt x="9061" y="16931"/>
                </a:cubicBezTo>
                <a:cubicBezTo>
                  <a:pt x="9382" y="16895"/>
                  <a:pt x="9704" y="16836"/>
                  <a:pt x="10025" y="16752"/>
                </a:cubicBezTo>
                <a:cubicBezTo>
                  <a:pt x="11001" y="16514"/>
                  <a:pt x="11894" y="16133"/>
                  <a:pt x="12514" y="15300"/>
                </a:cubicBezTo>
                <a:cubicBezTo>
                  <a:pt x="12609" y="15169"/>
                  <a:pt x="12704" y="15038"/>
                  <a:pt x="12787" y="14907"/>
                </a:cubicBezTo>
                <a:cubicBezTo>
                  <a:pt x="13287" y="14169"/>
                  <a:pt x="13716" y="13419"/>
                  <a:pt x="13883" y="12538"/>
                </a:cubicBezTo>
                <a:cubicBezTo>
                  <a:pt x="13907" y="12430"/>
                  <a:pt x="13954" y="12383"/>
                  <a:pt x="14061" y="12347"/>
                </a:cubicBezTo>
                <a:cubicBezTo>
                  <a:pt x="14300" y="12252"/>
                  <a:pt x="14526" y="12133"/>
                  <a:pt x="14752" y="12026"/>
                </a:cubicBezTo>
                <a:cubicBezTo>
                  <a:pt x="15109" y="11835"/>
                  <a:pt x="15419" y="11597"/>
                  <a:pt x="15585" y="11204"/>
                </a:cubicBezTo>
                <a:cubicBezTo>
                  <a:pt x="15633" y="11109"/>
                  <a:pt x="15693" y="11097"/>
                  <a:pt x="15776" y="11097"/>
                </a:cubicBezTo>
                <a:cubicBezTo>
                  <a:pt x="15797" y="11098"/>
                  <a:pt x="15818" y="11098"/>
                  <a:pt x="15839" y="11098"/>
                </a:cubicBezTo>
                <a:cubicBezTo>
                  <a:pt x="16100" y="11098"/>
                  <a:pt x="16343" y="11031"/>
                  <a:pt x="16586" y="10954"/>
                </a:cubicBezTo>
                <a:cubicBezTo>
                  <a:pt x="16859" y="10883"/>
                  <a:pt x="17050" y="10716"/>
                  <a:pt x="17193" y="10490"/>
                </a:cubicBezTo>
                <a:cubicBezTo>
                  <a:pt x="17371" y="10228"/>
                  <a:pt x="17324" y="9966"/>
                  <a:pt x="17097" y="9740"/>
                </a:cubicBezTo>
                <a:cubicBezTo>
                  <a:pt x="16871" y="9513"/>
                  <a:pt x="16597" y="9371"/>
                  <a:pt x="16288" y="9287"/>
                </a:cubicBezTo>
                <a:cubicBezTo>
                  <a:pt x="16216" y="9263"/>
                  <a:pt x="16133" y="9240"/>
                  <a:pt x="16038" y="9204"/>
                </a:cubicBezTo>
                <a:cubicBezTo>
                  <a:pt x="16109" y="8870"/>
                  <a:pt x="16121" y="8525"/>
                  <a:pt x="16145" y="8192"/>
                </a:cubicBezTo>
                <a:cubicBezTo>
                  <a:pt x="16407" y="8168"/>
                  <a:pt x="16657" y="8120"/>
                  <a:pt x="16895" y="8049"/>
                </a:cubicBezTo>
                <a:cubicBezTo>
                  <a:pt x="17157" y="7989"/>
                  <a:pt x="17359" y="7823"/>
                  <a:pt x="17514" y="7608"/>
                </a:cubicBezTo>
                <a:cubicBezTo>
                  <a:pt x="17729" y="7335"/>
                  <a:pt x="17681" y="7049"/>
                  <a:pt x="17443" y="6811"/>
                </a:cubicBezTo>
                <a:cubicBezTo>
                  <a:pt x="17205" y="6584"/>
                  <a:pt x="16919" y="6442"/>
                  <a:pt x="16609" y="6358"/>
                </a:cubicBezTo>
                <a:cubicBezTo>
                  <a:pt x="16478" y="6323"/>
                  <a:pt x="16347" y="6299"/>
                  <a:pt x="16205" y="6263"/>
                </a:cubicBezTo>
                <a:cubicBezTo>
                  <a:pt x="16228" y="5894"/>
                  <a:pt x="16252" y="5537"/>
                  <a:pt x="16276" y="5180"/>
                </a:cubicBezTo>
                <a:cubicBezTo>
                  <a:pt x="16550" y="5132"/>
                  <a:pt x="16788" y="5072"/>
                  <a:pt x="17038" y="4989"/>
                </a:cubicBezTo>
                <a:cubicBezTo>
                  <a:pt x="17312" y="4906"/>
                  <a:pt x="17514" y="4715"/>
                  <a:pt x="17657" y="4477"/>
                </a:cubicBezTo>
                <a:cubicBezTo>
                  <a:pt x="17824" y="4203"/>
                  <a:pt x="17764" y="3929"/>
                  <a:pt x="17526" y="3715"/>
                </a:cubicBezTo>
                <a:cubicBezTo>
                  <a:pt x="17252" y="3489"/>
                  <a:pt x="16955" y="3346"/>
                  <a:pt x="16621" y="3275"/>
                </a:cubicBezTo>
                <a:cubicBezTo>
                  <a:pt x="16478" y="3239"/>
                  <a:pt x="16324" y="3275"/>
                  <a:pt x="16193" y="3179"/>
                </a:cubicBezTo>
                <a:cubicBezTo>
                  <a:pt x="16216" y="2953"/>
                  <a:pt x="16252" y="2739"/>
                  <a:pt x="16264" y="2513"/>
                </a:cubicBezTo>
                <a:cubicBezTo>
                  <a:pt x="16264" y="2286"/>
                  <a:pt x="16312" y="2132"/>
                  <a:pt x="16586" y="2096"/>
                </a:cubicBezTo>
                <a:cubicBezTo>
                  <a:pt x="16955" y="2048"/>
                  <a:pt x="17264" y="1870"/>
                  <a:pt x="17467" y="1548"/>
                </a:cubicBezTo>
                <a:cubicBezTo>
                  <a:pt x="17657" y="1250"/>
                  <a:pt x="17598" y="965"/>
                  <a:pt x="17336" y="739"/>
                </a:cubicBezTo>
                <a:cubicBezTo>
                  <a:pt x="17074" y="512"/>
                  <a:pt x="16776" y="381"/>
                  <a:pt x="16443" y="310"/>
                </a:cubicBezTo>
                <a:cubicBezTo>
                  <a:pt x="16121" y="238"/>
                  <a:pt x="15800" y="215"/>
                  <a:pt x="15478" y="203"/>
                </a:cubicBezTo>
                <a:cubicBezTo>
                  <a:pt x="14085" y="131"/>
                  <a:pt x="12692" y="48"/>
                  <a:pt x="11299" y="24"/>
                </a:cubicBezTo>
                <a:cubicBezTo>
                  <a:pt x="10371" y="14"/>
                  <a:pt x="9446" y="1"/>
                  <a:pt x="852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37"/>
          <p:cNvSpPr/>
          <p:nvPr/>
        </p:nvSpPr>
        <p:spPr>
          <a:xfrm>
            <a:off x="1685095" y="3757089"/>
            <a:ext cx="997994" cy="78228"/>
          </a:xfrm>
          <a:custGeom>
            <a:avLst/>
            <a:gdLst/>
            <a:ahLst/>
            <a:cxnLst/>
            <a:rect l="l" t="t" r="r" b="b"/>
            <a:pathLst>
              <a:path w="17312" h="1357" extrusionOk="0">
                <a:moveTo>
                  <a:pt x="8180" y="0"/>
                </a:moveTo>
                <a:cubicBezTo>
                  <a:pt x="6775" y="12"/>
                  <a:pt x="5370" y="48"/>
                  <a:pt x="3965" y="120"/>
                </a:cubicBezTo>
                <a:cubicBezTo>
                  <a:pt x="3060" y="179"/>
                  <a:pt x="2143" y="167"/>
                  <a:pt x="1250" y="262"/>
                </a:cubicBezTo>
                <a:cubicBezTo>
                  <a:pt x="846" y="310"/>
                  <a:pt x="476" y="417"/>
                  <a:pt x="179" y="703"/>
                </a:cubicBezTo>
                <a:cubicBezTo>
                  <a:pt x="0" y="882"/>
                  <a:pt x="24" y="1048"/>
                  <a:pt x="262" y="1132"/>
                </a:cubicBezTo>
                <a:cubicBezTo>
                  <a:pt x="405" y="1179"/>
                  <a:pt x="548" y="1215"/>
                  <a:pt x="691" y="1215"/>
                </a:cubicBezTo>
                <a:cubicBezTo>
                  <a:pt x="1905" y="1263"/>
                  <a:pt x="3120" y="1322"/>
                  <a:pt x="4346" y="1346"/>
                </a:cubicBezTo>
                <a:cubicBezTo>
                  <a:pt x="4826" y="1354"/>
                  <a:pt x="5306" y="1356"/>
                  <a:pt x="5786" y="1356"/>
                </a:cubicBezTo>
                <a:cubicBezTo>
                  <a:pt x="6746" y="1356"/>
                  <a:pt x="7704" y="1346"/>
                  <a:pt x="8656" y="1346"/>
                </a:cubicBezTo>
                <a:lnTo>
                  <a:pt x="9180" y="1346"/>
                </a:lnTo>
                <a:cubicBezTo>
                  <a:pt x="9816" y="1350"/>
                  <a:pt x="10453" y="1353"/>
                  <a:pt x="11089" y="1353"/>
                </a:cubicBezTo>
                <a:cubicBezTo>
                  <a:pt x="12465" y="1353"/>
                  <a:pt x="13841" y="1336"/>
                  <a:pt x="15216" y="1263"/>
                </a:cubicBezTo>
                <a:cubicBezTo>
                  <a:pt x="15693" y="1239"/>
                  <a:pt x="16181" y="1239"/>
                  <a:pt x="16657" y="1215"/>
                </a:cubicBezTo>
                <a:cubicBezTo>
                  <a:pt x="16776" y="1215"/>
                  <a:pt x="16907" y="1167"/>
                  <a:pt x="17038" y="1143"/>
                </a:cubicBezTo>
                <a:cubicBezTo>
                  <a:pt x="17157" y="1120"/>
                  <a:pt x="17252" y="1048"/>
                  <a:pt x="17288" y="929"/>
                </a:cubicBezTo>
                <a:cubicBezTo>
                  <a:pt x="17312" y="822"/>
                  <a:pt x="17205" y="751"/>
                  <a:pt x="17133" y="691"/>
                </a:cubicBezTo>
                <a:cubicBezTo>
                  <a:pt x="16740" y="310"/>
                  <a:pt x="16240" y="262"/>
                  <a:pt x="15740" y="227"/>
                </a:cubicBezTo>
                <a:cubicBezTo>
                  <a:pt x="14538" y="143"/>
                  <a:pt x="13335" y="108"/>
                  <a:pt x="12133" y="60"/>
                </a:cubicBezTo>
                <a:cubicBezTo>
                  <a:pt x="10811" y="0"/>
                  <a:pt x="9501" y="0"/>
                  <a:pt x="8180" y="0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37"/>
          <p:cNvSpPr/>
          <p:nvPr/>
        </p:nvSpPr>
        <p:spPr>
          <a:xfrm>
            <a:off x="1691955" y="3913890"/>
            <a:ext cx="987040" cy="90334"/>
          </a:xfrm>
          <a:custGeom>
            <a:avLst/>
            <a:gdLst/>
            <a:ahLst/>
            <a:cxnLst/>
            <a:rect l="l" t="t" r="r" b="b"/>
            <a:pathLst>
              <a:path w="17122" h="1567" extrusionOk="0">
                <a:moveTo>
                  <a:pt x="8611" y="1"/>
                </a:moveTo>
                <a:cubicBezTo>
                  <a:pt x="8467" y="1"/>
                  <a:pt x="8324" y="3"/>
                  <a:pt x="8180" y="7"/>
                </a:cubicBezTo>
                <a:cubicBezTo>
                  <a:pt x="6644" y="55"/>
                  <a:pt x="5132" y="197"/>
                  <a:pt x="3608" y="352"/>
                </a:cubicBezTo>
                <a:cubicBezTo>
                  <a:pt x="2810" y="436"/>
                  <a:pt x="2001" y="459"/>
                  <a:pt x="1203" y="590"/>
                </a:cubicBezTo>
                <a:cubicBezTo>
                  <a:pt x="810" y="662"/>
                  <a:pt x="429" y="781"/>
                  <a:pt x="143" y="1090"/>
                </a:cubicBezTo>
                <a:cubicBezTo>
                  <a:pt x="0" y="1233"/>
                  <a:pt x="0" y="1317"/>
                  <a:pt x="179" y="1412"/>
                </a:cubicBezTo>
                <a:cubicBezTo>
                  <a:pt x="298" y="1471"/>
                  <a:pt x="417" y="1495"/>
                  <a:pt x="560" y="1507"/>
                </a:cubicBezTo>
                <a:cubicBezTo>
                  <a:pt x="977" y="1549"/>
                  <a:pt x="1393" y="1561"/>
                  <a:pt x="1810" y="1561"/>
                </a:cubicBezTo>
                <a:cubicBezTo>
                  <a:pt x="2227" y="1561"/>
                  <a:pt x="2643" y="1549"/>
                  <a:pt x="3060" y="1543"/>
                </a:cubicBezTo>
                <a:cubicBezTo>
                  <a:pt x="4703" y="1495"/>
                  <a:pt x="6358" y="1424"/>
                  <a:pt x="8001" y="1376"/>
                </a:cubicBezTo>
                <a:cubicBezTo>
                  <a:pt x="8138" y="1373"/>
                  <a:pt x="8274" y="1371"/>
                  <a:pt x="8411" y="1371"/>
                </a:cubicBezTo>
                <a:cubicBezTo>
                  <a:pt x="9266" y="1371"/>
                  <a:pt x="10126" y="1429"/>
                  <a:pt x="10978" y="1460"/>
                </a:cubicBezTo>
                <a:cubicBezTo>
                  <a:pt x="12359" y="1507"/>
                  <a:pt x="13740" y="1531"/>
                  <a:pt x="15121" y="1567"/>
                </a:cubicBezTo>
                <a:lnTo>
                  <a:pt x="15121" y="1555"/>
                </a:lnTo>
                <a:cubicBezTo>
                  <a:pt x="15478" y="1555"/>
                  <a:pt x="15836" y="1555"/>
                  <a:pt x="16193" y="1543"/>
                </a:cubicBezTo>
                <a:cubicBezTo>
                  <a:pt x="16431" y="1543"/>
                  <a:pt x="16669" y="1531"/>
                  <a:pt x="16895" y="1424"/>
                </a:cubicBezTo>
                <a:cubicBezTo>
                  <a:pt x="17110" y="1329"/>
                  <a:pt x="17121" y="1245"/>
                  <a:pt x="16955" y="1079"/>
                </a:cubicBezTo>
                <a:cubicBezTo>
                  <a:pt x="16776" y="900"/>
                  <a:pt x="16562" y="769"/>
                  <a:pt x="16324" y="698"/>
                </a:cubicBezTo>
                <a:cubicBezTo>
                  <a:pt x="15871" y="555"/>
                  <a:pt x="15395" y="519"/>
                  <a:pt x="14931" y="471"/>
                </a:cubicBezTo>
                <a:cubicBezTo>
                  <a:pt x="13478" y="340"/>
                  <a:pt x="12026" y="209"/>
                  <a:pt x="10561" y="90"/>
                </a:cubicBezTo>
                <a:cubicBezTo>
                  <a:pt x="9917" y="42"/>
                  <a:pt x="9265" y="1"/>
                  <a:pt x="8611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37"/>
          <p:cNvSpPr/>
          <p:nvPr/>
        </p:nvSpPr>
        <p:spPr>
          <a:xfrm>
            <a:off x="1696048" y="3585473"/>
            <a:ext cx="979489" cy="78746"/>
          </a:xfrm>
          <a:custGeom>
            <a:avLst/>
            <a:gdLst/>
            <a:ahLst/>
            <a:cxnLst/>
            <a:rect l="l" t="t" r="r" b="b"/>
            <a:pathLst>
              <a:path w="16991" h="1366" extrusionOk="0">
                <a:moveTo>
                  <a:pt x="9292" y="0"/>
                </a:moveTo>
                <a:cubicBezTo>
                  <a:pt x="9025" y="0"/>
                  <a:pt x="8757" y="4"/>
                  <a:pt x="8490" y="13"/>
                </a:cubicBezTo>
                <a:lnTo>
                  <a:pt x="8145" y="13"/>
                </a:lnTo>
                <a:cubicBezTo>
                  <a:pt x="8017" y="12"/>
                  <a:pt x="7889" y="11"/>
                  <a:pt x="7762" y="11"/>
                </a:cubicBezTo>
                <a:cubicBezTo>
                  <a:pt x="6403" y="11"/>
                  <a:pt x="5053" y="68"/>
                  <a:pt x="3704" y="144"/>
                </a:cubicBezTo>
                <a:cubicBezTo>
                  <a:pt x="2882" y="180"/>
                  <a:pt x="2061" y="180"/>
                  <a:pt x="1251" y="275"/>
                </a:cubicBezTo>
                <a:cubicBezTo>
                  <a:pt x="894" y="322"/>
                  <a:pt x="560" y="394"/>
                  <a:pt x="286" y="632"/>
                </a:cubicBezTo>
                <a:cubicBezTo>
                  <a:pt x="179" y="715"/>
                  <a:pt x="1" y="799"/>
                  <a:pt x="48" y="965"/>
                </a:cubicBezTo>
                <a:cubicBezTo>
                  <a:pt x="96" y="1132"/>
                  <a:pt x="275" y="1180"/>
                  <a:pt x="417" y="1227"/>
                </a:cubicBezTo>
                <a:lnTo>
                  <a:pt x="465" y="1227"/>
                </a:lnTo>
                <a:cubicBezTo>
                  <a:pt x="917" y="1323"/>
                  <a:pt x="1376" y="1365"/>
                  <a:pt x="1844" y="1365"/>
                </a:cubicBezTo>
                <a:cubicBezTo>
                  <a:pt x="1955" y="1365"/>
                  <a:pt x="2067" y="1363"/>
                  <a:pt x="2180" y="1358"/>
                </a:cubicBezTo>
                <a:cubicBezTo>
                  <a:pt x="2804" y="1342"/>
                  <a:pt x="3428" y="1314"/>
                  <a:pt x="4052" y="1314"/>
                </a:cubicBezTo>
                <a:cubicBezTo>
                  <a:pt x="4333" y="1314"/>
                  <a:pt x="4614" y="1320"/>
                  <a:pt x="4894" y="1334"/>
                </a:cubicBezTo>
                <a:cubicBezTo>
                  <a:pt x="5108" y="1343"/>
                  <a:pt x="5321" y="1346"/>
                  <a:pt x="5534" y="1346"/>
                </a:cubicBezTo>
                <a:cubicBezTo>
                  <a:pt x="6138" y="1346"/>
                  <a:pt x="6738" y="1321"/>
                  <a:pt x="7343" y="1321"/>
                </a:cubicBezTo>
                <a:cubicBezTo>
                  <a:pt x="7428" y="1321"/>
                  <a:pt x="7512" y="1321"/>
                  <a:pt x="7597" y="1323"/>
                </a:cubicBezTo>
                <a:cubicBezTo>
                  <a:pt x="7942" y="1323"/>
                  <a:pt x="8287" y="1299"/>
                  <a:pt x="8633" y="1299"/>
                </a:cubicBezTo>
                <a:cubicBezTo>
                  <a:pt x="9439" y="1309"/>
                  <a:pt x="10245" y="1352"/>
                  <a:pt x="11052" y="1352"/>
                </a:cubicBezTo>
                <a:cubicBezTo>
                  <a:pt x="11210" y="1352"/>
                  <a:pt x="11368" y="1350"/>
                  <a:pt x="11526" y="1346"/>
                </a:cubicBezTo>
                <a:cubicBezTo>
                  <a:pt x="12009" y="1333"/>
                  <a:pt x="12493" y="1324"/>
                  <a:pt x="12978" y="1324"/>
                </a:cubicBezTo>
                <a:cubicBezTo>
                  <a:pt x="13377" y="1324"/>
                  <a:pt x="13778" y="1330"/>
                  <a:pt x="14181" y="1346"/>
                </a:cubicBezTo>
                <a:cubicBezTo>
                  <a:pt x="14387" y="1354"/>
                  <a:pt x="14595" y="1358"/>
                  <a:pt x="14803" y="1358"/>
                </a:cubicBezTo>
                <a:cubicBezTo>
                  <a:pt x="15220" y="1358"/>
                  <a:pt x="15638" y="1342"/>
                  <a:pt x="16050" y="1311"/>
                </a:cubicBezTo>
                <a:cubicBezTo>
                  <a:pt x="16265" y="1299"/>
                  <a:pt x="16491" y="1263"/>
                  <a:pt x="16705" y="1180"/>
                </a:cubicBezTo>
                <a:cubicBezTo>
                  <a:pt x="16979" y="1061"/>
                  <a:pt x="16991" y="906"/>
                  <a:pt x="16777" y="703"/>
                </a:cubicBezTo>
                <a:cubicBezTo>
                  <a:pt x="16384" y="322"/>
                  <a:pt x="15872" y="275"/>
                  <a:pt x="15372" y="239"/>
                </a:cubicBezTo>
                <a:cubicBezTo>
                  <a:pt x="14169" y="156"/>
                  <a:pt x="12979" y="120"/>
                  <a:pt x="11776" y="72"/>
                </a:cubicBezTo>
                <a:cubicBezTo>
                  <a:pt x="10948" y="36"/>
                  <a:pt x="10120" y="0"/>
                  <a:pt x="9292" y="0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" name="Google Shape;1760;p37"/>
          <p:cNvSpPr/>
          <p:nvPr/>
        </p:nvSpPr>
        <p:spPr>
          <a:xfrm>
            <a:off x="1709768" y="4083776"/>
            <a:ext cx="948647" cy="91314"/>
          </a:xfrm>
          <a:custGeom>
            <a:avLst/>
            <a:gdLst/>
            <a:ahLst/>
            <a:cxnLst/>
            <a:rect l="l" t="t" r="r" b="b"/>
            <a:pathLst>
              <a:path w="16456" h="1584" extrusionOk="0">
                <a:moveTo>
                  <a:pt x="7883" y="1"/>
                </a:moveTo>
                <a:cubicBezTo>
                  <a:pt x="6466" y="60"/>
                  <a:pt x="5049" y="179"/>
                  <a:pt x="3632" y="322"/>
                </a:cubicBezTo>
                <a:cubicBezTo>
                  <a:pt x="2835" y="406"/>
                  <a:pt x="2037" y="441"/>
                  <a:pt x="1251" y="572"/>
                </a:cubicBezTo>
                <a:cubicBezTo>
                  <a:pt x="858" y="632"/>
                  <a:pt x="489" y="751"/>
                  <a:pt x="203" y="1049"/>
                </a:cubicBezTo>
                <a:cubicBezTo>
                  <a:pt x="1" y="1251"/>
                  <a:pt x="25" y="1418"/>
                  <a:pt x="310" y="1477"/>
                </a:cubicBezTo>
                <a:cubicBezTo>
                  <a:pt x="537" y="1525"/>
                  <a:pt x="763" y="1561"/>
                  <a:pt x="1001" y="1572"/>
                </a:cubicBezTo>
                <a:cubicBezTo>
                  <a:pt x="1156" y="1576"/>
                  <a:pt x="1309" y="1579"/>
                  <a:pt x="1462" y="1579"/>
                </a:cubicBezTo>
                <a:cubicBezTo>
                  <a:pt x="1768" y="1579"/>
                  <a:pt x="2073" y="1568"/>
                  <a:pt x="2382" y="1537"/>
                </a:cubicBezTo>
                <a:cubicBezTo>
                  <a:pt x="3025" y="1465"/>
                  <a:pt x="3680" y="1453"/>
                  <a:pt x="4311" y="1394"/>
                </a:cubicBezTo>
                <a:cubicBezTo>
                  <a:pt x="5299" y="1299"/>
                  <a:pt x="6287" y="1227"/>
                  <a:pt x="7264" y="1227"/>
                </a:cubicBezTo>
                <a:cubicBezTo>
                  <a:pt x="7680" y="1221"/>
                  <a:pt x="8094" y="1218"/>
                  <a:pt x="8506" y="1218"/>
                </a:cubicBezTo>
                <a:cubicBezTo>
                  <a:pt x="8919" y="1218"/>
                  <a:pt x="9329" y="1221"/>
                  <a:pt x="9740" y="1227"/>
                </a:cubicBezTo>
                <a:cubicBezTo>
                  <a:pt x="10109" y="1227"/>
                  <a:pt x="10490" y="1251"/>
                  <a:pt x="10871" y="1287"/>
                </a:cubicBezTo>
                <a:cubicBezTo>
                  <a:pt x="11574" y="1334"/>
                  <a:pt x="12288" y="1382"/>
                  <a:pt x="12991" y="1441"/>
                </a:cubicBezTo>
                <a:cubicBezTo>
                  <a:pt x="13431" y="1477"/>
                  <a:pt x="13872" y="1537"/>
                  <a:pt x="14312" y="1561"/>
                </a:cubicBezTo>
                <a:cubicBezTo>
                  <a:pt x="14583" y="1571"/>
                  <a:pt x="14854" y="1584"/>
                  <a:pt x="15124" y="1584"/>
                </a:cubicBezTo>
                <a:cubicBezTo>
                  <a:pt x="15471" y="1584"/>
                  <a:pt x="15816" y="1563"/>
                  <a:pt x="16158" y="1489"/>
                </a:cubicBezTo>
                <a:cubicBezTo>
                  <a:pt x="16265" y="1465"/>
                  <a:pt x="16384" y="1430"/>
                  <a:pt x="16420" y="1311"/>
                </a:cubicBezTo>
                <a:cubicBezTo>
                  <a:pt x="16455" y="1203"/>
                  <a:pt x="16360" y="1120"/>
                  <a:pt x="16277" y="1037"/>
                </a:cubicBezTo>
                <a:cubicBezTo>
                  <a:pt x="15896" y="644"/>
                  <a:pt x="15384" y="572"/>
                  <a:pt x="14872" y="525"/>
                </a:cubicBezTo>
                <a:cubicBezTo>
                  <a:pt x="13895" y="418"/>
                  <a:pt x="12907" y="334"/>
                  <a:pt x="11931" y="239"/>
                </a:cubicBezTo>
                <a:cubicBezTo>
                  <a:pt x="10705" y="120"/>
                  <a:pt x="9490" y="25"/>
                  <a:pt x="8264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" name="Google Shape;1761;p37"/>
          <p:cNvSpPr/>
          <p:nvPr/>
        </p:nvSpPr>
        <p:spPr>
          <a:xfrm>
            <a:off x="1719395" y="4159756"/>
            <a:ext cx="930085" cy="44907"/>
          </a:xfrm>
          <a:custGeom>
            <a:avLst/>
            <a:gdLst/>
            <a:ahLst/>
            <a:cxnLst/>
            <a:rect l="l" t="t" r="r" b="b"/>
            <a:pathLst>
              <a:path w="16134" h="779" extrusionOk="0">
                <a:moveTo>
                  <a:pt x="8295" y="0"/>
                </a:moveTo>
                <a:cubicBezTo>
                  <a:pt x="7455" y="0"/>
                  <a:pt x="6615" y="18"/>
                  <a:pt x="5775" y="64"/>
                </a:cubicBezTo>
                <a:cubicBezTo>
                  <a:pt x="4882" y="112"/>
                  <a:pt x="4001" y="207"/>
                  <a:pt x="3108" y="266"/>
                </a:cubicBezTo>
                <a:cubicBezTo>
                  <a:pt x="2487" y="309"/>
                  <a:pt x="1869" y="382"/>
                  <a:pt x="1249" y="382"/>
                </a:cubicBezTo>
                <a:cubicBezTo>
                  <a:pt x="835" y="382"/>
                  <a:pt x="420" y="350"/>
                  <a:pt x="1" y="254"/>
                </a:cubicBezTo>
                <a:lnTo>
                  <a:pt x="1" y="254"/>
                </a:lnTo>
                <a:cubicBezTo>
                  <a:pt x="132" y="457"/>
                  <a:pt x="286" y="576"/>
                  <a:pt x="501" y="635"/>
                </a:cubicBezTo>
                <a:cubicBezTo>
                  <a:pt x="846" y="731"/>
                  <a:pt x="1179" y="778"/>
                  <a:pt x="1536" y="778"/>
                </a:cubicBezTo>
                <a:cubicBezTo>
                  <a:pt x="2215" y="778"/>
                  <a:pt x="2906" y="695"/>
                  <a:pt x="3584" y="695"/>
                </a:cubicBezTo>
                <a:cubicBezTo>
                  <a:pt x="4846" y="671"/>
                  <a:pt x="6108" y="540"/>
                  <a:pt x="7371" y="481"/>
                </a:cubicBezTo>
                <a:cubicBezTo>
                  <a:pt x="7590" y="471"/>
                  <a:pt x="7817" y="393"/>
                  <a:pt x="8040" y="393"/>
                </a:cubicBezTo>
                <a:cubicBezTo>
                  <a:pt x="8095" y="393"/>
                  <a:pt x="8150" y="397"/>
                  <a:pt x="8204" y="409"/>
                </a:cubicBezTo>
                <a:cubicBezTo>
                  <a:pt x="8978" y="552"/>
                  <a:pt x="9752" y="528"/>
                  <a:pt x="10526" y="600"/>
                </a:cubicBezTo>
                <a:cubicBezTo>
                  <a:pt x="11359" y="671"/>
                  <a:pt x="12204" y="647"/>
                  <a:pt x="13038" y="719"/>
                </a:cubicBezTo>
                <a:cubicBezTo>
                  <a:pt x="13645" y="766"/>
                  <a:pt x="14264" y="766"/>
                  <a:pt x="14883" y="766"/>
                </a:cubicBezTo>
                <a:cubicBezTo>
                  <a:pt x="14904" y="767"/>
                  <a:pt x="14925" y="768"/>
                  <a:pt x="14946" y="768"/>
                </a:cubicBezTo>
                <a:cubicBezTo>
                  <a:pt x="15211" y="768"/>
                  <a:pt x="15476" y="700"/>
                  <a:pt x="15741" y="612"/>
                </a:cubicBezTo>
                <a:cubicBezTo>
                  <a:pt x="15931" y="540"/>
                  <a:pt x="16062" y="421"/>
                  <a:pt x="16134" y="254"/>
                </a:cubicBezTo>
                <a:lnTo>
                  <a:pt x="16134" y="254"/>
                </a:lnTo>
                <a:cubicBezTo>
                  <a:pt x="15741" y="350"/>
                  <a:pt x="15360" y="385"/>
                  <a:pt x="14967" y="385"/>
                </a:cubicBezTo>
                <a:cubicBezTo>
                  <a:pt x="14922" y="386"/>
                  <a:pt x="14877" y="386"/>
                  <a:pt x="14833" y="386"/>
                </a:cubicBezTo>
                <a:cubicBezTo>
                  <a:pt x="14105" y="386"/>
                  <a:pt x="13387" y="299"/>
                  <a:pt x="12669" y="243"/>
                </a:cubicBezTo>
                <a:cubicBezTo>
                  <a:pt x="11454" y="135"/>
                  <a:pt x="10240" y="28"/>
                  <a:pt x="9025" y="4"/>
                </a:cubicBezTo>
                <a:cubicBezTo>
                  <a:pt x="8782" y="2"/>
                  <a:pt x="8538" y="0"/>
                  <a:pt x="8295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37"/>
          <p:cNvSpPr/>
          <p:nvPr/>
        </p:nvSpPr>
        <p:spPr>
          <a:xfrm>
            <a:off x="1702216" y="3656206"/>
            <a:ext cx="965769" cy="37817"/>
          </a:xfrm>
          <a:custGeom>
            <a:avLst/>
            <a:gdLst/>
            <a:ahLst/>
            <a:cxnLst/>
            <a:rect l="l" t="t" r="r" b="b"/>
            <a:pathLst>
              <a:path w="16753" h="656" extrusionOk="0">
                <a:moveTo>
                  <a:pt x="16753" y="0"/>
                </a:moveTo>
                <a:cubicBezTo>
                  <a:pt x="16289" y="203"/>
                  <a:pt x="15800" y="215"/>
                  <a:pt x="15336" y="215"/>
                </a:cubicBezTo>
                <a:cubicBezTo>
                  <a:pt x="14276" y="215"/>
                  <a:pt x="13217" y="191"/>
                  <a:pt x="12145" y="179"/>
                </a:cubicBezTo>
                <a:cubicBezTo>
                  <a:pt x="11879" y="179"/>
                  <a:pt x="11604" y="209"/>
                  <a:pt x="11328" y="209"/>
                </a:cubicBezTo>
                <a:cubicBezTo>
                  <a:pt x="11259" y="209"/>
                  <a:pt x="11190" y="207"/>
                  <a:pt x="11121" y="203"/>
                </a:cubicBezTo>
                <a:cubicBezTo>
                  <a:pt x="10609" y="179"/>
                  <a:pt x="10094" y="173"/>
                  <a:pt x="9578" y="173"/>
                </a:cubicBezTo>
                <a:cubicBezTo>
                  <a:pt x="9062" y="173"/>
                  <a:pt x="8544" y="179"/>
                  <a:pt x="8026" y="179"/>
                </a:cubicBezTo>
                <a:cubicBezTo>
                  <a:pt x="7905" y="177"/>
                  <a:pt x="7784" y="176"/>
                  <a:pt x="7663" y="176"/>
                </a:cubicBezTo>
                <a:cubicBezTo>
                  <a:pt x="6939" y="176"/>
                  <a:pt x="6213" y="203"/>
                  <a:pt x="5478" y="203"/>
                </a:cubicBezTo>
                <a:cubicBezTo>
                  <a:pt x="4952" y="194"/>
                  <a:pt x="4426" y="181"/>
                  <a:pt x="3901" y="181"/>
                </a:cubicBezTo>
                <a:cubicBezTo>
                  <a:pt x="3664" y="181"/>
                  <a:pt x="3428" y="183"/>
                  <a:pt x="3192" y="191"/>
                </a:cubicBezTo>
                <a:cubicBezTo>
                  <a:pt x="2729" y="201"/>
                  <a:pt x="2265" y="225"/>
                  <a:pt x="1800" y="225"/>
                </a:cubicBezTo>
                <a:cubicBezTo>
                  <a:pt x="1199" y="225"/>
                  <a:pt x="598" y="185"/>
                  <a:pt x="1" y="24"/>
                </a:cubicBezTo>
                <a:lnTo>
                  <a:pt x="1" y="24"/>
                </a:lnTo>
                <a:cubicBezTo>
                  <a:pt x="144" y="191"/>
                  <a:pt x="275" y="346"/>
                  <a:pt x="477" y="417"/>
                </a:cubicBezTo>
                <a:cubicBezTo>
                  <a:pt x="787" y="524"/>
                  <a:pt x="1108" y="596"/>
                  <a:pt x="1453" y="619"/>
                </a:cubicBezTo>
                <a:cubicBezTo>
                  <a:pt x="1788" y="641"/>
                  <a:pt x="2123" y="647"/>
                  <a:pt x="2458" y="647"/>
                </a:cubicBezTo>
                <a:cubicBezTo>
                  <a:pt x="2881" y="647"/>
                  <a:pt x="3304" y="637"/>
                  <a:pt x="3727" y="637"/>
                </a:cubicBezTo>
                <a:cubicBezTo>
                  <a:pt x="3898" y="637"/>
                  <a:pt x="4069" y="639"/>
                  <a:pt x="4240" y="643"/>
                </a:cubicBezTo>
                <a:cubicBezTo>
                  <a:pt x="4484" y="650"/>
                  <a:pt x="4729" y="653"/>
                  <a:pt x="4973" y="653"/>
                </a:cubicBezTo>
                <a:cubicBezTo>
                  <a:pt x="5991" y="653"/>
                  <a:pt x="7008" y="603"/>
                  <a:pt x="8026" y="584"/>
                </a:cubicBezTo>
                <a:cubicBezTo>
                  <a:pt x="8108" y="583"/>
                  <a:pt x="8190" y="582"/>
                  <a:pt x="8271" y="582"/>
                </a:cubicBezTo>
                <a:cubicBezTo>
                  <a:pt x="9261" y="582"/>
                  <a:pt x="10252" y="644"/>
                  <a:pt x="11252" y="655"/>
                </a:cubicBezTo>
                <a:cubicBezTo>
                  <a:pt x="11842" y="655"/>
                  <a:pt x="12438" y="635"/>
                  <a:pt x="13030" y="635"/>
                </a:cubicBezTo>
                <a:cubicBezTo>
                  <a:pt x="13228" y="635"/>
                  <a:pt x="13425" y="637"/>
                  <a:pt x="13622" y="643"/>
                </a:cubicBezTo>
                <a:cubicBezTo>
                  <a:pt x="13767" y="646"/>
                  <a:pt x="13912" y="647"/>
                  <a:pt x="14057" y="647"/>
                </a:cubicBezTo>
                <a:cubicBezTo>
                  <a:pt x="14610" y="647"/>
                  <a:pt x="15158" y="626"/>
                  <a:pt x="15705" y="560"/>
                </a:cubicBezTo>
                <a:cubicBezTo>
                  <a:pt x="16110" y="512"/>
                  <a:pt x="16515" y="417"/>
                  <a:pt x="16753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37"/>
          <p:cNvSpPr/>
          <p:nvPr/>
        </p:nvSpPr>
        <p:spPr>
          <a:xfrm>
            <a:off x="1689880" y="3825055"/>
            <a:ext cx="988424" cy="40007"/>
          </a:xfrm>
          <a:custGeom>
            <a:avLst/>
            <a:gdLst/>
            <a:ahLst/>
            <a:cxnLst/>
            <a:rect l="l" t="t" r="r" b="b"/>
            <a:pathLst>
              <a:path w="17146" h="694" extrusionOk="0">
                <a:moveTo>
                  <a:pt x="1" y="0"/>
                </a:moveTo>
                <a:lnTo>
                  <a:pt x="1" y="0"/>
                </a:lnTo>
                <a:cubicBezTo>
                  <a:pt x="167" y="226"/>
                  <a:pt x="298" y="381"/>
                  <a:pt x="513" y="453"/>
                </a:cubicBezTo>
                <a:cubicBezTo>
                  <a:pt x="822" y="560"/>
                  <a:pt x="1144" y="631"/>
                  <a:pt x="1477" y="655"/>
                </a:cubicBezTo>
                <a:cubicBezTo>
                  <a:pt x="1846" y="676"/>
                  <a:pt x="2215" y="682"/>
                  <a:pt x="2584" y="682"/>
                </a:cubicBezTo>
                <a:cubicBezTo>
                  <a:pt x="3051" y="682"/>
                  <a:pt x="3517" y="673"/>
                  <a:pt x="3984" y="673"/>
                </a:cubicBezTo>
                <a:cubicBezTo>
                  <a:pt x="4172" y="673"/>
                  <a:pt x="4360" y="674"/>
                  <a:pt x="4549" y="679"/>
                </a:cubicBezTo>
                <a:cubicBezTo>
                  <a:pt x="4763" y="685"/>
                  <a:pt x="4976" y="688"/>
                  <a:pt x="5190" y="688"/>
                </a:cubicBezTo>
                <a:cubicBezTo>
                  <a:pt x="6203" y="688"/>
                  <a:pt x="7215" y="629"/>
                  <a:pt x="8228" y="619"/>
                </a:cubicBezTo>
                <a:cubicBezTo>
                  <a:pt x="8372" y="617"/>
                  <a:pt x="8516" y="616"/>
                  <a:pt x="8660" y="616"/>
                </a:cubicBezTo>
                <a:cubicBezTo>
                  <a:pt x="9942" y="616"/>
                  <a:pt x="11216" y="694"/>
                  <a:pt x="12490" y="694"/>
                </a:cubicBezTo>
                <a:cubicBezTo>
                  <a:pt x="12633" y="694"/>
                  <a:pt x="12776" y="693"/>
                  <a:pt x="12919" y="691"/>
                </a:cubicBezTo>
                <a:cubicBezTo>
                  <a:pt x="13208" y="682"/>
                  <a:pt x="13498" y="659"/>
                  <a:pt x="13792" y="659"/>
                </a:cubicBezTo>
                <a:cubicBezTo>
                  <a:pt x="13885" y="659"/>
                  <a:pt x="13979" y="661"/>
                  <a:pt x="14074" y="667"/>
                </a:cubicBezTo>
                <a:cubicBezTo>
                  <a:pt x="14281" y="681"/>
                  <a:pt x="14490" y="688"/>
                  <a:pt x="14699" y="688"/>
                </a:cubicBezTo>
                <a:cubicBezTo>
                  <a:pt x="15172" y="688"/>
                  <a:pt x="15647" y="653"/>
                  <a:pt x="16110" y="595"/>
                </a:cubicBezTo>
                <a:cubicBezTo>
                  <a:pt x="16515" y="548"/>
                  <a:pt x="16919" y="453"/>
                  <a:pt x="17146" y="36"/>
                </a:cubicBezTo>
                <a:lnTo>
                  <a:pt x="17146" y="36"/>
                </a:lnTo>
                <a:cubicBezTo>
                  <a:pt x="17003" y="72"/>
                  <a:pt x="16872" y="95"/>
                  <a:pt x="16741" y="131"/>
                </a:cubicBezTo>
                <a:cubicBezTo>
                  <a:pt x="16562" y="167"/>
                  <a:pt x="16381" y="173"/>
                  <a:pt x="16199" y="173"/>
                </a:cubicBezTo>
                <a:cubicBezTo>
                  <a:pt x="16108" y="173"/>
                  <a:pt x="16017" y="171"/>
                  <a:pt x="15927" y="171"/>
                </a:cubicBezTo>
                <a:cubicBezTo>
                  <a:pt x="15837" y="171"/>
                  <a:pt x="15747" y="173"/>
                  <a:pt x="15657" y="179"/>
                </a:cubicBezTo>
                <a:cubicBezTo>
                  <a:pt x="14276" y="262"/>
                  <a:pt x="12883" y="286"/>
                  <a:pt x="11502" y="286"/>
                </a:cubicBezTo>
                <a:cubicBezTo>
                  <a:pt x="10585" y="274"/>
                  <a:pt x="9668" y="262"/>
                  <a:pt x="8752" y="262"/>
                </a:cubicBezTo>
                <a:cubicBezTo>
                  <a:pt x="8582" y="260"/>
                  <a:pt x="8411" y="260"/>
                  <a:pt x="8241" y="260"/>
                </a:cubicBezTo>
                <a:cubicBezTo>
                  <a:pt x="7221" y="260"/>
                  <a:pt x="6200" y="286"/>
                  <a:pt x="5180" y="286"/>
                </a:cubicBezTo>
                <a:cubicBezTo>
                  <a:pt x="3811" y="274"/>
                  <a:pt x="2429" y="214"/>
                  <a:pt x="1060" y="179"/>
                </a:cubicBezTo>
                <a:cubicBezTo>
                  <a:pt x="715" y="167"/>
                  <a:pt x="382" y="155"/>
                  <a:pt x="1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37"/>
          <p:cNvSpPr/>
          <p:nvPr/>
        </p:nvSpPr>
        <p:spPr>
          <a:xfrm>
            <a:off x="1693339" y="3997997"/>
            <a:ext cx="981564" cy="37874"/>
          </a:xfrm>
          <a:custGeom>
            <a:avLst/>
            <a:gdLst/>
            <a:ahLst/>
            <a:cxnLst/>
            <a:rect l="l" t="t" r="r" b="b"/>
            <a:pathLst>
              <a:path w="17027" h="657" extrusionOk="0">
                <a:moveTo>
                  <a:pt x="0" y="1"/>
                </a:moveTo>
                <a:lnTo>
                  <a:pt x="0" y="1"/>
                </a:lnTo>
                <a:cubicBezTo>
                  <a:pt x="155" y="262"/>
                  <a:pt x="333" y="441"/>
                  <a:pt x="607" y="524"/>
                </a:cubicBezTo>
                <a:cubicBezTo>
                  <a:pt x="941" y="620"/>
                  <a:pt x="1286" y="655"/>
                  <a:pt x="1631" y="655"/>
                </a:cubicBezTo>
                <a:cubicBezTo>
                  <a:pt x="1679" y="656"/>
                  <a:pt x="1726" y="657"/>
                  <a:pt x="1773" y="657"/>
                </a:cubicBezTo>
                <a:cubicBezTo>
                  <a:pt x="2440" y="657"/>
                  <a:pt x="3107" y="583"/>
                  <a:pt x="3762" y="572"/>
                </a:cubicBezTo>
                <a:cubicBezTo>
                  <a:pt x="4989" y="548"/>
                  <a:pt x="6215" y="417"/>
                  <a:pt x="7442" y="370"/>
                </a:cubicBezTo>
                <a:cubicBezTo>
                  <a:pt x="7789" y="349"/>
                  <a:pt x="8137" y="267"/>
                  <a:pt x="8485" y="267"/>
                </a:cubicBezTo>
                <a:cubicBezTo>
                  <a:pt x="8542" y="267"/>
                  <a:pt x="8599" y="269"/>
                  <a:pt x="8656" y="274"/>
                </a:cubicBezTo>
                <a:cubicBezTo>
                  <a:pt x="9608" y="382"/>
                  <a:pt x="10573" y="405"/>
                  <a:pt x="11525" y="489"/>
                </a:cubicBezTo>
                <a:cubicBezTo>
                  <a:pt x="12287" y="548"/>
                  <a:pt x="13049" y="536"/>
                  <a:pt x="13811" y="596"/>
                </a:cubicBezTo>
                <a:cubicBezTo>
                  <a:pt x="14419" y="643"/>
                  <a:pt x="15038" y="643"/>
                  <a:pt x="15657" y="655"/>
                </a:cubicBezTo>
                <a:cubicBezTo>
                  <a:pt x="15943" y="655"/>
                  <a:pt x="16216" y="596"/>
                  <a:pt x="16490" y="513"/>
                </a:cubicBezTo>
                <a:cubicBezTo>
                  <a:pt x="16740" y="429"/>
                  <a:pt x="16919" y="262"/>
                  <a:pt x="17026" y="24"/>
                </a:cubicBezTo>
                <a:lnTo>
                  <a:pt x="17026" y="24"/>
                </a:lnTo>
                <a:cubicBezTo>
                  <a:pt x="16709" y="196"/>
                  <a:pt x="16372" y="217"/>
                  <a:pt x="16035" y="217"/>
                </a:cubicBezTo>
                <a:cubicBezTo>
                  <a:pt x="15928" y="217"/>
                  <a:pt x="15822" y="215"/>
                  <a:pt x="15716" y="215"/>
                </a:cubicBezTo>
                <a:cubicBezTo>
                  <a:pt x="14383" y="203"/>
                  <a:pt x="13049" y="167"/>
                  <a:pt x="11716" y="120"/>
                </a:cubicBezTo>
                <a:cubicBezTo>
                  <a:pt x="11323" y="108"/>
                  <a:pt x="10930" y="96"/>
                  <a:pt x="10537" y="72"/>
                </a:cubicBezTo>
                <a:cubicBezTo>
                  <a:pt x="9849" y="35"/>
                  <a:pt x="9161" y="5"/>
                  <a:pt x="8468" y="5"/>
                </a:cubicBezTo>
                <a:cubicBezTo>
                  <a:pt x="8273" y="5"/>
                  <a:pt x="8078" y="7"/>
                  <a:pt x="7882" y="12"/>
                </a:cubicBezTo>
                <a:cubicBezTo>
                  <a:pt x="7037" y="36"/>
                  <a:pt x="6179" y="108"/>
                  <a:pt x="5322" y="132"/>
                </a:cubicBezTo>
                <a:cubicBezTo>
                  <a:pt x="4048" y="167"/>
                  <a:pt x="2762" y="191"/>
                  <a:pt x="1488" y="203"/>
                </a:cubicBezTo>
                <a:cubicBezTo>
                  <a:pt x="1363" y="206"/>
                  <a:pt x="1237" y="210"/>
                  <a:pt x="1111" y="210"/>
                </a:cubicBezTo>
                <a:cubicBezTo>
                  <a:pt x="744" y="210"/>
                  <a:pt x="372" y="178"/>
                  <a:pt x="0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37"/>
          <p:cNvSpPr/>
          <p:nvPr/>
        </p:nvSpPr>
        <p:spPr>
          <a:xfrm>
            <a:off x="1829214" y="4216827"/>
            <a:ext cx="712523" cy="145675"/>
          </a:xfrm>
          <a:custGeom>
            <a:avLst/>
            <a:gdLst/>
            <a:ahLst/>
            <a:cxnLst/>
            <a:rect l="l" t="t" r="r" b="b"/>
            <a:pathLst>
              <a:path w="12360" h="2527" extrusionOk="0">
                <a:moveTo>
                  <a:pt x="8492" y="1520"/>
                </a:moveTo>
                <a:cubicBezTo>
                  <a:pt x="8400" y="1520"/>
                  <a:pt x="8308" y="1528"/>
                  <a:pt x="8216" y="1550"/>
                </a:cubicBezTo>
                <a:cubicBezTo>
                  <a:pt x="8502" y="1586"/>
                  <a:pt x="8799" y="1622"/>
                  <a:pt x="9097" y="1646"/>
                </a:cubicBezTo>
                <a:cubicBezTo>
                  <a:pt x="9621" y="1705"/>
                  <a:pt x="10133" y="1812"/>
                  <a:pt x="10645" y="1943"/>
                </a:cubicBezTo>
                <a:cubicBezTo>
                  <a:pt x="10670" y="1949"/>
                  <a:pt x="10690" y="1952"/>
                  <a:pt x="10706" y="1952"/>
                </a:cubicBezTo>
                <a:cubicBezTo>
                  <a:pt x="10757" y="1952"/>
                  <a:pt x="10764" y="1921"/>
                  <a:pt x="10764" y="1848"/>
                </a:cubicBezTo>
                <a:cubicBezTo>
                  <a:pt x="10216" y="1705"/>
                  <a:pt x="9657" y="1646"/>
                  <a:pt x="9097" y="1586"/>
                </a:cubicBezTo>
                <a:cubicBezTo>
                  <a:pt x="8900" y="1562"/>
                  <a:pt x="8697" y="1520"/>
                  <a:pt x="8492" y="1520"/>
                </a:cubicBezTo>
                <a:close/>
                <a:moveTo>
                  <a:pt x="3882" y="1527"/>
                </a:moveTo>
                <a:cubicBezTo>
                  <a:pt x="3561" y="1550"/>
                  <a:pt x="3239" y="1574"/>
                  <a:pt x="2929" y="1622"/>
                </a:cubicBezTo>
                <a:cubicBezTo>
                  <a:pt x="2477" y="1681"/>
                  <a:pt x="2013" y="1729"/>
                  <a:pt x="1572" y="1860"/>
                </a:cubicBezTo>
                <a:cubicBezTo>
                  <a:pt x="1581" y="1929"/>
                  <a:pt x="1602" y="1954"/>
                  <a:pt x="1644" y="1954"/>
                </a:cubicBezTo>
                <a:cubicBezTo>
                  <a:pt x="1660" y="1954"/>
                  <a:pt x="1680" y="1950"/>
                  <a:pt x="1703" y="1943"/>
                </a:cubicBezTo>
                <a:cubicBezTo>
                  <a:pt x="2501" y="1729"/>
                  <a:pt x="3310" y="1622"/>
                  <a:pt x="4132" y="1550"/>
                </a:cubicBezTo>
                <a:cubicBezTo>
                  <a:pt x="4049" y="1550"/>
                  <a:pt x="3965" y="1527"/>
                  <a:pt x="3882" y="1527"/>
                </a:cubicBezTo>
                <a:close/>
                <a:moveTo>
                  <a:pt x="6049" y="0"/>
                </a:moveTo>
                <a:cubicBezTo>
                  <a:pt x="5721" y="0"/>
                  <a:pt x="5391" y="11"/>
                  <a:pt x="5061" y="38"/>
                </a:cubicBezTo>
                <a:cubicBezTo>
                  <a:pt x="3608" y="146"/>
                  <a:pt x="2156" y="193"/>
                  <a:pt x="715" y="276"/>
                </a:cubicBezTo>
                <a:cubicBezTo>
                  <a:pt x="477" y="288"/>
                  <a:pt x="239" y="324"/>
                  <a:pt x="1" y="336"/>
                </a:cubicBezTo>
                <a:cubicBezTo>
                  <a:pt x="1" y="372"/>
                  <a:pt x="1" y="407"/>
                  <a:pt x="1" y="455"/>
                </a:cubicBezTo>
                <a:cubicBezTo>
                  <a:pt x="61" y="457"/>
                  <a:pt x="122" y="458"/>
                  <a:pt x="182" y="458"/>
                </a:cubicBezTo>
                <a:cubicBezTo>
                  <a:pt x="800" y="458"/>
                  <a:pt x="1418" y="356"/>
                  <a:pt x="2037" y="312"/>
                </a:cubicBezTo>
                <a:cubicBezTo>
                  <a:pt x="2727" y="265"/>
                  <a:pt x="3418" y="217"/>
                  <a:pt x="4108" y="169"/>
                </a:cubicBezTo>
                <a:lnTo>
                  <a:pt x="4108" y="241"/>
                </a:lnTo>
                <a:cubicBezTo>
                  <a:pt x="2846" y="360"/>
                  <a:pt x="1572" y="431"/>
                  <a:pt x="286" y="586"/>
                </a:cubicBezTo>
                <a:cubicBezTo>
                  <a:pt x="416" y="716"/>
                  <a:pt x="554" y="755"/>
                  <a:pt x="692" y="755"/>
                </a:cubicBezTo>
                <a:cubicBezTo>
                  <a:pt x="845" y="755"/>
                  <a:pt x="999" y="706"/>
                  <a:pt x="1144" y="681"/>
                </a:cubicBezTo>
                <a:cubicBezTo>
                  <a:pt x="1834" y="586"/>
                  <a:pt x="2525" y="538"/>
                  <a:pt x="3215" y="491"/>
                </a:cubicBezTo>
                <a:cubicBezTo>
                  <a:pt x="3231" y="491"/>
                  <a:pt x="3248" y="488"/>
                  <a:pt x="3265" y="488"/>
                </a:cubicBezTo>
                <a:cubicBezTo>
                  <a:pt x="3299" y="488"/>
                  <a:pt x="3330" y="499"/>
                  <a:pt x="3346" y="562"/>
                </a:cubicBezTo>
                <a:cubicBezTo>
                  <a:pt x="2501" y="646"/>
                  <a:pt x="1656" y="669"/>
                  <a:pt x="786" y="848"/>
                </a:cubicBezTo>
                <a:cubicBezTo>
                  <a:pt x="944" y="927"/>
                  <a:pt x="1082" y="999"/>
                  <a:pt x="1229" y="999"/>
                </a:cubicBezTo>
                <a:cubicBezTo>
                  <a:pt x="1282" y="999"/>
                  <a:pt x="1336" y="989"/>
                  <a:pt x="1394" y="967"/>
                </a:cubicBezTo>
                <a:cubicBezTo>
                  <a:pt x="1513" y="931"/>
                  <a:pt x="1644" y="908"/>
                  <a:pt x="1775" y="896"/>
                </a:cubicBezTo>
                <a:cubicBezTo>
                  <a:pt x="1928" y="876"/>
                  <a:pt x="2074" y="826"/>
                  <a:pt x="2218" y="826"/>
                </a:cubicBezTo>
                <a:cubicBezTo>
                  <a:pt x="2253" y="826"/>
                  <a:pt x="2288" y="829"/>
                  <a:pt x="2322" y="836"/>
                </a:cubicBezTo>
                <a:cubicBezTo>
                  <a:pt x="2096" y="955"/>
                  <a:pt x="1822" y="955"/>
                  <a:pt x="1560" y="1038"/>
                </a:cubicBezTo>
                <a:cubicBezTo>
                  <a:pt x="1611" y="1052"/>
                  <a:pt x="1661" y="1055"/>
                  <a:pt x="1711" y="1055"/>
                </a:cubicBezTo>
                <a:cubicBezTo>
                  <a:pt x="1748" y="1055"/>
                  <a:pt x="1785" y="1053"/>
                  <a:pt x="1822" y="1053"/>
                </a:cubicBezTo>
                <a:cubicBezTo>
                  <a:pt x="1909" y="1053"/>
                  <a:pt x="1995" y="1062"/>
                  <a:pt x="2084" y="1122"/>
                </a:cubicBezTo>
                <a:cubicBezTo>
                  <a:pt x="1882" y="1300"/>
                  <a:pt x="1620" y="1217"/>
                  <a:pt x="1429" y="1348"/>
                </a:cubicBezTo>
                <a:cubicBezTo>
                  <a:pt x="1441" y="1491"/>
                  <a:pt x="1477" y="1622"/>
                  <a:pt x="1548" y="1753"/>
                </a:cubicBezTo>
                <a:cubicBezTo>
                  <a:pt x="2513" y="1515"/>
                  <a:pt x="3489" y="1467"/>
                  <a:pt x="4489" y="1372"/>
                </a:cubicBezTo>
                <a:lnTo>
                  <a:pt x="4489" y="1372"/>
                </a:lnTo>
                <a:cubicBezTo>
                  <a:pt x="4406" y="1539"/>
                  <a:pt x="4203" y="1408"/>
                  <a:pt x="4132" y="1550"/>
                </a:cubicBezTo>
                <a:cubicBezTo>
                  <a:pt x="4162" y="1536"/>
                  <a:pt x="4191" y="1527"/>
                  <a:pt x="4225" y="1527"/>
                </a:cubicBezTo>
                <a:cubicBezTo>
                  <a:pt x="4273" y="1527"/>
                  <a:pt x="4329" y="1544"/>
                  <a:pt x="4406" y="1586"/>
                </a:cubicBezTo>
                <a:cubicBezTo>
                  <a:pt x="3453" y="1765"/>
                  <a:pt x="2537" y="1789"/>
                  <a:pt x="1656" y="2074"/>
                </a:cubicBezTo>
                <a:cubicBezTo>
                  <a:pt x="1691" y="2241"/>
                  <a:pt x="1751" y="2384"/>
                  <a:pt x="1846" y="2527"/>
                </a:cubicBezTo>
                <a:cubicBezTo>
                  <a:pt x="3293" y="2187"/>
                  <a:pt x="4739" y="2018"/>
                  <a:pt x="6186" y="2018"/>
                </a:cubicBezTo>
                <a:cubicBezTo>
                  <a:pt x="7632" y="2018"/>
                  <a:pt x="9079" y="2187"/>
                  <a:pt x="10526" y="2527"/>
                </a:cubicBezTo>
                <a:cubicBezTo>
                  <a:pt x="10573" y="2372"/>
                  <a:pt x="10669" y="2241"/>
                  <a:pt x="10692" y="2074"/>
                </a:cubicBezTo>
                <a:cubicBezTo>
                  <a:pt x="9811" y="1789"/>
                  <a:pt x="8895" y="1765"/>
                  <a:pt x="8002" y="1574"/>
                </a:cubicBezTo>
                <a:cubicBezTo>
                  <a:pt x="8037" y="1539"/>
                  <a:pt x="8061" y="1527"/>
                  <a:pt x="8085" y="1527"/>
                </a:cubicBezTo>
                <a:cubicBezTo>
                  <a:pt x="8133" y="1539"/>
                  <a:pt x="8168" y="1550"/>
                  <a:pt x="8216" y="1550"/>
                </a:cubicBezTo>
                <a:cubicBezTo>
                  <a:pt x="8216" y="1497"/>
                  <a:pt x="8182" y="1490"/>
                  <a:pt x="8146" y="1490"/>
                </a:cubicBezTo>
                <a:cubicBezTo>
                  <a:pt x="8133" y="1490"/>
                  <a:pt x="8121" y="1491"/>
                  <a:pt x="8109" y="1491"/>
                </a:cubicBezTo>
                <a:cubicBezTo>
                  <a:pt x="8013" y="1479"/>
                  <a:pt x="7930" y="1467"/>
                  <a:pt x="7835" y="1360"/>
                </a:cubicBezTo>
                <a:lnTo>
                  <a:pt x="7835" y="1360"/>
                </a:lnTo>
                <a:cubicBezTo>
                  <a:pt x="8859" y="1479"/>
                  <a:pt x="9835" y="1503"/>
                  <a:pt x="10800" y="1753"/>
                </a:cubicBezTo>
                <a:cubicBezTo>
                  <a:pt x="10871" y="1610"/>
                  <a:pt x="10907" y="1479"/>
                  <a:pt x="10907" y="1336"/>
                </a:cubicBezTo>
                <a:cubicBezTo>
                  <a:pt x="10716" y="1217"/>
                  <a:pt x="10454" y="1300"/>
                  <a:pt x="10252" y="1098"/>
                </a:cubicBezTo>
                <a:cubicBezTo>
                  <a:pt x="10442" y="1015"/>
                  <a:pt x="10609" y="1074"/>
                  <a:pt x="10788" y="1027"/>
                </a:cubicBezTo>
                <a:cubicBezTo>
                  <a:pt x="10514" y="943"/>
                  <a:pt x="10252" y="955"/>
                  <a:pt x="10026" y="824"/>
                </a:cubicBezTo>
                <a:lnTo>
                  <a:pt x="10026" y="824"/>
                </a:lnTo>
                <a:cubicBezTo>
                  <a:pt x="10311" y="848"/>
                  <a:pt x="10597" y="896"/>
                  <a:pt x="10871" y="955"/>
                </a:cubicBezTo>
                <a:cubicBezTo>
                  <a:pt x="10955" y="976"/>
                  <a:pt x="11037" y="988"/>
                  <a:pt x="11116" y="988"/>
                </a:cubicBezTo>
                <a:cubicBezTo>
                  <a:pt x="11261" y="988"/>
                  <a:pt x="11399" y="948"/>
                  <a:pt x="11538" y="848"/>
                </a:cubicBezTo>
                <a:cubicBezTo>
                  <a:pt x="10692" y="669"/>
                  <a:pt x="9847" y="646"/>
                  <a:pt x="9002" y="527"/>
                </a:cubicBezTo>
                <a:cubicBezTo>
                  <a:pt x="9055" y="500"/>
                  <a:pt x="9102" y="486"/>
                  <a:pt x="9147" y="486"/>
                </a:cubicBezTo>
                <a:cubicBezTo>
                  <a:pt x="9162" y="486"/>
                  <a:pt x="9177" y="488"/>
                  <a:pt x="9192" y="491"/>
                </a:cubicBezTo>
                <a:cubicBezTo>
                  <a:pt x="9978" y="538"/>
                  <a:pt x="10776" y="598"/>
                  <a:pt x="11550" y="741"/>
                </a:cubicBezTo>
                <a:cubicBezTo>
                  <a:pt x="11599" y="749"/>
                  <a:pt x="11642" y="753"/>
                  <a:pt x="11683" y="753"/>
                </a:cubicBezTo>
                <a:cubicBezTo>
                  <a:pt x="11820" y="753"/>
                  <a:pt x="11918" y="703"/>
                  <a:pt x="12038" y="574"/>
                </a:cubicBezTo>
                <a:cubicBezTo>
                  <a:pt x="10776" y="431"/>
                  <a:pt x="9502" y="360"/>
                  <a:pt x="8240" y="205"/>
                </a:cubicBezTo>
                <a:cubicBezTo>
                  <a:pt x="8333" y="192"/>
                  <a:pt x="8427" y="187"/>
                  <a:pt x="8521" y="187"/>
                </a:cubicBezTo>
                <a:cubicBezTo>
                  <a:pt x="8772" y="187"/>
                  <a:pt x="9024" y="223"/>
                  <a:pt x="9276" y="241"/>
                </a:cubicBezTo>
                <a:cubicBezTo>
                  <a:pt x="10240" y="300"/>
                  <a:pt x="11192" y="396"/>
                  <a:pt x="12157" y="479"/>
                </a:cubicBezTo>
                <a:cubicBezTo>
                  <a:pt x="12166" y="480"/>
                  <a:pt x="12176" y="481"/>
                  <a:pt x="12185" y="481"/>
                </a:cubicBezTo>
                <a:cubicBezTo>
                  <a:pt x="12264" y="481"/>
                  <a:pt x="12316" y="434"/>
                  <a:pt x="12359" y="348"/>
                </a:cubicBezTo>
                <a:cubicBezTo>
                  <a:pt x="12312" y="336"/>
                  <a:pt x="12264" y="324"/>
                  <a:pt x="12228" y="312"/>
                </a:cubicBezTo>
                <a:cubicBezTo>
                  <a:pt x="11490" y="276"/>
                  <a:pt x="10752" y="229"/>
                  <a:pt x="10014" y="181"/>
                </a:cubicBezTo>
                <a:cubicBezTo>
                  <a:pt x="9359" y="146"/>
                  <a:pt x="8716" y="122"/>
                  <a:pt x="8073" y="86"/>
                </a:cubicBezTo>
                <a:cubicBezTo>
                  <a:pt x="7400" y="46"/>
                  <a:pt x="6726" y="0"/>
                  <a:pt x="6049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37"/>
          <p:cNvSpPr/>
          <p:nvPr/>
        </p:nvSpPr>
        <p:spPr>
          <a:xfrm>
            <a:off x="1985727" y="4421993"/>
            <a:ext cx="398805" cy="112643"/>
          </a:xfrm>
          <a:custGeom>
            <a:avLst/>
            <a:gdLst/>
            <a:ahLst/>
            <a:cxnLst/>
            <a:rect l="l" t="t" r="r" b="b"/>
            <a:pathLst>
              <a:path w="6918" h="1954" extrusionOk="0">
                <a:moveTo>
                  <a:pt x="3459" y="1"/>
                </a:moveTo>
                <a:cubicBezTo>
                  <a:pt x="2307" y="1"/>
                  <a:pt x="1155" y="93"/>
                  <a:pt x="0" y="277"/>
                </a:cubicBezTo>
                <a:cubicBezTo>
                  <a:pt x="203" y="754"/>
                  <a:pt x="548" y="1051"/>
                  <a:pt x="965" y="1278"/>
                </a:cubicBezTo>
                <a:cubicBezTo>
                  <a:pt x="1405" y="1516"/>
                  <a:pt x="1869" y="1670"/>
                  <a:pt x="2358" y="1766"/>
                </a:cubicBezTo>
                <a:cubicBezTo>
                  <a:pt x="2707" y="1838"/>
                  <a:pt x="3056" y="1954"/>
                  <a:pt x="3420" y="1954"/>
                </a:cubicBezTo>
                <a:cubicBezTo>
                  <a:pt x="3479" y="1954"/>
                  <a:pt x="3537" y="1951"/>
                  <a:pt x="3596" y="1944"/>
                </a:cubicBezTo>
                <a:cubicBezTo>
                  <a:pt x="4263" y="1861"/>
                  <a:pt x="4929" y="1730"/>
                  <a:pt x="5548" y="1468"/>
                </a:cubicBezTo>
                <a:cubicBezTo>
                  <a:pt x="6120" y="1218"/>
                  <a:pt x="6668" y="932"/>
                  <a:pt x="6918" y="277"/>
                </a:cubicBezTo>
                <a:cubicBezTo>
                  <a:pt x="5763" y="93"/>
                  <a:pt x="4611" y="1"/>
                  <a:pt x="3459" y="1"/>
                </a:cubicBezTo>
                <a:close/>
              </a:path>
            </a:pathLst>
          </a:custGeom>
          <a:solidFill>
            <a:srgbClr val="F8E6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37"/>
          <p:cNvSpPr/>
          <p:nvPr/>
        </p:nvSpPr>
        <p:spPr>
          <a:xfrm>
            <a:off x="1772258" y="3709011"/>
            <a:ext cx="825743" cy="44965"/>
          </a:xfrm>
          <a:custGeom>
            <a:avLst/>
            <a:gdLst/>
            <a:ahLst/>
            <a:cxnLst/>
            <a:rect l="l" t="t" r="r" b="b"/>
            <a:pathLst>
              <a:path w="14324" h="780" extrusionOk="0">
                <a:moveTo>
                  <a:pt x="7164" y="0"/>
                </a:moveTo>
                <a:cubicBezTo>
                  <a:pt x="5883" y="0"/>
                  <a:pt x="4603" y="92"/>
                  <a:pt x="3334" y="215"/>
                </a:cubicBezTo>
                <a:cubicBezTo>
                  <a:pt x="2239" y="323"/>
                  <a:pt x="1155" y="418"/>
                  <a:pt x="48" y="525"/>
                </a:cubicBezTo>
                <a:cubicBezTo>
                  <a:pt x="0" y="704"/>
                  <a:pt x="84" y="739"/>
                  <a:pt x="227" y="751"/>
                </a:cubicBezTo>
                <a:cubicBezTo>
                  <a:pt x="463" y="772"/>
                  <a:pt x="699" y="780"/>
                  <a:pt x="936" y="780"/>
                </a:cubicBezTo>
                <a:cubicBezTo>
                  <a:pt x="1366" y="780"/>
                  <a:pt x="1796" y="755"/>
                  <a:pt x="2227" y="739"/>
                </a:cubicBezTo>
                <a:cubicBezTo>
                  <a:pt x="2822" y="727"/>
                  <a:pt x="3417" y="715"/>
                  <a:pt x="4013" y="692"/>
                </a:cubicBezTo>
                <a:cubicBezTo>
                  <a:pt x="5010" y="654"/>
                  <a:pt x="6007" y="636"/>
                  <a:pt x="7004" y="636"/>
                </a:cubicBezTo>
                <a:cubicBezTo>
                  <a:pt x="7602" y="636"/>
                  <a:pt x="8201" y="642"/>
                  <a:pt x="8799" y="656"/>
                </a:cubicBezTo>
                <a:cubicBezTo>
                  <a:pt x="9240" y="656"/>
                  <a:pt x="9668" y="656"/>
                  <a:pt x="10109" y="668"/>
                </a:cubicBezTo>
                <a:cubicBezTo>
                  <a:pt x="11119" y="713"/>
                  <a:pt x="12128" y="772"/>
                  <a:pt x="13138" y="772"/>
                </a:cubicBezTo>
                <a:cubicBezTo>
                  <a:pt x="13462" y="772"/>
                  <a:pt x="13786" y="766"/>
                  <a:pt x="14109" y="751"/>
                </a:cubicBezTo>
                <a:cubicBezTo>
                  <a:pt x="14264" y="739"/>
                  <a:pt x="14324" y="692"/>
                  <a:pt x="14276" y="537"/>
                </a:cubicBezTo>
                <a:cubicBezTo>
                  <a:pt x="13990" y="501"/>
                  <a:pt x="13716" y="465"/>
                  <a:pt x="13431" y="442"/>
                </a:cubicBezTo>
                <a:cubicBezTo>
                  <a:pt x="12609" y="370"/>
                  <a:pt x="11788" y="299"/>
                  <a:pt x="10966" y="215"/>
                </a:cubicBezTo>
                <a:cubicBezTo>
                  <a:pt x="9775" y="96"/>
                  <a:pt x="8585" y="13"/>
                  <a:pt x="7394" y="1"/>
                </a:cubicBezTo>
                <a:cubicBezTo>
                  <a:pt x="7317" y="0"/>
                  <a:pt x="7240" y="0"/>
                  <a:pt x="7164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37"/>
          <p:cNvSpPr/>
          <p:nvPr/>
        </p:nvSpPr>
        <p:spPr>
          <a:xfrm>
            <a:off x="1939033" y="4339961"/>
            <a:ext cx="492194" cy="66468"/>
          </a:xfrm>
          <a:custGeom>
            <a:avLst/>
            <a:gdLst/>
            <a:ahLst/>
            <a:cxnLst/>
            <a:rect l="l" t="t" r="r" b="b"/>
            <a:pathLst>
              <a:path w="8538" h="1153" extrusionOk="0">
                <a:moveTo>
                  <a:pt x="4269" y="1"/>
                </a:moveTo>
                <a:cubicBezTo>
                  <a:pt x="2846" y="1"/>
                  <a:pt x="1423" y="170"/>
                  <a:pt x="1" y="510"/>
                </a:cubicBezTo>
                <a:cubicBezTo>
                  <a:pt x="20" y="608"/>
                  <a:pt x="68" y="634"/>
                  <a:pt x="119" y="634"/>
                </a:cubicBezTo>
                <a:cubicBezTo>
                  <a:pt x="162" y="634"/>
                  <a:pt x="206" y="616"/>
                  <a:pt x="239" y="605"/>
                </a:cubicBezTo>
                <a:cubicBezTo>
                  <a:pt x="751" y="450"/>
                  <a:pt x="1286" y="403"/>
                  <a:pt x="1810" y="355"/>
                </a:cubicBezTo>
                <a:cubicBezTo>
                  <a:pt x="1858" y="355"/>
                  <a:pt x="1906" y="324"/>
                  <a:pt x="1955" y="324"/>
                </a:cubicBezTo>
                <a:cubicBezTo>
                  <a:pt x="1993" y="324"/>
                  <a:pt x="2031" y="341"/>
                  <a:pt x="2072" y="403"/>
                </a:cubicBezTo>
                <a:cubicBezTo>
                  <a:pt x="1405" y="546"/>
                  <a:pt x="739" y="546"/>
                  <a:pt x="108" y="772"/>
                </a:cubicBezTo>
                <a:cubicBezTo>
                  <a:pt x="155" y="903"/>
                  <a:pt x="215" y="1046"/>
                  <a:pt x="310" y="1153"/>
                </a:cubicBezTo>
                <a:cubicBezTo>
                  <a:pt x="382" y="1141"/>
                  <a:pt x="453" y="1141"/>
                  <a:pt x="513" y="1129"/>
                </a:cubicBezTo>
                <a:cubicBezTo>
                  <a:pt x="1286" y="927"/>
                  <a:pt x="2072" y="879"/>
                  <a:pt x="2858" y="843"/>
                </a:cubicBezTo>
                <a:cubicBezTo>
                  <a:pt x="3149" y="828"/>
                  <a:pt x="3440" y="824"/>
                  <a:pt x="3731" y="824"/>
                </a:cubicBezTo>
                <a:cubicBezTo>
                  <a:pt x="4118" y="824"/>
                  <a:pt x="4506" y="831"/>
                  <a:pt x="4894" y="831"/>
                </a:cubicBezTo>
                <a:cubicBezTo>
                  <a:pt x="5894" y="831"/>
                  <a:pt x="6882" y="891"/>
                  <a:pt x="7871" y="1093"/>
                </a:cubicBezTo>
                <a:cubicBezTo>
                  <a:pt x="8000" y="1120"/>
                  <a:pt x="8087" y="1138"/>
                  <a:pt x="8152" y="1138"/>
                </a:cubicBezTo>
                <a:cubicBezTo>
                  <a:pt x="8291" y="1138"/>
                  <a:pt x="8325" y="1055"/>
                  <a:pt x="8430" y="796"/>
                </a:cubicBezTo>
                <a:cubicBezTo>
                  <a:pt x="8430" y="784"/>
                  <a:pt x="8430" y="772"/>
                  <a:pt x="8430" y="772"/>
                </a:cubicBezTo>
                <a:cubicBezTo>
                  <a:pt x="7799" y="546"/>
                  <a:pt x="7132" y="546"/>
                  <a:pt x="6478" y="403"/>
                </a:cubicBezTo>
                <a:cubicBezTo>
                  <a:pt x="6513" y="319"/>
                  <a:pt x="6537" y="319"/>
                  <a:pt x="6573" y="319"/>
                </a:cubicBezTo>
                <a:cubicBezTo>
                  <a:pt x="7156" y="415"/>
                  <a:pt x="7752" y="426"/>
                  <a:pt x="8323" y="605"/>
                </a:cubicBezTo>
                <a:cubicBezTo>
                  <a:pt x="8355" y="616"/>
                  <a:pt x="8397" y="634"/>
                  <a:pt x="8436" y="634"/>
                </a:cubicBezTo>
                <a:cubicBezTo>
                  <a:pt x="8483" y="634"/>
                  <a:pt x="8524" y="608"/>
                  <a:pt x="8537" y="510"/>
                </a:cubicBezTo>
                <a:cubicBezTo>
                  <a:pt x="7115" y="170"/>
                  <a:pt x="5692" y="1"/>
                  <a:pt x="4269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37"/>
          <p:cNvSpPr/>
          <p:nvPr/>
        </p:nvSpPr>
        <p:spPr>
          <a:xfrm>
            <a:off x="1785978" y="4048612"/>
            <a:ext cx="799686" cy="35338"/>
          </a:xfrm>
          <a:custGeom>
            <a:avLst/>
            <a:gdLst/>
            <a:ahLst/>
            <a:cxnLst/>
            <a:rect l="l" t="t" r="r" b="b"/>
            <a:pathLst>
              <a:path w="13872" h="613" extrusionOk="0">
                <a:moveTo>
                  <a:pt x="6698" y="0"/>
                </a:moveTo>
                <a:cubicBezTo>
                  <a:pt x="6319" y="0"/>
                  <a:pt x="5940" y="20"/>
                  <a:pt x="5561" y="39"/>
                </a:cubicBezTo>
                <a:cubicBezTo>
                  <a:pt x="4632" y="87"/>
                  <a:pt x="3703" y="135"/>
                  <a:pt x="2787" y="206"/>
                </a:cubicBezTo>
                <a:cubicBezTo>
                  <a:pt x="2191" y="254"/>
                  <a:pt x="1608" y="266"/>
                  <a:pt x="1024" y="301"/>
                </a:cubicBezTo>
                <a:cubicBezTo>
                  <a:pt x="691" y="325"/>
                  <a:pt x="358" y="349"/>
                  <a:pt x="24" y="373"/>
                </a:cubicBezTo>
                <a:cubicBezTo>
                  <a:pt x="12" y="492"/>
                  <a:pt x="0" y="575"/>
                  <a:pt x="143" y="575"/>
                </a:cubicBezTo>
                <a:cubicBezTo>
                  <a:pt x="387" y="575"/>
                  <a:pt x="621" y="613"/>
                  <a:pt x="862" y="613"/>
                </a:cubicBezTo>
                <a:cubicBezTo>
                  <a:pt x="892" y="613"/>
                  <a:pt x="923" y="612"/>
                  <a:pt x="953" y="611"/>
                </a:cubicBezTo>
                <a:cubicBezTo>
                  <a:pt x="2108" y="551"/>
                  <a:pt x="3263" y="539"/>
                  <a:pt x="4418" y="504"/>
                </a:cubicBezTo>
                <a:cubicBezTo>
                  <a:pt x="5229" y="476"/>
                  <a:pt x="6041" y="393"/>
                  <a:pt x="6858" y="393"/>
                </a:cubicBezTo>
                <a:cubicBezTo>
                  <a:pt x="7108" y="393"/>
                  <a:pt x="7358" y="401"/>
                  <a:pt x="7609" y="420"/>
                </a:cubicBezTo>
                <a:cubicBezTo>
                  <a:pt x="8585" y="504"/>
                  <a:pt x="9549" y="527"/>
                  <a:pt x="10526" y="539"/>
                </a:cubicBezTo>
                <a:cubicBezTo>
                  <a:pt x="11266" y="556"/>
                  <a:pt x="12006" y="609"/>
                  <a:pt x="12741" y="609"/>
                </a:cubicBezTo>
                <a:cubicBezTo>
                  <a:pt x="13047" y="609"/>
                  <a:pt x="13353" y="600"/>
                  <a:pt x="13657" y="575"/>
                </a:cubicBezTo>
                <a:cubicBezTo>
                  <a:pt x="13800" y="563"/>
                  <a:pt x="13871" y="539"/>
                  <a:pt x="13812" y="373"/>
                </a:cubicBezTo>
                <a:cubicBezTo>
                  <a:pt x="13264" y="337"/>
                  <a:pt x="12704" y="301"/>
                  <a:pt x="12145" y="266"/>
                </a:cubicBezTo>
                <a:cubicBezTo>
                  <a:pt x="11573" y="230"/>
                  <a:pt x="10990" y="206"/>
                  <a:pt x="10407" y="158"/>
                </a:cubicBezTo>
                <a:cubicBezTo>
                  <a:pt x="9264" y="75"/>
                  <a:pt x="8109" y="27"/>
                  <a:pt x="6954" y="4"/>
                </a:cubicBezTo>
                <a:cubicBezTo>
                  <a:pt x="6868" y="1"/>
                  <a:pt x="6783" y="0"/>
                  <a:pt x="6698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37"/>
          <p:cNvSpPr/>
          <p:nvPr/>
        </p:nvSpPr>
        <p:spPr>
          <a:xfrm>
            <a:off x="1777101" y="3893655"/>
            <a:ext cx="816692" cy="36549"/>
          </a:xfrm>
          <a:custGeom>
            <a:avLst/>
            <a:gdLst/>
            <a:ahLst/>
            <a:cxnLst/>
            <a:rect l="l" t="t" r="r" b="b"/>
            <a:pathLst>
              <a:path w="14167" h="634" extrusionOk="0">
                <a:moveTo>
                  <a:pt x="7117" y="0"/>
                </a:moveTo>
                <a:cubicBezTo>
                  <a:pt x="6047" y="0"/>
                  <a:pt x="4978" y="27"/>
                  <a:pt x="3905" y="84"/>
                </a:cubicBezTo>
                <a:cubicBezTo>
                  <a:pt x="3619" y="96"/>
                  <a:pt x="3322" y="108"/>
                  <a:pt x="3036" y="120"/>
                </a:cubicBezTo>
                <a:cubicBezTo>
                  <a:pt x="2262" y="179"/>
                  <a:pt x="1488" y="239"/>
                  <a:pt x="714" y="287"/>
                </a:cubicBezTo>
                <a:cubicBezTo>
                  <a:pt x="476" y="310"/>
                  <a:pt x="238" y="322"/>
                  <a:pt x="12" y="346"/>
                </a:cubicBezTo>
                <a:cubicBezTo>
                  <a:pt x="1" y="565"/>
                  <a:pt x="40" y="633"/>
                  <a:pt x="223" y="633"/>
                </a:cubicBezTo>
                <a:cubicBezTo>
                  <a:pt x="239" y="633"/>
                  <a:pt x="256" y="633"/>
                  <a:pt x="274" y="632"/>
                </a:cubicBezTo>
                <a:cubicBezTo>
                  <a:pt x="369" y="632"/>
                  <a:pt x="476" y="596"/>
                  <a:pt x="571" y="596"/>
                </a:cubicBezTo>
                <a:cubicBezTo>
                  <a:pt x="1690" y="596"/>
                  <a:pt x="2786" y="441"/>
                  <a:pt x="3893" y="346"/>
                </a:cubicBezTo>
                <a:cubicBezTo>
                  <a:pt x="4974" y="243"/>
                  <a:pt x="6052" y="190"/>
                  <a:pt x="7128" y="190"/>
                </a:cubicBezTo>
                <a:cubicBezTo>
                  <a:pt x="8174" y="190"/>
                  <a:pt x="9218" y="240"/>
                  <a:pt x="10263" y="346"/>
                </a:cubicBezTo>
                <a:cubicBezTo>
                  <a:pt x="11477" y="465"/>
                  <a:pt x="12680" y="584"/>
                  <a:pt x="13894" y="632"/>
                </a:cubicBezTo>
                <a:cubicBezTo>
                  <a:pt x="13909" y="633"/>
                  <a:pt x="13923" y="633"/>
                  <a:pt x="13937" y="633"/>
                </a:cubicBezTo>
                <a:cubicBezTo>
                  <a:pt x="14116" y="633"/>
                  <a:pt x="14166" y="557"/>
                  <a:pt x="14144" y="346"/>
                </a:cubicBezTo>
                <a:cubicBezTo>
                  <a:pt x="13525" y="275"/>
                  <a:pt x="12906" y="263"/>
                  <a:pt x="12275" y="215"/>
                </a:cubicBezTo>
                <a:cubicBezTo>
                  <a:pt x="11287" y="132"/>
                  <a:pt x="10287" y="60"/>
                  <a:pt x="9287" y="37"/>
                </a:cubicBezTo>
                <a:cubicBezTo>
                  <a:pt x="8562" y="13"/>
                  <a:pt x="7839" y="0"/>
                  <a:pt x="7117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37"/>
          <p:cNvSpPr/>
          <p:nvPr/>
        </p:nvSpPr>
        <p:spPr>
          <a:xfrm>
            <a:off x="1788054" y="4030626"/>
            <a:ext cx="793460" cy="34704"/>
          </a:xfrm>
          <a:custGeom>
            <a:avLst/>
            <a:gdLst/>
            <a:ahLst/>
            <a:cxnLst/>
            <a:rect l="l" t="t" r="r" b="b"/>
            <a:pathLst>
              <a:path w="13764" h="602" extrusionOk="0">
                <a:moveTo>
                  <a:pt x="6825" y="0"/>
                </a:moveTo>
                <a:cubicBezTo>
                  <a:pt x="6674" y="0"/>
                  <a:pt x="6522" y="5"/>
                  <a:pt x="6370" y="18"/>
                </a:cubicBezTo>
                <a:cubicBezTo>
                  <a:pt x="5096" y="113"/>
                  <a:pt x="3834" y="208"/>
                  <a:pt x="2560" y="304"/>
                </a:cubicBezTo>
                <a:cubicBezTo>
                  <a:pt x="1750" y="375"/>
                  <a:pt x="941" y="423"/>
                  <a:pt x="131" y="482"/>
                </a:cubicBezTo>
                <a:cubicBezTo>
                  <a:pt x="72" y="494"/>
                  <a:pt x="0" y="482"/>
                  <a:pt x="24" y="601"/>
                </a:cubicBezTo>
                <a:cubicBezTo>
                  <a:pt x="500" y="566"/>
                  <a:pt x="988" y="518"/>
                  <a:pt x="1465" y="494"/>
                </a:cubicBezTo>
                <a:cubicBezTo>
                  <a:pt x="2298" y="435"/>
                  <a:pt x="3120" y="399"/>
                  <a:pt x="3941" y="351"/>
                </a:cubicBezTo>
                <a:cubicBezTo>
                  <a:pt x="4859" y="289"/>
                  <a:pt x="5777" y="228"/>
                  <a:pt x="6694" y="228"/>
                </a:cubicBezTo>
                <a:cubicBezTo>
                  <a:pt x="6836" y="228"/>
                  <a:pt x="6978" y="229"/>
                  <a:pt x="7120" y="232"/>
                </a:cubicBezTo>
                <a:cubicBezTo>
                  <a:pt x="8406" y="256"/>
                  <a:pt x="9692" y="339"/>
                  <a:pt x="10978" y="411"/>
                </a:cubicBezTo>
                <a:cubicBezTo>
                  <a:pt x="11537" y="435"/>
                  <a:pt x="12097" y="506"/>
                  <a:pt x="12668" y="518"/>
                </a:cubicBezTo>
                <a:cubicBezTo>
                  <a:pt x="12956" y="537"/>
                  <a:pt x="13252" y="587"/>
                  <a:pt x="13549" y="587"/>
                </a:cubicBezTo>
                <a:cubicBezTo>
                  <a:pt x="13621" y="587"/>
                  <a:pt x="13692" y="584"/>
                  <a:pt x="13764" y="578"/>
                </a:cubicBezTo>
                <a:cubicBezTo>
                  <a:pt x="13756" y="494"/>
                  <a:pt x="13715" y="483"/>
                  <a:pt x="13670" y="483"/>
                </a:cubicBezTo>
                <a:cubicBezTo>
                  <a:pt x="13654" y="483"/>
                  <a:pt x="13639" y="484"/>
                  <a:pt x="13624" y="484"/>
                </a:cubicBezTo>
                <a:cubicBezTo>
                  <a:pt x="13614" y="484"/>
                  <a:pt x="13605" y="484"/>
                  <a:pt x="13597" y="482"/>
                </a:cubicBezTo>
                <a:cubicBezTo>
                  <a:pt x="13299" y="470"/>
                  <a:pt x="13002" y="458"/>
                  <a:pt x="12704" y="435"/>
                </a:cubicBezTo>
                <a:cubicBezTo>
                  <a:pt x="11656" y="351"/>
                  <a:pt x="10609" y="268"/>
                  <a:pt x="9561" y="185"/>
                </a:cubicBezTo>
                <a:cubicBezTo>
                  <a:pt x="9061" y="137"/>
                  <a:pt x="8549" y="89"/>
                  <a:pt x="8049" y="54"/>
                </a:cubicBezTo>
                <a:cubicBezTo>
                  <a:pt x="7641" y="36"/>
                  <a:pt x="7233" y="0"/>
                  <a:pt x="6825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37"/>
          <p:cNvSpPr/>
          <p:nvPr/>
        </p:nvSpPr>
        <p:spPr>
          <a:xfrm>
            <a:off x="1775659" y="3884951"/>
            <a:ext cx="818883" cy="23463"/>
          </a:xfrm>
          <a:custGeom>
            <a:avLst/>
            <a:gdLst/>
            <a:ahLst/>
            <a:cxnLst/>
            <a:rect l="l" t="t" r="r" b="b"/>
            <a:pathLst>
              <a:path w="14205" h="407" extrusionOk="0">
                <a:moveTo>
                  <a:pt x="6724" y="0"/>
                </a:moveTo>
                <a:cubicBezTo>
                  <a:pt x="4888" y="0"/>
                  <a:pt x="3052" y="25"/>
                  <a:pt x="1215" y="140"/>
                </a:cubicBezTo>
                <a:cubicBezTo>
                  <a:pt x="870" y="164"/>
                  <a:pt x="525" y="188"/>
                  <a:pt x="168" y="223"/>
                </a:cubicBezTo>
                <a:cubicBezTo>
                  <a:pt x="84" y="235"/>
                  <a:pt x="1" y="247"/>
                  <a:pt x="25" y="378"/>
                </a:cubicBezTo>
                <a:cubicBezTo>
                  <a:pt x="97" y="398"/>
                  <a:pt x="172" y="407"/>
                  <a:pt x="248" y="407"/>
                </a:cubicBezTo>
                <a:cubicBezTo>
                  <a:pt x="309" y="407"/>
                  <a:pt x="371" y="401"/>
                  <a:pt x="429" y="390"/>
                </a:cubicBezTo>
                <a:cubicBezTo>
                  <a:pt x="763" y="330"/>
                  <a:pt x="1096" y="354"/>
                  <a:pt x="1430" y="318"/>
                </a:cubicBezTo>
                <a:cubicBezTo>
                  <a:pt x="2144" y="259"/>
                  <a:pt x="2846" y="211"/>
                  <a:pt x="3561" y="164"/>
                </a:cubicBezTo>
                <a:cubicBezTo>
                  <a:pt x="4823" y="92"/>
                  <a:pt x="6097" y="80"/>
                  <a:pt x="7359" y="80"/>
                </a:cubicBezTo>
                <a:cubicBezTo>
                  <a:pt x="8597" y="80"/>
                  <a:pt x="9824" y="116"/>
                  <a:pt x="11062" y="188"/>
                </a:cubicBezTo>
                <a:cubicBezTo>
                  <a:pt x="11693" y="223"/>
                  <a:pt x="12336" y="307"/>
                  <a:pt x="12967" y="342"/>
                </a:cubicBezTo>
                <a:cubicBezTo>
                  <a:pt x="13305" y="352"/>
                  <a:pt x="13644" y="396"/>
                  <a:pt x="13982" y="396"/>
                </a:cubicBezTo>
                <a:cubicBezTo>
                  <a:pt x="14048" y="396"/>
                  <a:pt x="14115" y="394"/>
                  <a:pt x="14181" y="390"/>
                </a:cubicBezTo>
                <a:cubicBezTo>
                  <a:pt x="14205" y="247"/>
                  <a:pt x="14122" y="223"/>
                  <a:pt x="14026" y="223"/>
                </a:cubicBezTo>
                <a:cubicBezTo>
                  <a:pt x="13253" y="164"/>
                  <a:pt x="12467" y="80"/>
                  <a:pt x="11693" y="57"/>
                </a:cubicBezTo>
                <a:cubicBezTo>
                  <a:pt x="10859" y="21"/>
                  <a:pt x="10014" y="21"/>
                  <a:pt x="9181" y="9"/>
                </a:cubicBezTo>
                <a:cubicBezTo>
                  <a:pt x="8362" y="5"/>
                  <a:pt x="7543" y="0"/>
                  <a:pt x="6724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37"/>
          <p:cNvSpPr/>
          <p:nvPr/>
        </p:nvSpPr>
        <p:spPr>
          <a:xfrm>
            <a:off x="1968548" y="4404007"/>
            <a:ext cx="433855" cy="27901"/>
          </a:xfrm>
          <a:custGeom>
            <a:avLst/>
            <a:gdLst/>
            <a:ahLst/>
            <a:cxnLst/>
            <a:rect l="l" t="t" r="r" b="b"/>
            <a:pathLst>
              <a:path w="7526" h="484" extrusionOk="0">
                <a:moveTo>
                  <a:pt x="3667" y="0"/>
                </a:moveTo>
                <a:cubicBezTo>
                  <a:pt x="2046" y="0"/>
                  <a:pt x="465" y="122"/>
                  <a:pt x="1" y="363"/>
                </a:cubicBezTo>
                <a:cubicBezTo>
                  <a:pt x="63" y="444"/>
                  <a:pt x="126" y="484"/>
                  <a:pt x="218" y="484"/>
                </a:cubicBezTo>
                <a:cubicBezTo>
                  <a:pt x="249" y="484"/>
                  <a:pt x="283" y="479"/>
                  <a:pt x="322" y="470"/>
                </a:cubicBezTo>
                <a:cubicBezTo>
                  <a:pt x="1096" y="304"/>
                  <a:pt x="1882" y="304"/>
                  <a:pt x="2668" y="244"/>
                </a:cubicBezTo>
                <a:cubicBezTo>
                  <a:pt x="3031" y="220"/>
                  <a:pt x="3394" y="208"/>
                  <a:pt x="3757" y="208"/>
                </a:cubicBezTo>
                <a:cubicBezTo>
                  <a:pt x="4120" y="208"/>
                  <a:pt x="4483" y="220"/>
                  <a:pt x="4846" y="244"/>
                </a:cubicBezTo>
                <a:cubicBezTo>
                  <a:pt x="5632" y="304"/>
                  <a:pt x="6418" y="304"/>
                  <a:pt x="7192" y="470"/>
                </a:cubicBezTo>
                <a:cubicBezTo>
                  <a:pt x="7230" y="479"/>
                  <a:pt x="7263" y="484"/>
                  <a:pt x="7294" y="484"/>
                </a:cubicBezTo>
                <a:cubicBezTo>
                  <a:pt x="7388" y="484"/>
                  <a:pt x="7453" y="441"/>
                  <a:pt x="7525" y="351"/>
                </a:cubicBezTo>
                <a:cubicBezTo>
                  <a:pt x="6867" y="116"/>
                  <a:pt x="5248" y="0"/>
                  <a:pt x="3667" y="0"/>
                </a:cubicBezTo>
                <a:close/>
              </a:path>
            </a:pathLst>
          </a:cu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37"/>
          <p:cNvSpPr/>
          <p:nvPr/>
        </p:nvSpPr>
        <p:spPr>
          <a:xfrm>
            <a:off x="1772258" y="3719791"/>
            <a:ext cx="136625" cy="14700"/>
          </a:xfrm>
          <a:custGeom>
            <a:avLst/>
            <a:gdLst/>
            <a:ahLst/>
            <a:cxnLst/>
            <a:rect l="l" t="t" r="r" b="b"/>
            <a:pathLst>
              <a:path w="2370" h="255" extrusionOk="0">
                <a:moveTo>
                  <a:pt x="1673" y="0"/>
                </a:moveTo>
                <a:cubicBezTo>
                  <a:pt x="1156" y="0"/>
                  <a:pt x="641" y="27"/>
                  <a:pt x="131" y="76"/>
                </a:cubicBezTo>
                <a:cubicBezTo>
                  <a:pt x="0" y="88"/>
                  <a:pt x="24" y="159"/>
                  <a:pt x="36" y="255"/>
                </a:cubicBezTo>
                <a:cubicBezTo>
                  <a:pt x="822" y="171"/>
                  <a:pt x="1596" y="100"/>
                  <a:pt x="2370" y="16"/>
                </a:cubicBezTo>
                <a:cubicBezTo>
                  <a:pt x="2137" y="5"/>
                  <a:pt x="1905" y="0"/>
                  <a:pt x="1673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37"/>
          <p:cNvSpPr/>
          <p:nvPr/>
        </p:nvSpPr>
        <p:spPr>
          <a:xfrm>
            <a:off x="2461377" y="3718869"/>
            <a:ext cx="136625" cy="15622"/>
          </a:xfrm>
          <a:custGeom>
            <a:avLst/>
            <a:gdLst/>
            <a:ahLst/>
            <a:cxnLst/>
            <a:rect l="l" t="t" r="r" b="b"/>
            <a:pathLst>
              <a:path w="2370" h="271" extrusionOk="0">
                <a:moveTo>
                  <a:pt x="613" y="1"/>
                </a:moveTo>
                <a:cubicBezTo>
                  <a:pt x="408" y="1"/>
                  <a:pt x="204" y="9"/>
                  <a:pt x="0" y="9"/>
                </a:cubicBezTo>
                <a:cubicBezTo>
                  <a:pt x="0" y="21"/>
                  <a:pt x="0" y="32"/>
                  <a:pt x="0" y="32"/>
                </a:cubicBezTo>
                <a:cubicBezTo>
                  <a:pt x="774" y="116"/>
                  <a:pt x="1548" y="187"/>
                  <a:pt x="2322" y="271"/>
                </a:cubicBezTo>
                <a:cubicBezTo>
                  <a:pt x="2370" y="140"/>
                  <a:pt x="2322" y="104"/>
                  <a:pt x="2203" y="92"/>
                </a:cubicBezTo>
                <a:cubicBezTo>
                  <a:pt x="1822" y="32"/>
                  <a:pt x="1453" y="44"/>
                  <a:pt x="1072" y="21"/>
                </a:cubicBezTo>
                <a:cubicBezTo>
                  <a:pt x="919" y="5"/>
                  <a:pt x="766" y="1"/>
                  <a:pt x="613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" name="Google Shape;1776;p37"/>
          <p:cNvSpPr/>
          <p:nvPr/>
        </p:nvSpPr>
        <p:spPr>
          <a:xfrm>
            <a:off x="2498445" y="4085852"/>
            <a:ext cx="83589" cy="10434"/>
          </a:xfrm>
          <a:custGeom>
            <a:avLst/>
            <a:gdLst/>
            <a:ahLst/>
            <a:cxnLst/>
            <a:rect l="l" t="t" r="r" b="b"/>
            <a:pathLst>
              <a:path w="1450" h="181" extrusionOk="0">
                <a:moveTo>
                  <a:pt x="1417" y="1"/>
                </a:moveTo>
                <a:cubicBezTo>
                  <a:pt x="953" y="60"/>
                  <a:pt x="476" y="48"/>
                  <a:pt x="0" y="72"/>
                </a:cubicBezTo>
                <a:cubicBezTo>
                  <a:pt x="429" y="120"/>
                  <a:pt x="857" y="155"/>
                  <a:pt x="1286" y="179"/>
                </a:cubicBezTo>
                <a:cubicBezTo>
                  <a:pt x="1298" y="180"/>
                  <a:pt x="1308" y="181"/>
                  <a:pt x="1319" y="181"/>
                </a:cubicBezTo>
                <a:cubicBezTo>
                  <a:pt x="1414" y="181"/>
                  <a:pt x="1449" y="130"/>
                  <a:pt x="1417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Google Shape;1777;p37"/>
          <p:cNvSpPr/>
          <p:nvPr/>
        </p:nvSpPr>
        <p:spPr>
          <a:xfrm>
            <a:off x="1790071" y="4085852"/>
            <a:ext cx="81744" cy="10549"/>
          </a:xfrm>
          <a:custGeom>
            <a:avLst/>
            <a:gdLst/>
            <a:ahLst/>
            <a:cxnLst/>
            <a:rect l="l" t="t" r="r" b="b"/>
            <a:pathLst>
              <a:path w="1418" h="183" extrusionOk="0">
                <a:moveTo>
                  <a:pt x="1" y="1"/>
                </a:moveTo>
                <a:lnTo>
                  <a:pt x="1" y="1"/>
                </a:lnTo>
                <a:cubicBezTo>
                  <a:pt x="11" y="149"/>
                  <a:pt x="12" y="182"/>
                  <a:pt x="89" y="182"/>
                </a:cubicBezTo>
                <a:cubicBezTo>
                  <a:pt x="104" y="182"/>
                  <a:pt x="122" y="181"/>
                  <a:pt x="144" y="179"/>
                </a:cubicBezTo>
                <a:cubicBezTo>
                  <a:pt x="572" y="155"/>
                  <a:pt x="989" y="120"/>
                  <a:pt x="1418" y="84"/>
                </a:cubicBezTo>
                <a:cubicBezTo>
                  <a:pt x="941" y="48"/>
                  <a:pt x="477" y="48"/>
                  <a:pt x="1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" name="Google Shape;1778;p37"/>
          <p:cNvSpPr/>
          <p:nvPr/>
        </p:nvSpPr>
        <p:spPr>
          <a:xfrm>
            <a:off x="2466162" y="3884086"/>
            <a:ext cx="124980" cy="8935"/>
          </a:xfrm>
          <a:custGeom>
            <a:avLst/>
            <a:gdLst/>
            <a:ahLst/>
            <a:cxnLst/>
            <a:rect l="l" t="t" r="r" b="b"/>
            <a:pathLst>
              <a:path w="2168" h="155" extrusionOk="0">
                <a:moveTo>
                  <a:pt x="1" y="0"/>
                </a:moveTo>
                <a:cubicBezTo>
                  <a:pt x="715" y="48"/>
                  <a:pt x="1441" y="95"/>
                  <a:pt x="2167" y="155"/>
                </a:cubicBezTo>
                <a:cubicBezTo>
                  <a:pt x="2167" y="119"/>
                  <a:pt x="2167" y="95"/>
                  <a:pt x="2167" y="60"/>
                </a:cubicBezTo>
                <a:cubicBezTo>
                  <a:pt x="1441" y="0"/>
                  <a:pt x="715" y="0"/>
                  <a:pt x="1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37"/>
          <p:cNvSpPr/>
          <p:nvPr/>
        </p:nvSpPr>
        <p:spPr>
          <a:xfrm>
            <a:off x="1779118" y="3884086"/>
            <a:ext cx="125672" cy="8935"/>
          </a:xfrm>
          <a:custGeom>
            <a:avLst/>
            <a:gdLst/>
            <a:ahLst/>
            <a:cxnLst/>
            <a:rect l="l" t="t" r="r" b="b"/>
            <a:pathLst>
              <a:path w="2180" h="155" extrusionOk="0">
                <a:moveTo>
                  <a:pt x="2179" y="0"/>
                </a:moveTo>
                <a:lnTo>
                  <a:pt x="2179" y="0"/>
                </a:lnTo>
                <a:cubicBezTo>
                  <a:pt x="1453" y="12"/>
                  <a:pt x="727" y="0"/>
                  <a:pt x="0" y="60"/>
                </a:cubicBezTo>
                <a:cubicBezTo>
                  <a:pt x="0" y="95"/>
                  <a:pt x="0" y="119"/>
                  <a:pt x="12" y="155"/>
                </a:cubicBezTo>
                <a:cubicBezTo>
                  <a:pt x="727" y="95"/>
                  <a:pt x="1453" y="48"/>
                  <a:pt x="2179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37"/>
          <p:cNvSpPr/>
          <p:nvPr/>
        </p:nvSpPr>
        <p:spPr>
          <a:xfrm>
            <a:off x="2464778" y="3710798"/>
            <a:ext cx="124980" cy="7898"/>
          </a:xfrm>
          <a:custGeom>
            <a:avLst/>
            <a:gdLst/>
            <a:ahLst/>
            <a:cxnLst/>
            <a:rect l="l" t="t" r="r" b="b"/>
            <a:pathLst>
              <a:path w="2168" h="137" extrusionOk="0">
                <a:moveTo>
                  <a:pt x="872" y="0"/>
                </a:moveTo>
                <a:cubicBezTo>
                  <a:pt x="560" y="0"/>
                  <a:pt x="247" y="13"/>
                  <a:pt x="1" y="41"/>
                </a:cubicBezTo>
                <a:cubicBezTo>
                  <a:pt x="715" y="53"/>
                  <a:pt x="1441" y="77"/>
                  <a:pt x="2168" y="137"/>
                </a:cubicBezTo>
                <a:cubicBezTo>
                  <a:pt x="2081" y="50"/>
                  <a:pt x="1480" y="0"/>
                  <a:pt x="872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37"/>
          <p:cNvSpPr/>
          <p:nvPr/>
        </p:nvSpPr>
        <p:spPr>
          <a:xfrm>
            <a:off x="1781194" y="3711086"/>
            <a:ext cx="124288" cy="7609"/>
          </a:xfrm>
          <a:custGeom>
            <a:avLst/>
            <a:gdLst/>
            <a:ahLst/>
            <a:cxnLst/>
            <a:rect l="l" t="t" r="r" b="b"/>
            <a:pathLst>
              <a:path w="2156" h="132" extrusionOk="0">
                <a:moveTo>
                  <a:pt x="167" y="1"/>
                </a:moveTo>
                <a:cubicBezTo>
                  <a:pt x="83" y="1"/>
                  <a:pt x="24" y="36"/>
                  <a:pt x="0" y="132"/>
                </a:cubicBezTo>
                <a:cubicBezTo>
                  <a:pt x="726" y="72"/>
                  <a:pt x="1441" y="48"/>
                  <a:pt x="2155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37"/>
          <p:cNvSpPr/>
          <p:nvPr/>
        </p:nvSpPr>
        <p:spPr>
          <a:xfrm>
            <a:off x="1961688" y="4267729"/>
            <a:ext cx="447575" cy="15161"/>
          </a:xfrm>
          <a:custGeom>
            <a:avLst/>
            <a:gdLst/>
            <a:ahLst/>
            <a:cxnLst/>
            <a:rect l="l" t="t" r="r" b="b"/>
            <a:pathLst>
              <a:path w="7764" h="263" extrusionOk="0">
                <a:moveTo>
                  <a:pt x="3877" y="1"/>
                </a:moveTo>
                <a:cubicBezTo>
                  <a:pt x="2584" y="1"/>
                  <a:pt x="1292" y="48"/>
                  <a:pt x="0" y="144"/>
                </a:cubicBezTo>
                <a:cubicBezTo>
                  <a:pt x="0" y="191"/>
                  <a:pt x="0" y="227"/>
                  <a:pt x="0" y="263"/>
                </a:cubicBezTo>
                <a:cubicBezTo>
                  <a:pt x="858" y="155"/>
                  <a:pt x="1727" y="120"/>
                  <a:pt x="2584" y="108"/>
                </a:cubicBezTo>
                <a:cubicBezTo>
                  <a:pt x="2874" y="104"/>
                  <a:pt x="3164" y="103"/>
                  <a:pt x="3454" y="103"/>
                </a:cubicBezTo>
                <a:cubicBezTo>
                  <a:pt x="4034" y="103"/>
                  <a:pt x="4616" y="108"/>
                  <a:pt x="5203" y="108"/>
                </a:cubicBezTo>
                <a:cubicBezTo>
                  <a:pt x="6049" y="120"/>
                  <a:pt x="6906" y="155"/>
                  <a:pt x="7751" y="263"/>
                </a:cubicBezTo>
                <a:cubicBezTo>
                  <a:pt x="7751" y="227"/>
                  <a:pt x="7763" y="179"/>
                  <a:pt x="7763" y="144"/>
                </a:cubicBezTo>
                <a:cubicBezTo>
                  <a:pt x="6466" y="48"/>
                  <a:pt x="5171" y="1"/>
                  <a:pt x="3877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37"/>
          <p:cNvSpPr/>
          <p:nvPr/>
        </p:nvSpPr>
        <p:spPr>
          <a:xfrm>
            <a:off x="1520338" y="2531910"/>
            <a:ext cx="1634998" cy="785620"/>
          </a:xfrm>
          <a:custGeom>
            <a:avLst/>
            <a:gdLst/>
            <a:ahLst/>
            <a:cxnLst/>
            <a:rect l="l" t="t" r="r" b="b"/>
            <a:pathLst>
              <a:path w="28362" h="13628" extrusionOk="0">
                <a:moveTo>
                  <a:pt x="5002" y="1"/>
                </a:moveTo>
                <a:cubicBezTo>
                  <a:pt x="4748" y="1"/>
                  <a:pt x="4508" y="77"/>
                  <a:pt x="4287" y="239"/>
                </a:cubicBezTo>
                <a:cubicBezTo>
                  <a:pt x="4085" y="394"/>
                  <a:pt x="3894" y="560"/>
                  <a:pt x="3727" y="751"/>
                </a:cubicBezTo>
                <a:cubicBezTo>
                  <a:pt x="3108" y="1430"/>
                  <a:pt x="2584" y="2180"/>
                  <a:pt x="2013" y="2894"/>
                </a:cubicBezTo>
                <a:cubicBezTo>
                  <a:pt x="1346" y="3716"/>
                  <a:pt x="727" y="4573"/>
                  <a:pt x="239" y="5502"/>
                </a:cubicBezTo>
                <a:cubicBezTo>
                  <a:pt x="1" y="5954"/>
                  <a:pt x="48" y="6168"/>
                  <a:pt x="417" y="6525"/>
                </a:cubicBezTo>
                <a:cubicBezTo>
                  <a:pt x="751" y="6847"/>
                  <a:pt x="1156" y="7049"/>
                  <a:pt x="1513" y="7311"/>
                </a:cubicBezTo>
                <a:cubicBezTo>
                  <a:pt x="2322" y="7918"/>
                  <a:pt x="3215" y="8395"/>
                  <a:pt x="4144" y="8740"/>
                </a:cubicBezTo>
                <a:cubicBezTo>
                  <a:pt x="5561" y="9276"/>
                  <a:pt x="6954" y="9847"/>
                  <a:pt x="8383" y="10347"/>
                </a:cubicBezTo>
                <a:cubicBezTo>
                  <a:pt x="10240" y="11002"/>
                  <a:pt x="12097" y="11621"/>
                  <a:pt x="13991" y="12157"/>
                </a:cubicBezTo>
                <a:cubicBezTo>
                  <a:pt x="15288" y="12514"/>
                  <a:pt x="16598" y="12824"/>
                  <a:pt x="17896" y="13169"/>
                </a:cubicBezTo>
                <a:cubicBezTo>
                  <a:pt x="18741" y="13383"/>
                  <a:pt x="19610" y="13550"/>
                  <a:pt x="20420" y="13622"/>
                </a:cubicBezTo>
                <a:cubicBezTo>
                  <a:pt x="20440" y="13620"/>
                  <a:pt x="20460" y="13620"/>
                  <a:pt x="20480" y="13620"/>
                </a:cubicBezTo>
                <a:cubicBezTo>
                  <a:pt x="20558" y="13620"/>
                  <a:pt x="20630" y="13628"/>
                  <a:pt x="20695" y="13628"/>
                </a:cubicBezTo>
                <a:cubicBezTo>
                  <a:pt x="20777" y="13628"/>
                  <a:pt x="20849" y="13616"/>
                  <a:pt x="20908" y="13562"/>
                </a:cubicBezTo>
                <a:cubicBezTo>
                  <a:pt x="21134" y="13348"/>
                  <a:pt x="21420" y="13217"/>
                  <a:pt x="21658" y="13014"/>
                </a:cubicBezTo>
                <a:cubicBezTo>
                  <a:pt x="23075" y="11895"/>
                  <a:pt x="24301" y="10597"/>
                  <a:pt x="25349" y="9133"/>
                </a:cubicBezTo>
                <a:cubicBezTo>
                  <a:pt x="26111" y="8073"/>
                  <a:pt x="26826" y="6990"/>
                  <a:pt x="27314" y="5775"/>
                </a:cubicBezTo>
                <a:cubicBezTo>
                  <a:pt x="27778" y="4620"/>
                  <a:pt x="28076" y="3418"/>
                  <a:pt x="28230" y="2180"/>
                </a:cubicBezTo>
                <a:cubicBezTo>
                  <a:pt x="28266" y="1846"/>
                  <a:pt x="28361" y="1525"/>
                  <a:pt x="28278" y="1168"/>
                </a:cubicBezTo>
                <a:cubicBezTo>
                  <a:pt x="28195" y="763"/>
                  <a:pt x="27957" y="537"/>
                  <a:pt x="27528" y="537"/>
                </a:cubicBezTo>
                <a:cubicBezTo>
                  <a:pt x="27487" y="536"/>
                  <a:pt x="27446" y="535"/>
                  <a:pt x="27405" y="535"/>
                </a:cubicBezTo>
                <a:cubicBezTo>
                  <a:pt x="26909" y="535"/>
                  <a:pt x="26404" y="597"/>
                  <a:pt x="25909" y="608"/>
                </a:cubicBezTo>
                <a:cubicBezTo>
                  <a:pt x="24456" y="644"/>
                  <a:pt x="23051" y="906"/>
                  <a:pt x="21634" y="1120"/>
                </a:cubicBezTo>
                <a:cubicBezTo>
                  <a:pt x="20110" y="1358"/>
                  <a:pt x="18598" y="1572"/>
                  <a:pt x="17062" y="1620"/>
                </a:cubicBezTo>
                <a:cubicBezTo>
                  <a:pt x="16483" y="1635"/>
                  <a:pt x="15903" y="1646"/>
                  <a:pt x="15323" y="1646"/>
                </a:cubicBezTo>
                <a:cubicBezTo>
                  <a:pt x="14094" y="1646"/>
                  <a:pt x="12867" y="1599"/>
                  <a:pt x="11645" y="1453"/>
                </a:cubicBezTo>
                <a:cubicBezTo>
                  <a:pt x="10395" y="1311"/>
                  <a:pt x="9157" y="1061"/>
                  <a:pt x="7930" y="775"/>
                </a:cubicBezTo>
                <a:cubicBezTo>
                  <a:pt x="7049" y="560"/>
                  <a:pt x="6204" y="215"/>
                  <a:pt x="5311" y="37"/>
                </a:cubicBezTo>
                <a:cubicBezTo>
                  <a:pt x="5206" y="13"/>
                  <a:pt x="5103" y="1"/>
                  <a:pt x="5002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37"/>
          <p:cNvSpPr/>
          <p:nvPr/>
        </p:nvSpPr>
        <p:spPr>
          <a:xfrm>
            <a:off x="1534059" y="2546725"/>
            <a:ext cx="1606866" cy="753914"/>
          </a:xfrm>
          <a:custGeom>
            <a:avLst/>
            <a:gdLst/>
            <a:ahLst/>
            <a:cxnLst/>
            <a:rect l="l" t="t" r="r" b="b"/>
            <a:pathLst>
              <a:path w="27874" h="13078" extrusionOk="0">
                <a:moveTo>
                  <a:pt x="4799" y="1"/>
                </a:moveTo>
                <a:cubicBezTo>
                  <a:pt x="4582" y="1"/>
                  <a:pt x="4386" y="72"/>
                  <a:pt x="4204" y="220"/>
                </a:cubicBezTo>
                <a:cubicBezTo>
                  <a:pt x="4109" y="303"/>
                  <a:pt x="4013" y="387"/>
                  <a:pt x="3918" y="470"/>
                </a:cubicBezTo>
                <a:cubicBezTo>
                  <a:pt x="3347" y="1065"/>
                  <a:pt x="2870" y="1732"/>
                  <a:pt x="2370" y="2375"/>
                </a:cubicBezTo>
                <a:cubicBezTo>
                  <a:pt x="1668" y="3268"/>
                  <a:pt x="930" y="4137"/>
                  <a:pt x="370" y="5125"/>
                </a:cubicBezTo>
                <a:cubicBezTo>
                  <a:pt x="84" y="5614"/>
                  <a:pt x="1" y="5590"/>
                  <a:pt x="501" y="6066"/>
                </a:cubicBezTo>
                <a:cubicBezTo>
                  <a:pt x="799" y="6352"/>
                  <a:pt x="1156" y="6519"/>
                  <a:pt x="1477" y="6769"/>
                </a:cubicBezTo>
                <a:cubicBezTo>
                  <a:pt x="2239" y="7364"/>
                  <a:pt x="3108" y="7816"/>
                  <a:pt x="4001" y="8162"/>
                </a:cubicBezTo>
                <a:cubicBezTo>
                  <a:pt x="5359" y="8674"/>
                  <a:pt x="6704" y="9233"/>
                  <a:pt x="8073" y="9721"/>
                </a:cubicBezTo>
                <a:cubicBezTo>
                  <a:pt x="10967" y="10757"/>
                  <a:pt x="13907" y="11674"/>
                  <a:pt x="16896" y="12388"/>
                </a:cubicBezTo>
                <a:cubicBezTo>
                  <a:pt x="17848" y="12614"/>
                  <a:pt x="18777" y="12876"/>
                  <a:pt x="19741" y="13043"/>
                </a:cubicBezTo>
                <a:cubicBezTo>
                  <a:pt x="19870" y="13066"/>
                  <a:pt x="19994" y="13078"/>
                  <a:pt x="20113" y="13078"/>
                </a:cubicBezTo>
                <a:cubicBezTo>
                  <a:pt x="20489" y="13078"/>
                  <a:pt x="20821" y="12960"/>
                  <a:pt x="21146" y="12698"/>
                </a:cubicBezTo>
                <a:cubicBezTo>
                  <a:pt x="22754" y="11424"/>
                  <a:pt x="24111" y="9947"/>
                  <a:pt x="25290" y="8269"/>
                </a:cubicBezTo>
                <a:cubicBezTo>
                  <a:pt x="26349" y="6769"/>
                  <a:pt x="27147" y="5149"/>
                  <a:pt x="27540" y="3340"/>
                </a:cubicBezTo>
                <a:cubicBezTo>
                  <a:pt x="27683" y="2661"/>
                  <a:pt x="27778" y="1970"/>
                  <a:pt x="27873" y="1327"/>
                </a:cubicBezTo>
                <a:cubicBezTo>
                  <a:pt x="27861" y="1244"/>
                  <a:pt x="27861" y="1196"/>
                  <a:pt x="27861" y="1161"/>
                </a:cubicBezTo>
                <a:cubicBezTo>
                  <a:pt x="27807" y="673"/>
                  <a:pt x="27625" y="501"/>
                  <a:pt x="27269" y="501"/>
                </a:cubicBezTo>
                <a:cubicBezTo>
                  <a:pt x="27234" y="501"/>
                  <a:pt x="27197" y="503"/>
                  <a:pt x="27159" y="506"/>
                </a:cubicBezTo>
                <a:cubicBezTo>
                  <a:pt x="26588" y="553"/>
                  <a:pt x="26016" y="601"/>
                  <a:pt x="25445" y="625"/>
                </a:cubicBezTo>
                <a:cubicBezTo>
                  <a:pt x="24099" y="673"/>
                  <a:pt x="22766" y="934"/>
                  <a:pt x="21432" y="1137"/>
                </a:cubicBezTo>
                <a:cubicBezTo>
                  <a:pt x="19908" y="1363"/>
                  <a:pt x="18384" y="1589"/>
                  <a:pt x="16848" y="1625"/>
                </a:cubicBezTo>
                <a:cubicBezTo>
                  <a:pt x="16263" y="1637"/>
                  <a:pt x="15678" y="1646"/>
                  <a:pt x="15095" y="1646"/>
                </a:cubicBezTo>
                <a:cubicBezTo>
                  <a:pt x="13887" y="1646"/>
                  <a:pt x="12683" y="1607"/>
                  <a:pt x="11478" y="1470"/>
                </a:cubicBezTo>
                <a:cubicBezTo>
                  <a:pt x="10169" y="1315"/>
                  <a:pt x="8895" y="1077"/>
                  <a:pt x="7621" y="768"/>
                </a:cubicBezTo>
                <a:cubicBezTo>
                  <a:pt x="6764" y="553"/>
                  <a:pt x="5930" y="220"/>
                  <a:pt x="5049" y="30"/>
                </a:cubicBezTo>
                <a:cubicBezTo>
                  <a:pt x="4962" y="10"/>
                  <a:pt x="4879" y="1"/>
                  <a:pt x="4799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" name="Google Shape;1785;p37"/>
          <p:cNvSpPr/>
          <p:nvPr/>
        </p:nvSpPr>
        <p:spPr>
          <a:xfrm>
            <a:off x="1842934" y="1534438"/>
            <a:ext cx="1301392" cy="1052759"/>
          </a:xfrm>
          <a:custGeom>
            <a:avLst/>
            <a:gdLst/>
            <a:ahLst/>
            <a:cxnLst/>
            <a:rect l="l" t="t" r="r" b="b"/>
            <a:pathLst>
              <a:path w="22575" h="18262" extrusionOk="0">
                <a:moveTo>
                  <a:pt x="9087" y="1"/>
                </a:moveTo>
                <a:cubicBezTo>
                  <a:pt x="8863" y="1"/>
                  <a:pt x="8705" y="109"/>
                  <a:pt x="8597" y="326"/>
                </a:cubicBezTo>
                <a:cubicBezTo>
                  <a:pt x="8490" y="552"/>
                  <a:pt x="8395" y="778"/>
                  <a:pt x="8323" y="1016"/>
                </a:cubicBezTo>
                <a:cubicBezTo>
                  <a:pt x="8180" y="1528"/>
                  <a:pt x="8049" y="2052"/>
                  <a:pt x="7823" y="2540"/>
                </a:cubicBezTo>
                <a:cubicBezTo>
                  <a:pt x="7275" y="3743"/>
                  <a:pt x="6656" y="4909"/>
                  <a:pt x="6049" y="6076"/>
                </a:cubicBezTo>
                <a:cubicBezTo>
                  <a:pt x="5192" y="7731"/>
                  <a:pt x="4275" y="9351"/>
                  <a:pt x="3215" y="10886"/>
                </a:cubicBezTo>
                <a:cubicBezTo>
                  <a:pt x="2394" y="12065"/>
                  <a:pt x="1537" y="13232"/>
                  <a:pt x="775" y="14470"/>
                </a:cubicBezTo>
                <a:cubicBezTo>
                  <a:pt x="501" y="14923"/>
                  <a:pt x="239" y="15375"/>
                  <a:pt x="108" y="15899"/>
                </a:cubicBezTo>
                <a:cubicBezTo>
                  <a:pt x="1" y="16399"/>
                  <a:pt x="179" y="16744"/>
                  <a:pt x="644" y="16923"/>
                </a:cubicBezTo>
                <a:cubicBezTo>
                  <a:pt x="1072" y="17090"/>
                  <a:pt x="1513" y="17221"/>
                  <a:pt x="1965" y="17316"/>
                </a:cubicBezTo>
                <a:cubicBezTo>
                  <a:pt x="3072" y="17542"/>
                  <a:pt x="4192" y="17721"/>
                  <a:pt x="5311" y="17804"/>
                </a:cubicBezTo>
                <a:cubicBezTo>
                  <a:pt x="6204" y="17875"/>
                  <a:pt x="7097" y="18018"/>
                  <a:pt x="7990" y="18042"/>
                </a:cubicBezTo>
                <a:cubicBezTo>
                  <a:pt x="9408" y="18074"/>
                  <a:pt x="10817" y="18240"/>
                  <a:pt x="12191" y="18240"/>
                </a:cubicBezTo>
                <a:cubicBezTo>
                  <a:pt x="12350" y="18240"/>
                  <a:pt x="12510" y="18238"/>
                  <a:pt x="12669" y="18233"/>
                </a:cubicBezTo>
                <a:cubicBezTo>
                  <a:pt x="12916" y="18252"/>
                  <a:pt x="13160" y="18261"/>
                  <a:pt x="13400" y="18261"/>
                </a:cubicBezTo>
                <a:cubicBezTo>
                  <a:pt x="14177" y="18261"/>
                  <a:pt x="14921" y="18167"/>
                  <a:pt x="15657" y="18030"/>
                </a:cubicBezTo>
                <a:cubicBezTo>
                  <a:pt x="16622" y="17852"/>
                  <a:pt x="17598" y="17697"/>
                  <a:pt x="18586" y="17613"/>
                </a:cubicBezTo>
                <a:cubicBezTo>
                  <a:pt x="19229" y="17566"/>
                  <a:pt x="19872" y="17471"/>
                  <a:pt x="20479" y="17232"/>
                </a:cubicBezTo>
                <a:cubicBezTo>
                  <a:pt x="21122" y="16970"/>
                  <a:pt x="21706" y="16637"/>
                  <a:pt x="22087" y="16030"/>
                </a:cubicBezTo>
                <a:cubicBezTo>
                  <a:pt x="22563" y="15244"/>
                  <a:pt x="22575" y="14387"/>
                  <a:pt x="22563" y="13518"/>
                </a:cubicBezTo>
                <a:cubicBezTo>
                  <a:pt x="22551" y="12649"/>
                  <a:pt x="22265" y="11851"/>
                  <a:pt x="21908" y="11077"/>
                </a:cubicBezTo>
                <a:cubicBezTo>
                  <a:pt x="21099" y="9351"/>
                  <a:pt x="20051" y="7791"/>
                  <a:pt x="18860" y="6314"/>
                </a:cubicBezTo>
                <a:cubicBezTo>
                  <a:pt x="17860" y="5076"/>
                  <a:pt x="16669" y="4028"/>
                  <a:pt x="15443" y="3028"/>
                </a:cubicBezTo>
                <a:cubicBezTo>
                  <a:pt x="14062" y="1885"/>
                  <a:pt x="12574" y="933"/>
                  <a:pt x="10871" y="337"/>
                </a:cubicBezTo>
                <a:cubicBezTo>
                  <a:pt x="10311" y="135"/>
                  <a:pt x="9740" y="64"/>
                  <a:pt x="9157" y="4"/>
                </a:cubicBezTo>
                <a:cubicBezTo>
                  <a:pt x="9133" y="2"/>
                  <a:pt x="9110" y="1"/>
                  <a:pt x="9087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6" name="Google Shape;1786;p37"/>
          <p:cNvSpPr/>
          <p:nvPr/>
        </p:nvSpPr>
        <p:spPr>
          <a:xfrm>
            <a:off x="1861497" y="1547523"/>
            <a:ext cx="1269110" cy="1022955"/>
          </a:xfrm>
          <a:custGeom>
            <a:avLst/>
            <a:gdLst/>
            <a:ahLst/>
            <a:cxnLst/>
            <a:rect l="l" t="t" r="r" b="b"/>
            <a:pathLst>
              <a:path w="22015" h="17745" extrusionOk="0">
                <a:moveTo>
                  <a:pt x="9086" y="1"/>
                </a:moveTo>
                <a:cubicBezTo>
                  <a:pt x="8652" y="1"/>
                  <a:pt x="8434" y="236"/>
                  <a:pt x="8275" y="789"/>
                </a:cubicBezTo>
                <a:cubicBezTo>
                  <a:pt x="8239" y="908"/>
                  <a:pt x="8215" y="1039"/>
                  <a:pt x="8180" y="1170"/>
                </a:cubicBezTo>
                <a:cubicBezTo>
                  <a:pt x="8084" y="1563"/>
                  <a:pt x="7977" y="1956"/>
                  <a:pt x="7811" y="2325"/>
                </a:cubicBezTo>
                <a:cubicBezTo>
                  <a:pt x="7239" y="3647"/>
                  <a:pt x="6572" y="4933"/>
                  <a:pt x="5906" y="6218"/>
                </a:cubicBezTo>
                <a:cubicBezTo>
                  <a:pt x="4953" y="8064"/>
                  <a:pt x="3893" y="9850"/>
                  <a:pt x="2679" y="11540"/>
                </a:cubicBezTo>
                <a:cubicBezTo>
                  <a:pt x="2012" y="12469"/>
                  <a:pt x="1346" y="13410"/>
                  <a:pt x="750" y="14386"/>
                </a:cubicBezTo>
                <a:cubicBezTo>
                  <a:pt x="488" y="14803"/>
                  <a:pt x="238" y="15219"/>
                  <a:pt x="107" y="15696"/>
                </a:cubicBezTo>
                <a:cubicBezTo>
                  <a:pt x="0" y="16101"/>
                  <a:pt x="83" y="16243"/>
                  <a:pt x="464" y="16398"/>
                </a:cubicBezTo>
                <a:cubicBezTo>
                  <a:pt x="976" y="16601"/>
                  <a:pt x="1524" y="16720"/>
                  <a:pt x="2060" y="16827"/>
                </a:cubicBezTo>
                <a:cubicBezTo>
                  <a:pt x="4191" y="17208"/>
                  <a:pt x="6334" y="17422"/>
                  <a:pt x="8489" y="17529"/>
                </a:cubicBezTo>
                <a:cubicBezTo>
                  <a:pt x="9942" y="17601"/>
                  <a:pt x="11383" y="17708"/>
                  <a:pt x="13288" y="17744"/>
                </a:cubicBezTo>
                <a:cubicBezTo>
                  <a:pt x="13306" y="17744"/>
                  <a:pt x="13325" y="17744"/>
                  <a:pt x="13345" y="17744"/>
                </a:cubicBezTo>
                <a:cubicBezTo>
                  <a:pt x="13867" y="17744"/>
                  <a:pt x="14762" y="17596"/>
                  <a:pt x="15669" y="17458"/>
                </a:cubicBezTo>
                <a:cubicBezTo>
                  <a:pt x="16502" y="17327"/>
                  <a:pt x="17312" y="17124"/>
                  <a:pt x="18145" y="17089"/>
                </a:cubicBezTo>
                <a:cubicBezTo>
                  <a:pt x="18883" y="17041"/>
                  <a:pt x="19586" y="16874"/>
                  <a:pt x="20253" y="16601"/>
                </a:cubicBezTo>
                <a:cubicBezTo>
                  <a:pt x="21086" y="16267"/>
                  <a:pt x="21634" y="15672"/>
                  <a:pt x="21812" y="14767"/>
                </a:cubicBezTo>
                <a:cubicBezTo>
                  <a:pt x="22015" y="13707"/>
                  <a:pt x="21955" y="12648"/>
                  <a:pt x="21550" y="11624"/>
                </a:cubicBezTo>
                <a:cubicBezTo>
                  <a:pt x="21038" y="10350"/>
                  <a:pt x="20396" y="9147"/>
                  <a:pt x="19622" y="8016"/>
                </a:cubicBezTo>
                <a:cubicBezTo>
                  <a:pt x="18776" y="6766"/>
                  <a:pt x="17848" y="5587"/>
                  <a:pt x="16752" y="4552"/>
                </a:cubicBezTo>
                <a:cubicBezTo>
                  <a:pt x="15693" y="3551"/>
                  <a:pt x="14585" y="2599"/>
                  <a:pt x="13383" y="1765"/>
                </a:cubicBezTo>
                <a:cubicBezTo>
                  <a:pt x="12192" y="956"/>
                  <a:pt x="10906" y="349"/>
                  <a:pt x="9489" y="51"/>
                </a:cubicBezTo>
                <a:cubicBezTo>
                  <a:pt x="9337" y="18"/>
                  <a:pt x="9204" y="1"/>
                  <a:pt x="9086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37"/>
          <p:cNvSpPr/>
          <p:nvPr/>
        </p:nvSpPr>
        <p:spPr>
          <a:xfrm>
            <a:off x="1216997" y="1512993"/>
            <a:ext cx="1080372" cy="1386019"/>
          </a:xfrm>
          <a:custGeom>
            <a:avLst/>
            <a:gdLst/>
            <a:ahLst/>
            <a:cxnLst/>
            <a:rect l="l" t="t" r="r" b="b"/>
            <a:pathLst>
              <a:path w="18741" h="24043" extrusionOk="0">
                <a:moveTo>
                  <a:pt x="17777" y="0"/>
                </a:moveTo>
                <a:cubicBezTo>
                  <a:pt x="17610" y="0"/>
                  <a:pt x="17446" y="31"/>
                  <a:pt x="17276" y="31"/>
                </a:cubicBezTo>
                <a:cubicBezTo>
                  <a:pt x="17089" y="28"/>
                  <a:pt x="16902" y="26"/>
                  <a:pt x="16716" y="26"/>
                </a:cubicBezTo>
                <a:cubicBezTo>
                  <a:pt x="16157" y="26"/>
                  <a:pt x="15603" y="46"/>
                  <a:pt x="15050" y="126"/>
                </a:cubicBezTo>
                <a:cubicBezTo>
                  <a:pt x="13026" y="424"/>
                  <a:pt x="11097" y="1007"/>
                  <a:pt x="9251" y="1900"/>
                </a:cubicBezTo>
                <a:cubicBezTo>
                  <a:pt x="7573" y="2722"/>
                  <a:pt x="5989" y="3662"/>
                  <a:pt x="4644" y="4972"/>
                </a:cubicBezTo>
                <a:cubicBezTo>
                  <a:pt x="2917" y="6639"/>
                  <a:pt x="1750" y="8675"/>
                  <a:pt x="917" y="10925"/>
                </a:cubicBezTo>
                <a:cubicBezTo>
                  <a:pt x="214" y="12842"/>
                  <a:pt x="72" y="14866"/>
                  <a:pt x="12" y="16461"/>
                </a:cubicBezTo>
                <a:cubicBezTo>
                  <a:pt x="0" y="18438"/>
                  <a:pt x="262" y="19926"/>
                  <a:pt x="726" y="21391"/>
                </a:cubicBezTo>
                <a:cubicBezTo>
                  <a:pt x="929" y="22022"/>
                  <a:pt x="1131" y="22653"/>
                  <a:pt x="1500" y="23236"/>
                </a:cubicBezTo>
                <a:cubicBezTo>
                  <a:pt x="1854" y="23787"/>
                  <a:pt x="2465" y="24043"/>
                  <a:pt x="3061" y="24043"/>
                </a:cubicBezTo>
                <a:cubicBezTo>
                  <a:pt x="3508" y="24043"/>
                  <a:pt x="3946" y="23899"/>
                  <a:pt x="4263" y="23629"/>
                </a:cubicBezTo>
                <a:cubicBezTo>
                  <a:pt x="4679" y="23260"/>
                  <a:pt x="5048" y="22855"/>
                  <a:pt x="5382" y="22415"/>
                </a:cubicBezTo>
                <a:cubicBezTo>
                  <a:pt x="6215" y="21307"/>
                  <a:pt x="6942" y="20117"/>
                  <a:pt x="7680" y="18950"/>
                </a:cubicBezTo>
                <a:cubicBezTo>
                  <a:pt x="8775" y="17176"/>
                  <a:pt x="9894" y="15402"/>
                  <a:pt x="11168" y="13759"/>
                </a:cubicBezTo>
                <a:cubicBezTo>
                  <a:pt x="13514" y="10723"/>
                  <a:pt x="15574" y="7508"/>
                  <a:pt x="17598" y="4258"/>
                </a:cubicBezTo>
                <a:cubicBezTo>
                  <a:pt x="18098" y="3472"/>
                  <a:pt x="18467" y="2614"/>
                  <a:pt x="18645" y="1698"/>
                </a:cubicBezTo>
                <a:cubicBezTo>
                  <a:pt x="18741" y="1186"/>
                  <a:pt x="18717" y="698"/>
                  <a:pt x="18372" y="269"/>
                </a:cubicBezTo>
                <a:cubicBezTo>
                  <a:pt x="18264" y="138"/>
                  <a:pt x="18157" y="55"/>
                  <a:pt x="17979" y="19"/>
                </a:cubicBezTo>
                <a:cubicBezTo>
                  <a:pt x="17911" y="5"/>
                  <a:pt x="17844" y="0"/>
                  <a:pt x="17777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37"/>
          <p:cNvSpPr/>
          <p:nvPr/>
        </p:nvSpPr>
        <p:spPr>
          <a:xfrm>
            <a:off x="1233427" y="1525387"/>
            <a:ext cx="1048147" cy="1359847"/>
          </a:xfrm>
          <a:custGeom>
            <a:avLst/>
            <a:gdLst/>
            <a:ahLst/>
            <a:cxnLst/>
            <a:rect l="l" t="t" r="r" b="b"/>
            <a:pathLst>
              <a:path w="18182" h="23589" extrusionOk="0">
                <a:moveTo>
                  <a:pt x="17093" y="0"/>
                </a:moveTo>
                <a:cubicBezTo>
                  <a:pt x="16873" y="0"/>
                  <a:pt x="16658" y="33"/>
                  <a:pt x="16443" y="42"/>
                </a:cubicBezTo>
                <a:cubicBezTo>
                  <a:pt x="15872" y="54"/>
                  <a:pt x="15312" y="78"/>
                  <a:pt x="14753" y="173"/>
                </a:cubicBezTo>
                <a:cubicBezTo>
                  <a:pt x="12741" y="506"/>
                  <a:pt x="10812" y="1090"/>
                  <a:pt x="8978" y="1995"/>
                </a:cubicBezTo>
                <a:cubicBezTo>
                  <a:pt x="7335" y="2804"/>
                  <a:pt x="5764" y="3757"/>
                  <a:pt x="4454" y="5055"/>
                </a:cubicBezTo>
                <a:cubicBezTo>
                  <a:pt x="2823" y="6650"/>
                  <a:pt x="1715" y="8591"/>
                  <a:pt x="930" y="10710"/>
                </a:cubicBezTo>
                <a:cubicBezTo>
                  <a:pt x="227" y="12615"/>
                  <a:pt x="49" y="14615"/>
                  <a:pt x="13" y="16342"/>
                </a:cubicBezTo>
                <a:cubicBezTo>
                  <a:pt x="1" y="18175"/>
                  <a:pt x="191" y="19413"/>
                  <a:pt x="656" y="20949"/>
                </a:cubicBezTo>
                <a:cubicBezTo>
                  <a:pt x="846" y="21592"/>
                  <a:pt x="1025" y="22235"/>
                  <a:pt x="1382" y="22807"/>
                </a:cubicBezTo>
                <a:cubicBezTo>
                  <a:pt x="1620" y="23176"/>
                  <a:pt x="1918" y="23450"/>
                  <a:pt x="2370" y="23545"/>
                </a:cubicBezTo>
                <a:cubicBezTo>
                  <a:pt x="2510" y="23574"/>
                  <a:pt x="2645" y="23588"/>
                  <a:pt x="2776" y="23588"/>
                </a:cubicBezTo>
                <a:cubicBezTo>
                  <a:pt x="3239" y="23588"/>
                  <a:pt x="3649" y="23409"/>
                  <a:pt x="4001" y="23057"/>
                </a:cubicBezTo>
                <a:cubicBezTo>
                  <a:pt x="4466" y="22604"/>
                  <a:pt x="4894" y="22116"/>
                  <a:pt x="5240" y="21569"/>
                </a:cubicBezTo>
                <a:cubicBezTo>
                  <a:pt x="6168" y="20080"/>
                  <a:pt x="7133" y="18616"/>
                  <a:pt x="8061" y="17116"/>
                </a:cubicBezTo>
                <a:cubicBezTo>
                  <a:pt x="9204" y="15294"/>
                  <a:pt x="10478" y="13556"/>
                  <a:pt x="11788" y="11841"/>
                </a:cubicBezTo>
                <a:cubicBezTo>
                  <a:pt x="13503" y="9603"/>
                  <a:pt x="15027" y="7222"/>
                  <a:pt x="16539" y="4840"/>
                </a:cubicBezTo>
                <a:cubicBezTo>
                  <a:pt x="17134" y="3912"/>
                  <a:pt x="17694" y="2971"/>
                  <a:pt x="18003" y="1888"/>
                </a:cubicBezTo>
                <a:cubicBezTo>
                  <a:pt x="18110" y="1483"/>
                  <a:pt x="18182" y="1066"/>
                  <a:pt x="18075" y="649"/>
                </a:cubicBezTo>
                <a:cubicBezTo>
                  <a:pt x="17979" y="256"/>
                  <a:pt x="17741" y="78"/>
                  <a:pt x="17348" y="18"/>
                </a:cubicBezTo>
                <a:cubicBezTo>
                  <a:pt x="17262" y="5"/>
                  <a:pt x="17177" y="0"/>
                  <a:pt x="1709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37"/>
          <p:cNvSpPr/>
          <p:nvPr/>
        </p:nvSpPr>
        <p:spPr>
          <a:xfrm>
            <a:off x="1360424" y="2971355"/>
            <a:ext cx="1298683" cy="538024"/>
          </a:xfrm>
          <a:custGeom>
            <a:avLst/>
            <a:gdLst/>
            <a:ahLst/>
            <a:cxnLst/>
            <a:rect l="l" t="t" r="r" b="b"/>
            <a:pathLst>
              <a:path w="22528" h="9333" extrusionOk="0">
                <a:moveTo>
                  <a:pt x="1358" y="1"/>
                </a:moveTo>
                <a:cubicBezTo>
                  <a:pt x="1106" y="1"/>
                  <a:pt x="855" y="41"/>
                  <a:pt x="608" y="153"/>
                </a:cubicBezTo>
                <a:cubicBezTo>
                  <a:pt x="191" y="343"/>
                  <a:pt x="1" y="700"/>
                  <a:pt x="84" y="1165"/>
                </a:cubicBezTo>
                <a:cubicBezTo>
                  <a:pt x="120" y="1367"/>
                  <a:pt x="191" y="1546"/>
                  <a:pt x="274" y="1736"/>
                </a:cubicBezTo>
                <a:cubicBezTo>
                  <a:pt x="548" y="2296"/>
                  <a:pt x="929" y="2796"/>
                  <a:pt x="1370" y="3248"/>
                </a:cubicBezTo>
                <a:cubicBezTo>
                  <a:pt x="2977" y="4879"/>
                  <a:pt x="4739" y="6284"/>
                  <a:pt x="6787" y="7332"/>
                </a:cubicBezTo>
                <a:cubicBezTo>
                  <a:pt x="6870" y="7380"/>
                  <a:pt x="6954" y="7415"/>
                  <a:pt x="6978" y="7523"/>
                </a:cubicBezTo>
                <a:cubicBezTo>
                  <a:pt x="7049" y="7868"/>
                  <a:pt x="7144" y="8201"/>
                  <a:pt x="7073" y="8558"/>
                </a:cubicBezTo>
                <a:cubicBezTo>
                  <a:pt x="7049" y="8689"/>
                  <a:pt x="7061" y="8844"/>
                  <a:pt x="7085" y="8987"/>
                </a:cubicBezTo>
                <a:cubicBezTo>
                  <a:pt x="7131" y="9219"/>
                  <a:pt x="7141" y="9270"/>
                  <a:pt x="7290" y="9270"/>
                </a:cubicBezTo>
                <a:cubicBezTo>
                  <a:pt x="7332" y="9270"/>
                  <a:pt x="7386" y="9266"/>
                  <a:pt x="7454" y="9261"/>
                </a:cubicBezTo>
                <a:lnTo>
                  <a:pt x="7692" y="9261"/>
                </a:lnTo>
                <a:cubicBezTo>
                  <a:pt x="7831" y="9259"/>
                  <a:pt x="7971" y="9258"/>
                  <a:pt x="8110" y="9258"/>
                </a:cubicBezTo>
                <a:cubicBezTo>
                  <a:pt x="9281" y="9258"/>
                  <a:pt x="10446" y="9327"/>
                  <a:pt x="11610" y="9327"/>
                </a:cubicBezTo>
                <a:cubicBezTo>
                  <a:pt x="11808" y="9327"/>
                  <a:pt x="12006" y="9325"/>
                  <a:pt x="12204" y="9320"/>
                </a:cubicBezTo>
                <a:cubicBezTo>
                  <a:pt x="13074" y="9297"/>
                  <a:pt x="13955" y="9332"/>
                  <a:pt x="14824" y="9273"/>
                </a:cubicBezTo>
                <a:cubicBezTo>
                  <a:pt x="15201" y="9249"/>
                  <a:pt x="15578" y="9242"/>
                  <a:pt x="15955" y="9242"/>
                </a:cubicBezTo>
                <a:cubicBezTo>
                  <a:pt x="16395" y="9242"/>
                  <a:pt x="16835" y="9251"/>
                  <a:pt x="17275" y="9251"/>
                </a:cubicBezTo>
                <a:cubicBezTo>
                  <a:pt x="17387" y="9251"/>
                  <a:pt x="17498" y="9250"/>
                  <a:pt x="17610" y="9249"/>
                </a:cubicBezTo>
                <a:cubicBezTo>
                  <a:pt x="18908" y="9225"/>
                  <a:pt x="20182" y="9094"/>
                  <a:pt x="21456" y="8880"/>
                </a:cubicBezTo>
                <a:cubicBezTo>
                  <a:pt x="21563" y="8856"/>
                  <a:pt x="21634" y="8820"/>
                  <a:pt x="21706" y="8737"/>
                </a:cubicBezTo>
                <a:cubicBezTo>
                  <a:pt x="21896" y="8523"/>
                  <a:pt x="21908" y="8261"/>
                  <a:pt x="21932" y="7999"/>
                </a:cubicBezTo>
                <a:cubicBezTo>
                  <a:pt x="21991" y="7523"/>
                  <a:pt x="22015" y="7046"/>
                  <a:pt x="22396" y="6677"/>
                </a:cubicBezTo>
                <a:cubicBezTo>
                  <a:pt x="22432" y="6653"/>
                  <a:pt x="22444" y="6594"/>
                  <a:pt x="22468" y="6546"/>
                </a:cubicBezTo>
                <a:cubicBezTo>
                  <a:pt x="22527" y="6427"/>
                  <a:pt x="22503" y="6356"/>
                  <a:pt x="22361" y="6344"/>
                </a:cubicBezTo>
                <a:cubicBezTo>
                  <a:pt x="22170" y="6344"/>
                  <a:pt x="21991" y="6320"/>
                  <a:pt x="21813" y="6320"/>
                </a:cubicBezTo>
                <a:cubicBezTo>
                  <a:pt x="21348" y="6308"/>
                  <a:pt x="20884" y="6320"/>
                  <a:pt x="20420" y="6284"/>
                </a:cubicBezTo>
                <a:cubicBezTo>
                  <a:pt x="19372" y="6201"/>
                  <a:pt x="18348" y="6022"/>
                  <a:pt x="17324" y="5820"/>
                </a:cubicBezTo>
                <a:cubicBezTo>
                  <a:pt x="15824" y="5522"/>
                  <a:pt x="14324" y="5213"/>
                  <a:pt x="12871" y="4701"/>
                </a:cubicBezTo>
                <a:cubicBezTo>
                  <a:pt x="10180" y="3736"/>
                  <a:pt x="7621" y="2451"/>
                  <a:pt x="5037" y="1224"/>
                </a:cubicBezTo>
                <a:cubicBezTo>
                  <a:pt x="4073" y="772"/>
                  <a:pt x="3120" y="295"/>
                  <a:pt x="2060" y="81"/>
                </a:cubicBezTo>
                <a:cubicBezTo>
                  <a:pt x="1826" y="35"/>
                  <a:pt x="1591" y="1"/>
                  <a:pt x="135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37"/>
          <p:cNvSpPr/>
          <p:nvPr/>
        </p:nvSpPr>
        <p:spPr>
          <a:xfrm>
            <a:off x="1372069" y="2986113"/>
            <a:ext cx="1266400" cy="510296"/>
          </a:xfrm>
          <a:custGeom>
            <a:avLst/>
            <a:gdLst/>
            <a:ahLst/>
            <a:cxnLst/>
            <a:rect l="l" t="t" r="r" b="b"/>
            <a:pathLst>
              <a:path w="21968" h="8852" extrusionOk="0">
                <a:moveTo>
                  <a:pt x="1100" y="0"/>
                </a:moveTo>
                <a:cubicBezTo>
                  <a:pt x="904" y="0"/>
                  <a:pt x="709" y="29"/>
                  <a:pt x="513" y="111"/>
                </a:cubicBezTo>
                <a:cubicBezTo>
                  <a:pt x="144" y="278"/>
                  <a:pt x="1" y="563"/>
                  <a:pt x="96" y="956"/>
                </a:cubicBezTo>
                <a:cubicBezTo>
                  <a:pt x="132" y="1147"/>
                  <a:pt x="215" y="1325"/>
                  <a:pt x="299" y="1504"/>
                </a:cubicBezTo>
                <a:cubicBezTo>
                  <a:pt x="572" y="2028"/>
                  <a:pt x="930" y="2480"/>
                  <a:pt x="1346" y="2885"/>
                </a:cubicBezTo>
                <a:cubicBezTo>
                  <a:pt x="2942" y="4492"/>
                  <a:pt x="4704" y="5885"/>
                  <a:pt x="6740" y="6886"/>
                </a:cubicBezTo>
                <a:cubicBezTo>
                  <a:pt x="6883" y="6945"/>
                  <a:pt x="6954" y="7040"/>
                  <a:pt x="6990" y="7183"/>
                </a:cubicBezTo>
                <a:cubicBezTo>
                  <a:pt x="7073" y="7517"/>
                  <a:pt x="7121" y="7850"/>
                  <a:pt x="7085" y="8195"/>
                </a:cubicBezTo>
                <a:cubicBezTo>
                  <a:pt x="7073" y="8386"/>
                  <a:pt x="7038" y="8588"/>
                  <a:pt x="7097" y="8791"/>
                </a:cubicBezTo>
                <a:cubicBezTo>
                  <a:pt x="7359" y="8791"/>
                  <a:pt x="7621" y="8785"/>
                  <a:pt x="7883" y="8785"/>
                </a:cubicBezTo>
                <a:cubicBezTo>
                  <a:pt x="8014" y="8785"/>
                  <a:pt x="8145" y="8787"/>
                  <a:pt x="8276" y="8791"/>
                </a:cubicBezTo>
                <a:cubicBezTo>
                  <a:pt x="9633" y="8814"/>
                  <a:pt x="10990" y="8850"/>
                  <a:pt x="12348" y="8850"/>
                </a:cubicBezTo>
                <a:cubicBezTo>
                  <a:pt x="12467" y="8851"/>
                  <a:pt x="12586" y="8851"/>
                  <a:pt x="12705" y="8851"/>
                </a:cubicBezTo>
                <a:cubicBezTo>
                  <a:pt x="14134" y="8851"/>
                  <a:pt x="15562" y="8791"/>
                  <a:pt x="16991" y="8791"/>
                </a:cubicBezTo>
                <a:cubicBezTo>
                  <a:pt x="18289" y="8791"/>
                  <a:pt x="19599" y="8695"/>
                  <a:pt x="20885" y="8433"/>
                </a:cubicBezTo>
                <a:cubicBezTo>
                  <a:pt x="21551" y="8291"/>
                  <a:pt x="21420" y="8433"/>
                  <a:pt x="21539" y="7790"/>
                </a:cubicBezTo>
                <a:cubicBezTo>
                  <a:pt x="21551" y="7695"/>
                  <a:pt x="21551" y="7600"/>
                  <a:pt x="21551" y="7505"/>
                </a:cubicBezTo>
                <a:cubicBezTo>
                  <a:pt x="21539" y="7064"/>
                  <a:pt x="21575" y="6647"/>
                  <a:pt x="21968" y="6350"/>
                </a:cubicBezTo>
                <a:cubicBezTo>
                  <a:pt x="21968" y="6338"/>
                  <a:pt x="21956" y="6314"/>
                  <a:pt x="21944" y="6302"/>
                </a:cubicBezTo>
                <a:lnTo>
                  <a:pt x="21599" y="6302"/>
                </a:lnTo>
                <a:cubicBezTo>
                  <a:pt x="21430" y="6306"/>
                  <a:pt x="21260" y="6308"/>
                  <a:pt x="21092" y="6308"/>
                </a:cubicBezTo>
                <a:cubicBezTo>
                  <a:pt x="20714" y="6308"/>
                  <a:pt x="20338" y="6296"/>
                  <a:pt x="19968" y="6255"/>
                </a:cubicBezTo>
                <a:cubicBezTo>
                  <a:pt x="18468" y="6088"/>
                  <a:pt x="16979" y="5850"/>
                  <a:pt x="15503" y="5504"/>
                </a:cubicBezTo>
                <a:cubicBezTo>
                  <a:pt x="14479" y="5254"/>
                  <a:pt x="13443" y="5040"/>
                  <a:pt x="12443" y="4671"/>
                </a:cubicBezTo>
                <a:cubicBezTo>
                  <a:pt x="9752" y="3683"/>
                  <a:pt x="7180" y="2421"/>
                  <a:pt x="4585" y="1182"/>
                </a:cubicBezTo>
                <a:cubicBezTo>
                  <a:pt x="3692" y="754"/>
                  <a:pt x="2787" y="313"/>
                  <a:pt x="1799" y="87"/>
                </a:cubicBezTo>
                <a:cubicBezTo>
                  <a:pt x="1566" y="42"/>
                  <a:pt x="1333" y="0"/>
                  <a:pt x="1100" y="0"/>
                </a:cubicBezTo>
                <a:close/>
              </a:path>
            </a:pathLst>
          </a:custGeom>
          <a:solidFill>
            <a:srgbClr val="AA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37"/>
          <p:cNvSpPr/>
          <p:nvPr/>
        </p:nvSpPr>
        <p:spPr>
          <a:xfrm>
            <a:off x="4572025" y="1436800"/>
            <a:ext cx="591900" cy="5919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2" name="Google Shape;1792;p37"/>
          <p:cNvSpPr/>
          <p:nvPr/>
        </p:nvSpPr>
        <p:spPr>
          <a:xfrm>
            <a:off x="4572025" y="2199600"/>
            <a:ext cx="591900" cy="5919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3" name="Google Shape;1793;p37"/>
          <p:cNvSpPr/>
          <p:nvPr/>
        </p:nvSpPr>
        <p:spPr>
          <a:xfrm>
            <a:off x="4572025" y="2962400"/>
            <a:ext cx="591900" cy="5919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4" name="Google Shape;1794;p37"/>
          <p:cNvSpPr/>
          <p:nvPr/>
        </p:nvSpPr>
        <p:spPr>
          <a:xfrm>
            <a:off x="4572025" y="3725200"/>
            <a:ext cx="591900" cy="5919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5" name="Google Shape;1795;p37"/>
          <p:cNvSpPr txBox="1"/>
          <p:nvPr/>
        </p:nvSpPr>
        <p:spPr>
          <a:xfrm>
            <a:off x="5282325" y="1391225"/>
            <a:ext cx="30615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6" name="Google Shape;1796;p37"/>
          <p:cNvSpPr txBox="1"/>
          <p:nvPr/>
        </p:nvSpPr>
        <p:spPr>
          <a:xfrm>
            <a:off x="5282325" y="2154600"/>
            <a:ext cx="30615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composed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7" name="Google Shape;1797;p37"/>
          <p:cNvSpPr txBox="1"/>
          <p:nvPr/>
        </p:nvSpPr>
        <p:spPr>
          <a:xfrm>
            <a:off x="5282325" y="2917975"/>
            <a:ext cx="30615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8" name="Google Shape;1798;p37"/>
          <p:cNvSpPr txBox="1"/>
          <p:nvPr/>
        </p:nvSpPr>
        <p:spPr>
          <a:xfrm>
            <a:off x="5282325" y="3681350"/>
            <a:ext cx="30615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8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804" name="Google Shape;1804;p38"/>
          <p:cNvSpPr/>
          <p:nvPr/>
        </p:nvSpPr>
        <p:spPr>
          <a:xfrm>
            <a:off x="3772830" y="2318492"/>
            <a:ext cx="1582187" cy="1821684"/>
          </a:xfrm>
          <a:custGeom>
            <a:avLst/>
            <a:gdLst/>
            <a:ahLst/>
            <a:cxnLst/>
            <a:rect l="l" t="t" r="r" b="b"/>
            <a:pathLst>
              <a:path w="28242" h="32517" extrusionOk="0">
                <a:moveTo>
                  <a:pt x="14109" y="0"/>
                </a:moveTo>
                <a:cubicBezTo>
                  <a:pt x="6358" y="24"/>
                  <a:pt x="0" y="6382"/>
                  <a:pt x="12" y="14145"/>
                </a:cubicBezTo>
                <a:cubicBezTo>
                  <a:pt x="12" y="18693"/>
                  <a:pt x="2632" y="22241"/>
                  <a:pt x="5513" y="25337"/>
                </a:cubicBezTo>
                <a:cubicBezTo>
                  <a:pt x="7227" y="27170"/>
                  <a:pt x="8573" y="29182"/>
                  <a:pt x="8573" y="31647"/>
                </a:cubicBezTo>
                <a:lnTo>
                  <a:pt x="8573" y="32504"/>
                </a:lnTo>
                <a:cubicBezTo>
                  <a:pt x="8573" y="32516"/>
                  <a:pt x="8573" y="32516"/>
                  <a:pt x="8585" y="32516"/>
                </a:cubicBezTo>
                <a:lnTo>
                  <a:pt x="19670" y="32516"/>
                </a:lnTo>
                <a:cubicBezTo>
                  <a:pt x="19670" y="32516"/>
                  <a:pt x="19670" y="32516"/>
                  <a:pt x="19670" y="32504"/>
                </a:cubicBezTo>
                <a:lnTo>
                  <a:pt x="19670" y="31647"/>
                </a:lnTo>
                <a:cubicBezTo>
                  <a:pt x="19670" y="29182"/>
                  <a:pt x="21015" y="27170"/>
                  <a:pt x="22729" y="25337"/>
                </a:cubicBezTo>
                <a:cubicBezTo>
                  <a:pt x="25611" y="22241"/>
                  <a:pt x="28230" y="18693"/>
                  <a:pt x="28242" y="14145"/>
                </a:cubicBezTo>
                <a:cubicBezTo>
                  <a:pt x="28242" y="6382"/>
                  <a:pt x="21884" y="24"/>
                  <a:pt x="14145" y="0"/>
                </a:cubicBezTo>
                <a:close/>
              </a:path>
            </a:pathLst>
          </a:cu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5" name="Google Shape;1805;p38"/>
          <p:cNvGrpSpPr/>
          <p:nvPr/>
        </p:nvGrpSpPr>
        <p:grpSpPr>
          <a:xfrm>
            <a:off x="4279114" y="2026451"/>
            <a:ext cx="569693" cy="569693"/>
            <a:chOff x="4279114" y="1950251"/>
            <a:chExt cx="569693" cy="569693"/>
          </a:xfrm>
        </p:grpSpPr>
        <p:sp>
          <p:nvSpPr>
            <p:cNvPr id="1806" name="Google Shape;1806;p38"/>
            <p:cNvSpPr/>
            <p:nvPr/>
          </p:nvSpPr>
          <p:spPr>
            <a:xfrm>
              <a:off x="4279114" y="1950251"/>
              <a:ext cx="569693" cy="569693"/>
            </a:xfrm>
            <a:custGeom>
              <a:avLst/>
              <a:gdLst/>
              <a:ahLst/>
              <a:cxnLst/>
              <a:rect l="l" t="t" r="r" b="b"/>
              <a:pathLst>
                <a:path w="10169" h="10169" extrusionOk="0">
                  <a:moveTo>
                    <a:pt x="5084" y="1"/>
                  </a:moveTo>
                  <a:cubicBezTo>
                    <a:pt x="2274" y="1"/>
                    <a:pt x="0" y="2275"/>
                    <a:pt x="0" y="5085"/>
                  </a:cubicBezTo>
                  <a:cubicBezTo>
                    <a:pt x="0" y="7895"/>
                    <a:pt x="2274" y="10169"/>
                    <a:pt x="5084" y="10169"/>
                  </a:cubicBezTo>
                  <a:cubicBezTo>
                    <a:pt x="7894" y="10169"/>
                    <a:pt x="10168" y="7895"/>
                    <a:pt x="10168" y="5085"/>
                  </a:cubicBezTo>
                  <a:cubicBezTo>
                    <a:pt x="10168" y="2275"/>
                    <a:pt x="7894" y="1"/>
                    <a:pt x="5084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7" name="Google Shape;1807;p38"/>
            <p:cNvGrpSpPr/>
            <p:nvPr/>
          </p:nvGrpSpPr>
          <p:grpSpPr>
            <a:xfrm>
              <a:off x="4382376" y="2079798"/>
              <a:ext cx="363168" cy="310599"/>
              <a:chOff x="4441975" y="1510738"/>
              <a:chExt cx="253503" cy="216808"/>
            </a:xfrm>
          </p:grpSpPr>
          <p:sp>
            <p:nvSpPr>
              <p:cNvPr id="1808" name="Google Shape;1808;p38"/>
              <p:cNvSpPr/>
              <p:nvPr/>
            </p:nvSpPr>
            <p:spPr>
              <a:xfrm>
                <a:off x="4501304" y="1510738"/>
                <a:ext cx="194174" cy="176807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156" fill="none" extrusionOk="0">
                    <a:moveTo>
                      <a:pt x="2715" y="0"/>
                    </a:moveTo>
                    <a:lnTo>
                      <a:pt x="763" y="0"/>
                    </a:lnTo>
                    <a:cubicBezTo>
                      <a:pt x="346" y="0"/>
                      <a:pt x="1" y="345"/>
                      <a:pt x="1" y="762"/>
                    </a:cubicBezTo>
                    <a:lnTo>
                      <a:pt x="1" y="1881"/>
                    </a:lnTo>
                    <a:cubicBezTo>
                      <a:pt x="1" y="2298"/>
                      <a:pt x="346" y="2631"/>
                      <a:pt x="763" y="2631"/>
                    </a:cubicBezTo>
                    <a:lnTo>
                      <a:pt x="1810" y="2631"/>
                    </a:lnTo>
                    <a:lnTo>
                      <a:pt x="2418" y="3155"/>
                    </a:lnTo>
                    <a:lnTo>
                      <a:pt x="2418" y="2631"/>
                    </a:lnTo>
                    <a:lnTo>
                      <a:pt x="2715" y="2631"/>
                    </a:lnTo>
                    <a:cubicBezTo>
                      <a:pt x="3132" y="2631"/>
                      <a:pt x="3465" y="2298"/>
                      <a:pt x="3465" y="1881"/>
                    </a:cubicBezTo>
                    <a:lnTo>
                      <a:pt x="3465" y="762"/>
                    </a:lnTo>
                    <a:cubicBezTo>
                      <a:pt x="3465" y="345"/>
                      <a:pt x="3132" y="0"/>
                      <a:pt x="2715" y="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8"/>
              <p:cNvSpPr/>
              <p:nvPr/>
            </p:nvSpPr>
            <p:spPr>
              <a:xfrm>
                <a:off x="4441975" y="1551411"/>
                <a:ext cx="186779" cy="176135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3144" fill="none" extrusionOk="0">
                    <a:moveTo>
                      <a:pt x="2858" y="1905"/>
                    </a:moveTo>
                    <a:lnTo>
                      <a:pt x="1822" y="1905"/>
                    </a:lnTo>
                    <a:cubicBezTo>
                      <a:pt x="1405" y="1905"/>
                      <a:pt x="1060" y="1572"/>
                      <a:pt x="1060" y="1155"/>
                    </a:cubicBezTo>
                    <a:lnTo>
                      <a:pt x="1060" y="36"/>
                    </a:lnTo>
                    <a:cubicBezTo>
                      <a:pt x="1060" y="24"/>
                      <a:pt x="1072" y="12"/>
                      <a:pt x="1072" y="0"/>
                    </a:cubicBezTo>
                    <a:lnTo>
                      <a:pt x="762" y="0"/>
                    </a:lnTo>
                    <a:cubicBezTo>
                      <a:pt x="345" y="0"/>
                      <a:pt x="0" y="346"/>
                      <a:pt x="0" y="762"/>
                    </a:cubicBezTo>
                    <a:lnTo>
                      <a:pt x="0" y="1882"/>
                    </a:lnTo>
                    <a:cubicBezTo>
                      <a:pt x="0" y="2298"/>
                      <a:pt x="345" y="2632"/>
                      <a:pt x="762" y="2632"/>
                    </a:cubicBezTo>
                    <a:lnTo>
                      <a:pt x="1060" y="2632"/>
                    </a:lnTo>
                    <a:lnTo>
                      <a:pt x="1060" y="3144"/>
                    </a:lnTo>
                    <a:lnTo>
                      <a:pt x="1667" y="2632"/>
                    </a:lnTo>
                    <a:lnTo>
                      <a:pt x="2715" y="2632"/>
                    </a:lnTo>
                    <a:cubicBezTo>
                      <a:pt x="2965" y="2632"/>
                      <a:pt x="3191" y="2501"/>
                      <a:pt x="3334" y="231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8"/>
              <p:cNvSpPr/>
              <p:nvPr/>
            </p:nvSpPr>
            <p:spPr>
              <a:xfrm>
                <a:off x="4535310" y="1556061"/>
                <a:ext cx="12481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" fill="none" extrusionOk="0">
                    <a:moveTo>
                      <a:pt x="1" y="1"/>
                    </a:moveTo>
                    <a:lnTo>
                      <a:pt x="2227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8"/>
              <p:cNvSpPr/>
              <p:nvPr/>
            </p:nvSpPr>
            <p:spPr>
              <a:xfrm>
                <a:off x="4535310" y="1586762"/>
                <a:ext cx="12481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" fill="none" extrusionOk="0">
                    <a:moveTo>
                      <a:pt x="1" y="1"/>
                    </a:moveTo>
                    <a:lnTo>
                      <a:pt x="2227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8"/>
              <p:cNvSpPr/>
              <p:nvPr/>
            </p:nvSpPr>
            <p:spPr>
              <a:xfrm>
                <a:off x="4535310" y="1616790"/>
                <a:ext cx="12481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" fill="none" extrusionOk="0">
                    <a:moveTo>
                      <a:pt x="1" y="0"/>
                    </a:moveTo>
                    <a:lnTo>
                      <a:pt x="2227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8"/>
              <p:cNvSpPr/>
              <p:nvPr/>
            </p:nvSpPr>
            <p:spPr>
              <a:xfrm>
                <a:off x="4473292" y="1592756"/>
                <a:ext cx="28067" cy="56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" fill="none" extrusionOk="0">
                    <a:moveTo>
                      <a:pt x="1" y="1"/>
                    </a:moveTo>
                    <a:lnTo>
                      <a:pt x="501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8"/>
              <p:cNvSpPr/>
              <p:nvPr/>
            </p:nvSpPr>
            <p:spPr>
              <a:xfrm>
                <a:off x="4473292" y="1622785"/>
                <a:ext cx="28067" cy="56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" fill="none" extrusionOk="0">
                    <a:moveTo>
                      <a:pt x="1" y="0"/>
                    </a:moveTo>
                    <a:lnTo>
                      <a:pt x="501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8"/>
              <p:cNvSpPr/>
              <p:nvPr/>
            </p:nvSpPr>
            <p:spPr>
              <a:xfrm>
                <a:off x="4473292" y="1653485"/>
                <a:ext cx="50084" cy="56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" fill="none" extrusionOk="0">
                    <a:moveTo>
                      <a:pt x="1" y="0"/>
                    </a:moveTo>
                    <a:lnTo>
                      <a:pt x="894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6" name="Google Shape;1816;p38"/>
          <p:cNvGrpSpPr/>
          <p:nvPr/>
        </p:nvGrpSpPr>
        <p:grpSpPr>
          <a:xfrm>
            <a:off x="3584030" y="2428130"/>
            <a:ext cx="613054" cy="569861"/>
            <a:chOff x="3584030" y="2428130"/>
            <a:chExt cx="613054" cy="569861"/>
          </a:xfrm>
        </p:grpSpPr>
        <p:sp>
          <p:nvSpPr>
            <p:cNvPr id="1817" name="Google Shape;1817;p38"/>
            <p:cNvSpPr/>
            <p:nvPr/>
          </p:nvSpPr>
          <p:spPr>
            <a:xfrm>
              <a:off x="3584030" y="2428130"/>
              <a:ext cx="613054" cy="569861"/>
            </a:xfrm>
            <a:custGeom>
              <a:avLst/>
              <a:gdLst/>
              <a:ahLst/>
              <a:cxnLst/>
              <a:rect l="l" t="t" r="r" b="b"/>
              <a:pathLst>
                <a:path w="10943" h="10172" extrusionOk="0">
                  <a:moveTo>
                    <a:pt x="5465" y="0"/>
                  </a:moveTo>
                  <a:cubicBezTo>
                    <a:pt x="3023" y="0"/>
                    <a:pt x="861" y="1772"/>
                    <a:pt x="453" y="4258"/>
                  </a:cubicBezTo>
                  <a:cubicBezTo>
                    <a:pt x="1" y="7032"/>
                    <a:pt x="1882" y="9652"/>
                    <a:pt x="4644" y="10104"/>
                  </a:cubicBezTo>
                  <a:cubicBezTo>
                    <a:pt x="4922" y="10149"/>
                    <a:pt x="5198" y="10171"/>
                    <a:pt x="5470" y="10171"/>
                  </a:cubicBezTo>
                  <a:cubicBezTo>
                    <a:pt x="7921" y="10171"/>
                    <a:pt x="10083" y="8398"/>
                    <a:pt x="10490" y="5901"/>
                  </a:cubicBezTo>
                  <a:cubicBezTo>
                    <a:pt x="10943" y="3139"/>
                    <a:pt x="9062" y="520"/>
                    <a:pt x="6287" y="67"/>
                  </a:cubicBezTo>
                  <a:cubicBezTo>
                    <a:pt x="6011" y="22"/>
                    <a:pt x="5736" y="0"/>
                    <a:pt x="5465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8" name="Google Shape;1818;p38"/>
            <p:cNvGrpSpPr/>
            <p:nvPr/>
          </p:nvGrpSpPr>
          <p:grpSpPr>
            <a:xfrm>
              <a:off x="3727829" y="2551417"/>
              <a:ext cx="325458" cy="323287"/>
              <a:chOff x="3740897" y="1954275"/>
              <a:chExt cx="282859" cy="280899"/>
            </a:xfrm>
          </p:grpSpPr>
          <p:sp>
            <p:nvSpPr>
              <p:cNvPr id="1819" name="Google Shape;1819;p38"/>
              <p:cNvSpPr/>
              <p:nvPr/>
            </p:nvSpPr>
            <p:spPr>
              <a:xfrm>
                <a:off x="3823587" y="1954275"/>
                <a:ext cx="200168" cy="199496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3561" fill="none" extrusionOk="0">
                    <a:moveTo>
                      <a:pt x="2144" y="191"/>
                    </a:moveTo>
                    <a:cubicBezTo>
                      <a:pt x="3025" y="394"/>
                      <a:pt x="3573" y="1263"/>
                      <a:pt x="3370" y="2144"/>
                    </a:cubicBezTo>
                    <a:cubicBezTo>
                      <a:pt x="3168" y="3013"/>
                      <a:pt x="2299" y="3561"/>
                      <a:pt x="1418" y="3370"/>
                    </a:cubicBezTo>
                    <a:cubicBezTo>
                      <a:pt x="549" y="3168"/>
                      <a:pt x="1" y="2299"/>
                      <a:pt x="203" y="1418"/>
                    </a:cubicBezTo>
                    <a:cubicBezTo>
                      <a:pt x="394" y="549"/>
                      <a:pt x="1275" y="1"/>
                      <a:pt x="2144" y="19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8"/>
              <p:cNvSpPr/>
              <p:nvPr/>
            </p:nvSpPr>
            <p:spPr>
              <a:xfrm>
                <a:off x="3740897" y="2128395"/>
                <a:ext cx="106779" cy="106779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fill="none" extrusionOk="0">
                    <a:moveTo>
                      <a:pt x="262" y="1846"/>
                    </a:moveTo>
                    <a:lnTo>
                      <a:pt x="60" y="1643"/>
                    </a:lnTo>
                    <a:cubicBezTo>
                      <a:pt x="1" y="1584"/>
                      <a:pt x="1" y="1489"/>
                      <a:pt x="60" y="1429"/>
                    </a:cubicBezTo>
                    <a:lnTo>
                      <a:pt x="1441" y="60"/>
                    </a:lnTo>
                    <a:cubicBezTo>
                      <a:pt x="1501" y="0"/>
                      <a:pt x="1596" y="0"/>
                      <a:pt x="1644" y="60"/>
                    </a:cubicBezTo>
                    <a:lnTo>
                      <a:pt x="1846" y="262"/>
                    </a:lnTo>
                    <a:cubicBezTo>
                      <a:pt x="1906" y="322"/>
                      <a:pt x="1906" y="417"/>
                      <a:pt x="1846" y="465"/>
                    </a:cubicBezTo>
                    <a:lnTo>
                      <a:pt x="477" y="1846"/>
                    </a:lnTo>
                    <a:cubicBezTo>
                      <a:pt x="417" y="1905"/>
                      <a:pt x="322" y="1905"/>
                      <a:pt x="262" y="184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8"/>
              <p:cNvSpPr/>
              <p:nvPr/>
            </p:nvSpPr>
            <p:spPr>
              <a:xfrm>
                <a:off x="3838938" y="2117695"/>
                <a:ext cx="19440" cy="19440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47" fill="none" extrusionOk="0">
                    <a:moveTo>
                      <a:pt x="1" y="346"/>
                    </a:moveTo>
                    <a:lnTo>
                      <a:pt x="346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8"/>
              <p:cNvSpPr/>
              <p:nvPr/>
            </p:nvSpPr>
            <p:spPr>
              <a:xfrm>
                <a:off x="3922357" y="1995676"/>
                <a:ext cx="58039" cy="58039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036" fill="none" extrusionOk="0">
                    <a:moveTo>
                      <a:pt x="0" y="0"/>
                    </a:moveTo>
                    <a:cubicBezTo>
                      <a:pt x="572" y="0"/>
                      <a:pt x="1036" y="464"/>
                      <a:pt x="1036" y="1036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23" name="Google Shape;1823;p38"/>
          <p:cNvGrpSpPr/>
          <p:nvPr/>
        </p:nvGrpSpPr>
        <p:grpSpPr>
          <a:xfrm>
            <a:off x="4974141" y="2379165"/>
            <a:ext cx="569693" cy="569693"/>
            <a:chOff x="4974141" y="2379165"/>
            <a:chExt cx="569693" cy="569693"/>
          </a:xfrm>
        </p:grpSpPr>
        <p:sp>
          <p:nvSpPr>
            <p:cNvPr id="1824" name="Google Shape;1824;p38"/>
            <p:cNvSpPr/>
            <p:nvPr/>
          </p:nvSpPr>
          <p:spPr>
            <a:xfrm>
              <a:off x="4974141" y="2379165"/>
              <a:ext cx="569693" cy="569693"/>
            </a:xfrm>
            <a:custGeom>
              <a:avLst/>
              <a:gdLst/>
              <a:ahLst/>
              <a:cxnLst/>
              <a:rect l="l" t="t" r="r" b="b"/>
              <a:pathLst>
                <a:path w="10169" h="10169" extrusionOk="0">
                  <a:moveTo>
                    <a:pt x="5085" y="1"/>
                  </a:moveTo>
                  <a:cubicBezTo>
                    <a:pt x="2275" y="1"/>
                    <a:pt x="1" y="2275"/>
                    <a:pt x="1" y="5085"/>
                  </a:cubicBezTo>
                  <a:cubicBezTo>
                    <a:pt x="1" y="7894"/>
                    <a:pt x="2275" y="10169"/>
                    <a:pt x="5085" y="10169"/>
                  </a:cubicBezTo>
                  <a:cubicBezTo>
                    <a:pt x="7894" y="10169"/>
                    <a:pt x="10168" y="7894"/>
                    <a:pt x="10168" y="5085"/>
                  </a:cubicBezTo>
                  <a:cubicBezTo>
                    <a:pt x="10168" y="2275"/>
                    <a:pt x="7894" y="1"/>
                    <a:pt x="508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8"/>
            <p:cNvSpPr/>
            <p:nvPr/>
          </p:nvSpPr>
          <p:spPr>
            <a:xfrm>
              <a:off x="5096246" y="2497202"/>
              <a:ext cx="325484" cy="333619"/>
            </a:xfrm>
            <a:custGeom>
              <a:avLst/>
              <a:gdLst/>
              <a:ahLst/>
              <a:cxnLst/>
              <a:rect l="l" t="t" r="r" b="b"/>
              <a:pathLst>
                <a:path w="5193" h="5323" fill="none" extrusionOk="0">
                  <a:moveTo>
                    <a:pt x="4930" y="2656"/>
                  </a:moveTo>
                  <a:cubicBezTo>
                    <a:pt x="4930" y="2513"/>
                    <a:pt x="4906" y="2382"/>
                    <a:pt x="4883" y="2239"/>
                  </a:cubicBezTo>
                  <a:lnTo>
                    <a:pt x="5192" y="2049"/>
                  </a:lnTo>
                  <a:cubicBezTo>
                    <a:pt x="5156" y="1906"/>
                    <a:pt x="5109" y="1763"/>
                    <a:pt x="5049" y="1632"/>
                  </a:cubicBezTo>
                  <a:lnTo>
                    <a:pt x="4692" y="1656"/>
                  </a:lnTo>
                  <a:cubicBezTo>
                    <a:pt x="4573" y="1394"/>
                    <a:pt x="4406" y="1168"/>
                    <a:pt x="4204" y="977"/>
                  </a:cubicBezTo>
                  <a:lnTo>
                    <a:pt x="4335" y="644"/>
                  </a:lnTo>
                  <a:cubicBezTo>
                    <a:pt x="4216" y="548"/>
                    <a:pt x="4097" y="465"/>
                    <a:pt x="3978" y="382"/>
                  </a:cubicBezTo>
                  <a:lnTo>
                    <a:pt x="3704" y="608"/>
                  </a:lnTo>
                  <a:cubicBezTo>
                    <a:pt x="3454" y="477"/>
                    <a:pt x="3192" y="394"/>
                    <a:pt x="2906" y="358"/>
                  </a:cubicBezTo>
                  <a:lnTo>
                    <a:pt x="2823" y="13"/>
                  </a:lnTo>
                  <a:cubicBezTo>
                    <a:pt x="2739" y="1"/>
                    <a:pt x="2668" y="1"/>
                    <a:pt x="2597" y="1"/>
                  </a:cubicBezTo>
                  <a:cubicBezTo>
                    <a:pt x="2525" y="1"/>
                    <a:pt x="2442" y="1"/>
                    <a:pt x="2370" y="13"/>
                  </a:cubicBezTo>
                  <a:lnTo>
                    <a:pt x="2287" y="358"/>
                  </a:lnTo>
                  <a:cubicBezTo>
                    <a:pt x="2001" y="394"/>
                    <a:pt x="1727" y="477"/>
                    <a:pt x="1489" y="608"/>
                  </a:cubicBezTo>
                  <a:lnTo>
                    <a:pt x="1215" y="382"/>
                  </a:lnTo>
                  <a:cubicBezTo>
                    <a:pt x="1084" y="465"/>
                    <a:pt x="965" y="548"/>
                    <a:pt x="858" y="644"/>
                  </a:cubicBezTo>
                  <a:lnTo>
                    <a:pt x="989" y="977"/>
                  </a:lnTo>
                  <a:cubicBezTo>
                    <a:pt x="787" y="1168"/>
                    <a:pt x="620" y="1394"/>
                    <a:pt x="501" y="1656"/>
                  </a:cubicBezTo>
                  <a:lnTo>
                    <a:pt x="132" y="1632"/>
                  </a:lnTo>
                  <a:cubicBezTo>
                    <a:pt x="84" y="1763"/>
                    <a:pt x="37" y="1906"/>
                    <a:pt x="1" y="2049"/>
                  </a:cubicBezTo>
                  <a:lnTo>
                    <a:pt x="299" y="2239"/>
                  </a:lnTo>
                  <a:cubicBezTo>
                    <a:pt x="275" y="2382"/>
                    <a:pt x="263" y="2513"/>
                    <a:pt x="263" y="2656"/>
                  </a:cubicBezTo>
                  <a:cubicBezTo>
                    <a:pt x="263" y="2799"/>
                    <a:pt x="275" y="2942"/>
                    <a:pt x="299" y="3073"/>
                  </a:cubicBezTo>
                  <a:lnTo>
                    <a:pt x="1" y="3263"/>
                  </a:lnTo>
                  <a:cubicBezTo>
                    <a:pt x="37" y="3418"/>
                    <a:pt x="84" y="3549"/>
                    <a:pt x="132" y="3692"/>
                  </a:cubicBezTo>
                  <a:lnTo>
                    <a:pt x="501" y="3668"/>
                  </a:lnTo>
                  <a:cubicBezTo>
                    <a:pt x="620" y="3918"/>
                    <a:pt x="787" y="4156"/>
                    <a:pt x="989" y="4347"/>
                  </a:cubicBezTo>
                  <a:lnTo>
                    <a:pt x="858" y="4668"/>
                  </a:lnTo>
                  <a:cubicBezTo>
                    <a:pt x="965" y="4775"/>
                    <a:pt x="1084" y="4859"/>
                    <a:pt x="1215" y="4930"/>
                  </a:cubicBezTo>
                  <a:lnTo>
                    <a:pt x="1489" y="4704"/>
                  </a:lnTo>
                  <a:cubicBezTo>
                    <a:pt x="1727" y="4835"/>
                    <a:pt x="2001" y="4930"/>
                    <a:pt x="2287" y="4966"/>
                  </a:cubicBezTo>
                  <a:lnTo>
                    <a:pt x="2370" y="5311"/>
                  </a:lnTo>
                  <a:cubicBezTo>
                    <a:pt x="2442" y="5311"/>
                    <a:pt x="2525" y="5323"/>
                    <a:pt x="2597" y="5323"/>
                  </a:cubicBezTo>
                  <a:cubicBezTo>
                    <a:pt x="2668" y="5323"/>
                    <a:pt x="2739" y="5311"/>
                    <a:pt x="2823" y="5311"/>
                  </a:cubicBezTo>
                  <a:lnTo>
                    <a:pt x="2906" y="4966"/>
                  </a:lnTo>
                  <a:cubicBezTo>
                    <a:pt x="3192" y="4930"/>
                    <a:pt x="3466" y="4835"/>
                    <a:pt x="3704" y="4704"/>
                  </a:cubicBezTo>
                  <a:lnTo>
                    <a:pt x="3978" y="4930"/>
                  </a:lnTo>
                  <a:cubicBezTo>
                    <a:pt x="4097" y="4859"/>
                    <a:pt x="4216" y="4763"/>
                    <a:pt x="4335" y="4668"/>
                  </a:cubicBezTo>
                  <a:lnTo>
                    <a:pt x="4204" y="4347"/>
                  </a:lnTo>
                  <a:cubicBezTo>
                    <a:pt x="4406" y="4156"/>
                    <a:pt x="4573" y="3918"/>
                    <a:pt x="4692" y="3668"/>
                  </a:cubicBezTo>
                  <a:lnTo>
                    <a:pt x="5049" y="3692"/>
                  </a:lnTo>
                  <a:cubicBezTo>
                    <a:pt x="5109" y="3561"/>
                    <a:pt x="5156" y="3418"/>
                    <a:pt x="5192" y="3263"/>
                  </a:cubicBezTo>
                  <a:lnTo>
                    <a:pt x="4883" y="3073"/>
                  </a:lnTo>
                  <a:cubicBezTo>
                    <a:pt x="4906" y="2942"/>
                    <a:pt x="4930" y="2799"/>
                    <a:pt x="4930" y="2656"/>
                  </a:cubicBezTo>
                  <a:close/>
                  <a:moveTo>
                    <a:pt x="2597" y="4263"/>
                  </a:moveTo>
                  <a:cubicBezTo>
                    <a:pt x="1704" y="4263"/>
                    <a:pt x="989" y="3549"/>
                    <a:pt x="989" y="2656"/>
                  </a:cubicBezTo>
                  <a:cubicBezTo>
                    <a:pt x="989" y="1775"/>
                    <a:pt x="1704" y="1049"/>
                    <a:pt x="2597" y="1049"/>
                  </a:cubicBezTo>
                  <a:cubicBezTo>
                    <a:pt x="3478" y="1049"/>
                    <a:pt x="4204" y="1775"/>
                    <a:pt x="4204" y="2656"/>
                  </a:cubicBezTo>
                  <a:cubicBezTo>
                    <a:pt x="4204" y="3549"/>
                    <a:pt x="3478" y="4263"/>
                    <a:pt x="2597" y="426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38"/>
          <p:cNvGrpSpPr/>
          <p:nvPr/>
        </p:nvGrpSpPr>
        <p:grpSpPr>
          <a:xfrm>
            <a:off x="4987475" y="3180299"/>
            <a:ext cx="569693" cy="569637"/>
            <a:chOff x="4987475" y="3180299"/>
            <a:chExt cx="569693" cy="569637"/>
          </a:xfrm>
        </p:grpSpPr>
        <p:sp>
          <p:nvSpPr>
            <p:cNvPr id="1827" name="Google Shape;1827;p38"/>
            <p:cNvSpPr/>
            <p:nvPr/>
          </p:nvSpPr>
          <p:spPr>
            <a:xfrm>
              <a:off x="4987475" y="3180299"/>
              <a:ext cx="569693" cy="569637"/>
            </a:xfrm>
            <a:custGeom>
              <a:avLst/>
              <a:gdLst/>
              <a:ahLst/>
              <a:cxnLst/>
              <a:rect l="l" t="t" r="r" b="b"/>
              <a:pathLst>
                <a:path w="10169" h="10168" extrusionOk="0">
                  <a:moveTo>
                    <a:pt x="5085" y="0"/>
                  </a:moveTo>
                  <a:cubicBezTo>
                    <a:pt x="2275" y="0"/>
                    <a:pt x="1" y="2274"/>
                    <a:pt x="1" y="5084"/>
                  </a:cubicBezTo>
                  <a:cubicBezTo>
                    <a:pt x="1" y="7894"/>
                    <a:pt x="2275" y="10168"/>
                    <a:pt x="5085" y="10168"/>
                  </a:cubicBezTo>
                  <a:cubicBezTo>
                    <a:pt x="7895" y="10168"/>
                    <a:pt x="10169" y="7894"/>
                    <a:pt x="10169" y="5084"/>
                  </a:cubicBezTo>
                  <a:cubicBezTo>
                    <a:pt x="10169" y="2274"/>
                    <a:pt x="7895" y="0"/>
                    <a:pt x="5085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8" name="Google Shape;1828;p38"/>
            <p:cNvGrpSpPr/>
            <p:nvPr/>
          </p:nvGrpSpPr>
          <p:grpSpPr>
            <a:xfrm>
              <a:off x="5145572" y="3298295"/>
              <a:ext cx="253499" cy="333640"/>
              <a:chOff x="5166359" y="2694007"/>
              <a:chExt cx="221513" cy="291541"/>
            </a:xfrm>
          </p:grpSpPr>
          <p:sp>
            <p:nvSpPr>
              <p:cNvPr id="1829" name="Google Shape;1829;p38"/>
              <p:cNvSpPr/>
              <p:nvPr/>
            </p:nvSpPr>
            <p:spPr>
              <a:xfrm>
                <a:off x="5166359" y="2694007"/>
                <a:ext cx="221513" cy="291541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5204" fill="none" extrusionOk="0">
                    <a:moveTo>
                      <a:pt x="3953" y="5204"/>
                    </a:moveTo>
                    <a:lnTo>
                      <a:pt x="0" y="5204"/>
                    </a:lnTo>
                    <a:lnTo>
                      <a:pt x="0" y="882"/>
                    </a:lnTo>
                    <a:lnTo>
                      <a:pt x="846" y="1"/>
                    </a:lnTo>
                    <a:lnTo>
                      <a:pt x="3953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8"/>
              <p:cNvSpPr/>
              <p:nvPr/>
            </p:nvSpPr>
            <p:spPr>
              <a:xfrm>
                <a:off x="5219021" y="2781403"/>
                <a:ext cx="116807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" fill="none" extrusionOk="0">
                    <a:moveTo>
                      <a:pt x="1" y="1"/>
                    </a:moveTo>
                    <a:lnTo>
                      <a:pt x="2084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8"/>
              <p:cNvSpPr/>
              <p:nvPr/>
            </p:nvSpPr>
            <p:spPr>
              <a:xfrm>
                <a:off x="5219021" y="2841460"/>
                <a:ext cx="116807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" fill="none" extrusionOk="0">
                    <a:moveTo>
                      <a:pt x="1" y="0"/>
                    </a:moveTo>
                    <a:lnTo>
                      <a:pt x="2084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8"/>
              <p:cNvSpPr/>
              <p:nvPr/>
            </p:nvSpPr>
            <p:spPr>
              <a:xfrm>
                <a:off x="5219021" y="2901461"/>
                <a:ext cx="116807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" fill="none" extrusionOk="0">
                    <a:moveTo>
                      <a:pt x="1" y="1"/>
                    </a:moveTo>
                    <a:lnTo>
                      <a:pt x="2084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8"/>
              <p:cNvSpPr/>
              <p:nvPr/>
            </p:nvSpPr>
            <p:spPr>
              <a:xfrm>
                <a:off x="5166359" y="2694007"/>
                <a:ext cx="47395" cy="50084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94" fill="none" extrusionOk="0">
                    <a:moveTo>
                      <a:pt x="822" y="894"/>
                    </a:moveTo>
                    <a:lnTo>
                      <a:pt x="846" y="1"/>
                    </a:lnTo>
                    <a:lnTo>
                      <a:pt x="0" y="88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4" name="Google Shape;1834;p38"/>
          <p:cNvGrpSpPr/>
          <p:nvPr/>
        </p:nvGrpSpPr>
        <p:grpSpPr>
          <a:xfrm>
            <a:off x="3577364" y="3196938"/>
            <a:ext cx="569693" cy="569021"/>
            <a:chOff x="3577364" y="3196938"/>
            <a:chExt cx="569693" cy="569021"/>
          </a:xfrm>
        </p:grpSpPr>
        <p:sp>
          <p:nvSpPr>
            <p:cNvPr id="1835" name="Google Shape;1835;p38"/>
            <p:cNvSpPr/>
            <p:nvPr/>
          </p:nvSpPr>
          <p:spPr>
            <a:xfrm>
              <a:off x="3577364" y="3196938"/>
              <a:ext cx="569693" cy="569021"/>
            </a:xfrm>
            <a:custGeom>
              <a:avLst/>
              <a:gdLst/>
              <a:ahLst/>
              <a:cxnLst/>
              <a:rect l="l" t="t" r="r" b="b"/>
              <a:pathLst>
                <a:path w="10169" h="10157" extrusionOk="0">
                  <a:moveTo>
                    <a:pt x="5085" y="1"/>
                  </a:moveTo>
                  <a:cubicBezTo>
                    <a:pt x="2275" y="1"/>
                    <a:pt x="1" y="2275"/>
                    <a:pt x="1" y="5085"/>
                  </a:cubicBezTo>
                  <a:cubicBezTo>
                    <a:pt x="1" y="7883"/>
                    <a:pt x="2275" y="10157"/>
                    <a:pt x="5085" y="10157"/>
                  </a:cubicBezTo>
                  <a:cubicBezTo>
                    <a:pt x="7883" y="10157"/>
                    <a:pt x="10169" y="7883"/>
                    <a:pt x="10169" y="5085"/>
                  </a:cubicBezTo>
                  <a:cubicBezTo>
                    <a:pt x="10169" y="2275"/>
                    <a:pt x="7883" y="1"/>
                    <a:pt x="5085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6" name="Google Shape;1836;p38"/>
            <p:cNvGrpSpPr/>
            <p:nvPr/>
          </p:nvGrpSpPr>
          <p:grpSpPr>
            <a:xfrm>
              <a:off x="3707352" y="3326150"/>
              <a:ext cx="309716" cy="310598"/>
              <a:chOff x="3747564" y="2744035"/>
              <a:chExt cx="242858" cy="243530"/>
            </a:xfrm>
          </p:grpSpPr>
          <p:sp>
            <p:nvSpPr>
              <p:cNvPr id="1837" name="Google Shape;1837;p38"/>
              <p:cNvSpPr/>
              <p:nvPr/>
            </p:nvSpPr>
            <p:spPr>
              <a:xfrm>
                <a:off x="3747564" y="2744035"/>
                <a:ext cx="242858" cy="243530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4347" fill="none" extrusionOk="0">
                    <a:moveTo>
                      <a:pt x="2168" y="4347"/>
                    </a:moveTo>
                    <a:cubicBezTo>
                      <a:pt x="977" y="4347"/>
                      <a:pt x="1" y="3370"/>
                      <a:pt x="1" y="2168"/>
                    </a:cubicBezTo>
                    <a:cubicBezTo>
                      <a:pt x="1" y="977"/>
                      <a:pt x="977" y="1"/>
                      <a:pt x="2168" y="1"/>
                    </a:cubicBezTo>
                    <a:cubicBezTo>
                      <a:pt x="3370" y="1"/>
                      <a:pt x="4334" y="977"/>
                      <a:pt x="4334" y="2168"/>
                    </a:cubicBezTo>
                    <a:cubicBezTo>
                      <a:pt x="4334" y="3370"/>
                      <a:pt x="3370" y="4347"/>
                      <a:pt x="2168" y="434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8"/>
              <p:cNvSpPr/>
              <p:nvPr/>
            </p:nvSpPr>
            <p:spPr>
              <a:xfrm>
                <a:off x="3868966" y="2788742"/>
                <a:ext cx="44762" cy="123474"/>
              </a:xfrm>
              <a:custGeom>
                <a:avLst/>
                <a:gdLst/>
                <a:ahLst/>
                <a:cxnLst/>
                <a:rect l="l" t="t" r="r" b="b"/>
                <a:pathLst>
                  <a:path w="799" h="2204" fill="none" extrusionOk="0">
                    <a:moveTo>
                      <a:pt x="1" y="1"/>
                    </a:moveTo>
                    <a:lnTo>
                      <a:pt x="1" y="1382"/>
                    </a:lnTo>
                    <a:lnTo>
                      <a:pt x="798" y="2203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39" name="Google Shape;1839;p38"/>
          <p:cNvSpPr/>
          <p:nvPr/>
        </p:nvSpPr>
        <p:spPr>
          <a:xfrm>
            <a:off x="4229085" y="4131294"/>
            <a:ext cx="669749" cy="603306"/>
          </a:xfrm>
          <a:custGeom>
            <a:avLst/>
            <a:gdLst/>
            <a:ahLst/>
            <a:cxnLst/>
            <a:rect l="l" t="t" r="r" b="b"/>
            <a:pathLst>
              <a:path w="11955" h="10769" extrusionOk="0">
                <a:moveTo>
                  <a:pt x="5974" y="0"/>
                </a:moveTo>
                <a:cubicBezTo>
                  <a:pt x="3609" y="0"/>
                  <a:pt x="1441" y="1565"/>
                  <a:pt x="786" y="3956"/>
                </a:cubicBezTo>
                <a:cubicBezTo>
                  <a:pt x="0" y="6826"/>
                  <a:pt x="1691" y="9790"/>
                  <a:pt x="4560" y="10576"/>
                </a:cubicBezTo>
                <a:cubicBezTo>
                  <a:pt x="5036" y="10706"/>
                  <a:pt x="5514" y="10769"/>
                  <a:pt x="5985" y="10769"/>
                </a:cubicBezTo>
                <a:cubicBezTo>
                  <a:pt x="8350" y="10769"/>
                  <a:pt x="10513" y="9195"/>
                  <a:pt x="11168" y="6802"/>
                </a:cubicBezTo>
                <a:cubicBezTo>
                  <a:pt x="11954" y="3932"/>
                  <a:pt x="10275" y="968"/>
                  <a:pt x="7406" y="194"/>
                </a:cubicBezTo>
                <a:cubicBezTo>
                  <a:pt x="6928" y="63"/>
                  <a:pt x="6447" y="0"/>
                  <a:pt x="5974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38"/>
          <p:cNvSpPr/>
          <p:nvPr/>
        </p:nvSpPr>
        <p:spPr>
          <a:xfrm>
            <a:off x="4191045" y="4110118"/>
            <a:ext cx="745772" cy="110084"/>
          </a:xfrm>
          <a:custGeom>
            <a:avLst/>
            <a:gdLst/>
            <a:ahLst/>
            <a:cxnLst/>
            <a:rect l="l" t="t" r="r" b="b"/>
            <a:pathLst>
              <a:path w="13312" h="1965" extrusionOk="0">
                <a:moveTo>
                  <a:pt x="989" y="0"/>
                </a:moveTo>
                <a:cubicBezTo>
                  <a:pt x="441" y="0"/>
                  <a:pt x="1" y="441"/>
                  <a:pt x="1" y="989"/>
                </a:cubicBezTo>
                <a:cubicBezTo>
                  <a:pt x="1" y="1524"/>
                  <a:pt x="441" y="1965"/>
                  <a:pt x="989" y="1965"/>
                </a:cubicBezTo>
                <a:lnTo>
                  <a:pt x="12335" y="1965"/>
                </a:lnTo>
                <a:cubicBezTo>
                  <a:pt x="12871" y="1965"/>
                  <a:pt x="13312" y="1524"/>
                  <a:pt x="13312" y="989"/>
                </a:cubicBezTo>
                <a:cubicBezTo>
                  <a:pt x="13312" y="441"/>
                  <a:pt x="12871" y="0"/>
                  <a:pt x="1233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38"/>
          <p:cNvSpPr/>
          <p:nvPr/>
        </p:nvSpPr>
        <p:spPr>
          <a:xfrm>
            <a:off x="4191045" y="4238859"/>
            <a:ext cx="745772" cy="110084"/>
          </a:xfrm>
          <a:custGeom>
            <a:avLst/>
            <a:gdLst/>
            <a:ahLst/>
            <a:cxnLst/>
            <a:rect l="l" t="t" r="r" b="b"/>
            <a:pathLst>
              <a:path w="13312" h="1965" extrusionOk="0">
                <a:moveTo>
                  <a:pt x="989" y="0"/>
                </a:moveTo>
                <a:cubicBezTo>
                  <a:pt x="441" y="0"/>
                  <a:pt x="1" y="441"/>
                  <a:pt x="1" y="988"/>
                </a:cubicBezTo>
                <a:cubicBezTo>
                  <a:pt x="1" y="1524"/>
                  <a:pt x="441" y="1965"/>
                  <a:pt x="989" y="1965"/>
                </a:cubicBezTo>
                <a:lnTo>
                  <a:pt x="12335" y="1965"/>
                </a:lnTo>
                <a:cubicBezTo>
                  <a:pt x="12871" y="1965"/>
                  <a:pt x="13312" y="1524"/>
                  <a:pt x="13312" y="988"/>
                </a:cubicBezTo>
                <a:cubicBezTo>
                  <a:pt x="13312" y="441"/>
                  <a:pt x="12871" y="0"/>
                  <a:pt x="1233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38"/>
          <p:cNvSpPr/>
          <p:nvPr/>
        </p:nvSpPr>
        <p:spPr>
          <a:xfrm>
            <a:off x="4191045" y="4367601"/>
            <a:ext cx="745772" cy="110084"/>
          </a:xfrm>
          <a:custGeom>
            <a:avLst/>
            <a:gdLst/>
            <a:ahLst/>
            <a:cxnLst/>
            <a:rect l="l" t="t" r="r" b="b"/>
            <a:pathLst>
              <a:path w="13312" h="1965" extrusionOk="0">
                <a:moveTo>
                  <a:pt x="989" y="0"/>
                </a:moveTo>
                <a:cubicBezTo>
                  <a:pt x="441" y="0"/>
                  <a:pt x="1" y="441"/>
                  <a:pt x="1" y="988"/>
                </a:cubicBezTo>
                <a:cubicBezTo>
                  <a:pt x="1" y="1524"/>
                  <a:pt x="441" y="1965"/>
                  <a:pt x="989" y="1965"/>
                </a:cubicBezTo>
                <a:lnTo>
                  <a:pt x="12335" y="1965"/>
                </a:lnTo>
                <a:cubicBezTo>
                  <a:pt x="12871" y="1965"/>
                  <a:pt x="13312" y="1524"/>
                  <a:pt x="13312" y="988"/>
                </a:cubicBezTo>
                <a:cubicBezTo>
                  <a:pt x="13312" y="441"/>
                  <a:pt x="12871" y="0"/>
                  <a:pt x="1233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38"/>
          <p:cNvSpPr txBox="1"/>
          <p:nvPr/>
        </p:nvSpPr>
        <p:spPr>
          <a:xfrm>
            <a:off x="457200" y="2438425"/>
            <a:ext cx="26979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4" name="Google Shape;1844;p38"/>
          <p:cNvSpPr txBox="1"/>
          <p:nvPr/>
        </p:nvSpPr>
        <p:spPr>
          <a:xfrm>
            <a:off x="5979425" y="3196575"/>
            <a:ext cx="26778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5" name="Google Shape;1845;p38"/>
          <p:cNvSpPr txBox="1"/>
          <p:nvPr/>
        </p:nvSpPr>
        <p:spPr>
          <a:xfrm>
            <a:off x="5979425" y="2438425"/>
            <a:ext cx="26778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6" name="Google Shape;1846;p38"/>
          <p:cNvSpPr txBox="1"/>
          <p:nvPr/>
        </p:nvSpPr>
        <p:spPr>
          <a:xfrm>
            <a:off x="457200" y="3196575"/>
            <a:ext cx="26979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7" name="Google Shape;1847;p38"/>
          <p:cNvSpPr txBox="1"/>
          <p:nvPr/>
        </p:nvSpPr>
        <p:spPr>
          <a:xfrm>
            <a:off x="2965750" y="1290113"/>
            <a:ext cx="32124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39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853" name="Google Shape;1853;p39"/>
          <p:cNvGrpSpPr/>
          <p:nvPr/>
        </p:nvGrpSpPr>
        <p:grpSpPr>
          <a:xfrm>
            <a:off x="3874575" y="1445748"/>
            <a:ext cx="1442838" cy="3288850"/>
            <a:chOff x="3874575" y="1445748"/>
            <a:chExt cx="1442838" cy="3288850"/>
          </a:xfrm>
        </p:grpSpPr>
        <p:sp>
          <p:nvSpPr>
            <p:cNvPr id="1854" name="Google Shape;1854;p39"/>
            <p:cNvSpPr/>
            <p:nvPr/>
          </p:nvSpPr>
          <p:spPr>
            <a:xfrm>
              <a:off x="4021219" y="3878849"/>
              <a:ext cx="1149558" cy="259469"/>
            </a:xfrm>
            <a:custGeom>
              <a:avLst/>
              <a:gdLst/>
              <a:ahLst/>
              <a:cxnLst/>
              <a:rect l="l" t="t" r="r" b="b"/>
              <a:pathLst>
                <a:path w="29123" h="6573" extrusionOk="0">
                  <a:moveTo>
                    <a:pt x="0" y="1"/>
                  </a:moveTo>
                  <a:lnTo>
                    <a:pt x="7132" y="6573"/>
                  </a:lnTo>
                  <a:lnTo>
                    <a:pt x="22277" y="6573"/>
                  </a:lnTo>
                  <a:lnTo>
                    <a:pt x="29123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3953522" y="3766074"/>
              <a:ext cx="1284948" cy="164650"/>
            </a:xfrm>
            <a:custGeom>
              <a:avLst/>
              <a:gdLst/>
              <a:ahLst/>
              <a:cxnLst/>
              <a:rect l="l" t="t" r="r" b="b"/>
              <a:pathLst>
                <a:path w="32553" h="4171" extrusionOk="0">
                  <a:moveTo>
                    <a:pt x="1" y="0"/>
                  </a:moveTo>
                  <a:lnTo>
                    <a:pt x="1715" y="2858"/>
                  </a:lnTo>
                  <a:cubicBezTo>
                    <a:pt x="6567" y="3733"/>
                    <a:pt x="11422" y="4170"/>
                    <a:pt x="16277" y="4170"/>
                  </a:cubicBezTo>
                  <a:cubicBezTo>
                    <a:pt x="21131" y="4170"/>
                    <a:pt x="25986" y="3733"/>
                    <a:pt x="30838" y="2858"/>
                  </a:cubicBezTo>
                  <a:lnTo>
                    <a:pt x="32552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4285811" y="4205965"/>
              <a:ext cx="620389" cy="120951"/>
            </a:xfrm>
            <a:custGeom>
              <a:avLst/>
              <a:gdLst/>
              <a:ahLst/>
              <a:cxnLst/>
              <a:rect l="l" t="t" r="r" b="b"/>
              <a:pathLst>
                <a:path w="15717" h="3064" extrusionOk="0">
                  <a:moveTo>
                    <a:pt x="0" y="0"/>
                  </a:moveTo>
                  <a:lnTo>
                    <a:pt x="0" y="2001"/>
                  </a:lnTo>
                  <a:cubicBezTo>
                    <a:pt x="2810" y="2709"/>
                    <a:pt x="5525" y="3063"/>
                    <a:pt x="8144" y="3063"/>
                  </a:cubicBezTo>
                  <a:cubicBezTo>
                    <a:pt x="10764" y="3063"/>
                    <a:pt x="13288" y="2709"/>
                    <a:pt x="15717" y="2001"/>
                  </a:cubicBezTo>
                  <a:lnTo>
                    <a:pt x="15717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4257627" y="4110084"/>
              <a:ext cx="676795" cy="124109"/>
            </a:xfrm>
            <a:custGeom>
              <a:avLst/>
              <a:gdLst/>
              <a:ahLst/>
              <a:cxnLst/>
              <a:rect l="l" t="t" r="r" b="b"/>
              <a:pathLst>
                <a:path w="17146" h="3144" extrusionOk="0">
                  <a:moveTo>
                    <a:pt x="1572" y="0"/>
                  </a:moveTo>
                  <a:cubicBezTo>
                    <a:pt x="703" y="0"/>
                    <a:pt x="0" y="703"/>
                    <a:pt x="0" y="1572"/>
                  </a:cubicBezTo>
                  <a:cubicBezTo>
                    <a:pt x="0" y="2441"/>
                    <a:pt x="703" y="3144"/>
                    <a:pt x="1572" y="3144"/>
                  </a:cubicBezTo>
                  <a:lnTo>
                    <a:pt x="15573" y="3144"/>
                  </a:lnTo>
                  <a:cubicBezTo>
                    <a:pt x="16431" y="3144"/>
                    <a:pt x="17145" y="2441"/>
                    <a:pt x="17133" y="1572"/>
                  </a:cubicBezTo>
                  <a:cubicBezTo>
                    <a:pt x="17133" y="703"/>
                    <a:pt x="16431" y="0"/>
                    <a:pt x="15573" y="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4266074" y="4281162"/>
              <a:ext cx="659862" cy="82266"/>
            </a:xfrm>
            <a:custGeom>
              <a:avLst/>
              <a:gdLst/>
              <a:ahLst/>
              <a:cxnLst/>
              <a:rect l="l" t="t" r="r" b="b"/>
              <a:pathLst>
                <a:path w="16717" h="2084" extrusionOk="0">
                  <a:moveTo>
                    <a:pt x="1036" y="0"/>
                  </a:moveTo>
                  <a:cubicBezTo>
                    <a:pt x="465" y="0"/>
                    <a:pt x="0" y="465"/>
                    <a:pt x="0" y="1036"/>
                  </a:cubicBezTo>
                  <a:cubicBezTo>
                    <a:pt x="0" y="1620"/>
                    <a:pt x="465" y="2084"/>
                    <a:pt x="1036" y="2084"/>
                  </a:cubicBezTo>
                  <a:lnTo>
                    <a:pt x="15669" y="2084"/>
                  </a:lnTo>
                  <a:cubicBezTo>
                    <a:pt x="16252" y="2084"/>
                    <a:pt x="16717" y="1620"/>
                    <a:pt x="16717" y="1036"/>
                  </a:cubicBezTo>
                  <a:cubicBezTo>
                    <a:pt x="16717" y="465"/>
                    <a:pt x="16252" y="0"/>
                    <a:pt x="15669" y="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4446074" y="4610133"/>
              <a:ext cx="299873" cy="124465"/>
            </a:xfrm>
            <a:custGeom>
              <a:avLst/>
              <a:gdLst/>
              <a:ahLst/>
              <a:cxnLst/>
              <a:rect l="l" t="t" r="r" b="b"/>
              <a:pathLst>
                <a:path w="7597" h="3153" extrusionOk="0">
                  <a:moveTo>
                    <a:pt x="1" y="1"/>
                  </a:moveTo>
                  <a:lnTo>
                    <a:pt x="858" y="2644"/>
                  </a:lnTo>
                  <a:cubicBezTo>
                    <a:pt x="1995" y="2983"/>
                    <a:pt x="3051" y="3153"/>
                    <a:pt x="4031" y="3153"/>
                  </a:cubicBezTo>
                  <a:cubicBezTo>
                    <a:pt x="5010" y="3153"/>
                    <a:pt x="5912" y="2983"/>
                    <a:pt x="6739" y="2644"/>
                  </a:cubicBezTo>
                  <a:lnTo>
                    <a:pt x="7597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4277364" y="4363385"/>
              <a:ext cx="637323" cy="82305"/>
            </a:xfrm>
            <a:custGeom>
              <a:avLst/>
              <a:gdLst/>
              <a:ahLst/>
              <a:cxnLst/>
              <a:rect l="l" t="t" r="r" b="b"/>
              <a:pathLst>
                <a:path w="16146" h="2085" extrusionOk="0">
                  <a:moveTo>
                    <a:pt x="1048" y="1"/>
                  </a:moveTo>
                  <a:cubicBezTo>
                    <a:pt x="476" y="1"/>
                    <a:pt x="0" y="465"/>
                    <a:pt x="0" y="1037"/>
                  </a:cubicBezTo>
                  <a:cubicBezTo>
                    <a:pt x="0" y="1620"/>
                    <a:pt x="476" y="2084"/>
                    <a:pt x="1048" y="2084"/>
                  </a:cubicBezTo>
                  <a:lnTo>
                    <a:pt x="15097" y="2084"/>
                  </a:lnTo>
                  <a:cubicBezTo>
                    <a:pt x="15669" y="2084"/>
                    <a:pt x="16145" y="1620"/>
                    <a:pt x="16145" y="1037"/>
                  </a:cubicBezTo>
                  <a:cubicBezTo>
                    <a:pt x="16145" y="465"/>
                    <a:pt x="15669" y="1"/>
                    <a:pt x="15097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4295679" y="4445648"/>
              <a:ext cx="600653" cy="82305"/>
            </a:xfrm>
            <a:custGeom>
              <a:avLst/>
              <a:gdLst/>
              <a:ahLst/>
              <a:cxnLst/>
              <a:rect l="l" t="t" r="r" b="b"/>
              <a:pathLst>
                <a:path w="15217" h="2085" extrusionOk="0">
                  <a:moveTo>
                    <a:pt x="501" y="0"/>
                  </a:moveTo>
                  <a:cubicBezTo>
                    <a:pt x="227" y="0"/>
                    <a:pt x="1" y="215"/>
                    <a:pt x="1" y="489"/>
                  </a:cubicBezTo>
                  <a:lnTo>
                    <a:pt x="1" y="1584"/>
                  </a:lnTo>
                  <a:cubicBezTo>
                    <a:pt x="1" y="1858"/>
                    <a:pt x="227" y="2084"/>
                    <a:pt x="501" y="2084"/>
                  </a:cubicBezTo>
                  <a:lnTo>
                    <a:pt x="14717" y="2084"/>
                  </a:lnTo>
                  <a:cubicBezTo>
                    <a:pt x="14990" y="2084"/>
                    <a:pt x="15217" y="1858"/>
                    <a:pt x="15217" y="1584"/>
                  </a:cubicBezTo>
                  <a:lnTo>
                    <a:pt x="15217" y="489"/>
                  </a:lnTo>
                  <a:cubicBezTo>
                    <a:pt x="15217" y="215"/>
                    <a:pt x="14990" y="0"/>
                    <a:pt x="14717" y="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4328561" y="4527910"/>
              <a:ext cx="534892" cy="82266"/>
            </a:xfrm>
            <a:custGeom>
              <a:avLst/>
              <a:gdLst/>
              <a:ahLst/>
              <a:cxnLst/>
              <a:rect l="l" t="t" r="r" b="b"/>
              <a:pathLst>
                <a:path w="13551" h="2084" extrusionOk="0">
                  <a:moveTo>
                    <a:pt x="477" y="0"/>
                  </a:moveTo>
                  <a:cubicBezTo>
                    <a:pt x="215" y="0"/>
                    <a:pt x="1" y="214"/>
                    <a:pt x="1" y="464"/>
                  </a:cubicBezTo>
                  <a:lnTo>
                    <a:pt x="1" y="1619"/>
                  </a:lnTo>
                  <a:cubicBezTo>
                    <a:pt x="1" y="1869"/>
                    <a:pt x="215" y="2084"/>
                    <a:pt x="477" y="2084"/>
                  </a:cubicBezTo>
                  <a:lnTo>
                    <a:pt x="13074" y="2084"/>
                  </a:lnTo>
                  <a:cubicBezTo>
                    <a:pt x="13336" y="2084"/>
                    <a:pt x="13550" y="1869"/>
                    <a:pt x="13550" y="1619"/>
                  </a:cubicBezTo>
                  <a:lnTo>
                    <a:pt x="13550" y="464"/>
                  </a:lnTo>
                  <a:cubicBezTo>
                    <a:pt x="13550" y="214"/>
                    <a:pt x="13336" y="0"/>
                    <a:pt x="13074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4774573" y="2850567"/>
              <a:ext cx="503866" cy="281062"/>
            </a:xfrm>
            <a:custGeom>
              <a:avLst/>
              <a:gdLst/>
              <a:ahLst/>
              <a:cxnLst/>
              <a:rect l="l" t="t" r="r" b="b"/>
              <a:pathLst>
                <a:path w="12765" h="7120" extrusionOk="0">
                  <a:moveTo>
                    <a:pt x="9973" y="0"/>
                  </a:moveTo>
                  <a:cubicBezTo>
                    <a:pt x="9794" y="0"/>
                    <a:pt x="9612" y="19"/>
                    <a:pt x="9431" y="59"/>
                  </a:cubicBezTo>
                  <a:lnTo>
                    <a:pt x="1" y="2179"/>
                  </a:lnTo>
                  <a:lnTo>
                    <a:pt x="1108" y="7120"/>
                  </a:lnTo>
                  <a:lnTo>
                    <a:pt x="10538" y="5012"/>
                  </a:lnTo>
                  <a:cubicBezTo>
                    <a:pt x="11895" y="4703"/>
                    <a:pt x="12764" y="3345"/>
                    <a:pt x="12455" y="1988"/>
                  </a:cubicBezTo>
                  <a:cubicBezTo>
                    <a:pt x="12187" y="802"/>
                    <a:pt x="11133" y="0"/>
                    <a:pt x="997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3914049" y="2489543"/>
              <a:ext cx="1363893" cy="481871"/>
            </a:xfrm>
            <a:custGeom>
              <a:avLst/>
              <a:gdLst/>
              <a:ahLst/>
              <a:cxnLst/>
              <a:rect l="l" t="t" r="r" b="b"/>
              <a:pathLst>
                <a:path w="34553" h="12207" extrusionOk="0">
                  <a:moveTo>
                    <a:pt x="31303" y="1"/>
                  </a:moveTo>
                  <a:cubicBezTo>
                    <a:pt x="31087" y="1"/>
                    <a:pt x="30867" y="24"/>
                    <a:pt x="30647" y="73"/>
                  </a:cubicBezTo>
                  <a:lnTo>
                    <a:pt x="2596" y="6348"/>
                  </a:lnTo>
                  <a:cubicBezTo>
                    <a:pt x="1001" y="6717"/>
                    <a:pt x="1" y="8300"/>
                    <a:pt x="358" y="9896"/>
                  </a:cubicBezTo>
                  <a:cubicBezTo>
                    <a:pt x="666" y="11273"/>
                    <a:pt x="1888" y="12207"/>
                    <a:pt x="3243" y="12207"/>
                  </a:cubicBezTo>
                  <a:cubicBezTo>
                    <a:pt x="3458" y="12207"/>
                    <a:pt x="3676" y="12183"/>
                    <a:pt x="3894" y="12134"/>
                  </a:cubicBezTo>
                  <a:lnTo>
                    <a:pt x="31945" y="5860"/>
                  </a:lnTo>
                  <a:cubicBezTo>
                    <a:pt x="33552" y="5491"/>
                    <a:pt x="34553" y="3907"/>
                    <a:pt x="34195" y="2312"/>
                  </a:cubicBezTo>
                  <a:cubicBezTo>
                    <a:pt x="33887" y="934"/>
                    <a:pt x="32665" y="1"/>
                    <a:pt x="31303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3914049" y="2130967"/>
              <a:ext cx="1363893" cy="482306"/>
            </a:xfrm>
            <a:custGeom>
              <a:avLst/>
              <a:gdLst/>
              <a:ahLst/>
              <a:cxnLst/>
              <a:rect l="l" t="t" r="r" b="b"/>
              <a:pathLst>
                <a:path w="34553" h="12218" extrusionOk="0">
                  <a:moveTo>
                    <a:pt x="31302" y="0"/>
                  </a:moveTo>
                  <a:cubicBezTo>
                    <a:pt x="31086" y="0"/>
                    <a:pt x="30867" y="24"/>
                    <a:pt x="30647" y="73"/>
                  </a:cubicBezTo>
                  <a:lnTo>
                    <a:pt x="2596" y="6359"/>
                  </a:lnTo>
                  <a:cubicBezTo>
                    <a:pt x="1001" y="6716"/>
                    <a:pt x="1" y="8300"/>
                    <a:pt x="358" y="9895"/>
                  </a:cubicBezTo>
                  <a:cubicBezTo>
                    <a:pt x="667" y="11274"/>
                    <a:pt x="1891" y="12217"/>
                    <a:pt x="3248" y="12217"/>
                  </a:cubicBezTo>
                  <a:cubicBezTo>
                    <a:pt x="3461" y="12217"/>
                    <a:pt x="3677" y="12194"/>
                    <a:pt x="3894" y="12146"/>
                  </a:cubicBezTo>
                  <a:lnTo>
                    <a:pt x="31945" y="5859"/>
                  </a:lnTo>
                  <a:cubicBezTo>
                    <a:pt x="33552" y="5502"/>
                    <a:pt x="34553" y="3918"/>
                    <a:pt x="34195" y="2323"/>
                  </a:cubicBezTo>
                  <a:cubicBezTo>
                    <a:pt x="33887" y="935"/>
                    <a:pt x="32665" y="0"/>
                    <a:pt x="31302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3914049" y="1772825"/>
              <a:ext cx="1363893" cy="481871"/>
            </a:xfrm>
            <a:custGeom>
              <a:avLst/>
              <a:gdLst/>
              <a:ahLst/>
              <a:cxnLst/>
              <a:rect l="l" t="t" r="r" b="b"/>
              <a:pathLst>
                <a:path w="34553" h="12207" extrusionOk="0">
                  <a:moveTo>
                    <a:pt x="31303" y="1"/>
                  </a:moveTo>
                  <a:cubicBezTo>
                    <a:pt x="31087" y="1"/>
                    <a:pt x="30867" y="24"/>
                    <a:pt x="30647" y="73"/>
                  </a:cubicBezTo>
                  <a:lnTo>
                    <a:pt x="2596" y="6348"/>
                  </a:lnTo>
                  <a:cubicBezTo>
                    <a:pt x="1001" y="6717"/>
                    <a:pt x="1" y="8300"/>
                    <a:pt x="358" y="9896"/>
                  </a:cubicBezTo>
                  <a:cubicBezTo>
                    <a:pt x="666" y="11273"/>
                    <a:pt x="1888" y="12207"/>
                    <a:pt x="3243" y="12207"/>
                  </a:cubicBezTo>
                  <a:cubicBezTo>
                    <a:pt x="3458" y="12207"/>
                    <a:pt x="3676" y="12183"/>
                    <a:pt x="3894" y="12134"/>
                  </a:cubicBezTo>
                  <a:lnTo>
                    <a:pt x="31945" y="5860"/>
                  </a:lnTo>
                  <a:cubicBezTo>
                    <a:pt x="33552" y="5491"/>
                    <a:pt x="34553" y="3907"/>
                    <a:pt x="34195" y="2312"/>
                  </a:cubicBezTo>
                  <a:cubicBezTo>
                    <a:pt x="33887" y="934"/>
                    <a:pt x="32665" y="1"/>
                    <a:pt x="31303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4055522" y="1445748"/>
              <a:ext cx="1080954" cy="418869"/>
            </a:xfrm>
            <a:custGeom>
              <a:avLst/>
              <a:gdLst/>
              <a:ahLst/>
              <a:cxnLst/>
              <a:rect l="l" t="t" r="r" b="b"/>
              <a:pathLst>
                <a:path w="27385" h="10611" extrusionOk="0">
                  <a:moveTo>
                    <a:pt x="24137" y="1"/>
                  </a:moveTo>
                  <a:cubicBezTo>
                    <a:pt x="23924" y="1"/>
                    <a:pt x="23708" y="24"/>
                    <a:pt x="23491" y="72"/>
                  </a:cubicBezTo>
                  <a:lnTo>
                    <a:pt x="2596" y="4752"/>
                  </a:lnTo>
                  <a:cubicBezTo>
                    <a:pt x="1001" y="5121"/>
                    <a:pt x="0" y="6704"/>
                    <a:pt x="358" y="8300"/>
                  </a:cubicBezTo>
                  <a:cubicBezTo>
                    <a:pt x="666" y="9677"/>
                    <a:pt x="1888" y="10610"/>
                    <a:pt x="3243" y="10610"/>
                  </a:cubicBezTo>
                  <a:cubicBezTo>
                    <a:pt x="3457" y="10610"/>
                    <a:pt x="3675" y="10587"/>
                    <a:pt x="3894" y="10538"/>
                  </a:cubicBezTo>
                  <a:lnTo>
                    <a:pt x="24777" y="5859"/>
                  </a:lnTo>
                  <a:cubicBezTo>
                    <a:pt x="26385" y="5502"/>
                    <a:pt x="27385" y="3918"/>
                    <a:pt x="27028" y="2323"/>
                  </a:cubicBezTo>
                  <a:cubicBezTo>
                    <a:pt x="26719" y="944"/>
                    <a:pt x="25494" y="1"/>
                    <a:pt x="24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3874575" y="2884356"/>
              <a:ext cx="1442838" cy="946532"/>
            </a:xfrm>
            <a:custGeom>
              <a:avLst/>
              <a:gdLst/>
              <a:ahLst/>
              <a:cxnLst/>
              <a:rect l="l" t="t" r="r" b="b"/>
              <a:pathLst>
                <a:path w="36553" h="23978" extrusionOk="0">
                  <a:moveTo>
                    <a:pt x="25074" y="1"/>
                  </a:moveTo>
                  <a:cubicBezTo>
                    <a:pt x="24895" y="1"/>
                    <a:pt x="24712" y="20"/>
                    <a:pt x="24527" y="61"/>
                  </a:cubicBezTo>
                  <a:lnTo>
                    <a:pt x="6573" y="3918"/>
                  </a:lnTo>
                  <a:cubicBezTo>
                    <a:pt x="2739" y="4740"/>
                    <a:pt x="1" y="8133"/>
                    <a:pt x="1" y="12050"/>
                  </a:cubicBezTo>
                  <a:lnTo>
                    <a:pt x="1" y="21123"/>
                  </a:lnTo>
                  <a:cubicBezTo>
                    <a:pt x="1" y="21908"/>
                    <a:pt x="572" y="22575"/>
                    <a:pt x="1346" y="22694"/>
                  </a:cubicBezTo>
                  <a:cubicBezTo>
                    <a:pt x="7083" y="23546"/>
                    <a:pt x="12793" y="23977"/>
                    <a:pt x="18475" y="23977"/>
                  </a:cubicBezTo>
                  <a:cubicBezTo>
                    <a:pt x="24079" y="23977"/>
                    <a:pt x="29656" y="23557"/>
                    <a:pt x="35207" y="22706"/>
                  </a:cubicBezTo>
                  <a:cubicBezTo>
                    <a:pt x="35981" y="22587"/>
                    <a:pt x="36553" y="21908"/>
                    <a:pt x="36553" y="21123"/>
                  </a:cubicBezTo>
                  <a:lnTo>
                    <a:pt x="36553" y="11514"/>
                  </a:lnTo>
                  <a:cubicBezTo>
                    <a:pt x="36553" y="10478"/>
                    <a:pt x="35707" y="9633"/>
                    <a:pt x="34672" y="9633"/>
                  </a:cubicBezTo>
                  <a:lnTo>
                    <a:pt x="27563" y="9633"/>
                  </a:lnTo>
                  <a:lnTo>
                    <a:pt x="27563" y="2513"/>
                  </a:lnTo>
                  <a:cubicBezTo>
                    <a:pt x="27563" y="1095"/>
                    <a:pt x="26423" y="1"/>
                    <a:pt x="2507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69" name="Google Shape;1869;p39"/>
          <p:cNvCxnSpPr/>
          <p:nvPr/>
        </p:nvCxnSpPr>
        <p:spPr>
          <a:xfrm rot="10800000">
            <a:off x="5703600" y="1755350"/>
            <a:ext cx="3639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70" name="Google Shape;1870;p39"/>
          <p:cNvSpPr txBox="1"/>
          <p:nvPr/>
        </p:nvSpPr>
        <p:spPr>
          <a:xfrm>
            <a:off x="6398325" y="2470750"/>
            <a:ext cx="22884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1" name="Google Shape;1871;p39"/>
          <p:cNvSpPr txBox="1"/>
          <p:nvPr/>
        </p:nvSpPr>
        <p:spPr>
          <a:xfrm>
            <a:off x="6398325" y="1388825"/>
            <a:ext cx="22884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dust, giving the planet its reddish cast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2" name="Google Shape;1872;p39"/>
          <p:cNvSpPr txBox="1"/>
          <p:nvPr/>
        </p:nvSpPr>
        <p:spPr>
          <a:xfrm>
            <a:off x="6508275" y="3490800"/>
            <a:ext cx="21783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fourth-brightest object in the night sky</a:t>
            </a:r>
            <a:endParaRPr sz="1200">
              <a:solidFill>
                <a:srgbClr val="000000"/>
              </a:solidFill>
            </a:endParaRPr>
          </a:p>
        </p:txBody>
      </p:sp>
      <p:cxnSp>
        <p:nvCxnSpPr>
          <p:cNvPr id="1873" name="Google Shape;1873;p39"/>
          <p:cNvCxnSpPr/>
          <p:nvPr/>
        </p:nvCxnSpPr>
        <p:spPr>
          <a:xfrm>
            <a:off x="3115900" y="2249500"/>
            <a:ext cx="3639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74" name="Google Shape;1874;p39"/>
          <p:cNvCxnSpPr/>
          <p:nvPr/>
        </p:nvCxnSpPr>
        <p:spPr>
          <a:xfrm rot="10800000">
            <a:off x="5703600" y="2740888"/>
            <a:ext cx="363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75" name="Google Shape;1875;p39"/>
          <p:cNvCxnSpPr/>
          <p:nvPr/>
        </p:nvCxnSpPr>
        <p:spPr>
          <a:xfrm>
            <a:off x="3115900" y="3423850"/>
            <a:ext cx="3639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76" name="Google Shape;1876;p39"/>
          <p:cNvCxnSpPr/>
          <p:nvPr/>
        </p:nvCxnSpPr>
        <p:spPr>
          <a:xfrm rot="10800000">
            <a:off x="5691425" y="3878857"/>
            <a:ext cx="3639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77" name="Google Shape;1877;p39"/>
          <p:cNvSpPr txBox="1"/>
          <p:nvPr/>
        </p:nvSpPr>
        <p:spPr>
          <a:xfrm>
            <a:off x="457200" y="1917700"/>
            <a:ext cx="22884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terribly hot and its atmosphere is poisonous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8" name="Google Shape;1878;p39"/>
          <p:cNvSpPr txBox="1"/>
          <p:nvPr/>
        </p:nvSpPr>
        <p:spPr>
          <a:xfrm>
            <a:off x="457200" y="3092050"/>
            <a:ext cx="22884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ringed one and it is 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40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884" name="Google Shape;1884;p40"/>
          <p:cNvSpPr/>
          <p:nvPr/>
        </p:nvSpPr>
        <p:spPr>
          <a:xfrm>
            <a:off x="2297223" y="3236078"/>
            <a:ext cx="590823" cy="676140"/>
          </a:xfrm>
          <a:custGeom>
            <a:avLst/>
            <a:gdLst/>
            <a:ahLst/>
            <a:cxnLst/>
            <a:rect l="l" t="t" r="r" b="b"/>
            <a:pathLst>
              <a:path w="8407" h="9621" extrusionOk="0">
                <a:moveTo>
                  <a:pt x="2168" y="0"/>
                </a:moveTo>
                <a:cubicBezTo>
                  <a:pt x="2132" y="965"/>
                  <a:pt x="1644" y="1679"/>
                  <a:pt x="1167" y="2370"/>
                </a:cubicBezTo>
                <a:cubicBezTo>
                  <a:pt x="596" y="3215"/>
                  <a:pt x="1" y="4084"/>
                  <a:pt x="1" y="5632"/>
                </a:cubicBezTo>
                <a:cubicBezTo>
                  <a:pt x="1" y="7823"/>
                  <a:pt x="1882" y="9620"/>
                  <a:pt x="4204" y="9620"/>
                </a:cubicBezTo>
                <a:cubicBezTo>
                  <a:pt x="6525" y="9620"/>
                  <a:pt x="8406" y="7823"/>
                  <a:pt x="8406" y="5632"/>
                </a:cubicBezTo>
                <a:cubicBezTo>
                  <a:pt x="8406" y="4096"/>
                  <a:pt x="7811" y="3215"/>
                  <a:pt x="7240" y="2370"/>
                </a:cubicBezTo>
                <a:cubicBezTo>
                  <a:pt x="6763" y="1679"/>
                  <a:pt x="6275" y="965"/>
                  <a:pt x="6240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40"/>
          <p:cNvSpPr/>
          <p:nvPr/>
        </p:nvSpPr>
        <p:spPr>
          <a:xfrm>
            <a:off x="2452892" y="3077880"/>
            <a:ext cx="279494" cy="165785"/>
          </a:xfrm>
          <a:custGeom>
            <a:avLst/>
            <a:gdLst/>
            <a:ahLst/>
            <a:cxnLst/>
            <a:rect l="l" t="t" r="r" b="b"/>
            <a:pathLst>
              <a:path w="3977" h="2359" extrusionOk="0">
                <a:moveTo>
                  <a:pt x="1989" y="1"/>
                </a:moveTo>
                <a:cubicBezTo>
                  <a:pt x="1417" y="1"/>
                  <a:pt x="941" y="418"/>
                  <a:pt x="834" y="965"/>
                </a:cubicBezTo>
                <a:lnTo>
                  <a:pt x="524" y="965"/>
                </a:lnTo>
                <a:cubicBezTo>
                  <a:pt x="238" y="965"/>
                  <a:pt x="0" y="1192"/>
                  <a:pt x="0" y="1489"/>
                </a:cubicBezTo>
                <a:lnTo>
                  <a:pt x="0" y="2358"/>
                </a:lnTo>
                <a:lnTo>
                  <a:pt x="3977" y="2358"/>
                </a:lnTo>
                <a:lnTo>
                  <a:pt x="3977" y="1489"/>
                </a:lnTo>
                <a:cubicBezTo>
                  <a:pt x="3977" y="1204"/>
                  <a:pt x="3739" y="965"/>
                  <a:pt x="3453" y="965"/>
                </a:cubicBezTo>
                <a:lnTo>
                  <a:pt x="3143" y="965"/>
                </a:lnTo>
                <a:cubicBezTo>
                  <a:pt x="3036" y="418"/>
                  <a:pt x="2560" y="1"/>
                  <a:pt x="1989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40"/>
          <p:cNvSpPr/>
          <p:nvPr/>
        </p:nvSpPr>
        <p:spPr>
          <a:xfrm>
            <a:off x="1307336" y="1949125"/>
            <a:ext cx="590823" cy="676140"/>
          </a:xfrm>
          <a:custGeom>
            <a:avLst/>
            <a:gdLst/>
            <a:ahLst/>
            <a:cxnLst/>
            <a:rect l="l" t="t" r="r" b="b"/>
            <a:pathLst>
              <a:path w="8407" h="9621" extrusionOk="0">
                <a:moveTo>
                  <a:pt x="4203" y="0"/>
                </a:moveTo>
                <a:cubicBezTo>
                  <a:pt x="1894" y="0"/>
                  <a:pt x="1" y="1798"/>
                  <a:pt x="1" y="4001"/>
                </a:cubicBezTo>
                <a:cubicBezTo>
                  <a:pt x="1" y="5537"/>
                  <a:pt x="596" y="6406"/>
                  <a:pt x="1179" y="7251"/>
                </a:cubicBezTo>
                <a:cubicBezTo>
                  <a:pt x="1644" y="7942"/>
                  <a:pt x="2132" y="8656"/>
                  <a:pt x="2179" y="9621"/>
                </a:cubicBezTo>
                <a:lnTo>
                  <a:pt x="6239" y="9621"/>
                </a:lnTo>
                <a:cubicBezTo>
                  <a:pt x="6287" y="8656"/>
                  <a:pt x="6763" y="7942"/>
                  <a:pt x="7240" y="7251"/>
                </a:cubicBezTo>
                <a:cubicBezTo>
                  <a:pt x="7811" y="6406"/>
                  <a:pt x="8406" y="5537"/>
                  <a:pt x="8406" y="4001"/>
                </a:cubicBezTo>
                <a:cubicBezTo>
                  <a:pt x="8406" y="1798"/>
                  <a:pt x="6525" y="0"/>
                  <a:pt x="420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40"/>
          <p:cNvSpPr/>
          <p:nvPr/>
        </p:nvSpPr>
        <p:spPr>
          <a:xfrm>
            <a:off x="1463848" y="2617692"/>
            <a:ext cx="278650" cy="165714"/>
          </a:xfrm>
          <a:custGeom>
            <a:avLst/>
            <a:gdLst/>
            <a:ahLst/>
            <a:cxnLst/>
            <a:rect l="l" t="t" r="r" b="b"/>
            <a:pathLst>
              <a:path w="3965" h="2358" extrusionOk="0">
                <a:moveTo>
                  <a:pt x="0" y="1"/>
                </a:moveTo>
                <a:lnTo>
                  <a:pt x="0" y="870"/>
                </a:lnTo>
                <a:cubicBezTo>
                  <a:pt x="0" y="1155"/>
                  <a:pt x="226" y="1394"/>
                  <a:pt x="512" y="1394"/>
                </a:cubicBezTo>
                <a:lnTo>
                  <a:pt x="833" y="1394"/>
                </a:lnTo>
                <a:cubicBezTo>
                  <a:pt x="929" y="1941"/>
                  <a:pt x="1405" y="2358"/>
                  <a:pt x="1976" y="2358"/>
                </a:cubicBezTo>
                <a:cubicBezTo>
                  <a:pt x="2548" y="2358"/>
                  <a:pt x="3036" y="1941"/>
                  <a:pt x="3131" y="1394"/>
                </a:cubicBezTo>
                <a:lnTo>
                  <a:pt x="3441" y="1394"/>
                </a:lnTo>
                <a:cubicBezTo>
                  <a:pt x="3739" y="1394"/>
                  <a:pt x="3965" y="1167"/>
                  <a:pt x="3965" y="870"/>
                </a:cubicBezTo>
                <a:lnTo>
                  <a:pt x="3965" y="1"/>
                </a:ln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40"/>
          <p:cNvSpPr/>
          <p:nvPr/>
        </p:nvSpPr>
        <p:spPr>
          <a:xfrm>
            <a:off x="4276153" y="3236078"/>
            <a:ext cx="590823" cy="676140"/>
          </a:xfrm>
          <a:custGeom>
            <a:avLst/>
            <a:gdLst/>
            <a:ahLst/>
            <a:cxnLst/>
            <a:rect l="l" t="t" r="r" b="b"/>
            <a:pathLst>
              <a:path w="8407" h="9621" extrusionOk="0">
                <a:moveTo>
                  <a:pt x="2180" y="0"/>
                </a:moveTo>
                <a:cubicBezTo>
                  <a:pt x="2132" y="965"/>
                  <a:pt x="1644" y="1679"/>
                  <a:pt x="1180" y="2370"/>
                </a:cubicBezTo>
                <a:cubicBezTo>
                  <a:pt x="596" y="3215"/>
                  <a:pt x="1" y="4084"/>
                  <a:pt x="1" y="5632"/>
                </a:cubicBezTo>
                <a:cubicBezTo>
                  <a:pt x="13" y="7823"/>
                  <a:pt x="1894" y="9620"/>
                  <a:pt x="4216" y="9620"/>
                </a:cubicBezTo>
                <a:cubicBezTo>
                  <a:pt x="6526" y="9620"/>
                  <a:pt x="8407" y="7823"/>
                  <a:pt x="8407" y="5632"/>
                </a:cubicBezTo>
                <a:cubicBezTo>
                  <a:pt x="8407" y="4096"/>
                  <a:pt x="7811" y="3215"/>
                  <a:pt x="7240" y="2370"/>
                </a:cubicBezTo>
                <a:cubicBezTo>
                  <a:pt x="6776" y="1679"/>
                  <a:pt x="6276" y="965"/>
                  <a:pt x="6240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40"/>
          <p:cNvSpPr/>
          <p:nvPr/>
        </p:nvSpPr>
        <p:spPr>
          <a:xfrm>
            <a:off x="4432666" y="3077880"/>
            <a:ext cx="278721" cy="165785"/>
          </a:xfrm>
          <a:custGeom>
            <a:avLst/>
            <a:gdLst/>
            <a:ahLst/>
            <a:cxnLst/>
            <a:rect l="l" t="t" r="r" b="b"/>
            <a:pathLst>
              <a:path w="3966" h="2359" extrusionOk="0">
                <a:moveTo>
                  <a:pt x="1989" y="1"/>
                </a:moveTo>
                <a:cubicBezTo>
                  <a:pt x="1405" y="1"/>
                  <a:pt x="929" y="418"/>
                  <a:pt x="834" y="965"/>
                </a:cubicBezTo>
                <a:lnTo>
                  <a:pt x="512" y="965"/>
                </a:lnTo>
                <a:cubicBezTo>
                  <a:pt x="227" y="965"/>
                  <a:pt x="0" y="1192"/>
                  <a:pt x="0" y="1489"/>
                </a:cubicBezTo>
                <a:lnTo>
                  <a:pt x="0" y="2358"/>
                </a:lnTo>
                <a:lnTo>
                  <a:pt x="3965" y="2358"/>
                </a:lnTo>
                <a:lnTo>
                  <a:pt x="3965" y="1489"/>
                </a:lnTo>
                <a:cubicBezTo>
                  <a:pt x="3965" y="1204"/>
                  <a:pt x="3739" y="965"/>
                  <a:pt x="3453" y="965"/>
                </a:cubicBezTo>
                <a:lnTo>
                  <a:pt x="3132" y="965"/>
                </a:lnTo>
                <a:cubicBezTo>
                  <a:pt x="3036" y="418"/>
                  <a:pt x="2560" y="1"/>
                  <a:pt x="1989" y="1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40"/>
          <p:cNvSpPr/>
          <p:nvPr/>
        </p:nvSpPr>
        <p:spPr>
          <a:xfrm>
            <a:off x="3287110" y="1949125"/>
            <a:ext cx="590823" cy="676140"/>
          </a:xfrm>
          <a:custGeom>
            <a:avLst/>
            <a:gdLst/>
            <a:ahLst/>
            <a:cxnLst/>
            <a:rect l="l" t="t" r="r" b="b"/>
            <a:pathLst>
              <a:path w="8407" h="9621" extrusionOk="0">
                <a:moveTo>
                  <a:pt x="4204" y="0"/>
                </a:moveTo>
                <a:cubicBezTo>
                  <a:pt x="1882" y="0"/>
                  <a:pt x="1" y="1798"/>
                  <a:pt x="1" y="4001"/>
                </a:cubicBezTo>
                <a:cubicBezTo>
                  <a:pt x="1" y="5537"/>
                  <a:pt x="596" y="6406"/>
                  <a:pt x="1168" y="7251"/>
                </a:cubicBezTo>
                <a:cubicBezTo>
                  <a:pt x="1644" y="7942"/>
                  <a:pt x="2132" y="8656"/>
                  <a:pt x="2168" y="9621"/>
                </a:cubicBezTo>
                <a:lnTo>
                  <a:pt x="6228" y="9621"/>
                </a:lnTo>
                <a:cubicBezTo>
                  <a:pt x="6275" y="8656"/>
                  <a:pt x="6763" y="7942"/>
                  <a:pt x="7240" y="7251"/>
                </a:cubicBezTo>
                <a:cubicBezTo>
                  <a:pt x="7811" y="6406"/>
                  <a:pt x="8407" y="5537"/>
                  <a:pt x="8407" y="4001"/>
                </a:cubicBezTo>
                <a:cubicBezTo>
                  <a:pt x="8407" y="1798"/>
                  <a:pt x="6513" y="0"/>
                  <a:pt x="4204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40"/>
          <p:cNvSpPr/>
          <p:nvPr/>
        </p:nvSpPr>
        <p:spPr>
          <a:xfrm>
            <a:off x="3442779" y="2617692"/>
            <a:ext cx="279494" cy="165714"/>
          </a:xfrm>
          <a:custGeom>
            <a:avLst/>
            <a:gdLst/>
            <a:ahLst/>
            <a:cxnLst/>
            <a:rect l="l" t="t" r="r" b="b"/>
            <a:pathLst>
              <a:path w="3977" h="2358" extrusionOk="0">
                <a:moveTo>
                  <a:pt x="0" y="1"/>
                </a:moveTo>
                <a:lnTo>
                  <a:pt x="0" y="870"/>
                </a:lnTo>
                <a:cubicBezTo>
                  <a:pt x="0" y="1155"/>
                  <a:pt x="238" y="1394"/>
                  <a:pt x="524" y="1394"/>
                </a:cubicBezTo>
                <a:lnTo>
                  <a:pt x="834" y="1394"/>
                </a:lnTo>
                <a:cubicBezTo>
                  <a:pt x="941" y="1941"/>
                  <a:pt x="1417" y="2358"/>
                  <a:pt x="1989" y="2358"/>
                </a:cubicBezTo>
                <a:cubicBezTo>
                  <a:pt x="2560" y="2358"/>
                  <a:pt x="3036" y="1941"/>
                  <a:pt x="3132" y="1394"/>
                </a:cubicBezTo>
                <a:lnTo>
                  <a:pt x="3453" y="1394"/>
                </a:lnTo>
                <a:cubicBezTo>
                  <a:pt x="3739" y="1394"/>
                  <a:pt x="3977" y="1167"/>
                  <a:pt x="3977" y="870"/>
                </a:cubicBezTo>
                <a:lnTo>
                  <a:pt x="3977" y="1"/>
                </a:ln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40"/>
          <p:cNvSpPr/>
          <p:nvPr/>
        </p:nvSpPr>
        <p:spPr>
          <a:xfrm>
            <a:off x="6255998" y="3236078"/>
            <a:ext cx="590753" cy="676140"/>
          </a:xfrm>
          <a:custGeom>
            <a:avLst/>
            <a:gdLst/>
            <a:ahLst/>
            <a:cxnLst/>
            <a:rect l="l" t="t" r="r" b="b"/>
            <a:pathLst>
              <a:path w="8406" h="9621" extrusionOk="0">
                <a:moveTo>
                  <a:pt x="2167" y="0"/>
                </a:moveTo>
                <a:cubicBezTo>
                  <a:pt x="2131" y="965"/>
                  <a:pt x="1643" y="1679"/>
                  <a:pt x="1167" y="2370"/>
                </a:cubicBezTo>
                <a:cubicBezTo>
                  <a:pt x="595" y="3215"/>
                  <a:pt x="0" y="4084"/>
                  <a:pt x="0" y="5632"/>
                </a:cubicBezTo>
                <a:cubicBezTo>
                  <a:pt x="0" y="7823"/>
                  <a:pt x="1881" y="9620"/>
                  <a:pt x="4203" y="9620"/>
                </a:cubicBezTo>
                <a:cubicBezTo>
                  <a:pt x="6525" y="9620"/>
                  <a:pt x="8406" y="7823"/>
                  <a:pt x="8406" y="5632"/>
                </a:cubicBezTo>
                <a:cubicBezTo>
                  <a:pt x="8406" y="4096"/>
                  <a:pt x="7811" y="3215"/>
                  <a:pt x="7239" y="2370"/>
                </a:cubicBezTo>
                <a:cubicBezTo>
                  <a:pt x="6763" y="1679"/>
                  <a:pt x="6275" y="965"/>
                  <a:pt x="6239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40"/>
          <p:cNvSpPr/>
          <p:nvPr/>
        </p:nvSpPr>
        <p:spPr>
          <a:xfrm>
            <a:off x="6411597" y="3077880"/>
            <a:ext cx="279564" cy="165785"/>
          </a:xfrm>
          <a:custGeom>
            <a:avLst/>
            <a:gdLst/>
            <a:ahLst/>
            <a:cxnLst/>
            <a:rect l="l" t="t" r="r" b="b"/>
            <a:pathLst>
              <a:path w="3978" h="2359" extrusionOk="0">
                <a:moveTo>
                  <a:pt x="1989" y="1"/>
                </a:moveTo>
                <a:cubicBezTo>
                  <a:pt x="1418" y="1"/>
                  <a:pt x="941" y="418"/>
                  <a:pt x="834" y="965"/>
                </a:cubicBezTo>
                <a:lnTo>
                  <a:pt x="525" y="965"/>
                </a:lnTo>
                <a:cubicBezTo>
                  <a:pt x="239" y="965"/>
                  <a:pt x="1" y="1192"/>
                  <a:pt x="1" y="1489"/>
                </a:cubicBezTo>
                <a:lnTo>
                  <a:pt x="1" y="2358"/>
                </a:lnTo>
                <a:lnTo>
                  <a:pt x="3977" y="2358"/>
                </a:lnTo>
                <a:lnTo>
                  <a:pt x="3977" y="1489"/>
                </a:lnTo>
                <a:cubicBezTo>
                  <a:pt x="3977" y="1204"/>
                  <a:pt x="3739" y="965"/>
                  <a:pt x="3453" y="965"/>
                </a:cubicBezTo>
                <a:lnTo>
                  <a:pt x="3144" y="965"/>
                </a:lnTo>
                <a:cubicBezTo>
                  <a:pt x="3037" y="418"/>
                  <a:pt x="2561" y="1"/>
                  <a:pt x="1989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40"/>
          <p:cNvSpPr/>
          <p:nvPr/>
        </p:nvSpPr>
        <p:spPr>
          <a:xfrm>
            <a:off x="5266111" y="1949125"/>
            <a:ext cx="590753" cy="676140"/>
          </a:xfrm>
          <a:custGeom>
            <a:avLst/>
            <a:gdLst/>
            <a:ahLst/>
            <a:cxnLst/>
            <a:rect l="l" t="t" r="r" b="b"/>
            <a:pathLst>
              <a:path w="8406" h="9621" extrusionOk="0">
                <a:moveTo>
                  <a:pt x="4203" y="0"/>
                </a:moveTo>
                <a:cubicBezTo>
                  <a:pt x="1893" y="0"/>
                  <a:pt x="0" y="1798"/>
                  <a:pt x="0" y="4001"/>
                </a:cubicBezTo>
                <a:cubicBezTo>
                  <a:pt x="0" y="5537"/>
                  <a:pt x="595" y="6406"/>
                  <a:pt x="1179" y="7251"/>
                </a:cubicBezTo>
                <a:cubicBezTo>
                  <a:pt x="1643" y="7942"/>
                  <a:pt x="2131" y="8656"/>
                  <a:pt x="2179" y="9621"/>
                </a:cubicBezTo>
                <a:lnTo>
                  <a:pt x="6239" y="9621"/>
                </a:lnTo>
                <a:cubicBezTo>
                  <a:pt x="6287" y="8656"/>
                  <a:pt x="6763" y="7942"/>
                  <a:pt x="7239" y="7251"/>
                </a:cubicBezTo>
                <a:cubicBezTo>
                  <a:pt x="7811" y="6406"/>
                  <a:pt x="8406" y="5537"/>
                  <a:pt x="8406" y="4001"/>
                </a:cubicBezTo>
                <a:cubicBezTo>
                  <a:pt x="8406" y="1798"/>
                  <a:pt x="6525" y="0"/>
                  <a:pt x="4203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40"/>
          <p:cNvSpPr/>
          <p:nvPr/>
        </p:nvSpPr>
        <p:spPr>
          <a:xfrm>
            <a:off x="5422553" y="2617692"/>
            <a:ext cx="278721" cy="165714"/>
          </a:xfrm>
          <a:custGeom>
            <a:avLst/>
            <a:gdLst/>
            <a:ahLst/>
            <a:cxnLst/>
            <a:rect l="l" t="t" r="r" b="b"/>
            <a:pathLst>
              <a:path w="3966" h="2358" extrusionOk="0">
                <a:moveTo>
                  <a:pt x="0" y="1"/>
                </a:moveTo>
                <a:lnTo>
                  <a:pt x="0" y="870"/>
                </a:lnTo>
                <a:cubicBezTo>
                  <a:pt x="0" y="1155"/>
                  <a:pt x="227" y="1394"/>
                  <a:pt x="512" y="1394"/>
                </a:cubicBezTo>
                <a:lnTo>
                  <a:pt x="834" y="1394"/>
                </a:lnTo>
                <a:cubicBezTo>
                  <a:pt x="929" y="1941"/>
                  <a:pt x="1405" y="2358"/>
                  <a:pt x="1977" y="2358"/>
                </a:cubicBezTo>
                <a:cubicBezTo>
                  <a:pt x="2560" y="2358"/>
                  <a:pt x="3037" y="1941"/>
                  <a:pt x="3132" y="1394"/>
                </a:cubicBezTo>
                <a:lnTo>
                  <a:pt x="3441" y="1394"/>
                </a:lnTo>
                <a:cubicBezTo>
                  <a:pt x="3739" y="1394"/>
                  <a:pt x="3965" y="1167"/>
                  <a:pt x="3965" y="870"/>
                </a:cubicBezTo>
                <a:lnTo>
                  <a:pt x="3965" y="1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40"/>
          <p:cNvSpPr/>
          <p:nvPr/>
        </p:nvSpPr>
        <p:spPr>
          <a:xfrm>
            <a:off x="7245885" y="1949125"/>
            <a:ext cx="590753" cy="676140"/>
          </a:xfrm>
          <a:custGeom>
            <a:avLst/>
            <a:gdLst/>
            <a:ahLst/>
            <a:cxnLst/>
            <a:rect l="l" t="t" r="r" b="b"/>
            <a:pathLst>
              <a:path w="8406" h="9621" extrusionOk="0">
                <a:moveTo>
                  <a:pt x="4203" y="0"/>
                </a:moveTo>
                <a:cubicBezTo>
                  <a:pt x="1881" y="0"/>
                  <a:pt x="0" y="1798"/>
                  <a:pt x="0" y="4001"/>
                </a:cubicBezTo>
                <a:cubicBezTo>
                  <a:pt x="0" y="5537"/>
                  <a:pt x="596" y="6406"/>
                  <a:pt x="1167" y="7251"/>
                </a:cubicBezTo>
                <a:cubicBezTo>
                  <a:pt x="1643" y="7942"/>
                  <a:pt x="2131" y="8656"/>
                  <a:pt x="2167" y="9621"/>
                </a:cubicBezTo>
                <a:lnTo>
                  <a:pt x="6227" y="9621"/>
                </a:lnTo>
                <a:cubicBezTo>
                  <a:pt x="6275" y="8656"/>
                  <a:pt x="6763" y="7942"/>
                  <a:pt x="7239" y="7251"/>
                </a:cubicBezTo>
                <a:cubicBezTo>
                  <a:pt x="7811" y="6406"/>
                  <a:pt x="8406" y="5537"/>
                  <a:pt x="8406" y="4001"/>
                </a:cubicBezTo>
                <a:cubicBezTo>
                  <a:pt x="8406" y="1798"/>
                  <a:pt x="6513" y="0"/>
                  <a:pt x="420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40"/>
          <p:cNvSpPr/>
          <p:nvPr/>
        </p:nvSpPr>
        <p:spPr>
          <a:xfrm>
            <a:off x="7401484" y="2617692"/>
            <a:ext cx="278721" cy="165714"/>
          </a:xfrm>
          <a:custGeom>
            <a:avLst/>
            <a:gdLst/>
            <a:ahLst/>
            <a:cxnLst/>
            <a:rect l="l" t="t" r="r" b="b"/>
            <a:pathLst>
              <a:path w="3966" h="2358" extrusionOk="0">
                <a:moveTo>
                  <a:pt x="1" y="1"/>
                </a:moveTo>
                <a:lnTo>
                  <a:pt x="1" y="870"/>
                </a:lnTo>
                <a:cubicBezTo>
                  <a:pt x="1" y="1155"/>
                  <a:pt x="227" y="1394"/>
                  <a:pt x="525" y="1394"/>
                </a:cubicBezTo>
                <a:lnTo>
                  <a:pt x="834" y="1394"/>
                </a:lnTo>
                <a:cubicBezTo>
                  <a:pt x="929" y="1941"/>
                  <a:pt x="1406" y="2358"/>
                  <a:pt x="1989" y="2358"/>
                </a:cubicBezTo>
                <a:cubicBezTo>
                  <a:pt x="2561" y="2358"/>
                  <a:pt x="3037" y="1941"/>
                  <a:pt x="3132" y="1394"/>
                </a:cubicBezTo>
                <a:lnTo>
                  <a:pt x="3454" y="1394"/>
                </a:lnTo>
                <a:cubicBezTo>
                  <a:pt x="3739" y="1394"/>
                  <a:pt x="3966" y="1167"/>
                  <a:pt x="3966" y="870"/>
                </a:cubicBezTo>
                <a:lnTo>
                  <a:pt x="3966" y="1"/>
                </a:ln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40"/>
          <p:cNvSpPr/>
          <p:nvPr/>
        </p:nvSpPr>
        <p:spPr>
          <a:xfrm>
            <a:off x="857125" y="2838579"/>
            <a:ext cx="7429526" cy="184197"/>
          </a:xfrm>
          <a:custGeom>
            <a:avLst/>
            <a:gdLst/>
            <a:ahLst/>
            <a:cxnLst/>
            <a:rect l="l" t="t" r="r" b="b"/>
            <a:pathLst>
              <a:path w="105717" h="2621" extrusionOk="0">
                <a:moveTo>
                  <a:pt x="10598" y="1"/>
                </a:moveTo>
                <a:cubicBezTo>
                  <a:pt x="10371" y="1"/>
                  <a:pt x="10181" y="191"/>
                  <a:pt x="10181" y="418"/>
                </a:cubicBezTo>
                <a:lnTo>
                  <a:pt x="10181" y="715"/>
                </a:lnTo>
                <a:lnTo>
                  <a:pt x="525" y="715"/>
                </a:lnTo>
                <a:cubicBezTo>
                  <a:pt x="239" y="715"/>
                  <a:pt x="1" y="953"/>
                  <a:pt x="1" y="1239"/>
                </a:cubicBezTo>
                <a:cubicBezTo>
                  <a:pt x="1" y="1513"/>
                  <a:pt x="239" y="1751"/>
                  <a:pt x="525" y="1751"/>
                </a:cubicBezTo>
                <a:lnTo>
                  <a:pt x="10181" y="1751"/>
                </a:lnTo>
                <a:lnTo>
                  <a:pt x="10181" y="2203"/>
                </a:lnTo>
                <a:cubicBezTo>
                  <a:pt x="10181" y="2430"/>
                  <a:pt x="10371" y="2620"/>
                  <a:pt x="10598" y="2620"/>
                </a:cubicBezTo>
                <a:cubicBezTo>
                  <a:pt x="10836" y="2620"/>
                  <a:pt x="11026" y="2430"/>
                  <a:pt x="11026" y="2203"/>
                </a:cubicBezTo>
                <a:lnTo>
                  <a:pt x="11026" y="1751"/>
                </a:lnTo>
                <a:lnTo>
                  <a:pt x="24266" y="1751"/>
                </a:lnTo>
                <a:lnTo>
                  <a:pt x="24266" y="2203"/>
                </a:lnTo>
                <a:cubicBezTo>
                  <a:pt x="24266" y="2430"/>
                  <a:pt x="24456" y="2620"/>
                  <a:pt x="24683" y="2620"/>
                </a:cubicBezTo>
                <a:cubicBezTo>
                  <a:pt x="24921" y="2620"/>
                  <a:pt x="25111" y="2430"/>
                  <a:pt x="25111" y="2203"/>
                </a:cubicBezTo>
                <a:lnTo>
                  <a:pt x="25111" y="1751"/>
                </a:lnTo>
                <a:lnTo>
                  <a:pt x="38351" y="1751"/>
                </a:lnTo>
                <a:lnTo>
                  <a:pt x="38351" y="2203"/>
                </a:lnTo>
                <a:cubicBezTo>
                  <a:pt x="38351" y="2430"/>
                  <a:pt x="38542" y="2620"/>
                  <a:pt x="38768" y="2620"/>
                </a:cubicBezTo>
                <a:cubicBezTo>
                  <a:pt x="39006" y="2620"/>
                  <a:pt x="39196" y="2430"/>
                  <a:pt x="39196" y="2203"/>
                </a:cubicBezTo>
                <a:lnTo>
                  <a:pt x="39196" y="1751"/>
                </a:lnTo>
                <a:lnTo>
                  <a:pt x="52436" y="1751"/>
                </a:lnTo>
                <a:lnTo>
                  <a:pt x="52436" y="2203"/>
                </a:lnTo>
                <a:cubicBezTo>
                  <a:pt x="52436" y="2430"/>
                  <a:pt x="52627" y="2620"/>
                  <a:pt x="52853" y="2620"/>
                </a:cubicBezTo>
                <a:cubicBezTo>
                  <a:pt x="53091" y="2620"/>
                  <a:pt x="53281" y="2430"/>
                  <a:pt x="53281" y="2203"/>
                </a:cubicBezTo>
                <a:lnTo>
                  <a:pt x="53281" y="1751"/>
                </a:lnTo>
                <a:lnTo>
                  <a:pt x="66521" y="1751"/>
                </a:lnTo>
                <a:lnTo>
                  <a:pt x="66521" y="2203"/>
                </a:lnTo>
                <a:cubicBezTo>
                  <a:pt x="66521" y="2430"/>
                  <a:pt x="66712" y="2620"/>
                  <a:pt x="66938" y="2620"/>
                </a:cubicBezTo>
                <a:cubicBezTo>
                  <a:pt x="67176" y="2620"/>
                  <a:pt x="67367" y="2430"/>
                  <a:pt x="67367" y="2203"/>
                </a:cubicBezTo>
                <a:lnTo>
                  <a:pt x="67367" y="1751"/>
                </a:lnTo>
                <a:lnTo>
                  <a:pt x="80606" y="1751"/>
                </a:lnTo>
                <a:lnTo>
                  <a:pt x="80606" y="2203"/>
                </a:lnTo>
                <a:cubicBezTo>
                  <a:pt x="80606" y="2430"/>
                  <a:pt x="80797" y="2620"/>
                  <a:pt x="81023" y="2620"/>
                </a:cubicBezTo>
                <a:cubicBezTo>
                  <a:pt x="81261" y="2620"/>
                  <a:pt x="81452" y="2430"/>
                  <a:pt x="81452" y="2203"/>
                </a:cubicBezTo>
                <a:lnTo>
                  <a:pt x="81452" y="1751"/>
                </a:lnTo>
                <a:lnTo>
                  <a:pt x="94691" y="1751"/>
                </a:lnTo>
                <a:lnTo>
                  <a:pt x="94691" y="2203"/>
                </a:lnTo>
                <a:cubicBezTo>
                  <a:pt x="94691" y="2430"/>
                  <a:pt x="94882" y="2620"/>
                  <a:pt x="95108" y="2620"/>
                </a:cubicBezTo>
                <a:cubicBezTo>
                  <a:pt x="95346" y="2620"/>
                  <a:pt x="95537" y="2430"/>
                  <a:pt x="95537" y="2203"/>
                </a:cubicBezTo>
                <a:lnTo>
                  <a:pt x="95537" y="1751"/>
                </a:lnTo>
                <a:lnTo>
                  <a:pt x="105193" y="1751"/>
                </a:lnTo>
                <a:cubicBezTo>
                  <a:pt x="105478" y="1751"/>
                  <a:pt x="105717" y="1513"/>
                  <a:pt x="105717" y="1239"/>
                </a:cubicBezTo>
                <a:cubicBezTo>
                  <a:pt x="105717" y="953"/>
                  <a:pt x="105478" y="715"/>
                  <a:pt x="105193" y="715"/>
                </a:cubicBezTo>
                <a:lnTo>
                  <a:pt x="95537" y="715"/>
                </a:lnTo>
                <a:lnTo>
                  <a:pt x="95537" y="418"/>
                </a:lnTo>
                <a:cubicBezTo>
                  <a:pt x="95537" y="191"/>
                  <a:pt x="95346" y="1"/>
                  <a:pt x="95108" y="1"/>
                </a:cubicBezTo>
                <a:cubicBezTo>
                  <a:pt x="94882" y="1"/>
                  <a:pt x="94691" y="191"/>
                  <a:pt x="94691" y="418"/>
                </a:cubicBezTo>
                <a:lnTo>
                  <a:pt x="94691" y="715"/>
                </a:lnTo>
                <a:lnTo>
                  <a:pt x="81452" y="715"/>
                </a:lnTo>
                <a:lnTo>
                  <a:pt x="81452" y="418"/>
                </a:lnTo>
                <a:cubicBezTo>
                  <a:pt x="81452" y="191"/>
                  <a:pt x="81261" y="1"/>
                  <a:pt x="81023" y="1"/>
                </a:cubicBezTo>
                <a:cubicBezTo>
                  <a:pt x="80797" y="1"/>
                  <a:pt x="80606" y="191"/>
                  <a:pt x="80606" y="418"/>
                </a:cubicBezTo>
                <a:lnTo>
                  <a:pt x="80606" y="715"/>
                </a:lnTo>
                <a:lnTo>
                  <a:pt x="67367" y="715"/>
                </a:lnTo>
                <a:lnTo>
                  <a:pt x="67367" y="418"/>
                </a:lnTo>
                <a:cubicBezTo>
                  <a:pt x="67367" y="191"/>
                  <a:pt x="67176" y="1"/>
                  <a:pt x="66938" y="1"/>
                </a:cubicBezTo>
                <a:cubicBezTo>
                  <a:pt x="66712" y="1"/>
                  <a:pt x="66521" y="191"/>
                  <a:pt x="66521" y="418"/>
                </a:cubicBezTo>
                <a:lnTo>
                  <a:pt x="66521" y="715"/>
                </a:lnTo>
                <a:lnTo>
                  <a:pt x="53281" y="715"/>
                </a:lnTo>
                <a:lnTo>
                  <a:pt x="53281" y="418"/>
                </a:lnTo>
                <a:cubicBezTo>
                  <a:pt x="53281" y="191"/>
                  <a:pt x="53091" y="1"/>
                  <a:pt x="52853" y="1"/>
                </a:cubicBezTo>
                <a:cubicBezTo>
                  <a:pt x="52627" y="1"/>
                  <a:pt x="52436" y="191"/>
                  <a:pt x="52436" y="418"/>
                </a:cubicBezTo>
                <a:lnTo>
                  <a:pt x="52436" y="715"/>
                </a:lnTo>
                <a:lnTo>
                  <a:pt x="39196" y="715"/>
                </a:lnTo>
                <a:lnTo>
                  <a:pt x="39196" y="418"/>
                </a:lnTo>
                <a:cubicBezTo>
                  <a:pt x="39196" y="191"/>
                  <a:pt x="39006" y="1"/>
                  <a:pt x="38768" y="1"/>
                </a:cubicBezTo>
                <a:cubicBezTo>
                  <a:pt x="38542" y="1"/>
                  <a:pt x="38351" y="191"/>
                  <a:pt x="38351" y="418"/>
                </a:cubicBezTo>
                <a:lnTo>
                  <a:pt x="38351" y="715"/>
                </a:lnTo>
                <a:lnTo>
                  <a:pt x="25111" y="715"/>
                </a:lnTo>
                <a:lnTo>
                  <a:pt x="25111" y="418"/>
                </a:lnTo>
                <a:cubicBezTo>
                  <a:pt x="25111" y="191"/>
                  <a:pt x="24921" y="1"/>
                  <a:pt x="24683" y="1"/>
                </a:cubicBezTo>
                <a:cubicBezTo>
                  <a:pt x="24456" y="1"/>
                  <a:pt x="24266" y="191"/>
                  <a:pt x="24266" y="418"/>
                </a:cubicBezTo>
                <a:lnTo>
                  <a:pt x="24266" y="715"/>
                </a:lnTo>
                <a:lnTo>
                  <a:pt x="11026" y="715"/>
                </a:lnTo>
                <a:lnTo>
                  <a:pt x="11026" y="418"/>
                </a:lnTo>
                <a:cubicBezTo>
                  <a:pt x="11026" y="191"/>
                  <a:pt x="10836" y="1"/>
                  <a:pt x="10598" y="1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9" name="Google Shape;1899;p40"/>
          <p:cNvGrpSpPr/>
          <p:nvPr/>
        </p:nvGrpSpPr>
        <p:grpSpPr>
          <a:xfrm>
            <a:off x="5446928" y="2191192"/>
            <a:ext cx="229949" cy="192011"/>
            <a:chOff x="7913205" y="1596424"/>
            <a:chExt cx="210653" cy="175899"/>
          </a:xfrm>
        </p:grpSpPr>
        <p:sp>
          <p:nvSpPr>
            <p:cNvPr id="1900" name="Google Shape;1900;p40"/>
            <p:cNvSpPr/>
            <p:nvPr/>
          </p:nvSpPr>
          <p:spPr>
            <a:xfrm>
              <a:off x="7913205" y="1735678"/>
              <a:ext cx="45393" cy="36645"/>
            </a:xfrm>
            <a:custGeom>
              <a:avLst/>
              <a:gdLst/>
              <a:ahLst/>
              <a:cxnLst/>
              <a:rect l="l" t="t" r="r" b="b"/>
              <a:pathLst>
                <a:path w="192" h="155" extrusionOk="0">
                  <a:moveTo>
                    <a:pt x="1" y="1"/>
                  </a:moveTo>
                  <a:lnTo>
                    <a:pt x="1" y="155"/>
                  </a:lnTo>
                  <a:lnTo>
                    <a:pt x="191" y="155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0"/>
            <p:cNvSpPr/>
            <p:nvPr/>
          </p:nvSpPr>
          <p:spPr>
            <a:xfrm>
              <a:off x="7968765" y="1687211"/>
              <a:ext cx="45157" cy="85112"/>
            </a:xfrm>
            <a:custGeom>
              <a:avLst/>
              <a:gdLst/>
              <a:ahLst/>
              <a:cxnLst/>
              <a:rect l="l" t="t" r="r" b="b"/>
              <a:pathLst>
                <a:path w="191" h="360" extrusionOk="0">
                  <a:moveTo>
                    <a:pt x="0" y="1"/>
                  </a:moveTo>
                  <a:lnTo>
                    <a:pt x="0" y="360"/>
                  </a:lnTo>
                  <a:lnTo>
                    <a:pt x="191" y="36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0"/>
            <p:cNvSpPr/>
            <p:nvPr/>
          </p:nvSpPr>
          <p:spPr>
            <a:xfrm>
              <a:off x="8023142" y="1636143"/>
              <a:ext cx="45393" cy="136179"/>
            </a:xfrm>
            <a:custGeom>
              <a:avLst/>
              <a:gdLst/>
              <a:ahLst/>
              <a:cxnLst/>
              <a:rect l="l" t="t" r="r" b="b"/>
              <a:pathLst>
                <a:path w="192" h="576" extrusionOk="0">
                  <a:moveTo>
                    <a:pt x="1" y="1"/>
                  </a:moveTo>
                  <a:lnTo>
                    <a:pt x="1" y="576"/>
                  </a:lnTo>
                  <a:lnTo>
                    <a:pt x="191" y="57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0"/>
            <p:cNvSpPr/>
            <p:nvPr/>
          </p:nvSpPr>
          <p:spPr>
            <a:xfrm>
              <a:off x="8078702" y="1596424"/>
              <a:ext cx="45157" cy="175898"/>
            </a:xfrm>
            <a:custGeom>
              <a:avLst/>
              <a:gdLst/>
              <a:ahLst/>
              <a:cxnLst/>
              <a:rect l="l" t="t" r="r" b="b"/>
              <a:pathLst>
                <a:path w="191" h="744" extrusionOk="0">
                  <a:moveTo>
                    <a:pt x="0" y="0"/>
                  </a:moveTo>
                  <a:lnTo>
                    <a:pt x="0" y="744"/>
                  </a:lnTo>
                  <a:lnTo>
                    <a:pt x="191" y="74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40"/>
          <p:cNvGrpSpPr/>
          <p:nvPr/>
        </p:nvGrpSpPr>
        <p:grpSpPr>
          <a:xfrm>
            <a:off x="4401305" y="3428208"/>
            <a:ext cx="341438" cy="291887"/>
            <a:chOff x="4401305" y="3428208"/>
            <a:chExt cx="341438" cy="291887"/>
          </a:xfrm>
        </p:grpSpPr>
        <p:sp>
          <p:nvSpPr>
            <p:cNvPr id="1905" name="Google Shape;1905;p40"/>
            <p:cNvSpPr/>
            <p:nvPr/>
          </p:nvSpPr>
          <p:spPr>
            <a:xfrm>
              <a:off x="4401305" y="3428208"/>
              <a:ext cx="341438" cy="291887"/>
            </a:xfrm>
            <a:custGeom>
              <a:avLst/>
              <a:gdLst/>
              <a:ahLst/>
              <a:cxnLst/>
              <a:rect l="l" t="t" r="r" b="b"/>
              <a:pathLst>
                <a:path w="1323" h="1131" extrusionOk="0">
                  <a:moveTo>
                    <a:pt x="755" y="1"/>
                  </a:moveTo>
                  <a:cubicBezTo>
                    <a:pt x="253" y="1"/>
                    <a:pt x="1" y="608"/>
                    <a:pt x="356" y="963"/>
                  </a:cubicBezTo>
                  <a:cubicBezTo>
                    <a:pt x="471" y="1079"/>
                    <a:pt x="613" y="1130"/>
                    <a:pt x="752" y="1130"/>
                  </a:cubicBezTo>
                  <a:cubicBezTo>
                    <a:pt x="1042" y="1130"/>
                    <a:pt x="1320" y="907"/>
                    <a:pt x="1322" y="568"/>
                  </a:cubicBezTo>
                  <a:lnTo>
                    <a:pt x="1095" y="568"/>
                  </a:lnTo>
                  <a:cubicBezTo>
                    <a:pt x="1095" y="771"/>
                    <a:pt x="928" y="905"/>
                    <a:pt x="754" y="905"/>
                  </a:cubicBezTo>
                  <a:cubicBezTo>
                    <a:pt x="670" y="905"/>
                    <a:pt x="586" y="875"/>
                    <a:pt x="517" y="806"/>
                  </a:cubicBezTo>
                  <a:cubicBezTo>
                    <a:pt x="305" y="594"/>
                    <a:pt x="455" y="228"/>
                    <a:pt x="755" y="228"/>
                  </a:cubicBezTo>
                  <a:lnTo>
                    <a:pt x="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0"/>
            <p:cNvSpPr/>
            <p:nvPr/>
          </p:nvSpPr>
          <p:spPr>
            <a:xfrm>
              <a:off x="4479762" y="3486792"/>
              <a:ext cx="204399" cy="175236"/>
            </a:xfrm>
            <a:custGeom>
              <a:avLst/>
              <a:gdLst/>
              <a:ahLst/>
              <a:cxnLst/>
              <a:rect l="l" t="t" r="r" b="b"/>
              <a:pathLst>
                <a:path w="792" h="679" extrusionOk="0">
                  <a:moveTo>
                    <a:pt x="451" y="1"/>
                  </a:moveTo>
                  <a:cubicBezTo>
                    <a:pt x="151" y="1"/>
                    <a:pt x="1" y="367"/>
                    <a:pt x="213" y="579"/>
                  </a:cubicBezTo>
                  <a:cubicBezTo>
                    <a:pt x="282" y="648"/>
                    <a:pt x="366" y="678"/>
                    <a:pt x="450" y="678"/>
                  </a:cubicBezTo>
                  <a:cubicBezTo>
                    <a:pt x="624" y="678"/>
                    <a:pt x="791" y="544"/>
                    <a:pt x="791" y="341"/>
                  </a:cubicBezTo>
                  <a:lnTo>
                    <a:pt x="451" y="341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7" name="Google Shape;1907;p40"/>
          <p:cNvGrpSpPr/>
          <p:nvPr/>
        </p:nvGrpSpPr>
        <p:grpSpPr>
          <a:xfrm>
            <a:off x="6392527" y="3438144"/>
            <a:ext cx="317696" cy="272016"/>
            <a:chOff x="7886490" y="2859068"/>
            <a:chExt cx="291037" cy="249190"/>
          </a:xfrm>
        </p:grpSpPr>
        <p:sp>
          <p:nvSpPr>
            <p:cNvPr id="1908" name="Google Shape;1908;p40"/>
            <p:cNvSpPr/>
            <p:nvPr/>
          </p:nvSpPr>
          <p:spPr>
            <a:xfrm>
              <a:off x="7886490" y="2972788"/>
              <a:ext cx="138780" cy="135470"/>
            </a:xfrm>
            <a:custGeom>
              <a:avLst/>
              <a:gdLst/>
              <a:ahLst/>
              <a:cxnLst/>
              <a:rect l="l" t="t" r="r" b="b"/>
              <a:pathLst>
                <a:path w="587" h="573" extrusionOk="0">
                  <a:moveTo>
                    <a:pt x="290" y="180"/>
                  </a:moveTo>
                  <a:cubicBezTo>
                    <a:pt x="333" y="180"/>
                    <a:pt x="375" y="208"/>
                    <a:pt x="385" y="260"/>
                  </a:cubicBezTo>
                  <a:cubicBezTo>
                    <a:pt x="392" y="300"/>
                    <a:pt x="374" y="341"/>
                    <a:pt x="337" y="363"/>
                  </a:cubicBezTo>
                  <a:lnTo>
                    <a:pt x="337" y="359"/>
                  </a:lnTo>
                  <a:cubicBezTo>
                    <a:pt x="321" y="369"/>
                    <a:pt x="304" y="373"/>
                    <a:pt x="289" y="373"/>
                  </a:cubicBezTo>
                  <a:cubicBezTo>
                    <a:pt x="225" y="373"/>
                    <a:pt x="173" y="305"/>
                    <a:pt x="202" y="238"/>
                  </a:cubicBezTo>
                  <a:cubicBezTo>
                    <a:pt x="220" y="199"/>
                    <a:pt x="255" y="180"/>
                    <a:pt x="290" y="180"/>
                  </a:cubicBezTo>
                  <a:close/>
                  <a:moveTo>
                    <a:pt x="368" y="1"/>
                  </a:moveTo>
                  <a:cubicBezTo>
                    <a:pt x="359" y="1"/>
                    <a:pt x="351" y="7"/>
                    <a:pt x="348" y="15"/>
                  </a:cubicBezTo>
                  <a:lnTo>
                    <a:pt x="334" y="48"/>
                  </a:lnTo>
                  <a:cubicBezTo>
                    <a:pt x="334" y="51"/>
                    <a:pt x="326" y="55"/>
                    <a:pt x="323" y="55"/>
                  </a:cubicBezTo>
                  <a:cubicBezTo>
                    <a:pt x="313" y="53"/>
                    <a:pt x="304" y="52"/>
                    <a:pt x="295" y="52"/>
                  </a:cubicBezTo>
                  <a:cubicBezTo>
                    <a:pt x="286" y="52"/>
                    <a:pt x="277" y="53"/>
                    <a:pt x="268" y="55"/>
                  </a:cubicBezTo>
                  <a:cubicBezTo>
                    <a:pt x="260" y="55"/>
                    <a:pt x="257" y="51"/>
                    <a:pt x="253" y="48"/>
                  </a:cubicBezTo>
                  <a:lnTo>
                    <a:pt x="242" y="18"/>
                  </a:lnTo>
                  <a:cubicBezTo>
                    <a:pt x="239" y="8"/>
                    <a:pt x="231" y="1"/>
                    <a:pt x="222" y="1"/>
                  </a:cubicBezTo>
                  <a:cubicBezTo>
                    <a:pt x="219" y="1"/>
                    <a:pt x="216" y="2"/>
                    <a:pt x="213" y="4"/>
                  </a:cubicBezTo>
                  <a:lnTo>
                    <a:pt x="162" y="22"/>
                  </a:lnTo>
                  <a:cubicBezTo>
                    <a:pt x="147" y="26"/>
                    <a:pt x="140" y="40"/>
                    <a:pt x="147" y="55"/>
                  </a:cubicBezTo>
                  <a:lnTo>
                    <a:pt x="158" y="88"/>
                  </a:lnTo>
                  <a:cubicBezTo>
                    <a:pt x="162" y="92"/>
                    <a:pt x="158" y="95"/>
                    <a:pt x="154" y="99"/>
                  </a:cubicBezTo>
                  <a:cubicBezTo>
                    <a:pt x="136" y="114"/>
                    <a:pt x="118" y="132"/>
                    <a:pt x="107" y="150"/>
                  </a:cubicBezTo>
                  <a:cubicBezTo>
                    <a:pt x="104" y="153"/>
                    <a:pt x="100" y="155"/>
                    <a:pt x="96" y="155"/>
                  </a:cubicBezTo>
                  <a:cubicBezTo>
                    <a:pt x="94" y="155"/>
                    <a:pt x="93" y="155"/>
                    <a:pt x="92" y="154"/>
                  </a:cubicBezTo>
                  <a:lnTo>
                    <a:pt x="59" y="143"/>
                  </a:lnTo>
                  <a:cubicBezTo>
                    <a:pt x="56" y="141"/>
                    <a:pt x="53" y="140"/>
                    <a:pt x="49" y="140"/>
                  </a:cubicBezTo>
                  <a:cubicBezTo>
                    <a:pt x="41" y="140"/>
                    <a:pt x="32" y="146"/>
                    <a:pt x="30" y="154"/>
                  </a:cubicBezTo>
                  <a:lnTo>
                    <a:pt x="8" y="209"/>
                  </a:lnTo>
                  <a:cubicBezTo>
                    <a:pt x="0" y="220"/>
                    <a:pt x="8" y="234"/>
                    <a:pt x="19" y="238"/>
                  </a:cubicBezTo>
                  <a:lnTo>
                    <a:pt x="55" y="253"/>
                  </a:lnTo>
                  <a:cubicBezTo>
                    <a:pt x="59" y="256"/>
                    <a:pt x="63" y="260"/>
                    <a:pt x="63" y="264"/>
                  </a:cubicBezTo>
                  <a:cubicBezTo>
                    <a:pt x="59" y="289"/>
                    <a:pt x="63" y="319"/>
                    <a:pt x="70" y="344"/>
                  </a:cubicBezTo>
                  <a:cubicBezTo>
                    <a:pt x="70" y="348"/>
                    <a:pt x="70" y="355"/>
                    <a:pt x="63" y="355"/>
                  </a:cubicBezTo>
                  <a:lnTo>
                    <a:pt x="37" y="374"/>
                  </a:lnTo>
                  <a:cubicBezTo>
                    <a:pt x="26" y="377"/>
                    <a:pt x="19" y="392"/>
                    <a:pt x="26" y="403"/>
                  </a:cubicBezTo>
                  <a:lnTo>
                    <a:pt x="52" y="454"/>
                  </a:lnTo>
                  <a:cubicBezTo>
                    <a:pt x="57" y="462"/>
                    <a:pt x="67" y="466"/>
                    <a:pt x="76" y="466"/>
                  </a:cubicBezTo>
                  <a:cubicBezTo>
                    <a:pt x="79" y="466"/>
                    <a:pt x="82" y="466"/>
                    <a:pt x="85" y="465"/>
                  </a:cubicBezTo>
                  <a:lnTo>
                    <a:pt x="114" y="447"/>
                  </a:lnTo>
                  <a:cubicBezTo>
                    <a:pt x="118" y="445"/>
                    <a:pt x="120" y="444"/>
                    <a:pt x="123" y="444"/>
                  </a:cubicBezTo>
                  <a:cubicBezTo>
                    <a:pt x="125" y="444"/>
                    <a:pt x="127" y="445"/>
                    <a:pt x="129" y="447"/>
                  </a:cubicBezTo>
                  <a:cubicBezTo>
                    <a:pt x="143" y="461"/>
                    <a:pt x="158" y="472"/>
                    <a:pt x="172" y="480"/>
                  </a:cubicBezTo>
                  <a:cubicBezTo>
                    <a:pt x="176" y="483"/>
                    <a:pt x="180" y="491"/>
                    <a:pt x="176" y="494"/>
                  </a:cubicBezTo>
                  <a:lnTo>
                    <a:pt x="169" y="524"/>
                  </a:lnTo>
                  <a:cubicBezTo>
                    <a:pt x="165" y="538"/>
                    <a:pt x="172" y="549"/>
                    <a:pt x="183" y="553"/>
                  </a:cubicBezTo>
                  <a:lnTo>
                    <a:pt x="238" y="571"/>
                  </a:lnTo>
                  <a:cubicBezTo>
                    <a:pt x="240" y="572"/>
                    <a:pt x="242" y="572"/>
                    <a:pt x="244" y="572"/>
                  </a:cubicBezTo>
                  <a:cubicBezTo>
                    <a:pt x="254" y="572"/>
                    <a:pt x="265" y="566"/>
                    <a:pt x="268" y="557"/>
                  </a:cubicBezTo>
                  <a:lnTo>
                    <a:pt x="279" y="524"/>
                  </a:lnTo>
                  <a:cubicBezTo>
                    <a:pt x="279" y="520"/>
                    <a:pt x="282" y="516"/>
                    <a:pt x="290" y="516"/>
                  </a:cubicBezTo>
                  <a:cubicBezTo>
                    <a:pt x="308" y="516"/>
                    <a:pt x="326" y="513"/>
                    <a:pt x="345" y="509"/>
                  </a:cubicBezTo>
                  <a:cubicBezTo>
                    <a:pt x="348" y="509"/>
                    <a:pt x="356" y="513"/>
                    <a:pt x="356" y="516"/>
                  </a:cubicBezTo>
                  <a:lnTo>
                    <a:pt x="370" y="546"/>
                  </a:lnTo>
                  <a:cubicBezTo>
                    <a:pt x="376" y="554"/>
                    <a:pt x="385" y="558"/>
                    <a:pt x="394" y="558"/>
                  </a:cubicBezTo>
                  <a:cubicBezTo>
                    <a:pt x="397" y="558"/>
                    <a:pt x="400" y="558"/>
                    <a:pt x="403" y="557"/>
                  </a:cubicBezTo>
                  <a:lnTo>
                    <a:pt x="454" y="531"/>
                  </a:lnTo>
                  <a:cubicBezTo>
                    <a:pt x="465" y="527"/>
                    <a:pt x="469" y="513"/>
                    <a:pt x="465" y="502"/>
                  </a:cubicBezTo>
                  <a:lnTo>
                    <a:pt x="451" y="469"/>
                  </a:lnTo>
                  <a:cubicBezTo>
                    <a:pt x="447" y="465"/>
                    <a:pt x="447" y="458"/>
                    <a:pt x="451" y="454"/>
                  </a:cubicBezTo>
                  <a:cubicBezTo>
                    <a:pt x="465" y="443"/>
                    <a:pt x="476" y="429"/>
                    <a:pt x="487" y="414"/>
                  </a:cubicBezTo>
                  <a:cubicBezTo>
                    <a:pt x="490" y="411"/>
                    <a:pt x="494" y="409"/>
                    <a:pt x="498" y="409"/>
                  </a:cubicBezTo>
                  <a:cubicBezTo>
                    <a:pt x="500" y="409"/>
                    <a:pt x="501" y="409"/>
                    <a:pt x="502" y="410"/>
                  </a:cubicBezTo>
                  <a:lnTo>
                    <a:pt x="531" y="421"/>
                  </a:lnTo>
                  <a:cubicBezTo>
                    <a:pt x="533" y="422"/>
                    <a:pt x="535" y="422"/>
                    <a:pt x="537" y="422"/>
                  </a:cubicBezTo>
                  <a:cubicBezTo>
                    <a:pt x="547" y="422"/>
                    <a:pt x="558" y="416"/>
                    <a:pt x="561" y="407"/>
                  </a:cubicBezTo>
                  <a:lnTo>
                    <a:pt x="583" y="355"/>
                  </a:lnTo>
                  <a:cubicBezTo>
                    <a:pt x="586" y="341"/>
                    <a:pt x="579" y="326"/>
                    <a:pt x="568" y="322"/>
                  </a:cubicBezTo>
                  <a:lnTo>
                    <a:pt x="535" y="311"/>
                  </a:lnTo>
                  <a:cubicBezTo>
                    <a:pt x="531" y="308"/>
                    <a:pt x="528" y="304"/>
                    <a:pt x="528" y="300"/>
                  </a:cubicBezTo>
                  <a:cubicBezTo>
                    <a:pt x="528" y="282"/>
                    <a:pt x="528" y="264"/>
                    <a:pt x="524" y="245"/>
                  </a:cubicBezTo>
                  <a:cubicBezTo>
                    <a:pt x="524" y="238"/>
                    <a:pt x="528" y="234"/>
                    <a:pt x="531" y="234"/>
                  </a:cubicBezTo>
                  <a:lnTo>
                    <a:pt x="561" y="220"/>
                  </a:lnTo>
                  <a:cubicBezTo>
                    <a:pt x="572" y="216"/>
                    <a:pt x="579" y="202"/>
                    <a:pt x="575" y="191"/>
                  </a:cubicBezTo>
                  <a:lnTo>
                    <a:pt x="553" y="139"/>
                  </a:lnTo>
                  <a:cubicBezTo>
                    <a:pt x="548" y="128"/>
                    <a:pt x="538" y="123"/>
                    <a:pt x="529" y="123"/>
                  </a:cubicBezTo>
                  <a:cubicBezTo>
                    <a:pt x="526" y="123"/>
                    <a:pt x="523" y="124"/>
                    <a:pt x="520" y="125"/>
                  </a:cubicBezTo>
                  <a:lnTo>
                    <a:pt x="487" y="139"/>
                  </a:lnTo>
                  <a:cubicBezTo>
                    <a:pt x="486" y="140"/>
                    <a:pt x="485" y="141"/>
                    <a:pt x="483" y="141"/>
                  </a:cubicBezTo>
                  <a:cubicBezTo>
                    <a:pt x="480" y="141"/>
                    <a:pt x="476" y="138"/>
                    <a:pt x="476" y="136"/>
                  </a:cubicBezTo>
                  <a:cubicBezTo>
                    <a:pt x="462" y="121"/>
                    <a:pt x="451" y="110"/>
                    <a:pt x="436" y="99"/>
                  </a:cubicBezTo>
                  <a:cubicBezTo>
                    <a:pt x="429" y="95"/>
                    <a:pt x="429" y="88"/>
                    <a:pt x="432" y="84"/>
                  </a:cubicBezTo>
                  <a:lnTo>
                    <a:pt x="443" y="55"/>
                  </a:lnTo>
                  <a:cubicBezTo>
                    <a:pt x="447" y="44"/>
                    <a:pt x="443" y="29"/>
                    <a:pt x="432" y="26"/>
                  </a:cubicBezTo>
                  <a:lnTo>
                    <a:pt x="378" y="4"/>
                  </a:lnTo>
                  <a:cubicBezTo>
                    <a:pt x="374" y="2"/>
                    <a:pt x="371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0"/>
            <p:cNvSpPr/>
            <p:nvPr/>
          </p:nvSpPr>
          <p:spPr>
            <a:xfrm>
              <a:off x="8039692" y="2970187"/>
              <a:ext cx="137834" cy="136179"/>
            </a:xfrm>
            <a:custGeom>
              <a:avLst/>
              <a:gdLst/>
              <a:ahLst/>
              <a:cxnLst/>
              <a:rect l="l" t="t" r="r" b="b"/>
              <a:pathLst>
                <a:path w="583" h="576" extrusionOk="0">
                  <a:moveTo>
                    <a:pt x="287" y="180"/>
                  </a:moveTo>
                  <a:cubicBezTo>
                    <a:pt x="373" y="180"/>
                    <a:pt x="427" y="307"/>
                    <a:pt x="334" y="363"/>
                  </a:cubicBezTo>
                  <a:cubicBezTo>
                    <a:pt x="319" y="371"/>
                    <a:pt x="303" y="376"/>
                    <a:pt x="287" y="376"/>
                  </a:cubicBezTo>
                  <a:cubicBezTo>
                    <a:pt x="244" y="376"/>
                    <a:pt x="202" y="345"/>
                    <a:pt x="191" y="297"/>
                  </a:cubicBezTo>
                  <a:cubicBezTo>
                    <a:pt x="184" y="256"/>
                    <a:pt x="202" y="216"/>
                    <a:pt x="238" y="194"/>
                  </a:cubicBezTo>
                  <a:cubicBezTo>
                    <a:pt x="255" y="185"/>
                    <a:pt x="272" y="180"/>
                    <a:pt x="287" y="180"/>
                  </a:cubicBezTo>
                  <a:close/>
                  <a:moveTo>
                    <a:pt x="364" y="1"/>
                  </a:moveTo>
                  <a:cubicBezTo>
                    <a:pt x="356" y="1"/>
                    <a:pt x="347" y="7"/>
                    <a:pt x="345" y="15"/>
                  </a:cubicBezTo>
                  <a:lnTo>
                    <a:pt x="330" y="48"/>
                  </a:lnTo>
                  <a:cubicBezTo>
                    <a:pt x="330" y="51"/>
                    <a:pt x="323" y="55"/>
                    <a:pt x="319" y="55"/>
                  </a:cubicBezTo>
                  <a:cubicBezTo>
                    <a:pt x="310" y="53"/>
                    <a:pt x="301" y="52"/>
                    <a:pt x="292" y="52"/>
                  </a:cubicBezTo>
                  <a:cubicBezTo>
                    <a:pt x="282" y="52"/>
                    <a:pt x="273" y="53"/>
                    <a:pt x="264" y="55"/>
                  </a:cubicBezTo>
                  <a:cubicBezTo>
                    <a:pt x="257" y="55"/>
                    <a:pt x="253" y="51"/>
                    <a:pt x="249" y="48"/>
                  </a:cubicBezTo>
                  <a:lnTo>
                    <a:pt x="238" y="18"/>
                  </a:lnTo>
                  <a:cubicBezTo>
                    <a:pt x="235" y="9"/>
                    <a:pt x="225" y="3"/>
                    <a:pt x="215" y="3"/>
                  </a:cubicBezTo>
                  <a:cubicBezTo>
                    <a:pt x="213" y="3"/>
                    <a:pt x="211" y="3"/>
                    <a:pt x="209" y="4"/>
                  </a:cubicBezTo>
                  <a:lnTo>
                    <a:pt x="158" y="26"/>
                  </a:lnTo>
                  <a:cubicBezTo>
                    <a:pt x="143" y="29"/>
                    <a:pt x="140" y="44"/>
                    <a:pt x="143" y="55"/>
                  </a:cubicBezTo>
                  <a:lnTo>
                    <a:pt x="154" y="88"/>
                  </a:lnTo>
                  <a:cubicBezTo>
                    <a:pt x="158" y="92"/>
                    <a:pt x="154" y="99"/>
                    <a:pt x="151" y="103"/>
                  </a:cubicBezTo>
                  <a:cubicBezTo>
                    <a:pt x="132" y="117"/>
                    <a:pt x="114" y="132"/>
                    <a:pt x="103" y="154"/>
                  </a:cubicBezTo>
                  <a:cubicBezTo>
                    <a:pt x="99" y="158"/>
                    <a:pt x="92" y="158"/>
                    <a:pt x="88" y="158"/>
                  </a:cubicBezTo>
                  <a:lnTo>
                    <a:pt x="55" y="143"/>
                  </a:lnTo>
                  <a:cubicBezTo>
                    <a:pt x="53" y="142"/>
                    <a:pt x="50" y="142"/>
                    <a:pt x="47" y="142"/>
                  </a:cubicBezTo>
                  <a:cubicBezTo>
                    <a:pt x="38" y="142"/>
                    <a:pt x="29" y="146"/>
                    <a:pt x="26" y="158"/>
                  </a:cubicBezTo>
                  <a:lnTo>
                    <a:pt x="4" y="209"/>
                  </a:lnTo>
                  <a:cubicBezTo>
                    <a:pt x="0" y="220"/>
                    <a:pt x="4" y="234"/>
                    <a:pt x="15" y="238"/>
                  </a:cubicBezTo>
                  <a:lnTo>
                    <a:pt x="52" y="253"/>
                  </a:lnTo>
                  <a:cubicBezTo>
                    <a:pt x="59" y="256"/>
                    <a:pt x="59" y="260"/>
                    <a:pt x="59" y="267"/>
                  </a:cubicBezTo>
                  <a:cubicBezTo>
                    <a:pt x="59" y="293"/>
                    <a:pt x="59" y="319"/>
                    <a:pt x="66" y="344"/>
                  </a:cubicBezTo>
                  <a:cubicBezTo>
                    <a:pt x="70" y="352"/>
                    <a:pt x="66" y="355"/>
                    <a:pt x="59" y="359"/>
                  </a:cubicBezTo>
                  <a:lnTo>
                    <a:pt x="33" y="374"/>
                  </a:lnTo>
                  <a:cubicBezTo>
                    <a:pt x="22" y="381"/>
                    <a:pt x="19" y="392"/>
                    <a:pt x="22" y="407"/>
                  </a:cubicBezTo>
                  <a:lnTo>
                    <a:pt x="48" y="454"/>
                  </a:lnTo>
                  <a:cubicBezTo>
                    <a:pt x="53" y="462"/>
                    <a:pt x="62" y="468"/>
                    <a:pt x="71" y="468"/>
                  </a:cubicBezTo>
                  <a:cubicBezTo>
                    <a:pt x="75" y="468"/>
                    <a:pt x="78" y="467"/>
                    <a:pt x="81" y="465"/>
                  </a:cubicBezTo>
                  <a:lnTo>
                    <a:pt x="114" y="447"/>
                  </a:lnTo>
                  <a:lnTo>
                    <a:pt x="125" y="447"/>
                  </a:lnTo>
                  <a:cubicBezTo>
                    <a:pt x="140" y="461"/>
                    <a:pt x="154" y="472"/>
                    <a:pt x="169" y="483"/>
                  </a:cubicBezTo>
                  <a:cubicBezTo>
                    <a:pt x="176" y="487"/>
                    <a:pt x="176" y="491"/>
                    <a:pt x="176" y="498"/>
                  </a:cubicBezTo>
                  <a:lnTo>
                    <a:pt x="165" y="527"/>
                  </a:lnTo>
                  <a:cubicBezTo>
                    <a:pt x="162" y="538"/>
                    <a:pt x="169" y="553"/>
                    <a:pt x="180" y="557"/>
                  </a:cubicBezTo>
                  <a:lnTo>
                    <a:pt x="235" y="575"/>
                  </a:lnTo>
                  <a:cubicBezTo>
                    <a:pt x="237" y="576"/>
                    <a:pt x="239" y="576"/>
                    <a:pt x="241" y="576"/>
                  </a:cubicBezTo>
                  <a:cubicBezTo>
                    <a:pt x="250" y="576"/>
                    <a:pt x="261" y="569"/>
                    <a:pt x="264" y="557"/>
                  </a:cubicBezTo>
                  <a:lnTo>
                    <a:pt x="275" y="524"/>
                  </a:lnTo>
                  <a:cubicBezTo>
                    <a:pt x="275" y="520"/>
                    <a:pt x="282" y="516"/>
                    <a:pt x="286" y="516"/>
                  </a:cubicBezTo>
                  <a:cubicBezTo>
                    <a:pt x="304" y="516"/>
                    <a:pt x="323" y="516"/>
                    <a:pt x="341" y="513"/>
                  </a:cubicBezTo>
                  <a:cubicBezTo>
                    <a:pt x="342" y="512"/>
                    <a:pt x="343" y="511"/>
                    <a:pt x="345" y="511"/>
                  </a:cubicBezTo>
                  <a:cubicBezTo>
                    <a:pt x="348" y="511"/>
                    <a:pt x="353" y="515"/>
                    <a:pt x="356" y="520"/>
                  </a:cubicBezTo>
                  <a:lnTo>
                    <a:pt x="367" y="546"/>
                  </a:lnTo>
                  <a:cubicBezTo>
                    <a:pt x="371" y="555"/>
                    <a:pt x="380" y="560"/>
                    <a:pt x="388" y="560"/>
                  </a:cubicBezTo>
                  <a:cubicBezTo>
                    <a:pt x="392" y="560"/>
                    <a:pt x="396" y="559"/>
                    <a:pt x="400" y="557"/>
                  </a:cubicBezTo>
                  <a:lnTo>
                    <a:pt x="451" y="535"/>
                  </a:lnTo>
                  <a:cubicBezTo>
                    <a:pt x="462" y="527"/>
                    <a:pt x="465" y="513"/>
                    <a:pt x="462" y="502"/>
                  </a:cubicBezTo>
                  <a:lnTo>
                    <a:pt x="447" y="472"/>
                  </a:lnTo>
                  <a:cubicBezTo>
                    <a:pt x="443" y="465"/>
                    <a:pt x="443" y="461"/>
                    <a:pt x="447" y="458"/>
                  </a:cubicBezTo>
                  <a:cubicBezTo>
                    <a:pt x="462" y="443"/>
                    <a:pt x="473" y="429"/>
                    <a:pt x="484" y="414"/>
                  </a:cubicBezTo>
                  <a:cubicBezTo>
                    <a:pt x="487" y="410"/>
                    <a:pt x="495" y="410"/>
                    <a:pt x="498" y="410"/>
                  </a:cubicBezTo>
                  <a:lnTo>
                    <a:pt x="528" y="421"/>
                  </a:lnTo>
                  <a:cubicBezTo>
                    <a:pt x="531" y="422"/>
                    <a:pt x="534" y="423"/>
                    <a:pt x="537" y="423"/>
                  </a:cubicBezTo>
                  <a:cubicBezTo>
                    <a:pt x="547" y="423"/>
                    <a:pt x="554" y="418"/>
                    <a:pt x="557" y="407"/>
                  </a:cubicBezTo>
                  <a:lnTo>
                    <a:pt x="579" y="355"/>
                  </a:lnTo>
                  <a:cubicBezTo>
                    <a:pt x="583" y="344"/>
                    <a:pt x="575" y="330"/>
                    <a:pt x="564" y="326"/>
                  </a:cubicBezTo>
                  <a:lnTo>
                    <a:pt x="531" y="311"/>
                  </a:lnTo>
                  <a:cubicBezTo>
                    <a:pt x="528" y="311"/>
                    <a:pt x="524" y="304"/>
                    <a:pt x="524" y="300"/>
                  </a:cubicBezTo>
                  <a:cubicBezTo>
                    <a:pt x="524" y="282"/>
                    <a:pt x="524" y="264"/>
                    <a:pt x="520" y="245"/>
                  </a:cubicBezTo>
                  <a:cubicBezTo>
                    <a:pt x="520" y="242"/>
                    <a:pt x="524" y="238"/>
                    <a:pt x="528" y="234"/>
                  </a:cubicBezTo>
                  <a:lnTo>
                    <a:pt x="557" y="224"/>
                  </a:lnTo>
                  <a:cubicBezTo>
                    <a:pt x="572" y="216"/>
                    <a:pt x="575" y="202"/>
                    <a:pt x="572" y="191"/>
                  </a:cubicBezTo>
                  <a:lnTo>
                    <a:pt x="550" y="139"/>
                  </a:lnTo>
                  <a:cubicBezTo>
                    <a:pt x="544" y="131"/>
                    <a:pt x="535" y="125"/>
                    <a:pt x="526" y="125"/>
                  </a:cubicBezTo>
                  <a:cubicBezTo>
                    <a:pt x="523" y="125"/>
                    <a:pt x="520" y="126"/>
                    <a:pt x="517" y="128"/>
                  </a:cubicBezTo>
                  <a:lnTo>
                    <a:pt x="484" y="139"/>
                  </a:lnTo>
                  <a:cubicBezTo>
                    <a:pt x="482" y="141"/>
                    <a:pt x="480" y="142"/>
                    <a:pt x="478" y="142"/>
                  </a:cubicBezTo>
                  <a:cubicBezTo>
                    <a:pt x="476" y="142"/>
                    <a:pt x="475" y="141"/>
                    <a:pt x="473" y="139"/>
                  </a:cubicBezTo>
                  <a:cubicBezTo>
                    <a:pt x="458" y="125"/>
                    <a:pt x="447" y="110"/>
                    <a:pt x="432" y="99"/>
                  </a:cubicBezTo>
                  <a:cubicBezTo>
                    <a:pt x="425" y="95"/>
                    <a:pt x="425" y="92"/>
                    <a:pt x="429" y="84"/>
                  </a:cubicBezTo>
                  <a:lnTo>
                    <a:pt x="440" y="55"/>
                  </a:lnTo>
                  <a:cubicBezTo>
                    <a:pt x="443" y="44"/>
                    <a:pt x="440" y="29"/>
                    <a:pt x="425" y="26"/>
                  </a:cubicBezTo>
                  <a:lnTo>
                    <a:pt x="374" y="4"/>
                  </a:lnTo>
                  <a:cubicBezTo>
                    <a:pt x="371" y="2"/>
                    <a:pt x="367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0"/>
            <p:cNvSpPr/>
            <p:nvPr/>
          </p:nvSpPr>
          <p:spPr>
            <a:xfrm>
              <a:off x="7959072" y="2859068"/>
              <a:ext cx="138780" cy="135943"/>
            </a:xfrm>
            <a:custGeom>
              <a:avLst/>
              <a:gdLst/>
              <a:ahLst/>
              <a:cxnLst/>
              <a:rect l="l" t="t" r="r" b="b"/>
              <a:pathLst>
                <a:path w="587" h="575" extrusionOk="0">
                  <a:moveTo>
                    <a:pt x="287" y="180"/>
                  </a:moveTo>
                  <a:cubicBezTo>
                    <a:pt x="329" y="180"/>
                    <a:pt x="372" y="207"/>
                    <a:pt x="382" y="258"/>
                  </a:cubicBezTo>
                  <a:cubicBezTo>
                    <a:pt x="389" y="298"/>
                    <a:pt x="371" y="338"/>
                    <a:pt x="338" y="360"/>
                  </a:cubicBezTo>
                  <a:cubicBezTo>
                    <a:pt x="322" y="370"/>
                    <a:pt x="305" y="374"/>
                    <a:pt x="289" y="374"/>
                  </a:cubicBezTo>
                  <a:cubicBezTo>
                    <a:pt x="225" y="374"/>
                    <a:pt x="170" y="306"/>
                    <a:pt x="202" y="236"/>
                  </a:cubicBezTo>
                  <a:cubicBezTo>
                    <a:pt x="219" y="198"/>
                    <a:pt x="253" y="180"/>
                    <a:pt x="287" y="180"/>
                  </a:cubicBezTo>
                  <a:close/>
                  <a:moveTo>
                    <a:pt x="368" y="0"/>
                  </a:moveTo>
                  <a:cubicBezTo>
                    <a:pt x="358" y="0"/>
                    <a:pt x="351" y="4"/>
                    <a:pt x="345" y="13"/>
                  </a:cubicBezTo>
                  <a:lnTo>
                    <a:pt x="334" y="45"/>
                  </a:lnTo>
                  <a:cubicBezTo>
                    <a:pt x="330" y="53"/>
                    <a:pt x="327" y="53"/>
                    <a:pt x="319" y="53"/>
                  </a:cubicBezTo>
                  <a:lnTo>
                    <a:pt x="265" y="53"/>
                  </a:lnTo>
                  <a:cubicBezTo>
                    <a:pt x="261" y="53"/>
                    <a:pt x="254" y="53"/>
                    <a:pt x="254" y="45"/>
                  </a:cubicBezTo>
                  <a:lnTo>
                    <a:pt x="243" y="16"/>
                  </a:lnTo>
                  <a:cubicBezTo>
                    <a:pt x="237" y="7"/>
                    <a:pt x="228" y="1"/>
                    <a:pt x="217" y="1"/>
                  </a:cubicBezTo>
                  <a:cubicBezTo>
                    <a:pt x="215" y="1"/>
                    <a:pt x="212" y="1"/>
                    <a:pt x="210" y="2"/>
                  </a:cubicBezTo>
                  <a:lnTo>
                    <a:pt x="158" y="24"/>
                  </a:lnTo>
                  <a:cubicBezTo>
                    <a:pt x="147" y="27"/>
                    <a:pt x="140" y="42"/>
                    <a:pt x="144" y="53"/>
                  </a:cubicBezTo>
                  <a:lnTo>
                    <a:pt x="158" y="86"/>
                  </a:lnTo>
                  <a:cubicBezTo>
                    <a:pt x="158" y="89"/>
                    <a:pt x="158" y="97"/>
                    <a:pt x="151" y="100"/>
                  </a:cubicBezTo>
                  <a:cubicBezTo>
                    <a:pt x="133" y="115"/>
                    <a:pt x="118" y="130"/>
                    <a:pt x="103" y="152"/>
                  </a:cubicBezTo>
                  <a:cubicBezTo>
                    <a:pt x="100" y="155"/>
                    <a:pt x="96" y="155"/>
                    <a:pt x="89" y="155"/>
                  </a:cubicBezTo>
                  <a:lnTo>
                    <a:pt x="56" y="141"/>
                  </a:lnTo>
                  <a:cubicBezTo>
                    <a:pt x="54" y="140"/>
                    <a:pt x="52" y="140"/>
                    <a:pt x="50" y="140"/>
                  </a:cubicBezTo>
                  <a:cubicBezTo>
                    <a:pt x="41" y="140"/>
                    <a:pt x="33" y="146"/>
                    <a:pt x="27" y="155"/>
                  </a:cubicBezTo>
                  <a:lnTo>
                    <a:pt x="5" y="207"/>
                  </a:lnTo>
                  <a:cubicBezTo>
                    <a:pt x="1" y="218"/>
                    <a:pt x="8" y="232"/>
                    <a:pt x="19" y="240"/>
                  </a:cubicBezTo>
                  <a:lnTo>
                    <a:pt x="56" y="254"/>
                  </a:lnTo>
                  <a:cubicBezTo>
                    <a:pt x="60" y="254"/>
                    <a:pt x="63" y="258"/>
                    <a:pt x="63" y="265"/>
                  </a:cubicBezTo>
                  <a:cubicBezTo>
                    <a:pt x="60" y="291"/>
                    <a:pt x="63" y="316"/>
                    <a:pt x="67" y="342"/>
                  </a:cubicBezTo>
                  <a:cubicBezTo>
                    <a:pt x="71" y="349"/>
                    <a:pt x="67" y="353"/>
                    <a:pt x="63" y="357"/>
                  </a:cubicBezTo>
                  <a:lnTo>
                    <a:pt x="34" y="371"/>
                  </a:lnTo>
                  <a:cubicBezTo>
                    <a:pt x="23" y="379"/>
                    <a:pt x="19" y="393"/>
                    <a:pt x="27" y="404"/>
                  </a:cubicBezTo>
                  <a:lnTo>
                    <a:pt x="52" y="452"/>
                  </a:lnTo>
                  <a:cubicBezTo>
                    <a:pt x="55" y="460"/>
                    <a:pt x="63" y="466"/>
                    <a:pt x="72" y="466"/>
                  </a:cubicBezTo>
                  <a:cubicBezTo>
                    <a:pt x="75" y="466"/>
                    <a:pt x="78" y="465"/>
                    <a:pt x="82" y="463"/>
                  </a:cubicBezTo>
                  <a:lnTo>
                    <a:pt x="114" y="448"/>
                  </a:lnTo>
                  <a:cubicBezTo>
                    <a:pt x="116" y="446"/>
                    <a:pt x="119" y="445"/>
                    <a:pt x="122" y="445"/>
                  </a:cubicBezTo>
                  <a:cubicBezTo>
                    <a:pt x="125" y="445"/>
                    <a:pt x="127" y="446"/>
                    <a:pt x="129" y="448"/>
                  </a:cubicBezTo>
                  <a:cubicBezTo>
                    <a:pt x="140" y="463"/>
                    <a:pt x="155" y="474"/>
                    <a:pt x="169" y="485"/>
                  </a:cubicBezTo>
                  <a:cubicBezTo>
                    <a:pt x="177" y="485"/>
                    <a:pt x="177" y="492"/>
                    <a:pt x="177" y="496"/>
                  </a:cubicBezTo>
                  <a:lnTo>
                    <a:pt x="166" y="525"/>
                  </a:lnTo>
                  <a:cubicBezTo>
                    <a:pt x="162" y="540"/>
                    <a:pt x="169" y="551"/>
                    <a:pt x="180" y="558"/>
                  </a:cubicBezTo>
                  <a:lnTo>
                    <a:pt x="235" y="573"/>
                  </a:lnTo>
                  <a:cubicBezTo>
                    <a:pt x="238" y="574"/>
                    <a:pt x="241" y="574"/>
                    <a:pt x="243" y="574"/>
                  </a:cubicBezTo>
                  <a:cubicBezTo>
                    <a:pt x="253" y="574"/>
                    <a:pt x="262" y="569"/>
                    <a:pt x="265" y="558"/>
                  </a:cubicBezTo>
                  <a:lnTo>
                    <a:pt x="276" y="525"/>
                  </a:lnTo>
                  <a:cubicBezTo>
                    <a:pt x="279" y="521"/>
                    <a:pt x="283" y="518"/>
                    <a:pt x="287" y="518"/>
                  </a:cubicBezTo>
                  <a:cubicBezTo>
                    <a:pt x="305" y="518"/>
                    <a:pt x="323" y="518"/>
                    <a:pt x="341" y="514"/>
                  </a:cubicBezTo>
                  <a:cubicBezTo>
                    <a:pt x="344" y="513"/>
                    <a:pt x="345" y="513"/>
                    <a:pt x="347" y="513"/>
                  </a:cubicBezTo>
                  <a:cubicBezTo>
                    <a:pt x="351" y="513"/>
                    <a:pt x="354" y="515"/>
                    <a:pt x="356" y="518"/>
                  </a:cubicBezTo>
                  <a:lnTo>
                    <a:pt x="371" y="547"/>
                  </a:lnTo>
                  <a:cubicBezTo>
                    <a:pt x="373" y="555"/>
                    <a:pt x="382" y="561"/>
                    <a:pt x="390" y="561"/>
                  </a:cubicBezTo>
                  <a:cubicBezTo>
                    <a:pt x="394" y="561"/>
                    <a:pt x="397" y="560"/>
                    <a:pt x="400" y="558"/>
                  </a:cubicBezTo>
                  <a:lnTo>
                    <a:pt x="451" y="536"/>
                  </a:lnTo>
                  <a:cubicBezTo>
                    <a:pt x="462" y="529"/>
                    <a:pt x="470" y="514"/>
                    <a:pt x="462" y="503"/>
                  </a:cubicBezTo>
                  <a:lnTo>
                    <a:pt x="448" y="470"/>
                  </a:lnTo>
                  <a:cubicBezTo>
                    <a:pt x="444" y="467"/>
                    <a:pt x="448" y="459"/>
                    <a:pt x="451" y="456"/>
                  </a:cubicBezTo>
                  <a:cubicBezTo>
                    <a:pt x="462" y="445"/>
                    <a:pt x="477" y="430"/>
                    <a:pt x="488" y="415"/>
                  </a:cubicBezTo>
                  <a:cubicBezTo>
                    <a:pt x="488" y="413"/>
                    <a:pt x="492" y="410"/>
                    <a:pt x="495" y="410"/>
                  </a:cubicBezTo>
                  <a:cubicBezTo>
                    <a:pt x="496" y="410"/>
                    <a:pt x="498" y="411"/>
                    <a:pt x="499" y="412"/>
                  </a:cubicBezTo>
                  <a:lnTo>
                    <a:pt x="532" y="423"/>
                  </a:lnTo>
                  <a:cubicBezTo>
                    <a:pt x="534" y="423"/>
                    <a:pt x="536" y="424"/>
                    <a:pt x="538" y="424"/>
                  </a:cubicBezTo>
                  <a:cubicBezTo>
                    <a:pt x="548" y="424"/>
                    <a:pt x="558" y="417"/>
                    <a:pt x="561" y="408"/>
                  </a:cubicBezTo>
                  <a:lnTo>
                    <a:pt x="579" y="357"/>
                  </a:lnTo>
                  <a:cubicBezTo>
                    <a:pt x="587" y="342"/>
                    <a:pt x="579" y="331"/>
                    <a:pt x="568" y="324"/>
                  </a:cubicBezTo>
                  <a:lnTo>
                    <a:pt x="535" y="313"/>
                  </a:lnTo>
                  <a:cubicBezTo>
                    <a:pt x="528" y="309"/>
                    <a:pt x="525" y="305"/>
                    <a:pt x="528" y="302"/>
                  </a:cubicBezTo>
                  <a:cubicBezTo>
                    <a:pt x="528" y="283"/>
                    <a:pt x="528" y="265"/>
                    <a:pt x="525" y="247"/>
                  </a:cubicBezTo>
                  <a:cubicBezTo>
                    <a:pt x="521" y="240"/>
                    <a:pt x="525" y="236"/>
                    <a:pt x="532" y="232"/>
                  </a:cubicBezTo>
                  <a:lnTo>
                    <a:pt x="561" y="221"/>
                  </a:lnTo>
                  <a:cubicBezTo>
                    <a:pt x="572" y="214"/>
                    <a:pt x="576" y="203"/>
                    <a:pt x="572" y="188"/>
                  </a:cubicBezTo>
                  <a:lnTo>
                    <a:pt x="550" y="137"/>
                  </a:lnTo>
                  <a:cubicBezTo>
                    <a:pt x="548" y="129"/>
                    <a:pt x="539" y="123"/>
                    <a:pt x="529" y="123"/>
                  </a:cubicBezTo>
                  <a:cubicBezTo>
                    <a:pt x="525" y="123"/>
                    <a:pt x="521" y="124"/>
                    <a:pt x="517" y="126"/>
                  </a:cubicBezTo>
                  <a:lnTo>
                    <a:pt x="488" y="141"/>
                  </a:lnTo>
                  <a:cubicBezTo>
                    <a:pt x="481" y="141"/>
                    <a:pt x="477" y="141"/>
                    <a:pt x="473" y="137"/>
                  </a:cubicBezTo>
                  <a:cubicBezTo>
                    <a:pt x="462" y="122"/>
                    <a:pt x="448" y="108"/>
                    <a:pt x="433" y="97"/>
                  </a:cubicBezTo>
                  <a:cubicBezTo>
                    <a:pt x="429" y="93"/>
                    <a:pt x="426" y="89"/>
                    <a:pt x="429" y="82"/>
                  </a:cubicBezTo>
                  <a:lnTo>
                    <a:pt x="440" y="53"/>
                  </a:lnTo>
                  <a:cubicBezTo>
                    <a:pt x="448" y="42"/>
                    <a:pt x="440" y="27"/>
                    <a:pt x="429" y="24"/>
                  </a:cubicBezTo>
                  <a:lnTo>
                    <a:pt x="378" y="2"/>
                  </a:lnTo>
                  <a:cubicBezTo>
                    <a:pt x="374" y="1"/>
                    <a:pt x="371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1" name="Google Shape;1911;p40"/>
          <p:cNvGrpSpPr/>
          <p:nvPr/>
        </p:nvGrpSpPr>
        <p:grpSpPr>
          <a:xfrm>
            <a:off x="2482284" y="3478379"/>
            <a:ext cx="220724" cy="191558"/>
            <a:chOff x="4895325" y="5228680"/>
            <a:chExt cx="263867" cy="228999"/>
          </a:xfrm>
        </p:grpSpPr>
        <p:sp>
          <p:nvSpPr>
            <p:cNvPr id="1912" name="Google Shape;1912;p40"/>
            <p:cNvSpPr/>
            <p:nvPr/>
          </p:nvSpPr>
          <p:spPr>
            <a:xfrm>
              <a:off x="4895325" y="5350698"/>
              <a:ext cx="263867" cy="106981"/>
            </a:xfrm>
            <a:custGeom>
              <a:avLst/>
              <a:gdLst/>
              <a:ahLst/>
              <a:cxnLst/>
              <a:rect l="l" t="t" r="r" b="b"/>
              <a:pathLst>
                <a:path w="11109" h="4504" extrusionOk="0">
                  <a:moveTo>
                    <a:pt x="1" y="1"/>
                  </a:moveTo>
                  <a:lnTo>
                    <a:pt x="1" y="3903"/>
                  </a:lnTo>
                  <a:cubicBezTo>
                    <a:pt x="1" y="4237"/>
                    <a:pt x="268" y="4504"/>
                    <a:pt x="568" y="4504"/>
                  </a:cubicBezTo>
                  <a:lnTo>
                    <a:pt x="10508" y="4504"/>
                  </a:lnTo>
                  <a:cubicBezTo>
                    <a:pt x="10842" y="4504"/>
                    <a:pt x="11109" y="4237"/>
                    <a:pt x="11109" y="3903"/>
                  </a:cubicBezTo>
                  <a:lnTo>
                    <a:pt x="11109" y="1"/>
                  </a:lnTo>
                  <a:lnTo>
                    <a:pt x="6505" y="1"/>
                  </a:lnTo>
                  <a:lnTo>
                    <a:pt x="6505" y="367"/>
                  </a:lnTo>
                  <a:cubicBezTo>
                    <a:pt x="6505" y="834"/>
                    <a:pt x="6138" y="1201"/>
                    <a:pt x="5738" y="1201"/>
                  </a:cubicBezTo>
                  <a:cubicBezTo>
                    <a:pt x="5305" y="1201"/>
                    <a:pt x="4938" y="834"/>
                    <a:pt x="4938" y="367"/>
                  </a:cubicBezTo>
                  <a:lnTo>
                    <a:pt x="4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0"/>
            <p:cNvSpPr/>
            <p:nvPr/>
          </p:nvSpPr>
          <p:spPr>
            <a:xfrm>
              <a:off x="4895325" y="5228680"/>
              <a:ext cx="263867" cy="108573"/>
            </a:xfrm>
            <a:custGeom>
              <a:avLst/>
              <a:gdLst/>
              <a:ahLst/>
              <a:cxnLst/>
              <a:rect l="l" t="t" r="r" b="b"/>
              <a:pathLst>
                <a:path w="11109" h="4571" extrusionOk="0">
                  <a:moveTo>
                    <a:pt x="7006" y="668"/>
                  </a:moveTo>
                  <a:cubicBezTo>
                    <a:pt x="7072" y="668"/>
                    <a:pt x="7139" y="734"/>
                    <a:pt x="7173" y="768"/>
                  </a:cubicBezTo>
                  <a:cubicBezTo>
                    <a:pt x="7206" y="834"/>
                    <a:pt x="7206" y="868"/>
                    <a:pt x="7206" y="935"/>
                  </a:cubicBezTo>
                  <a:lnTo>
                    <a:pt x="7206" y="1702"/>
                  </a:lnTo>
                  <a:lnTo>
                    <a:pt x="3870" y="1702"/>
                  </a:lnTo>
                  <a:lnTo>
                    <a:pt x="3870" y="935"/>
                  </a:lnTo>
                  <a:cubicBezTo>
                    <a:pt x="3870" y="801"/>
                    <a:pt x="3970" y="668"/>
                    <a:pt x="4070" y="668"/>
                  </a:cubicBezTo>
                  <a:close/>
                  <a:moveTo>
                    <a:pt x="3904" y="1"/>
                  </a:moveTo>
                  <a:cubicBezTo>
                    <a:pt x="3437" y="1"/>
                    <a:pt x="3036" y="434"/>
                    <a:pt x="3036" y="935"/>
                  </a:cubicBezTo>
                  <a:lnTo>
                    <a:pt x="3036" y="1702"/>
                  </a:lnTo>
                  <a:lnTo>
                    <a:pt x="568" y="1702"/>
                  </a:lnTo>
                  <a:cubicBezTo>
                    <a:pt x="268" y="1702"/>
                    <a:pt x="1" y="2002"/>
                    <a:pt x="1" y="2336"/>
                  </a:cubicBezTo>
                  <a:lnTo>
                    <a:pt x="1" y="4570"/>
                  </a:lnTo>
                  <a:lnTo>
                    <a:pt x="4938" y="4570"/>
                  </a:lnTo>
                  <a:lnTo>
                    <a:pt x="4938" y="4370"/>
                  </a:lnTo>
                  <a:cubicBezTo>
                    <a:pt x="4938" y="4070"/>
                    <a:pt x="5104" y="3803"/>
                    <a:pt x="5338" y="3636"/>
                  </a:cubicBezTo>
                  <a:lnTo>
                    <a:pt x="5371" y="3636"/>
                  </a:lnTo>
                  <a:cubicBezTo>
                    <a:pt x="5471" y="3603"/>
                    <a:pt x="5605" y="3570"/>
                    <a:pt x="5705" y="3570"/>
                  </a:cubicBezTo>
                  <a:cubicBezTo>
                    <a:pt x="5938" y="3570"/>
                    <a:pt x="6138" y="3636"/>
                    <a:pt x="6272" y="3803"/>
                  </a:cubicBezTo>
                  <a:cubicBezTo>
                    <a:pt x="6405" y="3937"/>
                    <a:pt x="6505" y="4137"/>
                    <a:pt x="6505" y="4370"/>
                  </a:cubicBezTo>
                  <a:lnTo>
                    <a:pt x="6505" y="4570"/>
                  </a:lnTo>
                  <a:lnTo>
                    <a:pt x="11075" y="4570"/>
                  </a:lnTo>
                  <a:lnTo>
                    <a:pt x="11075" y="2336"/>
                  </a:lnTo>
                  <a:cubicBezTo>
                    <a:pt x="11109" y="2169"/>
                    <a:pt x="11009" y="2002"/>
                    <a:pt x="10909" y="1869"/>
                  </a:cubicBezTo>
                  <a:cubicBezTo>
                    <a:pt x="10808" y="1768"/>
                    <a:pt x="10675" y="1702"/>
                    <a:pt x="10508" y="1702"/>
                  </a:cubicBezTo>
                  <a:lnTo>
                    <a:pt x="8073" y="1702"/>
                  </a:lnTo>
                  <a:lnTo>
                    <a:pt x="8073" y="935"/>
                  </a:lnTo>
                  <a:cubicBezTo>
                    <a:pt x="8073" y="634"/>
                    <a:pt x="7973" y="401"/>
                    <a:pt x="7773" y="234"/>
                  </a:cubicBezTo>
                  <a:cubicBezTo>
                    <a:pt x="7606" y="67"/>
                    <a:pt x="7406" y="1"/>
                    <a:pt x="7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4" name="Google Shape;1914;p40"/>
          <p:cNvSpPr/>
          <p:nvPr/>
        </p:nvSpPr>
        <p:spPr>
          <a:xfrm>
            <a:off x="3471769" y="2178159"/>
            <a:ext cx="220726" cy="218079"/>
          </a:xfrm>
          <a:custGeom>
            <a:avLst/>
            <a:gdLst/>
            <a:ahLst/>
            <a:cxnLst/>
            <a:rect l="l" t="t" r="r" b="b"/>
            <a:pathLst>
              <a:path w="10160" h="10037" extrusionOk="0">
                <a:moveTo>
                  <a:pt x="9635" y="0"/>
                </a:moveTo>
                <a:cubicBezTo>
                  <a:pt x="9559" y="0"/>
                  <a:pt x="9481" y="20"/>
                  <a:pt x="9408" y="64"/>
                </a:cubicBezTo>
                <a:lnTo>
                  <a:pt x="334" y="5301"/>
                </a:lnTo>
                <a:cubicBezTo>
                  <a:pt x="1" y="5501"/>
                  <a:pt x="34" y="6001"/>
                  <a:pt x="368" y="6135"/>
                </a:cubicBezTo>
                <a:lnTo>
                  <a:pt x="2469" y="7035"/>
                </a:lnTo>
                <a:lnTo>
                  <a:pt x="8073" y="2065"/>
                </a:lnTo>
                <a:cubicBezTo>
                  <a:pt x="8102" y="2043"/>
                  <a:pt x="8131" y="2034"/>
                  <a:pt x="8158" y="2034"/>
                </a:cubicBezTo>
                <a:cubicBezTo>
                  <a:pt x="8254" y="2034"/>
                  <a:pt x="8318" y="2154"/>
                  <a:pt x="8240" y="2232"/>
                </a:cubicBezTo>
                <a:lnTo>
                  <a:pt x="3537" y="7969"/>
                </a:lnTo>
                <a:lnTo>
                  <a:pt x="3537" y="9537"/>
                </a:lnTo>
                <a:cubicBezTo>
                  <a:pt x="3537" y="9845"/>
                  <a:pt x="3782" y="10036"/>
                  <a:pt x="4027" y="10036"/>
                </a:cubicBezTo>
                <a:cubicBezTo>
                  <a:pt x="4153" y="10036"/>
                  <a:pt x="4279" y="9985"/>
                  <a:pt x="4371" y="9871"/>
                </a:cubicBezTo>
                <a:lnTo>
                  <a:pt x="5605" y="8336"/>
                </a:lnTo>
                <a:lnTo>
                  <a:pt x="8040" y="9370"/>
                </a:lnTo>
                <a:cubicBezTo>
                  <a:pt x="8099" y="9390"/>
                  <a:pt x="8158" y="9400"/>
                  <a:pt x="8216" y="9400"/>
                </a:cubicBezTo>
                <a:cubicBezTo>
                  <a:pt x="8449" y="9400"/>
                  <a:pt x="8654" y="9245"/>
                  <a:pt x="8707" y="9003"/>
                </a:cubicBezTo>
                <a:lnTo>
                  <a:pt x="10108" y="564"/>
                </a:lnTo>
                <a:cubicBezTo>
                  <a:pt x="10160" y="252"/>
                  <a:pt x="9907" y="0"/>
                  <a:pt x="96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5" name="Google Shape;1915;p40"/>
          <p:cNvGrpSpPr/>
          <p:nvPr/>
        </p:nvGrpSpPr>
        <p:grpSpPr>
          <a:xfrm>
            <a:off x="1487247" y="2183294"/>
            <a:ext cx="231850" cy="207807"/>
            <a:chOff x="3410609" y="4020440"/>
            <a:chExt cx="284026" cy="254541"/>
          </a:xfrm>
        </p:grpSpPr>
        <p:sp>
          <p:nvSpPr>
            <p:cNvPr id="1916" name="Google Shape;1916;p40"/>
            <p:cNvSpPr/>
            <p:nvPr/>
          </p:nvSpPr>
          <p:spPr>
            <a:xfrm>
              <a:off x="3410609" y="4020440"/>
              <a:ext cx="216768" cy="194386"/>
            </a:xfrm>
            <a:custGeom>
              <a:avLst/>
              <a:gdLst/>
              <a:ahLst/>
              <a:cxnLst/>
              <a:rect l="l" t="t" r="r" b="b"/>
              <a:pathLst>
                <a:path w="9675" h="8676" extrusionOk="0">
                  <a:moveTo>
                    <a:pt x="4836" y="1275"/>
                  </a:moveTo>
                  <a:cubicBezTo>
                    <a:pt x="5561" y="1275"/>
                    <a:pt x="6287" y="1527"/>
                    <a:pt x="6872" y="2035"/>
                  </a:cubicBezTo>
                  <a:cubicBezTo>
                    <a:pt x="8140" y="3169"/>
                    <a:pt x="8273" y="5104"/>
                    <a:pt x="7139" y="6371"/>
                  </a:cubicBezTo>
                  <a:cubicBezTo>
                    <a:pt x="6525" y="7058"/>
                    <a:pt x="5676" y="7412"/>
                    <a:pt x="4825" y="7412"/>
                  </a:cubicBezTo>
                  <a:cubicBezTo>
                    <a:pt x="4105" y="7412"/>
                    <a:pt x="3384" y="7158"/>
                    <a:pt x="2803" y="6638"/>
                  </a:cubicBezTo>
                  <a:cubicBezTo>
                    <a:pt x="1535" y="5504"/>
                    <a:pt x="1435" y="3569"/>
                    <a:pt x="2536" y="2302"/>
                  </a:cubicBezTo>
                  <a:cubicBezTo>
                    <a:pt x="3147" y="1619"/>
                    <a:pt x="3990" y="1275"/>
                    <a:pt x="4836" y="1275"/>
                  </a:cubicBezTo>
                  <a:close/>
                  <a:moveTo>
                    <a:pt x="4856" y="1"/>
                  </a:moveTo>
                  <a:cubicBezTo>
                    <a:pt x="3658" y="1"/>
                    <a:pt x="2465" y="497"/>
                    <a:pt x="1602" y="1468"/>
                  </a:cubicBezTo>
                  <a:cubicBezTo>
                    <a:pt x="1" y="3236"/>
                    <a:pt x="167" y="5971"/>
                    <a:pt x="1969" y="7572"/>
                  </a:cubicBezTo>
                  <a:cubicBezTo>
                    <a:pt x="2787" y="8313"/>
                    <a:pt x="3813" y="8676"/>
                    <a:pt x="4837" y="8676"/>
                  </a:cubicBezTo>
                  <a:cubicBezTo>
                    <a:pt x="6026" y="8676"/>
                    <a:pt x="7213" y="8188"/>
                    <a:pt x="8073" y="7239"/>
                  </a:cubicBezTo>
                  <a:cubicBezTo>
                    <a:pt x="9674" y="5437"/>
                    <a:pt x="9507" y="2702"/>
                    <a:pt x="7739" y="1101"/>
                  </a:cubicBezTo>
                  <a:cubicBezTo>
                    <a:pt x="6909" y="363"/>
                    <a:pt x="5881" y="1"/>
                    <a:pt x="4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0"/>
            <p:cNvSpPr/>
            <p:nvPr/>
          </p:nvSpPr>
          <p:spPr>
            <a:xfrm>
              <a:off x="3566814" y="4159753"/>
              <a:ext cx="127821" cy="115229"/>
            </a:xfrm>
            <a:custGeom>
              <a:avLst/>
              <a:gdLst/>
              <a:ahLst/>
              <a:cxnLst/>
              <a:rect l="l" t="t" r="r" b="b"/>
              <a:pathLst>
                <a:path w="5705" h="5143" extrusionOk="0">
                  <a:moveTo>
                    <a:pt x="1186" y="1"/>
                  </a:moveTo>
                  <a:cubicBezTo>
                    <a:pt x="956" y="1"/>
                    <a:pt x="670" y="160"/>
                    <a:pt x="434" y="420"/>
                  </a:cubicBezTo>
                  <a:cubicBezTo>
                    <a:pt x="100" y="787"/>
                    <a:pt x="0" y="1254"/>
                    <a:pt x="234" y="1454"/>
                  </a:cubicBezTo>
                  <a:lnTo>
                    <a:pt x="4270" y="5057"/>
                  </a:lnTo>
                  <a:cubicBezTo>
                    <a:pt x="4338" y="5115"/>
                    <a:pt x="4423" y="5142"/>
                    <a:pt x="4518" y="5142"/>
                  </a:cubicBezTo>
                  <a:cubicBezTo>
                    <a:pt x="4748" y="5142"/>
                    <a:pt x="5035" y="4983"/>
                    <a:pt x="5271" y="4723"/>
                  </a:cubicBezTo>
                  <a:cubicBezTo>
                    <a:pt x="5604" y="4356"/>
                    <a:pt x="5704" y="3889"/>
                    <a:pt x="5471" y="3689"/>
                  </a:cubicBezTo>
                  <a:lnTo>
                    <a:pt x="1435" y="87"/>
                  </a:lnTo>
                  <a:cubicBezTo>
                    <a:pt x="1366" y="28"/>
                    <a:pt x="1281" y="1"/>
                    <a:pt x="1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8" name="Google Shape;1918;p40"/>
          <p:cNvSpPr/>
          <p:nvPr/>
        </p:nvSpPr>
        <p:spPr>
          <a:xfrm>
            <a:off x="7401066" y="2165851"/>
            <a:ext cx="279549" cy="242689"/>
          </a:xfrm>
          <a:custGeom>
            <a:avLst/>
            <a:gdLst/>
            <a:ahLst/>
            <a:cxnLst/>
            <a:rect l="l" t="t" r="r" b="b"/>
            <a:pathLst>
              <a:path w="3519" h="3055" extrusionOk="0">
                <a:moveTo>
                  <a:pt x="1549" y="1"/>
                </a:moveTo>
                <a:cubicBezTo>
                  <a:pt x="1512" y="1"/>
                  <a:pt x="1487" y="31"/>
                  <a:pt x="1487" y="85"/>
                </a:cubicBezTo>
                <a:lnTo>
                  <a:pt x="1491" y="634"/>
                </a:lnTo>
                <a:cubicBezTo>
                  <a:pt x="1488" y="688"/>
                  <a:pt x="1515" y="719"/>
                  <a:pt x="1554" y="719"/>
                </a:cubicBezTo>
                <a:cubicBezTo>
                  <a:pt x="1571" y="719"/>
                  <a:pt x="1589" y="714"/>
                  <a:pt x="1608" y="703"/>
                </a:cubicBezTo>
                <a:lnTo>
                  <a:pt x="2054" y="436"/>
                </a:lnTo>
                <a:cubicBezTo>
                  <a:pt x="2120" y="396"/>
                  <a:pt x="2120" y="333"/>
                  <a:pt x="2054" y="293"/>
                </a:cubicBezTo>
                <a:lnTo>
                  <a:pt x="1604" y="19"/>
                </a:lnTo>
                <a:cubicBezTo>
                  <a:pt x="1584" y="6"/>
                  <a:pt x="1565" y="1"/>
                  <a:pt x="1549" y="1"/>
                </a:cubicBezTo>
                <a:close/>
                <a:moveTo>
                  <a:pt x="1483" y="183"/>
                </a:moveTo>
                <a:cubicBezTo>
                  <a:pt x="374" y="410"/>
                  <a:pt x="0" y="1809"/>
                  <a:pt x="850" y="2559"/>
                </a:cubicBezTo>
                <a:cubicBezTo>
                  <a:pt x="908" y="2613"/>
                  <a:pt x="960" y="2634"/>
                  <a:pt x="1003" y="2634"/>
                </a:cubicBezTo>
                <a:cubicBezTo>
                  <a:pt x="1125" y="2634"/>
                  <a:pt x="1173" y="2462"/>
                  <a:pt x="1070" y="2384"/>
                </a:cubicBezTo>
                <a:cubicBezTo>
                  <a:pt x="370" y="1820"/>
                  <a:pt x="612" y="696"/>
                  <a:pt x="1483" y="465"/>
                </a:cubicBezTo>
                <a:lnTo>
                  <a:pt x="1483" y="183"/>
                </a:lnTo>
                <a:close/>
                <a:moveTo>
                  <a:pt x="2555" y="450"/>
                </a:moveTo>
                <a:cubicBezTo>
                  <a:pt x="2439" y="450"/>
                  <a:pt x="2338" y="592"/>
                  <a:pt x="2442" y="674"/>
                </a:cubicBezTo>
                <a:cubicBezTo>
                  <a:pt x="3152" y="1237"/>
                  <a:pt x="2912" y="2367"/>
                  <a:pt x="2035" y="2595"/>
                </a:cubicBezTo>
                <a:lnTo>
                  <a:pt x="2035" y="2595"/>
                </a:lnTo>
                <a:lnTo>
                  <a:pt x="2036" y="2420"/>
                </a:lnTo>
                <a:cubicBezTo>
                  <a:pt x="2034" y="2367"/>
                  <a:pt x="2008" y="2336"/>
                  <a:pt x="1970" y="2336"/>
                </a:cubicBezTo>
                <a:cubicBezTo>
                  <a:pt x="1954" y="2336"/>
                  <a:pt x="1935" y="2342"/>
                  <a:pt x="1915" y="2354"/>
                </a:cubicBezTo>
                <a:lnTo>
                  <a:pt x="1919" y="2354"/>
                </a:lnTo>
                <a:lnTo>
                  <a:pt x="1469" y="2629"/>
                </a:lnTo>
                <a:cubicBezTo>
                  <a:pt x="1403" y="2655"/>
                  <a:pt x="1403" y="2746"/>
                  <a:pt x="1469" y="2772"/>
                </a:cubicBezTo>
                <a:lnTo>
                  <a:pt x="1915" y="3039"/>
                </a:lnTo>
                <a:cubicBezTo>
                  <a:pt x="1933" y="3050"/>
                  <a:pt x="1951" y="3055"/>
                  <a:pt x="1966" y="3055"/>
                </a:cubicBezTo>
                <a:cubicBezTo>
                  <a:pt x="2005" y="3055"/>
                  <a:pt x="2032" y="3024"/>
                  <a:pt x="2032" y="2970"/>
                </a:cubicBezTo>
                <a:lnTo>
                  <a:pt x="2033" y="2878"/>
                </a:lnTo>
                <a:lnTo>
                  <a:pt x="2033" y="2878"/>
                </a:lnTo>
                <a:cubicBezTo>
                  <a:pt x="3149" y="2647"/>
                  <a:pt x="3519" y="1238"/>
                  <a:pt x="2655" y="491"/>
                </a:cubicBezTo>
                <a:cubicBezTo>
                  <a:pt x="2624" y="462"/>
                  <a:pt x="2589" y="450"/>
                  <a:pt x="2555" y="4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40"/>
          <p:cNvSpPr txBox="1"/>
          <p:nvPr/>
        </p:nvSpPr>
        <p:spPr>
          <a:xfrm>
            <a:off x="1987825" y="2085050"/>
            <a:ext cx="12096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smallest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0" name="Google Shape;1920;p40"/>
          <p:cNvSpPr txBox="1"/>
          <p:nvPr/>
        </p:nvSpPr>
        <p:spPr>
          <a:xfrm>
            <a:off x="2977300" y="3077950"/>
            <a:ext cx="12096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1" name="Google Shape;1921;p40"/>
          <p:cNvSpPr txBox="1"/>
          <p:nvPr/>
        </p:nvSpPr>
        <p:spPr>
          <a:xfrm>
            <a:off x="4835275" y="3236075"/>
            <a:ext cx="14838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2" name="Google Shape;1922;p40"/>
          <p:cNvSpPr txBox="1"/>
          <p:nvPr/>
        </p:nvSpPr>
        <p:spPr>
          <a:xfrm>
            <a:off x="997950" y="3093550"/>
            <a:ext cx="12096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3" name="Google Shape;1923;p40"/>
          <p:cNvSpPr txBox="1"/>
          <p:nvPr/>
        </p:nvSpPr>
        <p:spPr>
          <a:xfrm>
            <a:off x="3967213" y="2220275"/>
            <a:ext cx="12096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</a:t>
            </a:r>
            <a:endParaRPr/>
          </a:p>
        </p:txBody>
      </p:sp>
      <p:sp>
        <p:nvSpPr>
          <p:cNvPr id="1924" name="Google Shape;1924;p40"/>
          <p:cNvSpPr txBox="1"/>
          <p:nvPr/>
        </p:nvSpPr>
        <p:spPr>
          <a:xfrm>
            <a:off x="6967450" y="3236075"/>
            <a:ext cx="1209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where we live on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5" name="Google Shape;1925;p40"/>
          <p:cNvSpPr txBox="1"/>
          <p:nvPr/>
        </p:nvSpPr>
        <p:spPr>
          <a:xfrm>
            <a:off x="5946575" y="2267400"/>
            <a:ext cx="1209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has several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0" name="Google Shape;1930;p41"/>
          <p:cNvGrpSpPr/>
          <p:nvPr/>
        </p:nvGrpSpPr>
        <p:grpSpPr>
          <a:xfrm>
            <a:off x="3671424" y="1149702"/>
            <a:ext cx="1801156" cy="1679328"/>
            <a:chOff x="2023514" y="1409095"/>
            <a:chExt cx="2324973" cy="2324973"/>
          </a:xfrm>
        </p:grpSpPr>
        <p:sp>
          <p:nvSpPr>
            <p:cNvPr id="1931" name="Google Shape;1931;p41"/>
            <p:cNvSpPr/>
            <p:nvPr/>
          </p:nvSpPr>
          <p:spPr>
            <a:xfrm rot="-8100000">
              <a:off x="2363934" y="1749644"/>
              <a:ext cx="1644132" cy="1643876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1"/>
            <p:cNvSpPr/>
            <p:nvPr/>
          </p:nvSpPr>
          <p:spPr>
            <a:xfrm rot="-8100000">
              <a:off x="2853174" y="2867797"/>
              <a:ext cx="665429" cy="66060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solidFill>
              <a:srgbClr val="FBF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33" name="Google Shape;1933;p41"/>
          <p:cNvCxnSpPr/>
          <p:nvPr/>
        </p:nvCxnSpPr>
        <p:spPr>
          <a:xfrm rot="10800000">
            <a:off x="1703038" y="2960825"/>
            <a:ext cx="0" cy="568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34" name="Google Shape;1934;p41"/>
          <p:cNvCxnSpPr/>
          <p:nvPr/>
        </p:nvCxnSpPr>
        <p:spPr>
          <a:xfrm rot="10800000">
            <a:off x="4572025" y="2988825"/>
            <a:ext cx="0" cy="568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35" name="Google Shape;1935;p41"/>
          <p:cNvCxnSpPr/>
          <p:nvPr/>
        </p:nvCxnSpPr>
        <p:spPr>
          <a:xfrm rot="10800000">
            <a:off x="7441000" y="2960825"/>
            <a:ext cx="0" cy="568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36" name="Google Shape;1936;p41"/>
          <p:cNvSpPr/>
          <p:nvPr/>
        </p:nvSpPr>
        <p:spPr>
          <a:xfrm>
            <a:off x="6737050" y="3529325"/>
            <a:ext cx="1407900" cy="1116300"/>
          </a:xfrm>
          <a:prstGeom prst="ellipse">
            <a:avLst/>
          </a:pr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41"/>
          <p:cNvSpPr/>
          <p:nvPr/>
        </p:nvSpPr>
        <p:spPr>
          <a:xfrm>
            <a:off x="3843025" y="3529325"/>
            <a:ext cx="1407900" cy="1116300"/>
          </a:xfrm>
          <a:prstGeom prst="ellipse">
            <a:avLst/>
          </a:pr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41"/>
          <p:cNvSpPr/>
          <p:nvPr/>
        </p:nvSpPr>
        <p:spPr>
          <a:xfrm>
            <a:off x="999100" y="3529325"/>
            <a:ext cx="1407900" cy="1116300"/>
          </a:xfrm>
          <a:prstGeom prst="ellipse">
            <a:avLst/>
          </a:pr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9" name="Google Shape;1939;p41"/>
          <p:cNvGrpSpPr/>
          <p:nvPr/>
        </p:nvGrpSpPr>
        <p:grpSpPr>
          <a:xfrm>
            <a:off x="802474" y="1149702"/>
            <a:ext cx="1801156" cy="1679328"/>
            <a:chOff x="2023514" y="1409095"/>
            <a:chExt cx="2324973" cy="2324973"/>
          </a:xfrm>
        </p:grpSpPr>
        <p:sp>
          <p:nvSpPr>
            <p:cNvPr id="1940" name="Google Shape;1940;p41"/>
            <p:cNvSpPr/>
            <p:nvPr/>
          </p:nvSpPr>
          <p:spPr>
            <a:xfrm rot="-8100000">
              <a:off x="2363934" y="1749644"/>
              <a:ext cx="1644132" cy="1643876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1"/>
            <p:cNvSpPr/>
            <p:nvPr/>
          </p:nvSpPr>
          <p:spPr>
            <a:xfrm rot="-8100000">
              <a:off x="2853174" y="2867797"/>
              <a:ext cx="665429" cy="66060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solidFill>
              <a:srgbClr val="FBF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2" name="Google Shape;1942;p41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943" name="Google Shape;1943;p41"/>
          <p:cNvGrpSpPr/>
          <p:nvPr/>
        </p:nvGrpSpPr>
        <p:grpSpPr>
          <a:xfrm>
            <a:off x="1440611" y="1619011"/>
            <a:ext cx="524877" cy="740675"/>
            <a:chOff x="1715375" y="2197938"/>
            <a:chExt cx="529805" cy="747628"/>
          </a:xfrm>
        </p:grpSpPr>
        <p:sp>
          <p:nvSpPr>
            <p:cNvPr id="1944" name="Google Shape;1944;p41"/>
            <p:cNvSpPr/>
            <p:nvPr/>
          </p:nvSpPr>
          <p:spPr>
            <a:xfrm>
              <a:off x="1715375" y="2197938"/>
              <a:ext cx="529805" cy="605730"/>
            </a:xfrm>
            <a:custGeom>
              <a:avLst/>
              <a:gdLst/>
              <a:ahLst/>
              <a:cxnLst/>
              <a:rect l="l" t="t" r="r" b="b"/>
              <a:pathLst>
                <a:path w="6978" h="7978" extrusionOk="0">
                  <a:moveTo>
                    <a:pt x="3489" y="0"/>
                  </a:moveTo>
                  <a:cubicBezTo>
                    <a:pt x="1572" y="0"/>
                    <a:pt x="0" y="1489"/>
                    <a:pt x="0" y="3310"/>
                  </a:cubicBezTo>
                  <a:cubicBezTo>
                    <a:pt x="0" y="4584"/>
                    <a:pt x="500" y="5311"/>
                    <a:pt x="977" y="6013"/>
                  </a:cubicBezTo>
                  <a:cubicBezTo>
                    <a:pt x="1369" y="6585"/>
                    <a:pt x="1774" y="7180"/>
                    <a:pt x="1810" y="7978"/>
                  </a:cubicBezTo>
                  <a:lnTo>
                    <a:pt x="5179" y="7978"/>
                  </a:lnTo>
                  <a:cubicBezTo>
                    <a:pt x="5215" y="7180"/>
                    <a:pt x="5620" y="6585"/>
                    <a:pt x="6013" y="6013"/>
                  </a:cubicBezTo>
                  <a:cubicBezTo>
                    <a:pt x="6489" y="5311"/>
                    <a:pt x="6977" y="4584"/>
                    <a:pt x="6977" y="3310"/>
                  </a:cubicBezTo>
                  <a:cubicBezTo>
                    <a:pt x="6977" y="1489"/>
                    <a:pt x="5418" y="0"/>
                    <a:pt x="3489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1"/>
            <p:cNvSpPr/>
            <p:nvPr/>
          </p:nvSpPr>
          <p:spPr>
            <a:xfrm>
              <a:off x="1888938" y="2450006"/>
              <a:ext cx="182676" cy="402478"/>
            </a:xfrm>
            <a:custGeom>
              <a:avLst/>
              <a:gdLst/>
              <a:ahLst/>
              <a:cxnLst/>
              <a:rect l="l" t="t" r="r" b="b"/>
              <a:pathLst>
                <a:path w="2406" h="5301" extrusionOk="0">
                  <a:moveTo>
                    <a:pt x="421" y="1"/>
                  </a:moveTo>
                  <a:cubicBezTo>
                    <a:pt x="340" y="1"/>
                    <a:pt x="258" y="28"/>
                    <a:pt x="191" y="86"/>
                  </a:cubicBezTo>
                  <a:cubicBezTo>
                    <a:pt x="24" y="205"/>
                    <a:pt x="0" y="443"/>
                    <a:pt x="131" y="598"/>
                  </a:cubicBezTo>
                  <a:lnTo>
                    <a:pt x="822" y="1455"/>
                  </a:lnTo>
                  <a:lnTo>
                    <a:pt x="822" y="4908"/>
                  </a:lnTo>
                  <a:cubicBezTo>
                    <a:pt x="822" y="5122"/>
                    <a:pt x="988" y="5301"/>
                    <a:pt x="1203" y="5301"/>
                  </a:cubicBezTo>
                  <a:cubicBezTo>
                    <a:pt x="1417" y="5301"/>
                    <a:pt x="1584" y="5122"/>
                    <a:pt x="1584" y="4908"/>
                  </a:cubicBezTo>
                  <a:lnTo>
                    <a:pt x="1584" y="1455"/>
                  </a:lnTo>
                  <a:lnTo>
                    <a:pt x="2274" y="598"/>
                  </a:lnTo>
                  <a:cubicBezTo>
                    <a:pt x="2405" y="443"/>
                    <a:pt x="2381" y="205"/>
                    <a:pt x="2227" y="86"/>
                  </a:cubicBezTo>
                  <a:cubicBezTo>
                    <a:pt x="2159" y="28"/>
                    <a:pt x="2075" y="1"/>
                    <a:pt x="1992" y="1"/>
                  </a:cubicBezTo>
                  <a:cubicBezTo>
                    <a:pt x="1886" y="1"/>
                    <a:pt x="1782" y="46"/>
                    <a:pt x="1715" y="133"/>
                  </a:cubicBezTo>
                  <a:lnTo>
                    <a:pt x="1334" y="598"/>
                  </a:lnTo>
                  <a:cubicBezTo>
                    <a:pt x="1298" y="586"/>
                    <a:pt x="1250" y="574"/>
                    <a:pt x="1203" y="574"/>
                  </a:cubicBezTo>
                  <a:cubicBezTo>
                    <a:pt x="1155" y="574"/>
                    <a:pt x="1119" y="586"/>
                    <a:pt x="1072" y="598"/>
                  </a:cubicBezTo>
                  <a:lnTo>
                    <a:pt x="703" y="133"/>
                  </a:lnTo>
                  <a:cubicBezTo>
                    <a:pt x="629" y="46"/>
                    <a:pt x="525" y="1"/>
                    <a:pt x="4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1"/>
            <p:cNvSpPr/>
            <p:nvPr/>
          </p:nvSpPr>
          <p:spPr>
            <a:xfrm>
              <a:off x="1855455" y="2797284"/>
              <a:ext cx="250477" cy="148282"/>
            </a:xfrm>
            <a:custGeom>
              <a:avLst/>
              <a:gdLst/>
              <a:ahLst/>
              <a:cxnLst/>
              <a:rect l="l" t="t" r="r" b="b"/>
              <a:pathLst>
                <a:path w="3299" h="1953" extrusionOk="0">
                  <a:moveTo>
                    <a:pt x="1" y="0"/>
                  </a:moveTo>
                  <a:lnTo>
                    <a:pt x="1" y="727"/>
                  </a:lnTo>
                  <a:cubicBezTo>
                    <a:pt x="1" y="965"/>
                    <a:pt x="191" y="1155"/>
                    <a:pt x="429" y="1155"/>
                  </a:cubicBezTo>
                  <a:lnTo>
                    <a:pt x="691" y="1155"/>
                  </a:lnTo>
                  <a:cubicBezTo>
                    <a:pt x="775" y="1608"/>
                    <a:pt x="1168" y="1953"/>
                    <a:pt x="1644" y="1953"/>
                  </a:cubicBezTo>
                  <a:cubicBezTo>
                    <a:pt x="2120" y="1953"/>
                    <a:pt x="2525" y="1608"/>
                    <a:pt x="2596" y="1155"/>
                  </a:cubicBezTo>
                  <a:lnTo>
                    <a:pt x="2870" y="1155"/>
                  </a:lnTo>
                  <a:cubicBezTo>
                    <a:pt x="3108" y="1155"/>
                    <a:pt x="3299" y="953"/>
                    <a:pt x="3299" y="727"/>
                  </a:cubicBezTo>
                  <a:lnTo>
                    <a:pt x="329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7" name="Google Shape;1947;p41"/>
          <p:cNvGrpSpPr/>
          <p:nvPr/>
        </p:nvGrpSpPr>
        <p:grpSpPr>
          <a:xfrm>
            <a:off x="4400784" y="1599538"/>
            <a:ext cx="342402" cy="760117"/>
            <a:chOff x="4403828" y="2063258"/>
            <a:chExt cx="336348" cy="875106"/>
          </a:xfrm>
        </p:grpSpPr>
        <p:sp>
          <p:nvSpPr>
            <p:cNvPr id="1948" name="Google Shape;1948;p41"/>
            <p:cNvSpPr/>
            <p:nvPr/>
          </p:nvSpPr>
          <p:spPr>
            <a:xfrm>
              <a:off x="4454393" y="2063258"/>
              <a:ext cx="235140" cy="690690"/>
            </a:xfrm>
            <a:custGeom>
              <a:avLst/>
              <a:gdLst/>
              <a:ahLst/>
              <a:cxnLst/>
              <a:rect l="l" t="t" r="r" b="b"/>
              <a:pathLst>
                <a:path w="3097" h="9097" extrusionOk="0">
                  <a:moveTo>
                    <a:pt x="1549" y="0"/>
                  </a:moveTo>
                  <a:cubicBezTo>
                    <a:pt x="703" y="0"/>
                    <a:pt x="1" y="774"/>
                    <a:pt x="1" y="1727"/>
                  </a:cubicBezTo>
                  <a:lnTo>
                    <a:pt x="1" y="9097"/>
                  </a:lnTo>
                  <a:lnTo>
                    <a:pt x="953" y="9097"/>
                  </a:lnTo>
                  <a:lnTo>
                    <a:pt x="953" y="1727"/>
                  </a:lnTo>
                  <a:cubicBezTo>
                    <a:pt x="953" y="1298"/>
                    <a:pt x="1227" y="953"/>
                    <a:pt x="1549" y="953"/>
                  </a:cubicBezTo>
                  <a:cubicBezTo>
                    <a:pt x="1882" y="953"/>
                    <a:pt x="2156" y="1298"/>
                    <a:pt x="2156" y="1727"/>
                  </a:cubicBezTo>
                  <a:lnTo>
                    <a:pt x="2156" y="9097"/>
                  </a:lnTo>
                  <a:lnTo>
                    <a:pt x="3097" y="9097"/>
                  </a:lnTo>
                  <a:lnTo>
                    <a:pt x="3097" y="1727"/>
                  </a:lnTo>
                  <a:cubicBezTo>
                    <a:pt x="3097" y="774"/>
                    <a:pt x="2406" y="0"/>
                    <a:pt x="1549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1"/>
            <p:cNvSpPr/>
            <p:nvPr/>
          </p:nvSpPr>
          <p:spPr>
            <a:xfrm>
              <a:off x="4403828" y="2742098"/>
              <a:ext cx="336348" cy="196266"/>
            </a:xfrm>
            <a:custGeom>
              <a:avLst/>
              <a:gdLst/>
              <a:ahLst/>
              <a:cxnLst/>
              <a:rect l="l" t="t" r="r" b="b"/>
              <a:pathLst>
                <a:path w="4430" h="2585" extrusionOk="0">
                  <a:moveTo>
                    <a:pt x="417" y="1"/>
                  </a:moveTo>
                  <a:cubicBezTo>
                    <a:pt x="191" y="1"/>
                    <a:pt x="0" y="191"/>
                    <a:pt x="0" y="406"/>
                  </a:cubicBezTo>
                  <a:lnTo>
                    <a:pt x="0" y="537"/>
                  </a:lnTo>
                  <a:cubicBezTo>
                    <a:pt x="0" y="751"/>
                    <a:pt x="191" y="942"/>
                    <a:pt x="417" y="942"/>
                  </a:cubicBezTo>
                  <a:lnTo>
                    <a:pt x="476" y="942"/>
                  </a:lnTo>
                  <a:lnTo>
                    <a:pt x="476" y="1287"/>
                  </a:lnTo>
                  <a:cubicBezTo>
                    <a:pt x="476" y="1537"/>
                    <a:pt x="691" y="1739"/>
                    <a:pt x="941" y="1739"/>
                  </a:cubicBezTo>
                  <a:lnTo>
                    <a:pt x="1215" y="1739"/>
                  </a:lnTo>
                  <a:cubicBezTo>
                    <a:pt x="1298" y="2215"/>
                    <a:pt x="1715" y="2585"/>
                    <a:pt x="2215" y="2585"/>
                  </a:cubicBezTo>
                  <a:cubicBezTo>
                    <a:pt x="2715" y="2585"/>
                    <a:pt x="3132" y="2215"/>
                    <a:pt x="3227" y="1739"/>
                  </a:cubicBezTo>
                  <a:lnTo>
                    <a:pt x="3501" y="1739"/>
                  </a:lnTo>
                  <a:cubicBezTo>
                    <a:pt x="3751" y="1739"/>
                    <a:pt x="3953" y="1537"/>
                    <a:pt x="3953" y="1287"/>
                  </a:cubicBezTo>
                  <a:lnTo>
                    <a:pt x="3953" y="942"/>
                  </a:lnTo>
                  <a:lnTo>
                    <a:pt x="4025" y="942"/>
                  </a:lnTo>
                  <a:cubicBezTo>
                    <a:pt x="4251" y="942"/>
                    <a:pt x="4429" y="751"/>
                    <a:pt x="4429" y="537"/>
                  </a:cubicBezTo>
                  <a:lnTo>
                    <a:pt x="4429" y="406"/>
                  </a:lnTo>
                  <a:cubicBezTo>
                    <a:pt x="4429" y="191"/>
                    <a:pt x="4251" y="1"/>
                    <a:pt x="40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0" name="Google Shape;1950;p41"/>
          <p:cNvGrpSpPr/>
          <p:nvPr/>
        </p:nvGrpSpPr>
        <p:grpSpPr>
          <a:xfrm>
            <a:off x="7243892" y="1599520"/>
            <a:ext cx="394203" cy="760156"/>
            <a:chOff x="6898817" y="2191670"/>
            <a:chExt cx="394203" cy="760156"/>
          </a:xfrm>
        </p:grpSpPr>
        <p:sp>
          <p:nvSpPr>
            <p:cNvPr id="1951" name="Google Shape;1951;p41"/>
            <p:cNvSpPr/>
            <p:nvPr/>
          </p:nvSpPr>
          <p:spPr>
            <a:xfrm>
              <a:off x="6914154" y="2309733"/>
              <a:ext cx="378866" cy="213577"/>
            </a:xfrm>
            <a:custGeom>
              <a:avLst/>
              <a:gdLst/>
              <a:ahLst/>
              <a:cxnLst/>
              <a:rect l="l" t="t" r="r" b="b"/>
              <a:pathLst>
                <a:path w="4990" h="2813" extrusionOk="0">
                  <a:moveTo>
                    <a:pt x="4398" y="0"/>
                  </a:moveTo>
                  <a:cubicBezTo>
                    <a:pt x="4338" y="0"/>
                    <a:pt x="4276" y="12"/>
                    <a:pt x="4216" y="39"/>
                  </a:cubicBezTo>
                  <a:lnTo>
                    <a:pt x="406" y="1634"/>
                  </a:lnTo>
                  <a:cubicBezTo>
                    <a:pt x="132" y="1741"/>
                    <a:pt x="1" y="2098"/>
                    <a:pt x="96" y="2408"/>
                  </a:cubicBezTo>
                  <a:cubicBezTo>
                    <a:pt x="179" y="2658"/>
                    <a:pt x="370" y="2813"/>
                    <a:pt x="596" y="2813"/>
                  </a:cubicBezTo>
                  <a:cubicBezTo>
                    <a:pt x="656" y="2813"/>
                    <a:pt x="715" y="2801"/>
                    <a:pt x="775" y="2777"/>
                  </a:cubicBezTo>
                  <a:lnTo>
                    <a:pt x="4573" y="1182"/>
                  </a:lnTo>
                  <a:cubicBezTo>
                    <a:pt x="4847" y="1063"/>
                    <a:pt x="4990" y="717"/>
                    <a:pt x="4882" y="396"/>
                  </a:cubicBezTo>
                  <a:cubicBezTo>
                    <a:pt x="4808" y="155"/>
                    <a:pt x="4611" y="0"/>
                    <a:pt x="4398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1"/>
            <p:cNvSpPr/>
            <p:nvPr/>
          </p:nvSpPr>
          <p:spPr>
            <a:xfrm>
              <a:off x="6944903" y="2191670"/>
              <a:ext cx="295728" cy="178879"/>
            </a:xfrm>
            <a:custGeom>
              <a:avLst/>
              <a:gdLst/>
              <a:ahLst/>
              <a:cxnLst/>
              <a:rect l="l" t="t" r="r" b="b"/>
              <a:pathLst>
                <a:path w="3895" h="2356" extrusionOk="0">
                  <a:moveTo>
                    <a:pt x="3296" y="0"/>
                  </a:moveTo>
                  <a:cubicBezTo>
                    <a:pt x="3238" y="0"/>
                    <a:pt x="3178" y="11"/>
                    <a:pt x="3120" y="34"/>
                  </a:cubicBezTo>
                  <a:lnTo>
                    <a:pt x="417" y="1177"/>
                  </a:lnTo>
                  <a:cubicBezTo>
                    <a:pt x="132" y="1284"/>
                    <a:pt x="1" y="1629"/>
                    <a:pt x="96" y="1951"/>
                  </a:cubicBezTo>
                  <a:cubicBezTo>
                    <a:pt x="179" y="2201"/>
                    <a:pt x="382" y="2356"/>
                    <a:pt x="596" y="2356"/>
                  </a:cubicBezTo>
                  <a:cubicBezTo>
                    <a:pt x="656" y="2356"/>
                    <a:pt x="715" y="2344"/>
                    <a:pt x="775" y="2320"/>
                  </a:cubicBezTo>
                  <a:lnTo>
                    <a:pt x="3477" y="1177"/>
                  </a:lnTo>
                  <a:cubicBezTo>
                    <a:pt x="3751" y="1070"/>
                    <a:pt x="3894" y="725"/>
                    <a:pt x="3787" y="403"/>
                  </a:cubicBezTo>
                  <a:cubicBezTo>
                    <a:pt x="3712" y="150"/>
                    <a:pt x="3511" y="0"/>
                    <a:pt x="3296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1"/>
            <p:cNvSpPr/>
            <p:nvPr/>
          </p:nvSpPr>
          <p:spPr>
            <a:xfrm>
              <a:off x="6898817" y="2449813"/>
              <a:ext cx="394203" cy="320328"/>
            </a:xfrm>
            <a:custGeom>
              <a:avLst/>
              <a:gdLst/>
              <a:ahLst/>
              <a:cxnLst/>
              <a:rect l="l" t="t" r="r" b="b"/>
              <a:pathLst>
                <a:path w="5192" h="4219" extrusionOk="0">
                  <a:moveTo>
                    <a:pt x="4600" y="1"/>
                  </a:moveTo>
                  <a:cubicBezTo>
                    <a:pt x="4540" y="1"/>
                    <a:pt x="4478" y="13"/>
                    <a:pt x="4418" y="39"/>
                  </a:cubicBezTo>
                  <a:cubicBezTo>
                    <a:pt x="4418" y="39"/>
                    <a:pt x="655" y="1611"/>
                    <a:pt x="405" y="1718"/>
                  </a:cubicBezTo>
                  <a:cubicBezTo>
                    <a:pt x="179" y="1813"/>
                    <a:pt x="0" y="2254"/>
                    <a:pt x="346" y="2563"/>
                  </a:cubicBezTo>
                  <a:cubicBezTo>
                    <a:pt x="548" y="2730"/>
                    <a:pt x="1143" y="3242"/>
                    <a:pt x="1143" y="3242"/>
                  </a:cubicBezTo>
                  <a:lnTo>
                    <a:pt x="1143" y="4218"/>
                  </a:lnTo>
                  <a:lnTo>
                    <a:pt x="2203" y="4218"/>
                  </a:lnTo>
                  <a:lnTo>
                    <a:pt x="2203" y="3242"/>
                  </a:lnTo>
                  <a:cubicBezTo>
                    <a:pt x="2203" y="2920"/>
                    <a:pt x="2084" y="2611"/>
                    <a:pt x="1894" y="2385"/>
                  </a:cubicBezTo>
                  <a:lnTo>
                    <a:pt x="4775" y="1182"/>
                  </a:lnTo>
                  <a:cubicBezTo>
                    <a:pt x="5049" y="1063"/>
                    <a:pt x="5192" y="718"/>
                    <a:pt x="5084" y="396"/>
                  </a:cubicBezTo>
                  <a:cubicBezTo>
                    <a:pt x="5010" y="155"/>
                    <a:pt x="4813" y="1"/>
                    <a:pt x="4600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1"/>
            <p:cNvSpPr/>
            <p:nvPr/>
          </p:nvSpPr>
          <p:spPr>
            <a:xfrm>
              <a:off x="7155517" y="2588679"/>
              <a:ext cx="132110" cy="181461"/>
            </a:xfrm>
            <a:custGeom>
              <a:avLst/>
              <a:gdLst/>
              <a:ahLst/>
              <a:cxnLst/>
              <a:rect l="l" t="t" r="r" b="b"/>
              <a:pathLst>
                <a:path w="1740" h="2390" extrusionOk="0">
                  <a:moveTo>
                    <a:pt x="1144" y="1"/>
                  </a:moveTo>
                  <a:cubicBezTo>
                    <a:pt x="1045" y="1"/>
                    <a:pt x="945" y="34"/>
                    <a:pt x="858" y="103"/>
                  </a:cubicBezTo>
                  <a:lnTo>
                    <a:pt x="489" y="377"/>
                  </a:lnTo>
                  <a:cubicBezTo>
                    <a:pt x="179" y="615"/>
                    <a:pt x="1" y="1008"/>
                    <a:pt x="1" y="1425"/>
                  </a:cubicBezTo>
                  <a:lnTo>
                    <a:pt x="1" y="2389"/>
                  </a:lnTo>
                  <a:lnTo>
                    <a:pt x="1049" y="2389"/>
                  </a:lnTo>
                  <a:lnTo>
                    <a:pt x="1061" y="1401"/>
                  </a:lnTo>
                  <a:lnTo>
                    <a:pt x="1430" y="1115"/>
                  </a:lnTo>
                  <a:cubicBezTo>
                    <a:pt x="1680" y="937"/>
                    <a:pt x="1739" y="556"/>
                    <a:pt x="1584" y="282"/>
                  </a:cubicBezTo>
                  <a:cubicBezTo>
                    <a:pt x="1486" y="100"/>
                    <a:pt x="1316" y="1"/>
                    <a:pt x="114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1"/>
            <p:cNvSpPr/>
            <p:nvPr/>
          </p:nvSpPr>
          <p:spPr>
            <a:xfrm>
              <a:off x="6941335" y="2755561"/>
              <a:ext cx="335437" cy="196266"/>
            </a:xfrm>
            <a:custGeom>
              <a:avLst/>
              <a:gdLst/>
              <a:ahLst/>
              <a:cxnLst/>
              <a:rect l="l" t="t" r="r" b="b"/>
              <a:pathLst>
                <a:path w="4418" h="2585" extrusionOk="0">
                  <a:moveTo>
                    <a:pt x="405" y="1"/>
                  </a:moveTo>
                  <a:cubicBezTo>
                    <a:pt x="179" y="1"/>
                    <a:pt x="0" y="191"/>
                    <a:pt x="0" y="406"/>
                  </a:cubicBezTo>
                  <a:lnTo>
                    <a:pt x="0" y="537"/>
                  </a:lnTo>
                  <a:cubicBezTo>
                    <a:pt x="0" y="751"/>
                    <a:pt x="179" y="941"/>
                    <a:pt x="405" y="941"/>
                  </a:cubicBezTo>
                  <a:lnTo>
                    <a:pt x="476" y="941"/>
                  </a:lnTo>
                  <a:lnTo>
                    <a:pt x="476" y="1287"/>
                  </a:lnTo>
                  <a:cubicBezTo>
                    <a:pt x="476" y="1537"/>
                    <a:pt x="679" y="1739"/>
                    <a:pt x="929" y="1739"/>
                  </a:cubicBezTo>
                  <a:lnTo>
                    <a:pt x="1203" y="1739"/>
                  </a:lnTo>
                  <a:cubicBezTo>
                    <a:pt x="1286" y="2215"/>
                    <a:pt x="1703" y="2584"/>
                    <a:pt x="2215" y="2584"/>
                  </a:cubicBezTo>
                  <a:cubicBezTo>
                    <a:pt x="2715" y="2584"/>
                    <a:pt x="3131" y="2215"/>
                    <a:pt x="3215" y="1739"/>
                  </a:cubicBezTo>
                  <a:lnTo>
                    <a:pt x="3489" y="1739"/>
                  </a:lnTo>
                  <a:cubicBezTo>
                    <a:pt x="3739" y="1739"/>
                    <a:pt x="3941" y="1537"/>
                    <a:pt x="3941" y="1287"/>
                  </a:cubicBezTo>
                  <a:lnTo>
                    <a:pt x="3941" y="941"/>
                  </a:lnTo>
                  <a:lnTo>
                    <a:pt x="4012" y="941"/>
                  </a:lnTo>
                  <a:cubicBezTo>
                    <a:pt x="4239" y="941"/>
                    <a:pt x="4417" y="751"/>
                    <a:pt x="4417" y="537"/>
                  </a:cubicBezTo>
                  <a:lnTo>
                    <a:pt x="4417" y="406"/>
                  </a:lnTo>
                  <a:cubicBezTo>
                    <a:pt x="4417" y="191"/>
                    <a:pt x="4239" y="1"/>
                    <a:pt x="40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6" name="Google Shape;1956;p41"/>
          <p:cNvSpPr txBox="1"/>
          <p:nvPr/>
        </p:nvSpPr>
        <p:spPr>
          <a:xfrm>
            <a:off x="1195000" y="3717125"/>
            <a:ext cx="10161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to the Sun</a:t>
            </a:r>
            <a:endParaRPr/>
          </a:p>
        </p:txBody>
      </p:sp>
      <p:sp>
        <p:nvSpPr>
          <p:cNvPr id="1957" name="Google Shape;1957;p41"/>
          <p:cNvSpPr txBox="1"/>
          <p:nvPr/>
        </p:nvSpPr>
        <p:spPr>
          <a:xfrm>
            <a:off x="4038925" y="3717125"/>
            <a:ext cx="10161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</a:t>
            </a:r>
            <a:endParaRPr/>
          </a:p>
        </p:txBody>
      </p:sp>
      <p:sp>
        <p:nvSpPr>
          <p:cNvPr id="1958" name="Google Shape;1958;p41"/>
          <p:cNvSpPr txBox="1"/>
          <p:nvPr/>
        </p:nvSpPr>
        <p:spPr>
          <a:xfrm>
            <a:off x="6932950" y="3717125"/>
            <a:ext cx="10161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</a:t>
            </a:r>
            <a:endParaRPr/>
          </a:p>
        </p:txBody>
      </p:sp>
      <p:grpSp>
        <p:nvGrpSpPr>
          <p:cNvPr id="1959" name="Google Shape;1959;p41"/>
          <p:cNvGrpSpPr/>
          <p:nvPr/>
        </p:nvGrpSpPr>
        <p:grpSpPr>
          <a:xfrm>
            <a:off x="6540349" y="1149702"/>
            <a:ext cx="1801156" cy="1679328"/>
            <a:chOff x="2023514" y="1409095"/>
            <a:chExt cx="2324973" cy="2324973"/>
          </a:xfrm>
        </p:grpSpPr>
        <p:sp>
          <p:nvSpPr>
            <p:cNvPr id="1960" name="Google Shape;1960;p41"/>
            <p:cNvSpPr/>
            <p:nvPr/>
          </p:nvSpPr>
          <p:spPr>
            <a:xfrm rot="-8100000">
              <a:off x="2363934" y="1749644"/>
              <a:ext cx="1644132" cy="1643876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1"/>
            <p:cNvSpPr/>
            <p:nvPr/>
          </p:nvSpPr>
          <p:spPr>
            <a:xfrm rot="-8100000">
              <a:off x="2853174" y="2867797"/>
              <a:ext cx="665429" cy="66060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solidFill>
              <a:srgbClr val="FBF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42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967" name="Google Shape;1967;p42"/>
          <p:cNvSpPr/>
          <p:nvPr/>
        </p:nvSpPr>
        <p:spPr>
          <a:xfrm>
            <a:off x="2014206" y="1398125"/>
            <a:ext cx="17651" cy="746949"/>
          </a:xfrm>
          <a:custGeom>
            <a:avLst/>
            <a:gdLst/>
            <a:ahLst/>
            <a:cxnLst/>
            <a:rect l="l" t="t" r="r" b="b"/>
            <a:pathLst>
              <a:path w="204" h="8633" extrusionOk="0">
                <a:moveTo>
                  <a:pt x="1" y="1"/>
                </a:moveTo>
                <a:lnTo>
                  <a:pt x="1" y="8633"/>
                </a:lnTo>
                <a:lnTo>
                  <a:pt x="203" y="8633"/>
                </a:lnTo>
                <a:lnTo>
                  <a:pt x="203" y="1"/>
                </a:ln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42"/>
          <p:cNvSpPr/>
          <p:nvPr/>
        </p:nvSpPr>
        <p:spPr>
          <a:xfrm>
            <a:off x="1510475" y="2478955"/>
            <a:ext cx="1015861" cy="1266430"/>
          </a:xfrm>
          <a:custGeom>
            <a:avLst/>
            <a:gdLst/>
            <a:ahLst/>
            <a:cxnLst/>
            <a:rect l="l" t="t" r="r" b="b"/>
            <a:pathLst>
              <a:path w="11741" h="14637" extrusionOk="0">
                <a:moveTo>
                  <a:pt x="3729" y="1"/>
                </a:moveTo>
                <a:cubicBezTo>
                  <a:pt x="3705" y="1"/>
                  <a:pt x="3676" y="6"/>
                  <a:pt x="3632" y="22"/>
                </a:cubicBezTo>
                <a:cubicBezTo>
                  <a:pt x="3358" y="117"/>
                  <a:pt x="3239" y="391"/>
                  <a:pt x="3203" y="641"/>
                </a:cubicBezTo>
                <a:cubicBezTo>
                  <a:pt x="3096" y="1308"/>
                  <a:pt x="3013" y="1975"/>
                  <a:pt x="2799" y="2618"/>
                </a:cubicBezTo>
                <a:cubicBezTo>
                  <a:pt x="2572" y="3320"/>
                  <a:pt x="2239" y="3987"/>
                  <a:pt x="1858" y="4618"/>
                </a:cubicBezTo>
                <a:cubicBezTo>
                  <a:pt x="1798" y="4725"/>
                  <a:pt x="1739" y="4832"/>
                  <a:pt x="1667" y="4927"/>
                </a:cubicBezTo>
                <a:cubicBezTo>
                  <a:pt x="894" y="6130"/>
                  <a:pt x="215" y="7082"/>
                  <a:pt x="155" y="8583"/>
                </a:cubicBezTo>
                <a:cubicBezTo>
                  <a:pt x="1" y="11773"/>
                  <a:pt x="2465" y="14476"/>
                  <a:pt x="5656" y="14631"/>
                </a:cubicBezTo>
                <a:cubicBezTo>
                  <a:pt x="5744" y="14635"/>
                  <a:pt x="5832" y="14637"/>
                  <a:pt x="5920" y="14637"/>
                </a:cubicBezTo>
                <a:cubicBezTo>
                  <a:pt x="8995" y="14637"/>
                  <a:pt x="11565" y="12221"/>
                  <a:pt x="11704" y="9118"/>
                </a:cubicBezTo>
                <a:cubicBezTo>
                  <a:pt x="11740" y="8333"/>
                  <a:pt x="11609" y="7535"/>
                  <a:pt x="11335" y="6797"/>
                </a:cubicBezTo>
                <a:cubicBezTo>
                  <a:pt x="11073" y="6094"/>
                  <a:pt x="10550" y="5511"/>
                  <a:pt x="10204" y="4832"/>
                </a:cubicBezTo>
                <a:cubicBezTo>
                  <a:pt x="9680" y="3784"/>
                  <a:pt x="9299" y="2653"/>
                  <a:pt x="9085" y="1510"/>
                </a:cubicBezTo>
                <a:cubicBezTo>
                  <a:pt x="9026" y="1213"/>
                  <a:pt x="8978" y="927"/>
                  <a:pt x="8942" y="629"/>
                </a:cubicBezTo>
                <a:cubicBezTo>
                  <a:pt x="8918" y="427"/>
                  <a:pt x="8906" y="141"/>
                  <a:pt x="8668" y="46"/>
                </a:cubicBezTo>
                <a:cubicBezTo>
                  <a:pt x="8573" y="22"/>
                  <a:pt x="8549" y="22"/>
                  <a:pt x="8466" y="22"/>
                </a:cubicBezTo>
                <a:lnTo>
                  <a:pt x="3894" y="22"/>
                </a:lnTo>
                <a:cubicBezTo>
                  <a:pt x="3807" y="22"/>
                  <a:pt x="3777" y="1"/>
                  <a:pt x="3729" y="1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42"/>
          <p:cNvSpPr/>
          <p:nvPr/>
        </p:nvSpPr>
        <p:spPr>
          <a:xfrm>
            <a:off x="1792710" y="2212987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8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42"/>
          <p:cNvSpPr/>
          <p:nvPr/>
        </p:nvSpPr>
        <p:spPr>
          <a:xfrm>
            <a:off x="1792710" y="2455075"/>
            <a:ext cx="496639" cy="59787"/>
          </a:xfrm>
          <a:custGeom>
            <a:avLst/>
            <a:gdLst/>
            <a:ahLst/>
            <a:cxnLst/>
            <a:rect l="l" t="t" r="r" b="b"/>
            <a:pathLst>
              <a:path w="5740" h="691" extrusionOk="0">
                <a:moveTo>
                  <a:pt x="168" y="0"/>
                </a:moveTo>
                <a:cubicBezTo>
                  <a:pt x="84" y="0"/>
                  <a:pt x="1" y="84"/>
                  <a:pt x="1" y="167"/>
                </a:cubicBezTo>
                <a:lnTo>
                  <a:pt x="1" y="524"/>
                </a:lnTo>
                <a:cubicBezTo>
                  <a:pt x="1" y="608"/>
                  <a:pt x="72" y="691"/>
                  <a:pt x="168" y="691"/>
                </a:cubicBezTo>
                <a:lnTo>
                  <a:pt x="5573" y="691"/>
                </a:lnTo>
                <a:cubicBezTo>
                  <a:pt x="5656" y="691"/>
                  <a:pt x="5740" y="608"/>
                  <a:pt x="5740" y="524"/>
                </a:cubicBezTo>
                <a:lnTo>
                  <a:pt x="5740" y="167"/>
                </a:lnTo>
                <a:cubicBezTo>
                  <a:pt x="5740" y="84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42"/>
          <p:cNvSpPr/>
          <p:nvPr/>
        </p:nvSpPr>
        <p:spPr>
          <a:xfrm>
            <a:off x="1793748" y="2378850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56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56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42"/>
          <p:cNvSpPr/>
          <p:nvPr/>
        </p:nvSpPr>
        <p:spPr>
          <a:xfrm>
            <a:off x="1792710" y="2295356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lnTo>
                  <a:pt x="1" y="489"/>
                </a:lnTo>
                <a:cubicBezTo>
                  <a:pt x="1" y="572"/>
                  <a:pt x="72" y="644"/>
                  <a:pt x="168" y="644"/>
                </a:cubicBezTo>
                <a:lnTo>
                  <a:pt x="5573" y="644"/>
                </a:lnTo>
                <a:cubicBezTo>
                  <a:pt x="5668" y="644"/>
                  <a:pt x="5740" y="572"/>
                  <a:pt x="5740" y="489"/>
                </a:cubicBezTo>
                <a:lnTo>
                  <a:pt x="5740" y="168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42"/>
          <p:cNvSpPr/>
          <p:nvPr/>
        </p:nvSpPr>
        <p:spPr>
          <a:xfrm>
            <a:off x="1793748" y="2130532"/>
            <a:ext cx="496639" cy="54682"/>
          </a:xfrm>
          <a:custGeom>
            <a:avLst/>
            <a:gdLst/>
            <a:ahLst/>
            <a:cxnLst/>
            <a:rect l="l" t="t" r="r" b="b"/>
            <a:pathLst>
              <a:path w="5740" h="632" extrusionOk="0">
                <a:moveTo>
                  <a:pt x="156" y="1"/>
                </a:moveTo>
                <a:cubicBezTo>
                  <a:pt x="72" y="1"/>
                  <a:pt x="1" y="72"/>
                  <a:pt x="1" y="156"/>
                </a:cubicBezTo>
                <a:lnTo>
                  <a:pt x="1" y="477"/>
                </a:lnTo>
                <a:cubicBezTo>
                  <a:pt x="1" y="561"/>
                  <a:pt x="72" y="632"/>
                  <a:pt x="156" y="632"/>
                </a:cubicBezTo>
                <a:lnTo>
                  <a:pt x="5573" y="632"/>
                </a:lnTo>
                <a:cubicBezTo>
                  <a:pt x="5668" y="632"/>
                  <a:pt x="5740" y="561"/>
                  <a:pt x="5740" y="477"/>
                </a:cubicBezTo>
                <a:lnTo>
                  <a:pt x="5740" y="156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42"/>
          <p:cNvSpPr/>
          <p:nvPr/>
        </p:nvSpPr>
        <p:spPr>
          <a:xfrm>
            <a:off x="1841162" y="2428254"/>
            <a:ext cx="399820" cy="26908"/>
          </a:xfrm>
          <a:custGeom>
            <a:avLst/>
            <a:gdLst/>
            <a:ahLst/>
            <a:cxnLst/>
            <a:rect l="l" t="t" r="r" b="b"/>
            <a:pathLst>
              <a:path w="4621" h="311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5"/>
                  <a:pt x="4620" y="227"/>
                </a:cubicBezTo>
                <a:lnTo>
                  <a:pt x="4620" y="84"/>
                </a:lnTo>
                <a:cubicBezTo>
                  <a:pt x="4620" y="37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42"/>
          <p:cNvSpPr/>
          <p:nvPr/>
        </p:nvSpPr>
        <p:spPr>
          <a:xfrm>
            <a:off x="1841162" y="2350990"/>
            <a:ext cx="399820" cy="27947"/>
          </a:xfrm>
          <a:custGeom>
            <a:avLst/>
            <a:gdLst/>
            <a:ahLst/>
            <a:cxnLst/>
            <a:rect l="l" t="t" r="r" b="b"/>
            <a:pathLst>
              <a:path w="4621" h="323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27"/>
                </a:cubicBezTo>
                <a:lnTo>
                  <a:pt x="4620" y="84"/>
                </a:lnTo>
                <a:cubicBezTo>
                  <a:pt x="4620" y="37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42"/>
          <p:cNvSpPr/>
          <p:nvPr/>
        </p:nvSpPr>
        <p:spPr>
          <a:xfrm>
            <a:off x="1841162" y="2268621"/>
            <a:ext cx="399820" cy="26822"/>
          </a:xfrm>
          <a:custGeom>
            <a:avLst/>
            <a:gdLst/>
            <a:ahLst/>
            <a:cxnLst/>
            <a:rect l="l" t="t" r="r" b="b"/>
            <a:pathLst>
              <a:path w="4621" h="310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72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42"/>
          <p:cNvSpPr/>
          <p:nvPr/>
        </p:nvSpPr>
        <p:spPr>
          <a:xfrm>
            <a:off x="1841162" y="2185127"/>
            <a:ext cx="399820" cy="27947"/>
          </a:xfrm>
          <a:custGeom>
            <a:avLst/>
            <a:gdLst/>
            <a:ahLst/>
            <a:cxnLst/>
            <a:rect l="l" t="t" r="r" b="b"/>
            <a:pathLst>
              <a:path w="4621" h="323" extrusionOk="0">
                <a:moveTo>
                  <a:pt x="96" y="1"/>
                </a:moveTo>
                <a:cubicBezTo>
                  <a:pt x="48" y="1"/>
                  <a:pt x="0" y="37"/>
                  <a:pt x="0" y="96"/>
                </a:cubicBezTo>
                <a:lnTo>
                  <a:pt x="0" y="239"/>
                </a:lnTo>
                <a:cubicBezTo>
                  <a:pt x="0" y="287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39"/>
                </a:cubicBezTo>
                <a:lnTo>
                  <a:pt x="4620" y="96"/>
                </a:lnTo>
                <a:cubicBezTo>
                  <a:pt x="4620" y="49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42"/>
          <p:cNvSpPr/>
          <p:nvPr/>
        </p:nvSpPr>
        <p:spPr>
          <a:xfrm>
            <a:off x="1841162" y="2102759"/>
            <a:ext cx="399820" cy="26908"/>
          </a:xfrm>
          <a:custGeom>
            <a:avLst/>
            <a:gdLst/>
            <a:ahLst/>
            <a:cxnLst/>
            <a:rect l="l" t="t" r="r" b="b"/>
            <a:pathLst>
              <a:path w="4621" h="311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72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42"/>
          <p:cNvSpPr/>
          <p:nvPr/>
        </p:nvSpPr>
        <p:spPr>
          <a:xfrm>
            <a:off x="1923531" y="2048163"/>
            <a:ext cx="233957" cy="54682"/>
          </a:xfrm>
          <a:custGeom>
            <a:avLst/>
            <a:gdLst/>
            <a:ahLst/>
            <a:cxnLst/>
            <a:rect l="l" t="t" r="r" b="b"/>
            <a:pathLst>
              <a:path w="2704" h="632" extrusionOk="0">
                <a:moveTo>
                  <a:pt x="203" y="0"/>
                </a:moveTo>
                <a:cubicBezTo>
                  <a:pt x="96" y="0"/>
                  <a:pt x="13" y="84"/>
                  <a:pt x="1" y="191"/>
                </a:cubicBezTo>
                <a:lnTo>
                  <a:pt x="1" y="631"/>
                </a:lnTo>
                <a:lnTo>
                  <a:pt x="2704" y="631"/>
                </a:lnTo>
                <a:lnTo>
                  <a:pt x="2704" y="191"/>
                </a:lnTo>
                <a:cubicBezTo>
                  <a:pt x="2704" y="84"/>
                  <a:pt x="2620" y="0"/>
                  <a:pt x="2513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42"/>
          <p:cNvSpPr/>
          <p:nvPr/>
        </p:nvSpPr>
        <p:spPr>
          <a:xfrm>
            <a:off x="2160515" y="2456114"/>
            <a:ext cx="57797" cy="58749"/>
          </a:xfrm>
          <a:custGeom>
            <a:avLst/>
            <a:gdLst/>
            <a:ahLst/>
            <a:cxnLst/>
            <a:rect l="l" t="t" r="r" b="b"/>
            <a:pathLst>
              <a:path w="668" h="679" extrusionOk="0">
                <a:moveTo>
                  <a:pt x="0" y="0"/>
                </a:moveTo>
                <a:lnTo>
                  <a:pt x="0" y="679"/>
                </a:lnTo>
                <a:lnTo>
                  <a:pt x="667" y="679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42"/>
          <p:cNvSpPr/>
          <p:nvPr/>
        </p:nvSpPr>
        <p:spPr>
          <a:xfrm>
            <a:off x="2111024" y="2429292"/>
            <a:ext cx="35128" cy="28985"/>
          </a:xfrm>
          <a:custGeom>
            <a:avLst/>
            <a:gdLst/>
            <a:ahLst/>
            <a:cxnLst/>
            <a:rect l="l" t="t" r="r" b="b"/>
            <a:pathLst>
              <a:path w="406" h="335" extrusionOk="0">
                <a:moveTo>
                  <a:pt x="1" y="1"/>
                </a:moveTo>
                <a:lnTo>
                  <a:pt x="1" y="334"/>
                </a:lnTo>
                <a:lnTo>
                  <a:pt x="406" y="334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42"/>
          <p:cNvSpPr/>
          <p:nvPr/>
        </p:nvSpPr>
        <p:spPr>
          <a:xfrm>
            <a:off x="2111024" y="2349951"/>
            <a:ext cx="35128" cy="30023"/>
          </a:xfrm>
          <a:custGeom>
            <a:avLst/>
            <a:gdLst/>
            <a:ahLst/>
            <a:cxnLst/>
            <a:rect l="l" t="t" r="r" b="b"/>
            <a:pathLst>
              <a:path w="406" h="347" extrusionOk="0">
                <a:moveTo>
                  <a:pt x="1" y="1"/>
                </a:moveTo>
                <a:lnTo>
                  <a:pt x="1" y="346"/>
                </a:lnTo>
                <a:lnTo>
                  <a:pt x="406" y="346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42"/>
          <p:cNvSpPr/>
          <p:nvPr/>
        </p:nvSpPr>
        <p:spPr>
          <a:xfrm>
            <a:off x="2111024" y="2267583"/>
            <a:ext cx="35128" cy="28899"/>
          </a:xfrm>
          <a:custGeom>
            <a:avLst/>
            <a:gdLst/>
            <a:ahLst/>
            <a:cxnLst/>
            <a:rect l="l" t="t" r="r" b="b"/>
            <a:pathLst>
              <a:path w="406" h="334" extrusionOk="0">
                <a:moveTo>
                  <a:pt x="1" y="0"/>
                </a:moveTo>
                <a:lnTo>
                  <a:pt x="1" y="334"/>
                </a:lnTo>
                <a:lnTo>
                  <a:pt x="406" y="334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42"/>
          <p:cNvSpPr/>
          <p:nvPr/>
        </p:nvSpPr>
        <p:spPr>
          <a:xfrm>
            <a:off x="2111024" y="2184176"/>
            <a:ext cx="35128" cy="29937"/>
          </a:xfrm>
          <a:custGeom>
            <a:avLst/>
            <a:gdLst/>
            <a:ahLst/>
            <a:cxnLst/>
            <a:rect l="l" t="t" r="r" b="b"/>
            <a:pathLst>
              <a:path w="406" h="346" extrusionOk="0">
                <a:moveTo>
                  <a:pt x="1" y="0"/>
                </a:moveTo>
                <a:lnTo>
                  <a:pt x="1" y="345"/>
                </a:lnTo>
                <a:lnTo>
                  <a:pt x="406" y="345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42"/>
          <p:cNvSpPr/>
          <p:nvPr/>
        </p:nvSpPr>
        <p:spPr>
          <a:xfrm>
            <a:off x="2160515" y="2378850"/>
            <a:ext cx="57797" cy="49491"/>
          </a:xfrm>
          <a:custGeom>
            <a:avLst/>
            <a:gdLst/>
            <a:ahLst/>
            <a:cxnLst/>
            <a:rect l="l" t="t" r="r" b="b"/>
            <a:pathLst>
              <a:path w="668" h="572" extrusionOk="0">
                <a:moveTo>
                  <a:pt x="0" y="0"/>
                </a:moveTo>
                <a:lnTo>
                  <a:pt x="0" y="572"/>
                </a:lnTo>
                <a:lnTo>
                  <a:pt x="667" y="572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42"/>
          <p:cNvSpPr/>
          <p:nvPr/>
        </p:nvSpPr>
        <p:spPr>
          <a:xfrm>
            <a:off x="2160515" y="2295356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1"/>
                </a:moveTo>
                <a:lnTo>
                  <a:pt x="0" y="644"/>
                </a:lnTo>
                <a:lnTo>
                  <a:pt x="667" y="644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42"/>
          <p:cNvSpPr/>
          <p:nvPr/>
        </p:nvSpPr>
        <p:spPr>
          <a:xfrm>
            <a:off x="2160515" y="2212987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0"/>
                </a:moveTo>
                <a:lnTo>
                  <a:pt x="0" y="643"/>
                </a:lnTo>
                <a:lnTo>
                  <a:pt x="667" y="643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42"/>
          <p:cNvSpPr/>
          <p:nvPr/>
        </p:nvSpPr>
        <p:spPr>
          <a:xfrm>
            <a:off x="2160515" y="2130532"/>
            <a:ext cx="57797" cy="54682"/>
          </a:xfrm>
          <a:custGeom>
            <a:avLst/>
            <a:gdLst/>
            <a:ahLst/>
            <a:cxnLst/>
            <a:rect l="l" t="t" r="r" b="b"/>
            <a:pathLst>
              <a:path w="668" h="632" extrusionOk="0">
                <a:moveTo>
                  <a:pt x="0" y="1"/>
                </a:moveTo>
                <a:lnTo>
                  <a:pt x="0" y="632"/>
                </a:lnTo>
                <a:lnTo>
                  <a:pt x="667" y="632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42"/>
          <p:cNvSpPr/>
          <p:nvPr/>
        </p:nvSpPr>
        <p:spPr>
          <a:xfrm>
            <a:off x="2072954" y="2047125"/>
            <a:ext cx="58749" cy="55720"/>
          </a:xfrm>
          <a:custGeom>
            <a:avLst/>
            <a:gdLst/>
            <a:ahLst/>
            <a:cxnLst/>
            <a:rect l="l" t="t" r="r" b="b"/>
            <a:pathLst>
              <a:path w="679" h="644" extrusionOk="0">
                <a:moveTo>
                  <a:pt x="0" y="1"/>
                </a:moveTo>
                <a:lnTo>
                  <a:pt x="0" y="643"/>
                </a:lnTo>
                <a:lnTo>
                  <a:pt x="679" y="643"/>
                </a:lnTo>
                <a:lnTo>
                  <a:pt x="6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42"/>
          <p:cNvSpPr/>
          <p:nvPr/>
        </p:nvSpPr>
        <p:spPr>
          <a:xfrm>
            <a:off x="4567872" y="1398125"/>
            <a:ext cx="17651" cy="746949"/>
          </a:xfrm>
          <a:custGeom>
            <a:avLst/>
            <a:gdLst/>
            <a:ahLst/>
            <a:cxnLst/>
            <a:rect l="l" t="t" r="r" b="b"/>
            <a:pathLst>
              <a:path w="204" h="8633" extrusionOk="0">
                <a:moveTo>
                  <a:pt x="1" y="1"/>
                </a:moveTo>
                <a:lnTo>
                  <a:pt x="1" y="8633"/>
                </a:lnTo>
                <a:lnTo>
                  <a:pt x="203" y="8633"/>
                </a:lnTo>
                <a:lnTo>
                  <a:pt x="203" y="1"/>
                </a:ln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42"/>
          <p:cNvSpPr/>
          <p:nvPr/>
        </p:nvSpPr>
        <p:spPr>
          <a:xfrm>
            <a:off x="4064141" y="2478955"/>
            <a:ext cx="1015861" cy="1266430"/>
          </a:xfrm>
          <a:custGeom>
            <a:avLst/>
            <a:gdLst/>
            <a:ahLst/>
            <a:cxnLst/>
            <a:rect l="l" t="t" r="r" b="b"/>
            <a:pathLst>
              <a:path w="11741" h="14637" extrusionOk="0">
                <a:moveTo>
                  <a:pt x="3724" y="1"/>
                </a:moveTo>
                <a:cubicBezTo>
                  <a:pt x="3699" y="1"/>
                  <a:pt x="3672" y="6"/>
                  <a:pt x="3632" y="22"/>
                </a:cubicBezTo>
                <a:cubicBezTo>
                  <a:pt x="3346" y="117"/>
                  <a:pt x="3239" y="391"/>
                  <a:pt x="3203" y="641"/>
                </a:cubicBezTo>
                <a:cubicBezTo>
                  <a:pt x="3096" y="1308"/>
                  <a:pt x="3013" y="1975"/>
                  <a:pt x="2799" y="2618"/>
                </a:cubicBezTo>
                <a:cubicBezTo>
                  <a:pt x="2572" y="3320"/>
                  <a:pt x="2239" y="3987"/>
                  <a:pt x="1858" y="4618"/>
                </a:cubicBezTo>
                <a:cubicBezTo>
                  <a:pt x="1798" y="4725"/>
                  <a:pt x="1739" y="4832"/>
                  <a:pt x="1667" y="4927"/>
                </a:cubicBezTo>
                <a:cubicBezTo>
                  <a:pt x="894" y="6130"/>
                  <a:pt x="215" y="7082"/>
                  <a:pt x="155" y="8583"/>
                </a:cubicBezTo>
                <a:cubicBezTo>
                  <a:pt x="1" y="11773"/>
                  <a:pt x="2465" y="14476"/>
                  <a:pt x="5656" y="14631"/>
                </a:cubicBezTo>
                <a:cubicBezTo>
                  <a:pt x="5744" y="14635"/>
                  <a:pt x="5832" y="14637"/>
                  <a:pt x="5920" y="14637"/>
                </a:cubicBezTo>
                <a:cubicBezTo>
                  <a:pt x="8995" y="14637"/>
                  <a:pt x="11565" y="12221"/>
                  <a:pt x="11704" y="9118"/>
                </a:cubicBezTo>
                <a:cubicBezTo>
                  <a:pt x="11740" y="8333"/>
                  <a:pt x="11609" y="7535"/>
                  <a:pt x="11335" y="6797"/>
                </a:cubicBezTo>
                <a:cubicBezTo>
                  <a:pt x="11073" y="6094"/>
                  <a:pt x="10549" y="5511"/>
                  <a:pt x="10204" y="4832"/>
                </a:cubicBezTo>
                <a:cubicBezTo>
                  <a:pt x="9680" y="3784"/>
                  <a:pt x="9299" y="2653"/>
                  <a:pt x="9085" y="1510"/>
                </a:cubicBezTo>
                <a:cubicBezTo>
                  <a:pt x="9025" y="1213"/>
                  <a:pt x="8978" y="927"/>
                  <a:pt x="8942" y="629"/>
                </a:cubicBezTo>
                <a:cubicBezTo>
                  <a:pt x="8918" y="427"/>
                  <a:pt x="8906" y="141"/>
                  <a:pt x="8656" y="46"/>
                </a:cubicBezTo>
                <a:cubicBezTo>
                  <a:pt x="8573" y="22"/>
                  <a:pt x="8549" y="22"/>
                  <a:pt x="8466" y="22"/>
                </a:cubicBezTo>
                <a:lnTo>
                  <a:pt x="3894" y="22"/>
                </a:lnTo>
                <a:cubicBezTo>
                  <a:pt x="3807" y="22"/>
                  <a:pt x="3772" y="1"/>
                  <a:pt x="3724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42"/>
          <p:cNvSpPr/>
          <p:nvPr/>
        </p:nvSpPr>
        <p:spPr>
          <a:xfrm>
            <a:off x="4346376" y="2212987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8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42"/>
          <p:cNvSpPr/>
          <p:nvPr/>
        </p:nvSpPr>
        <p:spPr>
          <a:xfrm>
            <a:off x="4346376" y="2455075"/>
            <a:ext cx="496639" cy="59787"/>
          </a:xfrm>
          <a:custGeom>
            <a:avLst/>
            <a:gdLst/>
            <a:ahLst/>
            <a:cxnLst/>
            <a:rect l="l" t="t" r="r" b="b"/>
            <a:pathLst>
              <a:path w="5740" h="691" extrusionOk="0">
                <a:moveTo>
                  <a:pt x="168" y="0"/>
                </a:moveTo>
                <a:cubicBezTo>
                  <a:pt x="84" y="0"/>
                  <a:pt x="1" y="84"/>
                  <a:pt x="1" y="167"/>
                </a:cubicBezTo>
                <a:lnTo>
                  <a:pt x="1" y="524"/>
                </a:lnTo>
                <a:cubicBezTo>
                  <a:pt x="1" y="608"/>
                  <a:pt x="84" y="691"/>
                  <a:pt x="168" y="691"/>
                </a:cubicBezTo>
                <a:lnTo>
                  <a:pt x="5573" y="691"/>
                </a:lnTo>
                <a:cubicBezTo>
                  <a:pt x="5668" y="691"/>
                  <a:pt x="5740" y="608"/>
                  <a:pt x="5740" y="524"/>
                </a:cubicBezTo>
                <a:lnTo>
                  <a:pt x="5740" y="167"/>
                </a:lnTo>
                <a:cubicBezTo>
                  <a:pt x="5740" y="84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42"/>
          <p:cNvSpPr/>
          <p:nvPr/>
        </p:nvSpPr>
        <p:spPr>
          <a:xfrm>
            <a:off x="4347414" y="2378850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7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7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42"/>
          <p:cNvSpPr/>
          <p:nvPr/>
        </p:nvSpPr>
        <p:spPr>
          <a:xfrm>
            <a:off x="4346376" y="2295356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lnTo>
                  <a:pt x="1" y="489"/>
                </a:lnTo>
                <a:cubicBezTo>
                  <a:pt x="1" y="572"/>
                  <a:pt x="72" y="644"/>
                  <a:pt x="168" y="644"/>
                </a:cubicBezTo>
                <a:lnTo>
                  <a:pt x="5573" y="644"/>
                </a:lnTo>
                <a:cubicBezTo>
                  <a:pt x="5668" y="644"/>
                  <a:pt x="5740" y="572"/>
                  <a:pt x="5740" y="489"/>
                </a:cubicBezTo>
                <a:lnTo>
                  <a:pt x="5740" y="168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42"/>
          <p:cNvSpPr/>
          <p:nvPr/>
        </p:nvSpPr>
        <p:spPr>
          <a:xfrm>
            <a:off x="4347414" y="2130532"/>
            <a:ext cx="496639" cy="54682"/>
          </a:xfrm>
          <a:custGeom>
            <a:avLst/>
            <a:gdLst/>
            <a:ahLst/>
            <a:cxnLst/>
            <a:rect l="l" t="t" r="r" b="b"/>
            <a:pathLst>
              <a:path w="5740" h="632" extrusionOk="0">
                <a:moveTo>
                  <a:pt x="167" y="1"/>
                </a:moveTo>
                <a:cubicBezTo>
                  <a:pt x="72" y="1"/>
                  <a:pt x="1" y="72"/>
                  <a:pt x="1" y="156"/>
                </a:cubicBezTo>
                <a:lnTo>
                  <a:pt x="1" y="477"/>
                </a:lnTo>
                <a:cubicBezTo>
                  <a:pt x="1" y="561"/>
                  <a:pt x="72" y="632"/>
                  <a:pt x="167" y="632"/>
                </a:cubicBezTo>
                <a:lnTo>
                  <a:pt x="5573" y="632"/>
                </a:lnTo>
                <a:cubicBezTo>
                  <a:pt x="5668" y="632"/>
                  <a:pt x="5740" y="561"/>
                  <a:pt x="5740" y="477"/>
                </a:cubicBezTo>
                <a:lnTo>
                  <a:pt x="5740" y="156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42"/>
          <p:cNvSpPr/>
          <p:nvPr/>
        </p:nvSpPr>
        <p:spPr>
          <a:xfrm>
            <a:off x="4394828" y="2428254"/>
            <a:ext cx="399734" cy="26908"/>
          </a:xfrm>
          <a:custGeom>
            <a:avLst/>
            <a:gdLst/>
            <a:ahLst/>
            <a:cxnLst/>
            <a:rect l="l" t="t" r="r" b="b"/>
            <a:pathLst>
              <a:path w="4620" h="311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5"/>
                  <a:pt x="4620" y="227"/>
                </a:cubicBezTo>
                <a:lnTo>
                  <a:pt x="4620" y="84"/>
                </a:lnTo>
                <a:cubicBezTo>
                  <a:pt x="4620" y="37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42"/>
          <p:cNvSpPr/>
          <p:nvPr/>
        </p:nvSpPr>
        <p:spPr>
          <a:xfrm>
            <a:off x="4394828" y="2350990"/>
            <a:ext cx="399734" cy="27947"/>
          </a:xfrm>
          <a:custGeom>
            <a:avLst/>
            <a:gdLst/>
            <a:ahLst/>
            <a:cxnLst/>
            <a:rect l="l" t="t" r="r" b="b"/>
            <a:pathLst>
              <a:path w="4620" h="323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27"/>
                </a:cubicBezTo>
                <a:lnTo>
                  <a:pt x="4620" y="84"/>
                </a:lnTo>
                <a:cubicBezTo>
                  <a:pt x="4620" y="37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42"/>
          <p:cNvSpPr/>
          <p:nvPr/>
        </p:nvSpPr>
        <p:spPr>
          <a:xfrm>
            <a:off x="4394828" y="2268621"/>
            <a:ext cx="399734" cy="26822"/>
          </a:xfrm>
          <a:custGeom>
            <a:avLst/>
            <a:gdLst/>
            <a:ahLst/>
            <a:cxnLst/>
            <a:rect l="l" t="t" r="r" b="b"/>
            <a:pathLst>
              <a:path w="4620" h="310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72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42"/>
          <p:cNvSpPr/>
          <p:nvPr/>
        </p:nvSpPr>
        <p:spPr>
          <a:xfrm>
            <a:off x="4394828" y="2185127"/>
            <a:ext cx="399734" cy="27947"/>
          </a:xfrm>
          <a:custGeom>
            <a:avLst/>
            <a:gdLst/>
            <a:ahLst/>
            <a:cxnLst/>
            <a:rect l="l" t="t" r="r" b="b"/>
            <a:pathLst>
              <a:path w="4620" h="323" extrusionOk="0">
                <a:moveTo>
                  <a:pt x="96" y="1"/>
                </a:moveTo>
                <a:cubicBezTo>
                  <a:pt x="48" y="1"/>
                  <a:pt x="0" y="37"/>
                  <a:pt x="0" y="96"/>
                </a:cubicBezTo>
                <a:lnTo>
                  <a:pt x="0" y="239"/>
                </a:lnTo>
                <a:cubicBezTo>
                  <a:pt x="0" y="287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39"/>
                </a:cubicBezTo>
                <a:lnTo>
                  <a:pt x="4620" y="96"/>
                </a:lnTo>
                <a:cubicBezTo>
                  <a:pt x="4620" y="49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42"/>
          <p:cNvSpPr/>
          <p:nvPr/>
        </p:nvSpPr>
        <p:spPr>
          <a:xfrm>
            <a:off x="4394828" y="2102759"/>
            <a:ext cx="399734" cy="26908"/>
          </a:xfrm>
          <a:custGeom>
            <a:avLst/>
            <a:gdLst/>
            <a:ahLst/>
            <a:cxnLst/>
            <a:rect l="l" t="t" r="r" b="b"/>
            <a:pathLst>
              <a:path w="4620" h="311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72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42"/>
          <p:cNvSpPr/>
          <p:nvPr/>
        </p:nvSpPr>
        <p:spPr>
          <a:xfrm>
            <a:off x="4478235" y="2048163"/>
            <a:ext cx="233957" cy="54682"/>
          </a:xfrm>
          <a:custGeom>
            <a:avLst/>
            <a:gdLst/>
            <a:ahLst/>
            <a:cxnLst/>
            <a:rect l="l" t="t" r="r" b="b"/>
            <a:pathLst>
              <a:path w="2704" h="632" extrusionOk="0">
                <a:moveTo>
                  <a:pt x="191" y="0"/>
                </a:moveTo>
                <a:cubicBezTo>
                  <a:pt x="84" y="0"/>
                  <a:pt x="1" y="84"/>
                  <a:pt x="1" y="191"/>
                </a:cubicBezTo>
                <a:lnTo>
                  <a:pt x="1" y="631"/>
                </a:lnTo>
                <a:lnTo>
                  <a:pt x="2704" y="631"/>
                </a:lnTo>
                <a:lnTo>
                  <a:pt x="2704" y="191"/>
                </a:lnTo>
                <a:cubicBezTo>
                  <a:pt x="2704" y="84"/>
                  <a:pt x="2608" y="0"/>
                  <a:pt x="2501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42"/>
          <p:cNvSpPr/>
          <p:nvPr/>
        </p:nvSpPr>
        <p:spPr>
          <a:xfrm>
            <a:off x="4714181" y="2456114"/>
            <a:ext cx="57797" cy="58749"/>
          </a:xfrm>
          <a:custGeom>
            <a:avLst/>
            <a:gdLst/>
            <a:ahLst/>
            <a:cxnLst/>
            <a:rect l="l" t="t" r="r" b="b"/>
            <a:pathLst>
              <a:path w="668" h="679" extrusionOk="0">
                <a:moveTo>
                  <a:pt x="0" y="0"/>
                </a:moveTo>
                <a:lnTo>
                  <a:pt x="0" y="679"/>
                </a:lnTo>
                <a:lnTo>
                  <a:pt x="667" y="679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42"/>
          <p:cNvSpPr/>
          <p:nvPr/>
        </p:nvSpPr>
        <p:spPr>
          <a:xfrm>
            <a:off x="4664690" y="2429292"/>
            <a:ext cx="35128" cy="28985"/>
          </a:xfrm>
          <a:custGeom>
            <a:avLst/>
            <a:gdLst/>
            <a:ahLst/>
            <a:cxnLst/>
            <a:rect l="l" t="t" r="r" b="b"/>
            <a:pathLst>
              <a:path w="406" h="335" extrusionOk="0">
                <a:moveTo>
                  <a:pt x="1" y="1"/>
                </a:moveTo>
                <a:lnTo>
                  <a:pt x="1" y="334"/>
                </a:lnTo>
                <a:lnTo>
                  <a:pt x="406" y="334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42"/>
          <p:cNvSpPr/>
          <p:nvPr/>
        </p:nvSpPr>
        <p:spPr>
          <a:xfrm>
            <a:off x="4664690" y="2349951"/>
            <a:ext cx="35128" cy="30023"/>
          </a:xfrm>
          <a:custGeom>
            <a:avLst/>
            <a:gdLst/>
            <a:ahLst/>
            <a:cxnLst/>
            <a:rect l="l" t="t" r="r" b="b"/>
            <a:pathLst>
              <a:path w="406" h="347" extrusionOk="0">
                <a:moveTo>
                  <a:pt x="1" y="1"/>
                </a:moveTo>
                <a:lnTo>
                  <a:pt x="1" y="346"/>
                </a:lnTo>
                <a:lnTo>
                  <a:pt x="406" y="346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42"/>
          <p:cNvSpPr/>
          <p:nvPr/>
        </p:nvSpPr>
        <p:spPr>
          <a:xfrm>
            <a:off x="4664690" y="2267583"/>
            <a:ext cx="35128" cy="28899"/>
          </a:xfrm>
          <a:custGeom>
            <a:avLst/>
            <a:gdLst/>
            <a:ahLst/>
            <a:cxnLst/>
            <a:rect l="l" t="t" r="r" b="b"/>
            <a:pathLst>
              <a:path w="406" h="334" extrusionOk="0">
                <a:moveTo>
                  <a:pt x="1" y="0"/>
                </a:moveTo>
                <a:lnTo>
                  <a:pt x="1" y="334"/>
                </a:lnTo>
                <a:lnTo>
                  <a:pt x="406" y="334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42"/>
          <p:cNvSpPr/>
          <p:nvPr/>
        </p:nvSpPr>
        <p:spPr>
          <a:xfrm>
            <a:off x="4664690" y="2184176"/>
            <a:ext cx="35128" cy="29937"/>
          </a:xfrm>
          <a:custGeom>
            <a:avLst/>
            <a:gdLst/>
            <a:ahLst/>
            <a:cxnLst/>
            <a:rect l="l" t="t" r="r" b="b"/>
            <a:pathLst>
              <a:path w="406" h="346" extrusionOk="0">
                <a:moveTo>
                  <a:pt x="1" y="0"/>
                </a:moveTo>
                <a:lnTo>
                  <a:pt x="1" y="345"/>
                </a:lnTo>
                <a:lnTo>
                  <a:pt x="406" y="345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42"/>
          <p:cNvSpPr/>
          <p:nvPr/>
        </p:nvSpPr>
        <p:spPr>
          <a:xfrm>
            <a:off x="4714181" y="2378850"/>
            <a:ext cx="57797" cy="49491"/>
          </a:xfrm>
          <a:custGeom>
            <a:avLst/>
            <a:gdLst/>
            <a:ahLst/>
            <a:cxnLst/>
            <a:rect l="l" t="t" r="r" b="b"/>
            <a:pathLst>
              <a:path w="668" h="572" extrusionOk="0">
                <a:moveTo>
                  <a:pt x="0" y="0"/>
                </a:moveTo>
                <a:lnTo>
                  <a:pt x="0" y="572"/>
                </a:lnTo>
                <a:lnTo>
                  <a:pt x="667" y="572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42"/>
          <p:cNvSpPr/>
          <p:nvPr/>
        </p:nvSpPr>
        <p:spPr>
          <a:xfrm>
            <a:off x="4714181" y="2295356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1"/>
                </a:moveTo>
                <a:lnTo>
                  <a:pt x="0" y="644"/>
                </a:lnTo>
                <a:lnTo>
                  <a:pt x="667" y="644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42"/>
          <p:cNvSpPr/>
          <p:nvPr/>
        </p:nvSpPr>
        <p:spPr>
          <a:xfrm>
            <a:off x="4714181" y="2212987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0"/>
                </a:moveTo>
                <a:lnTo>
                  <a:pt x="0" y="643"/>
                </a:lnTo>
                <a:lnTo>
                  <a:pt x="667" y="643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" name="Google Shape;2011;p42"/>
          <p:cNvSpPr/>
          <p:nvPr/>
        </p:nvSpPr>
        <p:spPr>
          <a:xfrm>
            <a:off x="4714181" y="2130532"/>
            <a:ext cx="57797" cy="54682"/>
          </a:xfrm>
          <a:custGeom>
            <a:avLst/>
            <a:gdLst/>
            <a:ahLst/>
            <a:cxnLst/>
            <a:rect l="l" t="t" r="r" b="b"/>
            <a:pathLst>
              <a:path w="668" h="632" extrusionOk="0">
                <a:moveTo>
                  <a:pt x="0" y="1"/>
                </a:moveTo>
                <a:lnTo>
                  <a:pt x="0" y="632"/>
                </a:lnTo>
                <a:lnTo>
                  <a:pt x="667" y="632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42"/>
          <p:cNvSpPr/>
          <p:nvPr/>
        </p:nvSpPr>
        <p:spPr>
          <a:xfrm>
            <a:off x="4626620" y="2047125"/>
            <a:ext cx="58749" cy="55720"/>
          </a:xfrm>
          <a:custGeom>
            <a:avLst/>
            <a:gdLst/>
            <a:ahLst/>
            <a:cxnLst/>
            <a:rect l="l" t="t" r="r" b="b"/>
            <a:pathLst>
              <a:path w="679" h="644" extrusionOk="0">
                <a:moveTo>
                  <a:pt x="0" y="1"/>
                </a:moveTo>
                <a:lnTo>
                  <a:pt x="0" y="643"/>
                </a:lnTo>
                <a:lnTo>
                  <a:pt x="679" y="643"/>
                </a:lnTo>
                <a:lnTo>
                  <a:pt x="6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42"/>
          <p:cNvSpPr/>
          <p:nvPr/>
        </p:nvSpPr>
        <p:spPr>
          <a:xfrm>
            <a:off x="7078204" y="1398125"/>
            <a:ext cx="17651" cy="746949"/>
          </a:xfrm>
          <a:custGeom>
            <a:avLst/>
            <a:gdLst/>
            <a:ahLst/>
            <a:cxnLst/>
            <a:rect l="l" t="t" r="r" b="b"/>
            <a:pathLst>
              <a:path w="204" h="8633" extrusionOk="0">
                <a:moveTo>
                  <a:pt x="1" y="1"/>
                </a:moveTo>
                <a:lnTo>
                  <a:pt x="1" y="8633"/>
                </a:lnTo>
                <a:lnTo>
                  <a:pt x="203" y="8633"/>
                </a:lnTo>
                <a:lnTo>
                  <a:pt x="203" y="1"/>
                </a:ln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42"/>
          <p:cNvSpPr/>
          <p:nvPr/>
        </p:nvSpPr>
        <p:spPr>
          <a:xfrm>
            <a:off x="6555957" y="2478955"/>
            <a:ext cx="1015774" cy="1266430"/>
          </a:xfrm>
          <a:custGeom>
            <a:avLst/>
            <a:gdLst/>
            <a:ahLst/>
            <a:cxnLst/>
            <a:rect l="l" t="t" r="r" b="b"/>
            <a:pathLst>
              <a:path w="11740" h="14637" extrusionOk="0">
                <a:moveTo>
                  <a:pt x="3729" y="1"/>
                </a:moveTo>
                <a:cubicBezTo>
                  <a:pt x="3705" y="1"/>
                  <a:pt x="3676" y="6"/>
                  <a:pt x="3632" y="22"/>
                </a:cubicBezTo>
                <a:cubicBezTo>
                  <a:pt x="3346" y="117"/>
                  <a:pt x="3239" y="391"/>
                  <a:pt x="3203" y="641"/>
                </a:cubicBezTo>
                <a:cubicBezTo>
                  <a:pt x="3096" y="1308"/>
                  <a:pt x="3013" y="1975"/>
                  <a:pt x="2798" y="2618"/>
                </a:cubicBezTo>
                <a:cubicBezTo>
                  <a:pt x="2572" y="3320"/>
                  <a:pt x="2239" y="3987"/>
                  <a:pt x="1858" y="4618"/>
                </a:cubicBezTo>
                <a:cubicBezTo>
                  <a:pt x="1798" y="4725"/>
                  <a:pt x="1739" y="4832"/>
                  <a:pt x="1667" y="4927"/>
                </a:cubicBezTo>
                <a:cubicBezTo>
                  <a:pt x="893" y="6130"/>
                  <a:pt x="215" y="7082"/>
                  <a:pt x="155" y="8583"/>
                </a:cubicBezTo>
                <a:cubicBezTo>
                  <a:pt x="1" y="11773"/>
                  <a:pt x="2465" y="14476"/>
                  <a:pt x="5656" y="14631"/>
                </a:cubicBezTo>
                <a:cubicBezTo>
                  <a:pt x="5744" y="14635"/>
                  <a:pt x="5832" y="14637"/>
                  <a:pt x="5920" y="14637"/>
                </a:cubicBezTo>
                <a:cubicBezTo>
                  <a:pt x="8995" y="14637"/>
                  <a:pt x="11565" y="12221"/>
                  <a:pt x="11704" y="9118"/>
                </a:cubicBezTo>
                <a:cubicBezTo>
                  <a:pt x="11740" y="8333"/>
                  <a:pt x="11609" y="7535"/>
                  <a:pt x="11335" y="6797"/>
                </a:cubicBezTo>
                <a:cubicBezTo>
                  <a:pt x="11073" y="6094"/>
                  <a:pt x="10549" y="5511"/>
                  <a:pt x="10204" y="4832"/>
                </a:cubicBezTo>
                <a:cubicBezTo>
                  <a:pt x="9680" y="3784"/>
                  <a:pt x="9299" y="2653"/>
                  <a:pt x="9085" y="1510"/>
                </a:cubicBezTo>
                <a:cubicBezTo>
                  <a:pt x="9025" y="1213"/>
                  <a:pt x="8978" y="927"/>
                  <a:pt x="8942" y="629"/>
                </a:cubicBezTo>
                <a:cubicBezTo>
                  <a:pt x="8918" y="427"/>
                  <a:pt x="8906" y="141"/>
                  <a:pt x="8668" y="46"/>
                </a:cubicBezTo>
                <a:cubicBezTo>
                  <a:pt x="8573" y="22"/>
                  <a:pt x="8549" y="22"/>
                  <a:pt x="8466" y="22"/>
                </a:cubicBezTo>
                <a:lnTo>
                  <a:pt x="3894" y="22"/>
                </a:lnTo>
                <a:cubicBezTo>
                  <a:pt x="3807" y="22"/>
                  <a:pt x="3777" y="1"/>
                  <a:pt x="3729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42"/>
          <p:cNvSpPr/>
          <p:nvPr/>
        </p:nvSpPr>
        <p:spPr>
          <a:xfrm>
            <a:off x="6838192" y="2212987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8" y="643"/>
                </a:cubicBezTo>
                <a:lnTo>
                  <a:pt x="5585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85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42"/>
          <p:cNvSpPr/>
          <p:nvPr/>
        </p:nvSpPr>
        <p:spPr>
          <a:xfrm>
            <a:off x="6838192" y="2455075"/>
            <a:ext cx="496639" cy="59787"/>
          </a:xfrm>
          <a:custGeom>
            <a:avLst/>
            <a:gdLst/>
            <a:ahLst/>
            <a:cxnLst/>
            <a:rect l="l" t="t" r="r" b="b"/>
            <a:pathLst>
              <a:path w="5740" h="691" extrusionOk="0">
                <a:moveTo>
                  <a:pt x="168" y="0"/>
                </a:moveTo>
                <a:cubicBezTo>
                  <a:pt x="84" y="0"/>
                  <a:pt x="1" y="84"/>
                  <a:pt x="1" y="167"/>
                </a:cubicBezTo>
                <a:lnTo>
                  <a:pt x="1" y="524"/>
                </a:lnTo>
                <a:cubicBezTo>
                  <a:pt x="1" y="608"/>
                  <a:pt x="84" y="691"/>
                  <a:pt x="168" y="691"/>
                </a:cubicBezTo>
                <a:lnTo>
                  <a:pt x="5573" y="691"/>
                </a:lnTo>
                <a:cubicBezTo>
                  <a:pt x="5668" y="691"/>
                  <a:pt x="5740" y="608"/>
                  <a:pt x="5740" y="524"/>
                </a:cubicBezTo>
                <a:lnTo>
                  <a:pt x="5740" y="167"/>
                </a:lnTo>
                <a:cubicBezTo>
                  <a:pt x="5740" y="84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42"/>
          <p:cNvSpPr/>
          <p:nvPr/>
        </p:nvSpPr>
        <p:spPr>
          <a:xfrm>
            <a:off x="6839230" y="2378850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7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7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42"/>
          <p:cNvSpPr/>
          <p:nvPr/>
        </p:nvSpPr>
        <p:spPr>
          <a:xfrm>
            <a:off x="6838192" y="2295356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lnTo>
                  <a:pt x="1" y="489"/>
                </a:lnTo>
                <a:cubicBezTo>
                  <a:pt x="1" y="572"/>
                  <a:pt x="72" y="644"/>
                  <a:pt x="168" y="644"/>
                </a:cubicBezTo>
                <a:lnTo>
                  <a:pt x="5585" y="644"/>
                </a:lnTo>
                <a:cubicBezTo>
                  <a:pt x="5668" y="644"/>
                  <a:pt x="5740" y="572"/>
                  <a:pt x="5740" y="489"/>
                </a:cubicBezTo>
                <a:lnTo>
                  <a:pt x="5740" y="168"/>
                </a:lnTo>
                <a:cubicBezTo>
                  <a:pt x="5740" y="72"/>
                  <a:pt x="5668" y="1"/>
                  <a:pt x="5585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42"/>
          <p:cNvSpPr/>
          <p:nvPr/>
        </p:nvSpPr>
        <p:spPr>
          <a:xfrm>
            <a:off x="6839230" y="2130532"/>
            <a:ext cx="496639" cy="54682"/>
          </a:xfrm>
          <a:custGeom>
            <a:avLst/>
            <a:gdLst/>
            <a:ahLst/>
            <a:cxnLst/>
            <a:rect l="l" t="t" r="r" b="b"/>
            <a:pathLst>
              <a:path w="5740" h="632" extrusionOk="0">
                <a:moveTo>
                  <a:pt x="167" y="1"/>
                </a:moveTo>
                <a:cubicBezTo>
                  <a:pt x="72" y="1"/>
                  <a:pt x="1" y="72"/>
                  <a:pt x="1" y="156"/>
                </a:cubicBezTo>
                <a:lnTo>
                  <a:pt x="1" y="477"/>
                </a:lnTo>
                <a:cubicBezTo>
                  <a:pt x="1" y="561"/>
                  <a:pt x="72" y="632"/>
                  <a:pt x="167" y="632"/>
                </a:cubicBezTo>
                <a:lnTo>
                  <a:pt x="5573" y="632"/>
                </a:lnTo>
                <a:cubicBezTo>
                  <a:pt x="5668" y="632"/>
                  <a:pt x="5740" y="561"/>
                  <a:pt x="5740" y="477"/>
                </a:cubicBezTo>
                <a:lnTo>
                  <a:pt x="5740" y="156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" name="Google Shape;2020;p42"/>
          <p:cNvSpPr/>
          <p:nvPr/>
        </p:nvSpPr>
        <p:spPr>
          <a:xfrm>
            <a:off x="6886644" y="2428254"/>
            <a:ext cx="399734" cy="26908"/>
          </a:xfrm>
          <a:custGeom>
            <a:avLst/>
            <a:gdLst/>
            <a:ahLst/>
            <a:cxnLst/>
            <a:rect l="l" t="t" r="r" b="b"/>
            <a:pathLst>
              <a:path w="4620" h="311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5"/>
                  <a:pt x="4620" y="227"/>
                </a:cubicBezTo>
                <a:lnTo>
                  <a:pt x="4620" y="84"/>
                </a:lnTo>
                <a:cubicBezTo>
                  <a:pt x="4620" y="37"/>
                  <a:pt x="4584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42"/>
          <p:cNvSpPr/>
          <p:nvPr/>
        </p:nvSpPr>
        <p:spPr>
          <a:xfrm>
            <a:off x="6886644" y="2350990"/>
            <a:ext cx="399734" cy="27947"/>
          </a:xfrm>
          <a:custGeom>
            <a:avLst/>
            <a:gdLst/>
            <a:ahLst/>
            <a:cxnLst/>
            <a:rect l="l" t="t" r="r" b="b"/>
            <a:pathLst>
              <a:path w="4620" h="323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27"/>
                </a:cubicBezTo>
                <a:lnTo>
                  <a:pt x="4620" y="84"/>
                </a:lnTo>
                <a:cubicBezTo>
                  <a:pt x="4620" y="37"/>
                  <a:pt x="4584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42"/>
          <p:cNvSpPr/>
          <p:nvPr/>
        </p:nvSpPr>
        <p:spPr>
          <a:xfrm>
            <a:off x="6886644" y="2268621"/>
            <a:ext cx="399734" cy="26822"/>
          </a:xfrm>
          <a:custGeom>
            <a:avLst/>
            <a:gdLst/>
            <a:ahLst/>
            <a:cxnLst/>
            <a:rect l="l" t="t" r="r" b="b"/>
            <a:pathLst>
              <a:path w="4620" h="310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84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2023;p42"/>
          <p:cNvSpPr/>
          <p:nvPr/>
        </p:nvSpPr>
        <p:spPr>
          <a:xfrm>
            <a:off x="6886644" y="2185127"/>
            <a:ext cx="399734" cy="27947"/>
          </a:xfrm>
          <a:custGeom>
            <a:avLst/>
            <a:gdLst/>
            <a:ahLst/>
            <a:cxnLst/>
            <a:rect l="l" t="t" r="r" b="b"/>
            <a:pathLst>
              <a:path w="4620" h="323" extrusionOk="0">
                <a:moveTo>
                  <a:pt x="96" y="1"/>
                </a:moveTo>
                <a:cubicBezTo>
                  <a:pt x="48" y="1"/>
                  <a:pt x="0" y="37"/>
                  <a:pt x="0" y="96"/>
                </a:cubicBezTo>
                <a:lnTo>
                  <a:pt x="0" y="239"/>
                </a:lnTo>
                <a:cubicBezTo>
                  <a:pt x="0" y="287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39"/>
                </a:cubicBezTo>
                <a:lnTo>
                  <a:pt x="4620" y="96"/>
                </a:lnTo>
                <a:cubicBezTo>
                  <a:pt x="4620" y="49"/>
                  <a:pt x="4584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p42"/>
          <p:cNvSpPr/>
          <p:nvPr/>
        </p:nvSpPr>
        <p:spPr>
          <a:xfrm>
            <a:off x="6886644" y="2102759"/>
            <a:ext cx="399734" cy="26908"/>
          </a:xfrm>
          <a:custGeom>
            <a:avLst/>
            <a:gdLst/>
            <a:ahLst/>
            <a:cxnLst/>
            <a:rect l="l" t="t" r="r" b="b"/>
            <a:pathLst>
              <a:path w="4620" h="311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84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42"/>
          <p:cNvSpPr/>
          <p:nvPr/>
        </p:nvSpPr>
        <p:spPr>
          <a:xfrm>
            <a:off x="6970051" y="2048163"/>
            <a:ext cx="233957" cy="54682"/>
          </a:xfrm>
          <a:custGeom>
            <a:avLst/>
            <a:gdLst/>
            <a:ahLst/>
            <a:cxnLst/>
            <a:rect l="l" t="t" r="r" b="b"/>
            <a:pathLst>
              <a:path w="2704" h="632" extrusionOk="0">
                <a:moveTo>
                  <a:pt x="191" y="0"/>
                </a:moveTo>
                <a:cubicBezTo>
                  <a:pt x="84" y="0"/>
                  <a:pt x="1" y="84"/>
                  <a:pt x="1" y="191"/>
                </a:cubicBezTo>
                <a:lnTo>
                  <a:pt x="1" y="631"/>
                </a:lnTo>
                <a:lnTo>
                  <a:pt x="2704" y="631"/>
                </a:lnTo>
                <a:lnTo>
                  <a:pt x="2704" y="191"/>
                </a:lnTo>
                <a:cubicBezTo>
                  <a:pt x="2704" y="84"/>
                  <a:pt x="2608" y="0"/>
                  <a:pt x="2501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42"/>
          <p:cNvSpPr/>
          <p:nvPr/>
        </p:nvSpPr>
        <p:spPr>
          <a:xfrm>
            <a:off x="7205997" y="2456114"/>
            <a:ext cx="57797" cy="58749"/>
          </a:xfrm>
          <a:custGeom>
            <a:avLst/>
            <a:gdLst/>
            <a:ahLst/>
            <a:cxnLst/>
            <a:rect l="l" t="t" r="r" b="b"/>
            <a:pathLst>
              <a:path w="668" h="679" extrusionOk="0">
                <a:moveTo>
                  <a:pt x="0" y="0"/>
                </a:moveTo>
                <a:lnTo>
                  <a:pt x="0" y="679"/>
                </a:lnTo>
                <a:lnTo>
                  <a:pt x="667" y="679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42"/>
          <p:cNvSpPr/>
          <p:nvPr/>
        </p:nvSpPr>
        <p:spPr>
          <a:xfrm>
            <a:off x="7156506" y="2429292"/>
            <a:ext cx="35128" cy="28985"/>
          </a:xfrm>
          <a:custGeom>
            <a:avLst/>
            <a:gdLst/>
            <a:ahLst/>
            <a:cxnLst/>
            <a:rect l="l" t="t" r="r" b="b"/>
            <a:pathLst>
              <a:path w="406" h="335" extrusionOk="0">
                <a:moveTo>
                  <a:pt x="1" y="1"/>
                </a:moveTo>
                <a:lnTo>
                  <a:pt x="1" y="334"/>
                </a:lnTo>
                <a:lnTo>
                  <a:pt x="406" y="334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42"/>
          <p:cNvSpPr/>
          <p:nvPr/>
        </p:nvSpPr>
        <p:spPr>
          <a:xfrm>
            <a:off x="7156506" y="2349951"/>
            <a:ext cx="35128" cy="30023"/>
          </a:xfrm>
          <a:custGeom>
            <a:avLst/>
            <a:gdLst/>
            <a:ahLst/>
            <a:cxnLst/>
            <a:rect l="l" t="t" r="r" b="b"/>
            <a:pathLst>
              <a:path w="406" h="347" extrusionOk="0">
                <a:moveTo>
                  <a:pt x="1" y="1"/>
                </a:moveTo>
                <a:lnTo>
                  <a:pt x="1" y="346"/>
                </a:lnTo>
                <a:lnTo>
                  <a:pt x="406" y="346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42"/>
          <p:cNvSpPr/>
          <p:nvPr/>
        </p:nvSpPr>
        <p:spPr>
          <a:xfrm>
            <a:off x="7156506" y="2267583"/>
            <a:ext cx="35128" cy="28899"/>
          </a:xfrm>
          <a:custGeom>
            <a:avLst/>
            <a:gdLst/>
            <a:ahLst/>
            <a:cxnLst/>
            <a:rect l="l" t="t" r="r" b="b"/>
            <a:pathLst>
              <a:path w="406" h="334" extrusionOk="0">
                <a:moveTo>
                  <a:pt x="1" y="0"/>
                </a:moveTo>
                <a:lnTo>
                  <a:pt x="1" y="334"/>
                </a:lnTo>
                <a:lnTo>
                  <a:pt x="406" y="334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42"/>
          <p:cNvSpPr/>
          <p:nvPr/>
        </p:nvSpPr>
        <p:spPr>
          <a:xfrm>
            <a:off x="7156506" y="2184176"/>
            <a:ext cx="35128" cy="29937"/>
          </a:xfrm>
          <a:custGeom>
            <a:avLst/>
            <a:gdLst/>
            <a:ahLst/>
            <a:cxnLst/>
            <a:rect l="l" t="t" r="r" b="b"/>
            <a:pathLst>
              <a:path w="406" h="346" extrusionOk="0">
                <a:moveTo>
                  <a:pt x="1" y="0"/>
                </a:moveTo>
                <a:lnTo>
                  <a:pt x="1" y="345"/>
                </a:lnTo>
                <a:lnTo>
                  <a:pt x="406" y="345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42"/>
          <p:cNvSpPr/>
          <p:nvPr/>
        </p:nvSpPr>
        <p:spPr>
          <a:xfrm>
            <a:off x="7205997" y="2378850"/>
            <a:ext cx="57797" cy="49491"/>
          </a:xfrm>
          <a:custGeom>
            <a:avLst/>
            <a:gdLst/>
            <a:ahLst/>
            <a:cxnLst/>
            <a:rect l="l" t="t" r="r" b="b"/>
            <a:pathLst>
              <a:path w="668" h="572" extrusionOk="0">
                <a:moveTo>
                  <a:pt x="0" y="0"/>
                </a:moveTo>
                <a:lnTo>
                  <a:pt x="0" y="572"/>
                </a:lnTo>
                <a:lnTo>
                  <a:pt x="667" y="572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42"/>
          <p:cNvSpPr/>
          <p:nvPr/>
        </p:nvSpPr>
        <p:spPr>
          <a:xfrm>
            <a:off x="7205997" y="2295356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1"/>
                </a:moveTo>
                <a:lnTo>
                  <a:pt x="0" y="644"/>
                </a:lnTo>
                <a:lnTo>
                  <a:pt x="667" y="644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" name="Google Shape;2033;p42"/>
          <p:cNvSpPr/>
          <p:nvPr/>
        </p:nvSpPr>
        <p:spPr>
          <a:xfrm>
            <a:off x="7205997" y="2212987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0"/>
                </a:moveTo>
                <a:lnTo>
                  <a:pt x="0" y="643"/>
                </a:lnTo>
                <a:lnTo>
                  <a:pt x="667" y="643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42"/>
          <p:cNvSpPr/>
          <p:nvPr/>
        </p:nvSpPr>
        <p:spPr>
          <a:xfrm>
            <a:off x="7205997" y="2130532"/>
            <a:ext cx="57797" cy="54682"/>
          </a:xfrm>
          <a:custGeom>
            <a:avLst/>
            <a:gdLst/>
            <a:ahLst/>
            <a:cxnLst/>
            <a:rect l="l" t="t" r="r" b="b"/>
            <a:pathLst>
              <a:path w="668" h="632" extrusionOk="0">
                <a:moveTo>
                  <a:pt x="0" y="1"/>
                </a:moveTo>
                <a:lnTo>
                  <a:pt x="0" y="632"/>
                </a:lnTo>
                <a:lnTo>
                  <a:pt x="667" y="632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Google Shape;2035;p42"/>
          <p:cNvSpPr/>
          <p:nvPr/>
        </p:nvSpPr>
        <p:spPr>
          <a:xfrm>
            <a:off x="7118436" y="2047125"/>
            <a:ext cx="58749" cy="55720"/>
          </a:xfrm>
          <a:custGeom>
            <a:avLst/>
            <a:gdLst/>
            <a:ahLst/>
            <a:cxnLst/>
            <a:rect l="l" t="t" r="r" b="b"/>
            <a:pathLst>
              <a:path w="679" h="644" extrusionOk="0">
                <a:moveTo>
                  <a:pt x="0" y="1"/>
                </a:moveTo>
                <a:lnTo>
                  <a:pt x="0" y="643"/>
                </a:lnTo>
                <a:lnTo>
                  <a:pt x="679" y="643"/>
                </a:lnTo>
                <a:lnTo>
                  <a:pt x="6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42"/>
          <p:cNvSpPr txBox="1"/>
          <p:nvPr/>
        </p:nvSpPr>
        <p:spPr>
          <a:xfrm>
            <a:off x="1696625" y="2918725"/>
            <a:ext cx="65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3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7" name="Google Shape;2037;p42"/>
          <p:cNvSpPr txBox="1"/>
          <p:nvPr/>
        </p:nvSpPr>
        <p:spPr>
          <a:xfrm>
            <a:off x="4268300" y="2918725"/>
            <a:ext cx="65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3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8" name="Google Shape;2038;p42"/>
          <p:cNvSpPr txBox="1"/>
          <p:nvPr/>
        </p:nvSpPr>
        <p:spPr>
          <a:xfrm>
            <a:off x="6737438" y="2918725"/>
            <a:ext cx="65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3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9" name="Google Shape;2039;p42"/>
          <p:cNvSpPr txBox="1"/>
          <p:nvPr/>
        </p:nvSpPr>
        <p:spPr>
          <a:xfrm>
            <a:off x="3890161" y="3831500"/>
            <a:ext cx="13731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0" name="Google Shape;2040;p42"/>
          <p:cNvSpPr txBox="1"/>
          <p:nvPr/>
        </p:nvSpPr>
        <p:spPr>
          <a:xfrm>
            <a:off x="6345655" y="3831500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also high temperatures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1" name="Google Shape;2041;p42"/>
          <p:cNvSpPr txBox="1"/>
          <p:nvPr/>
        </p:nvSpPr>
        <p:spPr>
          <a:xfrm>
            <a:off x="1355513" y="3831500"/>
            <a:ext cx="13731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754" y="192506"/>
            <a:ext cx="294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II. Sơ lược hệ thống.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754" y="561838"/>
            <a:ext cx="2289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1. Sơ đồ.</a:t>
            </a:r>
            <a:endParaRPr lang="en-US" i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95" y="869615"/>
            <a:ext cx="7339813" cy="416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43"/>
          <p:cNvSpPr/>
          <p:nvPr/>
        </p:nvSpPr>
        <p:spPr>
          <a:xfrm rot="10800000" flipH="1">
            <a:off x="3254975" y="10416978"/>
            <a:ext cx="1294085" cy="16300"/>
          </a:xfrm>
          <a:custGeom>
            <a:avLst/>
            <a:gdLst/>
            <a:ahLst/>
            <a:cxnLst/>
            <a:rect l="l" t="t" r="r" b="b"/>
            <a:pathLst>
              <a:path w="10275" h="1" fill="none" extrusionOk="0">
                <a:moveTo>
                  <a:pt x="1" y="1"/>
                </a:moveTo>
                <a:lnTo>
                  <a:pt x="10275" y="1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7" name="Google Shape;2047;p43"/>
          <p:cNvGrpSpPr/>
          <p:nvPr/>
        </p:nvGrpSpPr>
        <p:grpSpPr>
          <a:xfrm>
            <a:off x="457212" y="1841809"/>
            <a:ext cx="1537151" cy="2363689"/>
            <a:chOff x="457200" y="1168098"/>
            <a:chExt cx="1818253" cy="2795942"/>
          </a:xfrm>
        </p:grpSpPr>
        <p:sp>
          <p:nvSpPr>
            <p:cNvPr id="2048" name="Google Shape;2048;p43"/>
            <p:cNvSpPr/>
            <p:nvPr/>
          </p:nvSpPr>
          <p:spPr>
            <a:xfrm>
              <a:off x="457200" y="1168098"/>
              <a:ext cx="1818253" cy="2172813"/>
            </a:xfrm>
            <a:custGeom>
              <a:avLst/>
              <a:gdLst/>
              <a:ahLst/>
              <a:cxnLst/>
              <a:rect l="l" t="t" r="r" b="b"/>
              <a:pathLst>
                <a:path w="21682" h="25910" extrusionOk="0">
                  <a:moveTo>
                    <a:pt x="13490" y="11456"/>
                  </a:moveTo>
                  <a:lnTo>
                    <a:pt x="14419" y="12373"/>
                  </a:lnTo>
                  <a:lnTo>
                    <a:pt x="14847" y="11956"/>
                  </a:lnTo>
                  <a:lnTo>
                    <a:pt x="11752" y="24017"/>
                  </a:lnTo>
                  <a:lnTo>
                    <a:pt x="9656" y="24017"/>
                  </a:lnTo>
                  <a:lnTo>
                    <a:pt x="6584" y="12027"/>
                  </a:lnTo>
                  <a:lnTo>
                    <a:pt x="6930" y="12373"/>
                  </a:lnTo>
                  <a:lnTo>
                    <a:pt x="7870" y="11456"/>
                  </a:lnTo>
                  <a:lnTo>
                    <a:pt x="8799" y="12373"/>
                  </a:lnTo>
                  <a:lnTo>
                    <a:pt x="9739" y="11456"/>
                  </a:lnTo>
                  <a:lnTo>
                    <a:pt x="10680" y="12373"/>
                  </a:lnTo>
                  <a:lnTo>
                    <a:pt x="11609" y="11456"/>
                  </a:lnTo>
                  <a:lnTo>
                    <a:pt x="12549" y="12373"/>
                  </a:lnTo>
                  <a:lnTo>
                    <a:pt x="13490" y="11456"/>
                  </a:lnTo>
                  <a:close/>
                  <a:moveTo>
                    <a:pt x="10942" y="1895"/>
                  </a:moveTo>
                  <a:cubicBezTo>
                    <a:pt x="15824" y="1966"/>
                    <a:pt x="19776" y="5991"/>
                    <a:pt x="19741" y="10884"/>
                  </a:cubicBezTo>
                  <a:cubicBezTo>
                    <a:pt x="19729" y="12789"/>
                    <a:pt x="19122" y="14599"/>
                    <a:pt x="18002" y="16135"/>
                  </a:cubicBezTo>
                  <a:lnTo>
                    <a:pt x="16419" y="18707"/>
                  </a:lnTo>
                  <a:cubicBezTo>
                    <a:pt x="15776" y="19885"/>
                    <a:pt x="15145" y="21326"/>
                    <a:pt x="14919" y="22648"/>
                  </a:cubicBezTo>
                  <a:cubicBezTo>
                    <a:pt x="14835" y="23124"/>
                    <a:pt x="14704" y="23588"/>
                    <a:pt x="14526" y="24017"/>
                  </a:cubicBezTo>
                  <a:lnTo>
                    <a:pt x="12311" y="24017"/>
                  </a:lnTo>
                  <a:lnTo>
                    <a:pt x="15824" y="10313"/>
                  </a:lnTo>
                  <a:lnTo>
                    <a:pt x="15300" y="10170"/>
                  </a:lnTo>
                  <a:lnTo>
                    <a:pt x="15109" y="10944"/>
                  </a:lnTo>
                  <a:lnTo>
                    <a:pt x="14419" y="11622"/>
                  </a:lnTo>
                  <a:lnTo>
                    <a:pt x="13490" y="10694"/>
                  </a:lnTo>
                  <a:lnTo>
                    <a:pt x="12549" y="11622"/>
                  </a:lnTo>
                  <a:lnTo>
                    <a:pt x="11609" y="10694"/>
                  </a:lnTo>
                  <a:lnTo>
                    <a:pt x="10680" y="11622"/>
                  </a:lnTo>
                  <a:lnTo>
                    <a:pt x="9739" y="10694"/>
                  </a:lnTo>
                  <a:lnTo>
                    <a:pt x="8799" y="11622"/>
                  </a:lnTo>
                  <a:lnTo>
                    <a:pt x="7870" y="10694"/>
                  </a:lnTo>
                  <a:lnTo>
                    <a:pt x="6930" y="11622"/>
                  </a:lnTo>
                  <a:lnTo>
                    <a:pt x="6322" y="11027"/>
                  </a:lnTo>
                  <a:lnTo>
                    <a:pt x="6108" y="10170"/>
                  </a:lnTo>
                  <a:lnTo>
                    <a:pt x="5584" y="10313"/>
                  </a:lnTo>
                  <a:lnTo>
                    <a:pt x="5822" y="11241"/>
                  </a:lnTo>
                  <a:lnTo>
                    <a:pt x="5810" y="11265"/>
                  </a:lnTo>
                  <a:lnTo>
                    <a:pt x="5834" y="11301"/>
                  </a:lnTo>
                  <a:lnTo>
                    <a:pt x="9097" y="24017"/>
                  </a:lnTo>
                  <a:lnTo>
                    <a:pt x="7120" y="24017"/>
                  </a:lnTo>
                  <a:cubicBezTo>
                    <a:pt x="6942" y="23588"/>
                    <a:pt x="6799" y="23124"/>
                    <a:pt x="6727" y="22648"/>
                  </a:cubicBezTo>
                  <a:cubicBezTo>
                    <a:pt x="6275" y="20016"/>
                    <a:pt x="4834" y="17730"/>
                    <a:pt x="4001" y="16611"/>
                  </a:cubicBezTo>
                  <a:lnTo>
                    <a:pt x="3977" y="16564"/>
                  </a:lnTo>
                  <a:lnTo>
                    <a:pt x="3929" y="16516"/>
                  </a:lnTo>
                  <a:cubicBezTo>
                    <a:pt x="2608" y="14920"/>
                    <a:pt x="1881" y="12896"/>
                    <a:pt x="1881" y="10825"/>
                  </a:cubicBezTo>
                  <a:cubicBezTo>
                    <a:pt x="1881" y="5896"/>
                    <a:pt x="5894" y="1895"/>
                    <a:pt x="10811" y="1895"/>
                  </a:cubicBezTo>
                  <a:close/>
                  <a:moveTo>
                    <a:pt x="10814" y="1"/>
                  </a:moveTo>
                  <a:cubicBezTo>
                    <a:pt x="4847" y="1"/>
                    <a:pt x="0" y="4851"/>
                    <a:pt x="0" y="10825"/>
                  </a:cubicBezTo>
                  <a:cubicBezTo>
                    <a:pt x="0" y="13444"/>
                    <a:pt x="929" y="15849"/>
                    <a:pt x="2477" y="17730"/>
                  </a:cubicBezTo>
                  <a:cubicBezTo>
                    <a:pt x="3132" y="18611"/>
                    <a:pt x="4477" y="20671"/>
                    <a:pt x="4858" y="22969"/>
                  </a:cubicBezTo>
                  <a:cubicBezTo>
                    <a:pt x="4977" y="23672"/>
                    <a:pt x="5167" y="24279"/>
                    <a:pt x="5394" y="24803"/>
                  </a:cubicBezTo>
                  <a:cubicBezTo>
                    <a:pt x="5679" y="25469"/>
                    <a:pt x="6334" y="25910"/>
                    <a:pt x="7061" y="25910"/>
                  </a:cubicBezTo>
                  <a:lnTo>
                    <a:pt x="14573" y="25910"/>
                  </a:lnTo>
                  <a:cubicBezTo>
                    <a:pt x="15312" y="25910"/>
                    <a:pt x="15966" y="25469"/>
                    <a:pt x="16252" y="24803"/>
                  </a:cubicBezTo>
                  <a:cubicBezTo>
                    <a:pt x="16467" y="24279"/>
                    <a:pt x="16669" y="23672"/>
                    <a:pt x="16776" y="22969"/>
                  </a:cubicBezTo>
                  <a:cubicBezTo>
                    <a:pt x="17205" y="20493"/>
                    <a:pt x="19526" y="17254"/>
                    <a:pt x="19526" y="17254"/>
                  </a:cubicBezTo>
                  <a:lnTo>
                    <a:pt x="19515" y="17254"/>
                  </a:lnTo>
                  <a:cubicBezTo>
                    <a:pt x="20836" y="15468"/>
                    <a:pt x="21622" y="13277"/>
                    <a:pt x="21634" y="10896"/>
                  </a:cubicBezTo>
                  <a:cubicBezTo>
                    <a:pt x="21681" y="4979"/>
                    <a:pt x="16883" y="85"/>
                    <a:pt x="10966" y="2"/>
                  </a:cubicBezTo>
                  <a:cubicBezTo>
                    <a:pt x="10915" y="1"/>
                    <a:pt x="10864" y="1"/>
                    <a:pt x="1081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3"/>
            <p:cNvSpPr/>
            <p:nvPr/>
          </p:nvSpPr>
          <p:spPr>
            <a:xfrm>
              <a:off x="986364" y="3391855"/>
              <a:ext cx="755914" cy="150780"/>
            </a:xfrm>
            <a:custGeom>
              <a:avLst/>
              <a:gdLst/>
              <a:ahLst/>
              <a:cxnLst/>
              <a:rect l="l" t="t" r="r" b="b"/>
              <a:pathLst>
                <a:path w="9014" h="1798" extrusionOk="0">
                  <a:moveTo>
                    <a:pt x="560" y="0"/>
                  </a:moveTo>
                  <a:cubicBezTo>
                    <a:pt x="251" y="0"/>
                    <a:pt x="0" y="250"/>
                    <a:pt x="0" y="560"/>
                  </a:cubicBezTo>
                  <a:lnTo>
                    <a:pt x="0" y="1226"/>
                  </a:lnTo>
                  <a:cubicBezTo>
                    <a:pt x="0" y="1536"/>
                    <a:pt x="251" y="1798"/>
                    <a:pt x="560" y="1798"/>
                  </a:cubicBezTo>
                  <a:lnTo>
                    <a:pt x="8442" y="1798"/>
                  </a:lnTo>
                  <a:cubicBezTo>
                    <a:pt x="8763" y="1798"/>
                    <a:pt x="9014" y="1536"/>
                    <a:pt x="9014" y="1226"/>
                  </a:cubicBezTo>
                  <a:lnTo>
                    <a:pt x="9014" y="560"/>
                  </a:lnTo>
                  <a:cubicBezTo>
                    <a:pt x="9014" y="250"/>
                    <a:pt x="8763" y="0"/>
                    <a:pt x="8442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3"/>
            <p:cNvSpPr/>
            <p:nvPr/>
          </p:nvSpPr>
          <p:spPr>
            <a:xfrm>
              <a:off x="986364" y="3604528"/>
              <a:ext cx="755914" cy="150780"/>
            </a:xfrm>
            <a:custGeom>
              <a:avLst/>
              <a:gdLst/>
              <a:ahLst/>
              <a:cxnLst/>
              <a:rect l="l" t="t" r="r" b="b"/>
              <a:pathLst>
                <a:path w="9014" h="1798" extrusionOk="0">
                  <a:moveTo>
                    <a:pt x="560" y="0"/>
                  </a:moveTo>
                  <a:cubicBezTo>
                    <a:pt x="251" y="0"/>
                    <a:pt x="0" y="250"/>
                    <a:pt x="0" y="560"/>
                  </a:cubicBezTo>
                  <a:lnTo>
                    <a:pt x="0" y="1226"/>
                  </a:lnTo>
                  <a:cubicBezTo>
                    <a:pt x="0" y="1536"/>
                    <a:pt x="251" y="1798"/>
                    <a:pt x="560" y="1798"/>
                  </a:cubicBezTo>
                  <a:lnTo>
                    <a:pt x="8442" y="1798"/>
                  </a:lnTo>
                  <a:cubicBezTo>
                    <a:pt x="8763" y="1798"/>
                    <a:pt x="9014" y="1536"/>
                    <a:pt x="9014" y="1226"/>
                  </a:cubicBezTo>
                  <a:lnTo>
                    <a:pt x="9014" y="560"/>
                  </a:lnTo>
                  <a:cubicBezTo>
                    <a:pt x="9014" y="250"/>
                    <a:pt x="8763" y="0"/>
                    <a:pt x="8442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3"/>
            <p:cNvSpPr/>
            <p:nvPr/>
          </p:nvSpPr>
          <p:spPr>
            <a:xfrm>
              <a:off x="1148132" y="3820136"/>
              <a:ext cx="432382" cy="143904"/>
            </a:xfrm>
            <a:custGeom>
              <a:avLst/>
              <a:gdLst/>
              <a:ahLst/>
              <a:cxnLst/>
              <a:rect l="l" t="t" r="r" b="b"/>
              <a:pathLst>
                <a:path w="5156" h="1716" extrusionOk="0">
                  <a:moveTo>
                    <a:pt x="0" y="1"/>
                  </a:moveTo>
                  <a:lnTo>
                    <a:pt x="0" y="715"/>
                  </a:lnTo>
                  <a:cubicBezTo>
                    <a:pt x="0" y="1275"/>
                    <a:pt x="453" y="1715"/>
                    <a:pt x="1000" y="1715"/>
                  </a:cubicBezTo>
                  <a:lnTo>
                    <a:pt x="4156" y="1715"/>
                  </a:lnTo>
                  <a:cubicBezTo>
                    <a:pt x="4703" y="1715"/>
                    <a:pt x="5156" y="1275"/>
                    <a:pt x="5156" y="715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43"/>
          <p:cNvGrpSpPr/>
          <p:nvPr/>
        </p:nvGrpSpPr>
        <p:grpSpPr>
          <a:xfrm>
            <a:off x="1679701" y="1319618"/>
            <a:ext cx="1381454" cy="3408046"/>
            <a:chOff x="1743201" y="1056818"/>
            <a:chExt cx="1381454" cy="3408046"/>
          </a:xfrm>
        </p:grpSpPr>
        <p:sp>
          <p:nvSpPr>
            <p:cNvPr id="2053" name="Google Shape;2053;p43"/>
            <p:cNvSpPr/>
            <p:nvPr/>
          </p:nvSpPr>
          <p:spPr>
            <a:xfrm>
              <a:off x="1819592" y="1056818"/>
              <a:ext cx="914954" cy="650735"/>
            </a:xfrm>
            <a:custGeom>
              <a:avLst/>
              <a:gdLst/>
              <a:ahLst/>
              <a:cxnLst/>
              <a:rect l="l" t="t" r="r" b="b"/>
              <a:pathLst>
                <a:path w="12121" h="8621" extrusionOk="0">
                  <a:moveTo>
                    <a:pt x="155" y="0"/>
                  </a:moveTo>
                  <a:lnTo>
                    <a:pt x="0" y="572"/>
                  </a:lnTo>
                  <a:cubicBezTo>
                    <a:pt x="1036" y="881"/>
                    <a:pt x="2048" y="1262"/>
                    <a:pt x="3013" y="1703"/>
                  </a:cubicBezTo>
                  <a:cubicBezTo>
                    <a:pt x="3989" y="2155"/>
                    <a:pt x="4918" y="2667"/>
                    <a:pt x="5811" y="3239"/>
                  </a:cubicBezTo>
                  <a:cubicBezTo>
                    <a:pt x="5727" y="3429"/>
                    <a:pt x="5692" y="3632"/>
                    <a:pt x="5692" y="3846"/>
                  </a:cubicBezTo>
                  <a:cubicBezTo>
                    <a:pt x="5692" y="4727"/>
                    <a:pt x="6418" y="5453"/>
                    <a:pt x="7311" y="5453"/>
                  </a:cubicBezTo>
                  <a:cubicBezTo>
                    <a:pt x="7692" y="5453"/>
                    <a:pt x="8037" y="5322"/>
                    <a:pt x="8311" y="5096"/>
                  </a:cubicBezTo>
                  <a:cubicBezTo>
                    <a:pt x="8347" y="5120"/>
                    <a:pt x="8371" y="5144"/>
                    <a:pt x="8394" y="5168"/>
                  </a:cubicBezTo>
                  <a:cubicBezTo>
                    <a:pt x="9192" y="5858"/>
                    <a:pt x="9954" y="6608"/>
                    <a:pt x="10645" y="7394"/>
                  </a:cubicBezTo>
                  <a:cubicBezTo>
                    <a:pt x="11002" y="7799"/>
                    <a:pt x="11335" y="8204"/>
                    <a:pt x="11657" y="8620"/>
                  </a:cubicBezTo>
                  <a:lnTo>
                    <a:pt x="12121" y="8263"/>
                  </a:lnTo>
                  <a:cubicBezTo>
                    <a:pt x="11788" y="7823"/>
                    <a:pt x="11442" y="7394"/>
                    <a:pt x="11073" y="6977"/>
                  </a:cubicBezTo>
                  <a:cubicBezTo>
                    <a:pt x="10359" y="6168"/>
                    <a:pt x="9585" y="5406"/>
                    <a:pt x="8763" y="4691"/>
                  </a:cubicBezTo>
                  <a:cubicBezTo>
                    <a:pt x="8740" y="4679"/>
                    <a:pt x="8728" y="4668"/>
                    <a:pt x="8704" y="4656"/>
                  </a:cubicBezTo>
                  <a:cubicBezTo>
                    <a:pt x="8847" y="4417"/>
                    <a:pt x="8918" y="4132"/>
                    <a:pt x="8918" y="3846"/>
                  </a:cubicBezTo>
                  <a:cubicBezTo>
                    <a:pt x="8918" y="2953"/>
                    <a:pt x="8204" y="2227"/>
                    <a:pt x="7311" y="2227"/>
                  </a:cubicBezTo>
                  <a:cubicBezTo>
                    <a:pt x="6847" y="2227"/>
                    <a:pt x="6430" y="2429"/>
                    <a:pt x="6132" y="2739"/>
                  </a:cubicBezTo>
                  <a:cubicBezTo>
                    <a:pt x="5215" y="2143"/>
                    <a:pt x="4251" y="1620"/>
                    <a:pt x="3251" y="1155"/>
                  </a:cubicBezTo>
                  <a:cubicBezTo>
                    <a:pt x="2251" y="703"/>
                    <a:pt x="1215" y="310"/>
                    <a:pt x="155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3"/>
            <p:cNvSpPr/>
            <p:nvPr/>
          </p:nvSpPr>
          <p:spPr>
            <a:xfrm>
              <a:off x="2699448" y="1680550"/>
              <a:ext cx="404524" cy="995841"/>
            </a:xfrm>
            <a:custGeom>
              <a:avLst/>
              <a:gdLst/>
              <a:ahLst/>
              <a:cxnLst/>
              <a:rect l="l" t="t" r="r" b="b"/>
              <a:pathLst>
                <a:path w="5359" h="13193" extrusionOk="0">
                  <a:moveTo>
                    <a:pt x="465" y="0"/>
                  </a:moveTo>
                  <a:lnTo>
                    <a:pt x="1" y="369"/>
                  </a:lnTo>
                  <a:cubicBezTo>
                    <a:pt x="310" y="774"/>
                    <a:pt x="620" y="1203"/>
                    <a:pt x="906" y="1643"/>
                  </a:cubicBezTo>
                  <a:cubicBezTo>
                    <a:pt x="1477" y="2500"/>
                    <a:pt x="1989" y="3405"/>
                    <a:pt x="2441" y="4346"/>
                  </a:cubicBezTo>
                  <a:cubicBezTo>
                    <a:pt x="2525" y="4525"/>
                    <a:pt x="2608" y="4703"/>
                    <a:pt x="2680" y="4870"/>
                  </a:cubicBezTo>
                  <a:cubicBezTo>
                    <a:pt x="2346" y="5167"/>
                    <a:pt x="2132" y="5608"/>
                    <a:pt x="2132" y="6096"/>
                  </a:cubicBezTo>
                  <a:cubicBezTo>
                    <a:pt x="2132" y="6977"/>
                    <a:pt x="2846" y="7704"/>
                    <a:pt x="3739" y="7704"/>
                  </a:cubicBezTo>
                  <a:cubicBezTo>
                    <a:pt x="3977" y="8513"/>
                    <a:pt x="4180" y="9347"/>
                    <a:pt x="4323" y="10192"/>
                  </a:cubicBezTo>
                  <a:cubicBezTo>
                    <a:pt x="4501" y="11168"/>
                    <a:pt x="4608" y="12180"/>
                    <a:pt x="4656" y="13192"/>
                  </a:cubicBezTo>
                  <a:lnTo>
                    <a:pt x="5251" y="13121"/>
                  </a:lnTo>
                  <a:cubicBezTo>
                    <a:pt x="5204" y="12073"/>
                    <a:pt x="5085" y="11049"/>
                    <a:pt x="4906" y="10037"/>
                  </a:cubicBezTo>
                  <a:cubicBezTo>
                    <a:pt x="4751" y="9204"/>
                    <a:pt x="4561" y="8394"/>
                    <a:pt x="4323" y="7596"/>
                  </a:cubicBezTo>
                  <a:cubicBezTo>
                    <a:pt x="4930" y="7358"/>
                    <a:pt x="5358" y="6775"/>
                    <a:pt x="5358" y="6096"/>
                  </a:cubicBezTo>
                  <a:cubicBezTo>
                    <a:pt x="5358" y="5203"/>
                    <a:pt x="4632" y="4477"/>
                    <a:pt x="3739" y="4477"/>
                  </a:cubicBezTo>
                  <a:cubicBezTo>
                    <a:pt x="3549" y="4477"/>
                    <a:pt x="3370" y="4513"/>
                    <a:pt x="3203" y="4572"/>
                  </a:cubicBezTo>
                  <a:cubicBezTo>
                    <a:pt x="3120" y="4394"/>
                    <a:pt x="3049" y="4227"/>
                    <a:pt x="2965" y="4048"/>
                  </a:cubicBezTo>
                  <a:cubicBezTo>
                    <a:pt x="2501" y="3084"/>
                    <a:pt x="1965" y="2155"/>
                    <a:pt x="1382" y="1274"/>
                  </a:cubicBezTo>
                  <a:cubicBezTo>
                    <a:pt x="1084" y="834"/>
                    <a:pt x="786" y="417"/>
                    <a:pt x="465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3"/>
            <p:cNvSpPr/>
            <p:nvPr/>
          </p:nvSpPr>
          <p:spPr>
            <a:xfrm>
              <a:off x="2752514" y="2670913"/>
              <a:ext cx="372141" cy="1071399"/>
            </a:xfrm>
            <a:custGeom>
              <a:avLst/>
              <a:gdLst/>
              <a:ahLst/>
              <a:cxnLst/>
              <a:rect l="l" t="t" r="r" b="b"/>
              <a:pathLst>
                <a:path w="4930" h="14194" extrusionOk="0">
                  <a:moveTo>
                    <a:pt x="4548" y="1"/>
                  </a:moveTo>
                  <a:lnTo>
                    <a:pt x="3953" y="72"/>
                  </a:lnTo>
                  <a:cubicBezTo>
                    <a:pt x="3965" y="394"/>
                    <a:pt x="3977" y="727"/>
                    <a:pt x="3977" y="1049"/>
                  </a:cubicBezTo>
                  <a:cubicBezTo>
                    <a:pt x="3977" y="1727"/>
                    <a:pt x="3941" y="2406"/>
                    <a:pt x="3882" y="3061"/>
                  </a:cubicBezTo>
                  <a:cubicBezTo>
                    <a:pt x="3798" y="4061"/>
                    <a:pt x="3643" y="5037"/>
                    <a:pt x="3429" y="5990"/>
                  </a:cubicBezTo>
                  <a:cubicBezTo>
                    <a:pt x="3417" y="6025"/>
                    <a:pt x="3405" y="6073"/>
                    <a:pt x="3405" y="6109"/>
                  </a:cubicBezTo>
                  <a:lnTo>
                    <a:pt x="3310" y="6109"/>
                  </a:lnTo>
                  <a:cubicBezTo>
                    <a:pt x="2417" y="6109"/>
                    <a:pt x="1691" y="6835"/>
                    <a:pt x="1691" y="7716"/>
                  </a:cubicBezTo>
                  <a:cubicBezTo>
                    <a:pt x="1691" y="8311"/>
                    <a:pt x="2012" y="8835"/>
                    <a:pt x="2489" y="9109"/>
                  </a:cubicBezTo>
                  <a:cubicBezTo>
                    <a:pt x="2191" y="9907"/>
                    <a:pt x="1846" y="10693"/>
                    <a:pt x="1465" y="11443"/>
                  </a:cubicBezTo>
                  <a:cubicBezTo>
                    <a:pt x="1024" y="12288"/>
                    <a:pt x="536" y="13110"/>
                    <a:pt x="0" y="13895"/>
                  </a:cubicBezTo>
                  <a:lnTo>
                    <a:pt x="512" y="14193"/>
                  </a:lnTo>
                  <a:cubicBezTo>
                    <a:pt x="1060" y="13383"/>
                    <a:pt x="1560" y="12538"/>
                    <a:pt x="2012" y="11669"/>
                  </a:cubicBezTo>
                  <a:cubicBezTo>
                    <a:pt x="2405" y="10907"/>
                    <a:pt x="2750" y="10121"/>
                    <a:pt x="3060" y="9312"/>
                  </a:cubicBezTo>
                  <a:cubicBezTo>
                    <a:pt x="3143" y="9323"/>
                    <a:pt x="3227" y="9335"/>
                    <a:pt x="3310" y="9335"/>
                  </a:cubicBezTo>
                  <a:cubicBezTo>
                    <a:pt x="4203" y="9335"/>
                    <a:pt x="4929" y="8609"/>
                    <a:pt x="4929" y="7716"/>
                  </a:cubicBezTo>
                  <a:cubicBezTo>
                    <a:pt x="4929" y="7073"/>
                    <a:pt x="4536" y="6514"/>
                    <a:pt x="3977" y="6252"/>
                  </a:cubicBezTo>
                  <a:cubicBezTo>
                    <a:pt x="4001" y="6192"/>
                    <a:pt x="4013" y="6133"/>
                    <a:pt x="4024" y="6061"/>
                  </a:cubicBezTo>
                  <a:cubicBezTo>
                    <a:pt x="4239" y="5085"/>
                    <a:pt x="4394" y="4085"/>
                    <a:pt x="4477" y="3061"/>
                  </a:cubicBezTo>
                  <a:cubicBezTo>
                    <a:pt x="4536" y="2406"/>
                    <a:pt x="4572" y="1727"/>
                    <a:pt x="4572" y="1049"/>
                  </a:cubicBezTo>
                  <a:cubicBezTo>
                    <a:pt x="4572" y="703"/>
                    <a:pt x="4560" y="346"/>
                    <a:pt x="4548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3"/>
            <p:cNvSpPr/>
            <p:nvPr/>
          </p:nvSpPr>
          <p:spPr>
            <a:xfrm>
              <a:off x="1743201" y="3719777"/>
              <a:ext cx="1048034" cy="745088"/>
            </a:xfrm>
            <a:custGeom>
              <a:avLst/>
              <a:gdLst/>
              <a:ahLst/>
              <a:cxnLst/>
              <a:rect l="l" t="t" r="r" b="b"/>
              <a:pathLst>
                <a:path w="13884" h="9871" extrusionOk="0">
                  <a:moveTo>
                    <a:pt x="13371" y="0"/>
                  </a:moveTo>
                  <a:cubicBezTo>
                    <a:pt x="12835" y="774"/>
                    <a:pt x="12252" y="1524"/>
                    <a:pt x="11633" y="2227"/>
                  </a:cubicBezTo>
                  <a:cubicBezTo>
                    <a:pt x="11014" y="2929"/>
                    <a:pt x="10347" y="3584"/>
                    <a:pt x="9656" y="4203"/>
                  </a:cubicBezTo>
                  <a:cubicBezTo>
                    <a:pt x="9537" y="4310"/>
                    <a:pt x="9430" y="4394"/>
                    <a:pt x="9323" y="4489"/>
                  </a:cubicBezTo>
                  <a:cubicBezTo>
                    <a:pt x="9073" y="4334"/>
                    <a:pt x="8775" y="4239"/>
                    <a:pt x="8454" y="4239"/>
                  </a:cubicBezTo>
                  <a:cubicBezTo>
                    <a:pt x="7561" y="4239"/>
                    <a:pt x="6835" y="4965"/>
                    <a:pt x="6835" y="5858"/>
                  </a:cubicBezTo>
                  <a:cubicBezTo>
                    <a:pt x="6835" y="6013"/>
                    <a:pt x="6858" y="6156"/>
                    <a:pt x="6894" y="6299"/>
                  </a:cubicBezTo>
                  <a:cubicBezTo>
                    <a:pt x="6323" y="6680"/>
                    <a:pt x="5715" y="7025"/>
                    <a:pt x="5108" y="7347"/>
                  </a:cubicBezTo>
                  <a:cubicBezTo>
                    <a:pt x="4299" y="7775"/>
                    <a:pt x="3465" y="8156"/>
                    <a:pt x="2608" y="8478"/>
                  </a:cubicBezTo>
                  <a:cubicBezTo>
                    <a:pt x="1763" y="8799"/>
                    <a:pt x="893" y="9073"/>
                    <a:pt x="0" y="9287"/>
                  </a:cubicBezTo>
                  <a:lnTo>
                    <a:pt x="155" y="9871"/>
                  </a:lnTo>
                  <a:cubicBezTo>
                    <a:pt x="1072" y="9644"/>
                    <a:pt x="1965" y="9359"/>
                    <a:pt x="2834" y="9025"/>
                  </a:cubicBezTo>
                  <a:cubicBezTo>
                    <a:pt x="3715" y="8692"/>
                    <a:pt x="4572" y="8299"/>
                    <a:pt x="5406" y="7870"/>
                  </a:cubicBezTo>
                  <a:cubicBezTo>
                    <a:pt x="6013" y="7549"/>
                    <a:pt x="6596" y="7204"/>
                    <a:pt x="7168" y="6835"/>
                  </a:cubicBezTo>
                  <a:cubicBezTo>
                    <a:pt x="7466" y="7216"/>
                    <a:pt x="7930" y="7466"/>
                    <a:pt x="8454" y="7466"/>
                  </a:cubicBezTo>
                  <a:cubicBezTo>
                    <a:pt x="9347" y="7466"/>
                    <a:pt x="10061" y="6751"/>
                    <a:pt x="10061" y="5858"/>
                  </a:cubicBezTo>
                  <a:cubicBezTo>
                    <a:pt x="10061" y="5501"/>
                    <a:pt x="9954" y="5168"/>
                    <a:pt x="9752" y="4906"/>
                  </a:cubicBezTo>
                  <a:cubicBezTo>
                    <a:pt x="9859" y="4811"/>
                    <a:pt x="9966" y="4727"/>
                    <a:pt x="10073" y="4632"/>
                  </a:cubicBezTo>
                  <a:cubicBezTo>
                    <a:pt x="10787" y="3989"/>
                    <a:pt x="11466" y="3310"/>
                    <a:pt x="12097" y="2596"/>
                  </a:cubicBezTo>
                  <a:cubicBezTo>
                    <a:pt x="12740" y="1870"/>
                    <a:pt x="13335" y="1096"/>
                    <a:pt x="13883" y="298"/>
                  </a:cubicBezTo>
                  <a:lnTo>
                    <a:pt x="13371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57" name="Google Shape;2057;p43"/>
          <p:cNvCxnSpPr/>
          <p:nvPr/>
        </p:nvCxnSpPr>
        <p:spPr>
          <a:xfrm>
            <a:off x="2414549" y="1573025"/>
            <a:ext cx="32133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8" name="Google Shape;2058;p43"/>
          <p:cNvCxnSpPr/>
          <p:nvPr/>
        </p:nvCxnSpPr>
        <p:spPr>
          <a:xfrm>
            <a:off x="3017849" y="2461825"/>
            <a:ext cx="26100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9" name="Google Shape;2059;p43"/>
          <p:cNvCxnSpPr>
            <a:endCxn id="2060" idx="1"/>
          </p:cNvCxnSpPr>
          <p:nvPr/>
        </p:nvCxnSpPr>
        <p:spPr>
          <a:xfrm>
            <a:off x="3017775" y="3454425"/>
            <a:ext cx="2609700" cy="168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1" name="Google Shape;2061;p43"/>
          <p:cNvSpPr txBox="1"/>
          <p:nvPr/>
        </p:nvSpPr>
        <p:spPr>
          <a:xfrm>
            <a:off x="5627475" y="1247525"/>
            <a:ext cx="3059100" cy="54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actually also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2" name="Google Shape;2062;p43"/>
          <p:cNvSpPr txBox="1"/>
          <p:nvPr/>
        </p:nvSpPr>
        <p:spPr>
          <a:xfrm>
            <a:off x="5627475" y="2207875"/>
            <a:ext cx="3059100" cy="54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0" name="Google Shape;2060;p43"/>
          <p:cNvSpPr txBox="1"/>
          <p:nvPr/>
        </p:nvSpPr>
        <p:spPr>
          <a:xfrm>
            <a:off x="5627475" y="3197175"/>
            <a:ext cx="3059100" cy="54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in the Solar System,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3" name="Google Shape;2063;p43"/>
          <p:cNvSpPr txBox="1"/>
          <p:nvPr/>
        </p:nvSpPr>
        <p:spPr>
          <a:xfrm>
            <a:off x="5627475" y="4186475"/>
            <a:ext cx="3059100" cy="54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the hottest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64" name="Google Shape;2064;p43"/>
          <p:cNvCxnSpPr/>
          <p:nvPr/>
        </p:nvCxnSpPr>
        <p:spPr>
          <a:xfrm>
            <a:off x="2414547" y="4440450"/>
            <a:ext cx="3213302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5" name="Google Shape;2065;p43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44"/>
          <p:cNvSpPr txBox="1">
            <a:spLocks noGrp="1"/>
          </p:cNvSpPr>
          <p:nvPr>
            <p:ph type="title"/>
          </p:nvPr>
        </p:nvSpPr>
        <p:spPr>
          <a:xfrm>
            <a:off x="4952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2071" name="Google Shape;2071;p44"/>
          <p:cNvGrpSpPr/>
          <p:nvPr/>
        </p:nvGrpSpPr>
        <p:grpSpPr>
          <a:xfrm>
            <a:off x="495305" y="2008545"/>
            <a:ext cx="1409742" cy="2355702"/>
            <a:chOff x="228600" y="2341966"/>
            <a:chExt cx="1088520" cy="1818935"/>
          </a:xfrm>
        </p:grpSpPr>
        <p:sp>
          <p:nvSpPr>
            <p:cNvPr id="2072" name="Google Shape;2072;p44"/>
            <p:cNvSpPr/>
            <p:nvPr/>
          </p:nvSpPr>
          <p:spPr>
            <a:xfrm>
              <a:off x="228600" y="2341966"/>
              <a:ext cx="1088520" cy="1357011"/>
            </a:xfrm>
            <a:custGeom>
              <a:avLst/>
              <a:gdLst/>
              <a:ahLst/>
              <a:cxnLst/>
              <a:rect l="l" t="t" r="r" b="b"/>
              <a:pathLst>
                <a:path w="15717" h="19593" extrusionOk="0">
                  <a:moveTo>
                    <a:pt x="7773" y="0"/>
                  </a:moveTo>
                  <a:cubicBezTo>
                    <a:pt x="3673" y="0"/>
                    <a:pt x="244" y="3241"/>
                    <a:pt x="48" y="7379"/>
                  </a:cubicBezTo>
                  <a:cubicBezTo>
                    <a:pt x="0" y="8439"/>
                    <a:pt x="179" y="9498"/>
                    <a:pt x="548" y="10487"/>
                  </a:cubicBezTo>
                  <a:cubicBezTo>
                    <a:pt x="905" y="11439"/>
                    <a:pt x="1595" y="12225"/>
                    <a:pt x="2060" y="13130"/>
                  </a:cubicBezTo>
                  <a:cubicBezTo>
                    <a:pt x="2762" y="14535"/>
                    <a:pt x="3274" y="16035"/>
                    <a:pt x="3572" y="17583"/>
                  </a:cubicBezTo>
                  <a:cubicBezTo>
                    <a:pt x="3643" y="17964"/>
                    <a:pt x="3703" y="18357"/>
                    <a:pt x="3751" y="18750"/>
                  </a:cubicBezTo>
                  <a:cubicBezTo>
                    <a:pt x="3786" y="19023"/>
                    <a:pt x="3798" y="19404"/>
                    <a:pt x="4132" y="19523"/>
                  </a:cubicBezTo>
                  <a:cubicBezTo>
                    <a:pt x="4239" y="19571"/>
                    <a:pt x="4274" y="19571"/>
                    <a:pt x="4393" y="19571"/>
                  </a:cubicBezTo>
                  <a:cubicBezTo>
                    <a:pt x="5411" y="19565"/>
                    <a:pt x="6429" y="19562"/>
                    <a:pt x="7447" y="19562"/>
                  </a:cubicBezTo>
                  <a:cubicBezTo>
                    <a:pt x="8465" y="19562"/>
                    <a:pt x="9483" y="19565"/>
                    <a:pt x="10501" y="19571"/>
                  </a:cubicBezTo>
                  <a:cubicBezTo>
                    <a:pt x="10620" y="19571"/>
                    <a:pt x="10665" y="19592"/>
                    <a:pt x="10732" y="19592"/>
                  </a:cubicBezTo>
                  <a:cubicBezTo>
                    <a:pt x="10765" y="19592"/>
                    <a:pt x="10803" y="19587"/>
                    <a:pt x="10859" y="19571"/>
                  </a:cubicBezTo>
                  <a:cubicBezTo>
                    <a:pt x="11240" y="19440"/>
                    <a:pt x="11382" y="19071"/>
                    <a:pt x="11430" y="18738"/>
                  </a:cubicBezTo>
                  <a:cubicBezTo>
                    <a:pt x="11573" y="17845"/>
                    <a:pt x="11692" y="16952"/>
                    <a:pt x="11978" y="16094"/>
                  </a:cubicBezTo>
                  <a:cubicBezTo>
                    <a:pt x="12287" y="15154"/>
                    <a:pt x="12728" y="14261"/>
                    <a:pt x="13228" y="13416"/>
                  </a:cubicBezTo>
                  <a:cubicBezTo>
                    <a:pt x="13311" y="13273"/>
                    <a:pt x="13395" y="13142"/>
                    <a:pt x="13490" y="12999"/>
                  </a:cubicBezTo>
                  <a:cubicBezTo>
                    <a:pt x="14526" y="11391"/>
                    <a:pt x="15431" y="10117"/>
                    <a:pt x="15526" y="8105"/>
                  </a:cubicBezTo>
                  <a:cubicBezTo>
                    <a:pt x="15716" y="3831"/>
                    <a:pt x="12418" y="212"/>
                    <a:pt x="8144" y="9"/>
                  </a:cubicBezTo>
                  <a:cubicBezTo>
                    <a:pt x="8020" y="3"/>
                    <a:pt x="7896" y="0"/>
                    <a:pt x="7773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4"/>
            <p:cNvSpPr/>
            <p:nvPr/>
          </p:nvSpPr>
          <p:spPr>
            <a:xfrm>
              <a:off x="835504" y="2984961"/>
              <a:ext cx="70089" cy="706729"/>
            </a:xfrm>
            <a:custGeom>
              <a:avLst/>
              <a:gdLst/>
              <a:ahLst/>
              <a:cxnLst/>
              <a:rect l="l" t="t" r="r" b="b"/>
              <a:pathLst>
                <a:path w="1012" h="10204" extrusionOk="0">
                  <a:moveTo>
                    <a:pt x="929" y="0"/>
                  </a:moveTo>
                  <a:lnTo>
                    <a:pt x="0" y="10204"/>
                  </a:lnTo>
                  <a:lnTo>
                    <a:pt x="83" y="10204"/>
                  </a:lnTo>
                  <a:lnTo>
                    <a:pt x="101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4"/>
            <p:cNvSpPr/>
            <p:nvPr/>
          </p:nvSpPr>
          <p:spPr>
            <a:xfrm>
              <a:off x="635073" y="2932186"/>
              <a:ext cx="268927" cy="222671"/>
            </a:xfrm>
            <a:custGeom>
              <a:avLst/>
              <a:gdLst/>
              <a:ahLst/>
              <a:cxnLst/>
              <a:rect l="l" t="t" r="r" b="b"/>
              <a:pathLst>
                <a:path w="3883" h="3215" extrusionOk="0">
                  <a:moveTo>
                    <a:pt x="977" y="0"/>
                  </a:moveTo>
                  <a:lnTo>
                    <a:pt x="1" y="2310"/>
                  </a:lnTo>
                  <a:lnTo>
                    <a:pt x="37" y="2429"/>
                  </a:lnTo>
                  <a:lnTo>
                    <a:pt x="918" y="369"/>
                  </a:lnTo>
                  <a:lnTo>
                    <a:pt x="1060" y="3215"/>
                  </a:lnTo>
                  <a:lnTo>
                    <a:pt x="1894" y="964"/>
                  </a:lnTo>
                  <a:lnTo>
                    <a:pt x="2203" y="1512"/>
                  </a:lnTo>
                  <a:lnTo>
                    <a:pt x="3132" y="250"/>
                  </a:lnTo>
                  <a:lnTo>
                    <a:pt x="3823" y="929"/>
                  </a:lnTo>
                  <a:lnTo>
                    <a:pt x="3882" y="869"/>
                  </a:lnTo>
                  <a:lnTo>
                    <a:pt x="3120" y="119"/>
                  </a:lnTo>
                  <a:lnTo>
                    <a:pt x="2203" y="1357"/>
                  </a:lnTo>
                  <a:lnTo>
                    <a:pt x="1870" y="762"/>
                  </a:lnTo>
                  <a:lnTo>
                    <a:pt x="1120" y="2798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4"/>
            <p:cNvSpPr/>
            <p:nvPr/>
          </p:nvSpPr>
          <p:spPr>
            <a:xfrm>
              <a:off x="483399" y="3925005"/>
              <a:ext cx="531067" cy="59425"/>
            </a:xfrm>
            <a:custGeom>
              <a:avLst/>
              <a:gdLst/>
              <a:ahLst/>
              <a:cxnLst/>
              <a:rect l="l" t="t" r="r" b="b"/>
              <a:pathLst>
                <a:path w="7668" h="858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667"/>
                  </a:lnTo>
                  <a:cubicBezTo>
                    <a:pt x="0" y="762"/>
                    <a:pt x="83" y="857"/>
                    <a:pt x="191" y="857"/>
                  </a:cubicBezTo>
                  <a:lnTo>
                    <a:pt x="7477" y="857"/>
                  </a:lnTo>
                  <a:cubicBezTo>
                    <a:pt x="7584" y="857"/>
                    <a:pt x="7668" y="762"/>
                    <a:pt x="7668" y="667"/>
                  </a:cubicBezTo>
                  <a:lnTo>
                    <a:pt x="7668" y="191"/>
                  </a:lnTo>
                  <a:cubicBezTo>
                    <a:pt x="7668" y="83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4"/>
            <p:cNvSpPr/>
            <p:nvPr/>
          </p:nvSpPr>
          <p:spPr>
            <a:xfrm>
              <a:off x="483399" y="3661131"/>
              <a:ext cx="531067" cy="62750"/>
            </a:xfrm>
            <a:custGeom>
              <a:avLst/>
              <a:gdLst/>
              <a:ahLst/>
              <a:cxnLst/>
              <a:rect l="l" t="t" r="r" b="b"/>
              <a:pathLst>
                <a:path w="7668" h="906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715"/>
                  </a:lnTo>
                  <a:cubicBezTo>
                    <a:pt x="0" y="822"/>
                    <a:pt x="83" y="905"/>
                    <a:pt x="191" y="905"/>
                  </a:cubicBezTo>
                  <a:lnTo>
                    <a:pt x="7477" y="905"/>
                  </a:lnTo>
                  <a:cubicBezTo>
                    <a:pt x="7584" y="905"/>
                    <a:pt x="7668" y="822"/>
                    <a:pt x="7668" y="715"/>
                  </a:cubicBezTo>
                  <a:lnTo>
                    <a:pt x="7668" y="191"/>
                  </a:lnTo>
                  <a:cubicBezTo>
                    <a:pt x="7668" y="84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4"/>
            <p:cNvSpPr/>
            <p:nvPr/>
          </p:nvSpPr>
          <p:spPr>
            <a:xfrm>
              <a:off x="482568" y="3746873"/>
              <a:ext cx="531067" cy="59425"/>
            </a:xfrm>
            <a:custGeom>
              <a:avLst/>
              <a:gdLst/>
              <a:ahLst/>
              <a:cxnLst/>
              <a:rect l="l" t="t" r="r" b="b"/>
              <a:pathLst>
                <a:path w="7668" h="858" extrusionOk="0">
                  <a:moveTo>
                    <a:pt x="191" y="0"/>
                  </a:moveTo>
                  <a:cubicBezTo>
                    <a:pt x="84" y="0"/>
                    <a:pt x="0" y="84"/>
                    <a:pt x="0" y="191"/>
                  </a:cubicBezTo>
                  <a:lnTo>
                    <a:pt x="0" y="667"/>
                  </a:lnTo>
                  <a:cubicBezTo>
                    <a:pt x="0" y="774"/>
                    <a:pt x="84" y="858"/>
                    <a:pt x="191" y="858"/>
                  </a:cubicBezTo>
                  <a:lnTo>
                    <a:pt x="7477" y="858"/>
                  </a:lnTo>
                  <a:cubicBezTo>
                    <a:pt x="7584" y="858"/>
                    <a:pt x="7668" y="774"/>
                    <a:pt x="7668" y="667"/>
                  </a:cubicBezTo>
                  <a:lnTo>
                    <a:pt x="7668" y="191"/>
                  </a:lnTo>
                  <a:cubicBezTo>
                    <a:pt x="7668" y="84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4"/>
            <p:cNvSpPr/>
            <p:nvPr/>
          </p:nvSpPr>
          <p:spPr>
            <a:xfrm>
              <a:off x="483399" y="3835939"/>
              <a:ext cx="531067" cy="59425"/>
            </a:xfrm>
            <a:custGeom>
              <a:avLst/>
              <a:gdLst/>
              <a:ahLst/>
              <a:cxnLst/>
              <a:rect l="l" t="t" r="r" b="b"/>
              <a:pathLst>
                <a:path w="7668" h="858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667"/>
                  </a:lnTo>
                  <a:cubicBezTo>
                    <a:pt x="0" y="774"/>
                    <a:pt x="83" y="858"/>
                    <a:pt x="191" y="858"/>
                  </a:cubicBezTo>
                  <a:lnTo>
                    <a:pt x="7477" y="858"/>
                  </a:lnTo>
                  <a:cubicBezTo>
                    <a:pt x="7584" y="858"/>
                    <a:pt x="7668" y="774"/>
                    <a:pt x="7668" y="667"/>
                  </a:cubicBezTo>
                  <a:lnTo>
                    <a:pt x="7668" y="191"/>
                  </a:lnTo>
                  <a:cubicBezTo>
                    <a:pt x="7668" y="84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4"/>
            <p:cNvSpPr/>
            <p:nvPr/>
          </p:nvSpPr>
          <p:spPr>
            <a:xfrm>
              <a:off x="482568" y="4013241"/>
              <a:ext cx="531067" cy="59425"/>
            </a:xfrm>
            <a:custGeom>
              <a:avLst/>
              <a:gdLst/>
              <a:ahLst/>
              <a:cxnLst/>
              <a:rect l="l" t="t" r="r" b="b"/>
              <a:pathLst>
                <a:path w="7668" h="858" extrusionOk="0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lnTo>
                    <a:pt x="0" y="667"/>
                  </a:lnTo>
                  <a:cubicBezTo>
                    <a:pt x="0" y="774"/>
                    <a:pt x="84" y="857"/>
                    <a:pt x="191" y="857"/>
                  </a:cubicBezTo>
                  <a:lnTo>
                    <a:pt x="7477" y="857"/>
                  </a:lnTo>
                  <a:cubicBezTo>
                    <a:pt x="7584" y="857"/>
                    <a:pt x="7668" y="774"/>
                    <a:pt x="7668" y="667"/>
                  </a:cubicBezTo>
                  <a:lnTo>
                    <a:pt x="7668" y="191"/>
                  </a:lnTo>
                  <a:cubicBezTo>
                    <a:pt x="7668" y="95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4"/>
            <p:cNvSpPr/>
            <p:nvPr/>
          </p:nvSpPr>
          <p:spPr>
            <a:xfrm>
              <a:off x="534511" y="3723810"/>
              <a:ext cx="428011" cy="29713"/>
            </a:xfrm>
            <a:custGeom>
              <a:avLst/>
              <a:gdLst/>
              <a:ahLst/>
              <a:cxnLst/>
              <a:rect l="l" t="t" r="r" b="b"/>
              <a:pathLst>
                <a:path w="6180" h="429" extrusionOk="0">
                  <a:moveTo>
                    <a:pt x="107" y="0"/>
                  </a:moveTo>
                  <a:cubicBezTo>
                    <a:pt x="48" y="0"/>
                    <a:pt x="0" y="48"/>
                    <a:pt x="0" y="107"/>
                  </a:cubicBezTo>
                  <a:lnTo>
                    <a:pt x="0" y="322"/>
                  </a:lnTo>
                  <a:cubicBezTo>
                    <a:pt x="0" y="381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1"/>
                    <a:pt x="6180" y="322"/>
                  </a:cubicBezTo>
                  <a:lnTo>
                    <a:pt x="6180" y="107"/>
                  </a:lnTo>
                  <a:cubicBezTo>
                    <a:pt x="6180" y="48"/>
                    <a:pt x="6132" y="0"/>
                    <a:pt x="6072" y="0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4"/>
            <p:cNvSpPr/>
            <p:nvPr/>
          </p:nvSpPr>
          <p:spPr>
            <a:xfrm>
              <a:off x="534511" y="3806227"/>
              <a:ext cx="428011" cy="29782"/>
            </a:xfrm>
            <a:custGeom>
              <a:avLst/>
              <a:gdLst/>
              <a:ahLst/>
              <a:cxnLst/>
              <a:rect l="l" t="t" r="r" b="b"/>
              <a:pathLst>
                <a:path w="6180" h="430" extrusionOk="0">
                  <a:moveTo>
                    <a:pt x="107" y="1"/>
                  </a:moveTo>
                  <a:cubicBezTo>
                    <a:pt x="48" y="1"/>
                    <a:pt x="0" y="48"/>
                    <a:pt x="0" y="108"/>
                  </a:cubicBezTo>
                  <a:lnTo>
                    <a:pt x="0" y="322"/>
                  </a:lnTo>
                  <a:cubicBezTo>
                    <a:pt x="0" y="382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2"/>
                    <a:pt x="6180" y="322"/>
                  </a:cubicBezTo>
                  <a:lnTo>
                    <a:pt x="6180" y="108"/>
                  </a:lnTo>
                  <a:cubicBezTo>
                    <a:pt x="6180" y="48"/>
                    <a:pt x="6132" y="1"/>
                    <a:pt x="6072" y="1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4"/>
            <p:cNvSpPr/>
            <p:nvPr/>
          </p:nvSpPr>
          <p:spPr>
            <a:xfrm>
              <a:off x="534511" y="3895294"/>
              <a:ext cx="428011" cy="29782"/>
            </a:xfrm>
            <a:custGeom>
              <a:avLst/>
              <a:gdLst/>
              <a:ahLst/>
              <a:cxnLst/>
              <a:rect l="l" t="t" r="r" b="b"/>
              <a:pathLst>
                <a:path w="6180" h="430" extrusionOk="0">
                  <a:moveTo>
                    <a:pt x="107" y="1"/>
                  </a:moveTo>
                  <a:cubicBezTo>
                    <a:pt x="48" y="1"/>
                    <a:pt x="0" y="48"/>
                    <a:pt x="0" y="108"/>
                  </a:cubicBezTo>
                  <a:lnTo>
                    <a:pt x="0" y="322"/>
                  </a:lnTo>
                  <a:cubicBezTo>
                    <a:pt x="0" y="382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2"/>
                    <a:pt x="6180" y="322"/>
                  </a:cubicBezTo>
                  <a:lnTo>
                    <a:pt x="6180" y="108"/>
                  </a:lnTo>
                  <a:cubicBezTo>
                    <a:pt x="6180" y="48"/>
                    <a:pt x="6132" y="1"/>
                    <a:pt x="6072" y="1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4"/>
            <p:cNvSpPr/>
            <p:nvPr/>
          </p:nvSpPr>
          <p:spPr>
            <a:xfrm>
              <a:off x="534511" y="3983529"/>
              <a:ext cx="428011" cy="29782"/>
            </a:xfrm>
            <a:custGeom>
              <a:avLst/>
              <a:gdLst/>
              <a:ahLst/>
              <a:cxnLst/>
              <a:rect l="l" t="t" r="r" b="b"/>
              <a:pathLst>
                <a:path w="6180" h="430" extrusionOk="0">
                  <a:moveTo>
                    <a:pt x="107" y="0"/>
                  </a:moveTo>
                  <a:cubicBezTo>
                    <a:pt x="48" y="0"/>
                    <a:pt x="0" y="48"/>
                    <a:pt x="0" y="108"/>
                  </a:cubicBezTo>
                  <a:lnTo>
                    <a:pt x="0" y="334"/>
                  </a:lnTo>
                  <a:cubicBezTo>
                    <a:pt x="0" y="381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1"/>
                    <a:pt x="6180" y="334"/>
                  </a:cubicBezTo>
                  <a:lnTo>
                    <a:pt x="6180" y="108"/>
                  </a:lnTo>
                  <a:cubicBezTo>
                    <a:pt x="6180" y="48"/>
                    <a:pt x="6132" y="0"/>
                    <a:pt x="6072" y="0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4"/>
            <p:cNvSpPr/>
            <p:nvPr/>
          </p:nvSpPr>
          <p:spPr>
            <a:xfrm>
              <a:off x="534511" y="4072595"/>
              <a:ext cx="428011" cy="29713"/>
            </a:xfrm>
            <a:custGeom>
              <a:avLst/>
              <a:gdLst/>
              <a:ahLst/>
              <a:cxnLst/>
              <a:rect l="l" t="t" r="r" b="b"/>
              <a:pathLst>
                <a:path w="6180" h="429" extrusionOk="0">
                  <a:moveTo>
                    <a:pt x="107" y="0"/>
                  </a:moveTo>
                  <a:cubicBezTo>
                    <a:pt x="48" y="0"/>
                    <a:pt x="0" y="48"/>
                    <a:pt x="0" y="108"/>
                  </a:cubicBezTo>
                  <a:lnTo>
                    <a:pt x="0" y="322"/>
                  </a:lnTo>
                  <a:cubicBezTo>
                    <a:pt x="0" y="381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1"/>
                    <a:pt x="6180" y="322"/>
                  </a:cubicBezTo>
                  <a:lnTo>
                    <a:pt x="6180" y="108"/>
                  </a:lnTo>
                  <a:cubicBezTo>
                    <a:pt x="6180" y="48"/>
                    <a:pt x="6132" y="0"/>
                    <a:pt x="6072" y="0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4"/>
            <p:cNvSpPr/>
            <p:nvPr/>
          </p:nvSpPr>
          <p:spPr>
            <a:xfrm>
              <a:off x="623576" y="4102238"/>
              <a:ext cx="250712" cy="58663"/>
            </a:xfrm>
            <a:custGeom>
              <a:avLst/>
              <a:gdLst/>
              <a:ahLst/>
              <a:cxnLst/>
              <a:rect l="l" t="t" r="r" b="b"/>
              <a:pathLst>
                <a:path w="3620" h="84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739"/>
                    <a:pt x="107" y="846"/>
                    <a:pt x="226" y="846"/>
                  </a:cubicBezTo>
                  <a:lnTo>
                    <a:pt x="3382" y="846"/>
                  </a:lnTo>
                  <a:cubicBezTo>
                    <a:pt x="3512" y="846"/>
                    <a:pt x="3620" y="739"/>
                    <a:pt x="3620" y="620"/>
                  </a:cubicBezTo>
                  <a:lnTo>
                    <a:pt x="3620" y="1"/>
                  </a:ln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44"/>
          <p:cNvGrpSpPr/>
          <p:nvPr/>
        </p:nvGrpSpPr>
        <p:grpSpPr>
          <a:xfrm>
            <a:off x="2069101" y="1164050"/>
            <a:ext cx="6462899" cy="3442025"/>
            <a:chOff x="1916701" y="1164050"/>
            <a:chExt cx="6462899" cy="3442025"/>
          </a:xfrm>
        </p:grpSpPr>
        <p:sp>
          <p:nvSpPr>
            <p:cNvPr id="2087" name="Google Shape;2087;p44"/>
            <p:cNvSpPr/>
            <p:nvPr/>
          </p:nvSpPr>
          <p:spPr>
            <a:xfrm>
              <a:off x="3191631" y="1173425"/>
              <a:ext cx="501645" cy="1261216"/>
            </a:xfrm>
            <a:custGeom>
              <a:avLst/>
              <a:gdLst/>
              <a:ahLst/>
              <a:cxnLst/>
              <a:rect l="l" t="t" r="r" b="b"/>
              <a:pathLst>
                <a:path w="8264" h="20777" extrusionOk="0">
                  <a:moveTo>
                    <a:pt x="8263" y="1"/>
                  </a:moveTo>
                  <a:lnTo>
                    <a:pt x="0" y="16812"/>
                  </a:lnTo>
                  <a:lnTo>
                    <a:pt x="0" y="20777"/>
                  </a:lnTo>
                  <a:lnTo>
                    <a:pt x="8263" y="10609"/>
                  </a:lnTo>
                  <a:lnTo>
                    <a:pt x="8263" y="1"/>
                  </a:ln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4"/>
            <p:cNvSpPr/>
            <p:nvPr/>
          </p:nvSpPr>
          <p:spPr>
            <a:xfrm>
              <a:off x="1916701" y="2188122"/>
              <a:ext cx="1274995" cy="246513"/>
            </a:xfrm>
            <a:custGeom>
              <a:avLst/>
              <a:gdLst/>
              <a:ahLst/>
              <a:cxnLst/>
              <a:rect l="l" t="t" r="r" b="b"/>
              <a:pathLst>
                <a:path w="21004" h="4061" extrusionOk="0">
                  <a:moveTo>
                    <a:pt x="1" y="1"/>
                  </a:moveTo>
                  <a:lnTo>
                    <a:pt x="2072" y="4061"/>
                  </a:lnTo>
                  <a:lnTo>
                    <a:pt x="21003" y="4061"/>
                  </a:lnTo>
                  <a:lnTo>
                    <a:pt x="21003" y="1"/>
                  </a:lnTo>
                  <a:close/>
                </a:path>
              </a:pathLst>
            </a:custGeom>
            <a:solidFill>
              <a:srgbClr val="A85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4"/>
            <p:cNvSpPr/>
            <p:nvPr/>
          </p:nvSpPr>
          <p:spPr>
            <a:xfrm>
              <a:off x="3191631" y="1853532"/>
              <a:ext cx="501645" cy="863007"/>
            </a:xfrm>
            <a:custGeom>
              <a:avLst/>
              <a:gdLst/>
              <a:ahLst/>
              <a:cxnLst/>
              <a:rect l="l" t="t" r="r" b="b"/>
              <a:pathLst>
                <a:path w="8264" h="14217" extrusionOk="0">
                  <a:moveTo>
                    <a:pt x="8263" y="0"/>
                  </a:moveTo>
                  <a:lnTo>
                    <a:pt x="0" y="10621"/>
                  </a:lnTo>
                  <a:lnTo>
                    <a:pt x="0" y="14216"/>
                  </a:lnTo>
                  <a:lnTo>
                    <a:pt x="8263" y="10621"/>
                  </a:lnTo>
                  <a:lnTo>
                    <a:pt x="8263" y="0"/>
                  </a:ln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4"/>
            <p:cNvSpPr/>
            <p:nvPr/>
          </p:nvSpPr>
          <p:spPr>
            <a:xfrm>
              <a:off x="2056923" y="2498189"/>
              <a:ext cx="1134773" cy="218347"/>
            </a:xfrm>
            <a:custGeom>
              <a:avLst/>
              <a:gdLst/>
              <a:ahLst/>
              <a:cxnLst/>
              <a:rect l="l" t="t" r="r" b="b"/>
              <a:pathLst>
                <a:path w="18694" h="3597" extrusionOk="0">
                  <a:moveTo>
                    <a:pt x="18693" y="1"/>
                  </a:moveTo>
                  <a:lnTo>
                    <a:pt x="0" y="96"/>
                  </a:lnTo>
                  <a:lnTo>
                    <a:pt x="822" y="3596"/>
                  </a:lnTo>
                  <a:lnTo>
                    <a:pt x="18693" y="3596"/>
                  </a:lnTo>
                  <a:lnTo>
                    <a:pt x="18693" y="1"/>
                  </a:lnTo>
                  <a:close/>
                </a:path>
              </a:pathLst>
            </a:custGeom>
            <a:solidFill>
              <a:srgbClr val="B38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4"/>
            <p:cNvSpPr/>
            <p:nvPr/>
          </p:nvSpPr>
          <p:spPr>
            <a:xfrm>
              <a:off x="3190903" y="2560348"/>
              <a:ext cx="504498" cy="644054"/>
            </a:xfrm>
            <a:custGeom>
              <a:avLst/>
              <a:gdLst/>
              <a:ahLst/>
              <a:cxnLst/>
              <a:rect l="l" t="t" r="r" b="b"/>
              <a:pathLst>
                <a:path w="8311" h="10610" extrusionOk="0">
                  <a:moveTo>
                    <a:pt x="8251" y="1"/>
                  </a:moveTo>
                  <a:lnTo>
                    <a:pt x="0" y="3703"/>
                  </a:lnTo>
                  <a:lnTo>
                    <a:pt x="24" y="7490"/>
                  </a:lnTo>
                  <a:lnTo>
                    <a:pt x="8311" y="10609"/>
                  </a:lnTo>
                  <a:lnTo>
                    <a:pt x="8251" y="1"/>
                  </a:ln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4"/>
            <p:cNvSpPr/>
            <p:nvPr/>
          </p:nvSpPr>
          <p:spPr>
            <a:xfrm>
              <a:off x="2103907" y="2785856"/>
              <a:ext cx="1088517" cy="236376"/>
            </a:xfrm>
            <a:custGeom>
              <a:avLst/>
              <a:gdLst/>
              <a:ahLst/>
              <a:cxnLst/>
              <a:rect l="l" t="t" r="r" b="b"/>
              <a:pathLst>
                <a:path w="17932" h="3894" extrusionOk="0">
                  <a:moveTo>
                    <a:pt x="17907" y="0"/>
                  </a:moveTo>
                  <a:lnTo>
                    <a:pt x="0" y="203"/>
                  </a:lnTo>
                  <a:lnTo>
                    <a:pt x="60" y="3894"/>
                  </a:lnTo>
                  <a:lnTo>
                    <a:pt x="17931" y="3787"/>
                  </a:lnTo>
                  <a:lnTo>
                    <a:pt x="17907" y="0"/>
                  </a:lnTo>
                  <a:close/>
                </a:path>
              </a:pathLst>
            </a:custGeom>
            <a:solidFill>
              <a:srgbClr val="4B6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4"/>
            <p:cNvSpPr/>
            <p:nvPr/>
          </p:nvSpPr>
          <p:spPr>
            <a:xfrm>
              <a:off x="3191631" y="3086514"/>
              <a:ext cx="501645" cy="823976"/>
            </a:xfrm>
            <a:custGeom>
              <a:avLst/>
              <a:gdLst/>
              <a:ahLst/>
              <a:cxnLst/>
              <a:rect l="l" t="t" r="r" b="b"/>
              <a:pathLst>
                <a:path w="8264" h="13574" extrusionOk="0">
                  <a:moveTo>
                    <a:pt x="0" y="0"/>
                  </a:moveTo>
                  <a:lnTo>
                    <a:pt x="0" y="3263"/>
                  </a:lnTo>
                  <a:lnTo>
                    <a:pt x="8263" y="13573"/>
                  </a:lnTo>
                  <a:lnTo>
                    <a:pt x="8263" y="2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4"/>
            <p:cNvSpPr/>
            <p:nvPr/>
          </p:nvSpPr>
          <p:spPr>
            <a:xfrm>
              <a:off x="2093041" y="3085057"/>
              <a:ext cx="1098655" cy="199529"/>
            </a:xfrm>
            <a:custGeom>
              <a:avLst/>
              <a:gdLst/>
              <a:ahLst/>
              <a:cxnLst/>
              <a:rect l="l" t="t" r="r" b="b"/>
              <a:pathLst>
                <a:path w="18099" h="3287" extrusionOk="0">
                  <a:moveTo>
                    <a:pt x="18098" y="1"/>
                  </a:moveTo>
                  <a:lnTo>
                    <a:pt x="179" y="84"/>
                  </a:lnTo>
                  <a:lnTo>
                    <a:pt x="1" y="3287"/>
                  </a:lnTo>
                  <a:lnTo>
                    <a:pt x="18098" y="3287"/>
                  </a:lnTo>
                  <a:lnTo>
                    <a:pt x="18098" y="1"/>
                  </a:lnTo>
                  <a:close/>
                </a:path>
              </a:pathLst>
            </a:custGeom>
            <a:solidFill>
              <a:srgbClr val="8095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4"/>
            <p:cNvSpPr/>
            <p:nvPr/>
          </p:nvSpPr>
          <p:spPr>
            <a:xfrm>
              <a:off x="3191631" y="3343102"/>
              <a:ext cx="501645" cy="1259031"/>
            </a:xfrm>
            <a:custGeom>
              <a:avLst/>
              <a:gdLst/>
              <a:ahLst/>
              <a:cxnLst/>
              <a:rect l="l" t="t" r="r" b="b"/>
              <a:pathLst>
                <a:path w="8264" h="20741" extrusionOk="0">
                  <a:moveTo>
                    <a:pt x="0" y="0"/>
                  </a:moveTo>
                  <a:lnTo>
                    <a:pt x="0" y="4024"/>
                  </a:lnTo>
                  <a:lnTo>
                    <a:pt x="8263" y="20741"/>
                  </a:lnTo>
                  <a:lnTo>
                    <a:pt x="8263" y="10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4"/>
            <p:cNvSpPr/>
            <p:nvPr/>
          </p:nvSpPr>
          <p:spPr>
            <a:xfrm>
              <a:off x="1991850" y="3343102"/>
              <a:ext cx="1199846" cy="244328"/>
            </a:xfrm>
            <a:custGeom>
              <a:avLst/>
              <a:gdLst/>
              <a:ahLst/>
              <a:cxnLst/>
              <a:rect l="l" t="t" r="r" b="b"/>
              <a:pathLst>
                <a:path w="19766" h="4025" extrusionOk="0">
                  <a:moveTo>
                    <a:pt x="19765" y="0"/>
                  </a:moveTo>
                  <a:lnTo>
                    <a:pt x="1537" y="107"/>
                  </a:lnTo>
                  <a:lnTo>
                    <a:pt x="1" y="4024"/>
                  </a:lnTo>
                  <a:lnTo>
                    <a:pt x="19765" y="4024"/>
                  </a:lnTo>
                  <a:lnTo>
                    <a:pt x="19765" y="0"/>
                  </a:lnTo>
                  <a:close/>
                </a:path>
              </a:pathLst>
            </a:custGeom>
            <a:solidFill>
              <a:srgbClr val="BD8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4"/>
            <p:cNvSpPr/>
            <p:nvPr/>
          </p:nvSpPr>
          <p:spPr>
            <a:xfrm>
              <a:off x="3695700" y="1169450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699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one. It’s composed mostly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699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of hydrogen and helium</a:t>
              </a:r>
              <a:endParaRPr/>
            </a:p>
          </p:txBody>
        </p:sp>
        <p:sp>
          <p:nvSpPr>
            <p:cNvPr id="2098" name="Google Shape;2098;p44"/>
            <p:cNvSpPr/>
            <p:nvPr/>
          </p:nvSpPr>
          <p:spPr>
            <a:xfrm>
              <a:off x="3695700" y="1867581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also the biggest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in the Solar System</a:t>
              </a:r>
              <a:endParaRPr/>
            </a:p>
          </p:txBody>
        </p:sp>
        <p:sp>
          <p:nvSpPr>
            <p:cNvPr id="2099" name="Google Shape;2099;p44"/>
            <p:cNvSpPr/>
            <p:nvPr/>
          </p:nvSpPr>
          <p:spPr>
            <a:xfrm>
              <a:off x="3695700" y="2565713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has a beautiful name, but it’s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terribly hot, even more than Mercury</a:t>
              </a:r>
              <a:endParaRPr/>
            </a:p>
          </p:txBody>
        </p:sp>
        <p:sp>
          <p:nvSpPr>
            <p:cNvPr id="2100" name="Google Shape;2100;p44"/>
            <p:cNvSpPr/>
            <p:nvPr/>
          </p:nvSpPr>
          <p:spPr>
            <a:xfrm>
              <a:off x="3695700" y="3263844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planet full of iron oxide dust</a:t>
              </a:r>
              <a:endParaRPr/>
            </a:p>
          </p:txBody>
        </p:sp>
        <p:sp>
          <p:nvSpPr>
            <p:cNvPr id="2101" name="Google Shape;2101;p44"/>
            <p:cNvSpPr/>
            <p:nvPr/>
          </p:nvSpPr>
          <p:spPr>
            <a:xfrm>
              <a:off x="3695700" y="3961975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and closest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r" rtl="0">
                <a:spcBef>
                  <a:spcPts val="200"/>
                </a:spcBef>
                <a:spcAft>
                  <a:spcPts val="2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to the Sun in the Solar System</a:t>
              </a:r>
              <a:endParaRPr/>
            </a:p>
          </p:txBody>
        </p:sp>
        <p:sp>
          <p:nvSpPr>
            <p:cNvPr id="2102" name="Google Shape;2102;p44"/>
            <p:cNvSpPr/>
            <p:nvPr/>
          </p:nvSpPr>
          <p:spPr>
            <a:xfrm>
              <a:off x="7848600" y="1164050"/>
              <a:ext cx="531000" cy="64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4"/>
            <p:cNvSpPr/>
            <p:nvPr/>
          </p:nvSpPr>
          <p:spPr>
            <a:xfrm>
              <a:off x="7848600" y="1862200"/>
              <a:ext cx="531000" cy="644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4"/>
            <p:cNvSpPr/>
            <p:nvPr/>
          </p:nvSpPr>
          <p:spPr>
            <a:xfrm>
              <a:off x="7848600" y="2560338"/>
              <a:ext cx="531000" cy="644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4"/>
            <p:cNvSpPr/>
            <p:nvPr/>
          </p:nvSpPr>
          <p:spPr>
            <a:xfrm>
              <a:off x="7848600" y="3258463"/>
              <a:ext cx="531000" cy="64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4"/>
            <p:cNvSpPr/>
            <p:nvPr/>
          </p:nvSpPr>
          <p:spPr>
            <a:xfrm>
              <a:off x="7848600" y="3956588"/>
              <a:ext cx="531000" cy="64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45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2112" name="Google Shape;2112;p45"/>
          <p:cNvSpPr/>
          <p:nvPr/>
        </p:nvSpPr>
        <p:spPr>
          <a:xfrm>
            <a:off x="4631913" y="1803418"/>
            <a:ext cx="914223" cy="666519"/>
          </a:xfrm>
          <a:custGeom>
            <a:avLst/>
            <a:gdLst/>
            <a:ahLst/>
            <a:cxnLst/>
            <a:rect l="l" t="t" r="r" b="b"/>
            <a:pathLst>
              <a:path w="14634" h="10669" extrusionOk="0">
                <a:moveTo>
                  <a:pt x="9859" y="0"/>
                </a:moveTo>
                <a:cubicBezTo>
                  <a:pt x="8585" y="1703"/>
                  <a:pt x="7204" y="3298"/>
                  <a:pt x="5740" y="4846"/>
                </a:cubicBezTo>
                <a:cubicBezTo>
                  <a:pt x="3859" y="6811"/>
                  <a:pt x="1942" y="8751"/>
                  <a:pt x="1" y="10668"/>
                </a:cubicBezTo>
                <a:cubicBezTo>
                  <a:pt x="834" y="10656"/>
                  <a:pt x="1668" y="10645"/>
                  <a:pt x="2501" y="10633"/>
                </a:cubicBezTo>
                <a:cubicBezTo>
                  <a:pt x="5086" y="10602"/>
                  <a:pt x="7676" y="10562"/>
                  <a:pt x="10267" y="10562"/>
                </a:cubicBezTo>
                <a:cubicBezTo>
                  <a:pt x="11722" y="10562"/>
                  <a:pt x="13178" y="10575"/>
                  <a:pt x="14634" y="10609"/>
                </a:cubicBezTo>
                <a:cubicBezTo>
                  <a:pt x="14491" y="9025"/>
                  <a:pt x="14122" y="7466"/>
                  <a:pt x="13574" y="5989"/>
                </a:cubicBezTo>
                <a:cubicBezTo>
                  <a:pt x="12741" y="3763"/>
                  <a:pt x="11526" y="1679"/>
                  <a:pt x="9859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3" name="Google Shape;2113;p45"/>
          <p:cNvSpPr/>
          <p:nvPr/>
        </p:nvSpPr>
        <p:spPr>
          <a:xfrm>
            <a:off x="4632663" y="2489931"/>
            <a:ext cx="919408" cy="674703"/>
          </a:xfrm>
          <a:custGeom>
            <a:avLst/>
            <a:gdLst/>
            <a:ahLst/>
            <a:cxnLst/>
            <a:rect l="l" t="t" r="r" b="b"/>
            <a:pathLst>
              <a:path w="14717" h="10800" extrusionOk="0">
                <a:moveTo>
                  <a:pt x="7752" y="1"/>
                </a:moveTo>
                <a:cubicBezTo>
                  <a:pt x="5168" y="1"/>
                  <a:pt x="2573" y="25"/>
                  <a:pt x="1" y="60"/>
                </a:cubicBezTo>
                <a:cubicBezTo>
                  <a:pt x="3608" y="3561"/>
                  <a:pt x="7145" y="7145"/>
                  <a:pt x="10597" y="10800"/>
                </a:cubicBezTo>
                <a:cubicBezTo>
                  <a:pt x="10788" y="10621"/>
                  <a:pt x="10978" y="10443"/>
                  <a:pt x="11157" y="10264"/>
                </a:cubicBezTo>
                <a:cubicBezTo>
                  <a:pt x="12943" y="8383"/>
                  <a:pt x="14098" y="5847"/>
                  <a:pt x="14503" y="3299"/>
                </a:cubicBezTo>
                <a:cubicBezTo>
                  <a:pt x="14669" y="2215"/>
                  <a:pt x="14717" y="1120"/>
                  <a:pt x="14646" y="25"/>
                </a:cubicBezTo>
                <a:lnTo>
                  <a:pt x="14646" y="25"/>
                </a:lnTo>
                <a:cubicBezTo>
                  <a:pt x="14317" y="26"/>
                  <a:pt x="13989" y="27"/>
                  <a:pt x="13661" y="27"/>
                </a:cubicBezTo>
                <a:cubicBezTo>
                  <a:pt x="11691" y="27"/>
                  <a:pt x="9721" y="1"/>
                  <a:pt x="7752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45"/>
          <p:cNvSpPr/>
          <p:nvPr/>
        </p:nvSpPr>
        <p:spPr>
          <a:xfrm>
            <a:off x="4559069" y="1524728"/>
            <a:ext cx="673204" cy="928091"/>
          </a:xfrm>
          <a:custGeom>
            <a:avLst/>
            <a:gdLst/>
            <a:ahLst/>
            <a:cxnLst/>
            <a:rect l="l" t="t" r="r" b="b"/>
            <a:pathLst>
              <a:path w="10776" h="14856" extrusionOk="0">
                <a:moveTo>
                  <a:pt x="865" y="1"/>
                </a:moveTo>
                <a:cubicBezTo>
                  <a:pt x="576" y="1"/>
                  <a:pt x="286" y="6"/>
                  <a:pt x="0" y="20"/>
                </a:cubicBezTo>
                <a:cubicBezTo>
                  <a:pt x="393" y="2449"/>
                  <a:pt x="429" y="4926"/>
                  <a:pt x="488" y="7378"/>
                </a:cubicBezTo>
                <a:cubicBezTo>
                  <a:pt x="560" y="9879"/>
                  <a:pt x="607" y="12379"/>
                  <a:pt x="857" y="14856"/>
                </a:cubicBezTo>
                <a:cubicBezTo>
                  <a:pt x="1477" y="14236"/>
                  <a:pt x="2096" y="13605"/>
                  <a:pt x="2715" y="12986"/>
                </a:cubicBezTo>
                <a:cubicBezTo>
                  <a:pt x="5501" y="10176"/>
                  <a:pt x="8394" y="7390"/>
                  <a:pt x="10775" y="4223"/>
                </a:cubicBezTo>
                <a:cubicBezTo>
                  <a:pt x="10454" y="3914"/>
                  <a:pt x="10109" y="3628"/>
                  <a:pt x="9751" y="3354"/>
                </a:cubicBezTo>
                <a:cubicBezTo>
                  <a:pt x="8406" y="2318"/>
                  <a:pt x="6894" y="1544"/>
                  <a:pt x="5298" y="961"/>
                </a:cubicBezTo>
                <a:cubicBezTo>
                  <a:pt x="4334" y="592"/>
                  <a:pt x="3334" y="318"/>
                  <a:pt x="2334" y="44"/>
                </a:cubicBezTo>
                <a:cubicBezTo>
                  <a:pt x="2048" y="20"/>
                  <a:pt x="1762" y="8"/>
                  <a:pt x="1477" y="8"/>
                </a:cubicBezTo>
                <a:cubicBezTo>
                  <a:pt x="1274" y="4"/>
                  <a:pt x="1070" y="1"/>
                  <a:pt x="865" y="1"/>
                </a:cubicBezTo>
                <a:close/>
              </a:path>
            </a:pathLst>
          </a:custGeom>
          <a:solidFill>
            <a:srgbClr val="AA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5" name="Google Shape;2115;p45"/>
          <p:cNvSpPr/>
          <p:nvPr/>
        </p:nvSpPr>
        <p:spPr>
          <a:xfrm>
            <a:off x="3884425" y="2497365"/>
            <a:ext cx="1390201" cy="1275439"/>
          </a:xfrm>
          <a:custGeom>
            <a:avLst/>
            <a:gdLst/>
            <a:ahLst/>
            <a:cxnLst/>
            <a:rect l="l" t="t" r="r" b="b"/>
            <a:pathLst>
              <a:path w="22253" h="20416" extrusionOk="0">
                <a:moveTo>
                  <a:pt x="11525" y="1"/>
                </a:moveTo>
                <a:cubicBezTo>
                  <a:pt x="10656" y="858"/>
                  <a:pt x="9775" y="1727"/>
                  <a:pt x="8894" y="2585"/>
                </a:cubicBezTo>
                <a:cubicBezTo>
                  <a:pt x="7406" y="4037"/>
                  <a:pt x="5918" y="5478"/>
                  <a:pt x="4405" y="6906"/>
                </a:cubicBezTo>
                <a:cubicBezTo>
                  <a:pt x="3643" y="7633"/>
                  <a:pt x="2870" y="8371"/>
                  <a:pt x="2096" y="9097"/>
                </a:cubicBezTo>
                <a:cubicBezTo>
                  <a:pt x="1405" y="9740"/>
                  <a:pt x="726" y="10407"/>
                  <a:pt x="0" y="11014"/>
                </a:cubicBezTo>
                <a:cubicBezTo>
                  <a:pt x="750" y="11609"/>
                  <a:pt x="1560" y="12110"/>
                  <a:pt x="2346" y="12681"/>
                </a:cubicBezTo>
                <a:cubicBezTo>
                  <a:pt x="3405" y="13467"/>
                  <a:pt x="4370" y="14550"/>
                  <a:pt x="4334" y="15943"/>
                </a:cubicBezTo>
                <a:cubicBezTo>
                  <a:pt x="4334" y="15955"/>
                  <a:pt x="4334" y="15967"/>
                  <a:pt x="4334" y="15979"/>
                </a:cubicBezTo>
                <a:cubicBezTo>
                  <a:pt x="4429" y="16324"/>
                  <a:pt x="4525" y="16670"/>
                  <a:pt x="4620" y="17003"/>
                </a:cubicBezTo>
                <a:cubicBezTo>
                  <a:pt x="4846" y="17777"/>
                  <a:pt x="5037" y="18456"/>
                  <a:pt x="5691" y="18991"/>
                </a:cubicBezTo>
                <a:cubicBezTo>
                  <a:pt x="6453" y="19599"/>
                  <a:pt x="7370" y="19980"/>
                  <a:pt x="8323" y="20182"/>
                </a:cubicBezTo>
                <a:cubicBezTo>
                  <a:pt x="8835" y="20265"/>
                  <a:pt x="9347" y="20337"/>
                  <a:pt x="9870" y="20384"/>
                </a:cubicBezTo>
                <a:lnTo>
                  <a:pt x="10168" y="20384"/>
                </a:lnTo>
                <a:cubicBezTo>
                  <a:pt x="10192" y="20384"/>
                  <a:pt x="10216" y="20396"/>
                  <a:pt x="10240" y="20396"/>
                </a:cubicBezTo>
                <a:cubicBezTo>
                  <a:pt x="10263" y="20396"/>
                  <a:pt x="10287" y="20408"/>
                  <a:pt x="10299" y="20408"/>
                </a:cubicBezTo>
                <a:cubicBezTo>
                  <a:pt x="10465" y="20413"/>
                  <a:pt x="10631" y="20416"/>
                  <a:pt x="10797" y="20416"/>
                </a:cubicBezTo>
                <a:cubicBezTo>
                  <a:pt x="11803" y="20416"/>
                  <a:pt x="12820" y="20327"/>
                  <a:pt x="13811" y="20194"/>
                </a:cubicBezTo>
                <a:cubicBezTo>
                  <a:pt x="14788" y="19980"/>
                  <a:pt x="15716" y="19599"/>
                  <a:pt x="16478" y="18991"/>
                </a:cubicBezTo>
                <a:cubicBezTo>
                  <a:pt x="17133" y="18456"/>
                  <a:pt x="17336" y="17777"/>
                  <a:pt x="17550" y="17003"/>
                </a:cubicBezTo>
                <a:cubicBezTo>
                  <a:pt x="17645" y="16670"/>
                  <a:pt x="17740" y="16324"/>
                  <a:pt x="17848" y="15979"/>
                </a:cubicBezTo>
                <a:cubicBezTo>
                  <a:pt x="17836" y="15967"/>
                  <a:pt x="17836" y="15955"/>
                  <a:pt x="17836" y="15943"/>
                </a:cubicBezTo>
                <a:cubicBezTo>
                  <a:pt x="17800" y="14550"/>
                  <a:pt x="18764" y="13467"/>
                  <a:pt x="19824" y="12681"/>
                </a:cubicBezTo>
                <a:cubicBezTo>
                  <a:pt x="20646" y="12086"/>
                  <a:pt x="21491" y="11574"/>
                  <a:pt x="22253" y="10943"/>
                </a:cubicBezTo>
                <a:cubicBezTo>
                  <a:pt x="20753" y="9335"/>
                  <a:pt x="19217" y="7728"/>
                  <a:pt x="17681" y="6144"/>
                </a:cubicBezTo>
                <a:cubicBezTo>
                  <a:pt x="15657" y="4073"/>
                  <a:pt x="13609" y="2025"/>
                  <a:pt x="11525" y="1"/>
                </a:cubicBezTo>
                <a:close/>
              </a:path>
            </a:pathLst>
          </a:cu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6" name="Google Shape;2116;p45"/>
          <p:cNvSpPr/>
          <p:nvPr/>
        </p:nvSpPr>
        <p:spPr>
          <a:xfrm>
            <a:off x="4167052" y="3707586"/>
            <a:ext cx="819764" cy="387579"/>
          </a:xfrm>
          <a:custGeom>
            <a:avLst/>
            <a:gdLst/>
            <a:ahLst/>
            <a:cxnLst/>
            <a:rect l="l" t="t" r="r" b="b"/>
            <a:pathLst>
              <a:path w="13122" h="6204" extrusionOk="0">
                <a:moveTo>
                  <a:pt x="358" y="0"/>
                </a:moveTo>
                <a:lnTo>
                  <a:pt x="358" y="0"/>
                </a:lnTo>
                <a:cubicBezTo>
                  <a:pt x="1" y="834"/>
                  <a:pt x="310" y="1810"/>
                  <a:pt x="1155" y="2298"/>
                </a:cubicBezTo>
                <a:cubicBezTo>
                  <a:pt x="2178" y="2874"/>
                  <a:pt x="3422" y="3334"/>
                  <a:pt x="4611" y="3334"/>
                </a:cubicBezTo>
                <a:cubicBezTo>
                  <a:pt x="4626" y="3334"/>
                  <a:pt x="4641" y="3334"/>
                  <a:pt x="4656" y="3334"/>
                </a:cubicBezTo>
                <a:cubicBezTo>
                  <a:pt x="4660" y="3334"/>
                  <a:pt x="4663" y="3334"/>
                  <a:pt x="4667" y="3334"/>
                </a:cubicBezTo>
                <a:cubicBezTo>
                  <a:pt x="4834" y="3334"/>
                  <a:pt x="4831" y="3596"/>
                  <a:pt x="4656" y="3608"/>
                </a:cubicBezTo>
                <a:cubicBezTo>
                  <a:pt x="4546" y="3616"/>
                  <a:pt x="4438" y="3620"/>
                  <a:pt x="4329" y="3620"/>
                </a:cubicBezTo>
                <a:cubicBezTo>
                  <a:pt x="3658" y="3620"/>
                  <a:pt x="3004" y="3471"/>
                  <a:pt x="2358" y="3286"/>
                </a:cubicBezTo>
                <a:cubicBezTo>
                  <a:pt x="1727" y="3108"/>
                  <a:pt x="1013" y="2941"/>
                  <a:pt x="453" y="2572"/>
                </a:cubicBezTo>
                <a:cubicBezTo>
                  <a:pt x="382" y="2965"/>
                  <a:pt x="322" y="3370"/>
                  <a:pt x="429" y="3763"/>
                </a:cubicBezTo>
                <a:cubicBezTo>
                  <a:pt x="560" y="4191"/>
                  <a:pt x="846" y="4560"/>
                  <a:pt x="1167" y="4858"/>
                </a:cubicBezTo>
                <a:cubicBezTo>
                  <a:pt x="1548" y="5215"/>
                  <a:pt x="2013" y="5465"/>
                  <a:pt x="2513" y="5644"/>
                </a:cubicBezTo>
                <a:cubicBezTo>
                  <a:pt x="3763" y="6037"/>
                  <a:pt x="5073" y="6203"/>
                  <a:pt x="6394" y="6203"/>
                </a:cubicBezTo>
                <a:cubicBezTo>
                  <a:pt x="6415" y="6204"/>
                  <a:pt x="6436" y="6204"/>
                  <a:pt x="6457" y="6204"/>
                </a:cubicBezTo>
                <a:cubicBezTo>
                  <a:pt x="8230" y="6204"/>
                  <a:pt x="9855" y="5709"/>
                  <a:pt x="11538" y="5180"/>
                </a:cubicBezTo>
                <a:cubicBezTo>
                  <a:pt x="11550" y="5180"/>
                  <a:pt x="11562" y="5168"/>
                  <a:pt x="11573" y="5168"/>
                </a:cubicBezTo>
                <a:cubicBezTo>
                  <a:pt x="11704" y="5072"/>
                  <a:pt x="11835" y="4977"/>
                  <a:pt x="11954" y="4858"/>
                </a:cubicBezTo>
                <a:cubicBezTo>
                  <a:pt x="12276" y="4560"/>
                  <a:pt x="12574" y="4191"/>
                  <a:pt x="12693" y="3763"/>
                </a:cubicBezTo>
                <a:cubicBezTo>
                  <a:pt x="12800" y="3370"/>
                  <a:pt x="12752" y="2965"/>
                  <a:pt x="12669" y="2572"/>
                </a:cubicBezTo>
                <a:cubicBezTo>
                  <a:pt x="12109" y="2941"/>
                  <a:pt x="11395" y="3108"/>
                  <a:pt x="10764" y="3286"/>
                </a:cubicBezTo>
                <a:cubicBezTo>
                  <a:pt x="10118" y="3471"/>
                  <a:pt x="9472" y="3620"/>
                  <a:pt x="8804" y="3620"/>
                </a:cubicBezTo>
                <a:cubicBezTo>
                  <a:pt x="8696" y="3620"/>
                  <a:pt x="8587" y="3616"/>
                  <a:pt x="8478" y="3608"/>
                </a:cubicBezTo>
                <a:cubicBezTo>
                  <a:pt x="8303" y="3596"/>
                  <a:pt x="8288" y="3334"/>
                  <a:pt x="8466" y="3334"/>
                </a:cubicBezTo>
                <a:cubicBezTo>
                  <a:pt x="8470" y="3334"/>
                  <a:pt x="8474" y="3334"/>
                  <a:pt x="8478" y="3334"/>
                </a:cubicBezTo>
                <a:cubicBezTo>
                  <a:pt x="8493" y="3334"/>
                  <a:pt x="8508" y="3334"/>
                  <a:pt x="8523" y="3334"/>
                </a:cubicBezTo>
                <a:cubicBezTo>
                  <a:pt x="9700" y="3334"/>
                  <a:pt x="10955" y="2874"/>
                  <a:pt x="11966" y="2298"/>
                </a:cubicBezTo>
                <a:cubicBezTo>
                  <a:pt x="12824" y="1822"/>
                  <a:pt x="13121" y="834"/>
                  <a:pt x="12764" y="0"/>
                </a:cubicBezTo>
                <a:lnTo>
                  <a:pt x="12764" y="0"/>
                </a:lnTo>
                <a:cubicBezTo>
                  <a:pt x="12669" y="96"/>
                  <a:pt x="12562" y="191"/>
                  <a:pt x="12443" y="286"/>
                </a:cubicBezTo>
                <a:cubicBezTo>
                  <a:pt x="11407" y="1096"/>
                  <a:pt x="10133" y="1572"/>
                  <a:pt x="8823" y="1655"/>
                </a:cubicBezTo>
                <a:cubicBezTo>
                  <a:pt x="8145" y="1805"/>
                  <a:pt x="7461" y="1877"/>
                  <a:pt x="6769" y="1877"/>
                </a:cubicBezTo>
                <a:cubicBezTo>
                  <a:pt x="6416" y="1877"/>
                  <a:pt x="6061" y="1858"/>
                  <a:pt x="5704" y="1822"/>
                </a:cubicBezTo>
                <a:cubicBezTo>
                  <a:pt x="5311" y="1786"/>
                  <a:pt x="4918" y="1739"/>
                  <a:pt x="4525" y="1655"/>
                </a:cubicBezTo>
                <a:cubicBezTo>
                  <a:pt x="3144" y="1631"/>
                  <a:pt x="1775" y="1143"/>
                  <a:pt x="679" y="286"/>
                </a:cubicBezTo>
                <a:cubicBezTo>
                  <a:pt x="560" y="191"/>
                  <a:pt x="453" y="96"/>
                  <a:pt x="358" y="0"/>
                </a:cubicBezTo>
                <a:close/>
              </a:path>
            </a:pathLst>
          </a:custGeom>
          <a:solidFill>
            <a:srgbClr val="E7E7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7" name="Google Shape;2117;p45"/>
          <p:cNvSpPr/>
          <p:nvPr/>
        </p:nvSpPr>
        <p:spPr>
          <a:xfrm>
            <a:off x="4291248" y="4086920"/>
            <a:ext cx="558692" cy="132567"/>
          </a:xfrm>
          <a:custGeom>
            <a:avLst/>
            <a:gdLst/>
            <a:ahLst/>
            <a:cxnLst/>
            <a:rect l="l" t="t" r="r" b="b"/>
            <a:pathLst>
              <a:path w="8943" h="2122" extrusionOk="0">
                <a:moveTo>
                  <a:pt x="1" y="0"/>
                </a:moveTo>
                <a:lnTo>
                  <a:pt x="1" y="0"/>
                </a:lnTo>
                <a:cubicBezTo>
                  <a:pt x="203" y="191"/>
                  <a:pt x="406" y="381"/>
                  <a:pt x="608" y="584"/>
                </a:cubicBezTo>
                <a:cubicBezTo>
                  <a:pt x="989" y="941"/>
                  <a:pt x="1346" y="1346"/>
                  <a:pt x="1799" y="1620"/>
                </a:cubicBezTo>
                <a:cubicBezTo>
                  <a:pt x="2656" y="2108"/>
                  <a:pt x="3847" y="2120"/>
                  <a:pt x="4799" y="2120"/>
                </a:cubicBezTo>
                <a:cubicBezTo>
                  <a:pt x="4893" y="2121"/>
                  <a:pt x="4989" y="2122"/>
                  <a:pt x="5086" y="2122"/>
                </a:cubicBezTo>
                <a:cubicBezTo>
                  <a:pt x="6002" y="2122"/>
                  <a:pt x="7009" y="2049"/>
                  <a:pt x="7752" y="1489"/>
                </a:cubicBezTo>
                <a:cubicBezTo>
                  <a:pt x="8252" y="1108"/>
                  <a:pt x="8621" y="596"/>
                  <a:pt x="8942" y="48"/>
                </a:cubicBezTo>
                <a:lnTo>
                  <a:pt x="8942" y="48"/>
                </a:lnTo>
                <a:cubicBezTo>
                  <a:pt x="8871" y="72"/>
                  <a:pt x="8800" y="84"/>
                  <a:pt x="8740" y="96"/>
                </a:cubicBezTo>
                <a:cubicBezTo>
                  <a:pt x="7465" y="623"/>
                  <a:pt x="6028" y="826"/>
                  <a:pt x="4672" y="826"/>
                </a:cubicBezTo>
                <a:cubicBezTo>
                  <a:pt x="4559" y="826"/>
                  <a:pt x="4446" y="825"/>
                  <a:pt x="4335" y="822"/>
                </a:cubicBezTo>
                <a:cubicBezTo>
                  <a:pt x="3097" y="798"/>
                  <a:pt x="1894" y="560"/>
                  <a:pt x="727" y="143"/>
                </a:cubicBezTo>
                <a:cubicBezTo>
                  <a:pt x="489" y="108"/>
                  <a:pt x="239" y="60"/>
                  <a:pt x="1" y="0"/>
                </a:cubicBezTo>
                <a:close/>
              </a:path>
            </a:pathLst>
          </a:custGeom>
          <a:solidFill>
            <a:srgbClr val="6363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45"/>
          <p:cNvSpPr/>
          <p:nvPr/>
        </p:nvSpPr>
        <p:spPr>
          <a:xfrm>
            <a:off x="3510275" y="1476124"/>
            <a:ext cx="2133311" cy="2782650"/>
          </a:xfrm>
          <a:custGeom>
            <a:avLst/>
            <a:gdLst/>
            <a:ahLst/>
            <a:cxnLst/>
            <a:rect l="l" t="t" r="r" b="b"/>
            <a:pathLst>
              <a:path w="34148" h="44542" extrusionOk="0">
                <a:moveTo>
                  <a:pt x="16538" y="822"/>
                </a:moveTo>
                <a:cubicBezTo>
                  <a:pt x="16741" y="3287"/>
                  <a:pt x="16860" y="5751"/>
                  <a:pt x="16907" y="8240"/>
                </a:cubicBezTo>
                <a:cubicBezTo>
                  <a:pt x="16955" y="10681"/>
                  <a:pt x="16991" y="13133"/>
                  <a:pt x="17229" y="15574"/>
                </a:cubicBezTo>
                <a:cubicBezTo>
                  <a:pt x="15252" y="13681"/>
                  <a:pt x="13276" y="11800"/>
                  <a:pt x="11264" y="9942"/>
                </a:cubicBezTo>
                <a:cubicBezTo>
                  <a:pt x="9609" y="8406"/>
                  <a:pt x="7942" y="6835"/>
                  <a:pt x="6180" y="5418"/>
                </a:cubicBezTo>
                <a:cubicBezTo>
                  <a:pt x="6620" y="4954"/>
                  <a:pt x="7096" y="4525"/>
                  <a:pt x="7608" y="4132"/>
                </a:cubicBezTo>
                <a:cubicBezTo>
                  <a:pt x="8966" y="3096"/>
                  <a:pt x="10466" y="2322"/>
                  <a:pt x="12061" y="1739"/>
                </a:cubicBezTo>
                <a:cubicBezTo>
                  <a:pt x="12633" y="1525"/>
                  <a:pt x="13228" y="1334"/>
                  <a:pt x="13812" y="1167"/>
                </a:cubicBezTo>
                <a:cubicBezTo>
                  <a:pt x="14609" y="1025"/>
                  <a:pt x="15419" y="917"/>
                  <a:pt x="16229" y="846"/>
                </a:cubicBezTo>
                <a:cubicBezTo>
                  <a:pt x="16324" y="834"/>
                  <a:pt x="16431" y="822"/>
                  <a:pt x="16538" y="822"/>
                </a:cubicBezTo>
                <a:close/>
                <a:moveTo>
                  <a:pt x="17653" y="779"/>
                </a:moveTo>
                <a:cubicBezTo>
                  <a:pt x="17858" y="779"/>
                  <a:pt x="18062" y="782"/>
                  <a:pt x="18265" y="786"/>
                </a:cubicBezTo>
                <a:cubicBezTo>
                  <a:pt x="18550" y="786"/>
                  <a:pt x="18836" y="798"/>
                  <a:pt x="19122" y="822"/>
                </a:cubicBezTo>
                <a:cubicBezTo>
                  <a:pt x="20122" y="1096"/>
                  <a:pt x="21122" y="1382"/>
                  <a:pt x="22086" y="1739"/>
                </a:cubicBezTo>
                <a:cubicBezTo>
                  <a:pt x="23682" y="2322"/>
                  <a:pt x="25194" y="3096"/>
                  <a:pt x="26539" y="4132"/>
                </a:cubicBezTo>
                <a:cubicBezTo>
                  <a:pt x="26897" y="4406"/>
                  <a:pt x="27242" y="4704"/>
                  <a:pt x="27563" y="5001"/>
                </a:cubicBezTo>
                <a:cubicBezTo>
                  <a:pt x="25182" y="8168"/>
                  <a:pt x="22289" y="10954"/>
                  <a:pt x="19503" y="13764"/>
                </a:cubicBezTo>
                <a:cubicBezTo>
                  <a:pt x="18884" y="14395"/>
                  <a:pt x="18265" y="15014"/>
                  <a:pt x="17645" y="15645"/>
                </a:cubicBezTo>
                <a:cubicBezTo>
                  <a:pt x="17395" y="13157"/>
                  <a:pt x="17348" y="10657"/>
                  <a:pt x="17276" y="8156"/>
                </a:cubicBezTo>
                <a:cubicBezTo>
                  <a:pt x="17217" y="5716"/>
                  <a:pt x="17181" y="3227"/>
                  <a:pt x="16788" y="798"/>
                </a:cubicBezTo>
                <a:cubicBezTo>
                  <a:pt x="17074" y="784"/>
                  <a:pt x="17364" y="779"/>
                  <a:pt x="17653" y="779"/>
                </a:cubicBezTo>
                <a:close/>
                <a:moveTo>
                  <a:pt x="27813" y="5239"/>
                </a:moveTo>
                <a:cubicBezTo>
                  <a:pt x="29480" y="6918"/>
                  <a:pt x="30695" y="9002"/>
                  <a:pt x="31528" y="11228"/>
                </a:cubicBezTo>
                <a:cubicBezTo>
                  <a:pt x="32076" y="12705"/>
                  <a:pt x="32445" y="14264"/>
                  <a:pt x="32588" y="15848"/>
                </a:cubicBezTo>
                <a:cubicBezTo>
                  <a:pt x="31132" y="15814"/>
                  <a:pt x="29676" y="15801"/>
                  <a:pt x="28221" y="15801"/>
                </a:cubicBezTo>
                <a:cubicBezTo>
                  <a:pt x="25630" y="15801"/>
                  <a:pt x="23040" y="15841"/>
                  <a:pt x="20455" y="15872"/>
                </a:cubicBezTo>
                <a:cubicBezTo>
                  <a:pt x="19622" y="15884"/>
                  <a:pt x="18788" y="15895"/>
                  <a:pt x="17955" y="15907"/>
                </a:cubicBezTo>
                <a:cubicBezTo>
                  <a:pt x="19896" y="13990"/>
                  <a:pt x="21813" y="12050"/>
                  <a:pt x="23694" y="10085"/>
                </a:cubicBezTo>
                <a:cubicBezTo>
                  <a:pt x="25158" y="8537"/>
                  <a:pt x="26539" y="6942"/>
                  <a:pt x="27813" y="5239"/>
                </a:cubicBezTo>
                <a:close/>
                <a:moveTo>
                  <a:pt x="5989" y="5608"/>
                </a:moveTo>
                <a:cubicBezTo>
                  <a:pt x="7430" y="7013"/>
                  <a:pt x="8966" y="8323"/>
                  <a:pt x="10442" y="9692"/>
                </a:cubicBezTo>
                <a:cubicBezTo>
                  <a:pt x="11942" y="11062"/>
                  <a:pt x="13442" y="12431"/>
                  <a:pt x="14907" y="13824"/>
                </a:cubicBezTo>
                <a:cubicBezTo>
                  <a:pt x="15633" y="14526"/>
                  <a:pt x="16360" y="15217"/>
                  <a:pt x="17086" y="15919"/>
                </a:cubicBezTo>
                <a:cubicBezTo>
                  <a:pt x="14121" y="15979"/>
                  <a:pt x="11156" y="16038"/>
                  <a:pt x="8192" y="16110"/>
                </a:cubicBezTo>
                <a:cubicBezTo>
                  <a:pt x="5977" y="16157"/>
                  <a:pt x="3751" y="16205"/>
                  <a:pt x="1536" y="16265"/>
                </a:cubicBezTo>
                <a:cubicBezTo>
                  <a:pt x="1643" y="14538"/>
                  <a:pt x="2024" y="12836"/>
                  <a:pt x="2632" y="11228"/>
                </a:cubicBezTo>
                <a:cubicBezTo>
                  <a:pt x="3394" y="9157"/>
                  <a:pt x="4489" y="7216"/>
                  <a:pt x="5989" y="5608"/>
                </a:cubicBezTo>
                <a:close/>
                <a:moveTo>
                  <a:pt x="25718" y="16229"/>
                </a:moveTo>
                <a:cubicBezTo>
                  <a:pt x="27687" y="16229"/>
                  <a:pt x="29657" y="16255"/>
                  <a:pt x="31627" y="16255"/>
                </a:cubicBezTo>
                <a:cubicBezTo>
                  <a:pt x="31955" y="16255"/>
                  <a:pt x="32283" y="16254"/>
                  <a:pt x="32612" y="16253"/>
                </a:cubicBezTo>
                <a:lnTo>
                  <a:pt x="32612" y="16253"/>
                </a:lnTo>
                <a:cubicBezTo>
                  <a:pt x="32683" y="17348"/>
                  <a:pt x="32635" y="18443"/>
                  <a:pt x="32469" y="19527"/>
                </a:cubicBezTo>
                <a:cubicBezTo>
                  <a:pt x="32064" y="22075"/>
                  <a:pt x="30909" y="24611"/>
                  <a:pt x="29123" y="26492"/>
                </a:cubicBezTo>
                <a:cubicBezTo>
                  <a:pt x="28944" y="26671"/>
                  <a:pt x="28754" y="26849"/>
                  <a:pt x="28563" y="27028"/>
                </a:cubicBezTo>
                <a:cubicBezTo>
                  <a:pt x="25111" y="23373"/>
                  <a:pt x="21574" y="19789"/>
                  <a:pt x="17955" y="16288"/>
                </a:cubicBezTo>
                <a:cubicBezTo>
                  <a:pt x="20551" y="16253"/>
                  <a:pt x="23134" y="16229"/>
                  <a:pt x="25718" y="16229"/>
                </a:cubicBezTo>
                <a:close/>
                <a:moveTo>
                  <a:pt x="16979" y="16300"/>
                </a:moveTo>
                <a:lnTo>
                  <a:pt x="16979" y="16300"/>
                </a:lnTo>
                <a:cubicBezTo>
                  <a:pt x="14871" y="18408"/>
                  <a:pt x="12752" y="20503"/>
                  <a:pt x="10597" y="22575"/>
                </a:cubicBezTo>
                <a:cubicBezTo>
                  <a:pt x="9787" y="23361"/>
                  <a:pt x="8954" y="24158"/>
                  <a:pt x="8132" y="24944"/>
                </a:cubicBezTo>
                <a:cubicBezTo>
                  <a:pt x="7346" y="25694"/>
                  <a:pt x="6525" y="26409"/>
                  <a:pt x="5787" y="27194"/>
                </a:cubicBezTo>
                <a:cubicBezTo>
                  <a:pt x="5525" y="26980"/>
                  <a:pt x="5263" y="26742"/>
                  <a:pt x="5025" y="26492"/>
                </a:cubicBezTo>
                <a:cubicBezTo>
                  <a:pt x="3239" y="24611"/>
                  <a:pt x="2096" y="22075"/>
                  <a:pt x="1691" y="19527"/>
                </a:cubicBezTo>
                <a:cubicBezTo>
                  <a:pt x="1536" y="18562"/>
                  <a:pt x="1477" y="17586"/>
                  <a:pt x="1524" y="16610"/>
                </a:cubicBezTo>
                <a:cubicBezTo>
                  <a:pt x="6668" y="16491"/>
                  <a:pt x="11823" y="16372"/>
                  <a:pt x="16979" y="16300"/>
                </a:cubicBezTo>
                <a:close/>
                <a:moveTo>
                  <a:pt x="17514" y="16348"/>
                </a:moveTo>
                <a:cubicBezTo>
                  <a:pt x="19598" y="18372"/>
                  <a:pt x="21646" y="20420"/>
                  <a:pt x="23670" y="22491"/>
                </a:cubicBezTo>
                <a:cubicBezTo>
                  <a:pt x="25206" y="24075"/>
                  <a:pt x="26742" y="25682"/>
                  <a:pt x="28242" y="27290"/>
                </a:cubicBezTo>
                <a:cubicBezTo>
                  <a:pt x="27480" y="27921"/>
                  <a:pt x="26635" y="28433"/>
                  <a:pt x="25813" y="29028"/>
                </a:cubicBezTo>
                <a:cubicBezTo>
                  <a:pt x="24753" y="29814"/>
                  <a:pt x="23789" y="30885"/>
                  <a:pt x="23825" y="32290"/>
                </a:cubicBezTo>
                <a:cubicBezTo>
                  <a:pt x="23825" y="32302"/>
                  <a:pt x="23825" y="32314"/>
                  <a:pt x="23837" y="32326"/>
                </a:cubicBezTo>
                <a:cubicBezTo>
                  <a:pt x="23729" y="32671"/>
                  <a:pt x="23634" y="33017"/>
                  <a:pt x="23539" y="33350"/>
                </a:cubicBezTo>
                <a:cubicBezTo>
                  <a:pt x="23325" y="34124"/>
                  <a:pt x="23122" y="34803"/>
                  <a:pt x="22467" y="35338"/>
                </a:cubicBezTo>
                <a:cubicBezTo>
                  <a:pt x="21705" y="35946"/>
                  <a:pt x="20777" y="36327"/>
                  <a:pt x="19800" y="36541"/>
                </a:cubicBezTo>
                <a:cubicBezTo>
                  <a:pt x="18809" y="36674"/>
                  <a:pt x="17801" y="36763"/>
                  <a:pt x="16790" y="36763"/>
                </a:cubicBezTo>
                <a:cubicBezTo>
                  <a:pt x="16622" y="36763"/>
                  <a:pt x="16455" y="36760"/>
                  <a:pt x="16288" y="36755"/>
                </a:cubicBezTo>
                <a:cubicBezTo>
                  <a:pt x="16276" y="36755"/>
                  <a:pt x="16252" y="36755"/>
                  <a:pt x="16229" y="36743"/>
                </a:cubicBezTo>
                <a:cubicBezTo>
                  <a:pt x="16205" y="36743"/>
                  <a:pt x="16181" y="36731"/>
                  <a:pt x="16157" y="36731"/>
                </a:cubicBezTo>
                <a:lnTo>
                  <a:pt x="15859" y="36731"/>
                </a:lnTo>
                <a:cubicBezTo>
                  <a:pt x="15336" y="36684"/>
                  <a:pt x="14824" y="36612"/>
                  <a:pt x="14312" y="36529"/>
                </a:cubicBezTo>
                <a:cubicBezTo>
                  <a:pt x="13359" y="36327"/>
                  <a:pt x="12442" y="35946"/>
                  <a:pt x="11680" y="35338"/>
                </a:cubicBezTo>
                <a:cubicBezTo>
                  <a:pt x="11026" y="34803"/>
                  <a:pt x="10835" y="34124"/>
                  <a:pt x="10609" y="33350"/>
                </a:cubicBezTo>
                <a:cubicBezTo>
                  <a:pt x="10514" y="33017"/>
                  <a:pt x="10418" y="32671"/>
                  <a:pt x="10323" y="32326"/>
                </a:cubicBezTo>
                <a:cubicBezTo>
                  <a:pt x="10323" y="32314"/>
                  <a:pt x="10323" y="32302"/>
                  <a:pt x="10323" y="32290"/>
                </a:cubicBezTo>
                <a:cubicBezTo>
                  <a:pt x="10359" y="30897"/>
                  <a:pt x="9394" y="29814"/>
                  <a:pt x="8335" y="29028"/>
                </a:cubicBezTo>
                <a:cubicBezTo>
                  <a:pt x="7549" y="28457"/>
                  <a:pt x="6739" y="27956"/>
                  <a:pt x="5989" y="27361"/>
                </a:cubicBezTo>
                <a:cubicBezTo>
                  <a:pt x="6715" y="26754"/>
                  <a:pt x="7394" y="26087"/>
                  <a:pt x="8085" y="25444"/>
                </a:cubicBezTo>
                <a:cubicBezTo>
                  <a:pt x="8859" y="24718"/>
                  <a:pt x="9632" y="23980"/>
                  <a:pt x="10394" y="23253"/>
                </a:cubicBezTo>
                <a:cubicBezTo>
                  <a:pt x="11907" y="21825"/>
                  <a:pt x="13395" y="20384"/>
                  <a:pt x="14883" y="18932"/>
                </a:cubicBezTo>
                <a:cubicBezTo>
                  <a:pt x="15764" y="18074"/>
                  <a:pt x="16645" y="17205"/>
                  <a:pt x="17514" y="16348"/>
                </a:cubicBezTo>
                <a:close/>
                <a:moveTo>
                  <a:pt x="10871" y="35719"/>
                </a:moveTo>
                <a:cubicBezTo>
                  <a:pt x="10966" y="35815"/>
                  <a:pt x="11073" y="35910"/>
                  <a:pt x="11192" y="36005"/>
                </a:cubicBezTo>
                <a:cubicBezTo>
                  <a:pt x="12276" y="36862"/>
                  <a:pt x="13657" y="37350"/>
                  <a:pt x="15038" y="37386"/>
                </a:cubicBezTo>
                <a:cubicBezTo>
                  <a:pt x="15431" y="37458"/>
                  <a:pt x="15824" y="37505"/>
                  <a:pt x="16217" y="37541"/>
                </a:cubicBezTo>
                <a:cubicBezTo>
                  <a:pt x="16570" y="37577"/>
                  <a:pt x="16924" y="37596"/>
                  <a:pt x="17276" y="37596"/>
                </a:cubicBezTo>
                <a:cubicBezTo>
                  <a:pt x="17969" y="37596"/>
                  <a:pt x="18658" y="37524"/>
                  <a:pt x="19336" y="37374"/>
                </a:cubicBezTo>
                <a:cubicBezTo>
                  <a:pt x="20646" y="37291"/>
                  <a:pt x="21920" y="36815"/>
                  <a:pt x="22956" y="36005"/>
                </a:cubicBezTo>
                <a:cubicBezTo>
                  <a:pt x="23075" y="35910"/>
                  <a:pt x="23182" y="35815"/>
                  <a:pt x="23277" y="35719"/>
                </a:cubicBezTo>
                <a:lnTo>
                  <a:pt x="23277" y="35719"/>
                </a:lnTo>
                <a:cubicBezTo>
                  <a:pt x="23634" y="36565"/>
                  <a:pt x="23337" y="37541"/>
                  <a:pt x="22479" y="38017"/>
                </a:cubicBezTo>
                <a:cubicBezTo>
                  <a:pt x="21456" y="38593"/>
                  <a:pt x="20213" y="39053"/>
                  <a:pt x="19036" y="39053"/>
                </a:cubicBezTo>
                <a:cubicBezTo>
                  <a:pt x="19021" y="39053"/>
                  <a:pt x="19006" y="39053"/>
                  <a:pt x="18991" y="39053"/>
                </a:cubicBezTo>
                <a:cubicBezTo>
                  <a:pt x="18987" y="39053"/>
                  <a:pt x="18983" y="39053"/>
                  <a:pt x="18979" y="39053"/>
                </a:cubicBezTo>
                <a:cubicBezTo>
                  <a:pt x="18801" y="39053"/>
                  <a:pt x="18816" y="39327"/>
                  <a:pt x="18991" y="39339"/>
                </a:cubicBezTo>
                <a:cubicBezTo>
                  <a:pt x="19082" y="39344"/>
                  <a:pt x="19173" y="39347"/>
                  <a:pt x="19264" y="39347"/>
                </a:cubicBezTo>
                <a:cubicBezTo>
                  <a:pt x="19951" y="39347"/>
                  <a:pt x="20614" y="39195"/>
                  <a:pt x="21277" y="39005"/>
                </a:cubicBezTo>
                <a:cubicBezTo>
                  <a:pt x="21908" y="38827"/>
                  <a:pt x="22622" y="38660"/>
                  <a:pt x="23182" y="38291"/>
                </a:cubicBezTo>
                <a:cubicBezTo>
                  <a:pt x="23253" y="38684"/>
                  <a:pt x="23313" y="39089"/>
                  <a:pt x="23206" y="39482"/>
                </a:cubicBezTo>
                <a:cubicBezTo>
                  <a:pt x="23075" y="39910"/>
                  <a:pt x="22789" y="40279"/>
                  <a:pt x="22467" y="40577"/>
                </a:cubicBezTo>
                <a:cubicBezTo>
                  <a:pt x="22348" y="40696"/>
                  <a:pt x="22217" y="40803"/>
                  <a:pt x="22075" y="40887"/>
                </a:cubicBezTo>
                <a:cubicBezTo>
                  <a:pt x="22075" y="40899"/>
                  <a:pt x="22063" y="40899"/>
                  <a:pt x="22051" y="40899"/>
                </a:cubicBezTo>
                <a:cubicBezTo>
                  <a:pt x="20368" y="41428"/>
                  <a:pt x="18743" y="41923"/>
                  <a:pt x="16959" y="41923"/>
                </a:cubicBezTo>
                <a:cubicBezTo>
                  <a:pt x="16938" y="41923"/>
                  <a:pt x="16916" y="41923"/>
                  <a:pt x="16895" y="41922"/>
                </a:cubicBezTo>
                <a:cubicBezTo>
                  <a:pt x="15586" y="41922"/>
                  <a:pt x="14276" y="41756"/>
                  <a:pt x="13026" y="41363"/>
                </a:cubicBezTo>
                <a:cubicBezTo>
                  <a:pt x="12526" y="41184"/>
                  <a:pt x="12061" y="40934"/>
                  <a:pt x="11680" y="40577"/>
                </a:cubicBezTo>
                <a:cubicBezTo>
                  <a:pt x="11359" y="40279"/>
                  <a:pt x="11073" y="39910"/>
                  <a:pt x="10942" y="39482"/>
                </a:cubicBezTo>
                <a:cubicBezTo>
                  <a:pt x="10835" y="39089"/>
                  <a:pt x="10895" y="38684"/>
                  <a:pt x="10966" y="38291"/>
                </a:cubicBezTo>
                <a:cubicBezTo>
                  <a:pt x="11514" y="38660"/>
                  <a:pt x="12240" y="38827"/>
                  <a:pt x="12871" y="39005"/>
                </a:cubicBezTo>
                <a:cubicBezTo>
                  <a:pt x="13517" y="39190"/>
                  <a:pt x="14162" y="39339"/>
                  <a:pt x="14831" y="39339"/>
                </a:cubicBezTo>
                <a:cubicBezTo>
                  <a:pt x="14939" y="39339"/>
                  <a:pt x="15048" y="39335"/>
                  <a:pt x="15157" y="39327"/>
                </a:cubicBezTo>
                <a:cubicBezTo>
                  <a:pt x="15332" y="39315"/>
                  <a:pt x="15347" y="39053"/>
                  <a:pt x="15169" y="39053"/>
                </a:cubicBezTo>
                <a:cubicBezTo>
                  <a:pt x="15165" y="39053"/>
                  <a:pt x="15161" y="39053"/>
                  <a:pt x="15157" y="39053"/>
                </a:cubicBezTo>
                <a:cubicBezTo>
                  <a:pt x="15142" y="39053"/>
                  <a:pt x="15127" y="39053"/>
                  <a:pt x="15112" y="39053"/>
                </a:cubicBezTo>
                <a:cubicBezTo>
                  <a:pt x="13934" y="39053"/>
                  <a:pt x="12680" y="38593"/>
                  <a:pt x="11668" y="38017"/>
                </a:cubicBezTo>
                <a:cubicBezTo>
                  <a:pt x="10811" y="37541"/>
                  <a:pt x="10514" y="36553"/>
                  <a:pt x="10871" y="35719"/>
                </a:cubicBezTo>
                <a:close/>
                <a:moveTo>
                  <a:pt x="12502" y="41791"/>
                </a:moveTo>
                <a:lnTo>
                  <a:pt x="12502" y="41791"/>
                </a:lnTo>
                <a:cubicBezTo>
                  <a:pt x="12740" y="41851"/>
                  <a:pt x="12990" y="41899"/>
                  <a:pt x="13228" y="41934"/>
                </a:cubicBezTo>
                <a:cubicBezTo>
                  <a:pt x="14395" y="42351"/>
                  <a:pt x="15598" y="42589"/>
                  <a:pt x="16836" y="42613"/>
                </a:cubicBezTo>
                <a:cubicBezTo>
                  <a:pt x="16947" y="42616"/>
                  <a:pt x="17060" y="42617"/>
                  <a:pt x="17173" y="42617"/>
                </a:cubicBezTo>
                <a:cubicBezTo>
                  <a:pt x="18529" y="42617"/>
                  <a:pt x="19966" y="42414"/>
                  <a:pt x="21241" y="41887"/>
                </a:cubicBezTo>
                <a:cubicBezTo>
                  <a:pt x="21301" y="41875"/>
                  <a:pt x="21372" y="41863"/>
                  <a:pt x="21443" y="41839"/>
                </a:cubicBezTo>
                <a:lnTo>
                  <a:pt x="21443" y="41839"/>
                </a:lnTo>
                <a:cubicBezTo>
                  <a:pt x="21122" y="42387"/>
                  <a:pt x="20753" y="42899"/>
                  <a:pt x="20253" y="43280"/>
                </a:cubicBezTo>
                <a:cubicBezTo>
                  <a:pt x="19510" y="43840"/>
                  <a:pt x="18503" y="43913"/>
                  <a:pt x="17587" y="43913"/>
                </a:cubicBezTo>
                <a:cubicBezTo>
                  <a:pt x="17490" y="43913"/>
                  <a:pt x="17394" y="43912"/>
                  <a:pt x="17300" y="43911"/>
                </a:cubicBezTo>
                <a:cubicBezTo>
                  <a:pt x="16348" y="43911"/>
                  <a:pt x="15157" y="43899"/>
                  <a:pt x="14300" y="43411"/>
                </a:cubicBezTo>
                <a:cubicBezTo>
                  <a:pt x="13847" y="43137"/>
                  <a:pt x="13490" y="42732"/>
                  <a:pt x="13109" y="42375"/>
                </a:cubicBezTo>
                <a:cubicBezTo>
                  <a:pt x="12919" y="42172"/>
                  <a:pt x="12716" y="41982"/>
                  <a:pt x="12502" y="41791"/>
                </a:cubicBezTo>
                <a:close/>
                <a:moveTo>
                  <a:pt x="16883" y="1"/>
                </a:moveTo>
                <a:cubicBezTo>
                  <a:pt x="15371" y="60"/>
                  <a:pt x="13859" y="417"/>
                  <a:pt x="12419" y="846"/>
                </a:cubicBezTo>
                <a:cubicBezTo>
                  <a:pt x="10942" y="1287"/>
                  <a:pt x="9466" y="1834"/>
                  <a:pt x="8192" y="2715"/>
                </a:cubicBezTo>
                <a:cubicBezTo>
                  <a:pt x="6954" y="3561"/>
                  <a:pt x="6013" y="4751"/>
                  <a:pt x="5108" y="5930"/>
                </a:cubicBezTo>
                <a:cubicBezTo>
                  <a:pt x="4215" y="7073"/>
                  <a:pt x="3429" y="8311"/>
                  <a:pt x="2739" y="9597"/>
                </a:cubicBezTo>
                <a:cubicBezTo>
                  <a:pt x="60" y="14562"/>
                  <a:pt x="0" y="20872"/>
                  <a:pt x="3322" y="25563"/>
                </a:cubicBezTo>
                <a:cubicBezTo>
                  <a:pt x="4191" y="26802"/>
                  <a:pt x="5263" y="27873"/>
                  <a:pt x="6489" y="28754"/>
                </a:cubicBezTo>
                <a:cubicBezTo>
                  <a:pt x="7620" y="29564"/>
                  <a:pt x="8918" y="30385"/>
                  <a:pt x="9561" y="31635"/>
                </a:cubicBezTo>
                <a:cubicBezTo>
                  <a:pt x="9668" y="32350"/>
                  <a:pt x="9811" y="33064"/>
                  <a:pt x="9954" y="33767"/>
                </a:cubicBezTo>
                <a:cubicBezTo>
                  <a:pt x="10073" y="34338"/>
                  <a:pt x="10240" y="34850"/>
                  <a:pt x="10537" y="35291"/>
                </a:cubicBezTo>
                <a:cubicBezTo>
                  <a:pt x="9871" y="36088"/>
                  <a:pt x="9906" y="37291"/>
                  <a:pt x="10656" y="38029"/>
                </a:cubicBezTo>
                <a:cubicBezTo>
                  <a:pt x="10383" y="38493"/>
                  <a:pt x="10168" y="38934"/>
                  <a:pt x="10240" y="39517"/>
                </a:cubicBezTo>
                <a:cubicBezTo>
                  <a:pt x="10311" y="40065"/>
                  <a:pt x="10573" y="40553"/>
                  <a:pt x="10966" y="40958"/>
                </a:cubicBezTo>
                <a:cubicBezTo>
                  <a:pt x="11228" y="41220"/>
                  <a:pt x="11537" y="41422"/>
                  <a:pt x="11859" y="41565"/>
                </a:cubicBezTo>
                <a:cubicBezTo>
                  <a:pt x="12180" y="41994"/>
                  <a:pt x="12514" y="42423"/>
                  <a:pt x="12871" y="42827"/>
                </a:cubicBezTo>
                <a:cubicBezTo>
                  <a:pt x="13216" y="43256"/>
                  <a:pt x="13562" y="43696"/>
                  <a:pt x="14038" y="43982"/>
                </a:cubicBezTo>
                <a:cubicBezTo>
                  <a:pt x="15002" y="44542"/>
                  <a:pt x="16300" y="44530"/>
                  <a:pt x="17383" y="44542"/>
                </a:cubicBezTo>
                <a:cubicBezTo>
                  <a:pt x="18479" y="44542"/>
                  <a:pt x="19658" y="44530"/>
                  <a:pt x="20574" y="43839"/>
                </a:cubicBezTo>
                <a:cubicBezTo>
                  <a:pt x="21336" y="43256"/>
                  <a:pt x="21836" y="42411"/>
                  <a:pt x="22253" y="41577"/>
                </a:cubicBezTo>
                <a:cubicBezTo>
                  <a:pt x="22598" y="41434"/>
                  <a:pt x="22908" y="41232"/>
                  <a:pt x="23182" y="40958"/>
                </a:cubicBezTo>
                <a:cubicBezTo>
                  <a:pt x="23563" y="40553"/>
                  <a:pt x="23837" y="40065"/>
                  <a:pt x="23908" y="39517"/>
                </a:cubicBezTo>
                <a:cubicBezTo>
                  <a:pt x="23980" y="38934"/>
                  <a:pt x="23777" y="38493"/>
                  <a:pt x="23503" y="38029"/>
                </a:cubicBezTo>
                <a:cubicBezTo>
                  <a:pt x="24241" y="37291"/>
                  <a:pt x="24277" y="36088"/>
                  <a:pt x="23622" y="35291"/>
                </a:cubicBezTo>
                <a:cubicBezTo>
                  <a:pt x="23908" y="34850"/>
                  <a:pt x="24075" y="34338"/>
                  <a:pt x="24194" y="33767"/>
                </a:cubicBezTo>
                <a:cubicBezTo>
                  <a:pt x="24337" y="33064"/>
                  <a:pt x="24480" y="32350"/>
                  <a:pt x="24587" y="31635"/>
                </a:cubicBezTo>
                <a:cubicBezTo>
                  <a:pt x="25230" y="30385"/>
                  <a:pt x="26527" y="29564"/>
                  <a:pt x="27659" y="28754"/>
                </a:cubicBezTo>
                <a:cubicBezTo>
                  <a:pt x="28885" y="27873"/>
                  <a:pt x="29956" y="26813"/>
                  <a:pt x="30826" y="25563"/>
                </a:cubicBezTo>
                <a:cubicBezTo>
                  <a:pt x="34147" y="20872"/>
                  <a:pt x="34088" y="14562"/>
                  <a:pt x="31409" y="9597"/>
                </a:cubicBezTo>
                <a:cubicBezTo>
                  <a:pt x="30718" y="8311"/>
                  <a:pt x="29933" y="7073"/>
                  <a:pt x="29040" y="5930"/>
                </a:cubicBezTo>
                <a:cubicBezTo>
                  <a:pt x="28135" y="4751"/>
                  <a:pt x="27194" y="3561"/>
                  <a:pt x="25956" y="2715"/>
                </a:cubicBezTo>
                <a:cubicBezTo>
                  <a:pt x="24682" y="1834"/>
                  <a:pt x="23206" y="1287"/>
                  <a:pt x="21729" y="846"/>
                </a:cubicBezTo>
                <a:cubicBezTo>
                  <a:pt x="20289" y="417"/>
                  <a:pt x="18776" y="60"/>
                  <a:pt x="1727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45"/>
          <p:cNvSpPr/>
          <p:nvPr/>
        </p:nvSpPr>
        <p:spPr>
          <a:xfrm>
            <a:off x="3896295" y="1526727"/>
            <a:ext cx="690321" cy="922344"/>
          </a:xfrm>
          <a:custGeom>
            <a:avLst/>
            <a:gdLst/>
            <a:ahLst/>
            <a:cxnLst/>
            <a:rect l="l" t="t" r="r" b="b"/>
            <a:pathLst>
              <a:path w="11050" h="14764" extrusionOk="0">
                <a:moveTo>
                  <a:pt x="10359" y="0"/>
                </a:moveTo>
                <a:cubicBezTo>
                  <a:pt x="10252" y="12"/>
                  <a:pt x="10145" y="24"/>
                  <a:pt x="10038" y="24"/>
                </a:cubicBezTo>
                <a:cubicBezTo>
                  <a:pt x="9240" y="107"/>
                  <a:pt x="8430" y="215"/>
                  <a:pt x="7633" y="357"/>
                </a:cubicBezTo>
                <a:cubicBezTo>
                  <a:pt x="7037" y="524"/>
                  <a:pt x="6454" y="715"/>
                  <a:pt x="5882" y="929"/>
                </a:cubicBezTo>
                <a:cubicBezTo>
                  <a:pt x="4287" y="1512"/>
                  <a:pt x="2775" y="2286"/>
                  <a:pt x="1429" y="3322"/>
                </a:cubicBezTo>
                <a:cubicBezTo>
                  <a:pt x="917" y="3715"/>
                  <a:pt x="441" y="4144"/>
                  <a:pt x="1" y="4596"/>
                </a:cubicBezTo>
                <a:cubicBezTo>
                  <a:pt x="1763" y="6013"/>
                  <a:pt x="3430" y="7585"/>
                  <a:pt x="5085" y="9132"/>
                </a:cubicBezTo>
                <a:cubicBezTo>
                  <a:pt x="7097" y="10990"/>
                  <a:pt x="9073" y="12871"/>
                  <a:pt x="11050" y="14764"/>
                </a:cubicBezTo>
                <a:cubicBezTo>
                  <a:pt x="10800" y="12323"/>
                  <a:pt x="10776" y="9871"/>
                  <a:pt x="10728" y="7430"/>
                </a:cubicBezTo>
                <a:cubicBezTo>
                  <a:pt x="10681" y="4941"/>
                  <a:pt x="10562" y="2477"/>
                  <a:pt x="10359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45"/>
          <p:cNvSpPr/>
          <p:nvPr/>
        </p:nvSpPr>
        <p:spPr>
          <a:xfrm>
            <a:off x="3606233" y="1826471"/>
            <a:ext cx="971447" cy="665769"/>
          </a:xfrm>
          <a:custGeom>
            <a:avLst/>
            <a:gdLst/>
            <a:ahLst/>
            <a:cxnLst/>
            <a:rect l="l" t="t" r="r" b="b"/>
            <a:pathLst>
              <a:path w="15550" h="10657" extrusionOk="0">
                <a:moveTo>
                  <a:pt x="4453" y="0"/>
                </a:moveTo>
                <a:cubicBezTo>
                  <a:pt x="2953" y="1608"/>
                  <a:pt x="1858" y="3549"/>
                  <a:pt x="1096" y="5620"/>
                </a:cubicBezTo>
                <a:cubicBezTo>
                  <a:pt x="488" y="7228"/>
                  <a:pt x="107" y="8942"/>
                  <a:pt x="0" y="10657"/>
                </a:cubicBezTo>
                <a:cubicBezTo>
                  <a:pt x="2215" y="10609"/>
                  <a:pt x="4441" y="10549"/>
                  <a:pt x="6656" y="10502"/>
                </a:cubicBezTo>
                <a:cubicBezTo>
                  <a:pt x="9620" y="10430"/>
                  <a:pt x="12585" y="10371"/>
                  <a:pt x="15550" y="10323"/>
                </a:cubicBezTo>
                <a:cubicBezTo>
                  <a:pt x="14824" y="9609"/>
                  <a:pt x="14097" y="8918"/>
                  <a:pt x="13371" y="8216"/>
                </a:cubicBezTo>
                <a:cubicBezTo>
                  <a:pt x="11906" y="6823"/>
                  <a:pt x="10406" y="5442"/>
                  <a:pt x="8906" y="4084"/>
                </a:cubicBezTo>
                <a:cubicBezTo>
                  <a:pt x="7430" y="2715"/>
                  <a:pt x="5894" y="1405"/>
                  <a:pt x="4453" y="0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45"/>
          <p:cNvSpPr/>
          <p:nvPr/>
        </p:nvSpPr>
        <p:spPr>
          <a:xfrm>
            <a:off x="3602485" y="2494429"/>
            <a:ext cx="968511" cy="680638"/>
          </a:xfrm>
          <a:custGeom>
            <a:avLst/>
            <a:gdLst/>
            <a:ahLst/>
            <a:cxnLst/>
            <a:rect l="l" t="t" r="r" b="b"/>
            <a:pathLst>
              <a:path w="15503" h="10895" extrusionOk="0">
                <a:moveTo>
                  <a:pt x="15503" y="0"/>
                </a:moveTo>
                <a:lnTo>
                  <a:pt x="15503" y="0"/>
                </a:lnTo>
                <a:cubicBezTo>
                  <a:pt x="10347" y="72"/>
                  <a:pt x="5192" y="191"/>
                  <a:pt x="48" y="310"/>
                </a:cubicBezTo>
                <a:cubicBezTo>
                  <a:pt x="1" y="1286"/>
                  <a:pt x="60" y="2262"/>
                  <a:pt x="215" y="3227"/>
                </a:cubicBezTo>
                <a:cubicBezTo>
                  <a:pt x="620" y="5775"/>
                  <a:pt x="1763" y="8311"/>
                  <a:pt x="3549" y="10192"/>
                </a:cubicBezTo>
                <a:cubicBezTo>
                  <a:pt x="3787" y="10442"/>
                  <a:pt x="4049" y="10680"/>
                  <a:pt x="4311" y="10894"/>
                </a:cubicBezTo>
                <a:cubicBezTo>
                  <a:pt x="5049" y="10109"/>
                  <a:pt x="5870" y="9394"/>
                  <a:pt x="6656" y="8644"/>
                </a:cubicBezTo>
                <a:cubicBezTo>
                  <a:pt x="7478" y="7858"/>
                  <a:pt x="8311" y="7061"/>
                  <a:pt x="9121" y="6275"/>
                </a:cubicBezTo>
                <a:cubicBezTo>
                  <a:pt x="11276" y="4203"/>
                  <a:pt x="13395" y="2108"/>
                  <a:pt x="1550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2" name="Google Shape;2122;p45"/>
          <p:cNvGrpSpPr/>
          <p:nvPr/>
        </p:nvGrpSpPr>
        <p:grpSpPr>
          <a:xfrm>
            <a:off x="7952100" y="2505400"/>
            <a:ext cx="734700" cy="704100"/>
            <a:chOff x="7952100" y="2505400"/>
            <a:chExt cx="734700" cy="704100"/>
          </a:xfrm>
        </p:grpSpPr>
        <p:sp>
          <p:nvSpPr>
            <p:cNvPr id="2123" name="Google Shape;2123;p45"/>
            <p:cNvSpPr/>
            <p:nvPr/>
          </p:nvSpPr>
          <p:spPr>
            <a:xfrm>
              <a:off x="7952100" y="2505400"/>
              <a:ext cx="734700" cy="7041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5"/>
            <p:cNvGrpSpPr/>
            <p:nvPr/>
          </p:nvGrpSpPr>
          <p:grpSpPr>
            <a:xfrm>
              <a:off x="8121183" y="2649785"/>
              <a:ext cx="396548" cy="415348"/>
              <a:chOff x="8121183" y="2649785"/>
              <a:chExt cx="396548" cy="415348"/>
            </a:xfrm>
          </p:grpSpPr>
          <p:sp>
            <p:nvSpPr>
              <p:cNvPr id="2125" name="Google Shape;2125;p45"/>
              <p:cNvSpPr/>
              <p:nvPr/>
            </p:nvSpPr>
            <p:spPr>
              <a:xfrm>
                <a:off x="8121183" y="2649785"/>
                <a:ext cx="396548" cy="415348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5987" extrusionOk="0">
                    <a:moveTo>
                      <a:pt x="4977" y="1803"/>
                    </a:moveTo>
                    <a:lnTo>
                      <a:pt x="5037" y="1875"/>
                    </a:lnTo>
                    <a:cubicBezTo>
                      <a:pt x="5120" y="1958"/>
                      <a:pt x="5156" y="1958"/>
                      <a:pt x="5060" y="2077"/>
                    </a:cubicBezTo>
                    <a:cubicBezTo>
                      <a:pt x="5013" y="2137"/>
                      <a:pt x="4965" y="2196"/>
                      <a:pt x="4906" y="2256"/>
                    </a:cubicBezTo>
                    <a:cubicBezTo>
                      <a:pt x="4929" y="2101"/>
                      <a:pt x="4953" y="1958"/>
                      <a:pt x="4977" y="1803"/>
                    </a:cubicBezTo>
                    <a:close/>
                    <a:moveTo>
                      <a:pt x="1000" y="1863"/>
                    </a:moveTo>
                    <a:cubicBezTo>
                      <a:pt x="1012" y="2137"/>
                      <a:pt x="1024" y="2399"/>
                      <a:pt x="1036" y="2661"/>
                    </a:cubicBezTo>
                    <a:cubicBezTo>
                      <a:pt x="881" y="2565"/>
                      <a:pt x="726" y="2458"/>
                      <a:pt x="572" y="2363"/>
                    </a:cubicBezTo>
                    <a:cubicBezTo>
                      <a:pt x="703" y="2184"/>
                      <a:pt x="857" y="2018"/>
                      <a:pt x="1000" y="1863"/>
                    </a:cubicBezTo>
                    <a:close/>
                    <a:moveTo>
                      <a:pt x="4333" y="320"/>
                    </a:moveTo>
                    <a:cubicBezTo>
                      <a:pt x="4415" y="320"/>
                      <a:pt x="4490" y="328"/>
                      <a:pt x="4548" y="351"/>
                    </a:cubicBezTo>
                    <a:cubicBezTo>
                      <a:pt x="4810" y="446"/>
                      <a:pt x="4751" y="720"/>
                      <a:pt x="4727" y="946"/>
                    </a:cubicBezTo>
                    <a:cubicBezTo>
                      <a:pt x="4679" y="1375"/>
                      <a:pt x="4644" y="1863"/>
                      <a:pt x="4536" y="2280"/>
                    </a:cubicBezTo>
                    <a:cubicBezTo>
                      <a:pt x="4441" y="2685"/>
                      <a:pt x="4001" y="2946"/>
                      <a:pt x="3691" y="3208"/>
                    </a:cubicBezTo>
                    <a:cubicBezTo>
                      <a:pt x="3536" y="3339"/>
                      <a:pt x="3370" y="3470"/>
                      <a:pt x="3215" y="3601"/>
                    </a:cubicBezTo>
                    <a:cubicBezTo>
                      <a:pt x="3123" y="3670"/>
                      <a:pt x="2988" y="3804"/>
                      <a:pt x="2861" y="3804"/>
                    </a:cubicBezTo>
                    <a:cubicBezTo>
                      <a:pt x="2856" y="3804"/>
                      <a:pt x="2851" y="3804"/>
                      <a:pt x="2846" y="3804"/>
                    </a:cubicBezTo>
                    <a:cubicBezTo>
                      <a:pt x="2762" y="3804"/>
                      <a:pt x="2643" y="3685"/>
                      <a:pt x="2584" y="3649"/>
                    </a:cubicBezTo>
                    <a:cubicBezTo>
                      <a:pt x="2155" y="3387"/>
                      <a:pt x="1739" y="3113"/>
                      <a:pt x="1322" y="2839"/>
                    </a:cubicBezTo>
                    <a:cubicBezTo>
                      <a:pt x="1334" y="2446"/>
                      <a:pt x="1334" y="2042"/>
                      <a:pt x="1334" y="1637"/>
                    </a:cubicBezTo>
                    <a:cubicBezTo>
                      <a:pt x="1334" y="1268"/>
                      <a:pt x="1274" y="815"/>
                      <a:pt x="1334" y="434"/>
                    </a:cubicBezTo>
                    <a:cubicBezTo>
                      <a:pt x="1539" y="383"/>
                      <a:pt x="1773" y="373"/>
                      <a:pt x="2004" y="373"/>
                    </a:cubicBezTo>
                    <a:cubicBezTo>
                      <a:pt x="2146" y="373"/>
                      <a:pt x="2288" y="377"/>
                      <a:pt x="2422" y="377"/>
                    </a:cubicBezTo>
                    <a:cubicBezTo>
                      <a:pt x="2473" y="377"/>
                      <a:pt x="2523" y="376"/>
                      <a:pt x="2572" y="375"/>
                    </a:cubicBezTo>
                    <a:cubicBezTo>
                      <a:pt x="2989" y="375"/>
                      <a:pt x="3405" y="363"/>
                      <a:pt x="3834" y="363"/>
                    </a:cubicBezTo>
                    <a:cubicBezTo>
                      <a:pt x="3963" y="355"/>
                      <a:pt x="4162" y="320"/>
                      <a:pt x="4333" y="320"/>
                    </a:cubicBezTo>
                    <a:close/>
                    <a:moveTo>
                      <a:pt x="5191" y="2446"/>
                    </a:moveTo>
                    <a:cubicBezTo>
                      <a:pt x="5191" y="3232"/>
                      <a:pt x="5251" y="4018"/>
                      <a:pt x="5179" y="4816"/>
                    </a:cubicBezTo>
                    <a:cubicBezTo>
                      <a:pt x="5168" y="4947"/>
                      <a:pt x="5179" y="5113"/>
                      <a:pt x="5132" y="5268"/>
                    </a:cubicBezTo>
                    <a:cubicBezTo>
                      <a:pt x="4513" y="4828"/>
                      <a:pt x="3894" y="4399"/>
                      <a:pt x="3263" y="3958"/>
                    </a:cubicBezTo>
                    <a:cubicBezTo>
                      <a:pt x="3310" y="3923"/>
                      <a:pt x="3346" y="3887"/>
                      <a:pt x="3382" y="3863"/>
                    </a:cubicBezTo>
                    <a:cubicBezTo>
                      <a:pt x="3608" y="3673"/>
                      <a:pt x="3858" y="3482"/>
                      <a:pt x="4096" y="3292"/>
                    </a:cubicBezTo>
                    <a:cubicBezTo>
                      <a:pt x="4477" y="2994"/>
                      <a:pt x="4858" y="2780"/>
                      <a:pt x="5191" y="2446"/>
                    </a:cubicBezTo>
                    <a:close/>
                    <a:moveTo>
                      <a:pt x="322" y="2613"/>
                    </a:moveTo>
                    <a:lnTo>
                      <a:pt x="322" y="2613"/>
                    </a:lnTo>
                    <a:cubicBezTo>
                      <a:pt x="798" y="2935"/>
                      <a:pt x="1262" y="3256"/>
                      <a:pt x="1750" y="3566"/>
                    </a:cubicBezTo>
                    <a:cubicBezTo>
                      <a:pt x="1965" y="3697"/>
                      <a:pt x="2179" y="3828"/>
                      <a:pt x="2405" y="3958"/>
                    </a:cubicBezTo>
                    <a:cubicBezTo>
                      <a:pt x="1786" y="4470"/>
                      <a:pt x="1155" y="4982"/>
                      <a:pt x="536" y="5482"/>
                    </a:cubicBezTo>
                    <a:cubicBezTo>
                      <a:pt x="500" y="5411"/>
                      <a:pt x="500" y="5280"/>
                      <a:pt x="488" y="5209"/>
                    </a:cubicBezTo>
                    <a:cubicBezTo>
                      <a:pt x="357" y="4363"/>
                      <a:pt x="345" y="3470"/>
                      <a:pt x="322" y="2613"/>
                    </a:cubicBezTo>
                    <a:close/>
                    <a:moveTo>
                      <a:pt x="2596" y="4078"/>
                    </a:moveTo>
                    <a:cubicBezTo>
                      <a:pt x="2681" y="4131"/>
                      <a:pt x="2776" y="4175"/>
                      <a:pt x="2880" y="4175"/>
                    </a:cubicBezTo>
                    <a:cubicBezTo>
                      <a:pt x="2892" y="4175"/>
                      <a:pt x="2905" y="4174"/>
                      <a:pt x="2917" y="4173"/>
                    </a:cubicBezTo>
                    <a:cubicBezTo>
                      <a:pt x="2977" y="4161"/>
                      <a:pt x="3048" y="4137"/>
                      <a:pt x="3108" y="4089"/>
                    </a:cubicBezTo>
                    <a:cubicBezTo>
                      <a:pt x="3691" y="4590"/>
                      <a:pt x="4310" y="5042"/>
                      <a:pt x="4929" y="5506"/>
                    </a:cubicBezTo>
                    <a:cubicBezTo>
                      <a:pt x="4763" y="5566"/>
                      <a:pt x="4501" y="5542"/>
                      <a:pt x="4334" y="5554"/>
                    </a:cubicBezTo>
                    <a:cubicBezTo>
                      <a:pt x="3882" y="5590"/>
                      <a:pt x="3417" y="5613"/>
                      <a:pt x="2965" y="5637"/>
                    </a:cubicBezTo>
                    <a:cubicBezTo>
                      <a:pt x="2782" y="5642"/>
                      <a:pt x="2602" y="5645"/>
                      <a:pt x="2422" y="5645"/>
                    </a:cubicBezTo>
                    <a:cubicBezTo>
                      <a:pt x="2167" y="5645"/>
                      <a:pt x="1913" y="5639"/>
                      <a:pt x="1655" y="5625"/>
                    </a:cubicBezTo>
                    <a:cubicBezTo>
                      <a:pt x="1429" y="5613"/>
                      <a:pt x="1203" y="5602"/>
                      <a:pt x="977" y="5578"/>
                    </a:cubicBezTo>
                    <a:cubicBezTo>
                      <a:pt x="941" y="5578"/>
                      <a:pt x="893" y="5578"/>
                      <a:pt x="834" y="5566"/>
                    </a:cubicBezTo>
                    <a:cubicBezTo>
                      <a:pt x="1417" y="5078"/>
                      <a:pt x="2012" y="4578"/>
                      <a:pt x="2596" y="4078"/>
                    </a:cubicBezTo>
                    <a:close/>
                    <a:moveTo>
                      <a:pt x="4325" y="0"/>
                    </a:moveTo>
                    <a:cubicBezTo>
                      <a:pt x="3822" y="0"/>
                      <a:pt x="3306" y="43"/>
                      <a:pt x="2798" y="53"/>
                    </a:cubicBezTo>
                    <a:cubicBezTo>
                      <a:pt x="2489" y="65"/>
                      <a:pt x="2167" y="77"/>
                      <a:pt x="1858" y="77"/>
                    </a:cubicBezTo>
                    <a:cubicBezTo>
                      <a:pt x="1699" y="77"/>
                      <a:pt x="1514" y="45"/>
                      <a:pt x="1341" y="45"/>
                    </a:cubicBezTo>
                    <a:cubicBezTo>
                      <a:pt x="1254" y="45"/>
                      <a:pt x="1171" y="53"/>
                      <a:pt x="1096" y="77"/>
                    </a:cubicBezTo>
                    <a:cubicBezTo>
                      <a:pt x="1036" y="101"/>
                      <a:pt x="977" y="149"/>
                      <a:pt x="965" y="220"/>
                    </a:cubicBezTo>
                    <a:cubicBezTo>
                      <a:pt x="881" y="613"/>
                      <a:pt x="977" y="1077"/>
                      <a:pt x="988" y="1470"/>
                    </a:cubicBezTo>
                    <a:cubicBezTo>
                      <a:pt x="965" y="1482"/>
                      <a:pt x="941" y="1494"/>
                      <a:pt x="917" y="1518"/>
                    </a:cubicBezTo>
                    <a:cubicBezTo>
                      <a:pt x="631" y="1768"/>
                      <a:pt x="167" y="2077"/>
                      <a:pt x="60" y="2470"/>
                    </a:cubicBezTo>
                    <a:cubicBezTo>
                      <a:pt x="0" y="2732"/>
                      <a:pt x="60" y="3077"/>
                      <a:pt x="72" y="3351"/>
                    </a:cubicBezTo>
                    <a:cubicBezTo>
                      <a:pt x="72" y="3625"/>
                      <a:pt x="84" y="3911"/>
                      <a:pt x="84" y="4185"/>
                    </a:cubicBezTo>
                    <a:cubicBezTo>
                      <a:pt x="95" y="4470"/>
                      <a:pt x="119" y="4768"/>
                      <a:pt x="131" y="5054"/>
                    </a:cubicBezTo>
                    <a:cubicBezTo>
                      <a:pt x="143" y="5256"/>
                      <a:pt x="95" y="5566"/>
                      <a:pt x="215" y="5744"/>
                    </a:cubicBezTo>
                    <a:cubicBezTo>
                      <a:pt x="338" y="5926"/>
                      <a:pt x="674" y="5947"/>
                      <a:pt x="955" y="5947"/>
                    </a:cubicBezTo>
                    <a:cubicBezTo>
                      <a:pt x="1042" y="5947"/>
                      <a:pt x="1124" y="5945"/>
                      <a:pt x="1192" y="5945"/>
                    </a:cubicBezTo>
                    <a:cubicBezTo>
                      <a:pt x="1222" y="5945"/>
                      <a:pt x="1250" y="5946"/>
                      <a:pt x="1274" y="5947"/>
                    </a:cubicBezTo>
                    <a:cubicBezTo>
                      <a:pt x="1616" y="5975"/>
                      <a:pt x="1962" y="5986"/>
                      <a:pt x="2307" y="5986"/>
                    </a:cubicBezTo>
                    <a:cubicBezTo>
                      <a:pt x="2551" y="5986"/>
                      <a:pt x="2795" y="5981"/>
                      <a:pt x="3036" y="5971"/>
                    </a:cubicBezTo>
                    <a:cubicBezTo>
                      <a:pt x="3596" y="5947"/>
                      <a:pt x="4155" y="5911"/>
                      <a:pt x="4727" y="5875"/>
                    </a:cubicBezTo>
                    <a:cubicBezTo>
                      <a:pt x="5168" y="5840"/>
                      <a:pt x="5429" y="5887"/>
                      <a:pt x="5501" y="5399"/>
                    </a:cubicBezTo>
                    <a:cubicBezTo>
                      <a:pt x="5668" y="4351"/>
                      <a:pt x="5715" y="3125"/>
                      <a:pt x="5513" y="2089"/>
                    </a:cubicBezTo>
                    <a:cubicBezTo>
                      <a:pt x="5501" y="2054"/>
                      <a:pt x="5489" y="2030"/>
                      <a:pt x="5477" y="2006"/>
                    </a:cubicBezTo>
                    <a:cubicBezTo>
                      <a:pt x="5477" y="1768"/>
                      <a:pt x="5215" y="1613"/>
                      <a:pt x="5025" y="1494"/>
                    </a:cubicBezTo>
                    <a:cubicBezTo>
                      <a:pt x="5060" y="1220"/>
                      <a:pt x="5084" y="934"/>
                      <a:pt x="5084" y="660"/>
                    </a:cubicBezTo>
                    <a:cubicBezTo>
                      <a:pt x="5084" y="268"/>
                      <a:pt x="5048" y="6"/>
                      <a:pt x="4620" y="6"/>
                    </a:cubicBezTo>
                    <a:cubicBezTo>
                      <a:pt x="4522" y="2"/>
                      <a:pt x="4424" y="0"/>
                      <a:pt x="43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5"/>
              <p:cNvSpPr/>
              <p:nvPr/>
            </p:nvSpPr>
            <p:spPr>
              <a:xfrm>
                <a:off x="8250845" y="2789506"/>
                <a:ext cx="143814" cy="14222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05" extrusionOk="0">
                    <a:moveTo>
                      <a:pt x="1389" y="1"/>
                    </a:moveTo>
                    <a:cubicBezTo>
                      <a:pt x="958" y="1"/>
                      <a:pt x="527" y="23"/>
                      <a:pt x="96" y="40"/>
                    </a:cubicBezTo>
                    <a:cubicBezTo>
                      <a:pt x="0" y="40"/>
                      <a:pt x="0" y="182"/>
                      <a:pt x="96" y="194"/>
                    </a:cubicBezTo>
                    <a:cubicBezTo>
                      <a:pt x="508" y="194"/>
                      <a:pt x="921" y="205"/>
                      <a:pt x="1334" y="205"/>
                    </a:cubicBezTo>
                    <a:cubicBezTo>
                      <a:pt x="1540" y="205"/>
                      <a:pt x="1747" y="202"/>
                      <a:pt x="1953" y="194"/>
                    </a:cubicBezTo>
                    <a:cubicBezTo>
                      <a:pt x="2072" y="194"/>
                      <a:pt x="2072" y="28"/>
                      <a:pt x="1953" y="16"/>
                    </a:cubicBezTo>
                    <a:cubicBezTo>
                      <a:pt x="1765" y="5"/>
                      <a:pt x="1577" y="1"/>
                      <a:pt x="13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5"/>
              <p:cNvSpPr/>
              <p:nvPr/>
            </p:nvSpPr>
            <p:spPr>
              <a:xfrm>
                <a:off x="8250012" y="2752390"/>
                <a:ext cx="152070" cy="19217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277" extrusionOk="0">
                    <a:moveTo>
                      <a:pt x="1807" y="1"/>
                    </a:moveTo>
                    <a:cubicBezTo>
                      <a:pt x="1248" y="1"/>
                      <a:pt x="690" y="33"/>
                      <a:pt x="132" y="74"/>
                    </a:cubicBezTo>
                    <a:cubicBezTo>
                      <a:pt x="1" y="86"/>
                      <a:pt x="1" y="277"/>
                      <a:pt x="132" y="277"/>
                    </a:cubicBezTo>
                    <a:cubicBezTo>
                      <a:pt x="774" y="241"/>
                      <a:pt x="1417" y="229"/>
                      <a:pt x="2060" y="205"/>
                    </a:cubicBezTo>
                    <a:cubicBezTo>
                      <a:pt x="2191" y="194"/>
                      <a:pt x="2191" y="3"/>
                      <a:pt x="2060" y="3"/>
                    </a:cubicBezTo>
                    <a:cubicBezTo>
                      <a:pt x="1976" y="1"/>
                      <a:pt x="1891" y="1"/>
                      <a:pt x="18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5"/>
              <p:cNvSpPr/>
              <p:nvPr/>
            </p:nvSpPr>
            <p:spPr>
              <a:xfrm>
                <a:off x="8247584" y="2718674"/>
                <a:ext cx="153666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240" extrusionOk="0">
                    <a:moveTo>
                      <a:pt x="2119" y="1"/>
                    </a:moveTo>
                    <a:cubicBezTo>
                      <a:pt x="1441" y="1"/>
                      <a:pt x="762" y="48"/>
                      <a:pt x="83" y="108"/>
                    </a:cubicBezTo>
                    <a:cubicBezTo>
                      <a:pt x="3" y="119"/>
                      <a:pt x="0" y="240"/>
                      <a:pt x="73" y="240"/>
                    </a:cubicBezTo>
                    <a:cubicBezTo>
                      <a:pt x="76" y="240"/>
                      <a:pt x="80" y="239"/>
                      <a:pt x="83" y="239"/>
                    </a:cubicBezTo>
                    <a:cubicBezTo>
                      <a:pt x="762" y="191"/>
                      <a:pt x="1441" y="179"/>
                      <a:pt x="2119" y="144"/>
                    </a:cubicBezTo>
                    <a:cubicBezTo>
                      <a:pt x="2214" y="144"/>
                      <a:pt x="2214" y="1"/>
                      <a:pt x="21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9" name="Google Shape;2129;p45"/>
          <p:cNvGrpSpPr/>
          <p:nvPr/>
        </p:nvGrpSpPr>
        <p:grpSpPr>
          <a:xfrm>
            <a:off x="7952100" y="3444175"/>
            <a:ext cx="734700" cy="704100"/>
            <a:chOff x="7952100" y="3444175"/>
            <a:chExt cx="734700" cy="704100"/>
          </a:xfrm>
        </p:grpSpPr>
        <p:sp>
          <p:nvSpPr>
            <p:cNvPr id="2130" name="Google Shape;2130;p45"/>
            <p:cNvSpPr/>
            <p:nvPr/>
          </p:nvSpPr>
          <p:spPr>
            <a:xfrm>
              <a:off x="7952100" y="3444175"/>
              <a:ext cx="734700" cy="704100"/>
            </a:xfrm>
            <a:prstGeom prst="rect">
              <a:avLst/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1" name="Google Shape;2131;p45"/>
            <p:cNvGrpSpPr/>
            <p:nvPr/>
          </p:nvGrpSpPr>
          <p:grpSpPr>
            <a:xfrm>
              <a:off x="8041287" y="3555111"/>
              <a:ext cx="556334" cy="482222"/>
              <a:chOff x="5011488" y="2735625"/>
              <a:chExt cx="196300" cy="170150"/>
            </a:xfrm>
          </p:grpSpPr>
          <p:sp>
            <p:nvSpPr>
              <p:cNvPr id="2132" name="Google Shape;2132;p45"/>
              <p:cNvSpPr/>
              <p:nvPr/>
            </p:nvSpPr>
            <p:spPr>
              <a:xfrm>
                <a:off x="5070713" y="2757875"/>
                <a:ext cx="137075" cy="1479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5916" extrusionOk="0">
                    <a:moveTo>
                      <a:pt x="5037" y="555"/>
                    </a:moveTo>
                    <a:lnTo>
                      <a:pt x="5037" y="555"/>
                    </a:lnTo>
                    <a:cubicBezTo>
                      <a:pt x="4810" y="1675"/>
                      <a:pt x="4465" y="2758"/>
                      <a:pt x="4096" y="3830"/>
                    </a:cubicBezTo>
                    <a:cubicBezTo>
                      <a:pt x="4001" y="4115"/>
                      <a:pt x="3894" y="4389"/>
                      <a:pt x="3798" y="4675"/>
                    </a:cubicBezTo>
                    <a:cubicBezTo>
                      <a:pt x="3727" y="4865"/>
                      <a:pt x="3632" y="5294"/>
                      <a:pt x="3477" y="5425"/>
                    </a:cubicBezTo>
                    <a:cubicBezTo>
                      <a:pt x="3425" y="5471"/>
                      <a:pt x="3355" y="5489"/>
                      <a:pt x="3277" y="5489"/>
                    </a:cubicBezTo>
                    <a:cubicBezTo>
                      <a:pt x="3031" y="5489"/>
                      <a:pt x="2696" y="5312"/>
                      <a:pt x="2524" y="5258"/>
                    </a:cubicBezTo>
                    <a:cubicBezTo>
                      <a:pt x="2203" y="5151"/>
                      <a:pt x="1882" y="5044"/>
                      <a:pt x="1560" y="4937"/>
                    </a:cubicBezTo>
                    <a:cubicBezTo>
                      <a:pt x="1274" y="4842"/>
                      <a:pt x="977" y="4758"/>
                      <a:pt x="703" y="4639"/>
                    </a:cubicBezTo>
                    <a:cubicBezTo>
                      <a:pt x="631" y="4615"/>
                      <a:pt x="560" y="4592"/>
                      <a:pt x="500" y="4556"/>
                    </a:cubicBezTo>
                    <a:cubicBezTo>
                      <a:pt x="417" y="4520"/>
                      <a:pt x="405" y="4484"/>
                      <a:pt x="489" y="4449"/>
                    </a:cubicBezTo>
                    <a:cubicBezTo>
                      <a:pt x="524" y="4342"/>
                      <a:pt x="727" y="4211"/>
                      <a:pt x="810" y="4139"/>
                    </a:cubicBezTo>
                    <a:cubicBezTo>
                      <a:pt x="1274" y="3699"/>
                      <a:pt x="1739" y="3270"/>
                      <a:pt x="2215" y="2841"/>
                    </a:cubicBezTo>
                    <a:cubicBezTo>
                      <a:pt x="3108" y="2044"/>
                      <a:pt x="4037" y="1246"/>
                      <a:pt x="5037" y="555"/>
                    </a:cubicBezTo>
                    <a:close/>
                    <a:moveTo>
                      <a:pt x="5280" y="1"/>
                    </a:moveTo>
                    <a:cubicBezTo>
                      <a:pt x="5245" y="1"/>
                      <a:pt x="5210" y="10"/>
                      <a:pt x="5180" y="31"/>
                    </a:cubicBezTo>
                    <a:cubicBezTo>
                      <a:pt x="4810" y="270"/>
                      <a:pt x="4465" y="543"/>
                      <a:pt x="4144" y="853"/>
                    </a:cubicBezTo>
                    <a:cubicBezTo>
                      <a:pt x="3167" y="1603"/>
                      <a:pt x="2203" y="2389"/>
                      <a:pt x="1274" y="3210"/>
                    </a:cubicBezTo>
                    <a:cubicBezTo>
                      <a:pt x="1012" y="3449"/>
                      <a:pt x="762" y="3675"/>
                      <a:pt x="500" y="3913"/>
                    </a:cubicBezTo>
                    <a:cubicBezTo>
                      <a:pt x="346" y="4056"/>
                      <a:pt x="24" y="4258"/>
                      <a:pt x="12" y="4496"/>
                    </a:cubicBezTo>
                    <a:cubicBezTo>
                      <a:pt x="0" y="4973"/>
                      <a:pt x="1024" y="5127"/>
                      <a:pt x="1334" y="5235"/>
                    </a:cubicBezTo>
                    <a:cubicBezTo>
                      <a:pt x="1727" y="5377"/>
                      <a:pt x="2132" y="5508"/>
                      <a:pt x="2524" y="5639"/>
                    </a:cubicBezTo>
                    <a:cubicBezTo>
                      <a:pt x="2783" y="5729"/>
                      <a:pt x="3117" y="5915"/>
                      <a:pt x="3394" y="5915"/>
                    </a:cubicBezTo>
                    <a:cubicBezTo>
                      <a:pt x="3410" y="5915"/>
                      <a:pt x="3426" y="5914"/>
                      <a:pt x="3441" y="5913"/>
                    </a:cubicBezTo>
                    <a:cubicBezTo>
                      <a:pt x="3870" y="5889"/>
                      <a:pt x="4048" y="5008"/>
                      <a:pt x="4156" y="4687"/>
                    </a:cubicBezTo>
                    <a:cubicBezTo>
                      <a:pt x="4656" y="3210"/>
                      <a:pt x="5168" y="1734"/>
                      <a:pt x="5465" y="198"/>
                    </a:cubicBezTo>
                    <a:cubicBezTo>
                      <a:pt x="5483" y="83"/>
                      <a:pt x="5382" y="1"/>
                      <a:pt x="528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5"/>
              <p:cNvSpPr/>
              <p:nvPr/>
            </p:nvSpPr>
            <p:spPr>
              <a:xfrm>
                <a:off x="5108213" y="2803425"/>
                <a:ext cx="69200" cy="74750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2990" extrusionOk="0">
                    <a:moveTo>
                      <a:pt x="2172" y="607"/>
                    </a:moveTo>
                    <a:cubicBezTo>
                      <a:pt x="2328" y="607"/>
                      <a:pt x="2243" y="929"/>
                      <a:pt x="2179" y="1138"/>
                    </a:cubicBezTo>
                    <a:cubicBezTo>
                      <a:pt x="2072" y="1472"/>
                      <a:pt x="1953" y="1793"/>
                      <a:pt x="1834" y="2115"/>
                    </a:cubicBezTo>
                    <a:cubicBezTo>
                      <a:pt x="1711" y="2443"/>
                      <a:pt x="1685" y="2656"/>
                      <a:pt x="1400" y="2656"/>
                    </a:cubicBezTo>
                    <a:cubicBezTo>
                      <a:pt x="1353" y="2656"/>
                      <a:pt x="1300" y="2650"/>
                      <a:pt x="1239" y="2639"/>
                    </a:cubicBezTo>
                    <a:cubicBezTo>
                      <a:pt x="941" y="2579"/>
                      <a:pt x="667" y="2484"/>
                      <a:pt x="405" y="2365"/>
                    </a:cubicBezTo>
                    <a:cubicBezTo>
                      <a:pt x="751" y="1996"/>
                      <a:pt x="1096" y="1638"/>
                      <a:pt x="1441" y="1269"/>
                    </a:cubicBezTo>
                    <a:cubicBezTo>
                      <a:pt x="1620" y="1091"/>
                      <a:pt x="1751" y="853"/>
                      <a:pt x="1953" y="710"/>
                    </a:cubicBezTo>
                    <a:cubicBezTo>
                      <a:pt x="2054" y="637"/>
                      <a:pt x="2124" y="607"/>
                      <a:pt x="2172" y="607"/>
                    </a:cubicBezTo>
                    <a:close/>
                    <a:moveTo>
                      <a:pt x="2617" y="0"/>
                    </a:moveTo>
                    <a:cubicBezTo>
                      <a:pt x="2598" y="0"/>
                      <a:pt x="2579" y="3"/>
                      <a:pt x="2560" y="7"/>
                    </a:cubicBezTo>
                    <a:cubicBezTo>
                      <a:pt x="2537" y="7"/>
                      <a:pt x="2513" y="19"/>
                      <a:pt x="2501" y="31"/>
                    </a:cubicBezTo>
                    <a:cubicBezTo>
                      <a:pt x="2037" y="281"/>
                      <a:pt x="1644" y="722"/>
                      <a:pt x="1275" y="1079"/>
                    </a:cubicBezTo>
                    <a:cubicBezTo>
                      <a:pt x="858" y="1484"/>
                      <a:pt x="453" y="1900"/>
                      <a:pt x="60" y="2329"/>
                    </a:cubicBezTo>
                    <a:cubicBezTo>
                      <a:pt x="1" y="2389"/>
                      <a:pt x="36" y="2508"/>
                      <a:pt x="120" y="2543"/>
                    </a:cubicBezTo>
                    <a:cubicBezTo>
                      <a:pt x="383" y="2675"/>
                      <a:pt x="994" y="2989"/>
                      <a:pt x="1440" y="2989"/>
                    </a:cubicBezTo>
                    <a:cubicBezTo>
                      <a:pt x="1639" y="2989"/>
                      <a:pt x="1805" y="2927"/>
                      <a:pt x="1894" y="2758"/>
                    </a:cubicBezTo>
                    <a:cubicBezTo>
                      <a:pt x="2096" y="2365"/>
                      <a:pt x="2215" y="1889"/>
                      <a:pt x="2358" y="1460"/>
                    </a:cubicBezTo>
                    <a:cubicBezTo>
                      <a:pt x="2489" y="1019"/>
                      <a:pt x="2620" y="591"/>
                      <a:pt x="2739" y="138"/>
                    </a:cubicBezTo>
                    <a:cubicBezTo>
                      <a:pt x="2768" y="42"/>
                      <a:pt x="2696" y="0"/>
                      <a:pt x="26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5"/>
              <p:cNvSpPr/>
              <p:nvPr/>
            </p:nvSpPr>
            <p:spPr>
              <a:xfrm>
                <a:off x="5011488" y="2735625"/>
                <a:ext cx="160450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6418" h="3533" extrusionOk="0">
                    <a:moveTo>
                      <a:pt x="5692" y="294"/>
                    </a:moveTo>
                    <a:cubicBezTo>
                      <a:pt x="5714" y="294"/>
                      <a:pt x="5733" y="297"/>
                      <a:pt x="5751" y="302"/>
                    </a:cubicBezTo>
                    <a:cubicBezTo>
                      <a:pt x="5858" y="338"/>
                      <a:pt x="6072" y="910"/>
                      <a:pt x="6036" y="1052"/>
                    </a:cubicBezTo>
                    <a:cubicBezTo>
                      <a:pt x="6025" y="1160"/>
                      <a:pt x="5917" y="1243"/>
                      <a:pt x="5798" y="1302"/>
                    </a:cubicBezTo>
                    <a:cubicBezTo>
                      <a:pt x="5798" y="1291"/>
                      <a:pt x="5786" y="1279"/>
                      <a:pt x="5786" y="1267"/>
                    </a:cubicBezTo>
                    <a:cubicBezTo>
                      <a:pt x="5727" y="1172"/>
                      <a:pt x="5667" y="1088"/>
                      <a:pt x="5608" y="981"/>
                    </a:cubicBezTo>
                    <a:cubicBezTo>
                      <a:pt x="5592" y="950"/>
                      <a:pt x="5563" y="936"/>
                      <a:pt x="5531" y="936"/>
                    </a:cubicBezTo>
                    <a:cubicBezTo>
                      <a:pt x="5466" y="936"/>
                      <a:pt x="5393" y="992"/>
                      <a:pt x="5417" y="1064"/>
                    </a:cubicBezTo>
                    <a:cubicBezTo>
                      <a:pt x="5453" y="1172"/>
                      <a:pt x="5477" y="1279"/>
                      <a:pt x="5513" y="1386"/>
                    </a:cubicBezTo>
                    <a:cubicBezTo>
                      <a:pt x="5525" y="1398"/>
                      <a:pt x="5525" y="1398"/>
                      <a:pt x="5536" y="1410"/>
                    </a:cubicBezTo>
                    <a:cubicBezTo>
                      <a:pt x="5477" y="1433"/>
                      <a:pt x="5417" y="1457"/>
                      <a:pt x="5382" y="1469"/>
                    </a:cubicBezTo>
                    <a:cubicBezTo>
                      <a:pt x="5286" y="1505"/>
                      <a:pt x="5203" y="1541"/>
                      <a:pt x="5108" y="1588"/>
                    </a:cubicBezTo>
                    <a:cubicBezTo>
                      <a:pt x="5060" y="1517"/>
                      <a:pt x="5013" y="1445"/>
                      <a:pt x="4977" y="1362"/>
                    </a:cubicBezTo>
                    <a:cubicBezTo>
                      <a:pt x="4945" y="1309"/>
                      <a:pt x="4894" y="1265"/>
                      <a:pt x="4832" y="1265"/>
                    </a:cubicBezTo>
                    <a:cubicBezTo>
                      <a:pt x="4825" y="1265"/>
                      <a:pt x="4818" y="1266"/>
                      <a:pt x="4810" y="1267"/>
                    </a:cubicBezTo>
                    <a:cubicBezTo>
                      <a:pt x="4739" y="1291"/>
                      <a:pt x="4691" y="1374"/>
                      <a:pt x="4715" y="1445"/>
                    </a:cubicBezTo>
                    <a:cubicBezTo>
                      <a:pt x="4739" y="1529"/>
                      <a:pt x="4774" y="1624"/>
                      <a:pt x="4834" y="1707"/>
                    </a:cubicBezTo>
                    <a:cubicBezTo>
                      <a:pt x="4715" y="1755"/>
                      <a:pt x="4596" y="1803"/>
                      <a:pt x="4477" y="1850"/>
                    </a:cubicBezTo>
                    <a:cubicBezTo>
                      <a:pt x="4417" y="1874"/>
                      <a:pt x="4358" y="1898"/>
                      <a:pt x="4286" y="1922"/>
                    </a:cubicBezTo>
                    <a:cubicBezTo>
                      <a:pt x="4239" y="1814"/>
                      <a:pt x="4191" y="1707"/>
                      <a:pt x="4143" y="1600"/>
                    </a:cubicBezTo>
                    <a:cubicBezTo>
                      <a:pt x="4123" y="1564"/>
                      <a:pt x="4090" y="1548"/>
                      <a:pt x="4055" y="1548"/>
                    </a:cubicBezTo>
                    <a:cubicBezTo>
                      <a:pt x="3988" y="1548"/>
                      <a:pt x="3917" y="1609"/>
                      <a:pt x="3941" y="1695"/>
                    </a:cubicBezTo>
                    <a:cubicBezTo>
                      <a:pt x="3965" y="1779"/>
                      <a:pt x="3989" y="1874"/>
                      <a:pt x="4001" y="1969"/>
                    </a:cubicBezTo>
                    <a:cubicBezTo>
                      <a:pt x="4001" y="1993"/>
                      <a:pt x="4012" y="2017"/>
                      <a:pt x="4024" y="2029"/>
                    </a:cubicBezTo>
                    <a:cubicBezTo>
                      <a:pt x="3846" y="2100"/>
                      <a:pt x="3667" y="2172"/>
                      <a:pt x="3500" y="2243"/>
                    </a:cubicBezTo>
                    <a:cubicBezTo>
                      <a:pt x="3489" y="2219"/>
                      <a:pt x="3489" y="2207"/>
                      <a:pt x="3477" y="2184"/>
                    </a:cubicBezTo>
                    <a:cubicBezTo>
                      <a:pt x="3441" y="2100"/>
                      <a:pt x="3417" y="2017"/>
                      <a:pt x="3393" y="1934"/>
                    </a:cubicBezTo>
                    <a:cubicBezTo>
                      <a:pt x="3382" y="1878"/>
                      <a:pt x="3330" y="1851"/>
                      <a:pt x="3280" y="1851"/>
                    </a:cubicBezTo>
                    <a:cubicBezTo>
                      <a:pt x="3222" y="1851"/>
                      <a:pt x="3166" y="1887"/>
                      <a:pt x="3179" y="1957"/>
                    </a:cubicBezTo>
                    <a:cubicBezTo>
                      <a:pt x="3191" y="2064"/>
                      <a:pt x="3191" y="2160"/>
                      <a:pt x="3191" y="2267"/>
                    </a:cubicBezTo>
                    <a:cubicBezTo>
                      <a:pt x="3191" y="2291"/>
                      <a:pt x="3203" y="2326"/>
                      <a:pt x="3215" y="2350"/>
                    </a:cubicBezTo>
                    <a:cubicBezTo>
                      <a:pt x="3131" y="2374"/>
                      <a:pt x="3048" y="2410"/>
                      <a:pt x="2965" y="2445"/>
                    </a:cubicBezTo>
                    <a:cubicBezTo>
                      <a:pt x="2869" y="2469"/>
                      <a:pt x="2774" y="2505"/>
                      <a:pt x="2679" y="2541"/>
                    </a:cubicBezTo>
                    <a:cubicBezTo>
                      <a:pt x="2643" y="2422"/>
                      <a:pt x="2607" y="2315"/>
                      <a:pt x="2572" y="2195"/>
                    </a:cubicBezTo>
                    <a:cubicBezTo>
                      <a:pt x="2553" y="2138"/>
                      <a:pt x="2509" y="2114"/>
                      <a:pt x="2465" y="2114"/>
                    </a:cubicBezTo>
                    <a:cubicBezTo>
                      <a:pt x="2398" y="2114"/>
                      <a:pt x="2331" y="2169"/>
                      <a:pt x="2346" y="2255"/>
                    </a:cubicBezTo>
                    <a:cubicBezTo>
                      <a:pt x="2381" y="2374"/>
                      <a:pt x="2405" y="2505"/>
                      <a:pt x="2429" y="2636"/>
                    </a:cubicBezTo>
                    <a:cubicBezTo>
                      <a:pt x="2274" y="2696"/>
                      <a:pt x="2131" y="2743"/>
                      <a:pt x="1976" y="2803"/>
                    </a:cubicBezTo>
                    <a:cubicBezTo>
                      <a:pt x="1976" y="2779"/>
                      <a:pt x="1976" y="2755"/>
                      <a:pt x="1965" y="2743"/>
                    </a:cubicBezTo>
                    <a:cubicBezTo>
                      <a:pt x="1941" y="2696"/>
                      <a:pt x="1917" y="2660"/>
                      <a:pt x="1893" y="2612"/>
                    </a:cubicBezTo>
                    <a:cubicBezTo>
                      <a:pt x="1869" y="2576"/>
                      <a:pt x="1845" y="2529"/>
                      <a:pt x="1810" y="2493"/>
                    </a:cubicBezTo>
                    <a:cubicBezTo>
                      <a:pt x="1792" y="2482"/>
                      <a:pt x="1772" y="2477"/>
                      <a:pt x="1752" y="2477"/>
                    </a:cubicBezTo>
                    <a:cubicBezTo>
                      <a:pt x="1707" y="2477"/>
                      <a:pt x="1663" y="2506"/>
                      <a:pt x="1655" y="2565"/>
                    </a:cubicBezTo>
                    <a:cubicBezTo>
                      <a:pt x="1655" y="2612"/>
                      <a:pt x="1679" y="2660"/>
                      <a:pt x="1691" y="2707"/>
                    </a:cubicBezTo>
                    <a:cubicBezTo>
                      <a:pt x="1703" y="2755"/>
                      <a:pt x="1703" y="2791"/>
                      <a:pt x="1726" y="2838"/>
                    </a:cubicBezTo>
                    <a:cubicBezTo>
                      <a:pt x="1726" y="2850"/>
                      <a:pt x="1738" y="2874"/>
                      <a:pt x="1750" y="2886"/>
                    </a:cubicBezTo>
                    <a:cubicBezTo>
                      <a:pt x="1619" y="2934"/>
                      <a:pt x="1488" y="2981"/>
                      <a:pt x="1357" y="3017"/>
                    </a:cubicBezTo>
                    <a:cubicBezTo>
                      <a:pt x="1345" y="3029"/>
                      <a:pt x="1345" y="3029"/>
                      <a:pt x="1334" y="3029"/>
                    </a:cubicBezTo>
                    <a:cubicBezTo>
                      <a:pt x="1298" y="2922"/>
                      <a:pt x="1262" y="2815"/>
                      <a:pt x="1214" y="2719"/>
                    </a:cubicBezTo>
                    <a:cubicBezTo>
                      <a:pt x="1194" y="2679"/>
                      <a:pt x="1158" y="2662"/>
                      <a:pt x="1120" y="2662"/>
                    </a:cubicBezTo>
                    <a:cubicBezTo>
                      <a:pt x="1047" y="2662"/>
                      <a:pt x="969" y="2728"/>
                      <a:pt x="1000" y="2815"/>
                    </a:cubicBezTo>
                    <a:cubicBezTo>
                      <a:pt x="1024" y="2910"/>
                      <a:pt x="1060" y="3017"/>
                      <a:pt x="1083" y="3124"/>
                    </a:cubicBezTo>
                    <a:cubicBezTo>
                      <a:pt x="1048" y="3136"/>
                      <a:pt x="1012" y="3148"/>
                      <a:pt x="988" y="3148"/>
                    </a:cubicBezTo>
                    <a:cubicBezTo>
                      <a:pt x="940" y="3158"/>
                      <a:pt x="901" y="3163"/>
                      <a:pt x="868" y="3163"/>
                    </a:cubicBezTo>
                    <a:cubicBezTo>
                      <a:pt x="780" y="3163"/>
                      <a:pt x="736" y="3124"/>
                      <a:pt x="667" y="3029"/>
                    </a:cubicBezTo>
                    <a:cubicBezTo>
                      <a:pt x="524" y="2862"/>
                      <a:pt x="464" y="2600"/>
                      <a:pt x="405" y="2386"/>
                    </a:cubicBezTo>
                    <a:cubicBezTo>
                      <a:pt x="810" y="2195"/>
                      <a:pt x="1226" y="2005"/>
                      <a:pt x="1631" y="1838"/>
                    </a:cubicBezTo>
                    <a:cubicBezTo>
                      <a:pt x="2238" y="1612"/>
                      <a:pt x="2834" y="1398"/>
                      <a:pt x="3429" y="1172"/>
                    </a:cubicBezTo>
                    <a:cubicBezTo>
                      <a:pt x="3941" y="981"/>
                      <a:pt x="4453" y="791"/>
                      <a:pt x="4953" y="588"/>
                    </a:cubicBezTo>
                    <a:cubicBezTo>
                      <a:pt x="5114" y="524"/>
                      <a:pt x="5489" y="294"/>
                      <a:pt x="5692" y="294"/>
                    </a:cubicBezTo>
                    <a:close/>
                    <a:moveTo>
                      <a:pt x="5797" y="0"/>
                    </a:moveTo>
                    <a:cubicBezTo>
                      <a:pt x="5719" y="0"/>
                      <a:pt x="5635" y="23"/>
                      <a:pt x="5536" y="52"/>
                    </a:cubicBezTo>
                    <a:cubicBezTo>
                      <a:pt x="5167" y="171"/>
                      <a:pt x="4810" y="314"/>
                      <a:pt x="4441" y="457"/>
                    </a:cubicBezTo>
                    <a:cubicBezTo>
                      <a:pt x="3060" y="981"/>
                      <a:pt x="1691" y="1517"/>
                      <a:pt x="310" y="2053"/>
                    </a:cubicBezTo>
                    <a:lnTo>
                      <a:pt x="155" y="2112"/>
                    </a:lnTo>
                    <a:cubicBezTo>
                      <a:pt x="60" y="2148"/>
                      <a:pt x="0" y="2231"/>
                      <a:pt x="24" y="2326"/>
                    </a:cubicBezTo>
                    <a:cubicBezTo>
                      <a:pt x="95" y="2636"/>
                      <a:pt x="357" y="3481"/>
                      <a:pt x="738" y="3529"/>
                    </a:cubicBezTo>
                    <a:cubicBezTo>
                      <a:pt x="755" y="3531"/>
                      <a:pt x="772" y="3533"/>
                      <a:pt x="789" y="3533"/>
                    </a:cubicBezTo>
                    <a:cubicBezTo>
                      <a:pt x="1028" y="3533"/>
                      <a:pt x="1373" y="3321"/>
                      <a:pt x="1584" y="3243"/>
                    </a:cubicBezTo>
                    <a:cubicBezTo>
                      <a:pt x="1917" y="3112"/>
                      <a:pt x="2262" y="2993"/>
                      <a:pt x="2596" y="2862"/>
                    </a:cubicBezTo>
                    <a:cubicBezTo>
                      <a:pt x="3322" y="2588"/>
                      <a:pt x="4048" y="2315"/>
                      <a:pt x="4774" y="2017"/>
                    </a:cubicBezTo>
                    <a:cubicBezTo>
                      <a:pt x="5072" y="1898"/>
                      <a:pt x="5370" y="1779"/>
                      <a:pt x="5667" y="1648"/>
                    </a:cubicBezTo>
                    <a:cubicBezTo>
                      <a:pt x="5858" y="1564"/>
                      <a:pt x="6203" y="1493"/>
                      <a:pt x="6322" y="1302"/>
                    </a:cubicBezTo>
                    <a:cubicBezTo>
                      <a:pt x="6417" y="1136"/>
                      <a:pt x="6358" y="993"/>
                      <a:pt x="6310" y="826"/>
                    </a:cubicBezTo>
                    <a:cubicBezTo>
                      <a:pt x="6239" y="624"/>
                      <a:pt x="6191" y="267"/>
                      <a:pt x="6036" y="100"/>
                    </a:cubicBezTo>
                    <a:cubicBezTo>
                      <a:pt x="5957" y="26"/>
                      <a:pt x="5880" y="0"/>
                      <a:pt x="57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35" name="Google Shape;2135;p45"/>
          <p:cNvGrpSpPr/>
          <p:nvPr/>
        </p:nvGrpSpPr>
        <p:grpSpPr>
          <a:xfrm>
            <a:off x="457200" y="1585725"/>
            <a:ext cx="734700" cy="704100"/>
            <a:chOff x="457200" y="1585725"/>
            <a:chExt cx="734700" cy="704100"/>
          </a:xfrm>
        </p:grpSpPr>
        <p:sp>
          <p:nvSpPr>
            <p:cNvPr id="2136" name="Google Shape;2136;p45"/>
            <p:cNvSpPr/>
            <p:nvPr/>
          </p:nvSpPr>
          <p:spPr>
            <a:xfrm>
              <a:off x="457200" y="1585725"/>
              <a:ext cx="734700" cy="7041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 flipH="1">
              <a:off x="689841" y="1687307"/>
              <a:ext cx="269404" cy="479051"/>
            </a:xfrm>
            <a:custGeom>
              <a:avLst/>
              <a:gdLst/>
              <a:ahLst/>
              <a:cxnLst/>
              <a:rect l="l" t="t" r="r" b="b"/>
              <a:pathLst>
                <a:path w="4621" h="8217" extrusionOk="0">
                  <a:moveTo>
                    <a:pt x="572" y="494"/>
                  </a:moveTo>
                  <a:cubicBezTo>
                    <a:pt x="727" y="625"/>
                    <a:pt x="882" y="756"/>
                    <a:pt x="1048" y="863"/>
                  </a:cubicBezTo>
                  <a:cubicBezTo>
                    <a:pt x="948" y="996"/>
                    <a:pt x="825" y="1077"/>
                    <a:pt x="687" y="1077"/>
                  </a:cubicBezTo>
                  <a:cubicBezTo>
                    <a:pt x="627" y="1077"/>
                    <a:pt x="565" y="1062"/>
                    <a:pt x="501" y="1029"/>
                  </a:cubicBezTo>
                  <a:cubicBezTo>
                    <a:pt x="524" y="851"/>
                    <a:pt x="548" y="672"/>
                    <a:pt x="572" y="494"/>
                  </a:cubicBezTo>
                  <a:close/>
                  <a:moveTo>
                    <a:pt x="1275" y="1018"/>
                  </a:moveTo>
                  <a:cubicBezTo>
                    <a:pt x="1536" y="1196"/>
                    <a:pt x="1822" y="1363"/>
                    <a:pt x="2001" y="1637"/>
                  </a:cubicBezTo>
                  <a:cubicBezTo>
                    <a:pt x="2001" y="1637"/>
                    <a:pt x="2001" y="1649"/>
                    <a:pt x="2001" y="1649"/>
                  </a:cubicBezTo>
                  <a:cubicBezTo>
                    <a:pt x="1801" y="2128"/>
                    <a:pt x="1206" y="2365"/>
                    <a:pt x="682" y="2365"/>
                  </a:cubicBezTo>
                  <a:cubicBezTo>
                    <a:pt x="582" y="2365"/>
                    <a:pt x="485" y="2356"/>
                    <a:pt x="393" y="2339"/>
                  </a:cubicBezTo>
                  <a:cubicBezTo>
                    <a:pt x="382" y="2041"/>
                    <a:pt x="441" y="1732"/>
                    <a:pt x="465" y="1434"/>
                  </a:cubicBezTo>
                  <a:cubicBezTo>
                    <a:pt x="477" y="1375"/>
                    <a:pt x="477" y="1315"/>
                    <a:pt x="477" y="1244"/>
                  </a:cubicBezTo>
                  <a:cubicBezTo>
                    <a:pt x="565" y="1290"/>
                    <a:pt x="664" y="1312"/>
                    <a:pt x="762" y="1312"/>
                  </a:cubicBezTo>
                  <a:cubicBezTo>
                    <a:pt x="971" y="1312"/>
                    <a:pt x="1178" y="1211"/>
                    <a:pt x="1275" y="1018"/>
                  </a:cubicBezTo>
                  <a:close/>
                  <a:moveTo>
                    <a:pt x="2156" y="1922"/>
                  </a:moveTo>
                  <a:cubicBezTo>
                    <a:pt x="2275" y="2184"/>
                    <a:pt x="2382" y="2482"/>
                    <a:pt x="2489" y="2756"/>
                  </a:cubicBezTo>
                  <a:lnTo>
                    <a:pt x="2918" y="3780"/>
                  </a:lnTo>
                  <a:cubicBezTo>
                    <a:pt x="3180" y="4423"/>
                    <a:pt x="3465" y="5066"/>
                    <a:pt x="3739" y="5720"/>
                  </a:cubicBezTo>
                  <a:cubicBezTo>
                    <a:pt x="3763" y="5756"/>
                    <a:pt x="3775" y="5792"/>
                    <a:pt x="3799" y="5840"/>
                  </a:cubicBezTo>
                  <a:cubicBezTo>
                    <a:pt x="3485" y="6268"/>
                    <a:pt x="3079" y="6559"/>
                    <a:pt x="2566" y="6559"/>
                  </a:cubicBezTo>
                  <a:cubicBezTo>
                    <a:pt x="2495" y="6559"/>
                    <a:pt x="2421" y="6554"/>
                    <a:pt x="2346" y="6542"/>
                  </a:cubicBezTo>
                  <a:cubicBezTo>
                    <a:pt x="2310" y="6482"/>
                    <a:pt x="2275" y="6411"/>
                    <a:pt x="2251" y="6363"/>
                  </a:cubicBezTo>
                  <a:cubicBezTo>
                    <a:pt x="1906" y="5744"/>
                    <a:pt x="1584" y="5113"/>
                    <a:pt x="1275" y="4470"/>
                  </a:cubicBezTo>
                  <a:cubicBezTo>
                    <a:pt x="977" y="3875"/>
                    <a:pt x="572" y="3220"/>
                    <a:pt x="429" y="2565"/>
                  </a:cubicBezTo>
                  <a:lnTo>
                    <a:pt x="429" y="2565"/>
                  </a:lnTo>
                  <a:cubicBezTo>
                    <a:pt x="547" y="2593"/>
                    <a:pt x="671" y="2606"/>
                    <a:pt x="795" y="2606"/>
                  </a:cubicBezTo>
                  <a:cubicBezTo>
                    <a:pt x="1324" y="2606"/>
                    <a:pt x="1876" y="2366"/>
                    <a:pt x="2156" y="1922"/>
                  </a:cubicBezTo>
                  <a:close/>
                  <a:moveTo>
                    <a:pt x="3918" y="6113"/>
                  </a:moveTo>
                  <a:cubicBezTo>
                    <a:pt x="3953" y="6209"/>
                    <a:pt x="3989" y="6304"/>
                    <a:pt x="4025" y="6399"/>
                  </a:cubicBezTo>
                  <a:cubicBezTo>
                    <a:pt x="4025" y="6399"/>
                    <a:pt x="4025" y="6411"/>
                    <a:pt x="4013" y="6411"/>
                  </a:cubicBezTo>
                  <a:cubicBezTo>
                    <a:pt x="3746" y="6806"/>
                    <a:pt x="3291" y="6980"/>
                    <a:pt x="2837" y="6980"/>
                  </a:cubicBezTo>
                  <a:cubicBezTo>
                    <a:pt x="2744" y="6980"/>
                    <a:pt x="2651" y="6973"/>
                    <a:pt x="2560" y="6959"/>
                  </a:cubicBezTo>
                  <a:cubicBezTo>
                    <a:pt x="2513" y="6887"/>
                    <a:pt x="2465" y="6804"/>
                    <a:pt x="2429" y="6732"/>
                  </a:cubicBezTo>
                  <a:lnTo>
                    <a:pt x="2429" y="6732"/>
                  </a:lnTo>
                  <a:cubicBezTo>
                    <a:pt x="2518" y="6747"/>
                    <a:pt x="2607" y="6755"/>
                    <a:pt x="2696" y="6755"/>
                  </a:cubicBezTo>
                  <a:cubicBezTo>
                    <a:pt x="3182" y="6755"/>
                    <a:pt x="3656" y="6536"/>
                    <a:pt x="3918" y="6113"/>
                  </a:cubicBezTo>
                  <a:close/>
                  <a:moveTo>
                    <a:pt x="4120" y="6697"/>
                  </a:moveTo>
                  <a:cubicBezTo>
                    <a:pt x="4251" y="7185"/>
                    <a:pt x="4239" y="7673"/>
                    <a:pt x="3739" y="7828"/>
                  </a:cubicBezTo>
                  <a:cubicBezTo>
                    <a:pt x="3672" y="7850"/>
                    <a:pt x="3607" y="7860"/>
                    <a:pt x="3544" y="7860"/>
                  </a:cubicBezTo>
                  <a:cubicBezTo>
                    <a:pt x="3195" y="7860"/>
                    <a:pt x="2913" y="7548"/>
                    <a:pt x="2691" y="7185"/>
                  </a:cubicBezTo>
                  <a:lnTo>
                    <a:pt x="2691" y="7185"/>
                  </a:lnTo>
                  <a:cubicBezTo>
                    <a:pt x="2787" y="7200"/>
                    <a:pt x="2887" y="7209"/>
                    <a:pt x="2988" y="7209"/>
                  </a:cubicBezTo>
                  <a:cubicBezTo>
                    <a:pt x="3427" y="7209"/>
                    <a:pt x="3888" y="7055"/>
                    <a:pt x="4120" y="6697"/>
                  </a:cubicBezTo>
                  <a:close/>
                  <a:moveTo>
                    <a:pt x="467" y="1"/>
                  </a:moveTo>
                  <a:cubicBezTo>
                    <a:pt x="384" y="1"/>
                    <a:pt x="306" y="56"/>
                    <a:pt x="298" y="160"/>
                  </a:cubicBezTo>
                  <a:cubicBezTo>
                    <a:pt x="286" y="577"/>
                    <a:pt x="251" y="1006"/>
                    <a:pt x="203" y="1422"/>
                  </a:cubicBezTo>
                  <a:cubicBezTo>
                    <a:pt x="155" y="1720"/>
                    <a:pt x="72" y="2018"/>
                    <a:pt x="48" y="2315"/>
                  </a:cubicBezTo>
                  <a:cubicBezTo>
                    <a:pt x="1" y="2863"/>
                    <a:pt x="405" y="3494"/>
                    <a:pt x="632" y="3982"/>
                  </a:cubicBezTo>
                  <a:cubicBezTo>
                    <a:pt x="941" y="4613"/>
                    <a:pt x="1263" y="5244"/>
                    <a:pt x="1596" y="5863"/>
                  </a:cubicBezTo>
                  <a:cubicBezTo>
                    <a:pt x="1894" y="6447"/>
                    <a:pt x="2167" y="7066"/>
                    <a:pt x="2560" y="7590"/>
                  </a:cubicBezTo>
                  <a:cubicBezTo>
                    <a:pt x="2801" y="7918"/>
                    <a:pt x="3162" y="8216"/>
                    <a:pt x="3589" y="8216"/>
                  </a:cubicBezTo>
                  <a:cubicBezTo>
                    <a:pt x="3627" y="8216"/>
                    <a:pt x="3665" y="8214"/>
                    <a:pt x="3703" y="8209"/>
                  </a:cubicBezTo>
                  <a:cubicBezTo>
                    <a:pt x="4168" y="8149"/>
                    <a:pt x="4465" y="7745"/>
                    <a:pt x="4525" y="7304"/>
                  </a:cubicBezTo>
                  <a:cubicBezTo>
                    <a:pt x="4620" y="6697"/>
                    <a:pt x="4287" y="6113"/>
                    <a:pt x="4072" y="5590"/>
                  </a:cubicBezTo>
                  <a:cubicBezTo>
                    <a:pt x="3799" y="4935"/>
                    <a:pt x="3537" y="4280"/>
                    <a:pt x="3263" y="3637"/>
                  </a:cubicBezTo>
                  <a:cubicBezTo>
                    <a:pt x="3096" y="3244"/>
                    <a:pt x="2929" y="2851"/>
                    <a:pt x="2763" y="2458"/>
                  </a:cubicBezTo>
                  <a:cubicBezTo>
                    <a:pt x="2608" y="2113"/>
                    <a:pt x="2489" y="1720"/>
                    <a:pt x="2263" y="1399"/>
                  </a:cubicBezTo>
                  <a:cubicBezTo>
                    <a:pt x="2108" y="1160"/>
                    <a:pt x="1870" y="1006"/>
                    <a:pt x="1644" y="851"/>
                  </a:cubicBezTo>
                  <a:cubicBezTo>
                    <a:pt x="1263" y="601"/>
                    <a:pt x="941" y="315"/>
                    <a:pt x="584" y="41"/>
                  </a:cubicBezTo>
                  <a:cubicBezTo>
                    <a:pt x="549" y="14"/>
                    <a:pt x="507" y="1"/>
                    <a:pt x="4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8" name="Google Shape;2138;p45"/>
          <p:cNvGrpSpPr/>
          <p:nvPr/>
        </p:nvGrpSpPr>
        <p:grpSpPr>
          <a:xfrm>
            <a:off x="457200" y="3463275"/>
            <a:ext cx="734700" cy="704100"/>
            <a:chOff x="457200" y="3463275"/>
            <a:chExt cx="734700" cy="704100"/>
          </a:xfrm>
        </p:grpSpPr>
        <p:sp>
          <p:nvSpPr>
            <p:cNvPr id="2139" name="Google Shape;2139;p45"/>
            <p:cNvSpPr/>
            <p:nvPr/>
          </p:nvSpPr>
          <p:spPr>
            <a:xfrm>
              <a:off x="457200" y="3463275"/>
              <a:ext cx="734700" cy="704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0" name="Google Shape;2140;p45"/>
            <p:cNvGrpSpPr/>
            <p:nvPr/>
          </p:nvGrpSpPr>
          <p:grpSpPr>
            <a:xfrm>
              <a:off x="626287" y="3586755"/>
              <a:ext cx="396545" cy="457148"/>
              <a:chOff x="3921163" y="2685425"/>
              <a:chExt cx="158675" cy="182925"/>
            </a:xfrm>
          </p:grpSpPr>
          <p:sp>
            <p:nvSpPr>
              <p:cNvPr id="2141" name="Google Shape;2141;p45"/>
              <p:cNvSpPr/>
              <p:nvPr/>
            </p:nvSpPr>
            <p:spPr>
              <a:xfrm>
                <a:off x="3921163" y="2685425"/>
                <a:ext cx="158675" cy="1829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7317" extrusionOk="0">
                    <a:moveTo>
                      <a:pt x="5918" y="4942"/>
                    </a:moveTo>
                    <a:lnTo>
                      <a:pt x="5918" y="4942"/>
                    </a:lnTo>
                    <a:cubicBezTo>
                      <a:pt x="5906" y="5037"/>
                      <a:pt x="5882" y="5144"/>
                      <a:pt x="5823" y="5239"/>
                    </a:cubicBezTo>
                    <a:cubicBezTo>
                      <a:pt x="5680" y="5489"/>
                      <a:pt x="5465" y="5835"/>
                      <a:pt x="5227" y="6037"/>
                    </a:cubicBezTo>
                    <a:cubicBezTo>
                      <a:pt x="5227" y="5954"/>
                      <a:pt x="5215" y="5882"/>
                      <a:pt x="5215" y="5799"/>
                    </a:cubicBezTo>
                    <a:cubicBezTo>
                      <a:pt x="5203" y="5644"/>
                      <a:pt x="5132" y="5406"/>
                      <a:pt x="5156" y="5251"/>
                    </a:cubicBezTo>
                    <a:cubicBezTo>
                      <a:pt x="5180" y="5049"/>
                      <a:pt x="5620" y="5001"/>
                      <a:pt x="5918" y="4942"/>
                    </a:cubicBezTo>
                    <a:close/>
                    <a:moveTo>
                      <a:pt x="4565" y="403"/>
                    </a:moveTo>
                    <a:cubicBezTo>
                      <a:pt x="4629" y="403"/>
                      <a:pt x="4691" y="407"/>
                      <a:pt x="4751" y="417"/>
                    </a:cubicBezTo>
                    <a:cubicBezTo>
                      <a:pt x="4953" y="441"/>
                      <a:pt x="4894" y="417"/>
                      <a:pt x="4965" y="644"/>
                    </a:cubicBezTo>
                    <a:cubicBezTo>
                      <a:pt x="5013" y="810"/>
                      <a:pt x="5061" y="977"/>
                      <a:pt x="5108" y="1155"/>
                    </a:cubicBezTo>
                    <a:cubicBezTo>
                      <a:pt x="5203" y="1501"/>
                      <a:pt x="5287" y="1846"/>
                      <a:pt x="5370" y="2191"/>
                    </a:cubicBezTo>
                    <a:cubicBezTo>
                      <a:pt x="5525" y="2858"/>
                      <a:pt x="5656" y="3537"/>
                      <a:pt x="5799" y="4215"/>
                    </a:cubicBezTo>
                    <a:cubicBezTo>
                      <a:pt x="5834" y="4346"/>
                      <a:pt x="5870" y="4477"/>
                      <a:pt x="5894" y="4608"/>
                    </a:cubicBezTo>
                    <a:cubicBezTo>
                      <a:pt x="5680" y="4632"/>
                      <a:pt x="5453" y="4704"/>
                      <a:pt x="5239" y="4763"/>
                    </a:cubicBezTo>
                    <a:cubicBezTo>
                      <a:pt x="5096" y="4799"/>
                      <a:pt x="4882" y="4811"/>
                      <a:pt x="4811" y="4977"/>
                    </a:cubicBezTo>
                    <a:cubicBezTo>
                      <a:pt x="4727" y="5156"/>
                      <a:pt x="4811" y="5430"/>
                      <a:pt x="4834" y="5608"/>
                    </a:cubicBezTo>
                    <a:cubicBezTo>
                      <a:pt x="4858" y="5811"/>
                      <a:pt x="4894" y="6001"/>
                      <a:pt x="4942" y="6192"/>
                    </a:cubicBezTo>
                    <a:cubicBezTo>
                      <a:pt x="4680" y="6299"/>
                      <a:pt x="4382" y="6347"/>
                      <a:pt x="4120" y="6406"/>
                    </a:cubicBezTo>
                    <a:cubicBezTo>
                      <a:pt x="3775" y="6501"/>
                      <a:pt x="3418" y="6585"/>
                      <a:pt x="3060" y="6668"/>
                    </a:cubicBezTo>
                    <a:cubicBezTo>
                      <a:pt x="2823" y="6730"/>
                      <a:pt x="2450" y="6882"/>
                      <a:pt x="2169" y="6882"/>
                    </a:cubicBezTo>
                    <a:cubicBezTo>
                      <a:pt x="2127" y="6882"/>
                      <a:pt x="2086" y="6878"/>
                      <a:pt x="2048" y="6870"/>
                    </a:cubicBezTo>
                    <a:cubicBezTo>
                      <a:pt x="1905" y="6847"/>
                      <a:pt x="1929" y="6799"/>
                      <a:pt x="1894" y="6644"/>
                    </a:cubicBezTo>
                    <a:cubicBezTo>
                      <a:pt x="1870" y="6573"/>
                      <a:pt x="1846" y="6501"/>
                      <a:pt x="1822" y="6418"/>
                    </a:cubicBezTo>
                    <a:cubicBezTo>
                      <a:pt x="1763" y="6216"/>
                      <a:pt x="1715" y="6013"/>
                      <a:pt x="1655" y="5811"/>
                    </a:cubicBezTo>
                    <a:cubicBezTo>
                      <a:pt x="1251" y="4334"/>
                      <a:pt x="858" y="2846"/>
                      <a:pt x="500" y="1358"/>
                    </a:cubicBezTo>
                    <a:cubicBezTo>
                      <a:pt x="512" y="1286"/>
                      <a:pt x="524" y="1227"/>
                      <a:pt x="560" y="1191"/>
                    </a:cubicBezTo>
                    <a:cubicBezTo>
                      <a:pt x="643" y="1120"/>
                      <a:pt x="917" y="1108"/>
                      <a:pt x="1012" y="1096"/>
                    </a:cubicBezTo>
                    <a:cubicBezTo>
                      <a:pt x="1191" y="1048"/>
                      <a:pt x="1370" y="1013"/>
                      <a:pt x="1548" y="977"/>
                    </a:cubicBezTo>
                    <a:cubicBezTo>
                      <a:pt x="1894" y="894"/>
                      <a:pt x="2251" y="822"/>
                      <a:pt x="2596" y="751"/>
                    </a:cubicBezTo>
                    <a:cubicBezTo>
                      <a:pt x="2929" y="691"/>
                      <a:pt x="3263" y="620"/>
                      <a:pt x="3584" y="560"/>
                    </a:cubicBezTo>
                    <a:cubicBezTo>
                      <a:pt x="3882" y="511"/>
                      <a:pt x="4246" y="403"/>
                      <a:pt x="4565" y="403"/>
                    </a:cubicBezTo>
                    <a:close/>
                    <a:moveTo>
                      <a:pt x="4814" y="1"/>
                    </a:moveTo>
                    <a:cubicBezTo>
                      <a:pt x="4641" y="1"/>
                      <a:pt x="4457" y="39"/>
                      <a:pt x="4322" y="60"/>
                    </a:cubicBezTo>
                    <a:cubicBezTo>
                      <a:pt x="3858" y="132"/>
                      <a:pt x="3418" y="227"/>
                      <a:pt x="2965" y="322"/>
                    </a:cubicBezTo>
                    <a:cubicBezTo>
                      <a:pt x="2453" y="417"/>
                      <a:pt x="1953" y="524"/>
                      <a:pt x="1453" y="620"/>
                    </a:cubicBezTo>
                    <a:cubicBezTo>
                      <a:pt x="1120" y="679"/>
                      <a:pt x="477" y="691"/>
                      <a:pt x="239" y="941"/>
                    </a:cubicBezTo>
                    <a:cubicBezTo>
                      <a:pt x="0" y="1191"/>
                      <a:pt x="250" y="1596"/>
                      <a:pt x="322" y="1870"/>
                    </a:cubicBezTo>
                    <a:cubicBezTo>
                      <a:pt x="393" y="2144"/>
                      <a:pt x="477" y="2418"/>
                      <a:pt x="548" y="2691"/>
                    </a:cubicBezTo>
                    <a:cubicBezTo>
                      <a:pt x="822" y="4025"/>
                      <a:pt x="1132" y="5358"/>
                      <a:pt x="1465" y="6680"/>
                    </a:cubicBezTo>
                    <a:cubicBezTo>
                      <a:pt x="1524" y="6930"/>
                      <a:pt x="1536" y="7228"/>
                      <a:pt x="1822" y="7299"/>
                    </a:cubicBezTo>
                    <a:cubicBezTo>
                      <a:pt x="1869" y="7311"/>
                      <a:pt x="1919" y="7317"/>
                      <a:pt x="1971" y="7317"/>
                    </a:cubicBezTo>
                    <a:cubicBezTo>
                      <a:pt x="2276" y="7317"/>
                      <a:pt x="2655" y="7134"/>
                      <a:pt x="2929" y="7073"/>
                    </a:cubicBezTo>
                    <a:cubicBezTo>
                      <a:pt x="3358" y="6966"/>
                      <a:pt x="3787" y="6859"/>
                      <a:pt x="4215" y="6751"/>
                    </a:cubicBezTo>
                    <a:cubicBezTo>
                      <a:pt x="4584" y="6656"/>
                      <a:pt x="5072" y="6620"/>
                      <a:pt x="5382" y="6394"/>
                    </a:cubicBezTo>
                    <a:cubicBezTo>
                      <a:pt x="5632" y="6216"/>
                      <a:pt x="5811" y="5906"/>
                      <a:pt x="5977" y="5656"/>
                    </a:cubicBezTo>
                    <a:cubicBezTo>
                      <a:pt x="6156" y="5394"/>
                      <a:pt x="6346" y="5168"/>
                      <a:pt x="6323" y="4834"/>
                    </a:cubicBezTo>
                    <a:cubicBezTo>
                      <a:pt x="6239" y="3965"/>
                      <a:pt x="6013" y="3084"/>
                      <a:pt x="5811" y="2227"/>
                    </a:cubicBezTo>
                    <a:cubicBezTo>
                      <a:pt x="5704" y="1810"/>
                      <a:pt x="5596" y="1394"/>
                      <a:pt x="5477" y="977"/>
                    </a:cubicBezTo>
                    <a:cubicBezTo>
                      <a:pt x="5418" y="727"/>
                      <a:pt x="5370" y="239"/>
                      <a:pt x="5132" y="72"/>
                    </a:cubicBezTo>
                    <a:cubicBezTo>
                      <a:pt x="5045" y="19"/>
                      <a:pt x="4932" y="1"/>
                      <a:pt x="481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5"/>
              <p:cNvSpPr/>
              <p:nvPr/>
            </p:nvSpPr>
            <p:spPr>
              <a:xfrm>
                <a:off x="3982663" y="2726200"/>
                <a:ext cx="53425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491" extrusionOk="0">
                    <a:moveTo>
                      <a:pt x="2029" y="1"/>
                    </a:moveTo>
                    <a:cubicBezTo>
                      <a:pt x="1386" y="60"/>
                      <a:pt x="743" y="167"/>
                      <a:pt x="124" y="298"/>
                    </a:cubicBezTo>
                    <a:cubicBezTo>
                      <a:pt x="1" y="321"/>
                      <a:pt x="36" y="491"/>
                      <a:pt x="150" y="491"/>
                    </a:cubicBezTo>
                    <a:cubicBezTo>
                      <a:pt x="157" y="491"/>
                      <a:pt x="164" y="490"/>
                      <a:pt x="172" y="489"/>
                    </a:cubicBezTo>
                    <a:cubicBezTo>
                      <a:pt x="791" y="382"/>
                      <a:pt x="1422" y="286"/>
                      <a:pt x="2041" y="179"/>
                    </a:cubicBezTo>
                    <a:cubicBezTo>
                      <a:pt x="2136" y="155"/>
                      <a:pt x="2124" y="1"/>
                      <a:pt x="20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5"/>
              <p:cNvSpPr/>
              <p:nvPr/>
            </p:nvSpPr>
            <p:spPr>
              <a:xfrm>
                <a:off x="3999038" y="2792825"/>
                <a:ext cx="4727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529" extrusionOk="0">
                    <a:moveTo>
                      <a:pt x="1717" y="1"/>
                    </a:moveTo>
                    <a:cubicBezTo>
                      <a:pt x="1710" y="1"/>
                      <a:pt x="1703" y="1"/>
                      <a:pt x="1696" y="3"/>
                    </a:cubicBezTo>
                    <a:cubicBezTo>
                      <a:pt x="1172" y="110"/>
                      <a:pt x="648" y="229"/>
                      <a:pt x="124" y="336"/>
                    </a:cubicBezTo>
                    <a:cubicBezTo>
                      <a:pt x="1" y="359"/>
                      <a:pt x="46" y="529"/>
                      <a:pt x="151" y="529"/>
                    </a:cubicBezTo>
                    <a:cubicBezTo>
                      <a:pt x="158" y="529"/>
                      <a:pt x="165" y="528"/>
                      <a:pt x="172" y="527"/>
                    </a:cubicBezTo>
                    <a:cubicBezTo>
                      <a:pt x="695" y="431"/>
                      <a:pt x="1231" y="324"/>
                      <a:pt x="1755" y="217"/>
                    </a:cubicBezTo>
                    <a:cubicBezTo>
                      <a:pt x="1890" y="194"/>
                      <a:pt x="1844" y="1"/>
                      <a:pt x="171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5"/>
              <p:cNvSpPr/>
              <p:nvPr/>
            </p:nvSpPr>
            <p:spPr>
              <a:xfrm>
                <a:off x="3961238" y="2787750"/>
                <a:ext cx="34500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1322" extrusionOk="0">
                    <a:moveTo>
                      <a:pt x="1171" y="1"/>
                    </a:moveTo>
                    <a:cubicBezTo>
                      <a:pt x="1123" y="1"/>
                      <a:pt x="1074" y="23"/>
                      <a:pt x="1041" y="75"/>
                    </a:cubicBezTo>
                    <a:cubicBezTo>
                      <a:pt x="874" y="337"/>
                      <a:pt x="707" y="599"/>
                      <a:pt x="552" y="861"/>
                    </a:cubicBezTo>
                    <a:cubicBezTo>
                      <a:pt x="457" y="777"/>
                      <a:pt x="362" y="694"/>
                      <a:pt x="267" y="611"/>
                    </a:cubicBezTo>
                    <a:cubicBezTo>
                      <a:pt x="244" y="591"/>
                      <a:pt x="217" y="583"/>
                      <a:pt x="189" y="583"/>
                    </a:cubicBezTo>
                    <a:cubicBezTo>
                      <a:pt x="98" y="583"/>
                      <a:pt x="0" y="674"/>
                      <a:pt x="64" y="765"/>
                    </a:cubicBezTo>
                    <a:cubicBezTo>
                      <a:pt x="195" y="932"/>
                      <a:pt x="326" y="1111"/>
                      <a:pt x="457" y="1265"/>
                    </a:cubicBezTo>
                    <a:cubicBezTo>
                      <a:pt x="486" y="1304"/>
                      <a:pt x="532" y="1321"/>
                      <a:pt x="578" y="1321"/>
                    </a:cubicBezTo>
                    <a:cubicBezTo>
                      <a:pt x="645" y="1321"/>
                      <a:pt x="715" y="1286"/>
                      <a:pt x="743" y="1230"/>
                    </a:cubicBezTo>
                    <a:cubicBezTo>
                      <a:pt x="933" y="896"/>
                      <a:pt x="1124" y="563"/>
                      <a:pt x="1314" y="230"/>
                    </a:cubicBezTo>
                    <a:cubicBezTo>
                      <a:pt x="1380" y="107"/>
                      <a:pt x="1277" y="1"/>
                      <a:pt x="1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5"/>
              <p:cNvSpPr/>
              <p:nvPr/>
            </p:nvSpPr>
            <p:spPr>
              <a:xfrm>
                <a:off x="3989563" y="2757725"/>
                <a:ext cx="5230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567" extrusionOk="0">
                    <a:moveTo>
                      <a:pt x="1917" y="0"/>
                    </a:moveTo>
                    <a:cubicBezTo>
                      <a:pt x="1910" y="0"/>
                      <a:pt x="1903" y="1"/>
                      <a:pt x="1896" y="2"/>
                    </a:cubicBezTo>
                    <a:cubicBezTo>
                      <a:pt x="1289" y="109"/>
                      <a:pt x="693" y="240"/>
                      <a:pt x="98" y="383"/>
                    </a:cubicBezTo>
                    <a:cubicBezTo>
                      <a:pt x="1" y="415"/>
                      <a:pt x="31" y="566"/>
                      <a:pt x="118" y="566"/>
                    </a:cubicBezTo>
                    <a:cubicBezTo>
                      <a:pt x="127" y="566"/>
                      <a:pt x="136" y="565"/>
                      <a:pt x="146" y="561"/>
                    </a:cubicBezTo>
                    <a:cubicBezTo>
                      <a:pt x="753" y="430"/>
                      <a:pt x="1348" y="323"/>
                      <a:pt x="1955" y="228"/>
                    </a:cubicBezTo>
                    <a:cubicBezTo>
                      <a:pt x="2091" y="205"/>
                      <a:pt x="2044" y="0"/>
                      <a:pt x="19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5"/>
              <p:cNvSpPr/>
              <p:nvPr/>
            </p:nvSpPr>
            <p:spPr>
              <a:xfrm>
                <a:off x="3956913" y="2754225"/>
                <a:ext cx="2880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323" extrusionOk="0">
                    <a:moveTo>
                      <a:pt x="981" y="1"/>
                    </a:moveTo>
                    <a:cubicBezTo>
                      <a:pt x="941" y="1"/>
                      <a:pt x="898" y="21"/>
                      <a:pt x="868" y="70"/>
                    </a:cubicBezTo>
                    <a:cubicBezTo>
                      <a:pt x="702" y="320"/>
                      <a:pt x="523" y="582"/>
                      <a:pt x="368" y="844"/>
                    </a:cubicBezTo>
                    <a:cubicBezTo>
                      <a:pt x="297" y="761"/>
                      <a:pt x="213" y="678"/>
                      <a:pt x="106" y="630"/>
                    </a:cubicBezTo>
                    <a:cubicBezTo>
                      <a:pt x="101" y="629"/>
                      <a:pt x="96" y="628"/>
                      <a:pt x="91" y="628"/>
                    </a:cubicBezTo>
                    <a:cubicBezTo>
                      <a:pt x="47" y="628"/>
                      <a:pt x="0" y="671"/>
                      <a:pt x="11" y="713"/>
                    </a:cubicBezTo>
                    <a:cubicBezTo>
                      <a:pt x="23" y="904"/>
                      <a:pt x="166" y="1070"/>
                      <a:pt x="249" y="1237"/>
                    </a:cubicBezTo>
                    <a:cubicBezTo>
                      <a:pt x="284" y="1295"/>
                      <a:pt x="341" y="1322"/>
                      <a:pt x="399" y="1322"/>
                    </a:cubicBezTo>
                    <a:cubicBezTo>
                      <a:pt x="460" y="1322"/>
                      <a:pt x="522" y="1292"/>
                      <a:pt x="559" y="1237"/>
                    </a:cubicBezTo>
                    <a:cubicBezTo>
                      <a:pt x="761" y="904"/>
                      <a:pt x="916" y="547"/>
                      <a:pt x="1095" y="201"/>
                    </a:cubicBezTo>
                    <a:cubicBezTo>
                      <a:pt x="1151" y="96"/>
                      <a:pt x="1069" y="1"/>
                      <a:pt x="9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5"/>
              <p:cNvSpPr/>
              <p:nvPr/>
            </p:nvSpPr>
            <p:spPr>
              <a:xfrm>
                <a:off x="3948838" y="2724525"/>
                <a:ext cx="29250" cy="30100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204" extrusionOk="0">
                    <a:moveTo>
                      <a:pt x="950" y="1"/>
                    </a:moveTo>
                    <a:cubicBezTo>
                      <a:pt x="899" y="1"/>
                      <a:pt x="847" y="24"/>
                      <a:pt x="810" y="80"/>
                    </a:cubicBezTo>
                    <a:cubicBezTo>
                      <a:pt x="656" y="294"/>
                      <a:pt x="501" y="520"/>
                      <a:pt x="382" y="758"/>
                    </a:cubicBezTo>
                    <a:cubicBezTo>
                      <a:pt x="298" y="675"/>
                      <a:pt x="215" y="592"/>
                      <a:pt x="108" y="556"/>
                    </a:cubicBezTo>
                    <a:cubicBezTo>
                      <a:pt x="99" y="552"/>
                      <a:pt x="90" y="550"/>
                      <a:pt x="81" y="550"/>
                    </a:cubicBezTo>
                    <a:cubicBezTo>
                      <a:pt x="40" y="550"/>
                      <a:pt x="1" y="588"/>
                      <a:pt x="1" y="627"/>
                    </a:cubicBezTo>
                    <a:cubicBezTo>
                      <a:pt x="13" y="818"/>
                      <a:pt x="167" y="973"/>
                      <a:pt x="275" y="1127"/>
                    </a:cubicBezTo>
                    <a:cubicBezTo>
                      <a:pt x="317" y="1176"/>
                      <a:pt x="373" y="1203"/>
                      <a:pt x="426" y="1203"/>
                    </a:cubicBezTo>
                    <a:cubicBezTo>
                      <a:pt x="477" y="1203"/>
                      <a:pt x="526" y="1179"/>
                      <a:pt x="560" y="1127"/>
                    </a:cubicBezTo>
                    <a:cubicBezTo>
                      <a:pt x="751" y="842"/>
                      <a:pt x="917" y="532"/>
                      <a:pt x="1096" y="246"/>
                    </a:cubicBezTo>
                    <a:cubicBezTo>
                      <a:pt x="1170" y="115"/>
                      <a:pt x="1063" y="1"/>
                      <a:pt x="9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48" name="Google Shape;2148;p45"/>
          <p:cNvGrpSpPr/>
          <p:nvPr/>
        </p:nvGrpSpPr>
        <p:grpSpPr>
          <a:xfrm>
            <a:off x="457200" y="2524500"/>
            <a:ext cx="734700" cy="704100"/>
            <a:chOff x="457200" y="2524500"/>
            <a:chExt cx="734700" cy="704100"/>
          </a:xfrm>
        </p:grpSpPr>
        <p:sp>
          <p:nvSpPr>
            <p:cNvPr id="2149" name="Google Shape;2149;p45"/>
            <p:cNvSpPr/>
            <p:nvPr/>
          </p:nvSpPr>
          <p:spPr>
            <a:xfrm>
              <a:off x="457200" y="2524500"/>
              <a:ext cx="734700" cy="704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578698" y="2707873"/>
              <a:ext cx="491705" cy="304200"/>
            </a:xfrm>
            <a:custGeom>
              <a:avLst/>
              <a:gdLst/>
              <a:ahLst/>
              <a:cxnLst/>
              <a:rect l="l" t="t" r="r" b="b"/>
              <a:pathLst>
                <a:path w="9230" h="5710" extrusionOk="0">
                  <a:moveTo>
                    <a:pt x="3049" y="2153"/>
                  </a:moveTo>
                  <a:cubicBezTo>
                    <a:pt x="3370" y="2165"/>
                    <a:pt x="3644" y="2343"/>
                    <a:pt x="3620" y="2677"/>
                  </a:cubicBezTo>
                  <a:cubicBezTo>
                    <a:pt x="3620" y="2689"/>
                    <a:pt x="3620" y="2701"/>
                    <a:pt x="3620" y="2713"/>
                  </a:cubicBezTo>
                  <a:cubicBezTo>
                    <a:pt x="3477" y="2665"/>
                    <a:pt x="3334" y="2617"/>
                    <a:pt x="3192" y="2570"/>
                  </a:cubicBezTo>
                  <a:cubicBezTo>
                    <a:pt x="3177" y="2566"/>
                    <a:pt x="3164" y="2564"/>
                    <a:pt x="3151" y="2564"/>
                  </a:cubicBezTo>
                  <a:cubicBezTo>
                    <a:pt x="3016" y="2564"/>
                    <a:pt x="2979" y="2777"/>
                    <a:pt x="3120" y="2832"/>
                  </a:cubicBezTo>
                  <a:cubicBezTo>
                    <a:pt x="3263" y="2879"/>
                    <a:pt x="3418" y="2939"/>
                    <a:pt x="3561" y="2986"/>
                  </a:cubicBezTo>
                  <a:cubicBezTo>
                    <a:pt x="3495" y="3195"/>
                    <a:pt x="3358" y="3383"/>
                    <a:pt x="3150" y="3383"/>
                  </a:cubicBezTo>
                  <a:cubicBezTo>
                    <a:pt x="3133" y="3383"/>
                    <a:pt x="3115" y="3382"/>
                    <a:pt x="3096" y="3379"/>
                  </a:cubicBezTo>
                  <a:cubicBezTo>
                    <a:pt x="2822" y="3344"/>
                    <a:pt x="2549" y="3034"/>
                    <a:pt x="2537" y="2760"/>
                  </a:cubicBezTo>
                  <a:cubicBezTo>
                    <a:pt x="2537" y="2498"/>
                    <a:pt x="2763" y="2153"/>
                    <a:pt x="3049" y="2153"/>
                  </a:cubicBezTo>
                  <a:close/>
                  <a:moveTo>
                    <a:pt x="3054" y="1234"/>
                  </a:moveTo>
                  <a:cubicBezTo>
                    <a:pt x="3281" y="1234"/>
                    <a:pt x="3515" y="1317"/>
                    <a:pt x="3739" y="1510"/>
                  </a:cubicBezTo>
                  <a:cubicBezTo>
                    <a:pt x="4120" y="1843"/>
                    <a:pt x="4311" y="2415"/>
                    <a:pt x="4299" y="2951"/>
                  </a:cubicBezTo>
                  <a:cubicBezTo>
                    <a:pt x="4156" y="2903"/>
                    <a:pt x="4013" y="2855"/>
                    <a:pt x="3870" y="2808"/>
                  </a:cubicBezTo>
                  <a:cubicBezTo>
                    <a:pt x="3882" y="2760"/>
                    <a:pt x="3882" y="2724"/>
                    <a:pt x="3882" y="2677"/>
                  </a:cubicBezTo>
                  <a:cubicBezTo>
                    <a:pt x="3894" y="2211"/>
                    <a:pt x="3564" y="1950"/>
                    <a:pt x="3193" y="1950"/>
                  </a:cubicBezTo>
                  <a:cubicBezTo>
                    <a:pt x="3184" y="1950"/>
                    <a:pt x="3176" y="1950"/>
                    <a:pt x="3168" y="1951"/>
                  </a:cubicBezTo>
                  <a:cubicBezTo>
                    <a:pt x="2965" y="1951"/>
                    <a:pt x="2751" y="2034"/>
                    <a:pt x="2584" y="2201"/>
                  </a:cubicBezTo>
                  <a:cubicBezTo>
                    <a:pt x="2418" y="2379"/>
                    <a:pt x="2287" y="2605"/>
                    <a:pt x="2310" y="2855"/>
                  </a:cubicBezTo>
                  <a:cubicBezTo>
                    <a:pt x="2334" y="3266"/>
                    <a:pt x="2774" y="3665"/>
                    <a:pt x="3185" y="3665"/>
                  </a:cubicBezTo>
                  <a:cubicBezTo>
                    <a:pt x="3191" y="3665"/>
                    <a:pt x="3197" y="3665"/>
                    <a:pt x="3203" y="3665"/>
                  </a:cubicBezTo>
                  <a:cubicBezTo>
                    <a:pt x="3525" y="3653"/>
                    <a:pt x="3715" y="3379"/>
                    <a:pt x="3811" y="3082"/>
                  </a:cubicBezTo>
                  <a:cubicBezTo>
                    <a:pt x="3965" y="3141"/>
                    <a:pt x="4120" y="3201"/>
                    <a:pt x="4275" y="3260"/>
                  </a:cubicBezTo>
                  <a:cubicBezTo>
                    <a:pt x="4239" y="3415"/>
                    <a:pt x="4192" y="3570"/>
                    <a:pt x="4120" y="3701"/>
                  </a:cubicBezTo>
                  <a:cubicBezTo>
                    <a:pt x="3954" y="4046"/>
                    <a:pt x="3632" y="4260"/>
                    <a:pt x="3239" y="4296"/>
                  </a:cubicBezTo>
                  <a:cubicBezTo>
                    <a:pt x="3194" y="4301"/>
                    <a:pt x="3150" y="4303"/>
                    <a:pt x="3107" y="4303"/>
                  </a:cubicBezTo>
                  <a:cubicBezTo>
                    <a:pt x="2360" y="4303"/>
                    <a:pt x="1782" y="3646"/>
                    <a:pt x="1703" y="2915"/>
                  </a:cubicBezTo>
                  <a:cubicBezTo>
                    <a:pt x="1630" y="2138"/>
                    <a:pt x="2301" y="1234"/>
                    <a:pt x="3054" y="1234"/>
                  </a:cubicBezTo>
                  <a:close/>
                  <a:moveTo>
                    <a:pt x="3144" y="365"/>
                  </a:moveTo>
                  <a:cubicBezTo>
                    <a:pt x="3437" y="365"/>
                    <a:pt x="3730" y="429"/>
                    <a:pt x="4025" y="593"/>
                  </a:cubicBezTo>
                  <a:cubicBezTo>
                    <a:pt x="4620" y="915"/>
                    <a:pt x="4989" y="1522"/>
                    <a:pt x="5132" y="2165"/>
                  </a:cubicBezTo>
                  <a:cubicBezTo>
                    <a:pt x="5204" y="2498"/>
                    <a:pt x="5216" y="2867"/>
                    <a:pt x="5156" y="3248"/>
                  </a:cubicBezTo>
                  <a:cubicBezTo>
                    <a:pt x="4966" y="3177"/>
                    <a:pt x="4775" y="3117"/>
                    <a:pt x="4585" y="3046"/>
                  </a:cubicBezTo>
                  <a:cubicBezTo>
                    <a:pt x="4608" y="2748"/>
                    <a:pt x="4585" y="2462"/>
                    <a:pt x="4513" y="2201"/>
                  </a:cubicBezTo>
                  <a:cubicBezTo>
                    <a:pt x="4339" y="1584"/>
                    <a:pt x="3721" y="986"/>
                    <a:pt x="3050" y="986"/>
                  </a:cubicBezTo>
                  <a:cubicBezTo>
                    <a:pt x="2943" y="986"/>
                    <a:pt x="2835" y="1001"/>
                    <a:pt x="2727" y="1034"/>
                  </a:cubicBezTo>
                  <a:cubicBezTo>
                    <a:pt x="1882" y="1284"/>
                    <a:pt x="1334" y="2236"/>
                    <a:pt x="1477" y="3094"/>
                  </a:cubicBezTo>
                  <a:cubicBezTo>
                    <a:pt x="1604" y="3895"/>
                    <a:pt x="2310" y="4594"/>
                    <a:pt x="3131" y="4594"/>
                  </a:cubicBezTo>
                  <a:cubicBezTo>
                    <a:pt x="3237" y="4594"/>
                    <a:pt x="3345" y="4582"/>
                    <a:pt x="3453" y="4558"/>
                  </a:cubicBezTo>
                  <a:cubicBezTo>
                    <a:pt x="4049" y="4427"/>
                    <a:pt x="4406" y="3927"/>
                    <a:pt x="4537" y="3355"/>
                  </a:cubicBezTo>
                  <a:cubicBezTo>
                    <a:pt x="4716" y="3427"/>
                    <a:pt x="4906" y="3498"/>
                    <a:pt x="5097" y="3570"/>
                  </a:cubicBezTo>
                  <a:cubicBezTo>
                    <a:pt x="4875" y="4455"/>
                    <a:pt x="4300" y="5250"/>
                    <a:pt x="3338" y="5250"/>
                  </a:cubicBezTo>
                  <a:cubicBezTo>
                    <a:pt x="3317" y="5250"/>
                    <a:pt x="3296" y="5249"/>
                    <a:pt x="3275" y="5249"/>
                  </a:cubicBezTo>
                  <a:cubicBezTo>
                    <a:pt x="1953" y="5189"/>
                    <a:pt x="691" y="4141"/>
                    <a:pt x="644" y="2772"/>
                  </a:cubicBezTo>
                  <a:cubicBezTo>
                    <a:pt x="620" y="1831"/>
                    <a:pt x="1120" y="1093"/>
                    <a:pt x="1846" y="665"/>
                  </a:cubicBezTo>
                  <a:cubicBezTo>
                    <a:pt x="2285" y="502"/>
                    <a:pt x="2715" y="365"/>
                    <a:pt x="3144" y="365"/>
                  </a:cubicBezTo>
                  <a:close/>
                  <a:moveTo>
                    <a:pt x="3251" y="1"/>
                  </a:moveTo>
                  <a:cubicBezTo>
                    <a:pt x="2938" y="1"/>
                    <a:pt x="2634" y="79"/>
                    <a:pt x="2334" y="200"/>
                  </a:cubicBezTo>
                  <a:cubicBezTo>
                    <a:pt x="1513" y="450"/>
                    <a:pt x="810" y="1034"/>
                    <a:pt x="465" y="1879"/>
                  </a:cubicBezTo>
                  <a:cubicBezTo>
                    <a:pt x="1" y="3034"/>
                    <a:pt x="489" y="4344"/>
                    <a:pt x="1465" y="5070"/>
                  </a:cubicBezTo>
                  <a:cubicBezTo>
                    <a:pt x="1990" y="5462"/>
                    <a:pt x="2649" y="5709"/>
                    <a:pt x="3285" y="5709"/>
                  </a:cubicBezTo>
                  <a:cubicBezTo>
                    <a:pt x="3847" y="5709"/>
                    <a:pt x="4392" y="5516"/>
                    <a:pt x="4811" y="5058"/>
                  </a:cubicBezTo>
                  <a:cubicBezTo>
                    <a:pt x="5156" y="4677"/>
                    <a:pt x="5382" y="4213"/>
                    <a:pt x="5513" y="3725"/>
                  </a:cubicBezTo>
                  <a:cubicBezTo>
                    <a:pt x="5656" y="3772"/>
                    <a:pt x="5787" y="3832"/>
                    <a:pt x="5930" y="3879"/>
                  </a:cubicBezTo>
                  <a:cubicBezTo>
                    <a:pt x="6287" y="4010"/>
                    <a:pt x="6656" y="4165"/>
                    <a:pt x="7025" y="4308"/>
                  </a:cubicBezTo>
                  <a:cubicBezTo>
                    <a:pt x="7073" y="4653"/>
                    <a:pt x="7192" y="5010"/>
                    <a:pt x="7406" y="5308"/>
                  </a:cubicBezTo>
                  <a:cubicBezTo>
                    <a:pt x="7453" y="5378"/>
                    <a:pt x="7516" y="5407"/>
                    <a:pt x="7577" y="5407"/>
                  </a:cubicBezTo>
                  <a:cubicBezTo>
                    <a:pt x="7735" y="5407"/>
                    <a:pt x="7885" y="5217"/>
                    <a:pt x="7740" y="5046"/>
                  </a:cubicBezTo>
                  <a:cubicBezTo>
                    <a:pt x="7561" y="4856"/>
                    <a:pt x="7442" y="4665"/>
                    <a:pt x="7347" y="4427"/>
                  </a:cubicBezTo>
                  <a:lnTo>
                    <a:pt x="7347" y="4427"/>
                  </a:lnTo>
                  <a:cubicBezTo>
                    <a:pt x="7537" y="4498"/>
                    <a:pt x="7740" y="4582"/>
                    <a:pt x="7930" y="4641"/>
                  </a:cubicBezTo>
                  <a:cubicBezTo>
                    <a:pt x="8037" y="4856"/>
                    <a:pt x="8133" y="5070"/>
                    <a:pt x="8228" y="5284"/>
                  </a:cubicBezTo>
                  <a:cubicBezTo>
                    <a:pt x="8258" y="5352"/>
                    <a:pt x="8311" y="5379"/>
                    <a:pt x="8367" y="5379"/>
                  </a:cubicBezTo>
                  <a:cubicBezTo>
                    <a:pt x="8488" y="5379"/>
                    <a:pt x="8619" y="5248"/>
                    <a:pt x="8537" y="5118"/>
                  </a:cubicBezTo>
                  <a:cubicBezTo>
                    <a:pt x="8466" y="5010"/>
                    <a:pt x="8406" y="4891"/>
                    <a:pt x="8335" y="4784"/>
                  </a:cubicBezTo>
                  <a:lnTo>
                    <a:pt x="8335" y="4784"/>
                  </a:lnTo>
                  <a:cubicBezTo>
                    <a:pt x="8478" y="4832"/>
                    <a:pt x="8609" y="4879"/>
                    <a:pt x="8740" y="4915"/>
                  </a:cubicBezTo>
                  <a:cubicBezTo>
                    <a:pt x="8763" y="4921"/>
                    <a:pt x="8784" y="4924"/>
                    <a:pt x="8804" y="4924"/>
                  </a:cubicBezTo>
                  <a:cubicBezTo>
                    <a:pt x="9014" y="4924"/>
                    <a:pt x="9064" y="4609"/>
                    <a:pt x="8847" y="4522"/>
                  </a:cubicBezTo>
                  <a:cubicBezTo>
                    <a:pt x="8740" y="4475"/>
                    <a:pt x="8633" y="4439"/>
                    <a:pt x="8526" y="4391"/>
                  </a:cubicBezTo>
                  <a:cubicBezTo>
                    <a:pt x="8704" y="4344"/>
                    <a:pt x="8883" y="4296"/>
                    <a:pt x="9049" y="4237"/>
                  </a:cubicBezTo>
                  <a:cubicBezTo>
                    <a:pt x="9230" y="4162"/>
                    <a:pt x="9183" y="3890"/>
                    <a:pt x="9020" y="3890"/>
                  </a:cubicBezTo>
                  <a:cubicBezTo>
                    <a:pt x="9000" y="3890"/>
                    <a:pt x="8978" y="3894"/>
                    <a:pt x="8954" y="3903"/>
                  </a:cubicBezTo>
                  <a:cubicBezTo>
                    <a:pt x="8668" y="3998"/>
                    <a:pt x="8395" y="4129"/>
                    <a:pt x="8121" y="4248"/>
                  </a:cubicBezTo>
                  <a:cubicBezTo>
                    <a:pt x="7954" y="4177"/>
                    <a:pt x="7775" y="4117"/>
                    <a:pt x="7597" y="4058"/>
                  </a:cubicBezTo>
                  <a:cubicBezTo>
                    <a:pt x="7835" y="3986"/>
                    <a:pt x="8073" y="3879"/>
                    <a:pt x="8287" y="3760"/>
                  </a:cubicBezTo>
                  <a:cubicBezTo>
                    <a:pt x="8481" y="3648"/>
                    <a:pt x="8360" y="3378"/>
                    <a:pt x="8172" y="3378"/>
                  </a:cubicBezTo>
                  <a:cubicBezTo>
                    <a:pt x="8141" y="3378"/>
                    <a:pt x="8107" y="3386"/>
                    <a:pt x="8073" y="3403"/>
                  </a:cubicBezTo>
                  <a:cubicBezTo>
                    <a:pt x="7764" y="3558"/>
                    <a:pt x="7466" y="3736"/>
                    <a:pt x="7168" y="3927"/>
                  </a:cubicBezTo>
                  <a:cubicBezTo>
                    <a:pt x="6787" y="3796"/>
                    <a:pt x="6406" y="3677"/>
                    <a:pt x="6025" y="3546"/>
                  </a:cubicBezTo>
                  <a:cubicBezTo>
                    <a:pt x="5870" y="3498"/>
                    <a:pt x="5728" y="3439"/>
                    <a:pt x="5573" y="3391"/>
                  </a:cubicBezTo>
                  <a:cubicBezTo>
                    <a:pt x="5668" y="2748"/>
                    <a:pt x="5585" y="2070"/>
                    <a:pt x="5323" y="1474"/>
                  </a:cubicBezTo>
                  <a:cubicBezTo>
                    <a:pt x="5037" y="855"/>
                    <a:pt x="4537" y="355"/>
                    <a:pt x="3894" y="117"/>
                  </a:cubicBezTo>
                  <a:cubicBezTo>
                    <a:pt x="3674" y="36"/>
                    <a:pt x="3460" y="1"/>
                    <a:pt x="32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1" name="Google Shape;2151;p45"/>
          <p:cNvSpPr txBox="1"/>
          <p:nvPr/>
        </p:nvSpPr>
        <p:spPr>
          <a:xfrm>
            <a:off x="5947426" y="152121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2" name="Google Shape;2152;p45"/>
          <p:cNvSpPr txBox="1"/>
          <p:nvPr/>
        </p:nvSpPr>
        <p:spPr>
          <a:xfrm>
            <a:off x="5918126" y="254232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3" name="Google Shape;2153;p45"/>
          <p:cNvSpPr txBox="1"/>
          <p:nvPr/>
        </p:nvSpPr>
        <p:spPr>
          <a:xfrm>
            <a:off x="5947426" y="3545540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4" name="Google Shape;2154;p45"/>
          <p:cNvSpPr txBox="1"/>
          <p:nvPr/>
        </p:nvSpPr>
        <p:spPr>
          <a:xfrm>
            <a:off x="1394024" y="161651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5" name="Google Shape;2155;p45"/>
          <p:cNvSpPr txBox="1"/>
          <p:nvPr/>
        </p:nvSpPr>
        <p:spPr>
          <a:xfrm>
            <a:off x="1391949" y="3564640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6" name="Google Shape;2156;p45"/>
          <p:cNvSpPr txBox="1"/>
          <p:nvPr/>
        </p:nvSpPr>
        <p:spPr>
          <a:xfrm>
            <a:off x="1391949" y="263762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57" name="Google Shape;2157;p45"/>
          <p:cNvGrpSpPr/>
          <p:nvPr/>
        </p:nvGrpSpPr>
        <p:grpSpPr>
          <a:xfrm>
            <a:off x="7952100" y="1566625"/>
            <a:ext cx="734700" cy="704100"/>
            <a:chOff x="7952100" y="1566625"/>
            <a:chExt cx="734700" cy="704100"/>
          </a:xfrm>
        </p:grpSpPr>
        <p:sp>
          <p:nvSpPr>
            <p:cNvPr id="2158" name="Google Shape;2158;p45"/>
            <p:cNvSpPr/>
            <p:nvPr/>
          </p:nvSpPr>
          <p:spPr>
            <a:xfrm>
              <a:off x="7952100" y="1566625"/>
              <a:ext cx="734700" cy="7041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9" name="Google Shape;2159;p45"/>
            <p:cNvGrpSpPr/>
            <p:nvPr/>
          </p:nvGrpSpPr>
          <p:grpSpPr>
            <a:xfrm>
              <a:off x="8143406" y="1653819"/>
              <a:ext cx="352106" cy="529694"/>
              <a:chOff x="8143406" y="1653819"/>
              <a:chExt cx="352106" cy="529694"/>
            </a:xfrm>
          </p:grpSpPr>
          <p:sp>
            <p:nvSpPr>
              <p:cNvPr id="2160" name="Google Shape;2160;p45"/>
              <p:cNvSpPr/>
              <p:nvPr/>
            </p:nvSpPr>
            <p:spPr>
              <a:xfrm flipH="1">
                <a:off x="8188598" y="1692315"/>
                <a:ext cx="233882" cy="214466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844" extrusionOk="0">
                    <a:moveTo>
                      <a:pt x="2058" y="275"/>
                    </a:moveTo>
                    <a:cubicBezTo>
                      <a:pt x="2636" y="275"/>
                      <a:pt x="3211" y="662"/>
                      <a:pt x="3537" y="1119"/>
                    </a:cubicBezTo>
                    <a:cubicBezTo>
                      <a:pt x="3799" y="1500"/>
                      <a:pt x="3906" y="1940"/>
                      <a:pt x="3751" y="2381"/>
                    </a:cubicBezTo>
                    <a:cubicBezTo>
                      <a:pt x="3608" y="2797"/>
                      <a:pt x="3275" y="3309"/>
                      <a:pt x="2870" y="3476"/>
                    </a:cubicBezTo>
                    <a:cubicBezTo>
                      <a:pt x="2695" y="3547"/>
                      <a:pt x="2499" y="3580"/>
                      <a:pt x="2296" y="3580"/>
                    </a:cubicBezTo>
                    <a:cubicBezTo>
                      <a:pt x="1572" y="3580"/>
                      <a:pt x="765" y="3157"/>
                      <a:pt x="560" y="2488"/>
                    </a:cubicBezTo>
                    <a:cubicBezTo>
                      <a:pt x="441" y="2119"/>
                      <a:pt x="501" y="1678"/>
                      <a:pt x="620" y="1321"/>
                    </a:cubicBezTo>
                    <a:cubicBezTo>
                      <a:pt x="775" y="845"/>
                      <a:pt x="1394" y="357"/>
                      <a:pt x="1894" y="285"/>
                    </a:cubicBezTo>
                    <a:cubicBezTo>
                      <a:pt x="1949" y="278"/>
                      <a:pt x="2003" y="275"/>
                      <a:pt x="2058" y="275"/>
                    </a:cubicBezTo>
                    <a:close/>
                    <a:moveTo>
                      <a:pt x="2128" y="0"/>
                    </a:moveTo>
                    <a:cubicBezTo>
                      <a:pt x="1967" y="0"/>
                      <a:pt x="1808" y="26"/>
                      <a:pt x="1656" y="83"/>
                    </a:cubicBezTo>
                    <a:cubicBezTo>
                      <a:pt x="668" y="333"/>
                      <a:pt x="1" y="1643"/>
                      <a:pt x="334" y="2607"/>
                    </a:cubicBezTo>
                    <a:cubicBezTo>
                      <a:pt x="589" y="3343"/>
                      <a:pt x="1502" y="3843"/>
                      <a:pt x="2322" y="3843"/>
                    </a:cubicBezTo>
                    <a:cubicBezTo>
                      <a:pt x="2577" y="3843"/>
                      <a:pt x="2823" y="3795"/>
                      <a:pt x="3037" y="3690"/>
                    </a:cubicBezTo>
                    <a:cubicBezTo>
                      <a:pt x="3489" y="3464"/>
                      <a:pt x="3859" y="2917"/>
                      <a:pt x="4013" y="2452"/>
                    </a:cubicBezTo>
                    <a:cubicBezTo>
                      <a:pt x="4192" y="1928"/>
                      <a:pt x="4061" y="1369"/>
                      <a:pt x="3763" y="916"/>
                    </a:cubicBezTo>
                    <a:cubicBezTo>
                      <a:pt x="3395" y="387"/>
                      <a:pt x="2748" y="0"/>
                      <a:pt x="2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5"/>
              <p:cNvSpPr/>
              <p:nvPr/>
            </p:nvSpPr>
            <p:spPr>
              <a:xfrm flipH="1">
                <a:off x="8143406" y="1653819"/>
                <a:ext cx="352106" cy="529694"/>
              </a:xfrm>
              <a:custGeom>
                <a:avLst/>
                <a:gdLst/>
                <a:ahLst/>
                <a:cxnLst/>
                <a:rect l="l" t="t" r="r" b="b"/>
                <a:pathLst>
                  <a:path w="6311" h="9494" extrusionOk="0">
                    <a:moveTo>
                      <a:pt x="3512" y="430"/>
                    </a:moveTo>
                    <a:cubicBezTo>
                      <a:pt x="4250" y="430"/>
                      <a:pt x="4982" y="755"/>
                      <a:pt x="5394" y="1475"/>
                    </a:cubicBezTo>
                    <a:cubicBezTo>
                      <a:pt x="6072" y="2690"/>
                      <a:pt x="5418" y="4464"/>
                      <a:pt x="4013" y="4761"/>
                    </a:cubicBezTo>
                    <a:cubicBezTo>
                      <a:pt x="3870" y="4791"/>
                      <a:pt x="3726" y="4806"/>
                      <a:pt x="3583" y="4806"/>
                    </a:cubicBezTo>
                    <a:cubicBezTo>
                      <a:pt x="2356" y="4806"/>
                      <a:pt x="1192" y="3757"/>
                      <a:pt x="1203" y="2499"/>
                    </a:cubicBezTo>
                    <a:cubicBezTo>
                      <a:pt x="1217" y="1206"/>
                      <a:pt x="2372" y="430"/>
                      <a:pt x="3512" y="430"/>
                    </a:cubicBezTo>
                    <a:close/>
                    <a:moveTo>
                      <a:pt x="2501" y="4940"/>
                    </a:moveTo>
                    <a:cubicBezTo>
                      <a:pt x="2596" y="4976"/>
                      <a:pt x="2691" y="5011"/>
                      <a:pt x="2774" y="5047"/>
                    </a:cubicBezTo>
                    <a:cubicBezTo>
                      <a:pt x="2715" y="5178"/>
                      <a:pt x="2667" y="5333"/>
                      <a:pt x="2620" y="5476"/>
                    </a:cubicBezTo>
                    <a:cubicBezTo>
                      <a:pt x="2536" y="5416"/>
                      <a:pt x="2417" y="5357"/>
                      <a:pt x="2310" y="5309"/>
                    </a:cubicBezTo>
                    <a:cubicBezTo>
                      <a:pt x="2334" y="5262"/>
                      <a:pt x="2346" y="5226"/>
                      <a:pt x="2370" y="5178"/>
                    </a:cubicBezTo>
                    <a:cubicBezTo>
                      <a:pt x="2417" y="5095"/>
                      <a:pt x="2465" y="5023"/>
                      <a:pt x="2501" y="4940"/>
                    </a:cubicBezTo>
                    <a:close/>
                    <a:moveTo>
                      <a:pt x="1946" y="5622"/>
                    </a:moveTo>
                    <a:cubicBezTo>
                      <a:pt x="2019" y="5622"/>
                      <a:pt x="2101" y="5650"/>
                      <a:pt x="2167" y="5666"/>
                    </a:cubicBezTo>
                    <a:cubicBezTo>
                      <a:pt x="2346" y="5714"/>
                      <a:pt x="2655" y="5869"/>
                      <a:pt x="2679" y="6083"/>
                    </a:cubicBezTo>
                    <a:cubicBezTo>
                      <a:pt x="2703" y="6250"/>
                      <a:pt x="2524" y="6559"/>
                      <a:pt x="2465" y="6714"/>
                    </a:cubicBezTo>
                    <a:cubicBezTo>
                      <a:pt x="2393" y="6916"/>
                      <a:pt x="2310" y="7119"/>
                      <a:pt x="2227" y="7321"/>
                    </a:cubicBezTo>
                    <a:cubicBezTo>
                      <a:pt x="2048" y="7750"/>
                      <a:pt x="1846" y="8167"/>
                      <a:pt x="1643" y="8583"/>
                    </a:cubicBezTo>
                    <a:cubicBezTo>
                      <a:pt x="1572" y="8714"/>
                      <a:pt x="1477" y="9012"/>
                      <a:pt x="1358" y="9095"/>
                    </a:cubicBezTo>
                    <a:cubicBezTo>
                      <a:pt x="1315" y="9128"/>
                      <a:pt x="1288" y="9140"/>
                      <a:pt x="1261" y="9140"/>
                    </a:cubicBezTo>
                    <a:cubicBezTo>
                      <a:pt x="1227" y="9140"/>
                      <a:pt x="1191" y="9121"/>
                      <a:pt x="1119" y="9095"/>
                    </a:cubicBezTo>
                    <a:cubicBezTo>
                      <a:pt x="1012" y="9048"/>
                      <a:pt x="917" y="9012"/>
                      <a:pt x="810" y="8964"/>
                    </a:cubicBezTo>
                    <a:cubicBezTo>
                      <a:pt x="726" y="8941"/>
                      <a:pt x="536" y="8893"/>
                      <a:pt x="476" y="8833"/>
                    </a:cubicBezTo>
                    <a:cubicBezTo>
                      <a:pt x="453" y="8821"/>
                      <a:pt x="429" y="8810"/>
                      <a:pt x="405" y="8786"/>
                    </a:cubicBezTo>
                    <a:cubicBezTo>
                      <a:pt x="417" y="8702"/>
                      <a:pt x="441" y="8619"/>
                      <a:pt x="453" y="8536"/>
                    </a:cubicBezTo>
                    <a:cubicBezTo>
                      <a:pt x="524" y="8321"/>
                      <a:pt x="655" y="8095"/>
                      <a:pt x="750" y="7881"/>
                    </a:cubicBezTo>
                    <a:cubicBezTo>
                      <a:pt x="1012" y="7286"/>
                      <a:pt x="1250" y="6666"/>
                      <a:pt x="1536" y="6071"/>
                    </a:cubicBezTo>
                    <a:cubicBezTo>
                      <a:pt x="1548" y="6047"/>
                      <a:pt x="1572" y="6012"/>
                      <a:pt x="1596" y="5988"/>
                    </a:cubicBezTo>
                    <a:cubicBezTo>
                      <a:pt x="1655" y="5893"/>
                      <a:pt x="1750" y="5678"/>
                      <a:pt x="1858" y="5643"/>
                    </a:cubicBezTo>
                    <a:cubicBezTo>
                      <a:pt x="1883" y="5628"/>
                      <a:pt x="1914" y="5622"/>
                      <a:pt x="1946" y="5622"/>
                    </a:cubicBezTo>
                    <a:close/>
                    <a:moveTo>
                      <a:pt x="3523" y="0"/>
                    </a:moveTo>
                    <a:cubicBezTo>
                      <a:pt x="2517" y="0"/>
                      <a:pt x="1522" y="557"/>
                      <a:pt x="1084" y="1559"/>
                    </a:cubicBezTo>
                    <a:cubicBezTo>
                      <a:pt x="572" y="2737"/>
                      <a:pt x="1048" y="4035"/>
                      <a:pt x="2108" y="4726"/>
                    </a:cubicBezTo>
                    <a:cubicBezTo>
                      <a:pt x="2155" y="4750"/>
                      <a:pt x="2191" y="4785"/>
                      <a:pt x="2239" y="4809"/>
                    </a:cubicBezTo>
                    <a:cubicBezTo>
                      <a:pt x="2191" y="4892"/>
                      <a:pt x="2167" y="4988"/>
                      <a:pt x="2131" y="5083"/>
                    </a:cubicBezTo>
                    <a:cubicBezTo>
                      <a:pt x="2108" y="5131"/>
                      <a:pt x="2096" y="5178"/>
                      <a:pt x="2072" y="5238"/>
                    </a:cubicBezTo>
                    <a:cubicBezTo>
                      <a:pt x="2021" y="5227"/>
                      <a:pt x="1970" y="5220"/>
                      <a:pt x="1921" y="5220"/>
                    </a:cubicBezTo>
                    <a:cubicBezTo>
                      <a:pt x="1808" y="5220"/>
                      <a:pt x="1702" y="5254"/>
                      <a:pt x="1619" y="5345"/>
                    </a:cubicBezTo>
                    <a:cubicBezTo>
                      <a:pt x="1441" y="5535"/>
                      <a:pt x="1334" y="5857"/>
                      <a:pt x="1215" y="6083"/>
                    </a:cubicBezTo>
                    <a:cubicBezTo>
                      <a:pt x="1084" y="6369"/>
                      <a:pt x="965" y="6643"/>
                      <a:pt x="857" y="6940"/>
                    </a:cubicBezTo>
                    <a:lnTo>
                      <a:pt x="857" y="6964"/>
                    </a:lnTo>
                    <a:cubicBezTo>
                      <a:pt x="810" y="7047"/>
                      <a:pt x="774" y="7143"/>
                      <a:pt x="726" y="7238"/>
                    </a:cubicBezTo>
                    <a:cubicBezTo>
                      <a:pt x="572" y="7571"/>
                      <a:pt x="405" y="7905"/>
                      <a:pt x="250" y="8238"/>
                    </a:cubicBezTo>
                    <a:cubicBezTo>
                      <a:pt x="167" y="8405"/>
                      <a:pt x="0" y="8655"/>
                      <a:pt x="60" y="8857"/>
                    </a:cubicBezTo>
                    <a:cubicBezTo>
                      <a:pt x="107" y="9036"/>
                      <a:pt x="286" y="9095"/>
                      <a:pt x="441" y="9167"/>
                    </a:cubicBezTo>
                    <a:cubicBezTo>
                      <a:pt x="691" y="9274"/>
                      <a:pt x="965" y="9417"/>
                      <a:pt x="1227" y="9476"/>
                    </a:cubicBezTo>
                    <a:cubicBezTo>
                      <a:pt x="1277" y="9487"/>
                      <a:pt x="1321" y="9494"/>
                      <a:pt x="1359" y="9494"/>
                    </a:cubicBezTo>
                    <a:cubicBezTo>
                      <a:pt x="1446" y="9494"/>
                      <a:pt x="1509" y="9460"/>
                      <a:pt x="1584" y="9369"/>
                    </a:cubicBezTo>
                    <a:cubicBezTo>
                      <a:pt x="1786" y="9119"/>
                      <a:pt x="1917" y="8762"/>
                      <a:pt x="2060" y="8488"/>
                    </a:cubicBezTo>
                    <a:cubicBezTo>
                      <a:pt x="2358" y="7893"/>
                      <a:pt x="2608" y="7286"/>
                      <a:pt x="2834" y="6666"/>
                    </a:cubicBezTo>
                    <a:cubicBezTo>
                      <a:pt x="3012" y="6202"/>
                      <a:pt x="3167" y="5916"/>
                      <a:pt x="2810" y="5619"/>
                    </a:cubicBezTo>
                    <a:cubicBezTo>
                      <a:pt x="2905" y="5464"/>
                      <a:pt x="3001" y="5297"/>
                      <a:pt x="3072" y="5119"/>
                    </a:cubicBezTo>
                    <a:cubicBezTo>
                      <a:pt x="3253" y="5156"/>
                      <a:pt x="3436" y="5175"/>
                      <a:pt x="3619" y="5175"/>
                    </a:cubicBezTo>
                    <a:cubicBezTo>
                      <a:pt x="4363" y="5175"/>
                      <a:pt x="5092" y="4859"/>
                      <a:pt x="5560" y="4190"/>
                    </a:cubicBezTo>
                    <a:cubicBezTo>
                      <a:pt x="6311" y="3142"/>
                      <a:pt x="6263" y="1582"/>
                      <a:pt x="5298" y="690"/>
                    </a:cubicBezTo>
                    <a:cubicBezTo>
                      <a:pt x="4793" y="221"/>
                      <a:pt x="4156" y="0"/>
                      <a:pt x="35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4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2167" name="Google Shape;2167;p46"/>
          <p:cNvSpPr/>
          <p:nvPr/>
        </p:nvSpPr>
        <p:spPr>
          <a:xfrm>
            <a:off x="574550" y="1768216"/>
            <a:ext cx="0" cy="20271"/>
          </a:xfrm>
          <a:custGeom>
            <a:avLst/>
            <a:gdLst/>
            <a:ahLst/>
            <a:cxnLst/>
            <a:rect l="l" t="t" r="r" b="b"/>
            <a:pathLst>
              <a:path h="299" extrusionOk="0">
                <a:moveTo>
                  <a:pt x="0" y="1"/>
                </a:moveTo>
                <a:lnTo>
                  <a:pt x="0" y="298"/>
                </a:lnTo>
                <a:close/>
              </a:path>
            </a:pathLst>
          </a:custGeom>
          <a:solidFill>
            <a:srgbClr val="00C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46"/>
          <p:cNvSpPr/>
          <p:nvPr/>
        </p:nvSpPr>
        <p:spPr>
          <a:xfrm>
            <a:off x="4076382" y="1655646"/>
            <a:ext cx="444803" cy="628053"/>
          </a:xfrm>
          <a:custGeom>
            <a:avLst/>
            <a:gdLst/>
            <a:ahLst/>
            <a:cxnLst/>
            <a:rect l="l" t="t" r="r" b="b"/>
            <a:pathLst>
              <a:path w="6561" h="9264" extrusionOk="0">
                <a:moveTo>
                  <a:pt x="3120" y="1"/>
                </a:moveTo>
                <a:cubicBezTo>
                  <a:pt x="2179" y="1"/>
                  <a:pt x="1417" y="298"/>
                  <a:pt x="846" y="882"/>
                </a:cubicBezTo>
                <a:cubicBezTo>
                  <a:pt x="274" y="1465"/>
                  <a:pt x="1" y="2179"/>
                  <a:pt x="12" y="3025"/>
                </a:cubicBezTo>
                <a:lnTo>
                  <a:pt x="24" y="3061"/>
                </a:lnTo>
                <a:lnTo>
                  <a:pt x="2096" y="3061"/>
                </a:lnTo>
                <a:cubicBezTo>
                  <a:pt x="2096" y="2644"/>
                  <a:pt x="2191" y="2299"/>
                  <a:pt x="2370" y="2037"/>
                </a:cubicBezTo>
                <a:cubicBezTo>
                  <a:pt x="2548" y="1763"/>
                  <a:pt x="2799" y="1632"/>
                  <a:pt x="3120" y="1632"/>
                </a:cubicBezTo>
                <a:cubicBezTo>
                  <a:pt x="3477" y="1632"/>
                  <a:pt x="3739" y="1739"/>
                  <a:pt x="3918" y="1941"/>
                </a:cubicBezTo>
                <a:cubicBezTo>
                  <a:pt x="4096" y="2156"/>
                  <a:pt x="4192" y="2430"/>
                  <a:pt x="4192" y="2787"/>
                </a:cubicBezTo>
                <a:cubicBezTo>
                  <a:pt x="4192" y="3037"/>
                  <a:pt x="4096" y="3322"/>
                  <a:pt x="3918" y="3656"/>
                </a:cubicBezTo>
                <a:cubicBezTo>
                  <a:pt x="3751" y="3989"/>
                  <a:pt x="3477" y="4370"/>
                  <a:pt x="3096" y="4799"/>
                </a:cubicBezTo>
                <a:lnTo>
                  <a:pt x="167" y="7883"/>
                </a:lnTo>
                <a:lnTo>
                  <a:pt x="167" y="9264"/>
                </a:lnTo>
                <a:lnTo>
                  <a:pt x="6561" y="9264"/>
                </a:lnTo>
                <a:lnTo>
                  <a:pt x="6561" y="7633"/>
                </a:lnTo>
                <a:lnTo>
                  <a:pt x="3001" y="7633"/>
                </a:lnTo>
                <a:lnTo>
                  <a:pt x="2977" y="7597"/>
                </a:lnTo>
                <a:lnTo>
                  <a:pt x="4215" y="6275"/>
                </a:lnTo>
                <a:cubicBezTo>
                  <a:pt x="5013" y="5394"/>
                  <a:pt x="5561" y="4739"/>
                  <a:pt x="5870" y="4299"/>
                </a:cubicBezTo>
                <a:cubicBezTo>
                  <a:pt x="6168" y="3858"/>
                  <a:pt x="6311" y="3346"/>
                  <a:pt x="6311" y="2763"/>
                </a:cubicBezTo>
                <a:cubicBezTo>
                  <a:pt x="6311" y="1906"/>
                  <a:pt x="6037" y="1239"/>
                  <a:pt x="5466" y="739"/>
                </a:cubicBezTo>
                <a:cubicBezTo>
                  <a:pt x="4906" y="251"/>
                  <a:pt x="4120" y="1"/>
                  <a:pt x="3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46"/>
          <p:cNvSpPr/>
          <p:nvPr/>
        </p:nvSpPr>
        <p:spPr>
          <a:xfrm>
            <a:off x="3396597" y="2170703"/>
            <a:ext cx="1662774" cy="890880"/>
          </a:xfrm>
          <a:custGeom>
            <a:avLst/>
            <a:gdLst/>
            <a:ahLst/>
            <a:cxnLst/>
            <a:rect l="l" t="t" r="r" b="b"/>
            <a:pathLst>
              <a:path w="12455" h="23897" extrusionOk="0">
                <a:moveTo>
                  <a:pt x="12455" y="0"/>
                </a:moveTo>
                <a:lnTo>
                  <a:pt x="1" y="1691"/>
                </a:lnTo>
                <a:lnTo>
                  <a:pt x="1" y="23896"/>
                </a:lnTo>
                <a:lnTo>
                  <a:pt x="12455" y="22206"/>
                </a:lnTo>
                <a:lnTo>
                  <a:pt x="124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46"/>
          <p:cNvSpPr/>
          <p:nvPr/>
        </p:nvSpPr>
        <p:spPr>
          <a:xfrm>
            <a:off x="4081300" y="2393309"/>
            <a:ext cx="282578" cy="434545"/>
          </a:xfrm>
          <a:custGeom>
            <a:avLst/>
            <a:gdLst/>
            <a:ahLst/>
            <a:cxnLst/>
            <a:rect l="l" t="t" r="r" b="b"/>
            <a:pathLst>
              <a:path w="2858" h="4395" extrusionOk="0">
                <a:moveTo>
                  <a:pt x="2096" y="796"/>
                </a:moveTo>
                <a:cubicBezTo>
                  <a:pt x="2146" y="796"/>
                  <a:pt x="2197" y="805"/>
                  <a:pt x="2251" y="822"/>
                </a:cubicBezTo>
                <a:cubicBezTo>
                  <a:pt x="2358" y="870"/>
                  <a:pt x="2429" y="941"/>
                  <a:pt x="2477" y="1049"/>
                </a:cubicBezTo>
                <a:cubicBezTo>
                  <a:pt x="2524" y="1156"/>
                  <a:pt x="2524" y="1251"/>
                  <a:pt x="2477" y="1358"/>
                </a:cubicBezTo>
                <a:cubicBezTo>
                  <a:pt x="2429" y="1465"/>
                  <a:pt x="2358" y="1537"/>
                  <a:pt x="2251" y="1584"/>
                </a:cubicBezTo>
                <a:cubicBezTo>
                  <a:pt x="2203" y="1608"/>
                  <a:pt x="2152" y="1620"/>
                  <a:pt x="2100" y="1620"/>
                </a:cubicBezTo>
                <a:cubicBezTo>
                  <a:pt x="2048" y="1620"/>
                  <a:pt x="1995" y="1608"/>
                  <a:pt x="1941" y="1584"/>
                </a:cubicBezTo>
                <a:cubicBezTo>
                  <a:pt x="1834" y="1537"/>
                  <a:pt x="1762" y="1465"/>
                  <a:pt x="1715" y="1358"/>
                </a:cubicBezTo>
                <a:cubicBezTo>
                  <a:pt x="1679" y="1263"/>
                  <a:pt x="1679" y="1156"/>
                  <a:pt x="1715" y="1049"/>
                </a:cubicBezTo>
                <a:cubicBezTo>
                  <a:pt x="1762" y="941"/>
                  <a:pt x="1834" y="870"/>
                  <a:pt x="1941" y="822"/>
                </a:cubicBezTo>
                <a:cubicBezTo>
                  <a:pt x="1995" y="805"/>
                  <a:pt x="2045" y="796"/>
                  <a:pt x="2096" y="796"/>
                </a:cubicBezTo>
                <a:close/>
                <a:moveTo>
                  <a:pt x="2596" y="1"/>
                </a:moveTo>
                <a:cubicBezTo>
                  <a:pt x="2560" y="1"/>
                  <a:pt x="1870" y="334"/>
                  <a:pt x="1679" y="537"/>
                </a:cubicBezTo>
                <a:cubicBezTo>
                  <a:pt x="1477" y="739"/>
                  <a:pt x="1298" y="1025"/>
                  <a:pt x="1143" y="1406"/>
                </a:cubicBezTo>
                <a:lnTo>
                  <a:pt x="905" y="1989"/>
                </a:lnTo>
                <a:cubicBezTo>
                  <a:pt x="346" y="2204"/>
                  <a:pt x="0" y="2763"/>
                  <a:pt x="84" y="3358"/>
                </a:cubicBezTo>
                <a:lnTo>
                  <a:pt x="131" y="3751"/>
                </a:lnTo>
                <a:lnTo>
                  <a:pt x="584" y="3335"/>
                </a:lnTo>
                <a:cubicBezTo>
                  <a:pt x="703" y="3293"/>
                  <a:pt x="816" y="3272"/>
                  <a:pt x="922" y="3272"/>
                </a:cubicBezTo>
                <a:cubicBezTo>
                  <a:pt x="1027" y="3272"/>
                  <a:pt x="1125" y="3293"/>
                  <a:pt x="1215" y="3335"/>
                </a:cubicBezTo>
                <a:cubicBezTo>
                  <a:pt x="1393" y="3406"/>
                  <a:pt x="1548" y="3549"/>
                  <a:pt x="1655" y="3787"/>
                </a:cubicBezTo>
                <a:lnTo>
                  <a:pt x="1679" y="4394"/>
                </a:lnTo>
                <a:lnTo>
                  <a:pt x="2001" y="4144"/>
                </a:lnTo>
                <a:cubicBezTo>
                  <a:pt x="2477" y="3787"/>
                  <a:pt x="2632" y="3144"/>
                  <a:pt x="2382" y="2608"/>
                </a:cubicBezTo>
                <a:lnTo>
                  <a:pt x="2632" y="2025"/>
                </a:lnTo>
                <a:cubicBezTo>
                  <a:pt x="2786" y="1644"/>
                  <a:pt x="2858" y="1311"/>
                  <a:pt x="2858" y="1025"/>
                </a:cubicBezTo>
                <a:cubicBezTo>
                  <a:pt x="2858" y="751"/>
                  <a:pt x="2608" y="25"/>
                  <a:pt x="2596" y="1"/>
                </a:cubicBez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46"/>
          <p:cNvSpPr/>
          <p:nvPr/>
        </p:nvSpPr>
        <p:spPr>
          <a:xfrm>
            <a:off x="6982883" y="2165369"/>
            <a:ext cx="1662765" cy="890433"/>
          </a:xfrm>
          <a:custGeom>
            <a:avLst/>
            <a:gdLst/>
            <a:ahLst/>
            <a:cxnLst/>
            <a:rect l="l" t="t" r="r" b="b"/>
            <a:pathLst>
              <a:path w="12454" h="23885" extrusionOk="0">
                <a:moveTo>
                  <a:pt x="12454" y="1"/>
                </a:moveTo>
                <a:lnTo>
                  <a:pt x="0" y="1679"/>
                </a:lnTo>
                <a:lnTo>
                  <a:pt x="0" y="23884"/>
                </a:lnTo>
                <a:lnTo>
                  <a:pt x="12454" y="22206"/>
                </a:lnTo>
                <a:lnTo>
                  <a:pt x="1245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46"/>
          <p:cNvSpPr/>
          <p:nvPr/>
        </p:nvSpPr>
        <p:spPr>
          <a:xfrm>
            <a:off x="7558380" y="1660081"/>
            <a:ext cx="455311" cy="619172"/>
          </a:xfrm>
          <a:custGeom>
            <a:avLst/>
            <a:gdLst/>
            <a:ahLst/>
            <a:cxnLst/>
            <a:rect l="l" t="t" r="r" b="b"/>
            <a:pathLst>
              <a:path w="6716" h="9133" extrusionOk="0">
                <a:moveTo>
                  <a:pt x="3632" y="2751"/>
                </a:moveTo>
                <a:lnTo>
                  <a:pt x="3668" y="2763"/>
                </a:lnTo>
                <a:lnTo>
                  <a:pt x="3668" y="5584"/>
                </a:lnTo>
                <a:lnTo>
                  <a:pt x="1894" y="5584"/>
                </a:lnTo>
                <a:lnTo>
                  <a:pt x="3465" y="3001"/>
                </a:lnTo>
                <a:lnTo>
                  <a:pt x="3632" y="2751"/>
                </a:lnTo>
                <a:close/>
                <a:moveTo>
                  <a:pt x="3668" y="0"/>
                </a:moveTo>
                <a:lnTo>
                  <a:pt x="3668" y="24"/>
                </a:lnTo>
                <a:lnTo>
                  <a:pt x="0" y="5918"/>
                </a:lnTo>
                <a:lnTo>
                  <a:pt x="131" y="7215"/>
                </a:lnTo>
                <a:lnTo>
                  <a:pt x="3668" y="7215"/>
                </a:lnTo>
                <a:lnTo>
                  <a:pt x="3668" y="9132"/>
                </a:lnTo>
                <a:lnTo>
                  <a:pt x="5787" y="9132"/>
                </a:lnTo>
                <a:lnTo>
                  <a:pt x="5787" y="7215"/>
                </a:lnTo>
                <a:lnTo>
                  <a:pt x="6716" y="7215"/>
                </a:lnTo>
                <a:lnTo>
                  <a:pt x="6716" y="5584"/>
                </a:lnTo>
                <a:lnTo>
                  <a:pt x="5787" y="5584"/>
                </a:lnTo>
                <a:lnTo>
                  <a:pt x="57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3" name="Google Shape;2173;p46"/>
          <p:cNvGrpSpPr/>
          <p:nvPr/>
        </p:nvGrpSpPr>
        <p:grpSpPr>
          <a:xfrm>
            <a:off x="7638055" y="2468966"/>
            <a:ext cx="392142" cy="294355"/>
            <a:chOff x="6604121" y="2195179"/>
            <a:chExt cx="320535" cy="240604"/>
          </a:xfrm>
        </p:grpSpPr>
        <p:sp>
          <p:nvSpPr>
            <p:cNvPr id="2174" name="Google Shape;2174;p46"/>
            <p:cNvSpPr/>
            <p:nvPr/>
          </p:nvSpPr>
          <p:spPr>
            <a:xfrm>
              <a:off x="6604121" y="2195179"/>
              <a:ext cx="320535" cy="240604"/>
            </a:xfrm>
            <a:custGeom>
              <a:avLst/>
              <a:gdLst/>
              <a:ahLst/>
              <a:cxnLst/>
              <a:rect l="l" t="t" r="r" b="b"/>
              <a:pathLst>
                <a:path w="4728" h="3549" extrusionOk="0">
                  <a:moveTo>
                    <a:pt x="4441" y="0"/>
                  </a:moveTo>
                  <a:lnTo>
                    <a:pt x="4441" y="3263"/>
                  </a:lnTo>
                  <a:lnTo>
                    <a:pt x="0" y="3263"/>
                  </a:lnTo>
                  <a:lnTo>
                    <a:pt x="0" y="3548"/>
                  </a:lnTo>
                  <a:lnTo>
                    <a:pt x="4727" y="3548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6"/>
            <p:cNvSpPr/>
            <p:nvPr/>
          </p:nvSpPr>
          <p:spPr>
            <a:xfrm>
              <a:off x="6824456" y="2195179"/>
              <a:ext cx="40474" cy="201080"/>
            </a:xfrm>
            <a:custGeom>
              <a:avLst/>
              <a:gdLst/>
              <a:ahLst/>
              <a:cxnLst/>
              <a:rect l="l" t="t" r="r" b="b"/>
              <a:pathLst>
                <a:path w="597" h="2966" extrusionOk="0">
                  <a:moveTo>
                    <a:pt x="596" y="0"/>
                  </a:moveTo>
                  <a:lnTo>
                    <a:pt x="1" y="477"/>
                  </a:lnTo>
                  <a:lnTo>
                    <a:pt x="1" y="2965"/>
                  </a:lnTo>
                  <a:lnTo>
                    <a:pt x="596" y="296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6"/>
            <p:cNvSpPr/>
            <p:nvPr/>
          </p:nvSpPr>
          <p:spPr>
            <a:xfrm>
              <a:off x="6764728" y="2235517"/>
              <a:ext cx="39660" cy="160742"/>
            </a:xfrm>
            <a:custGeom>
              <a:avLst/>
              <a:gdLst/>
              <a:ahLst/>
              <a:cxnLst/>
              <a:rect l="l" t="t" r="r" b="b"/>
              <a:pathLst>
                <a:path w="585" h="2371" extrusionOk="0">
                  <a:moveTo>
                    <a:pt x="584" y="1"/>
                  </a:moveTo>
                  <a:lnTo>
                    <a:pt x="1" y="477"/>
                  </a:lnTo>
                  <a:lnTo>
                    <a:pt x="1" y="2370"/>
                  </a:lnTo>
                  <a:lnTo>
                    <a:pt x="584" y="237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6"/>
            <p:cNvSpPr/>
            <p:nvPr/>
          </p:nvSpPr>
          <p:spPr>
            <a:xfrm>
              <a:off x="6704187" y="2275856"/>
              <a:ext cx="40406" cy="120404"/>
            </a:xfrm>
            <a:custGeom>
              <a:avLst/>
              <a:gdLst/>
              <a:ahLst/>
              <a:cxnLst/>
              <a:rect l="l" t="t" r="r" b="b"/>
              <a:pathLst>
                <a:path w="596" h="1776" extrusionOk="0">
                  <a:moveTo>
                    <a:pt x="596" y="1"/>
                  </a:moveTo>
                  <a:lnTo>
                    <a:pt x="1" y="477"/>
                  </a:lnTo>
                  <a:lnTo>
                    <a:pt x="1" y="1775"/>
                  </a:lnTo>
                  <a:lnTo>
                    <a:pt x="596" y="1775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6"/>
            <p:cNvSpPr/>
            <p:nvPr/>
          </p:nvSpPr>
          <p:spPr>
            <a:xfrm>
              <a:off x="6644459" y="2315449"/>
              <a:ext cx="39660" cy="80812"/>
            </a:xfrm>
            <a:custGeom>
              <a:avLst/>
              <a:gdLst/>
              <a:ahLst/>
              <a:cxnLst/>
              <a:rect l="l" t="t" r="r" b="b"/>
              <a:pathLst>
                <a:path w="585" h="1192" extrusionOk="0">
                  <a:moveTo>
                    <a:pt x="584" y="0"/>
                  </a:moveTo>
                  <a:lnTo>
                    <a:pt x="1" y="477"/>
                  </a:lnTo>
                  <a:lnTo>
                    <a:pt x="1" y="1191"/>
                  </a:lnTo>
                  <a:lnTo>
                    <a:pt x="584" y="119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9" name="Google Shape;2179;p46"/>
          <p:cNvSpPr/>
          <p:nvPr/>
        </p:nvSpPr>
        <p:spPr>
          <a:xfrm>
            <a:off x="5796714" y="1651213"/>
            <a:ext cx="448803" cy="636934"/>
          </a:xfrm>
          <a:custGeom>
            <a:avLst/>
            <a:gdLst/>
            <a:ahLst/>
            <a:cxnLst/>
            <a:rect l="l" t="t" r="r" b="b"/>
            <a:pathLst>
              <a:path w="6620" h="9395" extrusionOk="0">
                <a:moveTo>
                  <a:pt x="3203" y="1"/>
                </a:moveTo>
                <a:cubicBezTo>
                  <a:pt x="2358" y="1"/>
                  <a:pt x="1631" y="227"/>
                  <a:pt x="1036" y="668"/>
                </a:cubicBezTo>
                <a:cubicBezTo>
                  <a:pt x="429" y="1120"/>
                  <a:pt x="143" y="1715"/>
                  <a:pt x="167" y="2442"/>
                </a:cubicBezTo>
                <a:lnTo>
                  <a:pt x="179" y="2477"/>
                </a:lnTo>
                <a:lnTo>
                  <a:pt x="2238" y="2477"/>
                </a:lnTo>
                <a:cubicBezTo>
                  <a:pt x="2238" y="2227"/>
                  <a:pt x="2346" y="2025"/>
                  <a:pt x="2548" y="1858"/>
                </a:cubicBezTo>
                <a:cubicBezTo>
                  <a:pt x="2762" y="1703"/>
                  <a:pt x="3000" y="1620"/>
                  <a:pt x="3286" y="1620"/>
                </a:cubicBezTo>
                <a:cubicBezTo>
                  <a:pt x="3631" y="1620"/>
                  <a:pt x="3905" y="1727"/>
                  <a:pt x="4084" y="1918"/>
                </a:cubicBezTo>
                <a:cubicBezTo>
                  <a:pt x="4263" y="2120"/>
                  <a:pt x="4358" y="2358"/>
                  <a:pt x="4358" y="2644"/>
                </a:cubicBezTo>
                <a:cubicBezTo>
                  <a:pt x="4358" y="3013"/>
                  <a:pt x="4263" y="3299"/>
                  <a:pt x="4048" y="3501"/>
                </a:cubicBezTo>
                <a:cubicBezTo>
                  <a:pt x="3846" y="3704"/>
                  <a:pt x="3560" y="3811"/>
                  <a:pt x="3179" y="3811"/>
                </a:cubicBezTo>
                <a:lnTo>
                  <a:pt x="2167" y="3811"/>
                </a:lnTo>
                <a:lnTo>
                  <a:pt x="2167" y="5382"/>
                </a:lnTo>
                <a:lnTo>
                  <a:pt x="3167" y="5382"/>
                </a:lnTo>
                <a:cubicBezTo>
                  <a:pt x="3596" y="5382"/>
                  <a:pt x="3917" y="5490"/>
                  <a:pt x="4155" y="5692"/>
                </a:cubicBezTo>
                <a:cubicBezTo>
                  <a:pt x="4382" y="5894"/>
                  <a:pt x="4501" y="6216"/>
                  <a:pt x="4501" y="6656"/>
                </a:cubicBezTo>
                <a:cubicBezTo>
                  <a:pt x="4501" y="6978"/>
                  <a:pt x="4393" y="7240"/>
                  <a:pt x="4167" y="7442"/>
                </a:cubicBezTo>
                <a:cubicBezTo>
                  <a:pt x="3953" y="7657"/>
                  <a:pt x="3655" y="7764"/>
                  <a:pt x="3274" y="7764"/>
                </a:cubicBezTo>
                <a:cubicBezTo>
                  <a:pt x="2953" y="7764"/>
                  <a:pt x="2679" y="7668"/>
                  <a:pt x="2453" y="7466"/>
                </a:cubicBezTo>
                <a:cubicBezTo>
                  <a:pt x="2227" y="7264"/>
                  <a:pt x="2107" y="7026"/>
                  <a:pt x="2107" y="6728"/>
                </a:cubicBezTo>
                <a:lnTo>
                  <a:pt x="36" y="6728"/>
                </a:lnTo>
                <a:lnTo>
                  <a:pt x="24" y="6764"/>
                </a:lnTo>
                <a:cubicBezTo>
                  <a:pt x="0" y="7621"/>
                  <a:pt x="310" y="8264"/>
                  <a:pt x="953" y="8716"/>
                </a:cubicBezTo>
                <a:cubicBezTo>
                  <a:pt x="1596" y="9169"/>
                  <a:pt x="2346" y="9395"/>
                  <a:pt x="3203" y="9395"/>
                </a:cubicBezTo>
                <a:cubicBezTo>
                  <a:pt x="4203" y="9395"/>
                  <a:pt x="5013" y="9157"/>
                  <a:pt x="5656" y="8669"/>
                </a:cubicBezTo>
                <a:cubicBezTo>
                  <a:pt x="6298" y="8192"/>
                  <a:pt x="6620" y="7538"/>
                  <a:pt x="6620" y="6704"/>
                </a:cubicBezTo>
                <a:cubicBezTo>
                  <a:pt x="6620" y="6192"/>
                  <a:pt x="6477" y="5752"/>
                  <a:pt x="6203" y="5382"/>
                </a:cubicBezTo>
                <a:cubicBezTo>
                  <a:pt x="5929" y="5025"/>
                  <a:pt x="5548" y="4751"/>
                  <a:pt x="5060" y="4573"/>
                </a:cubicBezTo>
                <a:cubicBezTo>
                  <a:pt x="5489" y="4370"/>
                  <a:pt x="5834" y="4097"/>
                  <a:pt x="6084" y="3751"/>
                </a:cubicBezTo>
                <a:cubicBezTo>
                  <a:pt x="6346" y="3406"/>
                  <a:pt x="6477" y="3025"/>
                  <a:pt x="6477" y="2608"/>
                </a:cubicBezTo>
                <a:cubicBezTo>
                  <a:pt x="6477" y="1775"/>
                  <a:pt x="6179" y="1132"/>
                  <a:pt x="5584" y="680"/>
                </a:cubicBezTo>
                <a:cubicBezTo>
                  <a:pt x="4989" y="227"/>
                  <a:pt x="4203" y="1"/>
                  <a:pt x="3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46"/>
          <p:cNvSpPr/>
          <p:nvPr/>
        </p:nvSpPr>
        <p:spPr>
          <a:xfrm>
            <a:off x="5169584" y="2167157"/>
            <a:ext cx="1662774" cy="890433"/>
          </a:xfrm>
          <a:custGeom>
            <a:avLst/>
            <a:gdLst/>
            <a:ahLst/>
            <a:cxnLst/>
            <a:rect l="l" t="t" r="r" b="b"/>
            <a:pathLst>
              <a:path w="12455" h="23885" extrusionOk="0">
                <a:moveTo>
                  <a:pt x="0" y="0"/>
                </a:moveTo>
                <a:lnTo>
                  <a:pt x="0" y="22205"/>
                </a:lnTo>
                <a:lnTo>
                  <a:pt x="12454" y="23884"/>
                </a:lnTo>
                <a:lnTo>
                  <a:pt x="12454" y="16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1" name="Google Shape;2181;p46"/>
          <p:cNvGrpSpPr/>
          <p:nvPr/>
        </p:nvGrpSpPr>
        <p:grpSpPr>
          <a:xfrm>
            <a:off x="5831869" y="2430297"/>
            <a:ext cx="378494" cy="371709"/>
            <a:chOff x="4265484" y="2158840"/>
            <a:chExt cx="285011" cy="280197"/>
          </a:xfrm>
        </p:grpSpPr>
        <p:sp>
          <p:nvSpPr>
            <p:cNvPr id="2182" name="Google Shape;2182;p46"/>
            <p:cNvSpPr/>
            <p:nvPr/>
          </p:nvSpPr>
          <p:spPr>
            <a:xfrm>
              <a:off x="4309890" y="2158840"/>
              <a:ext cx="240604" cy="280197"/>
            </a:xfrm>
            <a:custGeom>
              <a:avLst/>
              <a:gdLst/>
              <a:ahLst/>
              <a:cxnLst/>
              <a:rect l="l" t="t" r="r" b="b"/>
              <a:pathLst>
                <a:path w="3549" h="4133" extrusionOk="0">
                  <a:moveTo>
                    <a:pt x="215" y="1"/>
                  </a:moveTo>
                  <a:cubicBezTo>
                    <a:pt x="155" y="1"/>
                    <a:pt x="108" y="12"/>
                    <a:pt x="60" y="60"/>
                  </a:cubicBezTo>
                  <a:cubicBezTo>
                    <a:pt x="13" y="108"/>
                    <a:pt x="1" y="155"/>
                    <a:pt x="1" y="215"/>
                  </a:cubicBezTo>
                  <a:lnTo>
                    <a:pt x="1" y="1036"/>
                  </a:lnTo>
                  <a:cubicBezTo>
                    <a:pt x="60" y="1025"/>
                    <a:pt x="120" y="1025"/>
                    <a:pt x="179" y="1025"/>
                  </a:cubicBezTo>
                  <a:lnTo>
                    <a:pt x="286" y="1025"/>
                  </a:lnTo>
                  <a:lnTo>
                    <a:pt x="286" y="286"/>
                  </a:lnTo>
                  <a:lnTo>
                    <a:pt x="2072" y="286"/>
                  </a:lnTo>
                  <a:lnTo>
                    <a:pt x="2072" y="1251"/>
                  </a:lnTo>
                  <a:cubicBezTo>
                    <a:pt x="2072" y="1310"/>
                    <a:pt x="2084" y="1370"/>
                    <a:pt x="2132" y="1406"/>
                  </a:cubicBezTo>
                  <a:cubicBezTo>
                    <a:pt x="2179" y="1453"/>
                    <a:pt x="2227" y="1477"/>
                    <a:pt x="2287" y="1477"/>
                  </a:cubicBezTo>
                  <a:lnTo>
                    <a:pt x="3251" y="1477"/>
                  </a:lnTo>
                  <a:lnTo>
                    <a:pt x="3251" y="3846"/>
                  </a:lnTo>
                  <a:lnTo>
                    <a:pt x="298" y="3846"/>
                  </a:lnTo>
                  <a:lnTo>
                    <a:pt x="298" y="3049"/>
                  </a:lnTo>
                  <a:cubicBezTo>
                    <a:pt x="263" y="3049"/>
                    <a:pt x="227" y="3060"/>
                    <a:pt x="179" y="3060"/>
                  </a:cubicBezTo>
                  <a:cubicBezTo>
                    <a:pt x="120" y="3060"/>
                    <a:pt x="60" y="3049"/>
                    <a:pt x="1" y="3037"/>
                  </a:cubicBezTo>
                  <a:lnTo>
                    <a:pt x="1" y="3918"/>
                  </a:lnTo>
                  <a:cubicBezTo>
                    <a:pt x="1" y="3977"/>
                    <a:pt x="13" y="4025"/>
                    <a:pt x="60" y="4073"/>
                  </a:cubicBezTo>
                  <a:cubicBezTo>
                    <a:pt x="108" y="4120"/>
                    <a:pt x="155" y="4132"/>
                    <a:pt x="215" y="4132"/>
                  </a:cubicBezTo>
                  <a:lnTo>
                    <a:pt x="3322" y="4132"/>
                  </a:lnTo>
                  <a:cubicBezTo>
                    <a:pt x="3382" y="4132"/>
                    <a:pt x="3442" y="4108"/>
                    <a:pt x="3477" y="4073"/>
                  </a:cubicBezTo>
                  <a:cubicBezTo>
                    <a:pt x="3525" y="4025"/>
                    <a:pt x="3549" y="3977"/>
                    <a:pt x="3549" y="3918"/>
                  </a:cubicBezTo>
                  <a:lnTo>
                    <a:pt x="3549" y="1251"/>
                  </a:lnTo>
                  <a:cubicBezTo>
                    <a:pt x="3549" y="1191"/>
                    <a:pt x="3525" y="1120"/>
                    <a:pt x="3501" y="1048"/>
                  </a:cubicBezTo>
                  <a:cubicBezTo>
                    <a:pt x="3465" y="977"/>
                    <a:pt x="3430" y="917"/>
                    <a:pt x="3394" y="870"/>
                  </a:cubicBezTo>
                  <a:lnTo>
                    <a:pt x="2668" y="155"/>
                  </a:lnTo>
                  <a:cubicBezTo>
                    <a:pt x="2620" y="108"/>
                    <a:pt x="2560" y="72"/>
                    <a:pt x="2489" y="48"/>
                  </a:cubicBezTo>
                  <a:cubicBezTo>
                    <a:pt x="2418" y="12"/>
                    <a:pt x="2346" y="1"/>
                    <a:pt x="2287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6"/>
            <p:cNvSpPr/>
            <p:nvPr/>
          </p:nvSpPr>
          <p:spPr>
            <a:xfrm>
              <a:off x="4265484" y="2240399"/>
              <a:ext cx="113896" cy="113828"/>
            </a:xfrm>
            <a:custGeom>
              <a:avLst/>
              <a:gdLst/>
              <a:ahLst/>
              <a:cxnLst/>
              <a:rect l="l" t="t" r="r" b="b"/>
              <a:pathLst>
                <a:path w="1680" h="1679" extrusionOk="0">
                  <a:moveTo>
                    <a:pt x="834" y="262"/>
                  </a:moveTo>
                  <a:cubicBezTo>
                    <a:pt x="1001" y="262"/>
                    <a:pt x="1132" y="322"/>
                    <a:pt x="1239" y="429"/>
                  </a:cubicBezTo>
                  <a:cubicBezTo>
                    <a:pt x="1358" y="548"/>
                    <a:pt x="1418" y="679"/>
                    <a:pt x="1418" y="834"/>
                  </a:cubicBezTo>
                  <a:cubicBezTo>
                    <a:pt x="1418" y="988"/>
                    <a:pt x="1358" y="1131"/>
                    <a:pt x="1239" y="1238"/>
                  </a:cubicBezTo>
                  <a:cubicBezTo>
                    <a:pt x="1132" y="1357"/>
                    <a:pt x="1001" y="1417"/>
                    <a:pt x="834" y="1417"/>
                  </a:cubicBezTo>
                  <a:cubicBezTo>
                    <a:pt x="679" y="1417"/>
                    <a:pt x="537" y="1357"/>
                    <a:pt x="429" y="1250"/>
                  </a:cubicBezTo>
                  <a:cubicBezTo>
                    <a:pt x="310" y="1131"/>
                    <a:pt x="263" y="1000"/>
                    <a:pt x="263" y="834"/>
                  </a:cubicBezTo>
                  <a:cubicBezTo>
                    <a:pt x="263" y="679"/>
                    <a:pt x="310" y="536"/>
                    <a:pt x="429" y="429"/>
                  </a:cubicBezTo>
                  <a:cubicBezTo>
                    <a:pt x="537" y="322"/>
                    <a:pt x="679" y="262"/>
                    <a:pt x="834" y="262"/>
                  </a:cubicBezTo>
                  <a:close/>
                  <a:moveTo>
                    <a:pt x="834" y="0"/>
                  </a:moveTo>
                  <a:cubicBezTo>
                    <a:pt x="608" y="0"/>
                    <a:pt x="406" y="83"/>
                    <a:pt x="239" y="238"/>
                  </a:cubicBezTo>
                  <a:cubicBezTo>
                    <a:pt x="84" y="405"/>
                    <a:pt x="1" y="607"/>
                    <a:pt x="1" y="834"/>
                  </a:cubicBezTo>
                  <a:cubicBezTo>
                    <a:pt x="1" y="1072"/>
                    <a:pt x="84" y="1262"/>
                    <a:pt x="239" y="1429"/>
                  </a:cubicBezTo>
                  <a:cubicBezTo>
                    <a:pt x="406" y="1596"/>
                    <a:pt x="608" y="1679"/>
                    <a:pt x="834" y="1679"/>
                  </a:cubicBezTo>
                  <a:cubicBezTo>
                    <a:pt x="1072" y="1679"/>
                    <a:pt x="1263" y="1596"/>
                    <a:pt x="1430" y="1429"/>
                  </a:cubicBezTo>
                  <a:cubicBezTo>
                    <a:pt x="1596" y="1262"/>
                    <a:pt x="1680" y="1072"/>
                    <a:pt x="1680" y="834"/>
                  </a:cubicBezTo>
                  <a:cubicBezTo>
                    <a:pt x="1680" y="607"/>
                    <a:pt x="1596" y="405"/>
                    <a:pt x="1430" y="238"/>
                  </a:cubicBezTo>
                  <a:cubicBezTo>
                    <a:pt x="1263" y="83"/>
                    <a:pt x="1072" y="0"/>
                    <a:pt x="83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6"/>
            <p:cNvSpPr/>
            <p:nvPr/>
          </p:nvSpPr>
          <p:spPr>
            <a:xfrm>
              <a:off x="4355923" y="2330771"/>
              <a:ext cx="74303" cy="74303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298" y="1"/>
                  </a:moveTo>
                  <a:cubicBezTo>
                    <a:pt x="262" y="60"/>
                    <a:pt x="226" y="120"/>
                    <a:pt x="167" y="167"/>
                  </a:cubicBezTo>
                  <a:cubicBezTo>
                    <a:pt x="119" y="215"/>
                    <a:pt x="60" y="263"/>
                    <a:pt x="0" y="298"/>
                  </a:cubicBezTo>
                  <a:lnTo>
                    <a:pt x="762" y="1060"/>
                  </a:lnTo>
                  <a:cubicBezTo>
                    <a:pt x="786" y="1084"/>
                    <a:pt x="810" y="1096"/>
                    <a:pt x="834" y="1096"/>
                  </a:cubicBezTo>
                  <a:cubicBezTo>
                    <a:pt x="869" y="1096"/>
                    <a:pt x="893" y="1084"/>
                    <a:pt x="917" y="1060"/>
                  </a:cubicBezTo>
                  <a:lnTo>
                    <a:pt x="1060" y="917"/>
                  </a:lnTo>
                  <a:cubicBezTo>
                    <a:pt x="1084" y="894"/>
                    <a:pt x="1096" y="870"/>
                    <a:pt x="1096" y="834"/>
                  </a:cubicBezTo>
                  <a:cubicBezTo>
                    <a:pt x="1096" y="810"/>
                    <a:pt x="1084" y="786"/>
                    <a:pt x="1060" y="763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5" name="Google Shape;2185;p46"/>
          <p:cNvSpPr/>
          <p:nvPr/>
        </p:nvSpPr>
        <p:spPr>
          <a:xfrm>
            <a:off x="1714500" y="2167150"/>
            <a:ext cx="1561093" cy="890433"/>
          </a:xfrm>
          <a:custGeom>
            <a:avLst/>
            <a:gdLst/>
            <a:ahLst/>
            <a:cxnLst/>
            <a:rect l="l" t="t" r="r" b="b"/>
            <a:pathLst>
              <a:path w="21277" h="23885" extrusionOk="0">
                <a:moveTo>
                  <a:pt x="0" y="0"/>
                </a:moveTo>
                <a:lnTo>
                  <a:pt x="0" y="22205"/>
                </a:lnTo>
                <a:lnTo>
                  <a:pt x="21277" y="23884"/>
                </a:lnTo>
                <a:lnTo>
                  <a:pt x="21277" y="16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46"/>
          <p:cNvSpPr/>
          <p:nvPr/>
        </p:nvSpPr>
        <p:spPr>
          <a:xfrm>
            <a:off x="2346261" y="1660074"/>
            <a:ext cx="282570" cy="619172"/>
          </a:xfrm>
          <a:custGeom>
            <a:avLst/>
            <a:gdLst/>
            <a:ahLst/>
            <a:cxnLst/>
            <a:rect l="l" t="t" r="r" b="b"/>
            <a:pathLst>
              <a:path w="4168" h="9133" extrusionOk="0">
                <a:moveTo>
                  <a:pt x="4167" y="1"/>
                </a:moveTo>
                <a:lnTo>
                  <a:pt x="12" y="596"/>
                </a:lnTo>
                <a:lnTo>
                  <a:pt x="0" y="2084"/>
                </a:lnTo>
                <a:lnTo>
                  <a:pt x="2036" y="2108"/>
                </a:lnTo>
                <a:lnTo>
                  <a:pt x="1953" y="9109"/>
                </a:lnTo>
                <a:lnTo>
                  <a:pt x="4072" y="9133"/>
                </a:lnTo>
                <a:lnTo>
                  <a:pt x="41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7" name="Google Shape;2187;p46"/>
          <p:cNvGrpSpPr/>
          <p:nvPr/>
        </p:nvGrpSpPr>
        <p:grpSpPr>
          <a:xfrm>
            <a:off x="2344471" y="2476040"/>
            <a:ext cx="301147" cy="280199"/>
            <a:chOff x="2627058" y="2475328"/>
            <a:chExt cx="301147" cy="280199"/>
          </a:xfrm>
        </p:grpSpPr>
        <p:sp>
          <p:nvSpPr>
            <p:cNvPr id="2188" name="Google Shape;2188;p46"/>
            <p:cNvSpPr/>
            <p:nvPr/>
          </p:nvSpPr>
          <p:spPr>
            <a:xfrm>
              <a:off x="2627058" y="2555259"/>
              <a:ext cx="93693" cy="79998"/>
            </a:xfrm>
            <a:custGeom>
              <a:avLst/>
              <a:gdLst/>
              <a:ahLst/>
              <a:cxnLst/>
              <a:rect l="l" t="t" r="r" b="b"/>
              <a:pathLst>
                <a:path w="1382" h="1180" extrusionOk="0">
                  <a:moveTo>
                    <a:pt x="298" y="0"/>
                  </a:moveTo>
                  <a:cubicBezTo>
                    <a:pt x="96" y="0"/>
                    <a:pt x="0" y="274"/>
                    <a:pt x="0" y="822"/>
                  </a:cubicBezTo>
                  <a:lnTo>
                    <a:pt x="762" y="1179"/>
                  </a:lnTo>
                  <a:cubicBezTo>
                    <a:pt x="917" y="989"/>
                    <a:pt x="1131" y="893"/>
                    <a:pt x="1381" y="893"/>
                  </a:cubicBezTo>
                  <a:cubicBezTo>
                    <a:pt x="1251" y="703"/>
                    <a:pt x="1191" y="512"/>
                    <a:pt x="1191" y="298"/>
                  </a:cubicBezTo>
                  <a:cubicBezTo>
                    <a:pt x="1191" y="250"/>
                    <a:pt x="1191" y="203"/>
                    <a:pt x="1203" y="143"/>
                  </a:cubicBezTo>
                  <a:lnTo>
                    <a:pt x="1203" y="143"/>
                  </a:lnTo>
                  <a:cubicBezTo>
                    <a:pt x="1096" y="179"/>
                    <a:pt x="1000" y="203"/>
                    <a:pt x="893" y="203"/>
                  </a:cubicBezTo>
                  <a:cubicBezTo>
                    <a:pt x="798" y="203"/>
                    <a:pt x="715" y="179"/>
                    <a:pt x="619" y="143"/>
                  </a:cubicBezTo>
                  <a:cubicBezTo>
                    <a:pt x="524" y="119"/>
                    <a:pt x="453" y="84"/>
                    <a:pt x="393" y="48"/>
                  </a:cubicBezTo>
                  <a:cubicBezTo>
                    <a:pt x="334" y="12"/>
                    <a:pt x="298" y="0"/>
                    <a:pt x="29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6"/>
            <p:cNvSpPr/>
            <p:nvPr/>
          </p:nvSpPr>
          <p:spPr>
            <a:xfrm>
              <a:off x="2647261" y="2475328"/>
              <a:ext cx="80744" cy="79998"/>
            </a:xfrm>
            <a:custGeom>
              <a:avLst/>
              <a:gdLst/>
              <a:ahLst/>
              <a:cxnLst/>
              <a:rect l="l" t="t" r="r" b="b"/>
              <a:pathLst>
                <a:path w="1191" h="1180" extrusionOk="0">
                  <a:moveTo>
                    <a:pt x="595" y="1"/>
                  </a:moveTo>
                  <a:cubicBezTo>
                    <a:pt x="429" y="1"/>
                    <a:pt x="286" y="48"/>
                    <a:pt x="179" y="167"/>
                  </a:cubicBezTo>
                  <a:cubicBezTo>
                    <a:pt x="60" y="286"/>
                    <a:pt x="0" y="429"/>
                    <a:pt x="0" y="584"/>
                  </a:cubicBezTo>
                  <a:cubicBezTo>
                    <a:pt x="0" y="751"/>
                    <a:pt x="60" y="894"/>
                    <a:pt x="179" y="1001"/>
                  </a:cubicBezTo>
                  <a:cubicBezTo>
                    <a:pt x="298" y="1120"/>
                    <a:pt x="429" y="1179"/>
                    <a:pt x="595" y="1179"/>
                  </a:cubicBezTo>
                  <a:cubicBezTo>
                    <a:pt x="762" y="1179"/>
                    <a:pt x="893" y="1120"/>
                    <a:pt x="1012" y="1001"/>
                  </a:cubicBezTo>
                  <a:cubicBezTo>
                    <a:pt x="1131" y="894"/>
                    <a:pt x="1191" y="751"/>
                    <a:pt x="1191" y="584"/>
                  </a:cubicBezTo>
                  <a:cubicBezTo>
                    <a:pt x="1191" y="429"/>
                    <a:pt x="1131" y="286"/>
                    <a:pt x="1012" y="167"/>
                  </a:cubicBezTo>
                  <a:cubicBezTo>
                    <a:pt x="893" y="48"/>
                    <a:pt x="762" y="1"/>
                    <a:pt x="59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6"/>
            <p:cNvSpPr/>
            <p:nvPr/>
          </p:nvSpPr>
          <p:spPr>
            <a:xfrm>
              <a:off x="2668210" y="2625496"/>
              <a:ext cx="219588" cy="130031"/>
            </a:xfrm>
            <a:custGeom>
              <a:avLst/>
              <a:gdLst/>
              <a:ahLst/>
              <a:cxnLst/>
              <a:rect l="l" t="t" r="r" b="b"/>
              <a:pathLst>
                <a:path w="3239" h="1918" extrusionOk="0">
                  <a:moveTo>
                    <a:pt x="786" y="0"/>
                  </a:moveTo>
                  <a:cubicBezTo>
                    <a:pt x="691" y="0"/>
                    <a:pt x="608" y="12"/>
                    <a:pt x="536" y="48"/>
                  </a:cubicBezTo>
                  <a:cubicBezTo>
                    <a:pt x="453" y="83"/>
                    <a:pt x="393" y="119"/>
                    <a:pt x="334" y="167"/>
                  </a:cubicBezTo>
                  <a:cubicBezTo>
                    <a:pt x="286" y="226"/>
                    <a:pt x="239" y="286"/>
                    <a:pt x="191" y="357"/>
                  </a:cubicBezTo>
                  <a:cubicBezTo>
                    <a:pt x="155" y="429"/>
                    <a:pt x="120" y="500"/>
                    <a:pt x="96" y="584"/>
                  </a:cubicBezTo>
                  <a:cubicBezTo>
                    <a:pt x="72" y="655"/>
                    <a:pt x="48" y="738"/>
                    <a:pt x="36" y="834"/>
                  </a:cubicBezTo>
                  <a:cubicBezTo>
                    <a:pt x="12" y="929"/>
                    <a:pt x="1" y="1012"/>
                    <a:pt x="1" y="1084"/>
                  </a:cubicBezTo>
                  <a:cubicBezTo>
                    <a:pt x="1" y="1084"/>
                    <a:pt x="608" y="1917"/>
                    <a:pt x="798" y="1917"/>
                  </a:cubicBezTo>
                  <a:lnTo>
                    <a:pt x="2441" y="1917"/>
                  </a:lnTo>
                  <a:cubicBezTo>
                    <a:pt x="2620" y="1917"/>
                    <a:pt x="3239" y="1084"/>
                    <a:pt x="3239" y="1084"/>
                  </a:cubicBezTo>
                  <a:cubicBezTo>
                    <a:pt x="3227" y="1012"/>
                    <a:pt x="3215" y="929"/>
                    <a:pt x="3203" y="834"/>
                  </a:cubicBezTo>
                  <a:cubicBezTo>
                    <a:pt x="3191" y="738"/>
                    <a:pt x="3168" y="655"/>
                    <a:pt x="3144" y="584"/>
                  </a:cubicBezTo>
                  <a:cubicBezTo>
                    <a:pt x="3120" y="512"/>
                    <a:pt x="3084" y="429"/>
                    <a:pt x="3049" y="357"/>
                  </a:cubicBezTo>
                  <a:cubicBezTo>
                    <a:pt x="3001" y="286"/>
                    <a:pt x="2953" y="226"/>
                    <a:pt x="2906" y="167"/>
                  </a:cubicBezTo>
                  <a:cubicBezTo>
                    <a:pt x="2846" y="119"/>
                    <a:pt x="2775" y="83"/>
                    <a:pt x="2703" y="48"/>
                  </a:cubicBezTo>
                  <a:cubicBezTo>
                    <a:pt x="2620" y="12"/>
                    <a:pt x="2537" y="0"/>
                    <a:pt x="2441" y="0"/>
                  </a:cubicBezTo>
                  <a:cubicBezTo>
                    <a:pt x="2429" y="0"/>
                    <a:pt x="2394" y="12"/>
                    <a:pt x="2346" y="48"/>
                  </a:cubicBezTo>
                  <a:cubicBezTo>
                    <a:pt x="2298" y="83"/>
                    <a:pt x="2239" y="119"/>
                    <a:pt x="2179" y="167"/>
                  </a:cubicBezTo>
                  <a:cubicBezTo>
                    <a:pt x="2120" y="203"/>
                    <a:pt x="2037" y="238"/>
                    <a:pt x="1929" y="274"/>
                  </a:cubicBezTo>
                  <a:cubicBezTo>
                    <a:pt x="1822" y="310"/>
                    <a:pt x="1727" y="322"/>
                    <a:pt x="1620" y="322"/>
                  </a:cubicBezTo>
                  <a:cubicBezTo>
                    <a:pt x="1513" y="322"/>
                    <a:pt x="1406" y="310"/>
                    <a:pt x="1310" y="274"/>
                  </a:cubicBezTo>
                  <a:cubicBezTo>
                    <a:pt x="1203" y="238"/>
                    <a:pt x="1120" y="203"/>
                    <a:pt x="1060" y="167"/>
                  </a:cubicBezTo>
                  <a:cubicBezTo>
                    <a:pt x="1001" y="119"/>
                    <a:pt x="941" y="83"/>
                    <a:pt x="894" y="48"/>
                  </a:cubicBezTo>
                  <a:cubicBezTo>
                    <a:pt x="834" y="24"/>
                    <a:pt x="810" y="0"/>
                    <a:pt x="786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6"/>
            <p:cNvSpPr/>
            <p:nvPr/>
          </p:nvSpPr>
          <p:spPr>
            <a:xfrm>
              <a:off x="2717430" y="2514853"/>
              <a:ext cx="120336" cy="121150"/>
            </a:xfrm>
            <a:custGeom>
              <a:avLst/>
              <a:gdLst/>
              <a:ahLst/>
              <a:cxnLst/>
              <a:rect l="l" t="t" r="r" b="b"/>
              <a:pathLst>
                <a:path w="1775" h="1787" extrusionOk="0">
                  <a:moveTo>
                    <a:pt x="894" y="1"/>
                  </a:moveTo>
                  <a:cubicBezTo>
                    <a:pt x="644" y="1"/>
                    <a:pt x="429" y="96"/>
                    <a:pt x="263" y="263"/>
                  </a:cubicBezTo>
                  <a:cubicBezTo>
                    <a:pt x="84" y="442"/>
                    <a:pt x="1" y="644"/>
                    <a:pt x="1" y="894"/>
                  </a:cubicBezTo>
                  <a:cubicBezTo>
                    <a:pt x="1" y="1144"/>
                    <a:pt x="84" y="1346"/>
                    <a:pt x="263" y="1525"/>
                  </a:cubicBezTo>
                  <a:cubicBezTo>
                    <a:pt x="441" y="1692"/>
                    <a:pt x="644" y="1787"/>
                    <a:pt x="894" y="1787"/>
                  </a:cubicBezTo>
                  <a:cubicBezTo>
                    <a:pt x="1132" y="1787"/>
                    <a:pt x="1346" y="1692"/>
                    <a:pt x="1513" y="1525"/>
                  </a:cubicBezTo>
                  <a:cubicBezTo>
                    <a:pt x="1692" y="1346"/>
                    <a:pt x="1775" y="1144"/>
                    <a:pt x="1775" y="894"/>
                  </a:cubicBezTo>
                  <a:cubicBezTo>
                    <a:pt x="1775" y="644"/>
                    <a:pt x="1692" y="442"/>
                    <a:pt x="1513" y="263"/>
                  </a:cubicBezTo>
                  <a:cubicBezTo>
                    <a:pt x="1346" y="96"/>
                    <a:pt x="1132" y="1"/>
                    <a:pt x="89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6"/>
            <p:cNvSpPr/>
            <p:nvPr/>
          </p:nvSpPr>
          <p:spPr>
            <a:xfrm>
              <a:off x="2828072" y="2475328"/>
              <a:ext cx="79930" cy="79998"/>
            </a:xfrm>
            <a:custGeom>
              <a:avLst/>
              <a:gdLst/>
              <a:ahLst/>
              <a:cxnLst/>
              <a:rect l="l" t="t" r="r" b="b"/>
              <a:pathLst>
                <a:path w="1179" h="1180" extrusionOk="0">
                  <a:moveTo>
                    <a:pt x="595" y="1"/>
                  </a:moveTo>
                  <a:cubicBezTo>
                    <a:pt x="429" y="1"/>
                    <a:pt x="286" y="48"/>
                    <a:pt x="167" y="167"/>
                  </a:cubicBezTo>
                  <a:cubicBezTo>
                    <a:pt x="60" y="286"/>
                    <a:pt x="0" y="429"/>
                    <a:pt x="0" y="584"/>
                  </a:cubicBezTo>
                  <a:cubicBezTo>
                    <a:pt x="0" y="751"/>
                    <a:pt x="60" y="894"/>
                    <a:pt x="167" y="1001"/>
                  </a:cubicBezTo>
                  <a:cubicBezTo>
                    <a:pt x="286" y="1120"/>
                    <a:pt x="429" y="1179"/>
                    <a:pt x="595" y="1179"/>
                  </a:cubicBezTo>
                  <a:cubicBezTo>
                    <a:pt x="750" y="1179"/>
                    <a:pt x="893" y="1120"/>
                    <a:pt x="1012" y="1001"/>
                  </a:cubicBezTo>
                  <a:cubicBezTo>
                    <a:pt x="1119" y="894"/>
                    <a:pt x="1179" y="751"/>
                    <a:pt x="1179" y="584"/>
                  </a:cubicBezTo>
                  <a:cubicBezTo>
                    <a:pt x="1179" y="429"/>
                    <a:pt x="1119" y="286"/>
                    <a:pt x="1012" y="167"/>
                  </a:cubicBezTo>
                  <a:cubicBezTo>
                    <a:pt x="893" y="48"/>
                    <a:pt x="750" y="1"/>
                    <a:pt x="59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6"/>
            <p:cNvSpPr/>
            <p:nvPr/>
          </p:nvSpPr>
          <p:spPr>
            <a:xfrm>
              <a:off x="2835326" y="2555259"/>
              <a:ext cx="92879" cy="79998"/>
            </a:xfrm>
            <a:custGeom>
              <a:avLst/>
              <a:gdLst/>
              <a:ahLst/>
              <a:cxnLst/>
              <a:rect l="l" t="t" r="r" b="b"/>
              <a:pathLst>
                <a:path w="1370" h="1180" extrusionOk="0">
                  <a:moveTo>
                    <a:pt x="1084" y="0"/>
                  </a:moveTo>
                  <a:cubicBezTo>
                    <a:pt x="1072" y="0"/>
                    <a:pt x="1036" y="12"/>
                    <a:pt x="988" y="48"/>
                  </a:cubicBezTo>
                  <a:cubicBezTo>
                    <a:pt x="929" y="84"/>
                    <a:pt x="846" y="119"/>
                    <a:pt x="762" y="143"/>
                  </a:cubicBezTo>
                  <a:cubicBezTo>
                    <a:pt x="667" y="179"/>
                    <a:pt x="572" y="203"/>
                    <a:pt x="488" y="203"/>
                  </a:cubicBezTo>
                  <a:cubicBezTo>
                    <a:pt x="381" y="203"/>
                    <a:pt x="274" y="179"/>
                    <a:pt x="179" y="143"/>
                  </a:cubicBezTo>
                  <a:lnTo>
                    <a:pt x="179" y="143"/>
                  </a:lnTo>
                  <a:cubicBezTo>
                    <a:pt x="179" y="203"/>
                    <a:pt x="191" y="250"/>
                    <a:pt x="191" y="298"/>
                  </a:cubicBezTo>
                  <a:cubicBezTo>
                    <a:pt x="191" y="512"/>
                    <a:pt x="131" y="703"/>
                    <a:pt x="0" y="893"/>
                  </a:cubicBezTo>
                  <a:cubicBezTo>
                    <a:pt x="250" y="893"/>
                    <a:pt x="453" y="1000"/>
                    <a:pt x="607" y="1179"/>
                  </a:cubicBezTo>
                  <a:lnTo>
                    <a:pt x="1369" y="822"/>
                  </a:lnTo>
                  <a:cubicBezTo>
                    <a:pt x="1369" y="274"/>
                    <a:pt x="1274" y="0"/>
                    <a:pt x="108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4" name="Google Shape;2194;p46"/>
          <p:cNvGrpSpPr/>
          <p:nvPr/>
        </p:nvGrpSpPr>
        <p:grpSpPr>
          <a:xfrm>
            <a:off x="574561" y="1631779"/>
            <a:ext cx="1386773" cy="2489532"/>
            <a:chOff x="598418" y="1568812"/>
            <a:chExt cx="1245530" cy="2235973"/>
          </a:xfrm>
        </p:grpSpPr>
        <p:sp>
          <p:nvSpPr>
            <p:cNvPr id="2195" name="Google Shape;2195;p46"/>
            <p:cNvSpPr/>
            <p:nvPr/>
          </p:nvSpPr>
          <p:spPr>
            <a:xfrm>
              <a:off x="598418" y="1568812"/>
              <a:ext cx="1245530" cy="1717722"/>
            </a:xfrm>
            <a:custGeom>
              <a:avLst/>
              <a:gdLst/>
              <a:ahLst/>
              <a:cxnLst/>
              <a:rect l="l" t="t" r="r" b="b"/>
              <a:pathLst>
                <a:path w="18372" h="25337" extrusionOk="0">
                  <a:moveTo>
                    <a:pt x="9192" y="0"/>
                  </a:moveTo>
                  <a:cubicBezTo>
                    <a:pt x="4108" y="0"/>
                    <a:pt x="1" y="4120"/>
                    <a:pt x="1" y="9192"/>
                  </a:cubicBezTo>
                  <a:cubicBezTo>
                    <a:pt x="1" y="10251"/>
                    <a:pt x="179" y="11275"/>
                    <a:pt x="513" y="12216"/>
                  </a:cubicBezTo>
                  <a:lnTo>
                    <a:pt x="4727" y="25337"/>
                  </a:lnTo>
                  <a:lnTo>
                    <a:pt x="13645" y="25337"/>
                  </a:lnTo>
                  <a:lnTo>
                    <a:pt x="17860" y="12216"/>
                  </a:lnTo>
                  <a:cubicBezTo>
                    <a:pt x="18193" y="11275"/>
                    <a:pt x="18372" y="10251"/>
                    <a:pt x="18372" y="9192"/>
                  </a:cubicBezTo>
                  <a:cubicBezTo>
                    <a:pt x="18372" y="4120"/>
                    <a:pt x="14264" y="0"/>
                    <a:pt x="9192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6"/>
            <p:cNvSpPr/>
            <p:nvPr/>
          </p:nvSpPr>
          <p:spPr>
            <a:xfrm>
              <a:off x="598418" y="1568812"/>
              <a:ext cx="698289" cy="1716908"/>
            </a:xfrm>
            <a:custGeom>
              <a:avLst/>
              <a:gdLst/>
              <a:ahLst/>
              <a:cxnLst/>
              <a:rect l="l" t="t" r="r" b="b"/>
              <a:pathLst>
                <a:path w="10300" h="25325" extrusionOk="0">
                  <a:moveTo>
                    <a:pt x="9180" y="0"/>
                  </a:moveTo>
                  <a:cubicBezTo>
                    <a:pt x="4108" y="0"/>
                    <a:pt x="1" y="4120"/>
                    <a:pt x="1" y="9192"/>
                  </a:cubicBezTo>
                  <a:cubicBezTo>
                    <a:pt x="1" y="10251"/>
                    <a:pt x="179" y="11263"/>
                    <a:pt x="513" y="12216"/>
                  </a:cubicBezTo>
                  <a:lnTo>
                    <a:pt x="4727" y="25325"/>
                  </a:lnTo>
                  <a:lnTo>
                    <a:pt x="6942" y="25325"/>
                  </a:lnTo>
                  <a:lnTo>
                    <a:pt x="2739" y="12216"/>
                  </a:lnTo>
                  <a:cubicBezTo>
                    <a:pt x="2406" y="11275"/>
                    <a:pt x="2227" y="10251"/>
                    <a:pt x="2227" y="9192"/>
                  </a:cubicBezTo>
                  <a:cubicBezTo>
                    <a:pt x="2227" y="4489"/>
                    <a:pt x="5751" y="619"/>
                    <a:pt x="10300" y="72"/>
                  </a:cubicBezTo>
                  <a:cubicBezTo>
                    <a:pt x="9930" y="24"/>
                    <a:pt x="9561" y="0"/>
                    <a:pt x="9180" y="0"/>
                  </a:cubicBezTo>
                  <a:close/>
                </a:path>
              </a:pathLst>
            </a:custGeom>
            <a:solidFill>
              <a:srgbClr val="EEF4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6"/>
            <p:cNvSpPr/>
            <p:nvPr/>
          </p:nvSpPr>
          <p:spPr>
            <a:xfrm>
              <a:off x="1137665" y="2406634"/>
              <a:ext cx="33898" cy="603037"/>
            </a:xfrm>
            <a:custGeom>
              <a:avLst/>
              <a:gdLst/>
              <a:ahLst/>
              <a:cxnLst/>
              <a:rect l="l" t="t" r="r" b="b"/>
              <a:pathLst>
                <a:path w="500" h="8895" extrusionOk="0">
                  <a:moveTo>
                    <a:pt x="0" y="1"/>
                  </a:moveTo>
                  <a:lnTo>
                    <a:pt x="0" y="8895"/>
                  </a:lnTo>
                  <a:lnTo>
                    <a:pt x="500" y="8895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1270815" y="2406634"/>
              <a:ext cx="33152" cy="603037"/>
            </a:xfrm>
            <a:custGeom>
              <a:avLst/>
              <a:gdLst/>
              <a:ahLst/>
              <a:cxnLst/>
              <a:rect l="l" t="t" r="r" b="b"/>
              <a:pathLst>
                <a:path w="489" h="8895" extrusionOk="0">
                  <a:moveTo>
                    <a:pt x="1" y="1"/>
                  </a:moveTo>
                  <a:lnTo>
                    <a:pt x="1" y="8895"/>
                  </a:lnTo>
                  <a:lnTo>
                    <a:pt x="489" y="889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6"/>
            <p:cNvSpPr/>
            <p:nvPr/>
          </p:nvSpPr>
          <p:spPr>
            <a:xfrm>
              <a:off x="847025" y="2244399"/>
              <a:ext cx="324535" cy="325348"/>
            </a:xfrm>
            <a:custGeom>
              <a:avLst/>
              <a:gdLst/>
              <a:ahLst/>
              <a:cxnLst/>
              <a:rect l="l" t="t" r="r" b="b"/>
              <a:pathLst>
                <a:path w="4787" h="4799" extrusionOk="0">
                  <a:moveTo>
                    <a:pt x="2394" y="501"/>
                  </a:moveTo>
                  <a:cubicBezTo>
                    <a:pt x="3442" y="501"/>
                    <a:pt x="4299" y="1358"/>
                    <a:pt x="4299" y="2394"/>
                  </a:cubicBezTo>
                  <a:cubicBezTo>
                    <a:pt x="4299" y="3442"/>
                    <a:pt x="3442" y="4299"/>
                    <a:pt x="2394" y="4299"/>
                  </a:cubicBezTo>
                  <a:cubicBezTo>
                    <a:pt x="1346" y="4299"/>
                    <a:pt x="501" y="3442"/>
                    <a:pt x="501" y="2394"/>
                  </a:cubicBezTo>
                  <a:cubicBezTo>
                    <a:pt x="501" y="1358"/>
                    <a:pt x="1346" y="501"/>
                    <a:pt x="2394" y="501"/>
                  </a:cubicBezTo>
                  <a:close/>
                  <a:moveTo>
                    <a:pt x="2394" y="1"/>
                  </a:moveTo>
                  <a:cubicBezTo>
                    <a:pt x="1072" y="1"/>
                    <a:pt x="1" y="1084"/>
                    <a:pt x="1" y="2394"/>
                  </a:cubicBezTo>
                  <a:cubicBezTo>
                    <a:pt x="1" y="3715"/>
                    <a:pt x="1072" y="4799"/>
                    <a:pt x="2394" y="4799"/>
                  </a:cubicBezTo>
                  <a:cubicBezTo>
                    <a:pt x="3716" y="4799"/>
                    <a:pt x="4787" y="3715"/>
                    <a:pt x="4787" y="2394"/>
                  </a:cubicBezTo>
                  <a:cubicBezTo>
                    <a:pt x="4787" y="1084"/>
                    <a:pt x="3716" y="1"/>
                    <a:pt x="2394" y="1"/>
                  </a:cubicBez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6"/>
            <p:cNvSpPr/>
            <p:nvPr/>
          </p:nvSpPr>
          <p:spPr>
            <a:xfrm>
              <a:off x="1270815" y="2244399"/>
              <a:ext cx="324535" cy="325348"/>
            </a:xfrm>
            <a:custGeom>
              <a:avLst/>
              <a:gdLst/>
              <a:ahLst/>
              <a:cxnLst/>
              <a:rect l="l" t="t" r="r" b="b"/>
              <a:pathLst>
                <a:path w="4787" h="4799" extrusionOk="0">
                  <a:moveTo>
                    <a:pt x="2394" y="501"/>
                  </a:moveTo>
                  <a:cubicBezTo>
                    <a:pt x="3441" y="501"/>
                    <a:pt x="4287" y="1358"/>
                    <a:pt x="4287" y="2394"/>
                  </a:cubicBezTo>
                  <a:cubicBezTo>
                    <a:pt x="4287" y="3442"/>
                    <a:pt x="3441" y="4299"/>
                    <a:pt x="2394" y="4299"/>
                  </a:cubicBezTo>
                  <a:cubicBezTo>
                    <a:pt x="1346" y="4299"/>
                    <a:pt x="489" y="3442"/>
                    <a:pt x="489" y="2394"/>
                  </a:cubicBezTo>
                  <a:cubicBezTo>
                    <a:pt x="489" y="1358"/>
                    <a:pt x="1346" y="501"/>
                    <a:pt x="2394" y="501"/>
                  </a:cubicBezTo>
                  <a:close/>
                  <a:moveTo>
                    <a:pt x="2394" y="1"/>
                  </a:moveTo>
                  <a:cubicBezTo>
                    <a:pt x="1072" y="1"/>
                    <a:pt x="1" y="1084"/>
                    <a:pt x="1" y="2394"/>
                  </a:cubicBezTo>
                  <a:cubicBezTo>
                    <a:pt x="1" y="3715"/>
                    <a:pt x="1072" y="4799"/>
                    <a:pt x="2394" y="4799"/>
                  </a:cubicBezTo>
                  <a:cubicBezTo>
                    <a:pt x="3715" y="4799"/>
                    <a:pt x="4787" y="3715"/>
                    <a:pt x="4787" y="2394"/>
                  </a:cubicBezTo>
                  <a:cubicBezTo>
                    <a:pt x="4787" y="1084"/>
                    <a:pt x="3715" y="1"/>
                    <a:pt x="2394" y="1"/>
                  </a:cubicBez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1009260" y="2535786"/>
              <a:ext cx="423854" cy="33965"/>
            </a:xfrm>
            <a:custGeom>
              <a:avLst/>
              <a:gdLst/>
              <a:ahLst/>
              <a:cxnLst/>
              <a:rect l="l" t="t" r="r" b="b"/>
              <a:pathLst>
                <a:path w="6252" h="501" extrusionOk="0">
                  <a:moveTo>
                    <a:pt x="1" y="1"/>
                  </a:moveTo>
                  <a:lnTo>
                    <a:pt x="1" y="501"/>
                  </a:lnTo>
                  <a:lnTo>
                    <a:pt x="6252" y="501"/>
                  </a:lnTo>
                  <a:lnTo>
                    <a:pt x="6252" y="1"/>
                  </a:ln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1068988" y="2827986"/>
              <a:ext cx="304400" cy="458565"/>
            </a:xfrm>
            <a:custGeom>
              <a:avLst/>
              <a:gdLst/>
              <a:ahLst/>
              <a:cxnLst/>
              <a:rect l="l" t="t" r="r" b="b"/>
              <a:pathLst>
                <a:path w="4490" h="6764" extrusionOk="0">
                  <a:moveTo>
                    <a:pt x="2239" y="1"/>
                  </a:moveTo>
                  <a:cubicBezTo>
                    <a:pt x="1001" y="1"/>
                    <a:pt x="1" y="1001"/>
                    <a:pt x="1" y="2239"/>
                  </a:cubicBezTo>
                  <a:lnTo>
                    <a:pt x="1" y="6764"/>
                  </a:lnTo>
                  <a:lnTo>
                    <a:pt x="4490" y="6764"/>
                  </a:lnTo>
                  <a:lnTo>
                    <a:pt x="4490" y="2239"/>
                  </a:lnTo>
                  <a:cubicBezTo>
                    <a:pt x="4490" y="1001"/>
                    <a:pt x="3478" y="1"/>
                    <a:pt x="2239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1244172" y="2829613"/>
              <a:ext cx="129217" cy="456938"/>
            </a:xfrm>
            <a:custGeom>
              <a:avLst/>
              <a:gdLst/>
              <a:ahLst/>
              <a:cxnLst/>
              <a:rect l="l" t="t" r="r" b="b"/>
              <a:pathLst>
                <a:path w="1906" h="6740" extrusionOk="0">
                  <a:moveTo>
                    <a:pt x="1" y="1"/>
                  </a:moveTo>
                  <a:lnTo>
                    <a:pt x="1" y="1"/>
                  </a:lnTo>
                  <a:cubicBezTo>
                    <a:pt x="703" y="120"/>
                    <a:pt x="1096" y="644"/>
                    <a:pt x="1251" y="1334"/>
                  </a:cubicBezTo>
                  <a:cubicBezTo>
                    <a:pt x="1346" y="1775"/>
                    <a:pt x="1334" y="2239"/>
                    <a:pt x="1239" y="2668"/>
                  </a:cubicBezTo>
                  <a:lnTo>
                    <a:pt x="358" y="6740"/>
                  </a:lnTo>
                  <a:lnTo>
                    <a:pt x="1894" y="6740"/>
                  </a:lnTo>
                  <a:lnTo>
                    <a:pt x="1894" y="2215"/>
                  </a:lnTo>
                  <a:cubicBezTo>
                    <a:pt x="1906" y="1084"/>
                    <a:pt x="1072" y="167"/>
                    <a:pt x="1" y="1"/>
                  </a:cubicBez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1234477" y="2827986"/>
              <a:ext cx="7322" cy="881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3"/>
                  </a:moveTo>
                  <a:cubicBezTo>
                    <a:pt x="72" y="13"/>
                    <a:pt x="36" y="13"/>
                    <a:pt x="1" y="1"/>
                  </a:cubicBezTo>
                  <a:cubicBezTo>
                    <a:pt x="36" y="13"/>
                    <a:pt x="72" y="13"/>
                    <a:pt x="108" y="13"/>
                  </a:cubicBez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918888" y="3286490"/>
              <a:ext cx="604664" cy="151047"/>
            </a:xfrm>
            <a:custGeom>
              <a:avLst/>
              <a:gdLst/>
              <a:ahLst/>
              <a:cxnLst/>
              <a:rect l="l" t="t" r="r" b="b"/>
              <a:pathLst>
                <a:path w="8919" h="2228" extrusionOk="0">
                  <a:moveTo>
                    <a:pt x="0" y="1"/>
                  </a:moveTo>
                  <a:lnTo>
                    <a:pt x="0" y="2227"/>
                  </a:lnTo>
                  <a:lnTo>
                    <a:pt x="8918" y="2227"/>
                  </a:lnTo>
                  <a:lnTo>
                    <a:pt x="891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918888" y="3391438"/>
              <a:ext cx="604664" cy="45287"/>
            </a:xfrm>
            <a:custGeom>
              <a:avLst/>
              <a:gdLst/>
              <a:ahLst/>
              <a:cxnLst/>
              <a:rect l="l" t="t" r="r" b="b"/>
              <a:pathLst>
                <a:path w="8919" h="668" extrusionOk="0">
                  <a:moveTo>
                    <a:pt x="0" y="0"/>
                  </a:moveTo>
                  <a:lnTo>
                    <a:pt x="0" y="667"/>
                  </a:lnTo>
                  <a:lnTo>
                    <a:pt x="8918" y="667"/>
                  </a:lnTo>
                  <a:lnTo>
                    <a:pt x="8918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993938" y="3436658"/>
              <a:ext cx="151047" cy="368127"/>
            </a:xfrm>
            <a:custGeom>
              <a:avLst/>
              <a:gdLst/>
              <a:ahLst/>
              <a:cxnLst/>
              <a:rect l="l" t="t" r="r" b="b"/>
              <a:pathLst>
                <a:path w="2228" h="5430" extrusionOk="0">
                  <a:moveTo>
                    <a:pt x="1108" y="3774"/>
                  </a:moveTo>
                  <a:cubicBezTo>
                    <a:pt x="1418" y="3774"/>
                    <a:pt x="1656" y="4024"/>
                    <a:pt x="1656" y="4322"/>
                  </a:cubicBezTo>
                  <a:cubicBezTo>
                    <a:pt x="1656" y="4620"/>
                    <a:pt x="1418" y="4858"/>
                    <a:pt x="1108" y="4858"/>
                  </a:cubicBezTo>
                  <a:cubicBezTo>
                    <a:pt x="810" y="4858"/>
                    <a:pt x="572" y="4620"/>
                    <a:pt x="572" y="4322"/>
                  </a:cubicBezTo>
                  <a:cubicBezTo>
                    <a:pt x="572" y="4024"/>
                    <a:pt x="810" y="3774"/>
                    <a:pt x="1108" y="3774"/>
                  </a:cubicBezTo>
                  <a:close/>
                  <a:moveTo>
                    <a:pt x="1" y="0"/>
                  </a:moveTo>
                  <a:lnTo>
                    <a:pt x="1" y="4322"/>
                  </a:lnTo>
                  <a:cubicBezTo>
                    <a:pt x="1" y="4929"/>
                    <a:pt x="501" y="5429"/>
                    <a:pt x="1108" y="5429"/>
                  </a:cubicBezTo>
                  <a:cubicBezTo>
                    <a:pt x="1727" y="5429"/>
                    <a:pt x="2227" y="4941"/>
                    <a:pt x="2227" y="4322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1297459" y="3436658"/>
              <a:ext cx="150979" cy="368127"/>
            </a:xfrm>
            <a:custGeom>
              <a:avLst/>
              <a:gdLst/>
              <a:ahLst/>
              <a:cxnLst/>
              <a:rect l="l" t="t" r="r" b="b"/>
              <a:pathLst>
                <a:path w="2227" h="5430" extrusionOk="0">
                  <a:moveTo>
                    <a:pt x="1120" y="3774"/>
                  </a:moveTo>
                  <a:cubicBezTo>
                    <a:pt x="1417" y="3774"/>
                    <a:pt x="1655" y="4024"/>
                    <a:pt x="1655" y="4322"/>
                  </a:cubicBezTo>
                  <a:cubicBezTo>
                    <a:pt x="1655" y="4620"/>
                    <a:pt x="1417" y="4858"/>
                    <a:pt x="1120" y="4858"/>
                  </a:cubicBezTo>
                  <a:cubicBezTo>
                    <a:pt x="810" y="4858"/>
                    <a:pt x="572" y="4620"/>
                    <a:pt x="572" y="4322"/>
                  </a:cubicBezTo>
                  <a:cubicBezTo>
                    <a:pt x="572" y="4024"/>
                    <a:pt x="810" y="3774"/>
                    <a:pt x="1120" y="3774"/>
                  </a:cubicBezTo>
                  <a:close/>
                  <a:moveTo>
                    <a:pt x="0" y="0"/>
                  </a:moveTo>
                  <a:lnTo>
                    <a:pt x="0" y="4322"/>
                  </a:lnTo>
                  <a:cubicBezTo>
                    <a:pt x="0" y="4929"/>
                    <a:pt x="501" y="5429"/>
                    <a:pt x="1120" y="5429"/>
                  </a:cubicBezTo>
                  <a:cubicBezTo>
                    <a:pt x="1727" y="5429"/>
                    <a:pt x="2227" y="4941"/>
                    <a:pt x="2227" y="4322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993938" y="3436658"/>
              <a:ext cx="151047" cy="47660"/>
            </a:xfrm>
            <a:custGeom>
              <a:avLst/>
              <a:gdLst/>
              <a:ahLst/>
              <a:cxnLst/>
              <a:rect l="l" t="t" r="r" b="b"/>
              <a:pathLst>
                <a:path w="2228" h="703" extrusionOk="0">
                  <a:moveTo>
                    <a:pt x="1" y="0"/>
                  </a:moveTo>
                  <a:lnTo>
                    <a:pt x="1" y="703"/>
                  </a:lnTo>
                  <a:lnTo>
                    <a:pt x="2227" y="703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1297459" y="3436658"/>
              <a:ext cx="150979" cy="47660"/>
            </a:xfrm>
            <a:custGeom>
              <a:avLst/>
              <a:gdLst/>
              <a:ahLst/>
              <a:cxnLst/>
              <a:rect l="l" t="t" r="r" b="b"/>
              <a:pathLst>
                <a:path w="2227" h="703" extrusionOk="0">
                  <a:moveTo>
                    <a:pt x="0" y="0"/>
                  </a:moveTo>
                  <a:lnTo>
                    <a:pt x="0" y="703"/>
                  </a:lnTo>
                  <a:lnTo>
                    <a:pt x="2227" y="703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1" name="Google Shape;2211;p46"/>
          <p:cNvSpPr txBox="1"/>
          <p:nvPr/>
        </p:nvSpPr>
        <p:spPr>
          <a:xfrm>
            <a:off x="1612850" y="3153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cutest and smallest planet in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Solar System</a:t>
            </a:r>
            <a:endParaRPr sz="1400"/>
          </a:p>
        </p:txBody>
      </p:sp>
      <p:sp>
        <p:nvSpPr>
          <p:cNvPr id="2212" name="Google Shape;2212;p46"/>
          <p:cNvSpPr txBox="1"/>
          <p:nvPr/>
        </p:nvSpPr>
        <p:spPr>
          <a:xfrm>
            <a:off x="7002675" y="3153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biggest and most wonderful planet of them all</a:t>
            </a:r>
            <a:endParaRPr sz="1400"/>
          </a:p>
        </p:txBody>
      </p:sp>
      <p:sp>
        <p:nvSpPr>
          <p:cNvPr id="2213" name="Google Shape;2213;p46"/>
          <p:cNvSpPr txBox="1"/>
          <p:nvPr/>
        </p:nvSpPr>
        <p:spPr>
          <a:xfrm>
            <a:off x="3409458" y="3153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giant. It’s composed mostly of hydrogen and helium</a:t>
            </a:r>
            <a:endParaRPr sz="1400"/>
          </a:p>
        </p:txBody>
      </p:sp>
      <p:sp>
        <p:nvSpPr>
          <p:cNvPr id="2214" name="Google Shape;2214;p46"/>
          <p:cNvSpPr txBox="1"/>
          <p:nvPr/>
        </p:nvSpPr>
        <p:spPr>
          <a:xfrm>
            <a:off x="5206067" y="315345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47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2220" name="Google Shape;2220;p47"/>
          <p:cNvSpPr/>
          <p:nvPr/>
        </p:nvSpPr>
        <p:spPr>
          <a:xfrm>
            <a:off x="6237400" y="1453945"/>
            <a:ext cx="564356" cy="1951044"/>
          </a:xfrm>
          <a:custGeom>
            <a:avLst/>
            <a:gdLst/>
            <a:ahLst/>
            <a:cxnLst/>
            <a:rect l="l" t="t" r="r" b="b"/>
            <a:pathLst>
              <a:path w="6121" h="21161" extrusionOk="0">
                <a:moveTo>
                  <a:pt x="5412" y="0"/>
                </a:moveTo>
                <a:cubicBezTo>
                  <a:pt x="5277" y="0"/>
                  <a:pt x="5141" y="44"/>
                  <a:pt x="5025" y="135"/>
                </a:cubicBezTo>
                <a:cubicBezTo>
                  <a:pt x="1882" y="2552"/>
                  <a:pt x="60" y="6195"/>
                  <a:pt x="25" y="10124"/>
                </a:cubicBezTo>
                <a:cubicBezTo>
                  <a:pt x="1" y="12350"/>
                  <a:pt x="561" y="14541"/>
                  <a:pt x="1632" y="16470"/>
                </a:cubicBezTo>
                <a:lnTo>
                  <a:pt x="3942" y="20828"/>
                </a:lnTo>
                <a:cubicBezTo>
                  <a:pt x="4061" y="21042"/>
                  <a:pt x="4275" y="21161"/>
                  <a:pt x="4501" y="21161"/>
                </a:cubicBezTo>
                <a:cubicBezTo>
                  <a:pt x="4597" y="21161"/>
                  <a:pt x="4704" y="21137"/>
                  <a:pt x="4799" y="21089"/>
                </a:cubicBezTo>
                <a:cubicBezTo>
                  <a:pt x="5109" y="20935"/>
                  <a:pt x="5216" y="20554"/>
                  <a:pt x="5061" y="20244"/>
                </a:cubicBezTo>
                <a:lnTo>
                  <a:pt x="2739" y="15863"/>
                </a:lnTo>
                <a:cubicBezTo>
                  <a:pt x="1763" y="14124"/>
                  <a:pt x="1263" y="12148"/>
                  <a:pt x="1287" y="10136"/>
                </a:cubicBezTo>
                <a:cubicBezTo>
                  <a:pt x="1323" y="6600"/>
                  <a:pt x="2966" y="3314"/>
                  <a:pt x="5787" y="1123"/>
                </a:cubicBezTo>
                <a:cubicBezTo>
                  <a:pt x="6061" y="920"/>
                  <a:pt x="6121" y="516"/>
                  <a:pt x="5906" y="242"/>
                </a:cubicBezTo>
                <a:cubicBezTo>
                  <a:pt x="5782" y="83"/>
                  <a:pt x="5598" y="0"/>
                  <a:pt x="54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47"/>
          <p:cNvSpPr/>
          <p:nvPr/>
        </p:nvSpPr>
        <p:spPr>
          <a:xfrm>
            <a:off x="6695183" y="1219200"/>
            <a:ext cx="1819106" cy="791721"/>
          </a:xfrm>
          <a:custGeom>
            <a:avLst/>
            <a:gdLst/>
            <a:ahLst/>
            <a:cxnLst/>
            <a:rect l="l" t="t" r="r" b="b"/>
            <a:pathLst>
              <a:path w="19730" h="8587" extrusionOk="0">
                <a:moveTo>
                  <a:pt x="7859" y="0"/>
                </a:moveTo>
                <a:cubicBezTo>
                  <a:pt x="7800" y="0"/>
                  <a:pt x="7740" y="1"/>
                  <a:pt x="7680" y="2"/>
                </a:cubicBezTo>
                <a:cubicBezTo>
                  <a:pt x="5025" y="37"/>
                  <a:pt x="2489" y="895"/>
                  <a:pt x="334" y="2466"/>
                </a:cubicBezTo>
                <a:cubicBezTo>
                  <a:pt x="60" y="2669"/>
                  <a:pt x="1" y="3062"/>
                  <a:pt x="203" y="3347"/>
                </a:cubicBezTo>
                <a:cubicBezTo>
                  <a:pt x="324" y="3511"/>
                  <a:pt x="514" y="3598"/>
                  <a:pt x="708" y="3598"/>
                </a:cubicBezTo>
                <a:cubicBezTo>
                  <a:pt x="838" y="3598"/>
                  <a:pt x="970" y="3559"/>
                  <a:pt x="1084" y="3478"/>
                </a:cubicBezTo>
                <a:cubicBezTo>
                  <a:pt x="3025" y="2061"/>
                  <a:pt x="5311" y="1299"/>
                  <a:pt x="7692" y="1264"/>
                </a:cubicBezTo>
                <a:cubicBezTo>
                  <a:pt x="7742" y="1263"/>
                  <a:pt x="7792" y="1263"/>
                  <a:pt x="7842" y="1263"/>
                </a:cubicBezTo>
                <a:cubicBezTo>
                  <a:pt x="12450" y="1263"/>
                  <a:pt x="16594" y="3976"/>
                  <a:pt x="18432" y="8205"/>
                </a:cubicBezTo>
                <a:cubicBezTo>
                  <a:pt x="18539" y="8443"/>
                  <a:pt x="18777" y="8586"/>
                  <a:pt x="19015" y="8586"/>
                </a:cubicBezTo>
                <a:cubicBezTo>
                  <a:pt x="19098" y="8586"/>
                  <a:pt x="19182" y="8574"/>
                  <a:pt x="19265" y="8538"/>
                </a:cubicBezTo>
                <a:cubicBezTo>
                  <a:pt x="19587" y="8396"/>
                  <a:pt x="19729" y="8026"/>
                  <a:pt x="19587" y="7705"/>
                </a:cubicBezTo>
                <a:cubicBezTo>
                  <a:pt x="17551" y="3009"/>
                  <a:pt x="12956" y="0"/>
                  <a:pt x="78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47"/>
          <p:cNvSpPr/>
          <p:nvPr/>
        </p:nvSpPr>
        <p:spPr>
          <a:xfrm>
            <a:off x="8027964" y="1894946"/>
            <a:ext cx="570902" cy="1684678"/>
          </a:xfrm>
          <a:custGeom>
            <a:avLst/>
            <a:gdLst/>
            <a:ahLst/>
            <a:cxnLst/>
            <a:rect l="l" t="t" r="r" b="b"/>
            <a:pathLst>
              <a:path w="6192" h="18272" extrusionOk="0">
                <a:moveTo>
                  <a:pt x="4561" y="1"/>
                </a:moveTo>
                <a:cubicBezTo>
                  <a:pt x="4478" y="1"/>
                  <a:pt x="4392" y="18"/>
                  <a:pt x="4310" y="55"/>
                </a:cubicBezTo>
                <a:cubicBezTo>
                  <a:pt x="3989" y="185"/>
                  <a:pt x="3846" y="566"/>
                  <a:pt x="3977" y="888"/>
                </a:cubicBezTo>
                <a:cubicBezTo>
                  <a:pt x="4608" y="2329"/>
                  <a:pt x="4929" y="3876"/>
                  <a:pt x="4929" y="5472"/>
                </a:cubicBezTo>
                <a:cubicBezTo>
                  <a:pt x="4929" y="7436"/>
                  <a:pt x="4429" y="9377"/>
                  <a:pt x="3477" y="11080"/>
                </a:cubicBezTo>
                <a:lnTo>
                  <a:pt x="2953" y="12020"/>
                </a:lnTo>
                <a:lnTo>
                  <a:pt x="2988" y="12020"/>
                </a:lnTo>
                <a:lnTo>
                  <a:pt x="167" y="17342"/>
                </a:lnTo>
                <a:cubicBezTo>
                  <a:pt x="0" y="17652"/>
                  <a:pt x="119" y="18033"/>
                  <a:pt x="429" y="18200"/>
                </a:cubicBezTo>
                <a:cubicBezTo>
                  <a:pt x="524" y="18247"/>
                  <a:pt x="619" y="18271"/>
                  <a:pt x="714" y="18271"/>
                </a:cubicBezTo>
                <a:cubicBezTo>
                  <a:pt x="941" y="18271"/>
                  <a:pt x="1167" y="18140"/>
                  <a:pt x="1274" y="17938"/>
                </a:cubicBezTo>
                <a:lnTo>
                  <a:pt x="4584" y="11687"/>
                </a:lnTo>
                <a:lnTo>
                  <a:pt x="4596" y="11675"/>
                </a:lnTo>
                <a:cubicBezTo>
                  <a:pt x="4667" y="11532"/>
                  <a:pt x="4751" y="11389"/>
                  <a:pt x="4822" y="11234"/>
                </a:cubicBezTo>
                <a:lnTo>
                  <a:pt x="5072" y="10758"/>
                </a:lnTo>
                <a:lnTo>
                  <a:pt x="5048" y="10758"/>
                </a:lnTo>
                <a:cubicBezTo>
                  <a:pt x="5798" y="9103"/>
                  <a:pt x="6191" y="7305"/>
                  <a:pt x="6191" y="5472"/>
                </a:cubicBezTo>
                <a:cubicBezTo>
                  <a:pt x="6191" y="3710"/>
                  <a:pt x="5834" y="1995"/>
                  <a:pt x="5144" y="376"/>
                </a:cubicBezTo>
                <a:cubicBezTo>
                  <a:pt x="5037" y="146"/>
                  <a:pt x="4805" y="1"/>
                  <a:pt x="45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47"/>
          <p:cNvSpPr/>
          <p:nvPr/>
        </p:nvSpPr>
        <p:spPr>
          <a:xfrm>
            <a:off x="6706155" y="3463111"/>
            <a:ext cx="1445880" cy="1208742"/>
          </a:xfrm>
          <a:custGeom>
            <a:avLst/>
            <a:gdLst/>
            <a:ahLst/>
            <a:cxnLst/>
            <a:rect l="l" t="t" r="r" b="b"/>
            <a:pathLst>
              <a:path w="15682" h="13110" extrusionOk="0">
                <a:moveTo>
                  <a:pt x="15062" y="1"/>
                </a:moveTo>
                <a:cubicBezTo>
                  <a:pt x="14705" y="1"/>
                  <a:pt x="14431" y="287"/>
                  <a:pt x="14431" y="632"/>
                </a:cubicBezTo>
                <a:lnTo>
                  <a:pt x="14431" y="1763"/>
                </a:lnTo>
                <a:cubicBezTo>
                  <a:pt x="14431" y="2061"/>
                  <a:pt x="14181" y="2311"/>
                  <a:pt x="13884" y="2311"/>
                </a:cubicBezTo>
                <a:lnTo>
                  <a:pt x="2227" y="2311"/>
                </a:lnTo>
                <a:cubicBezTo>
                  <a:pt x="1001" y="2311"/>
                  <a:pt x="1" y="3299"/>
                  <a:pt x="1" y="4525"/>
                </a:cubicBezTo>
                <a:cubicBezTo>
                  <a:pt x="1" y="5752"/>
                  <a:pt x="1001" y="6740"/>
                  <a:pt x="2227" y="6740"/>
                </a:cubicBezTo>
                <a:lnTo>
                  <a:pt x="11895" y="6740"/>
                </a:lnTo>
                <a:cubicBezTo>
                  <a:pt x="12383" y="6740"/>
                  <a:pt x="12776" y="7133"/>
                  <a:pt x="12776" y="7621"/>
                </a:cubicBezTo>
                <a:cubicBezTo>
                  <a:pt x="12776" y="8109"/>
                  <a:pt x="12383" y="8502"/>
                  <a:pt x="11895" y="8502"/>
                </a:cubicBezTo>
                <a:lnTo>
                  <a:pt x="4275" y="8502"/>
                </a:lnTo>
                <a:cubicBezTo>
                  <a:pt x="3013" y="8502"/>
                  <a:pt x="1977" y="9538"/>
                  <a:pt x="1977" y="10812"/>
                </a:cubicBezTo>
                <a:cubicBezTo>
                  <a:pt x="1977" y="12074"/>
                  <a:pt x="3013" y="13110"/>
                  <a:pt x="4275" y="13110"/>
                </a:cubicBezTo>
                <a:lnTo>
                  <a:pt x="9585" y="13110"/>
                </a:lnTo>
                <a:cubicBezTo>
                  <a:pt x="9931" y="13110"/>
                  <a:pt x="10216" y="12824"/>
                  <a:pt x="10216" y="12479"/>
                </a:cubicBezTo>
                <a:cubicBezTo>
                  <a:pt x="10216" y="12133"/>
                  <a:pt x="9931" y="11848"/>
                  <a:pt x="9585" y="11848"/>
                </a:cubicBezTo>
                <a:lnTo>
                  <a:pt x="4275" y="11848"/>
                </a:lnTo>
                <a:cubicBezTo>
                  <a:pt x="3704" y="11848"/>
                  <a:pt x="3239" y="11383"/>
                  <a:pt x="3239" y="10812"/>
                </a:cubicBezTo>
                <a:cubicBezTo>
                  <a:pt x="3239" y="10228"/>
                  <a:pt x="3704" y="9764"/>
                  <a:pt x="4275" y="9764"/>
                </a:cubicBezTo>
                <a:lnTo>
                  <a:pt x="11895" y="9764"/>
                </a:lnTo>
                <a:cubicBezTo>
                  <a:pt x="13074" y="9764"/>
                  <a:pt x="14038" y="8812"/>
                  <a:pt x="14038" y="7621"/>
                </a:cubicBezTo>
                <a:cubicBezTo>
                  <a:pt x="14038" y="6442"/>
                  <a:pt x="13074" y="5478"/>
                  <a:pt x="11895" y="5478"/>
                </a:cubicBezTo>
                <a:lnTo>
                  <a:pt x="2215" y="5478"/>
                </a:lnTo>
                <a:cubicBezTo>
                  <a:pt x="1692" y="5478"/>
                  <a:pt x="1263" y="5049"/>
                  <a:pt x="1263" y="4525"/>
                </a:cubicBezTo>
                <a:cubicBezTo>
                  <a:pt x="1263" y="4001"/>
                  <a:pt x="1692" y="3573"/>
                  <a:pt x="2215" y="3573"/>
                </a:cubicBezTo>
                <a:lnTo>
                  <a:pt x="13884" y="3573"/>
                </a:lnTo>
                <a:cubicBezTo>
                  <a:pt x="14872" y="3573"/>
                  <a:pt x="15681" y="2763"/>
                  <a:pt x="15681" y="1763"/>
                </a:cubicBezTo>
                <a:lnTo>
                  <a:pt x="15681" y="632"/>
                </a:lnTo>
                <a:cubicBezTo>
                  <a:pt x="15681" y="287"/>
                  <a:pt x="15408" y="1"/>
                  <a:pt x="15062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47"/>
          <p:cNvSpPr/>
          <p:nvPr/>
        </p:nvSpPr>
        <p:spPr>
          <a:xfrm>
            <a:off x="6502020" y="3198677"/>
            <a:ext cx="300849" cy="278721"/>
          </a:xfrm>
          <a:custGeom>
            <a:avLst/>
            <a:gdLst/>
            <a:ahLst/>
            <a:cxnLst/>
            <a:rect l="l" t="t" r="r" b="b"/>
            <a:pathLst>
              <a:path w="3263" h="3023" extrusionOk="0">
                <a:moveTo>
                  <a:pt x="1620" y="1"/>
                </a:moveTo>
                <a:cubicBezTo>
                  <a:pt x="899" y="1"/>
                  <a:pt x="260" y="516"/>
                  <a:pt x="143" y="1250"/>
                </a:cubicBezTo>
                <a:cubicBezTo>
                  <a:pt x="0" y="2071"/>
                  <a:pt x="548" y="2857"/>
                  <a:pt x="1370" y="3000"/>
                </a:cubicBezTo>
                <a:cubicBezTo>
                  <a:pt x="1456" y="3015"/>
                  <a:pt x="1542" y="3022"/>
                  <a:pt x="1627" y="3022"/>
                </a:cubicBezTo>
                <a:cubicBezTo>
                  <a:pt x="2349" y="3022"/>
                  <a:pt x="2992" y="2497"/>
                  <a:pt x="3120" y="1762"/>
                </a:cubicBezTo>
                <a:cubicBezTo>
                  <a:pt x="3263" y="940"/>
                  <a:pt x="2703" y="154"/>
                  <a:pt x="1882" y="23"/>
                </a:cubicBezTo>
                <a:cubicBezTo>
                  <a:pt x="1794" y="8"/>
                  <a:pt x="1706" y="1"/>
                  <a:pt x="1620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47"/>
          <p:cNvSpPr/>
          <p:nvPr/>
        </p:nvSpPr>
        <p:spPr>
          <a:xfrm>
            <a:off x="6831366" y="2489462"/>
            <a:ext cx="1176841" cy="950674"/>
          </a:xfrm>
          <a:custGeom>
            <a:avLst/>
            <a:gdLst/>
            <a:ahLst/>
            <a:cxnLst/>
            <a:rect l="l" t="t" r="r" b="b"/>
            <a:pathLst>
              <a:path w="12764" h="10311" extrusionOk="0">
                <a:moveTo>
                  <a:pt x="631" y="0"/>
                </a:moveTo>
                <a:cubicBezTo>
                  <a:pt x="286" y="0"/>
                  <a:pt x="0" y="274"/>
                  <a:pt x="0" y="619"/>
                </a:cubicBezTo>
                <a:cubicBezTo>
                  <a:pt x="0" y="1119"/>
                  <a:pt x="107" y="1596"/>
                  <a:pt x="286" y="2024"/>
                </a:cubicBezTo>
                <a:lnTo>
                  <a:pt x="3203" y="9894"/>
                </a:lnTo>
                <a:cubicBezTo>
                  <a:pt x="3298" y="10144"/>
                  <a:pt x="3548" y="10311"/>
                  <a:pt x="3798" y="10311"/>
                </a:cubicBezTo>
                <a:cubicBezTo>
                  <a:pt x="3870" y="10311"/>
                  <a:pt x="3941" y="10287"/>
                  <a:pt x="4013" y="10263"/>
                </a:cubicBezTo>
                <a:cubicBezTo>
                  <a:pt x="4346" y="10144"/>
                  <a:pt x="4513" y="9787"/>
                  <a:pt x="4394" y="9454"/>
                </a:cubicBezTo>
                <a:lnTo>
                  <a:pt x="2346" y="3929"/>
                </a:lnTo>
                <a:lnTo>
                  <a:pt x="2346" y="3929"/>
                </a:lnTo>
                <a:cubicBezTo>
                  <a:pt x="2703" y="4060"/>
                  <a:pt x="3096" y="4132"/>
                  <a:pt x="3501" y="4132"/>
                </a:cubicBezTo>
                <a:cubicBezTo>
                  <a:pt x="4691" y="4132"/>
                  <a:pt x="5751" y="3536"/>
                  <a:pt x="6382" y="2631"/>
                </a:cubicBezTo>
                <a:cubicBezTo>
                  <a:pt x="7013" y="3536"/>
                  <a:pt x="8073" y="4132"/>
                  <a:pt x="9263" y="4132"/>
                </a:cubicBezTo>
                <a:cubicBezTo>
                  <a:pt x="9668" y="4132"/>
                  <a:pt x="10061" y="4060"/>
                  <a:pt x="10418" y="3929"/>
                </a:cubicBezTo>
                <a:lnTo>
                  <a:pt x="10418" y="3929"/>
                </a:lnTo>
                <a:lnTo>
                  <a:pt x="8370" y="9454"/>
                </a:lnTo>
                <a:cubicBezTo>
                  <a:pt x="8251" y="9787"/>
                  <a:pt x="8418" y="10144"/>
                  <a:pt x="8751" y="10263"/>
                </a:cubicBezTo>
                <a:cubicBezTo>
                  <a:pt x="8823" y="10287"/>
                  <a:pt x="8894" y="10311"/>
                  <a:pt x="8966" y="10311"/>
                </a:cubicBezTo>
                <a:cubicBezTo>
                  <a:pt x="9228" y="10311"/>
                  <a:pt x="9466" y="10144"/>
                  <a:pt x="9561" y="9894"/>
                </a:cubicBezTo>
                <a:lnTo>
                  <a:pt x="12466" y="2048"/>
                </a:lnTo>
                <a:cubicBezTo>
                  <a:pt x="12657" y="1607"/>
                  <a:pt x="12764" y="1131"/>
                  <a:pt x="12764" y="619"/>
                </a:cubicBezTo>
                <a:cubicBezTo>
                  <a:pt x="12764" y="274"/>
                  <a:pt x="12478" y="0"/>
                  <a:pt x="12133" y="0"/>
                </a:cubicBezTo>
                <a:cubicBezTo>
                  <a:pt x="11787" y="0"/>
                  <a:pt x="11502" y="274"/>
                  <a:pt x="11502" y="619"/>
                </a:cubicBezTo>
                <a:cubicBezTo>
                  <a:pt x="11502" y="1869"/>
                  <a:pt x="10502" y="2870"/>
                  <a:pt x="9263" y="2870"/>
                </a:cubicBezTo>
                <a:cubicBezTo>
                  <a:pt x="8025" y="2870"/>
                  <a:pt x="7013" y="1858"/>
                  <a:pt x="7013" y="619"/>
                </a:cubicBezTo>
                <a:cubicBezTo>
                  <a:pt x="7013" y="274"/>
                  <a:pt x="6727" y="0"/>
                  <a:pt x="6382" y="0"/>
                </a:cubicBezTo>
                <a:cubicBezTo>
                  <a:pt x="6037" y="0"/>
                  <a:pt x="5751" y="274"/>
                  <a:pt x="5751" y="619"/>
                </a:cubicBezTo>
                <a:cubicBezTo>
                  <a:pt x="5751" y="1869"/>
                  <a:pt x="4739" y="2870"/>
                  <a:pt x="3501" y="2870"/>
                </a:cubicBezTo>
                <a:cubicBezTo>
                  <a:pt x="2262" y="2870"/>
                  <a:pt x="1262" y="1858"/>
                  <a:pt x="1262" y="619"/>
                </a:cubicBezTo>
                <a:cubicBezTo>
                  <a:pt x="1262" y="274"/>
                  <a:pt x="977" y="0"/>
                  <a:pt x="63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47"/>
          <p:cNvSpPr/>
          <p:nvPr/>
        </p:nvSpPr>
        <p:spPr>
          <a:xfrm>
            <a:off x="6596435" y="1353261"/>
            <a:ext cx="278905" cy="278905"/>
          </a:xfrm>
          <a:custGeom>
            <a:avLst/>
            <a:gdLst/>
            <a:ahLst/>
            <a:cxnLst/>
            <a:rect l="l" t="t" r="r" b="b"/>
            <a:pathLst>
              <a:path w="3025" h="3025" extrusionOk="0">
                <a:moveTo>
                  <a:pt x="1512" y="0"/>
                </a:moveTo>
                <a:cubicBezTo>
                  <a:pt x="679" y="0"/>
                  <a:pt x="0" y="679"/>
                  <a:pt x="0" y="1512"/>
                </a:cubicBezTo>
                <a:cubicBezTo>
                  <a:pt x="0" y="2358"/>
                  <a:pt x="679" y="3024"/>
                  <a:pt x="1512" y="3024"/>
                </a:cubicBezTo>
                <a:cubicBezTo>
                  <a:pt x="2346" y="3024"/>
                  <a:pt x="3024" y="2358"/>
                  <a:pt x="3024" y="1512"/>
                </a:cubicBezTo>
                <a:cubicBezTo>
                  <a:pt x="3024" y="679"/>
                  <a:pt x="2346" y="0"/>
                  <a:pt x="1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47"/>
          <p:cNvSpPr/>
          <p:nvPr/>
        </p:nvSpPr>
        <p:spPr>
          <a:xfrm>
            <a:off x="8299038" y="1788269"/>
            <a:ext cx="307487" cy="278997"/>
          </a:xfrm>
          <a:custGeom>
            <a:avLst/>
            <a:gdLst/>
            <a:ahLst/>
            <a:cxnLst/>
            <a:rect l="l" t="t" r="r" b="b"/>
            <a:pathLst>
              <a:path w="3335" h="3026" extrusionOk="0">
                <a:moveTo>
                  <a:pt x="1655" y="0"/>
                </a:moveTo>
                <a:cubicBezTo>
                  <a:pt x="977" y="0"/>
                  <a:pt x="364" y="474"/>
                  <a:pt x="191" y="1164"/>
                </a:cubicBezTo>
                <a:cubicBezTo>
                  <a:pt x="1" y="1973"/>
                  <a:pt x="501" y="2795"/>
                  <a:pt x="1322" y="2986"/>
                </a:cubicBezTo>
                <a:cubicBezTo>
                  <a:pt x="1439" y="3013"/>
                  <a:pt x="1555" y="3026"/>
                  <a:pt x="1669" y="3026"/>
                </a:cubicBezTo>
                <a:cubicBezTo>
                  <a:pt x="2352" y="3026"/>
                  <a:pt x="2971" y="2558"/>
                  <a:pt x="3144" y="1854"/>
                </a:cubicBezTo>
                <a:cubicBezTo>
                  <a:pt x="3335" y="1045"/>
                  <a:pt x="2823" y="235"/>
                  <a:pt x="2013" y="45"/>
                </a:cubicBezTo>
                <a:cubicBezTo>
                  <a:pt x="1893" y="15"/>
                  <a:pt x="1773" y="0"/>
                  <a:pt x="165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47"/>
          <p:cNvSpPr/>
          <p:nvPr/>
        </p:nvSpPr>
        <p:spPr>
          <a:xfrm>
            <a:off x="7949961" y="3392208"/>
            <a:ext cx="300849" cy="279182"/>
          </a:xfrm>
          <a:custGeom>
            <a:avLst/>
            <a:gdLst/>
            <a:ahLst/>
            <a:cxnLst/>
            <a:rect l="l" t="t" r="r" b="b"/>
            <a:pathLst>
              <a:path w="3263" h="3028" extrusionOk="0">
                <a:moveTo>
                  <a:pt x="1631" y="1"/>
                </a:moveTo>
                <a:cubicBezTo>
                  <a:pt x="903" y="1"/>
                  <a:pt x="262" y="529"/>
                  <a:pt x="144" y="1270"/>
                </a:cubicBezTo>
                <a:cubicBezTo>
                  <a:pt x="1" y="2092"/>
                  <a:pt x="560" y="2865"/>
                  <a:pt x="1394" y="3008"/>
                </a:cubicBezTo>
                <a:cubicBezTo>
                  <a:pt x="1474" y="3021"/>
                  <a:pt x="1554" y="3027"/>
                  <a:pt x="1633" y="3027"/>
                </a:cubicBezTo>
                <a:cubicBezTo>
                  <a:pt x="2360" y="3027"/>
                  <a:pt x="3002" y="2498"/>
                  <a:pt x="3120" y="1746"/>
                </a:cubicBezTo>
                <a:cubicBezTo>
                  <a:pt x="3263" y="925"/>
                  <a:pt x="2703" y="151"/>
                  <a:pt x="1870" y="20"/>
                </a:cubicBezTo>
                <a:cubicBezTo>
                  <a:pt x="1790" y="7"/>
                  <a:pt x="1710" y="1"/>
                  <a:pt x="163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47"/>
          <p:cNvSpPr/>
          <p:nvPr/>
        </p:nvSpPr>
        <p:spPr>
          <a:xfrm>
            <a:off x="1306025" y="1400676"/>
            <a:ext cx="4112700" cy="525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the hottest and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second planet in the Solar 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0" name="Google Shape;2230;p47"/>
          <p:cNvSpPr/>
          <p:nvPr/>
        </p:nvSpPr>
        <p:spPr>
          <a:xfrm>
            <a:off x="1306025" y="2290373"/>
            <a:ext cx="4112700" cy="525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it’s a gas giant and also the biggest and the most wonderful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1" name="Google Shape;2231;p47"/>
          <p:cNvSpPr/>
          <p:nvPr/>
        </p:nvSpPr>
        <p:spPr>
          <a:xfrm>
            <a:off x="1306025" y="3180070"/>
            <a:ext cx="4112700" cy="525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giant, the ringed one and a wonderful planet. It’s composed mostly of hydrogen and helium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2" name="Google Shape;2232;p47"/>
          <p:cNvSpPr/>
          <p:nvPr/>
        </p:nvSpPr>
        <p:spPr>
          <a:xfrm>
            <a:off x="1306025" y="4069767"/>
            <a:ext cx="4112700" cy="525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/>
          </a:p>
        </p:txBody>
      </p:sp>
      <p:sp>
        <p:nvSpPr>
          <p:cNvPr id="2233" name="Google Shape;2233;p47"/>
          <p:cNvSpPr/>
          <p:nvPr/>
        </p:nvSpPr>
        <p:spPr>
          <a:xfrm>
            <a:off x="609600" y="1423025"/>
            <a:ext cx="481200" cy="48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4" name="Google Shape;2234;p47"/>
          <p:cNvSpPr/>
          <p:nvPr/>
        </p:nvSpPr>
        <p:spPr>
          <a:xfrm>
            <a:off x="609600" y="2312725"/>
            <a:ext cx="481200" cy="48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/>
          </a:p>
        </p:txBody>
      </p:sp>
      <p:sp>
        <p:nvSpPr>
          <p:cNvPr id="2235" name="Google Shape;2235;p47"/>
          <p:cNvSpPr/>
          <p:nvPr/>
        </p:nvSpPr>
        <p:spPr>
          <a:xfrm>
            <a:off x="609600" y="3202425"/>
            <a:ext cx="481200" cy="481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600"/>
          </a:p>
        </p:txBody>
      </p:sp>
      <p:sp>
        <p:nvSpPr>
          <p:cNvPr id="2236" name="Google Shape;2236;p47"/>
          <p:cNvSpPr/>
          <p:nvPr/>
        </p:nvSpPr>
        <p:spPr>
          <a:xfrm>
            <a:off x="609600" y="4114475"/>
            <a:ext cx="481200" cy="48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8"/>
          <p:cNvSpPr/>
          <p:nvPr/>
        </p:nvSpPr>
        <p:spPr>
          <a:xfrm rot="10800000" flipH="1">
            <a:off x="4617400" y="2781400"/>
            <a:ext cx="4069500" cy="12699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2242;p48"/>
          <p:cNvSpPr/>
          <p:nvPr/>
        </p:nvSpPr>
        <p:spPr>
          <a:xfrm>
            <a:off x="4617050" y="1408650"/>
            <a:ext cx="4069500" cy="13032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48"/>
          <p:cNvSpPr/>
          <p:nvPr/>
        </p:nvSpPr>
        <p:spPr>
          <a:xfrm rot="10800000">
            <a:off x="482150" y="2793900"/>
            <a:ext cx="4058400" cy="12447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48"/>
          <p:cNvSpPr/>
          <p:nvPr/>
        </p:nvSpPr>
        <p:spPr>
          <a:xfrm flipH="1">
            <a:off x="482175" y="1398375"/>
            <a:ext cx="4069500" cy="13032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48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2246" name="Google Shape;2246;p48"/>
          <p:cNvSpPr/>
          <p:nvPr/>
        </p:nvSpPr>
        <p:spPr>
          <a:xfrm>
            <a:off x="4616840" y="2795780"/>
            <a:ext cx="1062286" cy="1253654"/>
          </a:xfrm>
          <a:custGeom>
            <a:avLst/>
            <a:gdLst/>
            <a:ahLst/>
            <a:cxnLst/>
            <a:rect l="l" t="t" r="r" b="b"/>
            <a:pathLst>
              <a:path w="13550" h="15991" extrusionOk="0">
                <a:moveTo>
                  <a:pt x="0" y="1"/>
                </a:moveTo>
                <a:lnTo>
                  <a:pt x="0" y="15991"/>
                </a:lnTo>
                <a:lnTo>
                  <a:pt x="3941" y="15991"/>
                </a:lnTo>
                <a:cubicBezTo>
                  <a:pt x="5132" y="15991"/>
                  <a:pt x="6132" y="15133"/>
                  <a:pt x="6310" y="13967"/>
                </a:cubicBezTo>
                <a:cubicBezTo>
                  <a:pt x="6715" y="11276"/>
                  <a:pt x="7953" y="8752"/>
                  <a:pt x="9858" y="6775"/>
                </a:cubicBezTo>
                <a:cubicBezTo>
                  <a:pt x="11644" y="4930"/>
                  <a:pt x="12954" y="2596"/>
                  <a:pt x="13549" y="1"/>
                </a:cubicBezTo>
                <a:close/>
              </a:path>
            </a:pathLst>
          </a:custGeom>
          <a:solidFill>
            <a:srgbClr val="AA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48"/>
          <p:cNvSpPr/>
          <p:nvPr/>
        </p:nvSpPr>
        <p:spPr>
          <a:xfrm>
            <a:off x="3435988" y="1408652"/>
            <a:ext cx="1096859" cy="1303202"/>
          </a:xfrm>
          <a:custGeom>
            <a:avLst/>
            <a:gdLst/>
            <a:ahLst/>
            <a:cxnLst/>
            <a:rect l="l" t="t" r="r" b="b"/>
            <a:pathLst>
              <a:path w="13991" h="16623" extrusionOk="0">
                <a:moveTo>
                  <a:pt x="13991" y="1"/>
                </a:moveTo>
                <a:cubicBezTo>
                  <a:pt x="6168" y="287"/>
                  <a:pt x="1" y="6704"/>
                  <a:pt x="84" y="14598"/>
                </a:cubicBezTo>
                <a:cubicBezTo>
                  <a:pt x="84" y="15289"/>
                  <a:pt x="144" y="15955"/>
                  <a:pt x="239" y="16622"/>
                </a:cubicBezTo>
                <a:lnTo>
                  <a:pt x="13991" y="16622"/>
                </a:lnTo>
                <a:lnTo>
                  <a:pt x="13991" y="1"/>
                </a:ln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48"/>
          <p:cNvSpPr/>
          <p:nvPr/>
        </p:nvSpPr>
        <p:spPr>
          <a:xfrm>
            <a:off x="4616840" y="1408652"/>
            <a:ext cx="1091215" cy="1303202"/>
          </a:xfrm>
          <a:custGeom>
            <a:avLst/>
            <a:gdLst/>
            <a:ahLst/>
            <a:cxnLst/>
            <a:rect l="l" t="t" r="r" b="b"/>
            <a:pathLst>
              <a:path w="13919" h="16623" extrusionOk="0">
                <a:moveTo>
                  <a:pt x="0" y="1"/>
                </a:moveTo>
                <a:lnTo>
                  <a:pt x="0" y="16622"/>
                </a:lnTo>
                <a:lnTo>
                  <a:pt x="13752" y="16622"/>
                </a:lnTo>
                <a:cubicBezTo>
                  <a:pt x="13859" y="15908"/>
                  <a:pt x="13919" y="15181"/>
                  <a:pt x="13919" y="14443"/>
                </a:cubicBezTo>
                <a:cubicBezTo>
                  <a:pt x="13919" y="6633"/>
                  <a:pt x="7739" y="275"/>
                  <a:pt x="0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48"/>
          <p:cNvSpPr/>
          <p:nvPr/>
        </p:nvSpPr>
        <p:spPr>
          <a:xfrm>
            <a:off x="3470562" y="2794840"/>
            <a:ext cx="1062286" cy="1254595"/>
          </a:xfrm>
          <a:custGeom>
            <a:avLst/>
            <a:gdLst/>
            <a:ahLst/>
            <a:cxnLst/>
            <a:rect l="l" t="t" r="r" b="b"/>
            <a:pathLst>
              <a:path w="13550" h="16003" extrusionOk="0">
                <a:moveTo>
                  <a:pt x="0" y="1"/>
                </a:moveTo>
                <a:cubicBezTo>
                  <a:pt x="596" y="2596"/>
                  <a:pt x="1893" y="4930"/>
                  <a:pt x="3667" y="6775"/>
                </a:cubicBezTo>
                <a:cubicBezTo>
                  <a:pt x="5572" y="8740"/>
                  <a:pt x="6823" y="11300"/>
                  <a:pt x="7239" y="13991"/>
                </a:cubicBezTo>
                <a:cubicBezTo>
                  <a:pt x="7418" y="15157"/>
                  <a:pt x="8430" y="16003"/>
                  <a:pt x="9597" y="16003"/>
                </a:cubicBezTo>
                <a:lnTo>
                  <a:pt x="13550" y="16003"/>
                </a:lnTo>
                <a:lnTo>
                  <a:pt x="13550" y="1"/>
                </a:ln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48"/>
          <p:cNvSpPr/>
          <p:nvPr/>
        </p:nvSpPr>
        <p:spPr>
          <a:xfrm>
            <a:off x="3738976" y="2023035"/>
            <a:ext cx="567606" cy="392139"/>
          </a:xfrm>
          <a:custGeom>
            <a:avLst/>
            <a:gdLst/>
            <a:ahLst/>
            <a:cxnLst/>
            <a:rect l="l" t="t" r="r" b="b"/>
            <a:pathLst>
              <a:path w="6240" h="4311" extrusionOk="0">
                <a:moveTo>
                  <a:pt x="3240" y="560"/>
                </a:moveTo>
                <a:cubicBezTo>
                  <a:pt x="3369" y="560"/>
                  <a:pt x="3509" y="600"/>
                  <a:pt x="3680" y="679"/>
                </a:cubicBezTo>
                <a:cubicBezTo>
                  <a:pt x="4168" y="894"/>
                  <a:pt x="4656" y="1072"/>
                  <a:pt x="4799" y="1120"/>
                </a:cubicBezTo>
                <a:cubicBezTo>
                  <a:pt x="4966" y="1537"/>
                  <a:pt x="5204" y="2180"/>
                  <a:pt x="5347" y="2620"/>
                </a:cubicBezTo>
                <a:lnTo>
                  <a:pt x="5085" y="2799"/>
                </a:lnTo>
                <a:cubicBezTo>
                  <a:pt x="4894" y="2537"/>
                  <a:pt x="4477" y="2203"/>
                  <a:pt x="4084" y="1882"/>
                </a:cubicBezTo>
                <a:cubicBezTo>
                  <a:pt x="3823" y="1668"/>
                  <a:pt x="3572" y="1465"/>
                  <a:pt x="3406" y="1310"/>
                </a:cubicBezTo>
                <a:cubicBezTo>
                  <a:pt x="3379" y="1284"/>
                  <a:pt x="3339" y="1270"/>
                  <a:pt x="3300" y="1270"/>
                </a:cubicBezTo>
                <a:cubicBezTo>
                  <a:pt x="3287" y="1270"/>
                  <a:pt x="3275" y="1272"/>
                  <a:pt x="3263" y="1275"/>
                </a:cubicBezTo>
                <a:cubicBezTo>
                  <a:pt x="3156" y="1310"/>
                  <a:pt x="2775" y="1441"/>
                  <a:pt x="2751" y="1477"/>
                </a:cubicBezTo>
                <a:cubicBezTo>
                  <a:pt x="2618" y="1680"/>
                  <a:pt x="2480" y="1735"/>
                  <a:pt x="2361" y="1735"/>
                </a:cubicBezTo>
                <a:cubicBezTo>
                  <a:pt x="2298" y="1735"/>
                  <a:pt x="2240" y="1720"/>
                  <a:pt x="2191" y="1703"/>
                </a:cubicBezTo>
                <a:cubicBezTo>
                  <a:pt x="2156" y="1691"/>
                  <a:pt x="2144" y="1680"/>
                  <a:pt x="2132" y="1656"/>
                </a:cubicBezTo>
                <a:cubicBezTo>
                  <a:pt x="2108" y="1525"/>
                  <a:pt x="2263" y="1227"/>
                  <a:pt x="2453" y="1037"/>
                </a:cubicBezTo>
                <a:cubicBezTo>
                  <a:pt x="2771" y="719"/>
                  <a:pt x="2982" y="560"/>
                  <a:pt x="3240" y="560"/>
                </a:cubicBezTo>
                <a:close/>
                <a:moveTo>
                  <a:pt x="2251" y="834"/>
                </a:moveTo>
                <a:cubicBezTo>
                  <a:pt x="2048" y="1037"/>
                  <a:pt x="1787" y="1430"/>
                  <a:pt x="1858" y="1727"/>
                </a:cubicBezTo>
                <a:cubicBezTo>
                  <a:pt x="1882" y="1846"/>
                  <a:pt x="1977" y="1942"/>
                  <a:pt x="2108" y="1989"/>
                </a:cubicBezTo>
                <a:cubicBezTo>
                  <a:pt x="2190" y="2016"/>
                  <a:pt x="2269" y="2030"/>
                  <a:pt x="2347" y="2030"/>
                </a:cubicBezTo>
                <a:cubicBezTo>
                  <a:pt x="2576" y="2030"/>
                  <a:pt x="2784" y="1914"/>
                  <a:pt x="2953" y="1691"/>
                </a:cubicBezTo>
                <a:cubicBezTo>
                  <a:pt x="3049" y="1680"/>
                  <a:pt x="3227" y="1596"/>
                  <a:pt x="3275" y="1584"/>
                </a:cubicBezTo>
                <a:cubicBezTo>
                  <a:pt x="3442" y="1739"/>
                  <a:pt x="3656" y="1918"/>
                  <a:pt x="3894" y="2108"/>
                </a:cubicBezTo>
                <a:cubicBezTo>
                  <a:pt x="4323" y="2453"/>
                  <a:pt x="4811" y="2846"/>
                  <a:pt x="4918" y="3073"/>
                </a:cubicBezTo>
                <a:cubicBezTo>
                  <a:pt x="4966" y="3180"/>
                  <a:pt x="4906" y="3251"/>
                  <a:pt x="4870" y="3287"/>
                </a:cubicBezTo>
                <a:cubicBezTo>
                  <a:pt x="4831" y="3319"/>
                  <a:pt x="4786" y="3335"/>
                  <a:pt x="4746" y="3335"/>
                </a:cubicBezTo>
                <a:cubicBezTo>
                  <a:pt x="4726" y="3335"/>
                  <a:pt x="4708" y="3331"/>
                  <a:pt x="4692" y="3323"/>
                </a:cubicBezTo>
                <a:cubicBezTo>
                  <a:pt x="4585" y="3227"/>
                  <a:pt x="4251" y="2894"/>
                  <a:pt x="3965" y="2596"/>
                </a:cubicBezTo>
                <a:cubicBezTo>
                  <a:pt x="3934" y="2571"/>
                  <a:pt x="3896" y="2556"/>
                  <a:pt x="3858" y="2556"/>
                </a:cubicBezTo>
                <a:cubicBezTo>
                  <a:pt x="3825" y="2556"/>
                  <a:pt x="3791" y="2568"/>
                  <a:pt x="3763" y="2596"/>
                </a:cubicBezTo>
                <a:cubicBezTo>
                  <a:pt x="3703" y="2656"/>
                  <a:pt x="3703" y="2739"/>
                  <a:pt x="3751" y="2799"/>
                </a:cubicBezTo>
                <a:cubicBezTo>
                  <a:pt x="3823" y="2870"/>
                  <a:pt x="4263" y="3323"/>
                  <a:pt x="4465" y="3501"/>
                </a:cubicBezTo>
                <a:cubicBezTo>
                  <a:pt x="4442" y="3561"/>
                  <a:pt x="4382" y="3608"/>
                  <a:pt x="4358" y="3620"/>
                </a:cubicBezTo>
                <a:cubicBezTo>
                  <a:pt x="4314" y="3642"/>
                  <a:pt x="4270" y="3652"/>
                  <a:pt x="4231" y="3652"/>
                </a:cubicBezTo>
                <a:cubicBezTo>
                  <a:pt x="4187" y="3652"/>
                  <a:pt x="4151" y="3639"/>
                  <a:pt x="4132" y="3620"/>
                </a:cubicBezTo>
                <a:lnTo>
                  <a:pt x="4120" y="3620"/>
                </a:lnTo>
                <a:cubicBezTo>
                  <a:pt x="3953" y="3477"/>
                  <a:pt x="3299" y="2787"/>
                  <a:pt x="3203" y="2680"/>
                </a:cubicBezTo>
                <a:cubicBezTo>
                  <a:pt x="3178" y="2648"/>
                  <a:pt x="3140" y="2633"/>
                  <a:pt x="3100" y="2633"/>
                </a:cubicBezTo>
                <a:cubicBezTo>
                  <a:pt x="3065" y="2633"/>
                  <a:pt x="3029" y="2645"/>
                  <a:pt x="3001" y="2668"/>
                </a:cubicBezTo>
                <a:cubicBezTo>
                  <a:pt x="2941" y="2727"/>
                  <a:pt x="2941" y="2823"/>
                  <a:pt x="2989" y="2870"/>
                </a:cubicBezTo>
                <a:cubicBezTo>
                  <a:pt x="3001" y="2882"/>
                  <a:pt x="3596" y="3537"/>
                  <a:pt x="3870" y="3775"/>
                </a:cubicBezTo>
                <a:cubicBezTo>
                  <a:pt x="3846" y="3847"/>
                  <a:pt x="3787" y="3906"/>
                  <a:pt x="3715" y="3930"/>
                </a:cubicBezTo>
                <a:cubicBezTo>
                  <a:pt x="3693" y="3941"/>
                  <a:pt x="3669" y="3949"/>
                  <a:pt x="3643" y="3949"/>
                </a:cubicBezTo>
                <a:cubicBezTo>
                  <a:pt x="3613" y="3949"/>
                  <a:pt x="3581" y="3938"/>
                  <a:pt x="3549" y="3906"/>
                </a:cubicBezTo>
                <a:cubicBezTo>
                  <a:pt x="3334" y="3727"/>
                  <a:pt x="3132" y="3501"/>
                  <a:pt x="3049" y="3418"/>
                </a:cubicBezTo>
                <a:cubicBezTo>
                  <a:pt x="3017" y="3386"/>
                  <a:pt x="2976" y="3372"/>
                  <a:pt x="2935" y="3372"/>
                </a:cubicBezTo>
                <a:cubicBezTo>
                  <a:pt x="2898" y="3372"/>
                  <a:pt x="2862" y="3383"/>
                  <a:pt x="2834" y="3406"/>
                </a:cubicBezTo>
                <a:cubicBezTo>
                  <a:pt x="2787" y="3466"/>
                  <a:pt x="2775" y="3561"/>
                  <a:pt x="2834" y="3620"/>
                </a:cubicBezTo>
                <a:cubicBezTo>
                  <a:pt x="2930" y="3716"/>
                  <a:pt x="3072" y="3870"/>
                  <a:pt x="3227" y="4013"/>
                </a:cubicBezTo>
                <a:lnTo>
                  <a:pt x="3156" y="4013"/>
                </a:lnTo>
                <a:cubicBezTo>
                  <a:pt x="3061" y="4013"/>
                  <a:pt x="2894" y="3954"/>
                  <a:pt x="2810" y="3894"/>
                </a:cubicBezTo>
                <a:cubicBezTo>
                  <a:pt x="2703" y="3835"/>
                  <a:pt x="2072" y="3358"/>
                  <a:pt x="1513" y="2894"/>
                </a:cubicBezTo>
                <a:cubicBezTo>
                  <a:pt x="1441" y="2823"/>
                  <a:pt x="1310" y="2692"/>
                  <a:pt x="1191" y="2561"/>
                </a:cubicBezTo>
                <a:cubicBezTo>
                  <a:pt x="1096" y="2477"/>
                  <a:pt x="1025" y="2394"/>
                  <a:pt x="965" y="2346"/>
                </a:cubicBezTo>
                <a:cubicBezTo>
                  <a:pt x="1084" y="1942"/>
                  <a:pt x="1263" y="1334"/>
                  <a:pt x="1358" y="834"/>
                </a:cubicBezTo>
                <a:close/>
                <a:moveTo>
                  <a:pt x="274" y="1"/>
                </a:moveTo>
                <a:lnTo>
                  <a:pt x="274" y="287"/>
                </a:lnTo>
                <a:cubicBezTo>
                  <a:pt x="644" y="334"/>
                  <a:pt x="989" y="394"/>
                  <a:pt x="1132" y="465"/>
                </a:cubicBezTo>
                <a:cubicBezTo>
                  <a:pt x="1048" y="1108"/>
                  <a:pt x="703" y="2227"/>
                  <a:pt x="596" y="2573"/>
                </a:cubicBezTo>
                <a:lnTo>
                  <a:pt x="1" y="2573"/>
                </a:lnTo>
                <a:lnTo>
                  <a:pt x="1" y="2858"/>
                </a:lnTo>
                <a:lnTo>
                  <a:pt x="703" y="2858"/>
                </a:lnTo>
                <a:cubicBezTo>
                  <a:pt x="763" y="2858"/>
                  <a:pt x="822" y="2823"/>
                  <a:pt x="846" y="2763"/>
                </a:cubicBezTo>
                <a:cubicBezTo>
                  <a:pt x="846" y="2751"/>
                  <a:pt x="858" y="2715"/>
                  <a:pt x="870" y="2656"/>
                </a:cubicBezTo>
                <a:cubicBezTo>
                  <a:pt x="905" y="2692"/>
                  <a:pt x="941" y="2727"/>
                  <a:pt x="977" y="2763"/>
                </a:cubicBezTo>
                <a:cubicBezTo>
                  <a:pt x="1108" y="2906"/>
                  <a:pt x="1239" y="3037"/>
                  <a:pt x="1334" y="3120"/>
                </a:cubicBezTo>
                <a:cubicBezTo>
                  <a:pt x="1870" y="3561"/>
                  <a:pt x="2525" y="4049"/>
                  <a:pt x="2644" y="4144"/>
                </a:cubicBezTo>
                <a:cubicBezTo>
                  <a:pt x="2763" y="4204"/>
                  <a:pt x="2989" y="4311"/>
                  <a:pt x="3168" y="4311"/>
                </a:cubicBezTo>
                <a:cubicBezTo>
                  <a:pt x="3311" y="4311"/>
                  <a:pt x="3418" y="4275"/>
                  <a:pt x="3489" y="4216"/>
                </a:cubicBezTo>
                <a:cubicBezTo>
                  <a:pt x="3539" y="4232"/>
                  <a:pt x="3589" y="4241"/>
                  <a:pt x="3640" y="4241"/>
                </a:cubicBezTo>
                <a:cubicBezTo>
                  <a:pt x="3698" y="4241"/>
                  <a:pt x="3759" y="4229"/>
                  <a:pt x="3823" y="4204"/>
                </a:cubicBezTo>
                <a:cubicBezTo>
                  <a:pt x="3953" y="4156"/>
                  <a:pt x="4061" y="4049"/>
                  <a:pt x="4120" y="3930"/>
                </a:cubicBezTo>
                <a:cubicBezTo>
                  <a:pt x="4158" y="3937"/>
                  <a:pt x="4197" y="3941"/>
                  <a:pt x="4236" y="3941"/>
                </a:cubicBezTo>
                <a:cubicBezTo>
                  <a:pt x="4321" y="3941"/>
                  <a:pt x="4408" y="3923"/>
                  <a:pt x="4489" y="3882"/>
                </a:cubicBezTo>
                <a:cubicBezTo>
                  <a:pt x="4596" y="3823"/>
                  <a:pt x="4680" y="3727"/>
                  <a:pt x="4727" y="3620"/>
                </a:cubicBezTo>
                <a:cubicBezTo>
                  <a:pt x="4742" y="3622"/>
                  <a:pt x="4757" y="3623"/>
                  <a:pt x="4771" y="3623"/>
                </a:cubicBezTo>
                <a:cubicBezTo>
                  <a:pt x="4873" y="3623"/>
                  <a:pt x="4967" y="3585"/>
                  <a:pt x="5061" y="3501"/>
                </a:cubicBezTo>
                <a:cubicBezTo>
                  <a:pt x="5192" y="3394"/>
                  <a:pt x="5239" y="3227"/>
                  <a:pt x="5216" y="3073"/>
                </a:cubicBezTo>
                <a:lnTo>
                  <a:pt x="5442" y="2918"/>
                </a:lnTo>
                <a:cubicBezTo>
                  <a:pt x="5466" y="2965"/>
                  <a:pt x="5477" y="3013"/>
                  <a:pt x="5477" y="3049"/>
                </a:cubicBezTo>
                <a:cubicBezTo>
                  <a:pt x="5501" y="3108"/>
                  <a:pt x="5561" y="3156"/>
                  <a:pt x="5620" y="3156"/>
                </a:cubicBezTo>
                <a:lnTo>
                  <a:pt x="6239" y="3156"/>
                </a:lnTo>
                <a:lnTo>
                  <a:pt x="6239" y="2858"/>
                </a:lnTo>
                <a:lnTo>
                  <a:pt x="5728" y="2858"/>
                </a:lnTo>
                <a:cubicBezTo>
                  <a:pt x="5597" y="2418"/>
                  <a:pt x="5192" y="1251"/>
                  <a:pt x="4966" y="763"/>
                </a:cubicBezTo>
                <a:cubicBezTo>
                  <a:pt x="5168" y="691"/>
                  <a:pt x="5608" y="572"/>
                  <a:pt x="6239" y="548"/>
                </a:cubicBezTo>
                <a:lnTo>
                  <a:pt x="6239" y="263"/>
                </a:lnTo>
                <a:cubicBezTo>
                  <a:pt x="5263" y="298"/>
                  <a:pt x="4727" y="548"/>
                  <a:pt x="4704" y="560"/>
                </a:cubicBezTo>
                <a:cubicBezTo>
                  <a:pt x="4668" y="572"/>
                  <a:pt x="4632" y="608"/>
                  <a:pt x="4620" y="644"/>
                </a:cubicBezTo>
                <a:cubicBezTo>
                  <a:pt x="4608" y="679"/>
                  <a:pt x="4620" y="715"/>
                  <a:pt x="4632" y="751"/>
                </a:cubicBezTo>
                <a:cubicBezTo>
                  <a:pt x="4418" y="668"/>
                  <a:pt x="4108" y="548"/>
                  <a:pt x="3799" y="406"/>
                </a:cubicBezTo>
                <a:cubicBezTo>
                  <a:pt x="3590" y="315"/>
                  <a:pt x="3411" y="272"/>
                  <a:pt x="3248" y="272"/>
                </a:cubicBezTo>
                <a:cubicBezTo>
                  <a:pt x="3003" y="272"/>
                  <a:pt x="2794" y="370"/>
                  <a:pt x="2572" y="548"/>
                </a:cubicBezTo>
                <a:lnTo>
                  <a:pt x="1406" y="548"/>
                </a:lnTo>
                <a:cubicBezTo>
                  <a:pt x="1417" y="501"/>
                  <a:pt x="1417" y="453"/>
                  <a:pt x="1429" y="406"/>
                </a:cubicBezTo>
                <a:cubicBezTo>
                  <a:pt x="1429" y="370"/>
                  <a:pt x="1417" y="322"/>
                  <a:pt x="1382" y="287"/>
                </a:cubicBezTo>
                <a:cubicBezTo>
                  <a:pt x="1215" y="132"/>
                  <a:pt x="679" y="37"/>
                  <a:pt x="2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1" name="Google Shape;2251;p48"/>
          <p:cNvGrpSpPr/>
          <p:nvPr/>
        </p:nvGrpSpPr>
        <p:grpSpPr>
          <a:xfrm>
            <a:off x="4000226" y="3105266"/>
            <a:ext cx="461134" cy="461224"/>
            <a:chOff x="3949426" y="2983391"/>
            <a:chExt cx="461134" cy="461224"/>
          </a:xfrm>
        </p:grpSpPr>
        <p:sp>
          <p:nvSpPr>
            <p:cNvPr id="2252" name="Google Shape;2252;p48"/>
            <p:cNvSpPr/>
            <p:nvPr/>
          </p:nvSpPr>
          <p:spPr>
            <a:xfrm>
              <a:off x="4157576" y="3091661"/>
              <a:ext cx="61620" cy="61699"/>
            </a:xfrm>
            <a:custGeom>
              <a:avLst/>
              <a:gdLst/>
              <a:ahLst/>
              <a:cxnLst/>
              <a:rect l="l" t="t" r="r" b="b"/>
              <a:pathLst>
                <a:path w="786" h="787" extrusionOk="0">
                  <a:moveTo>
                    <a:pt x="584" y="191"/>
                  </a:moveTo>
                  <a:lnTo>
                    <a:pt x="584" y="584"/>
                  </a:lnTo>
                  <a:lnTo>
                    <a:pt x="191" y="584"/>
                  </a:lnTo>
                  <a:lnTo>
                    <a:pt x="191" y="191"/>
                  </a:lnTo>
                  <a:close/>
                  <a:moveTo>
                    <a:pt x="95" y="1"/>
                  </a:moveTo>
                  <a:cubicBezTo>
                    <a:pt x="36" y="1"/>
                    <a:pt x="0" y="37"/>
                    <a:pt x="0" y="96"/>
                  </a:cubicBezTo>
                  <a:lnTo>
                    <a:pt x="0" y="680"/>
                  </a:lnTo>
                  <a:cubicBezTo>
                    <a:pt x="0" y="739"/>
                    <a:pt x="36" y="787"/>
                    <a:pt x="95" y="787"/>
                  </a:cubicBezTo>
                  <a:lnTo>
                    <a:pt x="679" y="787"/>
                  </a:lnTo>
                  <a:cubicBezTo>
                    <a:pt x="738" y="787"/>
                    <a:pt x="786" y="739"/>
                    <a:pt x="786" y="680"/>
                  </a:cubicBezTo>
                  <a:lnTo>
                    <a:pt x="786" y="96"/>
                  </a:lnTo>
                  <a:cubicBezTo>
                    <a:pt x="786" y="49"/>
                    <a:pt x="738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8"/>
            <p:cNvSpPr/>
            <p:nvPr/>
          </p:nvSpPr>
          <p:spPr>
            <a:xfrm>
              <a:off x="4157576" y="3014202"/>
              <a:ext cx="61620" cy="61699"/>
            </a:xfrm>
            <a:custGeom>
              <a:avLst/>
              <a:gdLst/>
              <a:ahLst/>
              <a:cxnLst/>
              <a:rect l="l" t="t" r="r" b="b"/>
              <a:pathLst>
                <a:path w="786" h="787" extrusionOk="0">
                  <a:moveTo>
                    <a:pt x="584" y="203"/>
                  </a:moveTo>
                  <a:lnTo>
                    <a:pt x="584" y="596"/>
                  </a:lnTo>
                  <a:lnTo>
                    <a:pt x="191" y="596"/>
                  </a:lnTo>
                  <a:lnTo>
                    <a:pt x="191" y="203"/>
                  </a:lnTo>
                  <a:close/>
                  <a:moveTo>
                    <a:pt x="95" y="1"/>
                  </a:moveTo>
                  <a:cubicBezTo>
                    <a:pt x="36" y="1"/>
                    <a:pt x="0" y="48"/>
                    <a:pt x="0" y="108"/>
                  </a:cubicBezTo>
                  <a:lnTo>
                    <a:pt x="0" y="691"/>
                  </a:lnTo>
                  <a:cubicBezTo>
                    <a:pt x="0" y="739"/>
                    <a:pt x="36" y="786"/>
                    <a:pt x="95" y="786"/>
                  </a:cubicBezTo>
                  <a:lnTo>
                    <a:pt x="679" y="786"/>
                  </a:lnTo>
                  <a:cubicBezTo>
                    <a:pt x="738" y="786"/>
                    <a:pt x="786" y="751"/>
                    <a:pt x="786" y="691"/>
                  </a:cubicBezTo>
                  <a:lnTo>
                    <a:pt x="786" y="108"/>
                  </a:lnTo>
                  <a:cubicBezTo>
                    <a:pt x="786" y="48"/>
                    <a:pt x="738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8"/>
            <p:cNvSpPr/>
            <p:nvPr/>
          </p:nvSpPr>
          <p:spPr>
            <a:xfrm>
              <a:off x="4234094" y="3091661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84" y="191"/>
                  </a:moveTo>
                  <a:lnTo>
                    <a:pt x="584" y="584"/>
                  </a:lnTo>
                  <a:lnTo>
                    <a:pt x="191" y="584"/>
                  </a:lnTo>
                  <a:lnTo>
                    <a:pt x="191" y="191"/>
                  </a:lnTo>
                  <a:close/>
                  <a:moveTo>
                    <a:pt x="96" y="1"/>
                  </a:moveTo>
                  <a:cubicBezTo>
                    <a:pt x="48" y="1"/>
                    <a:pt x="1" y="37"/>
                    <a:pt x="1" y="96"/>
                  </a:cubicBezTo>
                  <a:lnTo>
                    <a:pt x="1" y="680"/>
                  </a:lnTo>
                  <a:cubicBezTo>
                    <a:pt x="1" y="739"/>
                    <a:pt x="48" y="787"/>
                    <a:pt x="96" y="787"/>
                  </a:cubicBezTo>
                  <a:lnTo>
                    <a:pt x="691" y="787"/>
                  </a:lnTo>
                  <a:cubicBezTo>
                    <a:pt x="739" y="787"/>
                    <a:pt x="786" y="739"/>
                    <a:pt x="786" y="680"/>
                  </a:cubicBezTo>
                  <a:lnTo>
                    <a:pt x="786" y="96"/>
                  </a:lnTo>
                  <a:cubicBezTo>
                    <a:pt x="786" y="49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8"/>
            <p:cNvSpPr/>
            <p:nvPr/>
          </p:nvSpPr>
          <p:spPr>
            <a:xfrm>
              <a:off x="4234094" y="3014202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84" y="203"/>
                  </a:moveTo>
                  <a:lnTo>
                    <a:pt x="584" y="596"/>
                  </a:lnTo>
                  <a:lnTo>
                    <a:pt x="191" y="596"/>
                  </a:lnTo>
                  <a:lnTo>
                    <a:pt x="191" y="203"/>
                  </a:lnTo>
                  <a:close/>
                  <a:moveTo>
                    <a:pt x="96" y="1"/>
                  </a:moveTo>
                  <a:cubicBezTo>
                    <a:pt x="48" y="1"/>
                    <a:pt x="1" y="48"/>
                    <a:pt x="1" y="108"/>
                  </a:cubicBezTo>
                  <a:lnTo>
                    <a:pt x="1" y="691"/>
                  </a:lnTo>
                  <a:cubicBezTo>
                    <a:pt x="1" y="739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6" y="751"/>
                    <a:pt x="786" y="691"/>
                  </a:cubicBezTo>
                  <a:lnTo>
                    <a:pt x="786" y="108"/>
                  </a:lnTo>
                  <a:cubicBezTo>
                    <a:pt x="786" y="48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8"/>
            <p:cNvSpPr/>
            <p:nvPr/>
          </p:nvSpPr>
          <p:spPr>
            <a:xfrm>
              <a:off x="4234094" y="3168258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84" y="191"/>
                  </a:moveTo>
                  <a:lnTo>
                    <a:pt x="584" y="584"/>
                  </a:lnTo>
                  <a:lnTo>
                    <a:pt x="191" y="584"/>
                  </a:lnTo>
                  <a:lnTo>
                    <a:pt x="191" y="191"/>
                  </a:lnTo>
                  <a:close/>
                  <a:moveTo>
                    <a:pt x="96" y="0"/>
                  </a:moveTo>
                  <a:cubicBezTo>
                    <a:pt x="48" y="0"/>
                    <a:pt x="1" y="48"/>
                    <a:pt x="1" y="95"/>
                  </a:cubicBezTo>
                  <a:lnTo>
                    <a:pt x="1" y="691"/>
                  </a:lnTo>
                  <a:cubicBezTo>
                    <a:pt x="1" y="738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6" y="738"/>
                    <a:pt x="786" y="691"/>
                  </a:cubicBezTo>
                  <a:lnTo>
                    <a:pt x="786" y="95"/>
                  </a:lnTo>
                  <a:cubicBezTo>
                    <a:pt x="786" y="48"/>
                    <a:pt x="739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8"/>
            <p:cNvSpPr/>
            <p:nvPr/>
          </p:nvSpPr>
          <p:spPr>
            <a:xfrm>
              <a:off x="4234094" y="3244776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84" y="203"/>
                  </a:moveTo>
                  <a:lnTo>
                    <a:pt x="584" y="596"/>
                  </a:lnTo>
                  <a:lnTo>
                    <a:pt x="191" y="596"/>
                  </a:lnTo>
                  <a:lnTo>
                    <a:pt x="191" y="203"/>
                  </a:lnTo>
                  <a:close/>
                  <a:moveTo>
                    <a:pt x="96" y="1"/>
                  </a:moveTo>
                  <a:cubicBezTo>
                    <a:pt x="48" y="1"/>
                    <a:pt x="1" y="48"/>
                    <a:pt x="1" y="108"/>
                  </a:cubicBezTo>
                  <a:lnTo>
                    <a:pt x="1" y="691"/>
                  </a:lnTo>
                  <a:cubicBezTo>
                    <a:pt x="1" y="739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6" y="751"/>
                    <a:pt x="786" y="691"/>
                  </a:cubicBezTo>
                  <a:lnTo>
                    <a:pt x="786" y="108"/>
                  </a:lnTo>
                  <a:cubicBezTo>
                    <a:pt x="786" y="48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8"/>
            <p:cNvSpPr/>
            <p:nvPr/>
          </p:nvSpPr>
          <p:spPr>
            <a:xfrm>
              <a:off x="4041780" y="3275587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96" y="203"/>
                  </a:moveTo>
                  <a:lnTo>
                    <a:pt x="596" y="596"/>
                  </a:lnTo>
                  <a:lnTo>
                    <a:pt x="203" y="596"/>
                  </a:lnTo>
                  <a:lnTo>
                    <a:pt x="203" y="203"/>
                  </a:lnTo>
                  <a:close/>
                  <a:moveTo>
                    <a:pt x="96" y="0"/>
                  </a:moveTo>
                  <a:cubicBezTo>
                    <a:pt x="48" y="0"/>
                    <a:pt x="1" y="48"/>
                    <a:pt x="1" y="108"/>
                  </a:cubicBezTo>
                  <a:lnTo>
                    <a:pt x="1" y="691"/>
                  </a:lnTo>
                  <a:cubicBezTo>
                    <a:pt x="1" y="739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7" y="751"/>
                    <a:pt x="787" y="691"/>
                  </a:cubicBezTo>
                  <a:lnTo>
                    <a:pt x="787" y="108"/>
                  </a:lnTo>
                  <a:cubicBezTo>
                    <a:pt x="787" y="48"/>
                    <a:pt x="739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8"/>
            <p:cNvSpPr/>
            <p:nvPr/>
          </p:nvSpPr>
          <p:spPr>
            <a:xfrm>
              <a:off x="4041780" y="3199069"/>
              <a:ext cx="61699" cy="61620"/>
            </a:xfrm>
            <a:custGeom>
              <a:avLst/>
              <a:gdLst/>
              <a:ahLst/>
              <a:cxnLst/>
              <a:rect l="l" t="t" r="r" b="b"/>
              <a:pathLst>
                <a:path w="787" h="786" extrusionOk="0">
                  <a:moveTo>
                    <a:pt x="596" y="191"/>
                  </a:moveTo>
                  <a:lnTo>
                    <a:pt x="596" y="584"/>
                  </a:lnTo>
                  <a:lnTo>
                    <a:pt x="203" y="584"/>
                  </a:lnTo>
                  <a:lnTo>
                    <a:pt x="203" y="191"/>
                  </a:lnTo>
                  <a:close/>
                  <a:moveTo>
                    <a:pt x="96" y="0"/>
                  </a:moveTo>
                  <a:cubicBezTo>
                    <a:pt x="48" y="0"/>
                    <a:pt x="1" y="48"/>
                    <a:pt x="1" y="95"/>
                  </a:cubicBezTo>
                  <a:lnTo>
                    <a:pt x="1" y="691"/>
                  </a:lnTo>
                  <a:cubicBezTo>
                    <a:pt x="1" y="738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7" y="738"/>
                    <a:pt x="787" y="691"/>
                  </a:cubicBezTo>
                  <a:lnTo>
                    <a:pt x="787" y="95"/>
                  </a:lnTo>
                  <a:cubicBezTo>
                    <a:pt x="787" y="48"/>
                    <a:pt x="739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8"/>
            <p:cNvSpPr/>
            <p:nvPr/>
          </p:nvSpPr>
          <p:spPr>
            <a:xfrm>
              <a:off x="4053932" y="3091661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84" y="191"/>
                  </a:moveTo>
                  <a:lnTo>
                    <a:pt x="584" y="584"/>
                  </a:lnTo>
                  <a:lnTo>
                    <a:pt x="203" y="584"/>
                  </a:lnTo>
                  <a:lnTo>
                    <a:pt x="203" y="191"/>
                  </a:lnTo>
                  <a:close/>
                  <a:moveTo>
                    <a:pt x="96" y="1"/>
                  </a:moveTo>
                  <a:cubicBezTo>
                    <a:pt x="48" y="1"/>
                    <a:pt x="1" y="37"/>
                    <a:pt x="1" y="96"/>
                  </a:cubicBezTo>
                  <a:lnTo>
                    <a:pt x="1" y="680"/>
                  </a:lnTo>
                  <a:cubicBezTo>
                    <a:pt x="1" y="739"/>
                    <a:pt x="48" y="787"/>
                    <a:pt x="96" y="787"/>
                  </a:cubicBezTo>
                  <a:lnTo>
                    <a:pt x="691" y="787"/>
                  </a:lnTo>
                  <a:cubicBezTo>
                    <a:pt x="739" y="787"/>
                    <a:pt x="786" y="739"/>
                    <a:pt x="786" y="680"/>
                  </a:cubicBezTo>
                  <a:lnTo>
                    <a:pt x="786" y="96"/>
                  </a:lnTo>
                  <a:cubicBezTo>
                    <a:pt x="786" y="37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8"/>
            <p:cNvSpPr/>
            <p:nvPr/>
          </p:nvSpPr>
          <p:spPr>
            <a:xfrm>
              <a:off x="4041780" y="3353047"/>
              <a:ext cx="61699" cy="60758"/>
            </a:xfrm>
            <a:custGeom>
              <a:avLst/>
              <a:gdLst/>
              <a:ahLst/>
              <a:cxnLst/>
              <a:rect l="l" t="t" r="r" b="b"/>
              <a:pathLst>
                <a:path w="787" h="775" extrusionOk="0">
                  <a:moveTo>
                    <a:pt x="596" y="191"/>
                  </a:moveTo>
                  <a:lnTo>
                    <a:pt x="596" y="584"/>
                  </a:lnTo>
                  <a:lnTo>
                    <a:pt x="203" y="584"/>
                  </a:lnTo>
                  <a:lnTo>
                    <a:pt x="203" y="191"/>
                  </a:lnTo>
                  <a:close/>
                  <a:moveTo>
                    <a:pt x="96" y="1"/>
                  </a:moveTo>
                  <a:cubicBezTo>
                    <a:pt x="48" y="1"/>
                    <a:pt x="1" y="36"/>
                    <a:pt x="1" y="96"/>
                  </a:cubicBezTo>
                  <a:lnTo>
                    <a:pt x="1" y="679"/>
                  </a:lnTo>
                  <a:cubicBezTo>
                    <a:pt x="1" y="739"/>
                    <a:pt x="48" y="775"/>
                    <a:pt x="96" y="775"/>
                  </a:cubicBezTo>
                  <a:lnTo>
                    <a:pt x="691" y="775"/>
                  </a:lnTo>
                  <a:cubicBezTo>
                    <a:pt x="739" y="775"/>
                    <a:pt x="787" y="739"/>
                    <a:pt x="787" y="679"/>
                  </a:cubicBezTo>
                  <a:lnTo>
                    <a:pt x="787" y="96"/>
                  </a:lnTo>
                  <a:cubicBezTo>
                    <a:pt x="787" y="36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8"/>
            <p:cNvSpPr/>
            <p:nvPr/>
          </p:nvSpPr>
          <p:spPr>
            <a:xfrm>
              <a:off x="4118376" y="3275587"/>
              <a:ext cx="61620" cy="61699"/>
            </a:xfrm>
            <a:custGeom>
              <a:avLst/>
              <a:gdLst/>
              <a:ahLst/>
              <a:cxnLst/>
              <a:rect l="l" t="t" r="r" b="b"/>
              <a:pathLst>
                <a:path w="786" h="787" extrusionOk="0">
                  <a:moveTo>
                    <a:pt x="595" y="203"/>
                  </a:moveTo>
                  <a:lnTo>
                    <a:pt x="595" y="596"/>
                  </a:lnTo>
                  <a:lnTo>
                    <a:pt x="203" y="596"/>
                  </a:lnTo>
                  <a:lnTo>
                    <a:pt x="203" y="203"/>
                  </a:lnTo>
                  <a:close/>
                  <a:moveTo>
                    <a:pt x="107" y="0"/>
                  </a:moveTo>
                  <a:cubicBezTo>
                    <a:pt x="48" y="0"/>
                    <a:pt x="0" y="48"/>
                    <a:pt x="0" y="108"/>
                  </a:cubicBezTo>
                  <a:lnTo>
                    <a:pt x="0" y="691"/>
                  </a:lnTo>
                  <a:cubicBezTo>
                    <a:pt x="0" y="739"/>
                    <a:pt x="48" y="786"/>
                    <a:pt x="107" y="786"/>
                  </a:cubicBezTo>
                  <a:lnTo>
                    <a:pt x="691" y="786"/>
                  </a:lnTo>
                  <a:cubicBezTo>
                    <a:pt x="750" y="786"/>
                    <a:pt x="786" y="751"/>
                    <a:pt x="786" y="691"/>
                  </a:cubicBezTo>
                  <a:lnTo>
                    <a:pt x="786" y="108"/>
                  </a:lnTo>
                  <a:cubicBezTo>
                    <a:pt x="786" y="48"/>
                    <a:pt x="750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8"/>
            <p:cNvSpPr/>
            <p:nvPr/>
          </p:nvSpPr>
          <p:spPr>
            <a:xfrm>
              <a:off x="4118376" y="3199069"/>
              <a:ext cx="61620" cy="61620"/>
            </a:xfrm>
            <a:custGeom>
              <a:avLst/>
              <a:gdLst/>
              <a:ahLst/>
              <a:cxnLst/>
              <a:rect l="l" t="t" r="r" b="b"/>
              <a:pathLst>
                <a:path w="786" h="786" extrusionOk="0">
                  <a:moveTo>
                    <a:pt x="595" y="191"/>
                  </a:moveTo>
                  <a:lnTo>
                    <a:pt x="595" y="584"/>
                  </a:lnTo>
                  <a:lnTo>
                    <a:pt x="203" y="584"/>
                  </a:lnTo>
                  <a:lnTo>
                    <a:pt x="203" y="191"/>
                  </a:lnTo>
                  <a:close/>
                  <a:moveTo>
                    <a:pt x="107" y="0"/>
                  </a:moveTo>
                  <a:cubicBezTo>
                    <a:pt x="48" y="0"/>
                    <a:pt x="0" y="48"/>
                    <a:pt x="0" y="95"/>
                  </a:cubicBezTo>
                  <a:lnTo>
                    <a:pt x="0" y="691"/>
                  </a:lnTo>
                  <a:cubicBezTo>
                    <a:pt x="0" y="738"/>
                    <a:pt x="48" y="786"/>
                    <a:pt x="107" y="786"/>
                  </a:cubicBezTo>
                  <a:lnTo>
                    <a:pt x="691" y="786"/>
                  </a:lnTo>
                  <a:cubicBezTo>
                    <a:pt x="750" y="786"/>
                    <a:pt x="786" y="738"/>
                    <a:pt x="786" y="691"/>
                  </a:cubicBezTo>
                  <a:lnTo>
                    <a:pt x="786" y="95"/>
                  </a:lnTo>
                  <a:cubicBezTo>
                    <a:pt x="786" y="48"/>
                    <a:pt x="750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8"/>
            <p:cNvSpPr/>
            <p:nvPr/>
          </p:nvSpPr>
          <p:spPr>
            <a:xfrm>
              <a:off x="4118376" y="3353047"/>
              <a:ext cx="61620" cy="91568"/>
            </a:xfrm>
            <a:custGeom>
              <a:avLst/>
              <a:gdLst/>
              <a:ahLst/>
              <a:cxnLst/>
              <a:rect l="l" t="t" r="r" b="b"/>
              <a:pathLst>
                <a:path w="786" h="1168" extrusionOk="0">
                  <a:moveTo>
                    <a:pt x="595" y="191"/>
                  </a:moveTo>
                  <a:lnTo>
                    <a:pt x="595" y="977"/>
                  </a:lnTo>
                  <a:lnTo>
                    <a:pt x="203" y="977"/>
                  </a:lnTo>
                  <a:lnTo>
                    <a:pt x="203" y="191"/>
                  </a:lnTo>
                  <a:close/>
                  <a:moveTo>
                    <a:pt x="107" y="1"/>
                  </a:moveTo>
                  <a:cubicBezTo>
                    <a:pt x="48" y="1"/>
                    <a:pt x="0" y="36"/>
                    <a:pt x="0" y="96"/>
                  </a:cubicBezTo>
                  <a:lnTo>
                    <a:pt x="0" y="1072"/>
                  </a:lnTo>
                  <a:cubicBezTo>
                    <a:pt x="0" y="1132"/>
                    <a:pt x="48" y="1167"/>
                    <a:pt x="107" y="1167"/>
                  </a:cubicBezTo>
                  <a:lnTo>
                    <a:pt x="691" y="1167"/>
                  </a:lnTo>
                  <a:cubicBezTo>
                    <a:pt x="750" y="1167"/>
                    <a:pt x="786" y="1132"/>
                    <a:pt x="786" y="1072"/>
                  </a:cubicBezTo>
                  <a:lnTo>
                    <a:pt x="786" y="96"/>
                  </a:lnTo>
                  <a:cubicBezTo>
                    <a:pt x="786" y="36"/>
                    <a:pt x="750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8"/>
            <p:cNvSpPr/>
            <p:nvPr/>
          </p:nvSpPr>
          <p:spPr>
            <a:xfrm>
              <a:off x="3949426" y="2983391"/>
              <a:ext cx="461134" cy="461212"/>
            </a:xfrm>
            <a:custGeom>
              <a:avLst/>
              <a:gdLst/>
              <a:ahLst/>
              <a:cxnLst/>
              <a:rect l="l" t="t" r="r" b="b"/>
              <a:pathLst>
                <a:path w="5882" h="5883" extrusionOk="0">
                  <a:moveTo>
                    <a:pt x="3239" y="2549"/>
                  </a:moveTo>
                  <a:lnTo>
                    <a:pt x="3239" y="5692"/>
                  </a:lnTo>
                  <a:lnTo>
                    <a:pt x="881" y="5692"/>
                  </a:lnTo>
                  <a:lnTo>
                    <a:pt x="881" y="2549"/>
                  </a:lnTo>
                  <a:close/>
                  <a:moveTo>
                    <a:pt x="4715" y="203"/>
                  </a:moveTo>
                  <a:lnTo>
                    <a:pt x="4715" y="5692"/>
                  </a:lnTo>
                  <a:lnTo>
                    <a:pt x="3429" y="5692"/>
                  </a:lnTo>
                  <a:lnTo>
                    <a:pt x="3429" y="2453"/>
                  </a:lnTo>
                  <a:cubicBezTo>
                    <a:pt x="3441" y="2406"/>
                    <a:pt x="3393" y="2358"/>
                    <a:pt x="3334" y="2358"/>
                  </a:cubicBezTo>
                  <a:lnTo>
                    <a:pt x="2358" y="2358"/>
                  </a:lnTo>
                  <a:lnTo>
                    <a:pt x="2358" y="203"/>
                  </a:lnTo>
                  <a:close/>
                  <a:moveTo>
                    <a:pt x="2262" y="1"/>
                  </a:moveTo>
                  <a:cubicBezTo>
                    <a:pt x="2203" y="1"/>
                    <a:pt x="2155" y="48"/>
                    <a:pt x="2155" y="108"/>
                  </a:cubicBezTo>
                  <a:lnTo>
                    <a:pt x="2155" y="2358"/>
                  </a:lnTo>
                  <a:lnTo>
                    <a:pt x="786" y="2358"/>
                  </a:lnTo>
                  <a:cubicBezTo>
                    <a:pt x="738" y="2358"/>
                    <a:pt x="691" y="2406"/>
                    <a:pt x="691" y="2453"/>
                  </a:cubicBezTo>
                  <a:lnTo>
                    <a:pt x="691" y="5692"/>
                  </a:lnTo>
                  <a:lnTo>
                    <a:pt x="107" y="5692"/>
                  </a:lnTo>
                  <a:cubicBezTo>
                    <a:pt x="48" y="5692"/>
                    <a:pt x="0" y="5740"/>
                    <a:pt x="0" y="5787"/>
                  </a:cubicBezTo>
                  <a:cubicBezTo>
                    <a:pt x="0" y="5847"/>
                    <a:pt x="48" y="5882"/>
                    <a:pt x="107" y="5882"/>
                  </a:cubicBezTo>
                  <a:lnTo>
                    <a:pt x="5787" y="5882"/>
                  </a:lnTo>
                  <a:cubicBezTo>
                    <a:pt x="5834" y="5882"/>
                    <a:pt x="5882" y="5847"/>
                    <a:pt x="5882" y="5787"/>
                  </a:cubicBezTo>
                  <a:cubicBezTo>
                    <a:pt x="5882" y="5740"/>
                    <a:pt x="5846" y="5692"/>
                    <a:pt x="5787" y="5692"/>
                  </a:cubicBezTo>
                  <a:lnTo>
                    <a:pt x="4906" y="5692"/>
                  </a:lnTo>
                  <a:lnTo>
                    <a:pt x="4906" y="108"/>
                  </a:lnTo>
                  <a:cubicBezTo>
                    <a:pt x="4906" y="48"/>
                    <a:pt x="4858" y="1"/>
                    <a:pt x="4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8"/>
            <p:cNvSpPr/>
            <p:nvPr/>
          </p:nvSpPr>
          <p:spPr>
            <a:xfrm>
              <a:off x="4235975" y="3353047"/>
              <a:ext cx="61699" cy="91568"/>
            </a:xfrm>
            <a:custGeom>
              <a:avLst/>
              <a:gdLst/>
              <a:ahLst/>
              <a:cxnLst/>
              <a:rect l="l" t="t" r="r" b="b"/>
              <a:pathLst>
                <a:path w="787" h="1168" extrusionOk="0">
                  <a:moveTo>
                    <a:pt x="584" y="179"/>
                  </a:moveTo>
                  <a:lnTo>
                    <a:pt x="584" y="977"/>
                  </a:lnTo>
                  <a:lnTo>
                    <a:pt x="191" y="977"/>
                  </a:lnTo>
                  <a:lnTo>
                    <a:pt x="191" y="179"/>
                  </a:lnTo>
                  <a:close/>
                  <a:moveTo>
                    <a:pt x="96" y="1"/>
                  </a:moveTo>
                  <a:cubicBezTo>
                    <a:pt x="48" y="1"/>
                    <a:pt x="0" y="36"/>
                    <a:pt x="0" y="96"/>
                  </a:cubicBezTo>
                  <a:lnTo>
                    <a:pt x="0" y="1072"/>
                  </a:lnTo>
                  <a:cubicBezTo>
                    <a:pt x="0" y="1132"/>
                    <a:pt x="36" y="1167"/>
                    <a:pt x="96" y="1167"/>
                  </a:cubicBezTo>
                  <a:lnTo>
                    <a:pt x="679" y="1167"/>
                  </a:lnTo>
                  <a:cubicBezTo>
                    <a:pt x="739" y="1167"/>
                    <a:pt x="786" y="1132"/>
                    <a:pt x="786" y="1072"/>
                  </a:cubicBezTo>
                  <a:lnTo>
                    <a:pt x="786" y="96"/>
                  </a:lnTo>
                  <a:cubicBezTo>
                    <a:pt x="786" y="36"/>
                    <a:pt x="739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8"/>
            <p:cNvSpPr/>
            <p:nvPr/>
          </p:nvSpPr>
          <p:spPr>
            <a:xfrm>
              <a:off x="4021239" y="3058106"/>
              <a:ext cx="113049" cy="110227"/>
            </a:xfrm>
            <a:custGeom>
              <a:avLst/>
              <a:gdLst/>
              <a:ahLst/>
              <a:cxnLst/>
              <a:rect l="l" t="t" r="r" b="b"/>
              <a:pathLst>
                <a:path w="1442" h="1406" extrusionOk="0">
                  <a:moveTo>
                    <a:pt x="1251" y="226"/>
                  </a:moveTo>
                  <a:lnTo>
                    <a:pt x="1251" y="1381"/>
                  </a:lnTo>
                  <a:lnTo>
                    <a:pt x="227" y="1381"/>
                  </a:lnTo>
                  <a:lnTo>
                    <a:pt x="227" y="226"/>
                  </a:lnTo>
                  <a:close/>
                  <a:moveTo>
                    <a:pt x="203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1405"/>
                  </a:lnTo>
                  <a:lnTo>
                    <a:pt x="1442" y="1405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8" name="Google Shape;2268;p48"/>
          <p:cNvGrpSpPr/>
          <p:nvPr/>
        </p:nvGrpSpPr>
        <p:grpSpPr>
          <a:xfrm>
            <a:off x="4778858" y="1897088"/>
            <a:ext cx="478744" cy="478715"/>
            <a:chOff x="4689015" y="2131647"/>
            <a:chExt cx="364674" cy="364679"/>
          </a:xfrm>
        </p:grpSpPr>
        <p:sp>
          <p:nvSpPr>
            <p:cNvPr id="2269" name="Google Shape;2269;p48"/>
            <p:cNvSpPr/>
            <p:nvPr/>
          </p:nvSpPr>
          <p:spPr>
            <a:xfrm>
              <a:off x="4689015" y="2481284"/>
              <a:ext cx="364674" cy="15042"/>
            </a:xfrm>
            <a:custGeom>
              <a:avLst/>
              <a:gdLst/>
              <a:ahLst/>
              <a:cxnLst/>
              <a:rect l="l" t="t" r="r" b="b"/>
              <a:pathLst>
                <a:path w="6085" h="251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191"/>
                    <a:pt x="60" y="250"/>
                    <a:pt x="131" y="250"/>
                  </a:cubicBezTo>
                  <a:lnTo>
                    <a:pt x="5953" y="250"/>
                  </a:lnTo>
                  <a:cubicBezTo>
                    <a:pt x="6025" y="250"/>
                    <a:pt x="6084" y="191"/>
                    <a:pt x="6084" y="131"/>
                  </a:cubicBezTo>
                  <a:cubicBezTo>
                    <a:pt x="6084" y="60"/>
                    <a:pt x="6025" y="0"/>
                    <a:pt x="5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8"/>
            <p:cNvSpPr/>
            <p:nvPr/>
          </p:nvSpPr>
          <p:spPr>
            <a:xfrm>
              <a:off x="4703997" y="2389950"/>
              <a:ext cx="60709" cy="106376"/>
            </a:xfrm>
            <a:custGeom>
              <a:avLst/>
              <a:gdLst/>
              <a:ahLst/>
              <a:cxnLst/>
              <a:rect l="l" t="t" r="r" b="b"/>
              <a:pathLst>
                <a:path w="1013" h="1775" extrusionOk="0">
                  <a:moveTo>
                    <a:pt x="762" y="262"/>
                  </a:moveTo>
                  <a:lnTo>
                    <a:pt x="762" y="1524"/>
                  </a:lnTo>
                  <a:lnTo>
                    <a:pt x="262" y="1524"/>
                  </a:lnTo>
                  <a:lnTo>
                    <a:pt x="262" y="262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1644"/>
                  </a:lnTo>
                  <a:cubicBezTo>
                    <a:pt x="0" y="1715"/>
                    <a:pt x="60" y="1774"/>
                    <a:pt x="131" y="1774"/>
                  </a:cubicBezTo>
                  <a:lnTo>
                    <a:pt x="893" y="1774"/>
                  </a:lnTo>
                  <a:cubicBezTo>
                    <a:pt x="965" y="1774"/>
                    <a:pt x="1012" y="1715"/>
                    <a:pt x="1012" y="1644"/>
                  </a:cubicBezTo>
                  <a:lnTo>
                    <a:pt x="1012" y="131"/>
                  </a:lnTo>
                  <a:cubicBezTo>
                    <a:pt x="1012" y="60"/>
                    <a:pt x="965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8"/>
            <p:cNvSpPr/>
            <p:nvPr/>
          </p:nvSpPr>
          <p:spPr>
            <a:xfrm>
              <a:off x="4795332" y="2314317"/>
              <a:ext cx="60709" cy="182007"/>
            </a:xfrm>
            <a:custGeom>
              <a:avLst/>
              <a:gdLst/>
              <a:ahLst/>
              <a:cxnLst/>
              <a:rect l="l" t="t" r="r" b="b"/>
              <a:pathLst>
                <a:path w="1013" h="3037" extrusionOk="0">
                  <a:moveTo>
                    <a:pt x="762" y="250"/>
                  </a:moveTo>
                  <a:lnTo>
                    <a:pt x="762" y="2786"/>
                  </a:lnTo>
                  <a:lnTo>
                    <a:pt x="250" y="2786"/>
                  </a:lnTo>
                  <a:lnTo>
                    <a:pt x="250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19"/>
                  </a:cubicBezTo>
                  <a:lnTo>
                    <a:pt x="0" y="2906"/>
                  </a:lnTo>
                  <a:cubicBezTo>
                    <a:pt x="0" y="2977"/>
                    <a:pt x="60" y="3036"/>
                    <a:pt x="131" y="3036"/>
                  </a:cubicBezTo>
                  <a:lnTo>
                    <a:pt x="881" y="3036"/>
                  </a:lnTo>
                  <a:cubicBezTo>
                    <a:pt x="953" y="3036"/>
                    <a:pt x="1012" y="2977"/>
                    <a:pt x="1012" y="2906"/>
                  </a:cubicBezTo>
                  <a:lnTo>
                    <a:pt x="1012" y="119"/>
                  </a:lnTo>
                  <a:cubicBezTo>
                    <a:pt x="1012" y="60"/>
                    <a:pt x="953" y="0"/>
                    <a:pt x="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8"/>
            <p:cNvSpPr/>
            <p:nvPr/>
          </p:nvSpPr>
          <p:spPr>
            <a:xfrm>
              <a:off x="4886666" y="2344282"/>
              <a:ext cx="60709" cy="152042"/>
            </a:xfrm>
            <a:custGeom>
              <a:avLst/>
              <a:gdLst/>
              <a:ahLst/>
              <a:cxnLst/>
              <a:rect l="l" t="t" r="r" b="b"/>
              <a:pathLst>
                <a:path w="1013" h="2537" extrusionOk="0">
                  <a:moveTo>
                    <a:pt x="750" y="262"/>
                  </a:moveTo>
                  <a:lnTo>
                    <a:pt x="750" y="2286"/>
                  </a:lnTo>
                  <a:lnTo>
                    <a:pt x="250" y="2286"/>
                  </a:lnTo>
                  <a:lnTo>
                    <a:pt x="250" y="262"/>
                  </a:lnTo>
                  <a:close/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417"/>
                  </a:lnTo>
                  <a:cubicBezTo>
                    <a:pt x="0" y="2477"/>
                    <a:pt x="48" y="2536"/>
                    <a:pt x="119" y="2536"/>
                  </a:cubicBezTo>
                  <a:lnTo>
                    <a:pt x="881" y="2536"/>
                  </a:lnTo>
                  <a:cubicBezTo>
                    <a:pt x="953" y="2536"/>
                    <a:pt x="1012" y="2477"/>
                    <a:pt x="1012" y="2417"/>
                  </a:cubicBezTo>
                  <a:lnTo>
                    <a:pt x="1012" y="131"/>
                  </a:lnTo>
                  <a:cubicBezTo>
                    <a:pt x="1012" y="60"/>
                    <a:pt x="953" y="0"/>
                    <a:pt x="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8"/>
            <p:cNvSpPr/>
            <p:nvPr/>
          </p:nvSpPr>
          <p:spPr>
            <a:xfrm>
              <a:off x="4977281" y="2253667"/>
              <a:ext cx="60709" cy="242657"/>
            </a:xfrm>
            <a:custGeom>
              <a:avLst/>
              <a:gdLst/>
              <a:ahLst/>
              <a:cxnLst/>
              <a:rect l="l" t="t" r="r" b="b"/>
              <a:pathLst>
                <a:path w="1013" h="4049" extrusionOk="0">
                  <a:moveTo>
                    <a:pt x="762" y="250"/>
                  </a:moveTo>
                  <a:lnTo>
                    <a:pt x="762" y="3798"/>
                  </a:lnTo>
                  <a:lnTo>
                    <a:pt x="262" y="3798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3918"/>
                  </a:lnTo>
                  <a:cubicBezTo>
                    <a:pt x="0" y="3989"/>
                    <a:pt x="60" y="4048"/>
                    <a:pt x="131" y="4048"/>
                  </a:cubicBezTo>
                  <a:lnTo>
                    <a:pt x="893" y="4048"/>
                  </a:lnTo>
                  <a:cubicBezTo>
                    <a:pt x="965" y="4048"/>
                    <a:pt x="1012" y="3989"/>
                    <a:pt x="1012" y="3918"/>
                  </a:cubicBezTo>
                  <a:lnTo>
                    <a:pt x="1012" y="119"/>
                  </a:lnTo>
                  <a:cubicBezTo>
                    <a:pt x="1012" y="48"/>
                    <a:pt x="965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8"/>
            <p:cNvSpPr/>
            <p:nvPr/>
          </p:nvSpPr>
          <p:spPr>
            <a:xfrm>
              <a:off x="4703997" y="2268650"/>
              <a:ext cx="60709" cy="60709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12" y="250"/>
                  </a:moveTo>
                  <a:cubicBezTo>
                    <a:pt x="655" y="250"/>
                    <a:pt x="762" y="369"/>
                    <a:pt x="762" y="512"/>
                  </a:cubicBezTo>
                  <a:cubicBezTo>
                    <a:pt x="762" y="643"/>
                    <a:pt x="655" y="762"/>
                    <a:pt x="512" y="762"/>
                  </a:cubicBezTo>
                  <a:cubicBezTo>
                    <a:pt x="369" y="762"/>
                    <a:pt x="262" y="643"/>
                    <a:pt x="262" y="512"/>
                  </a:cubicBezTo>
                  <a:cubicBezTo>
                    <a:pt x="262" y="369"/>
                    <a:pt x="369" y="250"/>
                    <a:pt x="512" y="250"/>
                  </a:cubicBezTo>
                  <a:close/>
                  <a:moveTo>
                    <a:pt x="512" y="0"/>
                  </a:moveTo>
                  <a:cubicBezTo>
                    <a:pt x="226" y="0"/>
                    <a:pt x="0" y="227"/>
                    <a:pt x="0" y="500"/>
                  </a:cubicBezTo>
                  <a:cubicBezTo>
                    <a:pt x="0" y="786"/>
                    <a:pt x="226" y="1012"/>
                    <a:pt x="512" y="1012"/>
                  </a:cubicBezTo>
                  <a:cubicBezTo>
                    <a:pt x="786" y="1012"/>
                    <a:pt x="1012" y="786"/>
                    <a:pt x="1012" y="500"/>
                  </a:cubicBezTo>
                  <a:cubicBezTo>
                    <a:pt x="1012" y="227"/>
                    <a:pt x="786" y="0"/>
                    <a:pt x="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8"/>
            <p:cNvSpPr/>
            <p:nvPr/>
          </p:nvSpPr>
          <p:spPr>
            <a:xfrm>
              <a:off x="4795332" y="2193017"/>
              <a:ext cx="60709" cy="60709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12" y="250"/>
                  </a:moveTo>
                  <a:cubicBezTo>
                    <a:pt x="643" y="250"/>
                    <a:pt x="762" y="358"/>
                    <a:pt x="762" y="500"/>
                  </a:cubicBezTo>
                  <a:cubicBezTo>
                    <a:pt x="762" y="643"/>
                    <a:pt x="643" y="762"/>
                    <a:pt x="512" y="762"/>
                  </a:cubicBezTo>
                  <a:cubicBezTo>
                    <a:pt x="369" y="762"/>
                    <a:pt x="250" y="643"/>
                    <a:pt x="250" y="500"/>
                  </a:cubicBezTo>
                  <a:cubicBezTo>
                    <a:pt x="250" y="358"/>
                    <a:pt x="369" y="250"/>
                    <a:pt x="512" y="250"/>
                  </a:cubicBezTo>
                  <a:close/>
                  <a:moveTo>
                    <a:pt x="512" y="0"/>
                  </a:moveTo>
                  <a:cubicBezTo>
                    <a:pt x="226" y="0"/>
                    <a:pt x="0" y="227"/>
                    <a:pt x="0" y="500"/>
                  </a:cubicBezTo>
                  <a:cubicBezTo>
                    <a:pt x="0" y="786"/>
                    <a:pt x="226" y="1012"/>
                    <a:pt x="512" y="1012"/>
                  </a:cubicBezTo>
                  <a:cubicBezTo>
                    <a:pt x="786" y="1012"/>
                    <a:pt x="1012" y="786"/>
                    <a:pt x="1012" y="500"/>
                  </a:cubicBezTo>
                  <a:cubicBezTo>
                    <a:pt x="1012" y="227"/>
                    <a:pt x="786" y="0"/>
                    <a:pt x="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8"/>
            <p:cNvSpPr/>
            <p:nvPr/>
          </p:nvSpPr>
          <p:spPr>
            <a:xfrm>
              <a:off x="4886666" y="2222982"/>
              <a:ext cx="60709" cy="60709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250"/>
                  </a:moveTo>
                  <a:cubicBezTo>
                    <a:pt x="643" y="250"/>
                    <a:pt x="750" y="369"/>
                    <a:pt x="750" y="512"/>
                  </a:cubicBezTo>
                  <a:cubicBezTo>
                    <a:pt x="750" y="643"/>
                    <a:pt x="643" y="762"/>
                    <a:pt x="500" y="762"/>
                  </a:cubicBezTo>
                  <a:cubicBezTo>
                    <a:pt x="357" y="762"/>
                    <a:pt x="250" y="643"/>
                    <a:pt x="250" y="512"/>
                  </a:cubicBezTo>
                  <a:cubicBezTo>
                    <a:pt x="250" y="369"/>
                    <a:pt x="357" y="250"/>
                    <a:pt x="500" y="250"/>
                  </a:cubicBezTo>
                  <a:close/>
                  <a:moveTo>
                    <a:pt x="500" y="0"/>
                  </a:moveTo>
                  <a:cubicBezTo>
                    <a:pt x="226" y="0"/>
                    <a:pt x="0" y="227"/>
                    <a:pt x="0" y="512"/>
                  </a:cubicBezTo>
                  <a:cubicBezTo>
                    <a:pt x="0" y="786"/>
                    <a:pt x="226" y="1012"/>
                    <a:pt x="500" y="1012"/>
                  </a:cubicBezTo>
                  <a:cubicBezTo>
                    <a:pt x="786" y="1012"/>
                    <a:pt x="1012" y="786"/>
                    <a:pt x="1012" y="512"/>
                  </a:cubicBezTo>
                  <a:cubicBezTo>
                    <a:pt x="1012" y="227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8"/>
            <p:cNvSpPr/>
            <p:nvPr/>
          </p:nvSpPr>
          <p:spPr>
            <a:xfrm>
              <a:off x="4977281" y="2131647"/>
              <a:ext cx="60709" cy="61428"/>
            </a:xfrm>
            <a:custGeom>
              <a:avLst/>
              <a:gdLst/>
              <a:ahLst/>
              <a:cxnLst/>
              <a:rect l="l" t="t" r="r" b="b"/>
              <a:pathLst>
                <a:path w="1013" h="1025" extrusionOk="0">
                  <a:moveTo>
                    <a:pt x="512" y="262"/>
                  </a:moveTo>
                  <a:cubicBezTo>
                    <a:pt x="655" y="262"/>
                    <a:pt x="762" y="369"/>
                    <a:pt x="762" y="512"/>
                  </a:cubicBezTo>
                  <a:cubicBezTo>
                    <a:pt x="762" y="655"/>
                    <a:pt x="655" y="762"/>
                    <a:pt x="512" y="762"/>
                  </a:cubicBezTo>
                  <a:cubicBezTo>
                    <a:pt x="369" y="762"/>
                    <a:pt x="262" y="655"/>
                    <a:pt x="262" y="512"/>
                  </a:cubicBezTo>
                  <a:cubicBezTo>
                    <a:pt x="262" y="369"/>
                    <a:pt x="369" y="262"/>
                    <a:pt x="512" y="262"/>
                  </a:cubicBezTo>
                  <a:close/>
                  <a:moveTo>
                    <a:pt x="512" y="0"/>
                  </a:moveTo>
                  <a:cubicBezTo>
                    <a:pt x="227" y="0"/>
                    <a:pt x="0" y="239"/>
                    <a:pt x="0" y="512"/>
                  </a:cubicBezTo>
                  <a:cubicBezTo>
                    <a:pt x="0" y="798"/>
                    <a:pt x="227" y="1024"/>
                    <a:pt x="512" y="1024"/>
                  </a:cubicBezTo>
                  <a:cubicBezTo>
                    <a:pt x="786" y="1024"/>
                    <a:pt x="1012" y="786"/>
                    <a:pt x="1012" y="512"/>
                  </a:cubicBezTo>
                  <a:cubicBezTo>
                    <a:pt x="1012" y="239"/>
                    <a:pt x="786" y="0"/>
                    <a:pt x="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8"/>
            <p:cNvSpPr/>
            <p:nvPr/>
          </p:nvSpPr>
          <p:spPr>
            <a:xfrm>
              <a:off x="4924482" y="2170902"/>
              <a:ext cx="75692" cy="74253"/>
            </a:xfrm>
            <a:custGeom>
              <a:avLst/>
              <a:gdLst/>
              <a:ahLst/>
              <a:cxnLst/>
              <a:rect l="l" t="t" r="r" b="b"/>
              <a:pathLst>
                <a:path w="1263" h="1239" extrusionOk="0">
                  <a:moveTo>
                    <a:pt x="1125" y="0"/>
                  </a:moveTo>
                  <a:cubicBezTo>
                    <a:pt x="1093" y="0"/>
                    <a:pt x="1060" y="12"/>
                    <a:pt x="1036" y="36"/>
                  </a:cubicBezTo>
                  <a:lnTo>
                    <a:pt x="48" y="1024"/>
                  </a:lnTo>
                  <a:cubicBezTo>
                    <a:pt x="0" y="1072"/>
                    <a:pt x="0" y="1143"/>
                    <a:pt x="48" y="1203"/>
                  </a:cubicBezTo>
                  <a:cubicBezTo>
                    <a:pt x="72" y="1227"/>
                    <a:pt x="107" y="1238"/>
                    <a:pt x="143" y="1238"/>
                  </a:cubicBezTo>
                  <a:cubicBezTo>
                    <a:pt x="179" y="1238"/>
                    <a:pt x="203" y="1227"/>
                    <a:pt x="227" y="1203"/>
                  </a:cubicBezTo>
                  <a:lnTo>
                    <a:pt x="1215" y="215"/>
                  </a:lnTo>
                  <a:cubicBezTo>
                    <a:pt x="1262" y="167"/>
                    <a:pt x="1262" y="84"/>
                    <a:pt x="1215" y="36"/>
                  </a:cubicBezTo>
                  <a:cubicBezTo>
                    <a:pt x="1191" y="12"/>
                    <a:pt x="1158" y="0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8"/>
            <p:cNvSpPr/>
            <p:nvPr/>
          </p:nvSpPr>
          <p:spPr>
            <a:xfrm>
              <a:off x="4838841" y="2221843"/>
              <a:ext cx="65683" cy="29006"/>
            </a:xfrm>
            <a:custGeom>
              <a:avLst/>
              <a:gdLst/>
              <a:ahLst/>
              <a:cxnLst/>
              <a:rect l="l" t="t" r="r" b="b"/>
              <a:pathLst>
                <a:path w="1096" h="484" extrusionOk="0">
                  <a:moveTo>
                    <a:pt x="136" y="0"/>
                  </a:moveTo>
                  <a:cubicBezTo>
                    <a:pt x="84" y="0"/>
                    <a:pt x="43" y="34"/>
                    <a:pt x="24" y="91"/>
                  </a:cubicBezTo>
                  <a:cubicBezTo>
                    <a:pt x="1" y="162"/>
                    <a:pt x="48" y="234"/>
                    <a:pt x="108" y="246"/>
                  </a:cubicBezTo>
                  <a:lnTo>
                    <a:pt x="929" y="484"/>
                  </a:lnTo>
                  <a:lnTo>
                    <a:pt x="953" y="484"/>
                  </a:lnTo>
                  <a:cubicBezTo>
                    <a:pt x="1013" y="484"/>
                    <a:pt x="1060" y="448"/>
                    <a:pt x="1084" y="388"/>
                  </a:cubicBezTo>
                  <a:cubicBezTo>
                    <a:pt x="1096" y="329"/>
                    <a:pt x="1060" y="258"/>
                    <a:pt x="989" y="234"/>
                  </a:cubicBezTo>
                  <a:lnTo>
                    <a:pt x="179" y="7"/>
                  </a:lnTo>
                  <a:cubicBezTo>
                    <a:pt x="164" y="3"/>
                    <a:pt x="150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8"/>
            <p:cNvSpPr/>
            <p:nvPr/>
          </p:nvSpPr>
          <p:spPr>
            <a:xfrm>
              <a:off x="4741813" y="2229694"/>
              <a:ext cx="74972" cy="61129"/>
            </a:xfrm>
            <a:custGeom>
              <a:avLst/>
              <a:gdLst/>
              <a:ahLst/>
              <a:cxnLst/>
              <a:rect l="l" t="t" r="r" b="b"/>
              <a:pathLst>
                <a:path w="1251" h="1020" extrusionOk="0">
                  <a:moveTo>
                    <a:pt x="1106" y="1"/>
                  </a:moveTo>
                  <a:cubicBezTo>
                    <a:pt x="1079" y="1"/>
                    <a:pt x="1050" y="10"/>
                    <a:pt x="1024" y="31"/>
                  </a:cubicBezTo>
                  <a:lnTo>
                    <a:pt x="72" y="793"/>
                  </a:lnTo>
                  <a:cubicBezTo>
                    <a:pt x="12" y="829"/>
                    <a:pt x="0" y="912"/>
                    <a:pt x="48" y="972"/>
                  </a:cubicBezTo>
                  <a:cubicBezTo>
                    <a:pt x="72" y="996"/>
                    <a:pt x="107" y="1019"/>
                    <a:pt x="155" y="1019"/>
                  </a:cubicBezTo>
                  <a:cubicBezTo>
                    <a:pt x="179" y="1019"/>
                    <a:pt x="203" y="1008"/>
                    <a:pt x="227" y="984"/>
                  </a:cubicBezTo>
                  <a:lnTo>
                    <a:pt x="1179" y="222"/>
                  </a:lnTo>
                  <a:cubicBezTo>
                    <a:pt x="1239" y="186"/>
                    <a:pt x="1250" y="103"/>
                    <a:pt x="1203" y="43"/>
                  </a:cubicBezTo>
                  <a:cubicBezTo>
                    <a:pt x="1176" y="16"/>
                    <a:pt x="1142" y="1"/>
                    <a:pt x="1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1" name="Google Shape;2281;p48"/>
          <p:cNvGrpSpPr/>
          <p:nvPr/>
        </p:nvGrpSpPr>
        <p:grpSpPr>
          <a:xfrm>
            <a:off x="4778832" y="3064592"/>
            <a:ext cx="478769" cy="503212"/>
            <a:chOff x="4747453" y="2980726"/>
            <a:chExt cx="453767" cy="476979"/>
          </a:xfrm>
        </p:grpSpPr>
        <p:sp>
          <p:nvSpPr>
            <p:cNvPr id="2282" name="Google Shape;2282;p48"/>
            <p:cNvSpPr/>
            <p:nvPr/>
          </p:nvSpPr>
          <p:spPr>
            <a:xfrm>
              <a:off x="4747453" y="3108831"/>
              <a:ext cx="182117" cy="221865"/>
            </a:xfrm>
            <a:custGeom>
              <a:avLst/>
              <a:gdLst/>
              <a:ahLst/>
              <a:cxnLst/>
              <a:rect l="l" t="t" r="r" b="b"/>
              <a:pathLst>
                <a:path w="2323" h="2830" extrusionOk="0">
                  <a:moveTo>
                    <a:pt x="1382" y="0"/>
                  </a:moveTo>
                  <a:cubicBezTo>
                    <a:pt x="1313" y="0"/>
                    <a:pt x="1255" y="13"/>
                    <a:pt x="1215" y="44"/>
                  </a:cubicBezTo>
                  <a:cubicBezTo>
                    <a:pt x="965" y="234"/>
                    <a:pt x="846" y="544"/>
                    <a:pt x="739" y="794"/>
                  </a:cubicBezTo>
                  <a:lnTo>
                    <a:pt x="96" y="2389"/>
                  </a:lnTo>
                  <a:cubicBezTo>
                    <a:pt x="72" y="2461"/>
                    <a:pt x="1" y="2639"/>
                    <a:pt x="120" y="2758"/>
                  </a:cubicBezTo>
                  <a:cubicBezTo>
                    <a:pt x="156" y="2806"/>
                    <a:pt x="215" y="2830"/>
                    <a:pt x="275" y="2830"/>
                  </a:cubicBezTo>
                  <a:cubicBezTo>
                    <a:pt x="394" y="2818"/>
                    <a:pt x="513" y="2735"/>
                    <a:pt x="572" y="2651"/>
                  </a:cubicBezTo>
                  <a:cubicBezTo>
                    <a:pt x="715" y="2485"/>
                    <a:pt x="834" y="2294"/>
                    <a:pt x="930" y="2092"/>
                  </a:cubicBezTo>
                  <a:cubicBezTo>
                    <a:pt x="953" y="2044"/>
                    <a:pt x="977" y="1996"/>
                    <a:pt x="1001" y="1973"/>
                  </a:cubicBezTo>
                  <a:cubicBezTo>
                    <a:pt x="1025" y="1961"/>
                    <a:pt x="1073" y="1949"/>
                    <a:pt x="1120" y="1949"/>
                  </a:cubicBezTo>
                  <a:cubicBezTo>
                    <a:pt x="1239" y="1949"/>
                    <a:pt x="1370" y="1961"/>
                    <a:pt x="1489" y="1985"/>
                  </a:cubicBezTo>
                  <a:lnTo>
                    <a:pt x="1525" y="1782"/>
                  </a:lnTo>
                  <a:cubicBezTo>
                    <a:pt x="1394" y="1758"/>
                    <a:pt x="1251" y="1758"/>
                    <a:pt x="1120" y="1758"/>
                  </a:cubicBezTo>
                  <a:cubicBezTo>
                    <a:pt x="1049" y="1758"/>
                    <a:pt x="965" y="1758"/>
                    <a:pt x="894" y="1818"/>
                  </a:cubicBezTo>
                  <a:cubicBezTo>
                    <a:pt x="811" y="1865"/>
                    <a:pt x="775" y="1937"/>
                    <a:pt x="739" y="2008"/>
                  </a:cubicBezTo>
                  <a:cubicBezTo>
                    <a:pt x="656" y="2199"/>
                    <a:pt x="549" y="2366"/>
                    <a:pt x="418" y="2520"/>
                  </a:cubicBezTo>
                  <a:cubicBezTo>
                    <a:pt x="382" y="2580"/>
                    <a:pt x="311" y="2627"/>
                    <a:pt x="275" y="2627"/>
                  </a:cubicBezTo>
                  <a:cubicBezTo>
                    <a:pt x="263" y="2627"/>
                    <a:pt x="263" y="2627"/>
                    <a:pt x="251" y="2616"/>
                  </a:cubicBezTo>
                  <a:cubicBezTo>
                    <a:pt x="251" y="2616"/>
                    <a:pt x="227" y="2580"/>
                    <a:pt x="275" y="2473"/>
                  </a:cubicBezTo>
                  <a:lnTo>
                    <a:pt x="930" y="877"/>
                  </a:lnTo>
                  <a:cubicBezTo>
                    <a:pt x="1025" y="639"/>
                    <a:pt x="1132" y="365"/>
                    <a:pt x="1334" y="199"/>
                  </a:cubicBezTo>
                  <a:cubicBezTo>
                    <a:pt x="1343" y="195"/>
                    <a:pt x="1355" y="193"/>
                    <a:pt x="1370" y="193"/>
                  </a:cubicBezTo>
                  <a:cubicBezTo>
                    <a:pt x="1511" y="193"/>
                    <a:pt x="1936" y="336"/>
                    <a:pt x="2216" y="508"/>
                  </a:cubicBezTo>
                  <a:lnTo>
                    <a:pt x="2323" y="341"/>
                  </a:lnTo>
                  <a:cubicBezTo>
                    <a:pt x="2131" y="217"/>
                    <a:pt x="1663" y="0"/>
                    <a:pt x="1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8"/>
            <p:cNvSpPr/>
            <p:nvPr/>
          </p:nvSpPr>
          <p:spPr>
            <a:xfrm>
              <a:off x="4835261" y="2980726"/>
              <a:ext cx="365960" cy="402258"/>
            </a:xfrm>
            <a:custGeom>
              <a:avLst/>
              <a:gdLst/>
              <a:ahLst/>
              <a:cxnLst/>
              <a:rect l="l" t="t" r="r" b="b"/>
              <a:pathLst>
                <a:path w="4668" h="5131" extrusionOk="0">
                  <a:moveTo>
                    <a:pt x="4052" y="0"/>
                  </a:moveTo>
                  <a:cubicBezTo>
                    <a:pt x="3985" y="0"/>
                    <a:pt x="3915" y="12"/>
                    <a:pt x="3846" y="35"/>
                  </a:cubicBezTo>
                  <a:cubicBezTo>
                    <a:pt x="2036" y="594"/>
                    <a:pt x="417" y="2356"/>
                    <a:pt x="12" y="4214"/>
                  </a:cubicBezTo>
                  <a:cubicBezTo>
                    <a:pt x="0" y="4273"/>
                    <a:pt x="36" y="4321"/>
                    <a:pt x="84" y="4333"/>
                  </a:cubicBezTo>
                  <a:cubicBezTo>
                    <a:pt x="91" y="4334"/>
                    <a:pt x="99" y="4335"/>
                    <a:pt x="106" y="4335"/>
                  </a:cubicBezTo>
                  <a:cubicBezTo>
                    <a:pt x="155" y="4335"/>
                    <a:pt x="192" y="4303"/>
                    <a:pt x="203" y="4261"/>
                  </a:cubicBezTo>
                  <a:cubicBezTo>
                    <a:pt x="595" y="2464"/>
                    <a:pt x="2155" y="761"/>
                    <a:pt x="3917" y="225"/>
                  </a:cubicBezTo>
                  <a:cubicBezTo>
                    <a:pt x="3957" y="213"/>
                    <a:pt x="3999" y="207"/>
                    <a:pt x="4040" y="207"/>
                  </a:cubicBezTo>
                  <a:cubicBezTo>
                    <a:pt x="4160" y="207"/>
                    <a:pt x="4278" y="256"/>
                    <a:pt x="4358" y="344"/>
                  </a:cubicBezTo>
                  <a:lnTo>
                    <a:pt x="4358" y="356"/>
                  </a:lnTo>
                  <a:cubicBezTo>
                    <a:pt x="4441" y="451"/>
                    <a:pt x="4465" y="582"/>
                    <a:pt x="4429" y="702"/>
                  </a:cubicBezTo>
                  <a:cubicBezTo>
                    <a:pt x="3905" y="2547"/>
                    <a:pt x="2643" y="4131"/>
                    <a:pt x="1036" y="4940"/>
                  </a:cubicBezTo>
                  <a:cubicBezTo>
                    <a:pt x="988" y="4964"/>
                    <a:pt x="965" y="5035"/>
                    <a:pt x="988" y="5083"/>
                  </a:cubicBezTo>
                  <a:cubicBezTo>
                    <a:pt x="1012" y="5119"/>
                    <a:pt x="1048" y="5131"/>
                    <a:pt x="1084" y="5131"/>
                  </a:cubicBezTo>
                  <a:cubicBezTo>
                    <a:pt x="1096" y="5131"/>
                    <a:pt x="1107" y="5131"/>
                    <a:pt x="1119" y="5119"/>
                  </a:cubicBezTo>
                  <a:cubicBezTo>
                    <a:pt x="2774" y="4285"/>
                    <a:pt x="4084" y="2654"/>
                    <a:pt x="4620" y="761"/>
                  </a:cubicBezTo>
                  <a:cubicBezTo>
                    <a:pt x="4667" y="571"/>
                    <a:pt x="4632" y="380"/>
                    <a:pt x="4513" y="237"/>
                  </a:cubicBezTo>
                  <a:lnTo>
                    <a:pt x="4501" y="213"/>
                  </a:lnTo>
                  <a:cubicBezTo>
                    <a:pt x="4389" y="76"/>
                    <a:pt x="4228" y="0"/>
                    <a:pt x="4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8"/>
            <p:cNvSpPr/>
            <p:nvPr/>
          </p:nvSpPr>
          <p:spPr>
            <a:xfrm>
              <a:off x="4906212" y="3255047"/>
              <a:ext cx="209086" cy="202658"/>
            </a:xfrm>
            <a:custGeom>
              <a:avLst/>
              <a:gdLst/>
              <a:ahLst/>
              <a:cxnLst/>
              <a:rect l="l" t="t" r="r" b="b"/>
              <a:pathLst>
                <a:path w="2667" h="2585" extrusionOk="0">
                  <a:moveTo>
                    <a:pt x="2131" y="0"/>
                  </a:moveTo>
                  <a:lnTo>
                    <a:pt x="1988" y="131"/>
                  </a:lnTo>
                  <a:cubicBezTo>
                    <a:pt x="2227" y="417"/>
                    <a:pt x="2393" y="762"/>
                    <a:pt x="2381" y="834"/>
                  </a:cubicBezTo>
                  <a:cubicBezTo>
                    <a:pt x="2262" y="1072"/>
                    <a:pt x="2024" y="1239"/>
                    <a:pt x="1810" y="1382"/>
                  </a:cubicBezTo>
                  <a:lnTo>
                    <a:pt x="369" y="2334"/>
                  </a:lnTo>
                  <a:cubicBezTo>
                    <a:pt x="301" y="2377"/>
                    <a:pt x="263" y="2383"/>
                    <a:pt x="243" y="2383"/>
                  </a:cubicBezTo>
                  <a:cubicBezTo>
                    <a:pt x="235" y="2383"/>
                    <a:pt x="230" y="2382"/>
                    <a:pt x="226" y="2382"/>
                  </a:cubicBezTo>
                  <a:cubicBezTo>
                    <a:pt x="226" y="2382"/>
                    <a:pt x="226" y="2382"/>
                    <a:pt x="226" y="2370"/>
                  </a:cubicBezTo>
                  <a:cubicBezTo>
                    <a:pt x="214" y="2334"/>
                    <a:pt x="250" y="2251"/>
                    <a:pt x="286" y="2203"/>
                  </a:cubicBezTo>
                  <a:cubicBezTo>
                    <a:pt x="417" y="2048"/>
                    <a:pt x="560" y="1905"/>
                    <a:pt x="738" y="1775"/>
                  </a:cubicBezTo>
                  <a:cubicBezTo>
                    <a:pt x="786" y="1739"/>
                    <a:pt x="857" y="1679"/>
                    <a:pt x="893" y="1596"/>
                  </a:cubicBezTo>
                  <a:cubicBezTo>
                    <a:pt x="929" y="1524"/>
                    <a:pt x="917" y="1441"/>
                    <a:pt x="905" y="1358"/>
                  </a:cubicBezTo>
                  <a:cubicBezTo>
                    <a:pt x="893" y="1298"/>
                    <a:pt x="869" y="1227"/>
                    <a:pt x="857" y="1167"/>
                  </a:cubicBezTo>
                  <a:lnTo>
                    <a:pt x="667" y="1227"/>
                  </a:lnTo>
                  <a:cubicBezTo>
                    <a:pt x="679" y="1274"/>
                    <a:pt x="691" y="1334"/>
                    <a:pt x="703" y="1394"/>
                  </a:cubicBezTo>
                  <a:cubicBezTo>
                    <a:pt x="714" y="1441"/>
                    <a:pt x="726" y="1489"/>
                    <a:pt x="703" y="1524"/>
                  </a:cubicBezTo>
                  <a:cubicBezTo>
                    <a:pt x="691" y="1560"/>
                    <a:pt x="655" y="1584"/>
                    <a:pt x="607" y="1620"/>
                  </a:cubicBezTo>
                  <a:cubicBezTo>
                    <a:pt x="429" y="1751"/>
                    <a:pt x="274" y="1905"/>
                    <a:pt x="131" y="2072"/>
                  </a:cubicBezTo>
                  <a:cubicBezTo>
                    <a:pt x="71" y="2156"/>
                    <a:pt x="0" y="2286"/>
                    <a:pt x="24" y="2406"/>
                  </a:cubicBezTo>
                  <a:cubicBezTo>
                    <a:pt x="36" y="2465"/>
                    <a:pt x="71" y="2513"/>
                    <a:pt x="119" y="2548"/>
                  </a:cubicBezTo>
                  <a:cubicBezTo>
                    <a:pt x="167" y="2572"/>
                    <a:pt x="202" y="2584"/>
                    <a:pt x="250" y="2584"/>
                  </a:cubicBezTo>
                  <a:cubicBezTo>
                    <a:pt x="345" y="2584"/>
                    <a:pt x="441" y="2525"/>
                    <a:pt x="488" y="2501"/>
                  </a:cubicBezTo>
                  <a:lnTo>
                    <a:pt x="1917" y="1548"/>
                  </a:lnTo>
                  <a:cubicBezTo>
                    <a:pt x="2143" y="1394"/>
                    <a:pt x="2417" y="1203"/>
                    <a:pt x="2560" y="917"/>
                  </a:cubicBezTo>
                  <a:cubicBezTo>
                    <a:pt x="2667" y="703"/>
                    <a:pt x="2250" y="143"/>
                    <a:pt x="2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8"/>
            <p:cNvSpPr/>
            <p:nvPr/>
          </p:nvSpPr>
          <p:spPr>
            <a:xfrm>
              <a:off x="5065833" y="3055362"/>
              <a:ext cx="68206" cy="60680"/>
            </a:xfrm>
            <a:custGeom>
              <a:avLst/>
              <a:gdLst/>
              <a:ahLst/>
              <a:cxnLst/>
              <a:rect l="l" t="t" r="r" b="b"/>
              <a:pathLst>
                <a:path w="870" h="774" extrusionOk="0">
                  <a:moveTo>
                    <a:pt x="441" y="131"/>
                  </a:moveTo>
                  <a:cubicBezTo>
                    <a:pt x="500" y="131"/>
                    <a:pt x="560" y="142"/>
                    <a:pt x="607" y="190"/>
                  </a:cubicBezTo>
                  <a:cubicBezTo>
                    <a:pt x="714" y="273"/>
                    <a:pt x="738" y="440"/>
                    <a:pt x="643" y="559"/>
                  </a:cubicBezTo>
                  <a:cubicBezTo>
                    <a:pt x="588" y="621"/>
                    <a:pt x="510" y="655"/>
                    <a:pt x="434" y="655"/>
                  </a:cubicBezTo>
                  <a:cubicBezTo>
                    <a:pt x="376" y="655"/>
                    <a:pt x="320" y="636"/>
                    <a:pt x="274" y="595"/>
                  </a:cubicBezTo>
                  <a:cubicBezTo>
                    <a:pt x="155" y="500"/>
                    <a:pt x="143" y="333"/>
                    <a:pt x="238" y="226"/>
                  </a:cubicBezTo>
                  <a:cubicBezTo>
                    <a:pt x="286" y="154"/>
                    <a:pt x="357" y="131"/>
                    <a:pt x="441" y="131"/>
                  </a:cubicBezTo>
                  <a:close/>
                  <a:moveTo>
                    <a:pt x="430" y="1"/>
                  </a:moveTo>
                  <a:cubicBezTo>
                    <a:pt x="320" y="1"/>
                    <a:pt x="211" y="50"/>
                    <a:pt x="131" y="142"/>
                  </a:cubicBezTo>
                  <a:cubicBezTo>
                    <a:pt x="0" y="309"/>
                    <a:pt x="24" y="559"/>
                    <a:pt x="191" y="690"/>
                  </a:cubicBezTo>
                  <a:cubicBezTo>
                    <a:pt x="262" y="750"/>
                    <a:pt x="345" y="773"/>
                    <a:pt x="441" y="773"/>
                  </a:cubicBezTo>
                  <a:cubicBezTo>
                    <a:pt x="548" y="773"/>
                    <a:pt x="667" y="726"/>
                    <a:pt x="738" y="642"/>
                  </a:cubicBezTo>
                  <a:cubicBezTo>
                    <a:pt x="869" y="476"/>
                    <a:pt x="845" y="226"/>
                    <a:pt x="679" y="95"/>
                  </a:cubicBezTo>
                  <a:cubicBezTo>
                    <a:pt x="605" y="32"/>
                    <a:pt x="517" y="1"/>
                    <a:pt x="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8"/>
            <p:cNvSpPr/>
            <p:nvPr/>
          </p:nvSpPr>
          <p:spPr>
            <a:xfrm>
              <a:off x="4810957" y="3192013"/>
              <a:ext cx="192387" cy="222727"/>
            </a:xfrm>
            <a:custGeom>
              <a:avLst/>
              <a:gdLst/>
              <a:ahLst/>
              <a:cxnLst/>
              <a:rect l="l" t="t" r="r" b="b"/>
              <a:pathLst>
                <a:path w="2454" h="2841" extrusionOk="0">
                  <a:moveTo>
                    <a:pt x="1959" y="206"/>
                  </a:moveTo>
                  <a:cubicBezTo>
                    <a:pt x="2028" y="206"/>
                    <a:pt x="2096" y="231"/>
                    <a:pt x="2156" y="281"/>
                  </a:cubicBezTo>
                  <a:cubicBezTo>
                    <a:pt x="2215" y="328"/>
                    <a:pt x="2251" y="400"/>
                    <a:pt x="2251" y="483"/>
                  </a:cubicBezTo>
                  <a:cubicBezTo>
                    <a:pt x="2251" y="566"/>
                    <a:pt x="2227" y="638"/>
                    <a:pt x="2168" y="697"/>
                  </a:cubicBezTo>
                  <a:lnTo>
                    <a:pt x="334" y="2626"/>
                  </a:lnTo>
                  <a:cubicBezTo>
                    <a:pt x="320" y="2633"/>
                    <a:pt x="303" y="2640"/>
                    <a:pt x="285" y="2640"/>
                  </a:cubicBezTo>
                  <a:cubicBezTo>
                    <a:pt x="273" y="2640"/>
                    <a:pt x="261" y="2636"/>
                    <a:pt x="251" y="2626"/>
                  </a:cubicBezTo>
                  <a:cubicBezTo>
                    <a:pt x="227" y="2614"/>
                    <a:pt x="227" y="2579"/>
                    <a:pt x="239" y="2555"/>
                  </a:cubicBezTo>
                  <a:lnTo>
                    <a:pt x="465" y="2209"/>
                  </a:lnTo>
                  <a:lnTo>
                    <a:pt x="1715" y="340"/>
                  </a:lnTo>
                  <a:cubicBezTo>
                    <a:pt x="1751" y="269"/>
                    <a:pt x="1834" y="221"/>
                    <a:pt x="1918" y="209"/>
                  </a:cubicBezTo>
                  <a:cubicBezTo>
                    <a:pt x="1931" y="207"/>
                    <a:pt x="1945" y="206"/>
                    <a:pt x="1959" y="206"/>
                  </a:cubicBezTo>
                  <a:close/>
                  <a:moveTo>
                    <a:pt x="1967" y="1"/>
                  </a:moveTo>
                  <a:cubicBezTo>
                    <a:pt x="1943" y="1"/>
                    <a:pt x="1918" y="3"/>
                    <a:pt x="1894" y="7"/>
                  </a:cubicBezTo>
                  <a:cubicBezTo>
                    <a:pt x="1751" y="19"/>
                    <a:pt x="1620" y="102"/>
                    <a:pt x="1548" y="221"/>
                  </a:cubicBezTo>
                  <a:lnTo>
                    <a:pt x="72" y="2436"/>
                  </a:lnTo>
                  <a:cubicBezTo>
                    <a:pt x="1" y="2555"/>
                    <a:pt x="24" y="2698"/>
                    <a:pt x="132" y="2781"/>
                  </a:cubicBezTo>
                  <a:cubicBezTo>
                    <a:pt x="179" y="2817"/>
                    <a:pt x="239" y="2840"/>
                    <a:pt x="286" y="2840"/>
                  </a:cubicBezTo>
                  <a:cubicBezTo>
                    <a:pt x="358" y="2840"/>
                    <a:pt x="429" y="2817"/>
                    <a:pt x="477" y="2757"/>
                  </a:cubicBezTo>
                  <a:lnTo>
                    <a:pt x="2310" y="840"/>
                  </a:lnTo>
                  <a:cubicBezTo>
                    <a:pt x="2406" y="745"/>
                    <a:pt x="2453" y="614"/>
                    <a:pt x="2453" y="471"/>
                  </a:cubicBezTo>
                  <a:cubicBezTo>
                    <a:pt x="2441" y="340"/>
                    <a:pt x="2382" y="221"/>
                    <a:pt x="2287" y="126"/>
                  </a:cubicBezTo>
                  <a:cubicBezTo>
                    <a:pt x="2198" y="47"/>
                    <a:pt x="2085" y="1"/>
                    <a:pt x="1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7" name="Google Shape;2287;p48"/>
          <p:cNvSpPr/>
          <p:nvPr/>
        </p:nvSpPr>
        <p:spPr>
          <a:xfrm>
            <a:off x="4101520" y="4126853"/>
            <a:ext cx="945631" cy="607737"/>
          </a:xfrm>
          <a:custGeom>
            <a:avLst/>
            <a:gdLst/>
            <a:ahLst/>
            <a:cxnLst/>
            <a:rect l="l" t="t" r="r" b="b"/>
            <a:pathLst>
              <a:path w="12062" h="7752" extrusionOk="0"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1656"/>
                </a:lnTo>
                <a:lnTo>
                  <a:pt x="1" y="3108"/>
                </a:lnTo>
                <a:lnTo>
                  <a:pt x="1" y="3120"/>
                </a:lnTo>
                <a:cubicBezTo>
                  <a:pt x="1" y="3680"/>
                  <a:pt x="465" y="4144"/>
                  <a:pt x="1025" y="4144"/>
                </a:cubicBezTo>
                <a:lnTo>
                  <a:pt x="2418" y="4144"/>
                </a:lnTo>
                <a:cubicBezTo>
                  <a:pt x="2418" y="6133"/>
                  <a:pt x="4037" y="7752"/>
                  <a:pt x="6037" y="7752"/>
                </a:cubicBezTo>
                <a:cubicBezTo>
                  <a:pt x="8038" y="7752"/>
                  <a:pt x="9657" y="6133"/>
                  <a:pt x="9657" y="4144"/>
                </a:cubicBezTo>
                <a:lnTo>
                  <a:pt x="11038" y="4144"/>
                </a:lnTo>
                <a:cubicBezTo>
                  <a:pt x="11609" y="4144"/>
                  <a:pt x="12062" y="3680"/>
                  <a:pt x="12062" y="3120"/>
                </a:cubicBezTo>
                <a:lnTo>
                  <a:pt x="12062" y="1668"/>
                </a:lnTo>
                <a:lnTo>
                  <a:pt x="12062" y="858"/>
                </a:lnTo>
                <a:cubicBezTo>
                  <a:pt x="12062" y="382"/>
                  <a:pt x="11681" y="1"/>
                  <a:pt x="1121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8" name="Google Shape;2288;p48"/>
          <p:cNvSpPr/>
          <p:nvPr/>
        </p:nvSpPr>
        <p:spPr>
          <a:xfrm>
            <a:off x="4101520" y="4256605"/>
            <a:ext cx="945631" cy="60758"/>
          </a:xfrm>
          <a:custGeom>
            <a:avLst/>
            <a:gdLst/>
            <a:ahLst/>
            <a:cxnLst/>
            <a:rect l="l" t="t" r="r" b="b"/>
            <a:pathLst>
              <a:path w="12062" h="775" extrusionOk="0">
                <a:moveTo>
                  <a:pt x="1" y="1"/>
                </a:moveTo>
                <a:lnTo>
                  <a:pt x="1" y="775"/>
                </a:lnTo>
                <a:lnTo>
                  <a:pt x="12062" y="775"/>
                </a:lnTo>
                <a:lnTo>
                  <a:pt x="12062" y="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9" name="Google Shape;2289;p48"/>
          <p:cNvSpPr/>
          <p:nvPr/>
        </p:nvSpPr>
        <p:spPr>
          <a:xfrm>
            <a:off x="4291012" y="4451742"/>
            <a:ext cx="567598" cy="59817"/>
          </a:xfrm>
          <a:custGeom>
            <a:avLst/>
            <a:gdLst/>
            <a:ahLst/>
            <a:cxnLst/>
            <a:rect l="l" t="t" r="r" b="b"/>
            <a:pathLst>
              <a:path w="7240" h="763" extrusionOk="0">
                <a:moveTo>
                  <a:pt x="1" y="0"/>
                </a:moveTo>
                <a:cubicBezTo>
                  <a:pt x="1" y="262"/>
                  <a:pt x="37" y="512"/>
                  <a:pt x="84" y="762"/>
                </a:cubicBezTo>
                <a:lnTo>
                  <a:pt x="7156" y="762"/>
                </a:lnTo>
                <a:cubicBezTo>
                  <a:pt x="7204" y="512"/>
                  <a:pt x="7240" y="262"/>
                  <a:pt x="7240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0" name="Google Shape;2290;p48"/>
          <p:cNvSpPr txBox="1"/>
          <p:nvPr/>
        </p:nvSpPr>
        <p:spPr>
          <a:xfrm>
            <a:off x="1026075" y="17227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also the biggest planet in the Solar System</a:t>
            </a:r>
            <a:endParaRPr sz="1400"/>
          </a:p>
        </p:txBody>
      </p:sp>
      <p:sp>
        <p:nvSpPr>
          <p:cNvPr id="2291" name="Google Shape;2291;p48"/>
          <p:cNvSpPr txBox="1"/>
          <p:nvPr/>
        </p:nvSpPr>
        <p:spPr>
          <a:xfrm>
            <a:off x="1026075" y="30188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even more than Mercury</a:t>
            </a:r>
            <a:endParaRPr sz="1400"/>
          </a:p>
        </p:txBody>
      </p:sp>
      <p:sp>
        <p:nvSpPr>
          <p:cNvPr id="2292" name="Google Shape;2292;p48"/>
          <p:cNvSpPr txBox="1"/>
          <p:nvPr/>
        </p:nvSpPr>
        <p:spPr>
          <a:xfrm>
            <a:off x="6020525" y="17227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3" name="Google Shape;2293;p48"/>
          <p:cNvSpPr txBox="1"/>
          <p:nvPr/>
        </p:nvSpPr>
        <p:spPr>
          <a:xfrm>
            <a:off x="6020525" y="30188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49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9" name="Google Shape;2299;p49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p49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50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6" name="Google Shape;2306;p50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7" name="Google Shape;2307;p50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51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3" name="Google Shape;2313;p51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4" name="Google Shape;2314;p51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315" name="Google Shape;2315;p51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316" name="Google Shape;2316;p51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317" name="Google Shape;2317;p51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318" name="Google Shape;2318;p51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9" name="Google Shape;2319;p51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20" name="Google Shape;2320;p51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1" name="Google Shape;2321;p51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322" name="Google Shape;2322;p51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323" name="Google Shape;2323;p51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4" name="Google Shape;2324;p51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25" name="Google Shape;2325;p51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326" name="Google Shape;2326;p51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7" name="Google Shape;2327;p51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8" name="Google Shape;2328;p51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9" name="Google Shape;2329;p51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30" name="Google Shape;2330;p51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331" name="Google Shape;2331;p51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332" name="Google Shape;2332;p51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3" name="Google Shape;2333;p51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34" name="Google Shape;2334;p51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335" name="Google Shape;2335;p51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6" name="Google Shape;2336;p51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7" name="Google Shape;2337;p51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8" name="Google Shape;2338;p51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39" name="Google Shape;2339;p51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340" name="Google Shape;2340;p51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341" name="Google Shape;2341;p51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2" name="Google Shape;2342;p51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3" name="Google Shape;2343;p51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344" name="Google Shape;2344;p51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5" name="Google Shape;2345;p51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46" name="Google Shape;2346;p51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347" name="Google Shape;2347;p51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348" name="Google Shape;2348;p51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9" name="Google Shape;2349;p51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50" name="Google Shape;2350;p51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351" name="Google Shape;2351;p51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2" name="Google Shape;2352;p51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3" name="Google Shape;2353;p51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4" name="Google Shape;2354;p51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5" name="Google Shape;2355;p51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38" y="377172"/>
            <a:ext cx="7555833" cy="47163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754" y="192506"/>
            <a:ext cx="294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II. Sơ lược hệ thống.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754" y="505245"/>
            <a:ext cx="2289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2. Mạch nguyên lý.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122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8754" y="472117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1. AC Dimmer.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634" y="760606"/>
            <a:ext cx="3829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a, Mạch phát hiện điểm 0 (Khung </a:t>
            </a:r>
            <a:r>
              <a:rPr lang="en-US" smtClean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đỏ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17" y="1112557"/>
            <a:ext cx="2605695" cy="25796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74386" y="4009736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5"/>
                </a:solidFill>
                <a:latin typeface="Roboto" panose="020B0604020202020204" charset="0"/>
                <a:ea typeface="Roboto" panose="020B0604020202020204" charset="0"/>
              </a:rPr>
              <a:t>A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Điện áp xoay chiều 220V.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4386" y="4276704"/>
            <a:ext cx="386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B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Điện áp sau khi qua cầu diode KBL410.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386" y="4561452"/>
            <a:ext cx="386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C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Xung báo hiệu điểm 0.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8754" y="102786"/>
            <a:ext cx="415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III. Nguyên lý cơ cấu điều khiển.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6401" y="4084398"/>
            <a:ext cx="3657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None/>
            </a:pPr>
            <a:r>
              <a:rPr lang="en-US">
                <a:latin typeface="Roboto" panose="020B0604020202020204" charset="0"/>
                <a:ea typeface="Roboto" panose="020B0604020202020204" charset="0"/>
              </a:rPr>
              <a:t>Dạng sóng là xung kích để VĐK nhận biết</a:t>
            </a:r>
          </a:p>
          <a:p>
            <a:pPr marL="457200" indent="-457200">
              <a:buNone/>
            </a:pPr>
            <a:r>
              <a:rPr lang="en-US">
                <a:latin typeface="Roboto" panose="020B0604020202020204" charset="0"/>
                <a:ea typeface="Roboto" panose="020B0604020202020204" charset="0"/>
              </a:rPr>
              <a:t>được  điểm 0 trong nguồn điện ở đâu, đưa </a:t>
            </a:r>
          </a:p>
          <a:p>
            <a:pPr marL="457200" indent="-457200">
              <a:buNone/>
            </a:pPr>
            <a:r>
              <a:rPr lang="en-US">
                <a:latin typeface="Roboto" panose="020B0604020202020204" charset="0"/>
                <a:ea typeface="Roboto" panose="020B0604020202020204" charset="0"/>
              </a:rPr>
              <a:t>ra tín hiệu ổn định chính xác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750755" y="4364912"/>
            <a:ext cx="543140" cy="1831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8" y="1112557"/>
            <a:ext cx="5512378" cy="260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8754" y="102786"/>
            <a:ext cx="415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III. Nguyên lý cơ cấu điều khiển.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754" y="472117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1. AC Dimmer.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758" y="779894"/>
            <a:ext cx="3829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" panose="020B0604020202020204" charset="0"/>
                <a:ea typeface="Roboto" panose="020B0604020202020204" charset="0"/>
              </a:rPr>
              <a:t>b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, Mạch Thyristor (Khung </a:t>
            </a:r>
            <a:r>
              <a:rPr lang="en-US" smtClean="0">
                <a:solidFill>
                  <a:srgbClr val="0070C0"/>
                </a:solidFill>
                <a:latin typeface="Roboto" panose="020B0604020202020204" charset="0"/>
                <a:ea typeface="Roboto" panose="020B0604020202020204" charset="0"/>
              </a:rPr>
              <a:t>xanh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20" y="1083544"/>
            <a:ext cx="2750799" cy="27507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4386" y="3912886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5"/>
                </a:solidFill>
                <a:latin typeface="Roboto" panose="020B0604020202020204" charset="0"/>
                <a:ea typeface="Roboto" panose="020B0604020202020204" charset="0"/>
              </a:rPr>
              <a:t>A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Điện áp xoay chiều 220V.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4386" y="4419435"/>
            <a:ext cx="386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Điện áp kích Triac.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4386" y="4174394"/>
            <a:ext cx="386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C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Xung báo hiệu điểm 0.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4386" y="4697410"/>
            <a:ext cx="386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</a:rPr>
              <a:t>E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Điện xoay chiều dùng điều khiển thiết bị.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0222" y="4047214"/>
            <a:ext cx="4489497" cy="957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Khi VĐK kích 1 ra MOC3021, </a:t>
            </a:r>
            <a:r>
              <a:rPr lang="en-US">
                <a:latin typeface="Roboto" panose="020B0604020202020204" charset="0"/>
                <a:ea typeface="Roboto" panose="020B0604020202020204" charset="0"/>
              </a:rPr>
              <a:t>diode quang trong 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Opto kích </a:t>
            </a:r>
            <a:r>
              <a:rPr lang="en-US">
                <a:latin typeface="Roboto" panose="020B0604020202020204" charset="0"/>
                <a:ea typeface="Roboto" panose="020B0604020202020204" charset="0"/>
              </a:rPr>
              <a:t>cho Triac bên 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trong thông, dẫn điện áp kích và chân G của Thyristor BTA20, điện </a:t>
            </a:r>
            <a:r>
              <a:rPr lang="en-US">
                <a:latin typeface="Roboto" panose="020B0604020202020204" charset="0"/>
                <a:ea typeface="Roboto" panose="020B0604020202020204" charset="0"/>
              </a:rPr>
              <a:t>áp 220V đi đến đèn.</a:t>
            </a:r>
            <a:endParaRPr lang="en-US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4" y="1126719"/>
            <a:ext cx="5795784" cy="273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5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8754" y="102786"/>
            <a:ext cx="386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III. Nguyên lý cơ cấu điều khiển.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754" y="519912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Roboto" panose="020B0604020202020204" charset="0"/>
                <a:ea typeface="Roboto" panose="020B0604020202020204" charset="0"/>
              </a:rPr>
              <a:t>2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. Relay.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975" y="687518"/>
            <a:ext cx="4623426" cy="34373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8754" y="935025"/>
            <a:ext cx="306633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en-US" smtClean="0"/>
              <a:t>RB6 = 0, Q2 thông, dòng điện qua cuộn dây, gây ra lực từ hút chân COM từ NC chuyển sang NO.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8754" y="102786"/>
            <a:ext cx="37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III. Nguyên lý cơ cấu điều khiển.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754" y="472117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Roboto" panose="020B0604020202020204" charset="0"/>
                <a:ea typeface="Roboto" panose="020B0604020202020204" charset="0"/>
              </a:rPr>
              <a:t>3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. Servo.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DDA90-75F2-4E8E-A18E-5B732AA5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986" y="1007988"/>
            <a:ext cx="4645555" cy="30726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0631" y="893774"/>
            <a:ext cx="2660698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en-US" smtClean="0"/>
              <a:t>Servo SG90 được điều khiển bằng băm xung. Tùy thuộc vào duty cycle, mà servo quay góc khác nhau.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Bulb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0719E"/>
      </a:accent1>
      <a:accent2>
        <a:srgbClr val="EEBED3"/>
      </a:accent2>
      <a:accent3>
        <a:srgbClr val="6491E9"/>
      </a:accent3>
      <a:accent4>
        <a:srgbClr val="AAC6FC"/>
      </a:accent4>
      <a:accent5>
        <a:srgbClr val="FCBD24"/>
      </a:accent5>
      <a:accent6>
        <a:srgbClr val="F6E04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2810</Words>
  <Application>Microsoft Office PowerPoint</Application>
  <PresentationFormat>On-screen Show (16:9)</PresentationFormat>
  <Paragraphs>332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Wingdings</vt:lpstr>
      <vt:lpstr>Proxima Nova Semibold</vt:lpstr>
      <vt:lpstr>Fira Sans Extra Condensed Medium</vt:lpstr>
      <vt:lpstr>Proxima Nova</vt:lpstr>
      <vt:lpstr>Arial</vt:lpstr>
      <vt:lpstr>Roboto</vt:lpstr>
      <vt:lpstr>Symbol</vt:lpstr>
      <vt:lpstr>Light Bulb Infographics by Slidesgo</vt:lpstr>
      <vt:lpstr>Slidesgo Final Pages</vt:lpstr>
      <vt:lpstr>Slidesgo Final Pages</vt:lpstr>
      <vt:lpstr>Điều khiển nhiệt độ ứng dụng cho lò ấp trứng.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Điều khiển nhiệt độ ứng dụng trong lò ấp trứng</dc:title>
  <dc:creator>Khanh Ngo</dc:creator>
  <cp:lastModifiedBy>Khanh Ngo</cp:lastModifiedBy>
  <cp:revision>67</cp:revision>
  <dcterms:modified xsi:type="dcterms:W3CDTF">2021-05-27T17:41:34Z</dcterms:modified>
</cp:coreProperties>
</file>