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52"/>
  </p:notesMasterIdLst>
  <p:sldIdLst>
    <p:sldId id="256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7" r:id="rId16"/>
    <p:sldId id="306" r:id="rId17"/>
    <p:sldId id="303" r:id="rId18"/>
    <p:sldId id="305" r:id="rId19"/>
    <p:sldId id="301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9144000" cy="5143500" type="screen16x9"/>
  <p:notesSz cx="6858000" cy="9144000"/>
  <p:embeddedFontLst>
    <p:embeddedFont>
      <p:font typeface="Roboto" panose="020B0604020202020204" charset="0"/>
      <p:regular r:id="rId53"/>
      <p:bold r:id="rId54"/>
      <p:italic r:id="rId55"/>
      <p:boldItalic r:id="rId56"/>
    </p:embeddedFont>
    <p:embeddedFont>
      <p:font typeface="Fira Sans Extra Condensed Medium" panose="020B0604020202020204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A833957-CDAE-4012-91B7-4027DB510438}">
          <p14:sldIdLst>
            <p14:sldId id="256"/>
            <p14:sldId id="25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7"/>
            <p14:sldId id="306"/>
            <p14:sldId id="303"/>
            <p14:sldId id="305"/>
            <p14:sldId id="301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8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5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5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3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7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0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0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3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4387019" y="2096155"/>
            <a:ext cx="4628630" cy="70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smtClean="0"/>
              <a:t>Điều khiển nhiệt độ ứng dụng cho lò ấp trứng.</a:t>
            </a:r>
            <a:endParaRPr sz="380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3583977" y="4338243"/>
            <a:ext cx="2548691" cy="52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Ngô Minh Khánh – 18020698</a:t>
            </a:r>
          </a:p>
          <a:p>
            <a:pPr marL="0" lvl="0" indent="0" algn="l"/>
            <a:r>
              <a:rPr lang="en-US" sz="1400"/>
              <a:t>Đặng Trung Hiếu </a:t>
            </a:r>
            <a:r>
              <a:rPr lang="en-US" sz="1400" smtClean="0"/>
              <a:t>– </a:t>
            </a:r>
            <a:r>
              <a:rPr lang="en-US" sz="1400"/>
              <a:t>18020498</a:t>
            </a:r>
            <a:endParaRPr sz="140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37393" y="-2891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1956658" y="-25849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65390" y="-13616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046805" y="-24889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tổng quát.</a:t>
            </a:r>
            <a:endParaRPr lang="en-US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3" y="779894"/>
            <a:ext cx="6413195" cy="4308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3" y="472117"/>
            <a:ext cx="338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Điều khiển gia nhiệt bằng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tương tự.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7" y="1087671"/>
            <a:ext cx="5671317" cy="34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190" y="4744348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Điều khiển gia nhiệt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bằng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PID.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số.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6" y="933782"/>
            <a:ext cx="6423729" cy="2180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6" y="3113931"/>
            <a:ext cx="7475868" cy="1569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9969" y="4683787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5316" y="3747605"/>
            <a:ext cx="1022236" cy="3025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Điều khiển gia nhiệt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bằng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PID.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c, Code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46" y="1149226"/>
            <a:ext cx="2039579" cy="1156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877" y="4502459"/>
            <a:ext cx="21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1. Tính lại giá trị PID sau mỗi 1s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8225" y="4405220"/>
            <a:ext cx="2048806" cy="47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2. Enable Timer 0 khi phát hiện điểm 0.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5789" y="4255338"/>
            <a:ext cx="301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3. Timer 0 được cài đặt interrupt mỗi 100us. Khi cnt0 đạt giá trị bằng PID_value, kích Thyristor và Disable Timer 0 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90" y="1149226"/>
            <a:ext cx="3139613" cy="33677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142" b="-206"/>
          <a:stretch/>
        </p:blipFill>
        <p:spPr>
          <a:xfrm>
            <a:off x="6079088" y="933782"/>
            <a:ext cx="2842895" cy="33215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22013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11" y="1817200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Cài đặt chu kỳ bằng Timer 1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077" y="2121082"/>
            <a:ext cx="3846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SG90 có chu kỳ 20ms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Tần số thạch anh = 16MHz =&gt; Tần số PIC, f = 4MHz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Chọn prescale = 1:4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Chu kỳ cho 1 tick = 1/(f/4) = 1us</a:t>
            </a:r>
          </a:p>
          <a:p>
            <a:pPr marL="274320" indent="-285750"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Cần tạo ra 20ms, ta cần 20000 tick</a:t>
            </a:r>
          </a:p>
          <a:p>
            <a:pPr marL="274320" indent="-285750"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Đặt preload cho Timer 1 = 65536 – 20000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                         =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45536 (0xB1E6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011" y="3875225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Điều chỉnh duty bằng compare mode.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22" y="4240846"/>
            <a:ext cx="4503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g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iá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trị trên Timer 1 = CCP1R -&gt; RC2 =0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Servo quay góc 0 độ: CPP1R = </a:t>
            </a:r>
            <a:r>
              <a:rPr lang="en-US" smtClean="0"/>
              <a:t>0xB430</a:t>
            </a:r>
            <a:endParaRPr lang="en-US" smtClean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Servo quay góc 90 độ: CCP1R = 0xB7A8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98" y="1370346"/>
            <a:ext cx="4505338" cy="2658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6A6A34-CC2F-5746-A6D8-1E92C379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7" y="1054237"/>
            <a:ext cx="3718694" cy="1744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011" y="693543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Đặt vấn đề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22" y="1253517"/>
            <a:ext cx="438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Với Tosc = 16MHz, PR2 = 255 (8bit), Timer2 presacle = 16. Tpwm = 1ms &lt;&lt; 20ms.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4" y="1109374"/>
            <a:ext cx="2335961" cy="1827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68" y="1109374"/>
            <a:ext cx="2419350" cy="164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318" y="1043969"/>
            <a:ext cx="2107746" cy="2054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8142" b="-269"/>
          <a:stretch/>
        </p:blipFill>
        <p:spPr>
          <a:xfrm>
            <a:off x="7107682" y="978562"/>
            <a:ext cx="1916136" cy="19578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0896" y="3245089"/>
            <a:ext cx="172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Cấu hình Timer 1</a:t>
            </a:r>
          </a:p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Tạo chu kỳ 20ms.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3968" y="3245089"/>
            <a:ext cx="197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Cấu hình cho compare mode.</a:t>
            </a:r>
          </a:p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Xóa RC2 về 0 khi gí trị trên Timer 1 = CCPR1.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4037" y="3198922"/>
            <a:ext cx="172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Điều chỉnh duty cycle.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7682" y="3198922"/>
            <a:ext cx="1721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4. Đặt RC2 lên 1, preload lại Timer 1, đặt lại chế độ compare khi kết thúc 1 chu kỳ (Timer 1 interrupt)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4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ADC.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0" y="1056772"/>
            <a:ext cx="5742303" cy="2008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0" y="3289998"/>
            <a:ext cx="3562222" cy="1758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279" y="768721"/>
            <a:ext cx="246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a, Cấu hình ADC.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279" y="2982221"/>
            <a:ext cx="25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b, Đọc nhiệt độ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6837" y="929640"/>
            <a:ext cx="6995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i="1">
                <a:solidFill>
                  <a:srgbClr val="00B050"/>
                </a:solidFill>
              </a:rPr>
              <a:t>THANK YOU!</a:t>
            </a:r>
            <a:endParaRPr lang="en-US" sz="1100" b="1" i="1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813" y="2253079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Github: </a:t>
            </a:r>
            <a:r>
              <a:rPr lang="en-US" sz="1200"/>
              <a:t>https://github.com/KhanhNgo19/HK_Egg_Incubator</a:t>
            </a:r>
          </a:p>
        </p:txBody>
      </p:sp>
    </p:spTree>
    <p:extLst>
      <p:ext uri="{BB962C8B-B14F-4D97-AF65-F5344CB8AC3E}">
        <p14:creationId xmlns:p14="http://schemas.microsoft.com/office/powerpoint/2010/main" val="645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avLst/>
            <a:gdLst/>
            <a:ahLst/>
            <a:cxnLst/>
            <a:rect l="l" t="t" r="r" b="b"/>
            <a:pathLst>
              <a:path w="729" h="950" extrusionOk="0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avLst/>
            <a:gdLst/>
            <a:ahLst/>
            <a:cxnLst/>
            <a:rect l="l" t="t" r="r" b="b"/>
            <a:pathLst>
              <a:path w="733" h="955" extrusionOk="0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avLst/>
              <a:gdLst/>
              <a:ahLst/>
              <a:cxnLst/>
              <a:rect l="l" t="t" r="r" b="b"/>
              <a:pathLst>
                <a:path w="2008" h="1334" extrusionOk="0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avLst/>
              <a:gdLst/>
              <a:ahLst/>
              <a:cxnLst/>
              <a:rect l="l" t="t" r="r" b="b"/>
              <a:pathLst>
                <a:path w="1088" h="440" extrusionOk="0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avLst/>
              <a:gdLst/>
              <a:ahLst/>
              <a:cxnLst/>
              <a:rect l="l" t="t" r="r" b="b"/>
              <a:pathLst>
                <a:path w="202" h="283" extrusionOk="0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avLst/>
              <a:gdLst/>
              <a:ahLst/>
              <a:cxnLst/>
              <a:rect l="l" t="t" r="r" b="b"/>
              <a:pathLst>
                <a:path w="202" h="342" extrusionOk="0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avLst/>
              <a:gdLst/>
              <a:ahLst/>
              <a:cxnLst/>
              <a:rect l="l" t="t" r="r" b="b"/>
              <a:pathLst>
                <a:path w="202" h="437" extrusionOk="0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avLst/>
              <a:gdLst/>
              <a:ahLst/>
              <a:cxnLst/>
              <a:rect l="l" t="t" r="r" b="b"/>
              <a:pathLst>
                <a:path w="3692" h="4805" extrusionOk="0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avLst/>
              <a:gdLst/>
              <a:ahLst/>
              <a:cxnLst/>
              <a:rect l="l" t="t" r="r" b="b"/>
              <a:pathLst>
                <a:path w="1662" h="1549" extrusionOk="0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avLst/>
              <a:gdLst/>
              <a:ahLst/>
              <a:cxnLst/>
              <a:rect l="l" t="t" r="r" b="b"/>
              <a:pathLst>
                <a:path w="562" h="572" extrusionOk="0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avLst/>
              <a:gdLst/>
              <a:ahLst/>
              <a:cxnLst/>
              <a:rect l="l" t="t" r="r" b="b"/>
              <a:pathLst>
                <a:path w="686" h="675" extrusionOk="0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avLst/>
              <a:gdLst/>
              <a:ahLst/>
              <a:cxnLst/>
              <a:rect l="l" t="t" r="r" b="b"/>
              <a:pathLst>
                <a:path w="598" h="205" extrusionOk="0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avLst/>
            <a:gdLst/>
            <a:ahLst/>
            <a:cxnLst/>
            <a:rect l="l" t="t" r="r" b="b"/>
            <a:pathLst>
              <a:path w="734" h="954" extrusionOk="0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avLst/>
              <a:gdLst/>
              <a:ahLst/>
              <a:cxnLst/>
              <a:rect l="l" t="t" r="r" b="b"/>
              <a:pathLst>
                <a:path w="2004" h="2003" extrusionOk="0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avLst/>
              <a:gdLst/>
              <a:ahLst/>
              <a:cxnLst/>
              <a:rect l="l" t="t" r="r" b="b"/>
              <a:pathLst>
                <a:path w="1495" h="507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avLst/>
              <a:gdLst/>
              <a:ahLst/>
              <a:cxnLst/>
              <a:rect l="l" t="t" r="r" b="b"/>
              <a:pathLst>
                <a:path w="3688" h="4823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avLst/>
              <a:gdLst/>
              <a:ahLst/>
              <a:cxnLst/>
              <a:rect l="l" t="t" r="r" b="b"/>
              <a:pathLst>
                <a:path w="1825" h="869" extrusionOk="0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avLst/>
              <a:gdLst/>
              <a:ahLst/>
              <a:cxnLst/>
              <a:rect l="l" t="t" r="r" b="b"/>
              <a:pathLst>
                <a:path w="1546" h="1323" extrusionOk="0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avLst/>
              <a:gdLst/>
              <a:ahLst/>
              <a:cxnLst/>
              <a:rect l="l" t="t" r="r" b="b"/>
              <a:pathLst>
                <a:path w="14855" h="13444" extrusionOk="0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avLst/>
              <a:gdLst/>
              <a:ahLst/>
              <a:cxnLst/>
              <a:rect l="l" t="t" r="r" b="b"/>
              <a:pathLst>
                <a:path w="13171" h="13444" extrusionOk="0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avLst/>
              <a:gdLst/>
              <a:ahLst/>
              <a:cxnLst/>
              <a:rect l="l" t="t" r="r" b="b"/>
              <a:pathLst>
                <a:path w="14833" h="13444" extrusionOk="0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avLst/>
              <a:gdLst/>
              <a:ahLst/>
              <a:cxnLst/>
              <a:rect l="l" t="t" r="r" b="b"/>
              <a:pathLst>
                <a:path w="13319" h="13439" extrusionOk="0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avLst/>
                <a:gdLst/>
                <a:ahLst/>
                <a:cxnLst/>
                <a:rect l="l" t="t" r="r" b="b"/>
                <a:pathLst>
                  <a:path w="34036" h="36263" extrusionOk="0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20402" extrusionOk="0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2574" extrusionOk="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4554" extrusionOk="0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1080" extrusionOk="0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127" extrusionOk="0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36242" extrusionOk="0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3131" extrusionOk="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18645" extrusionOk="0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11380" extrusionOk="0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11814" extrusionOk="0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0" h="17390" extrusionOk="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3943" extrusionOk="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" h="4989" extrusionOk="0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2639" extrusionOk="0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" h="5739" extrusionOk="0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4" h="6304" extrusionOk="0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2555" extrusionOk="0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5089" extrusionOk="0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" h="4921" extrusionOk="0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" h="4174" extrusionOk="0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4729" extrusionOk="0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4729" extrusionOk="0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220" extrusionOk="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1375" extrusionOk="0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9" h="1688" extrusionOk="0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1070" extrusionOk="0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22" extrusionOk="0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290" extrusionOk="0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925" extrusionOk="0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3560" extrusionOk="0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823145" y="1365633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.Mở đầu</a:t>
            </a:r>
            <a:endParaRPr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III</a:t>
            </a:r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.Nguyên lý </a:t>
            </a:r>
            <a:endParaRPr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1" name="Google Shape;841;p21"/>
          <p:cNvSpPr/>
          <p:nvPr/>
        </p:nvSpPr>
        <p:spPr>
          <a:xfrm>
            <a:off x="6831139" y="1304494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II.Sơ lược hệ thống</a:t>
            </a:r>
            <a:endParaRPr lang="en-US"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/>
              <a:t>IV</a:t>
            </a:r>
            <a:r>
              <a:rPr lang="en-US" sz="1800" smtClean="0"/>
              <a:t>.Chương trình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avLst/>
              <a:gdLst/>
              <a:ahLst/>
              <a:cxnLst/>
              <a:rect l="l" t="t" r="r" b="b"/>
              <a:pathLst>
                <a:path w="6334" h="6236" extrusionOk="0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avLst/>
              <a:gdLst/>
              <a:ahLst/>
              <a:cxnLst/>
              <a:rect l="l" t="t" r="r" b="b"/>
              <a:pathLst>
                <a:path w="5586" h="5964" extrusionOk="0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avLst/>
              <a:gdLst/>
              <a:ahLst/>
              <a:cxnLst/>
              <a:rect l="l" t="t" r="r" b="b"/>
              <a:pathLst>
                <a:path w="7503" h="7319" extrusionOk="0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avLst/>
              <a:gdLst/>
              <a:ahLst/>
              <a:cxnLst/>
              <a:rect l="l" t="t" r="r" b="b"/>
              <a:pathLst>
                <a:path w="6401" h="6002" extrusionOk="0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avLst/>
              <a:gdLst/>
              <a:ahLst/>
              <a:cxnLst/>
              <a:rect l="l" t="t" r="r" b="b"/>
              <a:pathLst>
                <a:path w="5563" h="5010" extrusionOk="0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avLst/>
              <a:gdLst/>
              <a:ahLst/>
              <a:cxnLst/>
              <a:rect l="l" t="t" r="r" b="b"/>
              <a:pathLst>
                <a:path w="7737" h="7135" extrusionOk="0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avLst/>
              <a:gdLst/>
              <a:ahLst/>
              <a:cxnLst/>
              <a:rect l="l" t="t" r="r" b="b"/>
              <a:pathLst>
                <a:path w="5348" h="4933" extrusionOk="0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avLst/>
              <a:gdLst/>
              <a:ahLst/>
              <a:cxnLst/>
              <a:rect l="l" t="t" r="r" b="b"/>
              <a:pathLst>
                <a:path w="5221" h="4924" extrusionOk="0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avLst/>
              <a:gdLst/>
              <a:ahLst/>
              <a:cxnLst/>
              <a:rect l="l" t="t" r="r" b="b"/>
              <a:pathLst>
                <a:path w="6434" h="6167" extrusionOk="0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avLst/>
            <a:gdLst/>
            <a:ahLst/>
            <a:cxnLst/>
            <a:rect l="l" t="t" r="r" b="b"/>
            <a:pathLst>
              <a:path w="12833" h="1922" extrusionOk="0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avLst/>
            <a:gdLst/>
            <a:ahLst/>
            <a:cxnLst/>
            <a:rect l="l" t="t" r="r" b="b"/>
            <a:pathLst>
              <a:path w="12833" h="1906" extrusionOk="0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avLst/>
            <a:gdLst/>
            <a:ahLst/>
            <a:cxnLst/>
            <a:rect l="l" t="t" r="r" b="b"/>
            <a:pathLst>
              <a:path w="10628" h="1922" extrusionOk="0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avLst/>
            <a:gdLst/>
            <a:ahLst/>
            <a:cxnLst/>
            <a:rect l="l" t="t" r="r" b="b"/>
            <a:pathLst>
              <a:path w="34554" h="43146" extrusionOk="0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avLst/>
              <a:gdLst/>
              <a:ahLst/>
              <a:cxnLst/>
              <a:rect l="l" t="t" r="r" b="b"/>
              <a:pathLst>
                <a:path w="6467" h="3226" extrusionOk="0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avLst/>
              <a:gdLst/>
              <a:ahLst/>
              <a:cxnLst/>
              <a:rect l="l" t="t" r="r" b="b"/>
              <a:pathLst>
                <a:path w="4028" h="2006" extrusionOk="0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avLst/>
            <a:gdLst/>
            <a:ahLst/>
            <a:cxnLst/>
            <a:rect l="l" t="t" r="r" b="b"/>
            <a:pathLst>
              <a:path w="6250" h="2825" extrusionOk="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avLst/>
              <a:gdLst/>
              <a:ahLst/>
              <a:cxnLst/>
              <a:rect l="l" t="t" r="r" b="b"/>
              <a:pathLst>
                <a:path w="4896" h="4897" extrusionOk="0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avLst/>
              <a:gdLst/>
              <a:ahLst/>
              <a:cxnLst/>
              <a:rect l="l" t="t" r="r" b="b"/>
              <a:pathLst>
                <a:path w="870" h="853" extrusionOk="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avLst/>
              <a:gdLst/>
              <a:ahLst/>
              <a:cxnLst/>
              <a:rect l="l" t="t" r="r" b="b"/>
              <a:pathLst>
                <a:path w="4245" h="4041" extrusionOk="0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avLst/>
              <a:gdLst/>
              <a:ahLst/>
              <a:cxnLst/>
              <a:rect l="l" t="t" r="r" b="b"/>
              <a:pathLst>
                <a:path w="503" h="2374" extrusionOk="0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rot="10800000" flipH="1">
            <a:off x="35798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avLst/>
              <a:gdLst/>
              <a:ahLst/>
              <a:cxnLst/>
              <a:rect l="l" t="t" r="r" b="b"/>
              <a:pathLst>
                <a:path w="1504" h="1453" extrusionOk="0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avLst/>
              <a:gdLst/>
              <a:ahLst/>
              <a:cxnLst/>
              <a:rect l="l" t="t" r="r" b="b"/>
              <a:pathLst>
                <a:path w="1498" h="568" extrusionOk="0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avLst/>
              <a:gdLst/>
              <a:ahLst/>
              <a:cxnLst/>
              <a:rect l="l" t="t" r="r" b="b"/>
              <a:pathLst>
                <a:path w="4244" h="4555" extrusionOk="0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avLst/>
              <a:gdLst/>
              <a:ahLst/>
              <a:cxnLst/>
              <a:rect l="l" t="t" r="r" b="b"/>
              <a:pathLst>
                <a:path w="598" h="588" extrusionOk="0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avLst/>
              <a:gdLst/>
              <a:ahLst/>
              <a:cxnLst/>
              <a:rect l="l" t="t" r="r" b="b"/>
              <a:pathLst>
                <a:path w="598" h="587" extrusionOk="0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avLst/>
              <a:gdLst/>
              <a:ahLst/>
              <a:cxnLst/>
              <a:rect l="l" t="t" r="r" b="b"/>
              <a:pathLst>
                <a:path w="772" h="487" extrusionOk="0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avLst/>
              <a:gdLst/>
              <a:ahLst/>
              <a:cxnLst/>
              <a:rect l="l" t="t" r="r" b="b"/>
              <a:pathLst>
                <a:path w="541" h="265" extrusionOk="0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avLst/>
              <a:gdLst/>
              <a:ahLst/>
              <a:cxnLst/>
              <a:rect l="l" t="t" r="r" b="b"/>
              <a:pathLst>
                <a:path w="755" h="606" extrusionOk="0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avLst/>
              <a:gdLst/>
              <a:ahLst/>
              <a:cxnLst/>
              <a:rect l="l" t="t" r="r" b="b"/>
              <a:pathLst>
                <a:path w="10788" h="13711" extrusionOk="0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avLst/>
              <a:gdLst/>
              <a:ahLst/>
              <a:cxnLst/>
              <a:rect l="l" t="t" r="r" b="b"/>
              <a:pathLst>
                <a:path w="3254" h="5582" extrusionOk="0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avLst/>
              <a:gdLst/>
              <a:ahLst/>
              <a:cxnLst/>
              <a:rect l="l" t="t" r="r" b="b"/>
              <a:pathLst>
                <a:path w="7320" h="11488" extrusionOk="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avLst/>
              <a:gdLst/>
              <a:ahLst/>
              <a:cxnLst/>
              <a:rect l="l" t="t" r="r" b="b"/>
              <a:pathLst>
                <a:path w="5631" h="9472" extrusionOk="0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avLst/>
              <a:gdLst/>
              <a:ahLst/>
              <a:cxnLst/>
              <a:rect l="l" t="t" r="r" b="b"/>
              <a:pathLst>
                <a:path w="4817" h="9555" extrusionOk="0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avLst/>
              <a:gdLst/>
              <a:ahLst/>
              <a:cxnLst/>
              <a:rect l="l" t="t" r="r" b="b"/>
              <a:pathLst>
                <a:path w="6775" h="10767" extrusionOk="0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avLst/>
              <a:gdLst/>
              <a:ahLst/>
              <a:cxnLst/>
              <a:rect l="l" t="t" r="r" b="b"/>
              <a:pathLst>
                <a:path w="10788" h="7023" extrusionOk="0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avLst/>
              <a:gdLst/>
              <a:ahLst/>
              <a:cxnLst/>
              <a:rect l="l" t="t" r="r" b="b"/>
              <a:pathLst>
                <a:path w="7354" h="4475" extrusionOk="0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avLst/>
              <a:gdLst/>
              <a:ahLst/>
              <a:cxnLst/>
              <a:rect l="l" t="t" r="r" b="b"/>
              <a:pathLst>
                <a:path w="6858" h="6638" extrusionOk="0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avLst/>
              <a:gdLst/>
              <a:ahLst/>
              <a:cxnLst/>
              <a:rect l="l" t="t" r="r" b="b"/>
              <a:pathLst>
                <a:path w="3820" h="5604" extrusionOk="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avLst/>
              <a:gdLst/>
              <a:ahLst/>
              <a:cxnLst/>
              <a:rect l="l" t="t" r="r" b="b"/>
              <a:pathLst>
                <a:path w="3402" h="4932" extrusionOk="0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avLst/>
              <a:gdLst/>
              <a:ahLst/>
              <a:cxnLst/>
              <a:rect l="l" t="t" r="r" b="b"/>
              <a:pathLst>
                <a:path w="2274" h="3308" extrusionOk="0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avLst/>
              <a:gdLst/>
              <a:ahLst/>
              <a:cxnLst/>
              <a:rect l="l" t="t" r="r" b="b"/>
              <a:pathLst>
                <a:path w="3369" h="5213" extrusionOk="0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avLst/>
              <a:gdLst/>
              <a:ahLst/>
              <a:cxnLst/>
              <a:rect l="l" t="t" r="r" b="b"/>
              <a:pathLst>
                <a:path w="1344" h="3424" extrusionOk="0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avLst/>
              <a:gdLst/>
              <a:ahLst/>
              <a:cxnLst/>
              <a:rect l="l" t="t" r="r" b="b"/>
              <a:pathLst>
                <a:path w="2841" h="4889" extrusionOk="0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avLst/>
              <a:gdLst/>
              <a:ahLst/>
              <a:cxnLst/>
              <a:rect l="l" t="t" r="r" b="b"/>
              <a:pathLst>
                <a:path w="6858" h="4464" extrusionOk="0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avLst/>
              <a:gdLst/>
              <a:ahLst/>
              <a:cxnLst/>
              <a:rect l="l" t="t" r="r" b="b"/>
              <a:pathLst>
                <a:path w="5025" h="4861" extrusionOk="0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avLst/>
              <a:gdLst/>
              <a:ahLst/>
              <a:cxnLst/>
              <a:rect l="l" t="t" r="r" b="b"/>
              <a:pathLst>
                <a:path w="914" h="2368" extrusionOk="0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avLst/>
              <a:gdLst/>
              <a:ahLst/>
              <a:cxnLst/>
              <a:rect l="l" t="t" r="r" b="b"/>
              <a:pathLst>
                <a:path w="2494" h="3612" extrusionOk="0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avLst/>
              <a:gdLst/>
              <a:ahLst/>
              <a:cxnLst/>
              <a:rect l="l" t="t" r="r" b="b"/>
              <a:pathLst>
                <a:path w="1663" h="2422" extrusionOk="0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avLst/>
              <a:gdLst/>
              <a:ahLst/>
              <a:cxnLst/>
              <a:rect l="l" t="t" r="r" b="b"/>
              <a:pathLst>
                <a:path w="2417" h="3782" extrusionOk="0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avLst/>
              <a:gdLst/>
              <a:ahLst/>
              <a:cxnLst/>
              <a:rect l="l" t="t" r="r" b="b"/>
              <a:pathLst>
                <a:path w="2015" h="3535" extrusionOk="0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avLst/>
              <a:gdLst/>
              <a:ahLst/>
              <a:cxnLst/>
              <a:rect l="l" t="t" r="r" b="b"/>
              <a:pathLst>
                <a:path w="2763" h="4090" extrusionOk="0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avLst/>
              <a:gdLst/>
              <a:ahLst/>
              <a:cxnLst/>
              <a:rect l="l" t="t" r="r" b="b"/>
              <a:pathLst>
                <a:path w="5020" h="3275" extrusionOk="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avLst/>
              <a:gdLst/>
              <a:ahLst/>
              <a:cxnLst/>
              <a:rect l="l" t="t" r="r" b="b"/>
              <a:pathLst>
                <a:path w="1564" h="1019" extrusionOk="0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avLst/>
              <a:gdLst/>
              <a:ahLst/>
              <a:cxnLst/>
              <a:rect l="l" t="t" r="r" b="b"/>
              <a:pathLst>
                <a:path w="2494" h="3848" extrusionOk="0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6259" h="6259" extrusionOk="0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avLst/>
              <a:gdLst/>
              <a:ahLst/>
              <a:cxnLst/>
              <a:rect l="l" t="t" r="r" b="b"/>
              <a:pathLst>
                <a:path w="1614" h="2281" extrusionOk="0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avLst/>
              <a:gdLst/>
              <a:ahLst/>
              <a:cxnLst/>
              <a:rect l="l" t="t" r="r" b="b"/>
              <a:pathLst>
                <a:path w="2494" h="3386" extrusionOk="0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avLst/>
              <a:gdLst/>
              <a:ahLst/>
              <a:cxnLst/>
              <a:rect l="l" t="t" r="r" b="b"/>
              <a:pathLst>
                <a:path w="2565" h="3468" extrusionOk="0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avLst/>
              <a:gdLst/>
              <a:ahLst/>
              <a:cxnLst/>
              <a:rect l="l" t="t" r="r" b="b"/>
              <a:pathLst>
                <a:path w="584" h="579" extrusionOk="0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avLst/>
              <a:gdLst/>
              <a:ahLst/>
              <a:cxnLst/>
              <a:rect l="l" t="t" r="r" b="b"/>
              <a:pathLst>
                <a:path w="1254" h="1184" extrusionOk="0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avLst/>
              <a:gdLst/>
              <a:ahLst/>
              <a:cxnLst/>
              <a:rect l="l" t="t" r="r" b="b"/>
              <a:pathLst>
                <a:path w="784" h="1394" extrusionOk="0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avLst/>
              <a:gdLst/>
              <a:ahLst/>
              <a:cxnLst/>
              <a:rect l="l" t="t" r="r" b="b"/>
              <a:pathLst>
                <a:path w="1602" h="612" extrusionOk="0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avLst/>
              <a:gdLst/>
              <a:ahLst/>
              <a:cxnLst/>
              <a:rect l="l" t="t" r="r" b="b"/>
              <a:pathLst>
                <a:path w="1556" h="713" extrusionOk="0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avLst/>
              <a:gdLst/>
              <a:ahLst/>
              <a:cxnLst/>
              <a:rect l="l" t="t" r="r" b="b"/>
              <a:pathLst>
                <a:path w="666" h="1427" extrusionOk="0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avLst/>
              <a:gdLst/>
              <a:ahLst/>
              <a:cxnLst/>
              <a:rect l="l" t="t" r="r" b="b"/>
              <a:pathLst>
                <a:path w="1347" h="1101" extrusionOk="0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9"/>
          <p:cNvSpPr txBox="1">
            <a:spLocks noGrp="1"/>
          </p:cNvSpPr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avLst/>
              <a:gdLst/>
              <a:ahLst/>
              <a:cxnLst/>
              <a:rect l="l" t="t" r="r" b="b"/>
              <a:pathLst>
                <a:path w="243" h="770" extrusionOk="0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avLst/>
              <a:gdLst/>
              <a:ahLst/>
              <a:cxnLst/>
              <a:rect l="l" t="t" r="r" b="b"/>
              <a:pathLst>
                <a:path w="1583" h="1549" extrusionOk="0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avLst/>
              <a:gdLst/>
              <a:ahLst/>
              <a:cxnLst/>
              <a:rect l="l" t="t" r="r" b="b"/>
              <a:pathLst>
                <a:path w="1249" h="851" extrusionOk="0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avLst/>
              <a:gdLst/>
              <a:ahLst/>
              <a:cxnLst/>
              <a:rect l="l" t="t" r="r" b="b"/>
              <a:pathLst>
                <a:path w="1465" h="867" extrusionOk="0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avLst/>
              <a:gdLst/>
              <a:ahLst/>
              <a:cxnLst/>
              <a:rect l="l" t="t" r="r" b="b"/>
              <a:pathLst>
                <a:path w="2297" h="1967" extrusionOk="0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avLst/>
              <a:gdLst/>
              <a:ahLst/>
              <a:cxnLst/>
              <a:rect l="l" t="t" r="r" b="b"/>
              <a:pathLst>
                <a:path w="1747" h="1500" extrusionOk="0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avLst/>
              <a:gdLst/>
              <a:ahLst/>
              <a:cxnLst/>
              <a:rect l="l" t="t" r="r" b="b"/>
              <a:pathLst>
                <a:path w="1213" h="985" extrusionOk="0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avLst/>
              <a:gdLst/>
              <a:ahLst/>
              <a:cxnLst/>
              <a:rect l="l" t="t" r="r" b="b"/>
              <a:pathLst>
                <a:path w="9561" h="9723" extrusionOk="0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avLst/>
              <a:gdLst/>
              <a:ahLst/>
              <a:cxnLst/>
              <a:rect l="l" t="t" r="r" b="b"/>
              <a:pathLst>
                <a:path w="10948" h="9132" extrusionOk="0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avLst/>
              <a:gdLst/>
              <a:ahLst/>
              <a:cxnLst/>
              <a:rect l="l" t="t" r="r" b="b"/>
              <a:pathLst>
                <a:path w="9359" h="9723" extrusionOk="0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avLst/>
              <a:gdLst/>
              <a:ahLst/>
              <a:cxnLst/>
              <a:rect l="l" t="t" r="r" b="b"/>
              <a:pathLst>
                <a:path w="10183" h="9118" extrusionOk="0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avLst/>
              <a:gdLst/>
              <a:ahLst/>
              <a:cxnLst/>
              <a:rect l="l" t="t" r="r" b="b"/>
              <a:pathLst>
                <a:path w="9164" h="9144" extrusionOk="0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avLst/>
              <a:gdLst/>
              <a:ahLst/>
              <a:cxnLst/>
              <a:rect l="l" t="t" r="r" b="b"/>
              <a:pathLst>
                <a:path w="7807" h="7794" extrusionOk="0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avLst/>
              <a:gdLst/>
              <a:ahLst/>
              <a:cxnLst/>
              <a:rect l="l" t="t" r="r" b="b"/>
              <a:pathLst>
                <a:path w="5207" h="4782" extrusionOk="0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avLst/>
              <a:gdLst/>
              <a:ahLst/>
              <a:cxnLst/>
              <a:rect l="l" t="t" r="r" b="b"/>
              <a:pathLst>
                <a:path w="4606" h="4427" extrusionOk="0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avLst/>
              <a:gdLst/>
              <a:ahLst/>
              <a:cxnLst/>
              <a:rect l="l" t="t" r="r" b="b"/>
              <a:pathLst>
                <a:path w="3677" h="3343" extrusionOk="0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avLst/>
              <a:gdLst/>
              <a:ahLst/>
              <a:cxnLst/>
              <a:rect l="l" t="t" r="r" b="b"/>
              <a:pathLst>
                <a:path w="5152" h="4787" extrusionOk="0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avLst/>
              <a:gdLst/>
              <a:ahLst/>
              <a:cxnLst/>
              <a:rect l="l" t="t" r="r" b="b"/>
              <a:pathLst>
                <a:path w="4607" h="4433" extrusionOk="0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avLst/>
              <a:gdLst/>
              <a:ahLst/>
              <a:cxnLst/>
              <a:rect l="l" t="t" r="r" b="b"/>
              <a:pathLst>
                <a:path w="3666" h="3344" extrusionOk="0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avLst/>
              <a:gdLst/>
              <a:ahLst/>
              <a:cxnLst/>
              <a:rect l="l" t="t" r="r" b="b"/>
              <a:pathLst>
                <a:path w="5214" h="4788" extrusionOk="0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avLst/>
              <a:gdLst/>
              <a:ahLst/>
              <a:cxnLst/>
              <a:rect l="l" t="t" r="r" b="b"/>
              <a:pathLst>
                <a:path w="4661" h="4433" extrusionOk="0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avLst/>
              <a:gdLst/>
              <a:ahLst/>
              <a:cxnLst/>
              <a:rect l="l" t="t" r="r" b="b"/>
              <a:pathLst>
                <a:path w="3684" h="3343" extrusionOk="0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884" extrusionOk="0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avLst/>
                <a:gdLst/>
                <a:ahLst/>
                <a:cxnLst/>
                <a:rect l="l" t="t" r="r" b="b"/>
                <a:pathLst>
                  <a:path w="203377" h="201253" extrusionOk="0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avLst/>
              <a:gdLst/>
              <a:ahLst/>
              <a:cxnLst/>
              <a:rect l="l" t="t" r="r" b="b"/>
              <a:pathLst>
                <a:path w="5141" h="4780" extrusionOk="0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avLst/>
              <a:gdLst/>
              <a:ahLst/>
              <a:cxnLst/>
              <a:rect l="l" t="t" r="r" b="b"/>
              <a:pathLst>
                <a:path w="4669" h="4436" extrusionOk="0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avLst/>
              <a:gdLst/>
              <a:ahLst/>
              <a:cxnLst/>
              <a:rect l="l" t="t" r="r" b="b"/>
              <a:pathLst>
                <a:path w="3666" h="3343" extrusionOk="0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 rot="10800000" flipH="1">
            <a:off x="4808675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avLst/>
              <a:gdLst/>
              <a:ahLst/>
              <a:cxnLst/>
              <a:rect l="l" t="t" r="r" b="b"/>
              <a:pathLst>
                <a:path w="11925" h="10761" extrusionOk="0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avLst/>
              <a:gdLst/>
              <a:ahLst/>
              <a:cxnLst/>
              <a:rect l="l" t="t" r="r" b="b"/>
              <a:pathLst>
                <a:path w="7030" h="989" extrusionOk="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avLst/>
              <a:gdLst/>
              <a:ahLst/>
              <a:cxnLst/>
              <a:rect l="l" t="t" r="r" b="b"/>
              <a:pathLst>
                <a:path w="7341" h="839" extrusionOk="0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avLst/>
              <a:gdLst/>
              <a:ahLst/>
              <a:cxnLst/>
              <a:rect l="l" t="t" r="r" b="b"/>
              <a:pathLst>
                <a:path w="7312" h="858" extrusionOk="0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avLst/>
              <a:gdLst/>
              <a:ahLst/>
              <a:cxnLst/>
              <a:rect l="l" t="t" r="r" b="b"/>
              <a:pathLst>
                <a:path w="7214" h="722" extrusionOk="0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avLst/>
              <a:gdLst/>
              <a:ahLst/>
              <a:cxnLst/>
              <a:rect l="l" t="t" r="r" b="b"/>
              <a:pathLst>
                <a:path w="4409" h="1198" extrusionOk="0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avLst/>
              <a:gdLst/>
              <a:ahLst/>
              <a:cxnLst/>
              <a:rect l="l" t="t" r="r" b="b"/>
              <a:pathLst>
                <a:path w="12698" h="17904" extrusionOk="0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avLst/>
              <a:gdLst/>
              <a:ahLst/>
              <a:cxnLst/>
              <a:rect l="l" t="t" r="r" b="b"/>
              <a:pathLst>
                <a:path w="7467" h="6301" extrusionOk="0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avLst/>
              <a:gdLst/>
              <a:ahLst/>
              <a:cxnLst/>
              <a:rect l="l" t="t" r="r" b="b"/>
              <a:pathLst>
                <a:path w="1355" h="2731" extrusionOk="0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avLst/>
              <a:gdLst/>
              <a:ahLst/>
              <a:cxnLst/>
              <a:rect l="l" t="t" r="r" b="b"/>
              <a:pathLst>
                <a:path w="1359" h="2734" extrusionOk="0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avLst/>
              <a:gdLst/>
              <a:ahLst/>
              <a:cxnLst/>
              <a:rect l="l" t="t" r="r" b="b"/>
              <a:pathLst>
                <a:path w="418" h="2140" extrusionOk="0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avLst/>
              <a:gdLst/>
              <a:ahLst/>
              <a:cxnLst/>
              <a:rect l="l" t="t" r="r" b="b"/>
              <a:pathLst>
                <a:path w="1919" h="2276" extrusionOk="0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avLst/>
              <a:gdLst/>
              <a:ahLst/>
              <a:cxnLst/>
              <a:rect l="l" t="t" r="r" b="b"/>
              <a:pathLst>
                <a:path w="1919" h="2278" extrusionOk="0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avLst/>
              <a:gdLst/>
              <a:ahLst/>
              <a:cxnLst/>
              <a:rect l="l" t="t" r="r" b="b"/>
              <a:pathLst>
                <a:path w="8462" h="3223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avLst/>
              <a:gdLst/>
              <a:ahLst/>
              <a:cxnLst/>
              <a:rect l="l" t="t" r="r" b="b"/>
              <a:pathLst>
                <a:path w="8228" h="3227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avLst/>
              <a:gdLst/>
              <a:ahLst/>
              <a:cxnLst/>
              <a:rect l="l" t="t" r="r" b="b"/>
              <a:pathLst>
                <a:path w="299" h="344" extrusionOk="0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avLst/>
              <a:gdLst/>
              <a:ahLst/>
              <a:cxnLst/>
              <a:rect l="l" t="t" r="r" b="b"/>
              <a:pathLst>
                <a:path w="170" h="340" extrusionOk="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avLst/>
              <a:gdLst/>
              <a:ahLst/>
              <a:cxnLst/>
              <a:rect l="l" t="t" r="r" b="b"/>
              <a:pathLst>
                <a:path w="168" h="361" extrusionOk="0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avLst/>
              <a:gdLst/>
              <a:ahLst/>
              <a:cxnLst/>
              <a:rect l="l" t="t" r="r" b="b"/>
              <a:pathLst>
                <a:path w="133" h="349" extrusionOk="0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avLst/>
              <a:gdLst/>
              <a:ahLst/>
              <a:cxnLst/>
              <a:rect l="l" t="t" r="r" b="b"/>
              <a:pathLst>
                <a:path w="169" h="337" extrusionOk="0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avLst/>
              <a:gdLst/>
              <a:ahLst/>
              <a:cxnLst/>
              <a:rect l="l" t="t" r="r" b="b"/>
              <a:pathLst>
                <a:path w="108" h="336" extrusionOk="0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avLst/>
              <a:gdLst/>
              <a:ahLst/>
              <a:cxnLst/>
              <a:rect l="l" t="t" r="r" b="b"/>
              <a:pathLst>
                <a:path w="114" h="377" extrusionOk="0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avLst/>
              <a:gdLst/>
              <a:ahLst/>
              <a:cxnLst/>
              <a:rect l="l" t="t" r="r" b="b"/>
              <a:pathLst>
                <a:path w="60" h="343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avLst/>
              <a:gdLst/>
              <a:ahLst/>
              <a:cxnLst/>
              <a:rect l="l" t="t" r="r" b="b"/>
              <a:pathLst>
                <a:path w="90" h="328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avLst/>
              <a:gdLst/>
              <a:ahLst/>
              <a:cxnLst/>
              <a:rect l="l" t="t" r="r" b="b"/>
              <a:pathLst>
                <a:path w="237" h="337" extrusionOk="0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avLst/>
              <a:gdLst/>
              <a:ahLst/>
              <a:cxnLst/>
              <a:rect l="l" t="t" r="r" b="b"/>
              <a:pathLst>
                <a:path w="227" h="376" extrusionOk="0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avLst/>
              <a:gdLst/>
              <a:ahLst/>
              <a:cxnLst/>
              <a:rect l="l" t="t" r="r" b="b"/>
              <a:pathLst>
                <a:path w="159" h="331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avLst/>
              <a:gdLst/>
              <a:ahLst/>
              <a:cxnLst/>
              <a:rect l="l" t="t" r="r" b="b"/>
              <a:pathLst>
                <a:path w="158" h="369" extrusionOk="0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avLst/>
              <a:gdLst/>
              <a:ahLst/>
              <a:cxnLst/>
              <a:rect l="l" t="t" r="r" b="b"/>
              <a:pathLst>
                <a:path w="115" h="317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avLst/>
              <a:gdLst/>
              <a:ahLst/>
              <a:cxnLst/>
              <a:rect l="l" t="t" r="r" b="b"/>
              <a:pathLst>
                <a:path w="150" h="338" extrusionOk="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avLst/>
              <a:gdLst/>
              <a:ahLst/>
              <a:cxnLst/>
              <a:rect l="l" t="t" r="r" b="b"/>
              <a:pathLst>
                <a:path w="289" h="276" extrusionOk="0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avLst/>
              <a:gdLst/>
              <a:ahLst/>
              <a:cxnLst/>
              <a:rect l="l" t="t" r="r" b="b"/>
              <a:pathLst>
                <a:path w="299" h="246" extrusionOk="0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avLst/>
              <a:gdLst/>
              <a:ahLst/>
              <a:cxnLst/>
              <a:rect l="l" t="t" r="r" b="b"/>
              <a:pathLst>
                <a:path w="282" h="251" extrusionOk="0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avLst/>
              <a:gdLst/>
              <a:ahLst/>
              <a:cxnLst/>
              <a:rect l="l" t="t" r="r" b="b"/>
              <a:pathLst>
                <a:path w="312" h="257" extrusionOk="0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avLst/>
              <a:gdLst/>
              <a:ahLst/>
              <a:cxnLst/>
              <a:rect l="l" t="t" r="r" b="b"/>
              <a:pathLst>
                <a:path w="108" h="338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avLst/>
              <a:gdLst/>
              <a:ahLst/>
              <a:cxnLst/>
              <a:rect l="l" t="t" r="r" b="b"/>
              <a:pathLst>
                <a:path w="114" h="374" extrusionOk="0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avLst/>
              <a:gdLst/>
              <a:ahLst/>
              <a:cxnLst/>
              <a:rect l="l" t="t" r="r" b="b"/>
              <a:pathLst>
                <a:path w="90" h="324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avLst/>
              <a:gdLst/>
              <a:ahLst/>
              <a:cxnLst/>
              <a:rect l="l" t="t" r="r" b="b"/>
              <a:pathLst>
                <a:path w="237" h="336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avLst/>
              <a:gdLst/>
              <a:ahLst/>
              <a:cxnLst/>
              <a:rect l="l" t="t" r="r" b="b"/>
              <a:pathLst>
                <a:path w="192" h="334" extrusionOk="0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avLst/>
              <a:gdLst/>
              <a:ahLst/>
              <a:cxnLst/>
              <a:rect l="l" t="t" r="r" b="b"/>
              <a:pathLst>
                <a:path w="158" h="334" extrusionOk="0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avLst/>
              <a:gdLst/>
              <a:ahLst/>
              <a:cxnLst/>
              <a:rect l="l" t="t" r="r" b="b"/>
              <a:pathLst>
                <a:path w="138" h="372" extrusionOk="0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avLst/>
              <a:gdLst/>
              <a:ahLst/>
              <a:cxnLst/>
              <a:rect l="l" t="t" r="r" b="b"/>
              <a:pathLst>
                <a:path w="312" h="258" extrusionOk="0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avLst/>
              <a:gdLst/>
              <a:ahLst/>
              <a:cxnLst/>
              <a:rect l="l" t="t" r="r" b="b"/>
              <a:pathLst>
                <a:path w="167" h="364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avLst/>
              <a:gdLst/>
              <a:ahLst/>
              <a:cxnLst/>
              <a:rect l="l" t="t" r="r" b="b"/>
              <a:pathLst>
                <a:path w="108" h="339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avLst/>
              <a:gdLst/>
              <a:ahLst/>
              <a:cxnLst/>
              <a:rect l="l" t="t" r="r" b="b"/>
              <a:pathLst>
                <a:path w="114" h="375" extrusionOk="0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avLst/>
              <a:gdLst/>
              <a:ahLst/>
              <a:cxnLst/>
              <a:rect l="l" t="t" r="r" b="b"/>
              <a:pathLst>
                <a:path w="122" h="353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avLst/>
              <a:gdLst/>
              <a:ahLst/>
              <a:cxnLst/>
              <a:rect l="l" t="t" r="r" b="b"/>
              <a:pathLst>
                <a:path w="90" h="325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avLst/>
              <a:gdLst/>
              <a:ahLst/>
              <a:cxnLst/>
              <a:rect l="l" t="t" r="r" b="b"/>
              <a:pathLst>
                <a:path w="191" h="380" extrusionOk="0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avLst/>
              <a:gdLst/>
              <a:ahLst/>
              <a:cxnLst/>
              <a:rect l="l" t="t" r="r" b="b"/>
              <a:pathLst>
                <a:path w="159" h="334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avLst/>
              <a:gdLst/>
              <a:ahLst/>
              <a:cxnLst/>
              <a:rect l="l" t="t" r="r" b="b"/>
              <a:pathLst>
                <a:path w="115" h="380" extrusionOk="0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avLst/>
              <a:gdLst/>
              <a:ahLst/>
              <a:cxnLst/>
              <a:rect l="l" t="t" r="r" b="b"/>
              <a:pathLst>
                <a:path w="90" h="339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avLst/>
              <a:gdLst/>
              <a:ahLst/>
              <a:cxnLst/>
              <a:rect l="l" t="t" r="r" b="b"/>
              <a:pathLst>
                <a:path w="97" h="338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avLst/>
              <a:gdLst/>
              <a:ahLst/>
              <a:cxnLst/>
              <a:rect l="l" t="t" r="r" b="b"/>
              <a:pathLst>
                <a:path w="313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avLst/>
              <a:gdLst/>
              <a:ahLst/>
              <a:cxnLst/>
              <a:rect l="l" t="t" r="r" b="b"/>
              <a:pathLst>
                <a:path w="312" h="259" extrusionOk="0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avLst/>
              <a:gdLst/>
              <a:ahLst/>
              <a:cxnLst/>
              <a:rect l="l" t="t" r="r" b="b"/>
              <a:pathLst>
                <a:path w="302" h="346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avLst/>
              <a:gdLst/>
              <a:ahLst/>
              <a:cxnLst/>
              <a:rect l="l" t="t" r="r" b="b"/>
              <a:pathLst>
                <a:path w="169" h="359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avLst/>
              <a:gdLst/>
              <a:ahLst/>
              <a:cxnLst/>
              <a:rect l="l" t="t" r="r" b="b"/>
              <a:pathLst>
                <a:path w="132" h="350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avLst/>
              <a:gdLst/>
              <a:ahLst/>
              <a:cxnLst/>
              <a:rect l="l" t="t" r="r" b="b"/>
              <a:pathLst>
                <a:path w="171" h="337" extrusionOk="0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avLst/>
              <a:gdLst/>
              <a:ahLst/>
              <a:cxnLst/>
              <a:rect l="l" t="t" r="r" b="b"/>
              <a:pathLst>
                <a:path w="115" h="375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avLst/>
              <a:gdLst/>
              <a:ahLst/>
              <a:cxnLst/>
              <a:rect l="l" t="t" r="r" b="b"/>
              <a:pathLst>
                <a:path w="62" h="344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avLst/>
              <a:gdLst/>
              <a:ahLst/>
              <a:cxnLst/>
              <a:rect l="l" t="t" r="r" b="b"/>
              <a:pathLst>
                <a:path w="123" h="352" extrusionOk="0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avLst/>
              <a:gdLst/>
              <a:ahLst/>
              <a:cxnLst/>
              <a:rect l="l" t="t" r="r" b="b"/>
              <a:pathLst>
                <a:path w="99" h="352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avLst/>
              <a:gdLst/>
              <a:ahLst/>
              <a:cxnLst/>
              <a:rect l="l" t="t" r="r" b="b"/>
              <a:pathLst>
                <a:path w="85" h="317" extrusionOk="0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avLst/>
              <a:gdLst/>
              <a:ahLst/>
              <a:cxnLst/>
              <a:rect l="l" t="t" r="r" b="b"/>
              <a:pathLst>
                <a:path w="240" h="337" extrusionOk="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avLst/>
              <a:gdLst/>
              <a:ahLst/>
              <a:cxnLst/>
              <a:rect l="l" t="t" r="r" b="b"/>
              <a:pathLst>
                <a:path w="227" h="374" extrusionOk="0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avLst/>
              <a:gdLst/>
              <a:ahLst/>
              <a:cxnLst/>
              <a:rect l="l" t="t" r="r" b="b"/>
              <a:pathLst>
                <a:path w="193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avLst/>
              <a:gdLst/>
              <a:ahLst/>
              <a:cxnLst/>
              <a:rect l="l" t="t" r="r" b="b"/>
              <a:pathLst>
                <a:path w="195" h="333" extrusionOk="0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avLst/>
              <a:gdLst/>
              <a:ahLst/>
              <a:cxnLst/>
              <a:rect l="l" t="t" r="r" b="b"/>
              <a:pathLst>
                <a:path w="138" h="362" extrusionOk="0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avLst/>
              <a:gdLst/>
              <a:ahLst/>
              <a:cxnLst/>
              <a:rect l="l" t="t" r="r" b="b"/>
              <a:pathLst>
                <a:path w="91" h="339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avLst/>
              <a:gdLst/>
              <a:ahLst/>
              <a:cxnLst/>
              <a:rect l="l" t="t" r="r" b="b"/>
              <a:pathLst>
                <a:path w="119" h="317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avLst/>
              <a:gdLst/>
              <a:ahLst/>
              <a:cxnLst/>
              <a:rect l="l" t="t" r="r" b="b"/>
              <a:pathLst>
                <a:path w="151" h="337" extrusionOk="0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avLst/>
              <a:gdLst/>
              <a:ahLst/>
              <a:cxnLst/>
              <a:rect l="l" t="t" r="r" b="b"/>
              <a:pathLst>
                <a:path w="82" h="338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avLst/>
              <a:gdLst/>
              <a:ahLst/>
              <a:cxnLst/>
              <a:rect l="l" t="t" r="r" b="b"/>
              <a:pathLst>
                <a:path w="279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avLst/>
              <a:gdLst/>
              <a:ahLst/>
              <a:cxnLst/>
              <a:rect l="l" t="t" r="r" b="b"/>
              <a:pathLst>
                <a:path w="300" h="245" extrusionOk="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avLst/>
              <a:gdLst/>
              <a:ahLst/>
              <a:cxnLst/>
              <a:rect l="l" t="t" r="r" b="b"/>
              <a:pathLst>
                <a:path w="302" h="347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avLst/>
              <a:gdLst/>
              <a:ahLst/>
              <a:cxnLst/>
              <a:rect l="l" t="t" r="r" b="b"/>
              <a:pathLst>
                <a:path w="169" h="358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avLst/>
              <a:gdLst/>
              <a:ahLst/>
              <a:cxnLst/>
              <a:rect l="l" t="t" r="r" b="b"/>
              <a:pathLst>
                <a:path w="132" h="351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avLst/>
              <a:gdLst/>
              <a:ahLst/>
              <a:cxnLst/>
              <a:rect l="l" t="t" r="r" b="b"/>
              <a:pathLst>
                <a:path w="171" h="339" extrusionOk="0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avLst/>
              <a:gdLst/>
              <a:ahLst/>
              <a:cxnLst/>
              <a:rect l="l" t="t" r="r" b="b"/>
              <a:pathLst>
                <a:path w="115" h="374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avLst/>
              <a:gdLst/>
              <a:ahLst/>
              <a:cxnLst/>
              <a:rect l="l" t="t" r="r" b="b"/>
              <a:pathLst>
                <a:path w="64" h="343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avLst/>
              <a:gdLst/>
              <a:ahLst/>
              <a:cxnLst/>
              <a:rect l="l" t="t" r="r" b="b"/>
              <a:pathLst>
                <a:path w="126" h="349" extrusionOk="0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avLst/>
              <a:gdLst/>
              <a:ahLst/>
              <a:cxnLst/>
              <a:rect l="l" t="t" r="r" b="b"/>
              <a:pathLst>
                <a:path w="99" h="353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avLst/>
              <a:gdLst/>
              <a:ahLst/>
              <a:cxnLst/>
              <a:rect l="l" t="t" r="r" b="b"/>
              <a:pathLst>
                <a:path w="85" h="319" extrusionOk="0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avLst/>
              <a:gdLst/>
              <a:ahLst/>
              <a:cxnLst/>
              <a:rect l="l" t="t" r="r" b="b"/>
              <a:pathLst>
                <a:path w="238" h="338" extrusionOk="0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avLst/>
              <a:gdLst/>
              <a:ahLst/>
              <a:cxnLst/>
              <a:rect l="l" t="t" r="r" b="b"/>
              <a:pathLst>
                <a:path w="227" h="375" extrusionOk="0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avLst/>
              <a:gdLst/>
              <a:ahLst/>
              <a:cxnLst/>
              <a:rect l="l" t="t" r="r" b="b"/>
              <a:pathLst>
                <a:path w="191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avLst/>
              <a:gdLst/>
              <a:ahLst/>
              <a:cxnLst/>
              <a:rect l="l" t="t" r="r" b="b"/>
              <a:pathLst>
                <a:path w="137" h="364" extrusionOk="0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avLst/>
              <a:gdLst/>
              <a:ahLst/>
              <a:cxnLst/>
              <a:rect l="l" t="t" r="r" b="b"/>
              <a:pathLst>
                <a:path w="91" h="338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avLst/>
              <a:gdLst/>
              <a:ahLst/>
              <a:cxnLst/>
              <a:rect l="l" t="t" r="r" b="b"/>
              <a:pathLst>
                <a:path w="119" h="318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avLst/>
              <a:gdLst/>
              <a:ahLst/>
              <a:cxnLst/>
              <a:rect l="l" t="t" r="r" b="b"/>
              <a:pathLst>
                <a:path w="151" h="338" extrusionOk="0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avLst/>
              <a:gdLst/>
              <a:ahLst/>
              <a:cxnLst/>
              <a:rect l="l" t="t" r="r" b="b"/>
              <a:pathLst>
                <a:path w="82" h="340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avLst/>
              <a:gdLst/>
              <a:ahLst/>
              <a:cxnLst/>
              <a:rect l="l" t="t" r="r" b="b"/>
              <a:pathLst>
                <a:path w="115" h="340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avLst/>
              <a:gdLst/>
              <a:ahLst/>
              <a:cxnLst/>
              <a:rect l="l" t="t" r="r" b="b"/>
              <a:pathLst>
                <a:path w="276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avLst/>
              <a:gdLst/>
              <a:ahLst/>
              <a:cxnLst/>
              <a:rect l="l" t="t" r="r" b="b"/>
              <a:pathLst>
                <a:path w="278" h="252" extrusionOk="0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avLst/>
              <a:gdLst/>
              <a:ahLst/>
              <a:cxnLst/>
              <a:rect l="l" t="t" r="r" b="b"/>
              <a:pathLst>
                <a:path w="316" h="259" extrusionOk="0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40" extrusionOk="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60" extrusionOk="0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" extrusionOk="0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39" extrusionOk="0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37" extrusionOk="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74" extrusionOk="0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50" extrusionOk="0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46" extrusionOk="0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9" extrusionOk="0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9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20" extrusionOk="0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avLst/>
                <a:gdLst/>
                <a:ahLst/>
                <a:cxnLst/>
                <a:rect l="l" t="t" r="r" b="b"/>
                <a:pathLst>
                  <a:path w="85" h="318" extrusionOk="0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327" extrusionOk="0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9" extrusionOk="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75" extrusionOk="0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79" extrusionOk="0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27" extrusionOk="0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30" extrusionOk="0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66" extrusionOk="0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80" extrusionOk="0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81" extrusionOk="0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62" extrusionOk="0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6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21" extrusionOk="0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37" extrusionOk="0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74" extrusionOk="0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8" extrusionOk="0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6" extrusionOk="0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38" extrusionOk="0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6" extrusionOk="0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2" extrusionOk="0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4" extrusionOk="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4" extrusionOk="0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46" extrusionOk="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3" extrusionOk="0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9" extrusionOk="0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6" extrusionOk="0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avLst/>
              <a:gdLst/>
              <a:ahLst/>
              <a:cxnLst/>
              <a:rect l="l" t="t" r="r" b="b"/>
              <a:pathLst>
                <a:path w="2150" h="1140" extrusionOk="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avLst/>
              <a:gdLst/>
              <a:ahLst/>
              <a:cxnLst/>
              <a:rect l="l" t="t" r="r" b="b"/>
              <a:pathLst>
                <a:path w="6529" h="7707" extrusionOk="0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avLst/>
              <a:gdLst/>
              <a:ahLst/>
              <a:cxnLst/>
              <a:rect l="l" t="t" r="r" b="b"/>
              <a:pathLst>
                <a:path w="979" h="3743" extrusionOk="0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avLst/>
              <a:gdLst/>
              <a:ahLst/>
              <a:cxnLst/>
              <a:rect l="l" t="t" r="r" b="b"/>
              <a:pathLst>
                <a:path w="978" h="3743" extrusionOk="0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avLst/>
              <a:gdLst/>
              <a:ahLst/>
              <a:cxnLst/>
              <a:rect l="l" t="t" r="r" b="b"/>
              <a:pathLst>
                <a:path w="2393" h="875" extrusionOk="0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avLst/>
              <a:gdLst/>
              <a:ahLst/>
              <a:cxnLst/>
              <a:rect l="l" t="t" r="r" b="b"/>
              <a:pathLst>
                <a:path w="3241" h="722" extrusionOk="0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avLst/>
              <a:gdLst/>
              <a:ahLst/>
              <a:cxnLst/>
              <a:rect l="l" t="t" r="r" b="b"/>
              <a:pathLst>
                <a:path w="1766" h="1637" extrusionOk="0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avLst/>
              <a:gdLst/>
              <a:ahLst/>
              <a:cxnLst/>
              <a:rect l="l" t="t" r="r" b="b"/>
              <a:pathLst>
                <a:path w="173" h="1736" extrusionOk="0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avLst/>
              <a:gdLst/>
              <a:ahLst/>
              <a:cxnLst/>
              <a:rect l="l" t="t" r="r" b="b"/>
              <a:pathLst>
                <a:path w="400" h="1187" extrusionOk="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avLst/>
              <a:gdLst/>
              <a:ahLst/>
              <a:cxnLst/>
              <a:rect l="l" t="t" r="r" b="b"/>
              <a:pathLst>
                <a:path w="938" h="1143" extrusionOk="0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avLst/>
              <a:gdLst/>
              <a:ahLst/>
              <a:cxnLst/>
              <a:rect l="l" t="t" r="r" b="b"/>
              <a:pathLst>
                <a:path w="444" h="331" extrusionOk="0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avLst/>
              <a:gdLst/>
              <a:ahLst/>
              <a:cxnLst/>
              <a:rect l="l" t="t" r="r" b="b"/>
              <a:pathLst>
                <a:path w="404" h="1191" extrusionOk="0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avLst/>
              <a:gdLst/>
              <a:ahLst/>
              <a:cxnLst/>
              <a:rect l="l" t="t" r="r" b="b"/>
              <a:pathLst>
                <a:path w="941" h="1143" extrusionOk="0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avLst/>
              <a:gdLst/>
              <a:ahLst/>
              <a:cxnLst/>
              <a:rect l="l" t="t" r="r" b="b"/>
              <a:pathLst>
                <a:path w="440" h="331" extrusionOk="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avLst/>
            <a:gdLst/>
            <a:ahLst/>
            <a:cxnLst/>
            <a:rect l="l" t="t" r="r" b="b"/>
            <a:pathLst>
              <a:path w="10534" h="13298" extrusionOk="0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avLst/>
            <a:gdLst/>
            <a:ahLst/>
            <a:cxnLst/>
            <a:rect l="l" t="t" r="r" b="b"/>
            <a:pathLst>
              <a:path w="3036" h="2996" extrusionOk="0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avLst/>
            <a:gdLst/>
            <a:ahLst/>
            <a:cxnLst/>
            <a:rect l="l" t="t" r="r" b="b"/>
            <a:pathLst>
              <a:path w="13299" h="10537" extrusionOk="0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avLst/>
            <a:gdLst/>
            <a:ahLst/>
            <a:cxnLst/>
            <a:rect l="l" t="t" r="r" b="b"/>
            <a:pathLst>
              <a:path w="2788" h="3186" extrusionOk="0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avLst/>
            <a:gdLst/>
            <a:ahLst/>
            <a:cxnLst/>
            <a:rect l="l" t="t" r="r" b="b"/>
            <a:pathLst>
              <a:path w="1272" h="199" extrusionOk="0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avLst/>
            <a:gdLst/>
            <a:ahLst/>
            <a:cxnLst/>
            <a:rect l="l" t="t" r="r" b="b"/>
            <a:pathLst>
              <a:path w="1657" h="203" extrusionOk="0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avLst/>
            <a:gdLst/>
            <a:ahLst/>
            <a:cxnLst/>
            <a:rect l="l" t="t" r="r" b="b"/>
            <a:pathLst>
              <a:path w="10531" h="13182" extrusionOk="0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avLst/>
            <a:gdLst/>
            <a:ahLst/>
            <a:cxnLst/>
            <a:rect l="l" t="t" r="r" b="b"/>
            <a:pathLst>
              <a:path w="2256" h="2403" extrusionOk="0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avLst/>
            <a:gdLst/>
            <a:ahLst/>
            <a:cxnLst/>
            <a:rect l="l" t="t" r="r" b="b"/>
            <a:pathLst>
              <a:path w="13149" h="10004" extrusionOk="0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avLst/>
            <a:gdLst/>
            <a:ahLst/>
            <a:cxnLst/>
            <a:rect l="l" t="t" r="r" b="b"/>
            <a:pathLst>
              <a:path w="3219" h="554" extrusionOk="0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avLst/>
            <a:gdLst/>
            <a:ahLst/>
            <a:cxnLst/>
            <a:rect l="l" t="t" r="r" b="b"/>
            <a:pathLst>
              <a:path w="2641" h="455" extrusionOk="0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avLst/>
            <a:gdLst/>
            <a:ahLst/>
            <a:cxnLst/>
            <a:rect l="l" t="t" r="r" b="b"/>
            <a:pathLst>
              <a:path w="5929" h="5782" extrusionOk="0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avLst/>
            <a:gdLst/>
            <a:ahLst/>
            <a:cxnLst/>
            <a:rect l="l" t="t" r="r" b="b"/>
            <a:pathLst>
              <a:path w="4654" h="3552" extrusionOk="0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avLst/>
            <a:gdLst/>
            <a:ahLst/>
            <a:cxnLst/>
            <a:rect l="l" t="t" r="r" b="b"/>
            <a:pathLst>
              <a:path w="788" h="2919" extrusionOk="0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avLst/>
            <a:gdLst/>
            <a:ahLst/>
            <a:cxnLst/>
            <a:rect l="l" t="t" r="r" b="b"/>
            <a:pathLst>
              <a:path w="719" h="2937" extrusionOk="0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avLst/>
            <a:gdLst/>
            <a:ahLst/>
            <a:cxnLst/>
            <a:rect l="l" t="t" r="r" b="b"/>
            <a:pathLst>
              <a:path w="762" h="762" extrusionOk="0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avLst/>
            <a:gdLst/>
            <a:ahLst/>
            <a:cxnLst/>
            <a:rect l="l" t="t" r="r" b="b"/>
            <a:pathLst>
              <a:path w="763" h="762" extrusionOk="0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avLst/>
            <a:gdLst/>
            <a:ahLst/>
            <a:cxnLst/>
            <a:rect l="l" t="t" r="r" b="b"/>
            <a:pathLst>
              <a:path w="2205" h="1857" extrusionOk="0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avLst/>
            <a:gdLst/>
            <a:ahLst/>
            <a:cxnLst/>
            <a:rect l="l" t="t" r="r" b="b"/>
            <a:pathLst>
              <a:path w="441" h="440" extrusionOk="0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avLst/>
            <a:gdLst/>
            <a:ahLst/>
            <a:cxnLst/>
            <a:rect l="l" t="t" r="r" b="b"/>
            <a:pathLst>
              <a:path w="11471" h="11040" extrusionOk="0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20" y="137160"/>
            <a:ext cx="12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I. Mở đầu.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avLst/>
              <a:gdLst/>
              <a:ahLst/>
              <a:cxnLst/>
              <a:rect l="l" t="t" r="r" b="b"/>
              <a:pathLst>
                <a:path w="8246" h="9125" extrusionOk="0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avLst/>
              <a:gdLst/>
              <a:ahLst/>
              <a:cxnLst/>
              <a:rect l="l" t="t" r="r" b="b"/>
              <a:pathLst>
                <a:path w="4582" h="1044" extrusionOk="0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avLst/>
              <a:gdLst/>
              <a:ahLst/>
              <a:cxnLst/>
              <a:rect l="l" t="t" r="r" b="b"/>
              <a:pathLst>
                <a:path w="4581" h="1045" extrusionOk="0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avLst/>
              <a:gdLst/>
              <a:ahLst/>
              <a:cxnLst/>
              <a:rect l="l" t="t" r="r" b="b"/>
              <a:pathLst>
                <a:path w="4582" h="1048" extrusionOk="0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avLst/>
              <a:gdLst/>
              <a:ahLst/>
              <a:cxnLst/>
              <a:rect l="l" t="t" r="r" b="b"/>
              <a:pathLst>
                <a:path w="1775" h="485" extrusionOk="0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avLst/>
              <a:gdLst/>
              <a:ahLst/>
              <a:cxnLst/>
              <a:rect l="l" t="t" r="r" b="b"/>
              <a:pathLst>
                <a:path w="5742" h="5523" extrusionOk="0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avLst/>
              <a:gdLst/>
              <a:ahLst/>
              <a:cxnLst/>
              <a:rect l="l" t="t" r="r" b="b"/>
              <a:pathLst>
                <a:path w="2798" h="5523" extrusionOk="0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avLst/>
              <a:gdLst/>
              <a:ahLst/>
              <a:cxnLst/>
              <a:rect l="l" t="t" r="r" b="b"/>
              <a:pathLst>
                <a:path w="4852" h="4668" extrusionOk="0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avLst/>
              <a:gdLst/>
              <a:ahLst/>
              <a:cxnLst/>
              <a:rect l="l" t="t" r="r" b="b"/>
              <a:pathLst>
                <a:path w="3903" h="4668" extrusionOk="0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avLst/>
            <a:gdLst/>
            <a:ahLst/>
            <a:cxnLst/>
            <a:rect l="l" t="t" r="r" b="b"/>
            <a:pathLst>
              <a:path w="11402" h="1389" fill="none" extrusionOk="0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avLst/>
            <a:gdLst/>
            <a:ahLst/>
            <a:cxnLst/>
            <a:rect l="l" t="t" r="r" b="b"/>
            <a:pathLst>
              <a:path w="11820" h="1392" fill="none" extrusionOk="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avLst/>
            <a:gdLst/>
            <a:ahLst/>
            <a:cxnLst/>
            <a:rect l="l" t="t" r="r" b="b"/>
            <a:pathLst>
              <a:path w="11578" h="1414" fill="none" extrusionOk="0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avLst/>
            <a:gdLst/>
            <a:ahLst/>
            <a:cxnLst/>
            <a:rect l="l" t="t" r="r" b="b"/>
            <a:pathLst>
              <a:path w="1854" h="1850" fill="none" extrusionOk="0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avLst/>
            <a:gdLst/>
            <a:ahLst/>
            <a:cxnLst/>
            <a:rect l="l" t="t" r="r" b="b"/>
            <a:pathLst>
              <a:path w="11512" h="1385" fill="none" extrusionOk="0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avLst/>
            <a:gdLst/>
            <a:ahLst/>
            <a:cxnLst/>
            <a:rect l="l" t="t" r="r" b="b"/>
            <a:pathLst>
              <a:path w="11790" h="1393" fill="none" extrusionOk="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avLst/>
            <a:gdLst/>
            <a:ahLst/>
            <a:cxnLst/>
            <a:rect l="l" t="t" r="r" b="b"/>
            <a:pathLst>
              <a:path w="11457" h="1414" fill="none" extrusionOk="0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avLst/>
            <a:gdLst/>
            <a:ahLst/>
            <a:cxnLst/>
            <a:rect l="l" t="t" r="r" b="b"/>
            <a:pathLst>
              <a:path w="1627" h="1626" fill="none" extrusionOk="0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avLst/>
            <a:gdLst/>
            <a:ahLst/>
            <a:cxnLst/>
            <a:rect l="l" t="t" r="r" b="b"/>
            <a:pathLst>
              <a:path w="1846" h="1846" fill="none" extrusionOk="0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avLst/>
            <a:gdLst/>
            <a:ahLst/>
            <a:cxnLst/>
            <a:rect l="l" t="t" r="r" b="b"/>
            <a:pathLst>
              <a:path w="24034" h="24032" extrusionOk="0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avLst/>
            <a:gdLst/>
            <a:ahLst/>
            <a:cxnLst/>
            <a:rect l="l" t="t" r="r" b="b"/>
            <a:pathLst>
              <a:path w="25669" h="25472" extrusionOk="0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avLst/>
            <a:gdLst/>
            <a:ahLst/>
            <a:cxnLst/>
            <a:rect l="l" t="t" r="r" b="b"/>
            <a:pathLst>
              <a:path w="20642" h="10656" extrusionOk="0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avLst/>
            <a:gdLst/>
            <a:ahLst/>
            <a:cxnLst/>
            <a:rect l="l" t="t" r="r" b="b"/>
            <a:pathLst>
              <a:path w="15102" h="19057" extrusionOk="0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avLst/>
            <a:gdLst/>
            <a:ahLst/>
            <a:cxnLst/>
            <a:rect l="l" t="t" r="r" b="b"/>
            <a:pathLst>
              <a:path w="15103" h="19057" extrusionOk="0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avLst/>
            <a:gdLst/>
            <a:ahLst/>
            <a:cxnLst/>
            <a:rect l="l" t="t" r="r" b="b"/>
            <a:pathLst>
              <a:path w="10067" h="9055" extrusionOk="0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avLst/>
            <a:gdLst/>
            <a:ahLst/>
            <a:cxnLst/>
            <a:rect l="l" t="t" r="r" b="b"/>
            <a:pathLst>
              <a:path w="49697" h="40922" extrusionOk="0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avLst/>
            <a:gdLst/>
            <a:ahLst/>
            <a:cxnLst/>
            <a:rect l="l" t="t" r="r" b="b"/>
            <a:pathLst>
              <a:path w="17824" h="16939" extrusionOk="0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avLst/>
            <a:gdLst/>
            <a:ahLst/>
            <a:cxnLst/>
            <a:rect l="l" t="t" r="r" b="b"/>
            <a:pathLst>
              <a:path w="17312" h="1357" extrusionOk="0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avLst/>
            <a:gdLst/>
            <a:ahLst/>
            <a:cxnLst/>
            <a:rect l="l" t="t" r="r" b="b"/>
            <a:pathLst>
              <a:path w="17122" h="1567" extrusionOk="0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avLst/>
            <a:gdLst/>
            <a:ahLst/>
            <a:cxnLst/>
            <a:rect l="l" t="t" r="r" b="b"/>
            <a:pathLst>
              <a:path w="16991" h="1366" extrusionOk="0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avLst/>
            <a:gdLst/>
            <a:ahLst/>
            <a:cxnLst/>
            <a:rect l="l" t="t" r="r" b="b"/>
            <a:pathLst>
              <a:path w="16456" h="1584" extrusionOk="0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avLst/>
            <a:gdLst/>
            <a:ahLst/>
            <a:cxnLst/>
            <a:rect l="l" t="t" r="r" b="b"/>
            <a:pathLst>
              <a:path w="16134" h="779" extrusionOk="0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avLst/>
            <a:gdLst/>
            <a:ahLst/>
            <a:cxnLst/>
            <a:rect l="l" t="t" r="r" b="b"/>
            <a:pathLst>
              <a:path w="16753" h="656" extrusionOk="0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avLst/>
            <a:gdLst/>
            <a:ahLst/>
            <a:cxnLst/>
            <a:rect l="l" t="t" r="r" b="b"/>
            <a:pathLst>
              <a:path w="17146" h="694" extrusionOk="0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avLst/>
            <a:gdLst/>
            <a:ahLst/>
            <a:cxnLst/>
            <a:rect l="l" t="t" r="r" b="b"/>
            <a:pathLst>
              <a:path w="17027" h="657" extrusionOk="0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avLst/>
            <a:gdLst/>
            <a:ahLst/>
            <a:cxnLst/>
            <a:rect l="l" t="t" r="r" b="b"/>
            <a:pathLst>
              <a:path w="12360" h="2527" extrusionOk="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avLst/>
            <a:gdLst/>
            <a:ahLst/>
            <a:cxnLst/>
            <a:rect l="l" t="t" r="r" b="b"/>
            <a:pathLst>
              <a:path w="6918" h="1954" extrusionOk="0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avLst/>
            <a:gdLst/>
            <a:ahLst/>
            <a:cxnLst/>
            <a:rect l="l" t="t" r="r" b="b"/>
            <a:pathLst>
              <a:path w="14324" h="780" extrusionOk="0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avLst/>
            <a:gdLst/>
            <a:ahLst/>
            <a:cxnLst/>
            <a:rect l="l" t="t" r="r" b="b"/>
            <a:pathLst>
              <a:path w="8538" h="1153" extrusionOk="0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avLst/>
            <a:gdLst/>
            <a:ahLst/>
            <a:cxnLst/>
            <a:rect l="l" t="t" r="r" b="b"/>
            <a:pathLst>
              <a:path w="13872" h="613" extrusionOk="0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avLst/>
            <a:gdLst/>
            <a:ahLst/>
            <a:cxnLst/>
            <a:rect l="l" t="t" r="r" b="b"/>
            <a:pathLst>
              <a:path w="14167" h="634" extrusionOk="0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avLst/>
            <a:gdLst/>
            <a:ahLst/>
            <a:cxnLst/>
            <a:rect l="l" t="t" r="r" b="b"/>
            <a:pathLst>
              <a:path w="13764" h="602" extrusionOk="0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avLst/>
            <a:gdLst/>
            <a:ahLst/>
            <a:cxnLst/>
            <a:rect l="l" t="t" r="r" b="b"/>
            <a:pathLst>
              <a:path w="14205" h="407" extrusionOk="0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avLst/>
            <a:gdLst/>
            <a:ahLst/>
            <a:cxnLst/>
            <a:rect l="l" t="t" r="r" b="b"/>
            <a:pathLst>
              <a:path w="7526" h="484" extrusionOk="0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avLst/>
            <a:gdLst/>
            <a:ahLst/>
            <a:cxnLst/>
            <a:rect l="l" t="t" r="r" b="b"/>
            <a:pathLst>
              <a:path w="2370" h="255" extrusionOk="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avLst/>
            <a:gdLst/>
            <a:ahLst/>
            <a:cxnLst/>
            <a:rect l="l" t="t" r="r" b="b"/>
            <a:pathLst>
              <a:path w="2370" h="271" extrusionOk="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avLst/>
            <a:gdLst/>
            <a:ahLst/>
            <a:cxnLst/>
            <a:rect l="l" t="t" r="r" b="b"/>
            <a:pathLst>
              <a:path w="1450" h="181" extrusionOk="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avLst/>
            <a:gdLst/>
            <a:ahLst/>
            <a:cxnLst/>
            <a:rect l="l" t="t" r="r" b="b"/>
            <a:pathLst>
              <a:path w="1418" h="183" extrusionOk="0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avLst/>
            <a:gdLst/>
            <a:ahLst/>
            <a:cxnLst/>
            <a:rect l="l" t="t" r="r" b="b"/>
            <a:pathLst>
              <a:path w="2168" h="155" extrusionOk="0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avLst/>
            <a:gdLst/>
            <a:ahLst/>
            <a:cxnLst/>
            <a:rect l="l" t="t" r="r" b="b"/>
            <a:pathLst>
              <a:path w="2180" h="155" extrusionOk="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avLst/>
            <a:gdLst/>
            <a:ahLst/>
            <a:cxnLst/>
            <a:rect l="l" t="t" r="r" b="b"/>
            <a:pathLst>
              <a:path w="2168" h="137" extrusionOk="0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avLst/>
            <a:gdLst/>
            <a:ahLst/>
            <a:cxnLst/>
            <a:rect l="l" t="t" r="r" b="b"/>
            <a:pathLst>
              <a:path w="2156" h="132" extrusionOk="0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avLst/>
            <a:gdLst/>
            <a:ahLst/>
            <a:cxnLst/>
            <a:rect l="l" t="t" r="r" b="b"/>
            <a:pathLst>
              <a:path w="7764" h="263" extrusionOk="0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avLst/>
            <a:gdLst/>
            <a:ahLst/>
            <a:cxnLst/>
            <a:rect l="l" t="t" r="r" b="b"/>
            <a:pathLst>
              <a:path w="28362" h="13628" extrusionOk="0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avLst/>
            <a:gdLst/>
            <a:ahLst/>
            <a:cxnLst/>
            <a:rect l="l" t="t" r="r" b="b"/>
            <a:pathLst>
              <a:path w="27874" h="13078" extrusionOk="0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avLst/>
            <a:gdLst/>
            <a:ahLst/>
            <a:cxnLst/>
            <a:rect l="l" t="t" r="r" b="b"/>
            <a:pathLst>
              <a:path w="22575" h="18262" extrusionOk="0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avLst/>
            <a:gdLst/>
            <a:ahLst/>
            <a:cxnLst/>
            <a:rect l="l" t="t" r="r" b="b"/>
            <a:pathLst>
              <a:path w="22015" h="17745" extrusionOk="0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avLst/>
            <a:gdLst/>
            <a:ahLst/>
            <a:cxnLst/>
            <a:rect l="l" t="t" r="r" b="b"/>
            <a:pathLst>
              <a:path w="18741" h="24043" extrusionOk="0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avLst/>
            <a:gdLst/>
            <a:ahLst/>
            <a:cxnLst/>
            <a:rect l="l" t="t" r="r" b="b"/>
            <a:pathLst>
              <a:path w="18182" h="23589" extrusionOk="0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avLst/>
            <a:gdLst/>
            <a:ahLst/>
            <a:cxnLst/>
            <a:rect l="l" t="t" r="r" b="b"/>
            <a:pathLst>
              <a:path w="22528" h="9333" extrusionOk="0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avLst/>
            <a:gdLst/>
            <a:ahLst/>
            <a:cxnLst/>
            <a:rect l="l" t="t" r="r" b="b"/>
            <a:pathLst>
              <a:path w="21968" h="8852" extrusionOk="0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avLst/>
            <a:gdLst/>
            <a:ahLst/>
            <a:cxnLst/>
            <a:rect l="l" t="t" r="r" b="b"/>
            <a:pathLst>
              <a:path w="28242" h="32517" extrusionOk="0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56" fill="none" extrusionOk="0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144" fill="none" extrusionOk="0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" fill="none" extrusionOk="0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avLst/>
              <a:gdLst/>
              <a:ahLst/>
              <a:cxnLst/>
              <a:rect l="l" t="t" r="r" b="b"/>
              <a:pathLst>
                <a:path w="10943" h="10172" extrusionOk="0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561" fill="none" extrusionOk="0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fill="none" extrusionOk="0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fill="none" extrusionOk="0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fill="none" extrusionOk="0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avLst/>
              <a:gdLst/>
              <a:ahLst/>
              <a:cxnLst/>
              <a:rect l="l" t="t" r="r" b="b"/>
              <a:pathLst>
                <a:path w="5193" h="5323" fill="none" extrusionOk="0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avLst/>
              <a:gdLst/>
              <a:ahLst/>
              <a:cxnLst/>
              <a:rect l="l" t="t" r="r" b="b"/>
              <a:pathLst>
                <a:path w="10169" h="10168" extrusionOk="0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5204" fill="none" extrusionOk="0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94" fill="none" extrusionOk="0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fill="none" extrusionOk="0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04" fill="none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avLst/>
            <a:gdLst/>
            <a:ahLst/>
            <a:cxnLst/>
            <a:rect l="l" t="t" r="r" b="b"/>
            <a:pathLst>
              <a:path w="11955" h="10769" extrusionOk="0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avLst/>
              <a:gdLst/>
              <a:ahLst/>
              <a:cxnLst/>
              <a:rect l="l" t="t" r="r" b="b"/>
              <a:pathLst>
                <a:path w="29123" h="6573" extrusionOk="0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avLst/>
              <a:gdLst/>
              <a:ahLst/>
              <a:cxnLst/>
              <a:rect l="l" t="t" r="r" b="b"/>
              <a:pathLst>
                <a:path w="32553" h="4171" extrusionOk="0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avLst/>
              <a:gdLst/>
              <a:ahLst/>
              <a:cxnLst/>
              <a:rect l="l" t="t" r="r" b="b"/>
              <a:pathLst>
                <a:path w="15717" h="3064" extrusionOk="0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avLst/>
              <a:gdLst/>
              <a:ahLst/>
              <a:cxnLst/>
              <a:rect l="l" t="t" r="r" b="b"/>
              <a:pathLst>
                <a:path w="17146" h="3144" extrusionOk="0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avLst/>
              <a:gdLst/>
              <a:ahLst/>
              <a:cxnLst/>
              <a:rect l="l" t="t" r="r" b="b"/>
              <a:pathLst>
                <a:path w="16717" h="2084" extrusionOk="0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avLst/>
              <a:gdLst/>
              <a:ahLst/>
              <a:cxnLst/>
              <a:rect l="l" t="t" r="r" b="b"/>
              <a:pathLst>
                <a:path w="7597" h="3153" extrusionOk="0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avLst/>
              <a:gdLst/>
              <a:ahLst/>
              <a:cxnLst/>
              <a:rect l="l" t="t" r="r" b="b"/>
              <a:pathLst>
                <a:path w="16146" h="2085" extrusionOk="0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avLst/>
              <a:gdLst/>
              <a:ahLst/>
              <a:cxnLst/>
              <a:rect l="l" t="t" r="r" b="b"/>
              <a:pathLst>
                <a:path w="15217" h="2085" extrusionOk="0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avLst/>
              <a:gdLst/>
              <a:ahLst/>
              <a:cxnLst/>
              <a:rect l="l" t="t" r="r" b="b"/>
              <a:pathLst>
                <a:path w="13551" h="2084" extrusionOk="0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avLst/>
              <a:gdLst/>
              <a:ahLst/>
              <a:cxnLst/>
              <a:rect l="l" t="t" r="r" b="b"/>
              <a:pathLst>
                <a:path w="12765" h="7120" extrusionOk="0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avLst/>
              <a:gdLst/>
              <a:ahLst/>
              <a:cxnLst/>
              <a:rect l="l" t="t" r="r" b="b"/>
              <a:pathLst>
                <a:path w="34553" h="12218" extrusionOk="0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avLst/>
              <a:gdLst/>
              <a:ahLst/>
              <a:cxnLst/>
              <a:rect l="l" t="t" r="r" b="b"/>
              <a:pathLst>
                <a:path w="27385" h="10611" extrusionOk="0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avLst/>
              <a:gdLst/>
              <a:ahLst/>
              <a:cxnLst/>
              <a:rect l="l" t="t" r="r" b="b"/>
              <a:pathLst>
                <a:path w="36553" h="23978" extrusionOk="0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avLst/>
            <a:gdLst/>
            <a:ahLst/>
            <a:cxnLst/>
            <a:rect l="l" t="t" r="r" b="b"/>
            <a:pathLst>
              <a:path w="3977" h="2359" extrusionOk="0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avLst/>
            <a:gdLst/>
            <a:ahLst/>
            <a:cxnLst/>
            <a:rect l="l" t="t" r="r" b="b"/>
            <a:pathLst>
              <a:path w="3965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avLst/>
            <a:gdLst/>
            <a:ahLst/>
            <a:cxnLst/>
            <a:rect l="l" t="t" r="r" b="b"/>
            <a:pathLst>
              <a:path w="3966" h="2359" extrusionOk="0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avLst/>
            <a:gdLst/>
            <a:ahLst/>
            <a:cxnLst/>
            <a:rect l="l" t="t" r="r" b="b"/>
            <a:pathLst>
              <a:path w="3977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avLst/>
            <a:gdLst/>
            <a:ahLst/>
            <a:cxnLst/>
            <a:rect l="l" t="t" r="r" b="b"/>
            <a:pathLst>
              <a:path w="3978" h="2359" extrusionOk="0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avLst/>
            <a:gdLst/>
            <a:ahLst/>
            <a:cxnLst/>
            <a:rect l="l" t="t" r="r" b="b"/>
            <a:pathLst>
              <a:path w="105717" h="2621" extrusionOk="0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avLst/>
              <a:gdLst/>
              <a:ahLst/>
              <a:cxnLst/>
              <a:rect l="l" t="t" r="r" b="b"/>
              <a:pathLst>
                <a:path w="6978" h="7978" extrusionOk="0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avLst/>
              <a:gdLst/>
              <a:ahLst/>
              <a:cxnLst/>
              <a:rect l="l" t="t" r="r" b="b"/>
              <a:pathLst>
                <a:path w="2406" h="5301" extrusionOk="0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avLst/>
              <a:gdLst/>
              <a:ahLst/>
              <a:cxnLst/>
              <a:rect l="l" t="t" r="r" b="b"/>
              <a:pathLst>
                <a:path w="3299" h="1953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avLst/>
              <a:gdLst/>
              <a:ahLst/>
              <a:cxnLst/>
              <a:rect l="l" t="t" r="r" b="b"/>
              <a:pathLst>
                <a:path w="3097" h="9097" extrusionOk="0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avLst/>
              <a:gdLst/>
              <a:ahLst/>
              <a:cxnLst/>
              <a:rect l="l" t="t" r="r" b="b"/>
              <a:pathLst>
                <a:path w="4430" h="2585" extrusionOk="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avLst/>
              <a:gdLst/>
              <a:ahLst/>
              <a:cxnLst/>
              <a:rect l="l" t="t" r="r" b="b"/>
              <a:pathLst>
                <a:path w="4990" h="2813" extrusionOk="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avLst/>
              <a:gdLst/>
              <a:ahLst/>
              <a:cxnLst/>
              <a:rect l="l" t="t" r="r" b="b"/>
              <a:pathLst>
                <a:path w="3895" h="2356" extrusionOk="0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avLst/>
              <a:gdLst/>
              <a:ahLst/>
              <a:cxnLst/>
              <a:rect l="l" t="t" r="r" b="b"/>
              <a:pathLst>
                <a:path w="5192" h="4219" extrusionOk="0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avLst/>
              <a:gdLst/>
              <a:ahLst/>
              <a:cxnLst/>
              <a:rect l="l" t="t" r="r" b="b"/>
              <a:pathLst>
                <a:path w="1740" h="2390" extrusionOk="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avLst/>
              <a:gdLst/>
              <a:ahLst/>
              <a:cxnLst/>
              <a:rect l="l" t="t" r="r" b="b"/>
              <a:pathLst>
                <a:path w="4418" h="2585" extrusionOk="0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avLst/>
            <a:gdLst/>
            <a:ahLst/>
            <a:cxnLst/>
            <a:rect l="l" t="t" r="r" b="b"/>
            <a:pathLst>
              <a:path w="4621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avLst/>
            <a:gdLst/>
            <a:ahLst/>
            <a:cxnLst/>
            <a:rect l="l" t="t" r="r" b="b"/>
            <a:pathLst>
              <a:path w="11740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72" y="1080818"/>
            <a:ext cx="6947378" cy="3598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Sơ đồ.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94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rot="10800000" flipH="1">
            <a:off x="3254975" y="10416978"/>
            <a:ext cx="1294085" cy="16300"/>
          </a:xfrm>
          <a:custGeom>
            <a:avLst/>
            <a:gdLst/>
            <a:ahLst/>
            <a:cxnLst/>
            <a:rect l="l" t="t" r="r" b="b"/>
            <a:pathLst>
              <a:path w="10275" h="1" fill="none" extrusionOk="0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avLst/>
              <a:gdLst/>
              <a:ahLst/>
              <a:cxnLst/>
              <a:rect l="l" t="t" r="r" b="b"/>
              <a:pathLst>
                <a:path w="21682" h="25910" extrusionOk="0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avLst/>
              <a:gdLst/>
              <a:ahLst/>
              <a:cxnLst/>
              <a:rect l="l" t="t" r="r" b="b"/>
              <a:pathLst>
                <a:path w="5156" h="1716" extrusionOk="0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avLst/>
              <a:gdLst/>
              <a:ahLst/>
              <a:cxnLst/>
              <a:rect l="l" t="t" r="r" b="b"/>
              <a:pathLst>
                <a:path w="12121" h="8621" extrusionOk="0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avLst/>
              <a:gdLst/>
              <a:ahLst/>
              <a:cxnLst/>
              <a:rect l="l" t="t" r="r" b="b"/>
              <a:pathLst>
                <a:path w="5359" h="13193" extrusionOk="0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avLst/>
              <a:gdLst/>
              <a:ahLst/>
              <a:cxnLst/>
              <a:rect l="l" t="t" r="r" b="b"/>
              <a:pathLst>
                <a:path w="4930" h="14194" extrusionOk="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avLst/>
              <a:gdLst/>
              <a:ahLst/>
              <a:cxnLst/>
              <a:rect l="l" t="t" r="r" b="b"/>
              <a:pathLst>
                <a:path w="13884" h="9871" extrusionOk="0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avLst/>
              <a:gdLst/>
              <a:ahLst/>
              <a:cxnLst/>
              <a:rect l="l" t="t" r="r" b="b"/>
              <a:pathLst>
                <a:path w="15717" h="19593" extrusionOk="0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avLst/>
              <a:gdLst/>
              <a:ahLst/>
              <a:cxnLst/>
              <a:rect l="l" t="t" r="r" b="b"/>
              <a:pathLst>
                <a:path w="1012" h="10204" extrusionOk="0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avLst/>
              <a:gdLst/>
              <a:ahLst/>
              <a:cxnLst/>
              <a:rect l="l" t="t" r="r" b="b"/>
              <a:pathLst>
                <a:path w="3883" h="3215" extrusionOk="0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avLst/>
              <a:gdLst/>
              <a:ahLst/>
              <a:cxnLst/>
              <a:rect l="l" t="t" r="r" b="b"/>
              <a:pathLst>
                <a:path w="7668" h="906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avLst/>
              <a:gdLst/>
              <a:ahLst/>
              <a:cxnLst/>
              <a:rect l="l" t="t" r="r" b="b"/>
              <a:pathLst>
                <a:path w="3620" h="84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avLst/>
              <a:gdLst/>
              <a:ahLst/>
              <a:cxnLst/>
              <a:rect l="l" t="t" r="r" b="b"/>
              <a:pathLst>
                <a:path w="8264" h="20777" extrusionOk="0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avLst/>
              <a:gdLst/>
              <a:ahLst/>
              <a:cxnLst/>
              <a:rect l="l" t="t" r="r" b="b"/>
              <a:pathLst>
                <a:path w="21004" h="4061" extrusionOk="0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avLst/>
              <a:gdLst/>
              <a:ahLst/>
              <a:cxnLst/>
              <a:rect l="l" t="t" r="r" b="b"/>
              <a:pathLst>
                <a:path w="8264" h="14217" extrusionOk="0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avLst/>
              <a:gdLst/>
              <a:ahLst/>
              <a:cxnLst/>
              <a:rect l="l" t="t" r="r" b="b"/>
              <a:pathLst>
                <a:path w="18694" h="3597" extrusionOk="0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avLst/>
              <a:gdLst/>
              <a:ahLst/>
              <a:cxnLst/>
              <a:rect l="l" t="t" r="r" b="b"/>
              <a:pathLst>
                <a:path w="8311" h="10610" extrusionOk="0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avLst/>
              <a:gdLst/>
              <a:ahLst/>
              <a:cxnLst/>
              <a:rect l="l" t="t" r="r" b="b"/>
              <a:pathLst>
                <a:path w="17932" h="3894" extrusionOk="0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avLst/>
              <a:gdLst/>
              <a:ahLst/>
              <a:cxnLst/>
              <a:rect l="l" t="t" r="r" b="b"/>
              <a:pathLst>
                <a:path w="8264" h="13574" extrusionOk="0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avLst/>
              <a:gdLst/>
              <a:ahLst/>
              <a:cxnLst/>
              <a:rect l="l" t="t" r="r" b="b"/>
              <a:pathLst>
                <a:path w="18099" h="3287" extrusionOk="0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avLst/>
              <a:gdLst/>
              <a:ahLst/>
              <a:cxnLst/>
              <a:rect l="l" t="t" r="r" b="b"/>
              <a:pathLst>
                <a:path w="8264" h="20741" extrusionOk="0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avLst/>
              <a:gdLst/>
              <a:ahLst/>
              <a:cxnLst/>
              <a:rect l="l" t="t" r="r" b="b"/>
              <a:pathLst>
                <a:path w="19766" h="4025" extrusionOk="0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avLst/>
            <a:gdLst/>
            <a:ahLst/>
            <a:cxnLst/>
            <a:rect l="l" t="t" r="r" b="b"/>
            <a:pathLst>
              <a:path w="14634" h="10669" extrusionOk="0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avLst/>
            <a:gdLst/>
            <a:ahLst/>
            <a:cxnLst/>
            <a:rect l="l" t="t" r="r" b="b"/>
            <a:pathLst>
              <a:path w="14717" h="10800" extrusionOk="0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avLst/>
            <a:gdLst/>
            <a:ahLst/>
            <a:cxnLst/>
            <a:rect l="l" t="t" r="r" b="b"/>
            <a:pathLst>
              <a:path w="10776" h="14856" extrusionOk="0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avLst/>
            <a:gdLst/>
            <a:ahLst/>
            <a:cxnLst/>
            <a:rect l="l" t="t" r="r" b="b"/>
            <a:pathLst>
              <a:path w="22253" h="20416" extrusionOk="0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avLst/>
            <a:gdLst/>
            <a:ahLst/>
            <a:cxnLst/>
            <a:rect l="l" t="t" r="r" b="b"/>
            <a:pathLst>
              <a:path w="13122" h="6204" extrusionOk="0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avLst/>
            <a:gdLst/>
            <a:ahLst/>
            <a:cxnLst/>
            <a:rect l="l" t="t" r="r" b="b"/>
            <a:pathLst>
              <a:path w="8943" h="2122" extrusionOk="0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avLst/>
            <a:gdLst/>
            <a:ahLst/>
            <a:cxnLst/>
            <a:rect l="l" t="t" r="r" b="b"/>
            <a:pathLst>
              <a:path w="34148" h="44542" extrusionOk="0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avLst/>
            <a:gdLst/>
            <a:ahLst/>
            <a:cxnLst/>
            <a:rect l="l" t="t" r="r" b="b"/>
            <a:pathLst>
              <a:path w="11050" h="14764" extrusionOk="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avLst/>
            <a:gdLst/>
            <a:ahLst/>
            <a:cxnLst/>
            <a:rect l="l" t="t" r="r" b="b"/>
            <a:pathLst>
              <a:path w="15550" h="10657" extrusionOk="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avLst/>
            <a:gdLst/>
            <a:ahLst/>
            <a:cxnLst/>
            <a:rect l="l" t="t" r="r" b="b"/>
            <a:pathLst>
              <a:path w="15503" h="10895" extrusionOk="0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987" extrusionOk="0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5" extrusionOk="0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77" extrusionOk="0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0" extrusionOk="0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916" extrusionOk="0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990" extrusionOk="0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3533" extrusionOk="0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avLst/>
              <a:gdLst/>
              <a:ahLst/>
              <a:cxnLst/>
              <a:rect l="l" t="t" r="r" b="b"/>
              <a:pathLst>
                <a:path w="4621" h="8217" extrusionOk="0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17" extrusionOk="0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1" extrusionOk="0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529" extrusionOk="0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22" extrusionOk="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67" extrusionOk="0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23" extrusionOk="0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204" extrusionOk="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avLst/>
              <a:gdLst/>
              <a:ahLst/>
              <a:cxnLst/>
              <a:rect l="l" t="t" r="r" b="b"/>
              <a:pathLst>
                <a:path w="9230" h="5710" extrusionOk="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844" extrusionOk="0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494" extrusionOk="0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avLst/>
            <a:gdLst/>
            <a:ahLst/>
            <a:cxnLst/>
            <a:rect l="l" t="t" r="r" b="b"/>
            <a:pathLst>
              <a:path h="299" extrusionOk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avLst/>
            <a:gdLst/>
            <a:ahLst/>
            <a:cxnLst/>
            <a:rect l="l" t="t" r="r" b="b"/>
            <a:pathLst>
              <a:path w="6561" h="9264" extrusionOk="0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avLst/>
            <a:gdLst/>
            <a:ahLst/>
            <a:cxnLst/>
            <a:rect l="l" t="t" r="r" b="b"/>
            <a:pathLst>
              <a:path w="12455" h="23897" extrusionOk="0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avLst/>
            <a:gdLst/>
            <a:ahLst/>
            <a:cxnLst/>
            <a:rect l="l" t="t" r="r" b="b"/>
            <a:pathLst>
              <a:path w="12454" h="23885" extrusionOk="0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avLst/>
            <a:gdLst/>
            <a:ahLst/>
            <a:cxnLst/>
            <a:rect l="l" t="t" r="r" b="b"/>
            <a:pathLst>
              <a:path w="6716" h="9133" extrusionOk="0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avLst/>
            <a:gdLst/>
            <a:ahLst/>
            <a:cxnLst/>
            <a:rect l="l" t="t" r="r" b="b"/>
            <a:pathLst>
              <a:path w="6620" h="9395" extrusionOk="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avLst/>
            <a:gdLst/>
            <a:ahLst/>
            <a:cxnLst/>
            <a:rect l="l" t="t" r="r" b="b"/>
            <a:pathLst>
              <a:path w="12455" h="23885" extrusionOk="0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avLst/>
            <a:gdLst/>
            <a:ahLst/>
            <a:cxnLst/>
            <a:rect l="l" t="t" r="r" b="b"/>
            <a:pathLst>
              <a:path w="21277" h="23885" extrusionOk="0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avLst/>
            <a:gdLst/>
            <a:ahLst/>
            <a:cxnLst/>
            <a:rect l="l" t="t" r="r" b="b"/>
            <a:pathLst>
              <a:path w="4168" h="9133" extrusionOk="0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avLst/>
              <a:gdLst/>
              <a:ahLst/>
              <a:cxnLst/>
              <a:rect l="l" t="t" r="r" b="b"/>
              <a:pathLst>
                <a:path w="18372" h="25337" extrusionOk="0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avLst/>
              <a:gdLst/>
              <a:ahLst/>
              <a:cxnLst/>
              <a:rect l="l" t="t" r="r" b="b"/>
              <a:pathLst>
                <a:path w="10300" h="25325" extrusionOk="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avLst/>
              <a:gdLst/>
              <a:ahLst/>
              <a:cxnLst/>
              <a:rect l="l" t="t" r="r" b="b"/>
              <a:pathLst>
                <a:path w="500" h="8895" extrusionOk="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avLst/>
              <a:gdLst/>
              <a:ahLst/>
              <a:cxnLst/>
              <a:rect l="l" t="t" r="r" b="b"/>
              <a:pathLst>
                <a:path w="489" h="8895" extrusionOk="0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avLst/>
              <a:gdLst/>
              <a:ahLst/>
              <a:cxnLst/>
              <a:rect l="l" t="t" r="r" b="b"/>
              <a:pathLst>
                <a:path w="625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avLst/>
              <a:gdLst/>
              <a:ahLst/>
              <a:cxnLst/>
              <a:rect l="l" t="t" r="r" b="b"/>
              <a:pathLst>
                <a:path w="4490" h="6764" extrusionOk="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avLst/>
              <a:gdLst/>
              <a:ahLst/>
              <a:cxnLst/>
              <a:rect l="l" t="t" r="r" b="b"/>
              <a:pathLst>
                <a:path w="1906" h="6740" extrusionOk="0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avLst/>
              <a:gdLst/>
              <a:ahLst/>
              <a:cxnLst/>
              <a:rect l="l" t="t" r="r" b="b"/>
              <a:pathLst>
                <a:path w="8919" h="2228" extrusionOk="0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avLst/>
              <a:gdLst/>
              <a:ahLst/>
              <a:cxnLst/>
              <a:rect l="l" t="t" r="r" b="b"/>
              <a:pathLst>
                <a:path w="891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avLst/>
              <a:gdLst/>
              <a:ahLst/>
              <a:cxnLst/>
              <a:rect l="l" t="t" r="r" b="b"/>
              <a:pathLst>
                <a:path w="2228" h="5430" extrusionOk="0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avLst/>
              <a:gdLst/>
              <a:ahLst/>
              <a:cxnLst/>
              <a:rect l="l" t="t" r="r" b="b"/>
              <a:pathLst>
                <a:path w="2227" h="5430" extrusionOk="0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avLst/>
              <a:gdLst/>
              <a:ahLst/>
              <a:cxnLst/>
              <a:rect l="l" t="t" r="r" b="b"/>
              <a:pathLst>
                <a:path w="2228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avLst/>
              <a:gdLst/>
              <a:ahLst/>
              <a:cxnLst/>
              <a:rect l="l" t="t" r="r" b="b"/>
              <a:pathLst>
                <a:path w="2227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avLst/>
            <a:gdLst/>
            <a:ahLst/>
            <a:cxnLst/>
            <a:rect l="l" t="t" r="r" b="b"/>
            <a:pathLst>
              <a:path w="6121" h="21161" extrusionOk="0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avLst/>
            <a:gdLst/>
            <a:ahLst/>
            <a:cxnLst/>
            <a:rect l="l" t="t" r="r" b="b"/>
            <a:pathLst>
              <a:path w="19730" h="8587" extrusionOk="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avLst/>
            <a:gdLst/>
            <a:ahLst/>
            <a:cxnLst/>
            <a:rect l="l" t="t" r="r" b="b"/>
            <a:pathLst>
              <a:path w="6192" h="18272" extrusionOk="0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avLst/>
            <a:gdLst/>
            <a:ahLst/>
            <a:cxnLst/>
            <a:rect l="l" t="t" r="r" b="b"/>
            <a:pathLst>
              <a:path w="15682" h="13110" extrusionOk="0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avLst/>
            <a:gdLst/>
            <a:ahLst/>
            <a:cxnLst/>
            <a:rect l="l" t="t" r="r" b="b"/>
            <a:pathLst>
              <a:path w="3263" h="3023" extrusionOk="0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avLst/>
            <a:gdLst/>
            <a:ahLst/>
            <a:cxnLst/>
            <a:rect l="l" t="t" r="r" b="b"/>
            <a:pathLst>
              <a:path w="12764" h="10311" extrusionOk="0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avLst/>
            <a:gdLst/>
            <a:ahLst/>
            <a:cxnLst/>
            <a:rect l="l" t="t" r="r" b="b"/>
            <a:pathLst>
              <a:path w="3025" h="3025" extrusionOk="0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avLst/>
            <a:gdLst/>
            <a:ahLst/>
            <a:cxnLst/>
            <a:rect l="l" t="t" r="r" b="b"/>
            <a:pathLst>
              <a:path w="3335" h="3026" extrusionOk="0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avLst/>
            <a:gdLst/>
            <a:ahLst/>
            <a:cxnLst/>
            <a:rect l="l" t="t" r="r" b="b"/>
            <a:pathLst>
              <a:path w="3263" h="3028" extrusionOk="0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rot="10800000" flipH="1">
            <a:off x="4617400" y="2781400"/>
            <a:ext cx="4069500" cy="12699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avLst/>
            <a:gdLst/>
            <a:ahLst/>
            <a:cxnLst/>
            <a:rect l="l" t="t" r="r" b="b"/>
            <a:pathLst>
              <a:path w="13550" h="15991" extrusionOk="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avLst/>
            <a:gdLst/>
            <a:ahLst/>
            <a:cxnLst/>
            <a:rect l="l" t="t" r="r" b="b"/>
            <a:pathLst>
              <a:path w="13991" h="16623" extrusionOk="0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avLst/>
            <a:gdLst/>
            <a:ahLst/>
            <a:cxnLst/>
            <a:rect l="l" t="t" r="r" b="b"/>
            <a:pathLst>
              <a:path w="13919" h="16623" extrusionOk="0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avLst/>
            <a:gdLst/>
            <a:ahLst/>
            <a:cxnLst/>
            <a:rect l="l" t="t" r="r" b="b"/>
            <a:pathLst>
              <a:path w="13550" h="16003" extrusionOk="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avLst/>
            <a:gdLst/>
            <a:ahLst/>
            <a:cxnLst/>
            <a:rect l="l" t="t" r="r" b="b"/>
            <a:pathLst>
              <a:path w="6240" h="4311" extrusionOk="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avLst/>
              <a:gdLst/>
              <a:ahLst/>
              <a:cxnLst/>
              <a:rect l="l" t="t" r="r" b="b"/>
              <a:pathLst>
                <a:path w="787" h="786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avLst/>
              <a:gdLst/>
              <a:ahLst/>
              <a:cxnLst/>
              <a:rect l="l" t="t" r="r" b="b"/>
              <a:pathLst>
                <a:path w="786" h="1168" extrusionOk="0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avLst/>
              <a:gdLst/>
              <a:ahLst/>
              <a:cxnLst/>
              <a:rect l="l" t="t" r="r" b="b"/>
              <a:pathLst>
                <a:path w="787" h="1168" extrusionOk="0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avLst/>
              <a:gdLst/>
              <a:ahLst/>
              <a:cxnLst/>
              <a:rect l="l" t="t" r="r" b="b"/>
              <a:pathLst>
                <a:path w="1442" h="1406" extrusionOk="0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avLst/>
              <a:gdLst/>
              <a:ahLst/>
              <a:cxnLst/>
              <a:rect l="l" t="t" r="r" b="b"/>
              <a:pathLst>
                <a:path w="6085" h="251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avLst/>
              <a:gdLst/>
              <a:ahLst/>
              <a:cxnLst/>
              <a:rect l="l" t="t" r="r" b="b"/>
              <a:pathLst>
                <a:path w="1013" h="2537" extrusionOk="0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avLst/>
              <a:gdLst/>
              <a:ahLst/>
              <a:cxnLst/>
              <a:rect l="l" t="t" r="r" b="b"/>
              <a:pathLst>
                <a:path w="1013" h="4049" extrusionOk="0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avLst/>
              <a:gdLst/>
              <a:ahLst/>
              <a:cxnLst/>
              <a:rect l="l" t="t" r="r" b="b"/>
              <a:pathLst>
                <a:path w="1263" h="1239" extrusionOk="0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avLst/>
              <a:gdLst/>
              <a:ahLst/>
              <a:cxnLst/>
              <a:rect l="l" t="t" r="r" b="b"/>
              <a:pathLst>
                <a:path w="1096" h="484" extrusionOk="0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avLst/>
              <a:gdLst/>
              <a:ahLst/>
              <a:cxnLst/>
              <a:rect l="l" t="t" r="r" b="b"/>
              <a:pathLst>
                <a:path w="1251" h="1020" extrusionOk="0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avLst/>
              <a:gdLst/>
              <a:ahLst/>
              <a:cxnLst/>
              <a:rect l="l" t="t" r="r" b="b"/>
              <a:pathLst>
                <a:path w="2323" h="2830" extrusionOk="0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avLst/>
              <a:gdLst/>
              <a:ahLst/>
              <a:cxnLst/>
              <a:rect l="l" t="t" r="r" b="b"/>
              <a:pathLst>
                <a:path w="4668" h="5131" extrusionOk="0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avLst/>
              <a:gdLst/>
              <a:ahLst/>
              <a:cxnLst/>
              <a:rect l="l" t="t" r="r" b="b"/>
              <a:pathLst>
                <a:path w="2667" h="2585" extrusionOk="0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avLst/>
              <a:gdLst/>
              <a:ahLst/>
              <a:cxnLst/>
              <a:rect l="l" t="t" r="r" b="b"/>
              <a:pathLst>
                <a:path w="870" h="774" extrusionOk="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avLst/>
              <a:gdLst/>
              <a:ahLst/>
              <a:cxnLst/>
              <a:rect l="l" t="t" r="r" b="b"/>
              <a:pathLst>
                <a:path w="2454" h="2841" extrusionOk="0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avLst/>
            <a:gdLst/>
            <a:ahLst/>
            <a:cxnLst/>
            <a:rect l="l" t="t" r="r" b="b"/>
            <a:pathLst>
              <a:path w="12062" h="7752" extrusionOk="0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avLst/>
            <a:gdLst/>
            <a:ahLst/>
            <a:cxnLst/>
            <a:rect l="l" t="t" r="r" b="b"/>
            <a:pathLst>
              <a:path w="12062" h="775" extrusionOk="0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avLst/>
            <a:gdLst/>
            <a:ahLst/>
            <a:cxnLst/>
            <a:rect l="l" t="t" r="r" b="b"/>
            <a:pathLst>
              <a:path w="7240" h="763" extrusionOk="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377172"/>
            <a:ext cx="7555833" cy="471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754" y="505245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Mạch nguyên lý.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634" y="760606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a, Mạch phát hiện điểm 0 (Khung </a:t>
            </a:r>
            <a:r>
              <a:rPr lang="en-US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đỏ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7" y="1112557"/>
            <a:ext cx="2605695" cy="2579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386" y="400973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86" y="427670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sau khi qua cầu diode KBL410.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86" y="4561452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1" y="4084398"/>
            <a:ext cx="365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Dạng sóng là xung kích để VĐK nhận biết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được  điểm 0 trong nguồn điện ở đâu, đưa 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ra tín hiệu ổn định chính xác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50755" y="4364912"/>
            <a:ext cx="543140" cy="183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" y="1112557"/>
            <a:ext cx="5512378" cy="26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58" y="779894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Mạch Thyristor (Khung </a:t>
            </a:r>
            <a:r>
              <a:rPr lang="en-US" smtClean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xanh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0" y="1083544"/>
            <a:ext cx="2750799" cy="2750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86" y="391288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386" y="4419435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kích Triac.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386" y="417439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" y="4697410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E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xoay chiều dùng điều khiển thiết bị.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222" y="4047214"/>
            <a:ext cx="4489497" cy="9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VĐK kích 1 ra MOC3021,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diode quang trong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Opto kích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cho Triac bên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trong thông, dẫn điện áp kích và chân G của Thyristor BTA20, điện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áp 220V đi đến đèn.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4" y="1126719"/>
            <a:ext cx="5795784" cy="2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8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519912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Relay.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75" y="687518"/>
            <a:ext cx="4623426" cy="3437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754" y="935025"/>
            <a:ext cx="306633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RB6 = 0, Q2 thông, dòng điện qua cuộn dây, gây ra lực từ hút chân COM từ NC chuyển sang NO.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7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DA90-75F2-4E8E-A18E-5B732AA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86" y="1007988"/>
            <a:ext cx="4645555" cy="3072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631" y="893774"/>
            <a:ext cx="266069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Servo SG90 được điều khiển bằng băm xung. Tùy thuộc vào duty cycle, mà servo quay góc khác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2807</Words>
  <Application>Microsoft Office PowerPoint</Application>
  <PresentationFormat>On-screen Show (16:9)</PresentationFormat>
  <Paragraphs>332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Roboto</vt:lpstr>
      <vt:lpstr>Arial</vt:lpstr>
      <vt:lpstr>Symbol</vt:lpstr>
      <vt:lpstr>Fira Sans Extra Condensed Medium</vt:lpstr>
      <vt:lpstr>Proxima Nova</vt:lpstr>
      <vt:lpstr>Wingdings</vt:lpstr>
      <vt:lpstr>Proxima Nova Semibold</vt:lpstr>
      <vt:lpstr>Light Bulb Infographics by Slidesgo</vt:lpstr>
      <vt:lpstr>Slidesgo Final Pages</vt:lpstr>
      <vt:lpstr>Slidesgo Final Pages</vt:lpstr>
      <vt:lpstr>Điều khiển nhiệt độ ứng dụng cho lò ấp trứng.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nhiệt độ ứng dụng trong lò ấp trứng</dc:title>
  <cp:lastModifiedBy>Admin</cp:lastModifiedBy>
  <cp:revision>61</cp:revision>
  <dcterms:modified xsi:type="dcterms:W3CDTF">2021-05-27T09:46:58Z</dcterms:modified>
</cp:coreProperties>
</file>