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3"/>
  </p:notesMasterIdLst>
  <p:sldIdLst>
    <p:sldId id="256" r:id="rId4"/>
    <p:sldId id="258" r:id="rId5"/>
    <p:sldId id="289" r:id="rId6"/>
    <p:sldId id="290" r:id="rId7"/>
    <p:sldId id="291" r:id="rId8"/>
    <p:sldId id="292" r:id="rId9"/>
    <p:sldId id="293" r:id="rId10"/>
    <p:sldId id="294" r:id="rId11"/>
    <p:sldId id="295" r:id="rId12"/>
    <p:sldId id="308" r:id="rId13"/>
    <p:sldId id="296" r:id="rId14"/>
    <p:sldId id="297" r:id="rId15"/>
    <p:sldId id="298" r:id="rId16"/>
    <p:sldId id="307" r:id="rId17"/>
    <p:sldId id="306" r:id="rId18"/>
    <p:sldId id="303" r:id="rId19"/>
    <p:sldId id="305" r:id="rId20"/>
    <p:sldId id="301" r:id="rId21"/>
    <p:sldId id="257"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Lst>
  <p:sldSz cx="9144000" cy="5143500" type="screen16x9"/>
  <p:notesSz cx="6858000" cy="9144000"/>
  <p:embeddedFontLst>
    <p:embeddedFont>
      <p:font typeface="Fira Sans Extra Condensed Medium" panose="020B0604020202020204" charset="0"/>
      <p:regular r:id="rId54"/>
      <p:bold r:id="rId55"/>
      <p:italic r:id="rId56"/>
      <p:boldItalic r:id="rId57"/>
    </p:embeddedFont>
    <p:embeddedFont>
      <p:font typeface="Proxima Nova" panose="020B0604020202020204" charset="0"/>
      <p:regular r:id="rId58"/>
      <p:bold r:id="rId59"/>
      <p:italic r:id="rId60"/>
      <p:boldItalic r:id="rId61"/>
    </p:embeddedFont>
    <p:embeddedFont>
      <p:font typeface="Roboto" panose="020B0604020202020204" charset="0"/>
      <p:regular r:id="rId62"/>
      <p:bold r:id="rId63"/>
      <p:italic r:id="rId64"/>
      <p:boldItalic r:id="rId65"/>
    </p:embeddedFont>
    <p:embeddedFont>
      <p:font typeface="Proxima Nova Semibold" panose="020B0604020202020204" charset="0"/>
      <p:regular r:id="rId66"/>
      <p:bold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2"/>
            <p14:sldId id="293"/>
            <p14:sldId id="294"/>
            <p14:sldId id="295"/>
            <p14:sldId id="308"/>
            <p14:sldId id="296"/>
            <p14:sldId id="297"/>
            <p14:sldId id="298"/>
            <p14:sldId id="307"/>
            <p14:sldId id="306"/>
            <p14:sldId id="303"/>
            <p14:sldId id="305"/>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2.xml"/><Relationship Id="rId61" Type="http://schemas.openxmlformats.org/officeDocument/2006/relationships/font" Target="fonts/font8.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5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smtClean="0"/>
              <a:t>Ngô Minh Khánh – 18020698</a:t>
            </a:r>
          </a:p>
          <a:p>
            <a:pPr marL="0" lvl="0" indent="0" algn="l"/>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32496"/>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LM35.</a:t>
            </a:r>
            <a:endParaRPr lang="en-US" i="1">
              <a:latin typeface="Roboto" panose="020B0604020202020204" charset="0"/>
              <a:ea typeface="Roboto" panose="020B0604020202020204" charset="0"/>
            </a:endParaRPr>
          </a:p>
        </p:txBody>
      </p:sp>
      <p:sp>
        <p:nvSpPr>
          <p:cNvPr id="7" name="TextBox 6"/>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a:t>
            </a:r>
            <a:r>
              <a:rPr lang="en-US" sz="1800" b="1" smtClean="0">
                <a:latin typeface="Roboto" panose="020B0604020202020204" charset="0"/>
                <a:ea typeface="Roboto" panose="020B0604020202020204" charset="0"/>
              </a:rPr>
              <a:t>khiển &amp; lm35.</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616" y="403365"/>
            <a:ext cx="4143375" cy="4486275"/>
          </a:xfrm>
          <a:prstGeom prst="rect">
            <a:avLst/>
          </a:prstGeom>
        </p:spPr>
      </p:pic>
      <p:sp>
        <p:nvSpPr>
          <p:cNvPr id="4" name="TextBox 3"/>
          <p:cNvSpPr txBox="1"/>
          <p:nvPr/>
        </p:nvSpPr>
        <p:spPr>
          <a:xfrm>
            <a:off x="336884" y="900651"/>
            <a:ext cx="3251964" cy="2359620"/>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buFont typeface="Wingdings" panose="05000000000000000000" pitchFamily="2" charset="2"/>
              <a:buChar char="Ø"/>
            </a:pPr>
            <a:r>
              <a:rPr lang="en-US"/>
              <a:t>Nhiệt độ thay đổi tuyến tính: 10mV/°C</a:t>
            </a:r>
          </a:p>
          <a:p>
            <a:endParaRPr lang="en-US"/>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t>1. Lưu đồ thuật toán tổng quát.</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93" y="779894"/>
            <a:ext cx="6413195" cy="4308410"/>
          </a:xfrm>
          <a:prstGeom prst="rect">
            <a:avLst/>
          </a:prstGeom>
        </p:spPr>
      </p:pic>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3" y="472117"/>
            <a:ext cx="3382593"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khiển gia nhiệt bằng PID</a:t>
            </a:r>
            <a:r>
              <a:rPr lang="en-US" i="1" smtClean="0"/>
              <a:t>.</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tương tự.</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317" y="1087671"/>
            <a:ext cx="5671317" cy="3479705"/>
          </a:xfrm>
          <a:prstGeom prst="rect">
            <a:avLst/>
          </a:prstGeom>
        </p:spPr>
      </p:pic>
      <p:sp>
        <p:nvSpPr>
          <p:cNvPr id="5" name="TextBox 4"/>
          <p:cNvSpPr txBox="1"/>
          <p:nvPr/>
        </p:nvSpPr>
        <p:spPr>
          <a:xfrm>
            <a:off x="2413190" y="4744348"/>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7" name="TextBox 6"/>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số.</a:t>
            </a:r>
            <a:endParaRPr lang="en-US">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386" y="933782"/>
            <a:ext cx="6423729" cy="21801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16" y="3113931"/>
            <a:ext cx="7475868" cy="1569856"/>
          </a:xfrm>
          <a:prstGeom prst="rect">
            <a:avLst/>
          </a:prstGeom>
        </p:spPr>
      </p:pic>
      <p:sp>
        <p:nvSpPr>
          <p:cNvPr id="9" name="TextBox 8"/>
          <p:cNvSpPr txBox="1"/>
          <p:nvPr/>
        </p:nvSpPr>
        <p:spPr>
          <a:xfrm>
            <a:off x="2524345" y="4683787"/>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8" name="Right Arrow 7"/>
          <p:cNvSpPr/>
          <p:nvPr/>
        </p:nvSpPr>
        <p:spPr>
          <a:xfrm>
            <a:off x="875316" y="3747605"/>
            <a:ext cx="1022236" cy="30250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944831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c, Code.</a:t>
            </a:r>
            <a:endParaRPr lang="en-US">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3762446" y="1149226"/>
            <a:ext cx="2039579" cy="1156037"/>
          </a:xfrm>
          <a:prstGeom prst="rect">
            <a:avLst/>
          </a:prstGeom>
        </p:spPr>
      </p:pic>
      <p:sp>
        <p:nvSpPr>
          <p:cNvPr id="11" name="TextBox 10"/>
          <p:cNvSpPr txBox="1"/>
          <p:nvPr/>
        </p:nvSpPr>
        <p:spPr>
          <a:xfrm>
            <a:off x="441877" y="4515806"/>
            <a:ext cx="2144880" cy="461665"/>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1. Tính lại giá trị PID sau mỗi 1s</a:t>
            </a:r>
            <a:endParaRPr lang="en-US" sz="1200" i="1">
              <a:latin typeface="Roboto" panose="020B0604020202020204" charset="0"/>
              <a:ea typeface="Roboto" panose="020B0604020202020204" charset="0"/>
            </a:endParaRPr>
          </a:p>
        </p:txBody>
      </p:sp>
      <p:sp>
        <p:nvSpPr>
          <p:cNvPr id="13" name="TextBox 12"/>
          <p:cNvSpPr txBox="1"/>
          <p:nvPr/>
        </p:nvSpPr>
        <p:spPr>
          <a:xfrm>
            <a:off x="3678225" y="4405220"/>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sp>
        <p:nvSpPr>
          <p:cNvPr id="14" name="TextBox 13"/>
          <p:cNvSpPr txBox="1"/>
          <p:nvPr/>
        </p:nvSpPr>
        <p:spPr>
          <a:xfrm>
            <a:off x="6079088" y="433114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Thyristor và Disable Timer 0 </a:t>
            </a:r>
            <a:endParaRPr lang="en-US" sz="1200" i="1">
              <a:latin typeface="Roboto" panose="020B0604020202020204" charset="0"/>
              <a:ea typeface="Roboto" panose="020B0604020202020204" charset="0"/>
            </a:endParaRPr>
          </a:p>
        </p:txBody>
      </p:sp>
      <p:pic>
        <p:nvPicPr>
          <p:cNvPr id="15" name="Picture 14"/>
          <p:cNvPicPr>
            <a:picLocks noChangeAspect="1"/>
          </p:cNvPicPr>
          <p:nvPr/>
        </p:nvPicPr>
        <p:blipFill>
          <a:blip r:embed="rId4"/>
          <a:stretch>
            <a:fillRect/>
          </a:stretch>
        </p:blipFill>
        <p:spPr>
          <a:xfrm>
            <a:off x="454390" y="1149226"/>
            <a:ext cx="3139613" cy="3367731"/>
          </a:xfrm>
          <a:prstGeom prst="rect">
            <a:avLst/>
          </a:prstGeom>
        </p:spPr>
      </p:pic>
      <p:pic>
        <p:nvPicPr>
          <p:cNvPr id="16" name="Picture 15"/>
          <p:cNvPicPr>
            <a:picLocks noChangeAspect="1"/>
          </p:cNvPicPr>
          <p:nvPr/>
        </p:nvPicPr>
        <p:blipFill rotWithShape="1">
          <a:blip r:embed="rId5"/>
          <a:srcRect r="6142" b="-206"/>
          <a:stretch/>
        </p:blipFill>
        <p:spPr>
          <a:xfrm>
            <a:off x="6079088" y="1087671"/>
            <a:ext cx="2842895" cy="3321556"/>
          </a:xfrm>
          <a:prstGeom prst="rect">
            <a:avLst/>
          </a:prstGeom>
        </p:spPr>
      </p:pic>
      <p:sp>
        <p:nvSpPr>
          <p:cNvPr id="17" name="TextBox 16"/>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22013"/>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sp>
        <p:nvSpPr>
          <p:cNvPr id="3" name="TextBox 2"/>
          <p:cNvSpPr txBox="1"/>
          <p:nvPr/>
        </p:nvSpPr>
        <p:spPr>
          <a:xfrm>
            <a:off x="249011" y="1817200"/>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9077" y="2121082"/>
            <a:ext cx="3846667" cy="1815882"/>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SG90 có chu kỳ 20ms</a:t>
            </a:r>
          </a:p>
          <a:p>
            <a:pPr marL="285750" indent="-285750">
              <a:buFont typeface="Arial" panose="020B0604020202020204" pitchFamily="34" charset="0"/>
              <a:buChar char="•"/>
            </a:pPr>
            <a:r>
              <a:rPr lang="en-US" smtClean="0">
                <a:latin typeface="Roboto" panose="020B0604020202020204" charset="0"/>
                <a:ea typeface="Roboto" panose="020B0604020202020204" charset="0"/>
              </a:rPr>
              <a:t>Tần số thạch anh = 16MHz =&gt; Tần số PIC, f = 4MHz</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Chọn prescale = 1:4</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49011" y="3875225"/>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31022" y="4240846"/>
            <a:ext cx="4503492" cy="738664"/>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Khi giá trị trên Timer 1 = CCP1R -&gt; RC2 =0.</a:t>
            </a: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0 độ: CPP1R = </a:t>
            </a:r>
            <a:r>
              <a:rPr lang="en-US" smtClean="0"/>
              <a:t>0xB430</a:t>
            </a:r>
            <a:endParaRPr lang="en-US" smtClean="0">
              <a:latin typeface="Roboto" panose="020B0604020202020204" charset="0"/>
              <a:ea typeface="Roboto" panose="020B0604020202020204" charset="0"/>
            </a:endParaRP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90 độ: CCP1R =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498" y="1370346"/>
            <a:ext cx="4505338" cy="2658767"/>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640777" y="1054237"/>
            <a:ext cx="3718694" cy="174459"/>
          </a:xfrm>
          <a:prstGeom prst="rect">
            <a:avLst/>
          </a:prstGeom>
        </p:spPr>
      </p:pic>
      <p:sp>
        <p:nvSpPr>
          <p:cNvPr id="14" name="TextBox 13"/>
          <p:cNvSpPr txBox="1"/>
          <p:nvPr/>
        </p:nvSpPr>
        <p:spPr>
          <a:xfrm>
            <a:off x="249011" y="693543"/>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
        <p:nvSpPr>
          <p:cNvPr id="11" name="TextBox 10"/>
          <p:cNvSpPr txBox="1"/>
          <p:nvPr/>
        </p:nvSpPr>
        <p:spPr>
          <a:xfrm>
            <a:off x="531022" y="1253517"/>
            <a:ext cx="4384809" cy="523220"/>
          </a:xfrm>
          <a:prstGeom prst="rect">
            <a:avLst/>
          </a:prstGeom>
          <a:noFill/>
        </p:spPr>
        <p:txBody>
          <a:bodyPr wrap="square" rtlCol="0">
            <a:spAutoFit/>
          </a:bodyPr>
          <a:lstStyle/>
          <a:p>
            <a:r>
              <a:rPr lang="en-US" smtClean="0"/>
              <a:t>Với Tosc = 16MHz, PR2 = 255 (8bit), Timer2 prescale (max) = 16. Tpwm = 1ms &lt;&lt; 20ms.</a:t>
            </a:r>
            <a:endParaRPr lang="en-US"/>
          </a:p>
        </p:txBody>
      </p:sp>
      <p:sp>
        <p:nvSpPr>
          <p:cNvPr id="15" name="TextBox 14"/>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8" name="TextBox 1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ADC.</a:t>
            </a:r>
            <a:endParaRPr lang="en-US" i="1">
              <a:latin typeface="Roboto" panose="020B0604020202020204" charset="0"/>
              <a:ea typeface="Roboto" panose="020B0604020202020204" charset="0"/>
            </a:endParaRPr>
          </a:p>
        </p:txBody>
      </p:sp>
      <p:sp>
        <p:nvSpPr>
          <p:cNvPr id="4" name="TextBox 3"/>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601400" y="1056772"/>
            <a:ext cx="5742303" cy="2008879"/>
          </a:xfrm>
          <a:prstGeom prst="rect">
            <a:avLst/>
          </a:prstGeom>
        </p:spPr>
      </p:pic>
      <p:pic>
        <p:nvPicPr>
          <p:cNvPr id="5" name="Picture 4"/>
          <p:cNvPicPr>
            <a:picLocks noChangeAspect="1"/>
          </p:cNvPicPr>
          <p:nvPr/>
        </p:nvPicPr>
        <p:blipFill>
          <a:blip r:embed="rId4"/>
          <a:stretch>
            <a:fillRect/>
          </a:stretch>
        </p:blipFill>
        <p:spPr>
          <a:xfrm>
            <a:off x="601400" y="3289998"/>
            <a:ext cx="3562222" cy="1758178"/>
          </a:xfrm>
          <a:prstGeom prst="rect">
            <a:avLst/>
          </a:prstGeom>
        </p:spPr>
      </p:pic>
      <p:sp>
        <p:nvSpPr>
          <p:cNvPr id="6" name="TextBox 5"/>
          <p:cNvSpPr txBox="1"/>
          <p:nvPr/>
        </p:nvSpPr>
        <p:spPr>
          <a:xfrm>
            <a:off x="520279" y="768721"/>
            <a:ext cx="2461317" cy="307777"/>
          </a:xfrm>
          <a:prstGeom prst="rect">
            <a:avLst/>
          </a:prstGeom>
          <a:noFill/>
        </p:spPr>
        <p:txBody>
          <a:bodyPr wrap="square" rtlCol="0">
            <a:spAutoFit/>
          </a:bodyPr>
          <a:lstStyle/>
          <a:p>
            <a:r>
              <a:rPr lang="en-US" smtClean="0"/>
              <a:t>a, Cấu hình ADC.</a:t>
            </a:r>
            <a:endParaRPr lang="en-US"/>
          </a:p>
        </p:txBody>
      </p:sp>
      <p:sp>
        <p:nvSpPr>
          <p:cNvPr id="7" name="TextBox 6"/>
          <p:cNvSpPr txBox="1"/>
          <p:nvPr/>
        </p:nvSpPr>
        <p:spPr>
          <a:xfrm>
            <a:off x="520279" y="2982221"/>
            <a:ext cx="2523194" cy="307777"/>
          </a:xfrm>
          <a:prstGeom prst="rect">
            <a:avLst/>
          </a:prstGeom>
          <a:noFill/>
        </p:spPr>
        <p:txBody>
          <a:bodyPr wrap="square" rtlCol="0">
            <a:spAutoFit/>
          </a:bodyPr>
          <a:lstStyle/>
          <a:p>
            <a:r>
              <a:rPr lang="en-US" smtClean="0"/>
              <a:t>b, Đọc nhiệt độ</a:t>
            </a:r>
            <a:endParaRPr lang="en-US"/>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5" name="Google Shape;165;p20"/>
          <p:cNvGrpSpPr/>
          <p:nvPr/>
        </p:nvGrpSpPr>
        <p:grpSpPr>
          <a:xfrm>
            <a:off x="1016288" y="3667867"/>
            <a:ext cx="1252200" cy="939733"/>
            <a:chOff x="3716950" y="7216334"/>
            <a:chExt cx="2504400" cy="1879466"/>
          </a:xfrm>
        </p:grpSpPr>
        <p:sp>
          <p:nvSpPr>
            <p:cNvPr id="166" name="Google Shape;166;p20"/>
            <p:cNvSpPr/>
            <p:nvPr/>
          </p:nvSpPr>
          <p:spPr>
            <a:xfrm>
              <a:off x="3794950" y="7216350"/>
              <a:ext cx="2348400" cy="64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txBox="1"/>
            <p:nvPr/>
          </p:nvSpPr>
          <p:spPr>
            <a:xfrm>
              <a:off x="3716950" y="7936600"/>
              <a:ext cx="2504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a:t>
              </a:r>
              <a:endParaRPr sz="1200">
                <a:solidFill>
                  <a:srgbClr val="000000"/>
                </a:solidFill>
                <a:latin typeface="Roboto"/>
                <a:ea typeface="Roboto"/>
                <a:cs typeface="Roboto"/>
                <a:sym typeface="Roboto"/>
              </a:endParaRPr>
            </a:p>
          </p:txBody>
        </p:sp>
        <p:sp>
          <p:nvSpPr>
            <p:cNvPr id="168" name="Google Shape;168;p20"/>
            <p:cNvSpPr txBox="1"/>
            <p:nvPr/>
          </p:nvSpPr>
          <p:spPr>
            <a:xfrm>
              <a:off x="379492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Mercury</a:t>
              </a:r>
              <a:endParaRPr sz="1600" b="1">
                <a:solidFill>
                  <a:srgbClr val="000000"/>
                </a:solidFill>
                <a:latin typeface="Roboto"/>
                <a:ea typeface="Roboto"/>
                <a:cs typeface="Roboto"/>
                <a:sym typeface="Roboto"/>
              </a:endParaRPr>
            </a:p>
          </p:txBody>
        </p:sp>
      </p:grpSp>
      <p:grpSp>
        <p:nvGrpSpPr>
          <p:cNvPr id="169" name="Google Shape;169;p20"/>
          <p:cNvGrpSpPr/>
          <p:nvPr/>
        </p:nvGrpSpPr>
        <p:grpSpPr>
          <a:xfrm>
            <a:off x="2985266" y="3667863"/>
            <a:ext cx="1189862" cy="939738"/>
            <a:chOff x="6535475" y="7216325"/>
            <a:chExt cx="2379725" cy="1879475"/>
          </a:xfrm>
        </p:grpSpPr>
        <p:sp>
          <p:nvSpPr>
            <p:cNvPr id="170" name="Google Shape;170;p20"/>
            <p:cNvSpPr/>
            <p:nvPr/>
          </p:nvSpPr>
          <p:spPr>
            <a:xfrm>
              <a:off x="6566800" y="7216325"/>
              <a:ext cx="2348400" cy="649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p:nvPr/>
          </p:nvSpPr>
          <p:spPr>
            <a:xfrm>
              <a:off x="65355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72" name="Google Shape;172;p20"/>
            <p:cNvSpPr txBox="1"/>
            <p:nvPr/>
          </p:nvSpPr>
          <p:spPr>
            <a:xfrm>
              <a:off x="653547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Venus</a:t>
              </a:r>
              <a:endParaRPr sz="1600" b="1">
                <a:solidFill>
                  <a:srgbClr val="000000"/>
                </a:solidFill>
                <a:latin typeface="Roboto"/>
                <a:ea typeface="Roboto"/>
                <a:cs typeface="Roboto"/>
                <a:sym typeface="Roboto"/>
              </a:endParaRPr>
            </a:p>
          </p:txBody>
        </p:sp>
      </p:grpSp>
      <p:grpSp>
        <p:nvGrpSpPr>
          <p:cNvPr id="173" name="Google Shape;173;p20"/>
          <p:cNvGrpSpPr/>
          <p:nvPr/>
        </p:nvGrpSpPr>
        <p:grpSpPr>
          <a:xfrm>
            <a:off x="4968681" y="3667863"/>
            <a:ext cx="1174203" cy="939738"/>
            <a:chOff x="9338644" y="7216325"/>
            <a:chExt cx="2348406" cy="1879475"/>
          </a:xfrm>
        </p:grpSpPr>
        <p:sp>
          <p:nvSpPr>
            <p:cNvPr id="174" name="Google Shape;174;p20"/>
            <p:cNvSpPr/>
            <p:nvPr/>
          </p:nvSpPr>
          <p:spPr>
            <a:xfrm>
              <a:off x="9338650" y="7216325"/>
              <a:ext cx="2348400" cy="649200"/>
            </a:xfrm>
            <a:prstGeom prst="roundRect">
              <a:avLst>
                <a:gd name="adj" fmla="val 50000"/>
              </a:avLst>
            </a:pr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9338644"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is the ringed one</a:t>
              </a:r>
              <a:endParaRPr sz="1200">
                <a:solidFill>
                  <a:srgbClr val="000000"/>
                </a:solidFill>
                <a:latin typeface="Roboto"/>
                <a:ea typeface="Roboto"/>
                <a:cs typeface="Roboto"/>
                <a:sym typeface="Roboto"/>
              </a:endParaRPr>
            </a:p>
          </p:txBody>
        </p:sp>
        <p:sp>
          <p:nvSpPr>
            <p:cNvPr id="176" name="Google Shape;176;p20"/>
            <p:cNvSpPr txBox="1"/>
            <p:nvPr/>
          </p:nvSpPr>
          <p:spPr>
            <a:xfrm>
              <a:off x="933865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Saturn</a:t>
              </a:r>
              <a:endParaRPr sz="1600" b="1">
                <a:solidFill>
                  <a:srgbClr val="000000"/>
                </a:solidFill>
                <a:latin typeface="Roboto"/>
                <a:ea typeface="Roboto"/>
                <a:cs typeface="Roboto"/>
                <a:sym typeface="Roboto"/>
              </a:endParaRPr>
            </a:p>
          </p:txBody>
        </p:sp>
      </p:grpSp>
      <p:grpSp>
        <p:nvGrpSpPr>
          <p:cNvPr id="177" name="Google Shape;177;p20"/>
          <p:cNvGrpSpPr/>
          <p:nvPr/>
        </p:nvGrpSpPr>
        <p:grpSpPr>
          <a:xfrm>
            <a:off x="6903750" y="3647563"/>
            <a:ext cx="1189850" cy="939738"/>
            <a:chOff x="12110500" y="7216325"/>
            <a:chExt cx="2379700" cy="1879475"/>
          </a:xfrm>
        </p:grpSpPr>
        <p:sp>
          <p:nvSpPr>
            <p:cNvPr id="178" name="Google Shape;178;p20"/>
            <p:cNvSpPr/>
            <p:nvPr/>
          </p:nvSpPr>
          <p:spPr>
            <a:xfrm>
              <a:off x="12110500" y="7216325"/>
              <a:ext cx="2348400" cy="649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121418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 cold place</a:t>
              </a:r>
              <a:endParaRPr sz="1200">
                <a:solidFill>
                  <a:srgbClr val="000000"/>
                </a:solidFill>
                <a:latin typeface="Roboto"/>
                <a:ea typeface="Roboto"/>
                <a:cs typeface="Roboto"/>
                <a:sym typeface="Roboto"/>
              </a:endParaRPr>
            </a:p>
          </p:txBody>
        </p:sp>
        <p:sp>
          <p:nvSpPr>
            <p:cNvPr id="180" name="Google Shape;180;p20"/>
            <p:cNvSpPr txBox="1"/>
            <p:nvPr/>
          </p:nvSpPr>
          <p:spPr>
            <a:xfrm>
              <a:off x="1211050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Mars</a:t>
              </a:r>
              <a:endParaRPr sz="1600" b="1">
                <a:solidFill>
                  <a:srgbClr val="000000"/>
                </a:solidFill>
                <a:latin typeface="Roboto"/>
                <a:ea typeface="Roboto"/>
                <a:cs typeface="Roboto"/>
                <a:sym typeface="Roboto"/>
              </a:endParaRPr>
            </a:p>
          </p:txBody>
        </p:sp>
      </p:grpSp>
      <p:sp>
        <p:nvSpPr>
          <p:cNvPr id="181" name="Google Shape;181;p20"/>
          <p:cNvSpPr/>
          <p:nvPr/>
        </p:nvSpPr>
        <p:spPr>
          <a:xfrm>
            <a:off x="3522596" y="1351925"/>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2" name="Google Shape;182;p20"/>
          <p:cNvSpPr/>
          <p:nvPr/>
        </p:nvSpPr>
        <p:spPr>
          <a:xfrm>
            <a:off x="3070117" y="1408539"/>
            <a:ext cx="160593" cy="209276"/>
          </a:xfrm>
          <a:custGeom>
            <a:avLst/>
            <a:gdLst/>
            <a:ahLst/>
            <a:cxnLst/>
            <a:rect l="l" t="t" r="r" b="b"/>
            <a:pathLst>
              <a:path w="729" h="950" extrusionOk="0">
                <a:moveTo>
                  <a:pt x="183" y="0"/>
                </a:moveTo>
                <a:cubicBezTo>
                  <a:pt x="156" y="0"/>
                  <a:pt x="128" y="7"/>
                  <a:pt x="103" y="21"/>
                </a:cubicBezTo>
                <a:cubicBezTo>
                  <a:pt x="26" y="65"/>
                  <a:pt x="0" y="164"/>
                  <a:pt x="44" y="241"/>
                </a:cubicBezTo>
                <a:lnTo>
                  <a:pt x="406" y="867"/>
                </a:lnTo>
                <a:cubicBezTo>
                  <a:pt x="436" y="920"/>
                  <a:pt x="492" y="950"/>
                  <a:pt x="549" y="950"/>
                </a:cubicBezTo>
                <a:cubicBezTo>
                  <a:pt x="575" y="950"/>
                  <a:pt x="602" y="943"/>
                  <a:pt x="626" y="929"/>
                </a:cubicBezTo>
                <a:cubicBezTo>
                  <a:pt x="703" y="882"/>
                  <a:pt x="729" y="783"/>
                  <a:pt x="685" y="706"/>
                </a:cubicBezTo>
                <a:lnTo>
                  <a:pt x="322" y="80"/>
                </a:lnTo>
                <a:cubicBezTo>
                  <a:pt x="293" y="29"/>
                  <a:pt x="239" y="0"/>
                  <a:pt x="183"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3" name="Google Shape;183;p20"/>
          <p:cNvSpPr/>
          <p:nvPr/>
        </p:nvSpPr>
        <p:spPr>
          <a:xfrm>
            <a:off x="3880571" y="1421316"/>
            <a:ext cx="161474" cy="210377"/>
          </a:xfrm>
          <a:custGeom>
            <a:avLst/>
            <a:gdLst/>
            <a:ahLst/>
            <a:cxnLst/>
            <a:rect l="l" t="t" r="r" b="b"/>
            <a:pathLst>
              <a:path w="733" h="955" extrusionOk="0">
                <a:moveTo>
                  <a:pt x="551" y="1"/>
                </a:moveTo>
                <a:cubicBezTo>
                  <a:pt x="495" y="1"/>
                  <a:pt x="440" y="30"/>
                  <a:pt x="411" y="84"/>
                </a:cubicBezTo>
                <a:lnTo>
                  <a:pt x="45" y="710"/>
                </a:lnTo>
                <a:cubicBezTo>
                  <a:pt x="1" y="787"/>
                  <a:pt x="26" y="886"/>
                  <a:pt x="107" y="934"/>
                </a:cubicBezTo>
                <a:cubicBezTo>
                  <a:pt x="131" y="948"/>
                  <a:pt x="157" y="954"/>
                  <a:pt x="183" y="954"/>
                </a:cubicBezTo>
                <a:cubicBezTo>
                  <a:pt x="239" y="954"/>
                  <a:pt x="294" y="924"/>
                  <a:pt x="326" y="871"/>
                </a:cubicBezTo>
                <a:lnTo>
                  <a:pt x="689" y="245"/>
                </a:lnTo>
                <a:cubicBezTo>
                  <a:pt x="733" y="168"/>
                  <a:pt x="707" y="66"/>
                  <a:pt x="630" y="22"/>
                </a:cubicBezTo>
                <a:cubicBezTo>
                  <a:pt x="605" y="8"/>
                  <a:pt x="578" y="1"/>
                  <a:pt x="55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84" name="Google Shape;184;p20"/>
          <p:cNvGrpSpPr/>
          <p:nvPr/>
        </p:nvGrpSpPr>
        <p:grpSpPr>
          <a:xfrm>
            <a:off x="3074182" y="1965776"/>
            <a:ext cx="1023694" cy="1557449"/>
            <a:chOff x="3006432" y="1884251"/>
            <a:chExt cx="1023694" cy="1557449"/>
          </a:xfrm>
        </p:grpSpPr>
        <p:sp>
          <p:nvSpPr>
            <p:cNvPr id="185" name="Google Shape;185;p20"/>
            <p:cNvSpPr/>
            <p:nvPr/>
          </p:nvSpPr>
          <p:spPr>
            <a:xfrm>
              <a:off x="3006432" y="1884251"/>
              <a:ext cx="1023693" cy="1067085"/>
            </a:xfrm>
            <a:custGeom>
              <a:avLst/>
              <a:gdLst/>
              <a:ahLst/>
              <a:cxnLst/>
              <a:rect l="l" t="t" r="r" b="b"/>
              <a:pathLst>
                <a:path w="4647" h="4844" extrusionOk="0">
                  <a:moveTo>
                    <a:pt x="2324" y="0"/>
                  </a:moveTo>
                  <a:cubicBezTo>
                    <a:pt x="1935" y="0"/>
                    <a:pt x="1547" y="99"/>
                    <a:pt x="1198" y="297"/>
                  </a:cubicBezTo>
                  <a:cubicBezTo>
                    <a:pt x="740" y="553"/>
                    <a:pt x="290" y="1007"/>
                    <a:pt x="158" y="1809"/>
                  </a:cubicBezTo>
                  <a:cubicBezTo>
                    <a:pt x="158" y="1809"/>
                    <a:pt x="1" y="2717"/>
                    <a:pt x="495" y="3365"/>
                  </a:cubicBezTo>
                  <a:cubicBezTo>
                    <a:pt x="876" y="3870"/>
                    <a:pt x="985" y="4265"/>
                    <a:pt x="1022" y="4584"/>
                  </a:cubicBezTo>
                  <a:cubicBezTo>
                    <a:pt x="1040" y="4730"/>
                    <a:pt x="1165" y="4840"/>
                    <a:pt x="1315" y="4844"/>
                  </a:cubicBezTo>
                  <a:lnTo>
                    <a:pt x="3332" y="4844"/>
                  </a:lnTo>
                  <a:cubicBezTo>
                    <a:pt x="3482" y="4840"/>
                    <a:pt x="3607" y="4730"/>
                    <a:pt x="3625" y="4584"/>
                  </a:cubicBezTo>
                  <a:cubicBezTo>
                    <a:pt x="3665" y="4265"/>
                    <a:pt x="3772"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 name="Google Shape;186;p20"/>
            <p:cNvSpPr/>
            <p:nvPr/>
          </p:nvSpPr>
          <p:spPr>
            <a:xfrm>
              <a:off x="3279153"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0" y="506"/>
                  </a:lnTo>
                  <a:cubicBezTo>
                    <a:pt x="2109" y="506"/>
                    <a:pt x="2153" y="462"/>
                    <a:pt x="2153" y="403"/>
                  </a:cubicBezTo>
                  <a:lnTo>
                    <a:pt x="2153" y="99"/>
                  </a:lnTo>
                  <a:cubicBezTo>
                    <a:pt x="2153" y="44"/>
                    <a:pt x="2109" y="0"/>
                    <a:pt x="2050"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7" name="Google Shape;187;p20"/>
            <p:cNvSpPr/>
            <p:nvPr/>
          </p:nvSpPr>
          <p:spPr>
            <a:xfrm>
              <a:off x="3354934" y="3169642"/>
              <a:ext cx="328454" cy="111687"/>
            </a:xfrm>
            <a:custGeom>
              <a:avLst/>
              <a:gdLst/>
              <a:ahLst/>
              <a:cxnLst/>
              <a:rect l="l" t="t" r="r" b="b"/>
              <a:pathLst>
                <a:path w="1491" h="507" extrusionOk="0">
                  <a:moveTo>
                    <a:pt x="99" y="1"/>
                  </a:moveTo>
                  <a:cubicBezTo>
                    <a:pt x="44" y="1"/>
                    <a:pt x="0" y="48"/>
                    <a:pt x="0" y="103"/>
                  </a:cubicBezTo>
                  <a:lnTo>
                    <a:pt x="0" y="407"/>
                  </a:lnTo>
                  <a:cubicBezTo>
                    <a:pt x="0" y="462"/>
                    <a:pt x="44" y="506"/>
                    <a:pt x="99" y="506"/>
                  </a:cubicBezTo>
                  <a:lnTo>
                    <a:pt x="1391" y="506"/>
                  </a:lnTo>
                  <a:cubicBezTo>
                    <a:pt x="1446" y="506"/>
                    <a:pt x="1490" y="462"/>
                    <a:pt x="1490" y="407"/>
                  </a:cubicBezTo>
                  <a:lnTo>
                    <a:pt x="1490" y="103"/>
                  </a:lnTo>
                  <a:cubicBezTo>
                    <a:pt x="1490" y="48"/>
                    <a:pt x="1446" y="1"/>
                    <a:pt x="139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20"/>
            <p:cNvSpPr/>
            <p:nvPr/>
          </p:nvSpPr>
          <p:spPr>
            <a:xfrm>
              <a:off x="3430714"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6" y="462"/>
                    <a:pt x="776" y="407"/>
                  </a:cubicBezTo>
                  <a:lnTo>
                    <a:pt x="776" y="99"/>
                  </a:lnTo>
                  <a:cubicBezTo>
                    <a:pt x="776" y="44"/>
                    <a:pt x="733" y="0"/>
                    <a:pt x="678"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9" name="Google Shape;189;p20"/>
            <p:cNvSpPr/>
            <p:nvPr/>
          </p:nvSpPr>
          <p:spPr>
            <a:xfrm>
              <a:off x="3217692" y="1886454"/>
              <a:ext cx="812434" cy="1064882"/>
            </a:xfrm>
            <a:custGeom>
              <a:avLst/>
              <a:gdLst/>
              <a:ahLst/>
              <a:cxnLst/>
              <a:rect l="l" t="t" r="r" b="b"/>
              <a:pathLst>
                <a:path w="3688" h="4834" extrusionOk="0">
                  <a:moveTo>
                    <a:pt x="1579" y="1"/>
                  </a:moveTo>
                  <a:cubicBezTo>
                    <a:pt x="2333" y="667"/>
                    <a:pt x="2600" y="1729"/>
                    <a:pt x="2249" y="2670"/>
                  </a:cubicBezTo>
                  <a:cubicBezTo>
                    <a:pt x="1901" y="3615"/>
                    <a:pt x="1008" y="4244"/>
                    <a:pt x="1" y="4255"/>
                  </a:cubicBezTo>
                  <a:cubicBezTo>
                    <a:pt x="30" y="4361"/>
                    <a:pt x="52" y="4468"/>
                    <a:pt x="63" y="4574"/>
                  </a:cubicBezTo>
                  <a:cubicBezTo>
                    <a:pt x="81" y="4724"/>
                    <a:pt x="206" y="4834"/>
                    <a:pt x="356" y="4834"/>
                  </a:cubicBezTo>
                  <a:lnTo>
                    <a:pt x="2373" y="4834"/>
                  </a:lnTo>
                  <a:cubicBezTo>
                    <a:pt x="2520" y="4834"/>
                    <a:pt x="2648" y="4724"/>
                    <a:pt x="2666" y="4574"/>
                  </a:cubicBezTo>
                  <a:cubicBezTo>
                    <a:pt x="2703" y="4259"/>
                    <a:pt x="2813" y="3860"/>
                    <a:pt x="3193" y="3358"/>
                  </a:cubicBezTo>
                  <a:cubicBezTo>
                    <a:pt x="3688" y="2707"/>
                    <a:pt x="3530" y="1802"/>
                    <a:pt x="3530" y="1802"/>
                  </a:cubicBezTo>
                  <a:cubicBezTo>
                    <a:pt x="3398" y="997"/>
                    <a:pt x="2952" y="543"/>
                    <a:pt x="2494" y="287"/>
                  </a:cubicBezTo>
                  <a:cubicBezTo>
                    <a:pt x="2212" y="129"/>
                    <a:pt x="1897" y="30"/>
                    <a:pt x="1579"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20"/>
            <p:cNvSpPr/>
            <p:nvPr/>
          </p:nvSpPr>
          <p:spPr>
            <a:xfrm>
              <a:off x="3312858" y="2229225"/>
              <a:ext cx="442345" cy="293867"/>
            </a:xfrm>
            <a:custGeom>
              <a:avLst/>
              <a:gdLst/>
              <a:ahLst/>
              <a:cxnLst/>
              <a:rect l="l" t="t" r="r" b="b"/>
              <a:pathLst>
                <a:path w="2008" h="1334" extrusionOk="0">
                  <a:moveTo>
                    <a:pt x="1824" y="169"/>
                  </a:moveTo>
                  <a:lnTo>
                    <a:pt x="1824" y="1030"/>
                  </a:lnTo>
                  <a:lnTo>
                    <a:pt x="187" y="1030"/>
                  </a:lnTo>
                  <a:lnTo>
                    <a:pt x="187" y="169"/>
                  </a:lnTo>
                  <a:close/>
                  <a:moveTo>
                    <a:pt x="114" y="1"/>
                  </a:moveTo>
                  <a:cubicBezTo>
                    <a:pt x="48" y="5"/>
                    <a:pt x="1" y="63"/>
                    <a:pt x="8" y="125"/>
                  </a:cubicBezTo>
                  <a:lnTo>
                    <a:pt x="8" y="1246"/>
                  </a:lnTo>
                  <a:cubicBezTo>
                    <a:pt x="15" y="1295"/>
                    <a:pt x="56" y="1334"/>
                    <a:pt x="107" y="1334"/>
                  </a:cubicBezTo>
                  <a:cubicBezTo>
                    <a:pt x="110" y="1334"/>
                    <a:pt x="112" y="1334"/>
                    <a:pt x="114" y="1334"/>
                  </a:cubicBezTo>
                  <a:lnTo>
                    <a:pt x="1897" y="1334"/>
                  </a:lnTo>
                  <a:cubicBezTo>
                    <a:pt x="1960" y="1334"/>
                    <a:pt x="2007" y="1286"/>
                    <a:pt x="2007" y="1227"/>
                  </a:cubicBezTo>
                  <a:lnTo>
                    <a:pt x="2007" y="107"/>
                  </a:lnTo>
                  <a:cubicBezTo>
                    <a:pt x="2007" y="49"/>
                    <a:pt x="1960" y="1"/>
                    <a:pt x="189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1" name="Google Shape;191;p20"/>
            <p:cNvSpPr/>
            <p:nvPr/>
          </p:nvSpPr>
          <p:spPr>
            <a:xfrm>
              <a:off x="3409787" y="2547984"/>
              <a:ext cx="239677" cy="96928"/>
            </a:xfrm>
            <a:custGeom>
              <a:avLst/>
              <a:gdLst/>
              <a:ahLst/>
              <a:cxnLst/>
              <a:rect l="l" t="t" r="r" b="b"/>
              <a:pathLst>
                <a:path w="1088" h="440" extrusionOk="0">
                  <a:moveTo>
                    <a:pt x="355" y="0"/>
                  </a:moveTo>
                  <a:cubicBezTo>
                    <a:pt x="348" y="73"/>
                    <a:pt x="308" y="275"/>
                    <a:pt x="81" y="304"/>
                  </a:cubicBezTo>
                  <a:cubicBezTo>
                    <a:pt x="0" y="315"/>
                    <a:pt x="7" y="436"/>
                    <a:pt x="92" y="439"/>
                  </a:cubicBezTo>
                  <a:lnTo>
                    <a:pt x="1000" y="439"/>
                  </a:lnTo>
                  <a:cubicBezTo>
                    <a:pt x="1080" y="436"/>
                    <a:pt x="1087" y="315"/>
                    <a:pt x="1007" y="304"/>
                  </a:cubicBezTo>
                  <a:lnTo>
                    <a:pt x="1011" y="304"/>
                  </a:lnTo>
                  <a:cubicBezTo>
                    <a:pt x="787" y="275"/>
                    <a:pt x="747" y="73"/>
                    <a:pt x="73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2" name="Google Shape;192;p20"/>
            <p:cNvSpPr/>
            <p:nvPr/>
          </p:nvSpPr>
          <p:spPr>
            <a:xfrm>
              <a:off x="3433137" y="2357654"/>
              <a:ext cx="44499" cy="62342"/>
            </a:xfrm>
            <a:custGeom>
              <a:avLst/>
              <a:gdLst/>
              <a:ahLst/>
              <a:cxnLst/>
              <a:rect l="l" t="t" r="r" b="b"/>
              <a:pathLst>
                <a:path w="202" h="283" extrusionOk="0">
                  <a:moveTo>
                    <a:pt x="0" y="0"/>
                  </a:moveTo>
                  <a:lnTo>
                    <a:pt x="0" y="282"/>
                  </a:lnTo>
                  <a:lnTo>
                    <a:pt x="202" y="282"/>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3" name="Google Shape;193;p20"/>
            <p:cNvSpPr/>
            <p:nvPr/>
          </p:nvSpPr>
          <p:spPr>
            <a:xfrm>
              <a:off x="3517069" y="2344657"/>
              <a:ext cx="44499" cy="75339"/>
            </a:xfrm>
            <a:custGeom>
              <a:avLst/>
              <a:gdLst/>
              <a:ahLst/>
              <a:cxnLst/>
              <a:rect l="l" t="t" r="r" b="b"/>
              <a:pathLst>
                <a:path w="202" h="342" extrusionOk="0">
                  <a:moveTo>
                    <a:pt x="0" y="1"/>
                  </a:moveTo>
                  <a:lnTo>
                    <a:pt x="0" y="341"/>
                  </a:lnTo>
                  <a:lnTo>
                    <a:pt x="201" y="341"/>
                  </a:lnTo>
                  <a:lnTo>
                    <a:pt x="20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4" name="Google Shape;194;p20"/>
            <p:cNvSpPr/>
            <p:nvPr/>
          </p:nvSpPr>
          <p:spPr>
            <a:xfrm>
              <a:off x="3611354" y="2323729"/>
              <a:ext cx="44499" cy="96267"/>
            </a:xfrm>
            <a:custGeom>
              <a:avLst/>
              <a:gdLst/>
              <a:ahLst/>
              <a:cxnLst/>
              <a:rect l="l" t="t" r="r" b="b"/>
              <a:pathLst>
                <a:path w="202" h="437" extrusionOk="0">
                  <a:moveTo>
                    <a:pt x="0" y="0"/>
                  </a:moveTo>
                  <a:lnTo>
                    <a:pt x="0" y="436"/>
                  </a:lnTo>
                  <a:lnTo>
                    <a:pt x="202" y="436"/>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5" name="Google Shape;195;p20"/>
          <p:cNvSpPr/>
          <p:nvPr/>
        </p:nvSpPr>
        <p:spPr>
          <a:xfrm>
            <a:off x="1608897" y="1338938"/>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6" name="Google Shape;196;p20"/>
          <p:cNvSpPr/>
          <p:nvPr/>
        </p:nvSpPr>
        <p:spPr>
          <a:xfrm>
            <a:off x="1155537" y="1395552"/>
            <a:ext cx="161474" cy="209276"/>
          </a:xfrm>
          <a:custGeom>
            <a:avLst/>
            <a:gdLst/>
            <a:ahLst/>
            <a:cxnLst/>
            <a:rect l="l" t="t" r="r" b="b"/>
            <a:pathLst>
              <a:path w="733" h="950" extrusionOk="0">
                <a:moveTo>
                  <a:pt x="186" y="0"/>
                </a:moveTo>
                <a:cubicBezTo>
                  <a:pt x="159" y="0"/>
                  <a:pt x="132" y="7"/>
                  <a:pt x="107" y="21"/>
                </a:cubicBezTo>
                <a:cubicBezTo>
                  <a:pt x="26" y="65"/>
                  <a:pt x="1" y="164"/>
                  <a:pt x="44" y="241"/>
                </a:cubicBezTo>
                <a:lnTo>
                  <a:pt x="411" y="867"/>
                </a:lnTo>
                <a:cubicBezTo>
                  <a:pt x="441" y="920"/>
                  <a:pt x="496" y="950"/>
                  <a:pt x="553" y="950"/>
                </a:cubicBezTo>
                <a:cubicBezTo>
                  <a:pt x="579" y="950"/>
                  <a:pt x="606" y="943"/>
                  <a:pt x="630" y="929"/>
                </a:cubicBezTo>
                <a:cubicBezTo>
                  <a:pt x="707" y="882"/>
                  <a:pt x="733" y="783"/>
                  <a:pt x="689" y="706"/>
                </a:cubicBezTo>
                <a:lnTo>
                  <a:pt x="326" y="80"/>
                </a:lnTo>
                <a:cubicBezTo>
                  <a:pt x="295" y="29"/>
                  <a:pt x="241" y="0"/>
                  <a:pt x="186"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7" name="Google Shape;197;p20"/>
          <p:cNvSpPr/>
          <p:nvPr/>
        </p:nvSpPr>
        <p:spPr>
          <a:xfrm>
            <a:off x="1967753" y="1408329"/>
            <a:ext cx="161474" cy="209716"/>
          </a:xfrm>
          <a:custGeom>
            <a:avLst/>
            <a:gdLst/>
            <a:ahLst/>
            <a:cxnLst/>
            <a:rect l="l" t="t" r="r" b="b"/>
            <a:pathLst>
              <a:path w="733" h="952" extrusionOk="0">
                <a:moveTo>
                  <a:pt x="547" y="1"/>
                </a:moveTo>
                <a:cubicBezTo>
                  <a:pt x="490" y="1"/>
                  <a:pt x="436" y="29"/>
                  <a:pt x="407" y="81"/>
                </a:cubicBezTo>
                <a:lnTo>
                  <a:pt x="44" y="710"/>
                </a:lnTo>
                <a:cubicBezTo>
                  <a:pt x="0" y="787"/>
                  <a:pt x="26" y="886"/>
                  <a:pt x="103" y="930"/>
                </a:cubicBezTo>
                <a:cubicBezTo>
                  <a:pt x="128" y="945"/>
                  <a:pt x="156" y="951"/>
                  <a:pt x="184" y="951"/>
                </a:cubicBezTo>
                <a:cubicBezTo>
                  <a:pt x="239" y="951"/>
                  <a:pt x="294" y="923"/>
                  <a:pt x="326" y="871"/>
                </a:cubicBezTo>
                <a:lnTo>
                  <a:pt x="689" y="242"/>
                </a:lnTo>
                <a:cubicBezTo>
                  <a:pt x="733" y="165"/>
                  <a:pt x="707" y="66"/>
                  <a:pt x="630" y="22"/>
                </a:cubicBezTo>
                <a:cubicBezTo>
                  <a:pt x="604" y="8"/>
                  <a:pt x="575" y="1"/>
                  <a:pt x="54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1130098" y="1965076"/>
            <a:ext cx="1024580" cy="1557449"/>
            <a:chOff x="1087230" y="1853376"/>
            <a:chExt cx="1024580" cy="1557449"/>
          </a:xfrm>
        </p:grpSpPr>
        <p:sp>
          <p:nvSpPr>
            <p:cNvPr id="199" name="Google Shape;199;p20"/>
            <p:cNvSpPr/>
            <p:nvPr/>
          </p:nvSpPr>
          <p:spPr>
            <a:xfrm>
              <a:off x="1087230" y="1853376"/>
              <a:ext cx="1023699" cy="1067085"/>
            </a:xfrm>
            <a:custGeom>
              <a:avLst/>
              <a:gdLst/>
              <a:ahLst/>
              <a:cxnLst/>
              <a:rect l="l" t="t" r="r" b="b"/>
              <a:pathLst>
                <a:path w="4647" h="4844" extrusionOk="0">
                  <a:moveTo>
                    <a:pt x="2325" y="0"/>
                  </a:moveTo>
                  <a:cubicBezTo>
                    <a:pt x="1936" y="0"/>
                    <a:pt x="1547" y="99"/>
                    <a:pt x="1198" y="297"/>
                  </a:cubicBezTo>
                  <a:cubicBezTo>
                    <a:pt x="740" y="553"/>
                    <a:pt x="290" y="1007"/>
                    <a:pt x="158" y="1809"/>
                  </a:cubicBezTo>
                  <a:cubicBezTo>
                    <a:pt x="158" y="1809"/>
                    <a:pt x="0" y="2717"/>
                    <a:pt x="495" y="3365"/>
                  </a:cubicBezTo>
                  <a:cubicBezTo>
                    <a:pt x="875" y="3870"/>
                    <a:pt x="985" y="4265"/>
                    <a:pt x="1026" y="4584"/>
                  </a:cubicBezTo>
                  <a:cubicBezTo>
                    <a:pt x="1040" y="4730"/>
                    <a:pt x="1168" y="4844"/>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3" y="99"/>
                    <a:pt x="2714" y="0"/>
                    <a:pt x="232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0" name="Google Shape;200;p20"/>
            <p:cNvSpPr/>
            <p:nvPr/>
          </p:nvSpPr>
          <p:spPr>
            <a:xfrm>
              <a:off x="1359731" y="2983242"/>
              <a:ext cx="474510" cy="111467"/>
            </a:xfrm>
            <a:custGeom>
              <a:avLst/>
              <a:gdLst/>
              <a:ahLst/>
              <a:cxnLst/>
              <a:rect l="l" t="t" r="r" b="b"/>
              <a:pathLst>
                <a:path w="2154" h="506" extrusionOk="0">
                  <a:moveTo>
                    <a:pt x="100" y="0"/>
                  </a:moveTo>
                  <a:cubicBezTo>
                    <a:pt x="45" y="0"/>
                    <a:pt x="1" y="44"/>
                    <a:pt x="1" y="99"/>
                  </a:cubicBezTo>
                  <a:lnTo>
                    <a:pt x="1" y="403"/>
                  </a:lnTo>
                  <a:cubicBezTo>
                    <a:pt x="1" y="462"/>
                    <a:pt x="45" y="506"/>
                    <a:pt x="100" y="506"/>
                  </a:cubicBezTo>
                  <a:lnTo>
                    <a:pt x="2055" y="506"/>
                  </a:lnTo>
                  <a:cubicBezTo>
                    <a:pt x="2110" y="506"/>
                    <a:pt x="2154" y="462"/>
                    <a:pt x="2154" y="403"/>
                  </a:cubicBezTo>
                  <a:lnTo>
                    <a:pt x="2154" y="99"/>
                  </a:lnTo>
                  <a:cubicBezTo>
                    <a:pt x="2154" y="44"/>
                    <a:pt x="2110" y="0"/>
                    <a:pt x="205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1" name="Google Shape;201;p20"/>
            <p:cNvSpPr/>
            <p:nvPr/>
          </p:nvSpPr>
          <p:spPr>
            <a:xfrm>
              <a:off x="1436393" y="3138767"/>
              <a:ext cx="328456" cy="111687"/>
            </a:xfrm>
            <a:custGeom>
              <a:avLst/>
              <a:gdLst/>
              <a:ahLst/>
              <a:cxnLst/>
              <a:rect l="l" t="t" r="r" b="b"/>
              <a:pathLst>
                <a:path w="1491" h="507" extrusionOk="0">
                  <a:moveTo>
                    <a:pt x="100" y="1"/>
                  </a:moveTo>
                  <a:cubicBezTo>
                    <a:pt x="45" y="1"/>
                    <a:pt x="1" y="48"/>
                    <a:pt x="1" y="103"/>
                  </a:cubicBezTo>
                  <a:lnTo>
                    <a:pt x="1" y="407"/>
                  </a:lnTo>
                  <a:cubicBezTo>
                    <a:pt x="1" y="462"/>
                    <a:pt x="45" y="506"/>
                    <a:pt x="100" y="506"/>
                  </a:cubicBezTo>
                  <a:lnTo>
                    <a:pt x="1388" y="506"/>
                  </a:lnTo>
                  <a:cubicBezTo>
                    <a:pt x="1443" y="506"/>
                    <a:pt x="1491" y="462"/>
                    <a:pt x="1491" y="407"/>
                  </a:cubicBezTo>
                  <a:lnTo>
                    <a:pt x="1491" y="103"/>
                  </a:lnTo>
                  <a:cubicBezTo>
                    <a:pt x="1491" y="48"/>
                    <a:pt x="1443" y="1"/>
                    <a:pt x="1388"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20"/>
            <p:cNvSpPr/>
            <p:nvPr/>
          </p:nvSpPr>
          <p:spPr>
            <a:xfrm>
              <a:off x="1511512" y="3299358"/>
              <a:ext cx="171167"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2" y="506"/>
                    <a:pt x="776" y="462"/>
                    <a:pt x="776" y="407"/>
                  </a:cubicBezTo>
                  <a:lnTo>
                    <a:pt x="776" y="99"/>
                  </a:lnTo>
                  <a:cubicBezTo>
                    <a:pt x="776" y="44"/>
                    <a:pt x="732" y="0"/>
                    <a:pt x="678"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98490" y="1861306"/>
              <a:ext cx="813320" cy="1058493"/>
            </a:xfrm>
            <a:custGeom>
              <a:avLst/>
              <a:gdLst/>
              <a:ahLst/>
              <a:cxnLst/>
              <a:rect l="l" t="t" r="r" b="b"/>
              <a:pathLst>
                <a:path w="3692" h="4805" extrusionOk="0">
                  <a:moveTo>
                    <a:pt x="1758" y="1"/>
                  </a:moveTo>
                  <a:lnTo>
                    <a:pt x="1758" y="1"/>
                  </a:lnTo>
                  <a:cubicBezTo>
                    <a:pt x="2501" y="674"/>
                    <a:pt x="2754" y="1740"/>
                    <a:pt x="2391" y="2673"/>
                  </a:cubicBezTo>
                  <a:cubicBezTo>
                    <a:pt x="2029" y="3611"/>
                    <a:pt x="1128" y="4229"/>
                    <a:pt x="125" y="4229"/>
                  </a:cubicBezTo>
                  <a:cubicBezTo>
                    <a:pt x="85" y="4229"/>
                    <a:pt x="41" y="4229"/>
                    <a:pt x="1" y="4226"/>
                  </a:cubicBezTo>
                  <a:lnTo>
                    <a:pt x="1" y="4226"/>
                  </a:lnTo>
                  <a:cubicBezTo>
                    <a:pt x="30" y="4332"/>
                    <a:pt x="52" y="4438"/>
                    <a:pt x="67" y="4548"/>
                  </a:cubicBezTo>
                  <a:cubicBezTo>
                    <a:pt x="81" y="4694"/>
                    <a:pt x="209" y="4804"/>
                    <a:pt x="356" y="4804"/>
                  </a:cubicBezTo>
                  <a:lnTo>
                    <a:pt x="2373" y="4804"/>
                  </a:lnTo>
                  <a:cubicBezTo>
                    <a:pt x="2523" y="4804"/>
                    <a:pt x="2648" y="4694"/>
                    <a:pt x="2666" y="4548"/>
                  </a:cubicBezTo>
                  <a:cubicBezTo>
                    <a:pt x="2706" y="4229"/>
                    <a:pt x="2816" y="3834"/>
                    <a:pt x="3197" y="3329"/>
                  </a:cubicBezTo>
                  <a:cubicBezTo>
                    <a:pt x="3691" y="2681"/>
                    <a:pt x="3530" y="1776"/>
                    <a:pt x="3530" y="1776"/>
                  </a:cubicBezTo>
                  <a:cubicBezTo>
                    <a:pt x="3398" y="971"/>
                    <a:pt x="2952" y="517"/>
                    <a:pt x="2494" y="261"/>
                  </a:cubicBezTo>
                  <a:cubicBezTo>
                    <a:pt x="2263" y="132"/>
                    <a:pt x="2018" y="45"/>
                    <a:pt x="1758"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4" name="Google Shape;204;p20"/>
            <p:cNvSpPr/>
            <p:nvPr/>
          </p:nvSpPr>
          <p:spPr>
            <a:xfrm>
              <a:off x="1511733" y="2122570"/>
              <a:ext cx="366126" cy="341229"/>
            </a:xfrm>
            <a:custGeom>
              <a:avLst/>
              <a:gdLst/>
              <a:ahLst/>
              <a:cxnLst/>
              <a:rect l="l" t="t" r="r" b="b"/>
              <a:pathLst>
                <a:path w="1662" h="1549" extrusionOk="0">
                  <a:moveTo>
                    <a:pt x="801" y="242"/>
                  </a:moveTo>
                  <a:cubicBezTo>
                    <a:pt x="921" y="242"/>
                    <a:pt x="1044" y="284"/>
                    <a:pt x="1149" y="378"/>
                  </a:cubicBezTo>
                  <a:cubicBezTo>
                    <a:pt x="1372" y="572"/>
                    <a:pt x="1391" y="909"/>
                    <a:pt x="1196" y="1128"/>
                  </a:cubicBezTo>
                  <a:cubicBezTo>
                    <a:pt x="1086" y="1253"/>
                    <a:pt x="943" y="1309"/>
                    <a:pt x="802" y="1309"/>
                  </a:cubicBezTo>
                  <a:cubicBezTo>
                    <a:pt x="540" y="1309"/>
                    <a:pt x="286" y="1116"/>
                    <a:pt x="267" y="806"/>
                  </a:cubicBezTo>
                  <a:cubicBezTo>
                    <a:pt x="249" y="475"/>
                    <a:pt x="518" y="242"/>
                    <a:pt x="801" y="242"/>
                  </a:cubicBezTo>
                  <a:close/>
                  <a:moveTo>
                    <a:pt x="805" y="1"/>
                  </a:moveTo>
                  <a:cubicBezTo>
                    <a:pt x="392" y="1"/>
                    <a:pt x="0" y="337"/>
                    <a:pt x="29" y="817"/>
                  </a:cubicBezTo>
                  <a:cubicBezTo>
                    <a:pt x="55" y="1266"/>
                    <a:pt x="425" y="1548"/>
                    <a:pt x="806" y="1548"/>
                  </a:cubicBezTo>
                  <a:cubicBezTo>
                    <a:pt x="1010" y="1548"/>
                    <a:pt x="1217" y="1468"/>
                    <a:pt x="1376" y="1290"/>
                  </a:cubicBezTo>
                  <a:cubicBezTo>
                    <a:pt x="1661" y="967"/>
                    <a:pt x="1632" y="480"/>
                    <a:pt x="1314" y="199"/>
                  </a:cubicBezTo>
                  <a:cubicBezTo>
                    <a:pt x="1161" y="62"/>
                    <a:pt x="981" y="1"/>
                    <a:pt x="805"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5" name="Google Shape;205;p20"/>
            <p:cNvSpPr/>
            <p:nvPr/>
          </p:nvSpPr>
          <p:spPr>
            <a:xfrm>
              <a:off x="1500057" y="2377445"/>
              <a:ext cx="123804" cy="126006"/>
            </a:xfrm>
            <a:custGeom>
              <a:avLst/>
              <a:gdLst/>
              <a:ahLst/>
              <a:cxnLst/>
              <a:rect l="l" t="t" r="r" b="b"/>
              <a:pathLst>
                <a:path w="562" h="572" extrusionOk="0">
                  <a:moveTo>
                    <a:pt x="327" y="1"/>
                  </a:moveTo>
                  <a:lnTo>
                    <a:pt x="1" y="367"/>
                  </a:lnTo>
                  <a:lnTo>
                    <a:pt x="235" y="572"/>
                  </a:lnTo>
                  <a:lnTo>
                    <a:pt x="561" y="206"/>
                  </a:lnTo>
                  <a:lnTo>
                    <a:pt x="32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6" name="Google Shape;206;p20"/>
            <p:cNvSpPr/>
            <p:nvPr/>
          </p:nvSpPr>
          <p:spPr>
            <a:xfrm>
              <a:off x="1389691" y="2471509"/>
              <a:ext cx="151121" cy="148696"/>
            </a:xfrm>
            <a:custGeom>
              <a:avLst/>
              <a:gdLst/>
              <a:ahLst/>
              <a:cxnLst/>
              <a:rect l="l" t="t" r="r" b="b"/>
              <a:pathLst>
                <a:path w="686" h="675" extrusionOk="0">
                  <a:moveTo>
                    <a:pt x="357" y="1"/>
                  </a:moveTo>
                  <a:cubicBezTo>
                    <a:pt x="332" y="1"/>
                    <a:pt x="308" y="10"/>
                    <a:pt x="290" y="28"/>
                  </a:cubicBezTo>
                  <a:lnTo>
                    <a:pt x="92" y="269"/>
                  </a:lnTo>
                  <a:cubicBezTo>
                    <a:pt x="0" y="372"/>
                    <a:pt x="11" y="526"/>
                    <a:pt x="110" y="614"/>
                  </a:cubicBezTo>
                  <a:cubicBezTo>
                    <a:pt x="156" y="654"/>
                    <a:pt x="213" y="674"/>
                    <a:pt x="271" y="674"/>
                  </a:cubicBezTo>
                  <a:cubicBezTo>
                    <a:pt x="338" y="674"/>
                    <a:pt x="405" y="647"/>
                    <a:pt x="454" y="592"/>
                  </a:cubicBezTo>
                  <a:lnTo>
                    <a:pt x="652" y="350"/>
                  </a:lnTo>
                  <a:cubicBezTo>
                    <a:pt x="685" y="313"/>
                    <a:pt x="681" y="258"/>
                    <a:pt x="645" y="225"/>
                  </a:cubicBezTo>
                  <a:lnTo>
                    <a:pt x="418" y="20"/>
                  </a:lnTo>
                  <a:cubicBezTo>
                    <a:pt x="399" y="7"/>
                    <a:pt x="378" y="1"/>
                    <a:pt x="35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7" name="Google Shape;207;p20"/>
            <p:cNvSpPr/>
            <p:nvPr/>
          </p:nvSpPr>
          <p:spPr>
            <a:xfrm>
              <a:off x="1621879" y="2208263"/>
              <a:ext cx="131735" cy="45159"/>
            </a:xfrm>
            <a:custGeom>
              <a:avLst/>
              <a:gdLst/>
              <a:ahLst/>
              <a:cxnLst/>
              <a:rect l="l" t="t" r="r" b="b"/>
              <a:pathLst>
                <a:path w="598" h="205" extrusionOk="0">
                  <a:moveTo>
                    <a:pt x="318" y="0"/>
                  </a:moveTo>
                  <a:cubicBezTo>
                    <a:pt x="212" y="0"/>
                    <a:pt x="107" y="37"/>
                    <a:pt x="23" y="110"/>
                  </a:cubicBezTo>
                  <a:cubicBezTo>
                    <a:pt x="1" y="128"/>
                    <a:pt x="1" y="165"/>
                    <a:pt x="23" y="187"/>
                  </a:cubicBezTo>
                  <a:lnTo>
                    <a:pt x="30" y="190"/>
                  </a:lnTo>
                  <a:cubicBezTo>
                    <a:pt x="39" y="199"/>
                    <a:pt x="51" y="204"/>
                    <a:pt x="63" y="204"/>
                  </a:cubicBezTo>
                  <a:cubicBezTo>
                    <a:pt x="75" y="204"/>
                    <a:pt x="87" y="199"/>
                    <a:pt x="96" y="190"/>
                  </a:cubicBezTo>
                  <a:cubicBezTo>
                    <a:pt x="160" y="136"/>
                    <a:pt x="240" y="108"/>
                    <a:pt x="321" y="108"/>
                  </a:cubicBezTo>
                  <a:cubicBezTo>
                    <a:pt x="386" y="108"/>
                    <a:pt x="452" y="127"/>
                    <a:pt x="510" y="165"/>
                  </a:cubicBezTo>
                  <a:cubicBezTo>
                    <a:pt x="517" y="171"/>
                    <a:pt x="527" y="174"/>
                    <a:pt x="537" y="174"/>
                  </a:cubicBezTo>
                  <a:cubicBezTo>
                    <a:pt x="551" y="174"/>
                    <a:pt x="565" y="168"/>
                    <a:pt x="576" y="157"/>
                  </a:cubicBezTo>
                  <a:lnTo>
                    <a:pt x="576" y="154"/>
                  </a:lnTo>
                  <a:cubicBezTo>
                    <a:pt x="598" y="132"/>
                    <a:pt x="594" y="95"/>
                    <a:pt x="568" y="77"/>
                  </a:cubicBezTo>
                  <a:cubicBezTo>
                    <a:pt x="492" y="26"/>
                    <a:pt x="405" y="0"/>
                    <a:pt x="31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08" name="Google Shape;208;p20"/>
          <p:cNvSpPr/>
          <p:nvPr/>
        </p:nvSpPr>
        <p:spPr>
          <a:xfrm>
            <a:off x="5520205" y="1352025"/>
            <a:ext cx="71154" cy="230864"/>
          </a:xfrm>
          <a:custGeom>
            <a:avLst/>
            <a:gdLst/>
            <a:ahLst/>
            <a:cxnLst/>
            <a:rect l="l" t="t" r="r" b="b"/>
            <a:pathLst>
              <a:path w="323" h="1048" extrusionOk="0">
                <a:moveTo>
                  <a:pt x="162" y="0"/>
                </a:moveTo>
                <a:cubicBezTo>
                  <a:pt x="74" y="0"/>
                  <a:pt x="1" y="73"/>
                  <a:pt x="1" y="161"/>
                </a:cubicBezTo>
                <a:lnTo>
                  <a:pt x="1" y="886"/>
                </a:lnTo>
                <a:cubicBezTo>
                  <a:pt x="1" y="978"/>
                  <a:pt x="74" y="1047"/>
                  <a:pt x="162" y="1047"/>
                </a:cubicBezTo>
                <a:cubicBezTo>
                  <a:pt x="253" y="1047"/>
                  <a:pt x="323" y="978"/>
                  <a:pt x="323" y="886"/>
                </a:cubicBezTo>
                <a:lnTo>
                  <a:pt x="323" y="161"/>
                </a:lnTo>
                <a:cubicBezTo>
                  <a:pt x="323" y="73"/>
                  <a:pt x="253" y="0"/>
                  <a:pt x="162"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20"/>
          <p:cNvSpPr/>
          <p:nvPr/>
        </p:nvSpPr>
        <p:spPr>
          <a:xfrm>
            <a:off x="5067726" y="1408639"/>
            <a:ext cx="161474" cy="209276"/>
          </a:xfrm>
          <a:custGeom>
            <a:avLst/>
            <a:gdLst/>
            <a:ahLst/>
            <a:cxnLst/>
            <a:rect l="l" t="t" r="r" b="b"/>
            <a:pathLst>
              <a:path w="733" h="950" extrusionOk="0">
                <a:moveTo>
                  <a:pt x="184" y="0"/>
                </a:moveTo>
                <a:cubicBezTo>
                  <a:pt x="156" y="0"/>
                  <a:pt x="129" y="7"/>
                  <a:pt x="103" y="21"/>
                </a:cubicBezTo>
                <a:cubicBezTo>
                  <a:pt x="26" y="65"/>
                  <a:pt x="1" y="164"/>
                  <a:pt x="45" y="241"/>
                </a:cubicBezTo>
                <a:lnTo>
                  <a:pt x="407" y="867"/>
                </a:lnTo>
                <a:cubicBezTo>
                  <a:pt x="440" y="920"/>
                  <a:pt x="494" y="950"/>
                  <a:pt x="551" y="950"/>
                </a:cubicBezTo>
                <a:cubicBezTo>
                  <a:pt x="578" y="950"/>
                  <a:pt x="605" y="943"/>
                  <a:pt x="631" y="929"/>
                </a:cubicBezTo>
                <a:cubicBezTo>
                  <a:pt x="707" y="882"/>
                  <a:pt x="733" y="783"/>
                  <a:pt x="689" y="706"/>
                </a:cubicBezTo>
                <a:lnTo>
                  <a:pt x="327" y="80"/>
                </a:lnTo>
                <a:cubicBezTo>
                  <a:pt x="295" y="29"/>
                  <a:pt x="240" y="0"/>
                  <a:pt x="184"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20"/>
          <p:cNvSpPr/>
          <p:nvPr/>
        </p:nvSpPr>
        <p:spPr>
          <a:xfrm>
            <a:off x="5879061" y="1421637"/>
            <a:ext cx="161695" cy="210157"/>
          </a:xfrm>
          <a:custGeom>
            <a:avLst/>
            <a:gdLst/>
            <a:ahLst/>
            <a:cxnLst/>
            <a:rect l="l" t="t" r="r" b="b"/>
            <a:pathLst>
              <a:path w="734" h="954" extrusionOk="0">
                <a:moveTo>
                  <a:pt x="553" y="1"/>
                </a:moveTo>
                <a:cubicBezTo>
                  <a:pt x="497" y="1"/>
                  <a:pt x="441" y="31"/>
                  <a:pt x="411" y="83"/>
                </a:cubicBezTo>
                <a:lnTo>
                  <a:pt x="45" y="709"/>
                </a:lnTo>
                <a:cubicBezTo>
                  <a:pt x="1" y="786"/>
                  <a:pt x="30" y="885"/>
                  <a:pt x="107" y="933"/>
                </a:cubicBezTo>
                <a:cubicBezTo>
                  <a:pt x="132" y="947"/>
                  <a:pt x="158" y="953"/>
                  <a:pt x="185" y="953"/>
                </a:cubicBezTo>
                <a:cubicBezTo>
                  <a:pt x="241" y="953"/>
                  <a:pt x="297" y="923"/>
                  <a:pt x="327" y="870"/>
                </a:cubicBezTo>
                <a:lnTo>
                  <a:pt x="689" y="244"/>
                </a:lnTo>
                <a:cubicBezTo>
                  <a:pt x="733" y="167"/>
                  <a:pt x="708" y="65"/>
                  <a:pt x="631" y="21"/>
                </a:cubicBezTo>
                <a:cubicBezTo>
                  <a:pt x="606" y="7"/>
                  <a:pt x="580" y="1"/>
                  <a:pt x="553" y="1"/>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11" name="Google Shape;211;p20"/>
          <p:cNvGrpSpPr/>
          <p:nvPr/>
        </p:nvGrpSpPr>
        <p:grpSpPr>
          <a:xfrm>
            <a:off x="5042395" y="1965976"/>
            <a:ext cx="1023694" cy="1557449"/>
            <a:chOff x="4966857" y="1884251"/>
            <a:chExt cx="1023694" cy="1557449"/>
          </a:xfrm>
        </p:grpSpPr>
        <p:sp>
          <p:nvSpPr>
            <p:cNvPr id="212" name="Google Shape;212;p20"/>
            <p:cNvSpPr/>
            <p:nvPr/>
          </p:nvSpPr>
          <p:spPr>
            <a:xfrm>
              <a:off x="4966857" y="1884251"/>
              <a:ext cx="1023693" cy="1067085"/>
            </a:xfrm>
            <a:custGeom>
              <a:avLst/>
              <a:gdLst/>
              <a:ahLst/>
              <a:cxnLst/>
              <a:rect l="l" t="t" r="r" b="b"/>
              <a:pathLst>
                <a:path w="4647" h="4844" extrusionOk="0">
                  <a:moveTo>
                    <a:pt x="2324" y="0"/>
                  </a:moveTo>
                  <a:cubicBezTo>
                    <a:pt x="1935" y="0"/>
                    <a:pt x="1546" y="99"/>
                    <a:pt x="1194" y="297"/>
                  </a:cubicBezTo>
                  <a:cubicBezTo>
                    <a:pt x="736" y="553"/>
                    <a:pt x="290" y="1007"/>
                    <a:pt x="158" y="1809"/>
                  </a:cubicBezTo>
                  <a:cubicBezTo>
                    <a:pt x="158" y="1809"/>
                    <a:pt x="1" y="2717"/>
                    <a:pt x="495" y="3365"/>
                  </a:cubicBezTo>
                  <a:cubicBezTo>
                    <a:pt x="876" y="3870"/>
                    <a:pt x="985" y="4265"/>
                    <a:pt x="1022" y="4584"/>
                  </a:cubicBezTo>
                  <a:cubicBezTo>
                    <a:pt x="1040" y="4730"/>
                    <a:pt x="1168" y="4840"/>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p:nvPr/>
          </p:nvSpPr>
          <p:spPr>
            <a:xfrm>
              <a:off x="5239578"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4" name="Google Shape;214;p20"/>
            <p:cNvSpPr/>
            <p:nvPr/>
          </p:nvSpPr>
          <p:spPr>
            <a:xfrm>
              <a:off x="5315359" y="3169642"/>
              <a:ext cx="328454" cy="111687"/>
            </a:xfrm>
            <a:custGeom>
              <a:avLst/>
              <a:gdLst/>
              <a:ahLst/>
              <a:cxnLst/>
              <a:rect l="l" t="t" r="r" b="b"/>
              <a:pathLst>
                <a:path w="1491" h="507" extrusionOk="0">
                  <a:moveTo>
                    <a:pt x="103" y="1"/>
                  </a:moveTo>
                  <a:cubicBezTo>
                    <a:pt x="48" y="1"/>
                    <a:pt x="0" y="48"/>
                    <a:pt x="0" y="103"/>
                  </a:cubicBezTo>
                  <a:lnTo>
                    <a:pt x="0" y="407"/>
                  </a:lnTo>
                  <a:cubicBezTo>
                    <a:pt x="0" y="462"/>
                    <a:pt x="48" y="506"/>
                    <a:pt x="103" y="506"/>
                  </a:cubicBezTo>
                  <a:lnTo>
                    <a:pt x="1391" y="506"/>
                  </a:lnTo>
                  <a:cubicBezTo>
                    <a:pt x="1446" y="506"/>
                    <a:pt x="1490" y="462"/>
                    <a:pt x="1490" y="407"/>
                  </a:cubicBezTo>
                  <a:lnTo>
                    <a:pt x="1490" y="103"/>
                  </a:lnTo>
                  <a:cubicBezTo>
                    <a:pt x="1490" y="48"/>
                    <a:pt x="1446" y="1"/>
                    <a:pt x="1391" y="1"/>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5" name="Google Shape;215;p20"/>
            <p:cNvSpPr/>
            <p:nvPr/>
          </p:nvSpPr>
          <p:spPr>
            <a:xfrm>
              <a:off x="5391139"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7" y="462"/>
                    <a:pt x="777" y="407"/>
                  </a:cubicBezTo>
                  <a:lnTo>
                    <a:pt x="777" y="99"/>
                  </a:lnTo>
                  <a:cubicBezTo>
                    <a:pt x="777" y="44"/>
                    <a:pt x="733" y="0"/>
                    <a:pt x="67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20"/>
            <p:cNvSpPr/>
            <p:nvPr/>
          </p:nvSpPr>
          <p:spPr>
            <a:xfrm>
              <a:off x="5178117" y="1886454"/>
              <a:ext cx="812434" cy="1064882"/>
            </a:xfrm>
            <a:custGeom>
              <a:avLst/>
              <a:gdLst/>
              <a:ahLst/>
              <a:cxnLst/>
              <a:rect l="l" t="t" r="r" b="b"/>
              <a:pathLst>
                <a:path w="3688" h="4834" extrusionOk="0">
                  <a:moveTo>
                    <a:pt x="1542" y="1"/>
                  </a:moveTo>
                  <a:cubicBezTo>
                    <a:pt x="2296" y="660"/>
                    <a:pt x="2567" y="1714"/>
                    <a:pt x="2227" y="2655"/>
                  </a:cubicBezTo>
                  <a:cubicBezTo>
                    <a:pt x="1886" y="3596"/>
                    <a:pt x="1004" y="4233"/>
                    <a:pt x="1" y="4255"/>
                  </a:cubicBezTo>
                  <a:cubicBezTo>
                    <a:pt x="30" y="4361"/>
                    <a:pt x="52" y="4468"/>
                    <a:pt x="63" y="4577"/>
                  </a:cubicBezTo>
                  <a:cubicBezTo>
                    <a:pt x="81" y="4724"/>
                    <a:pt x="209" y="4834"/>
                    <a:pt x="356" y="4834"/>
                  </a:cubicBezTo>
                  <a:lnTo>
                    <a:pt x="2373" y="4834"/>
                  </a:lnTo>
                  <a:cubicBezTo>
                    <a:pt x="2523" y="4834"/>
                    <a:pt x="2648" y="4724"/>
                    <a:pt x="2666" y="4577"/>
                  </a:cubicBezTo>
                  <a:cubicBezTo>
                    <a:pt x="2706" y="4259"/>
                    <a:pt x="2816" y="3860"/>
                    <a:pt x="3197" y="3358"/>
                  </a:cubicBezTo>
                  <a:cubicBezTo>
                    <a:pt x="3688" y="2707"/>
                    <a:pt x="3530" y="1802"/>
                    <a:pt x="3530" y="1802"/>
                  </a:cubicBezTo>
                  <a:cubicBezTo>
                    <a:pt x="3398" y="997"/>
                    <a:pt x="2952" y="543"/>
                    <a:pt x="2494" y="287"/>
                  </a:cubicBezTo>
                  <a:cubicBezTo>
                    <a:pt x="2201" y="122"/>
                    <a:pt x="1875" y="23"/>
                    <a:pt x="1542"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7" name="Google Shape;217;p20"/>
            <p:cNvSpPr/>
            <p:nvPr/>
          </p:nvSpPr>
          <p:spPr>
            <a:xfrm>
              <a:off x="5245086" y="2205213"/>
              <a:ext cx="441464" cy="441241"/>
            </a:xfrm>
            <a:custGeom>
              <a:avLst/>
              <a:gdLst/>
              <a:ahLst/>
              <a:cxnLst/>
              <a:rect l="l" t="t" r="r" b="b"/>
              <a:pathLst>
                <a:path w="2004" h="2003" extrusionOk="0">
                  <a:moveTo>
                    <a:pt x="997" y="423"/>
                  </a:moveTo>
                  <a:cubicBezTo>
                    <a:pt x="1294" y="423"/>
                    <a:pt x="1579" y="653"/>
                    <a:pt x="1579" y="1000"/>
                  </a:cubicBezTo>
                  <a:cubicBezTo>
                    <a:pt x="1579" y="1318"/>
                    <a:pt x="1319" y="1574"/>
                    <a:pt x="1004" y="1574"/>
                  </a:cubicBezTo>
                  <a:cubicBezTo>
                    <a:pt x="491" y="1574"/>
                    <a:pt x="235" y="956"/>
                    <a:pt x="594" y="593"/>
                  </a:cubicBezTo>
                  <a:cubicBezTo>
                    <a:pt x="711" y="476"/>
                    <a:pt x="856" y="423"/>
                    <a:pt x="997" y="423"/>
                  </a:cubicBezTo>
                  <a:close/>
                  <a:moveTo>
                    <a:pt x="854" y="0"/>
                  </a:moveTo>
                  <a:lnTo>
                    <a:pt x="854" y="176"/>
                  </a:lnTo>
                  <a:cubicBezTo>
                    <a:pt x="806" y="183"/>
                    <a:pt x="762" y="198"/>
                    <a:pt x="715" y="212"/>
                  </a:cubicBezTo>
                  <a:lnTo>
                    <a:pt x="627" y="59"/>
                  </a:lnTo>
                  <a:lnTo>
                    <a:pt x="374" y="205"/>
                  </a:lnTo>
                  <a:lnTo>
                    <a:pt x="462" y="359"/>
                  </a:lnTo>
                  <a:cubicBezTo>
                    <a:pt x="425" y="392"/>
                    <a:pt x="392" y="425"/>
                    <a:pt x="359" y="461"/>
                  </a:cubicBezTo>
                  <a:lnTo>
                    <a:pt x="209" y="370"/>
                  </a:lnTo>
                  <a:lnTo>
                    <a:pt x="59" y="626"/>
                  </a:lnTo>
                  <a:lnTo>
                    <a:pt x="213" y="714"/>
                  </a:lnTo>
                  <a:cubicBezTo>
                    <a:pt x="198" y="758"/>
                    <a:pt x="184" y="806"/>
                    <a:pt x="176" y="853"/>
                  </a:cubicBezTo>
                  <a:lnTo>
                    <a:pt x="1" y="853"/>
                  </a:lnTo>
                  <a:lnTo>
                    <a:pt x="1" y="1146"/>
                  </a:lnTo>
                  <a:lnTo>
                    <a:pt x="176" y="1146"/>
                  </a:lnTo>
                  <a:cubicBezTo>
                    <a:pt x="184" y="1194"/>
                    <a:pt x="198" y="1241"/>
                    <a:pt x="213" y="1285"/>
                  </a:cubicBezTo>
                  <a:lnTo>
                    <a:pt x="59" y="1373"/>
                  </a:lnTo>
                  <a:lnTo>
                    <a:pt x="209" y="1629"/>
                  </a:lnTo>
                  <a:lnTo>
                    <a:pt x="359" y="1541"/>
                  </a:lnTo>
                  <a:cubicBezTo>
                    <a:pt x="392" y="1578"/>
                    <a:pt x="425" y="1611"/>
                    <a:pt x="462" y="1640"/>
                  </a:cubicBezTo>
                  <a:lnTo>
                    <a:pt x="374" y="1794"/>
                  </a:lnTo>
                  <a:lnTo>
                    <a:pt x="627" y="1941"/>
                  </a:lnTo>
                  <a:lnTo>
                    <a:pt x="715" y="1787"/>
                  </a:lnTo>
                  <a:cubicBezTo>
                    <a:pt x="762" y="1805"/>
                    <a:pt x="806" y="1816"/>
                    <a:pt x="854" y="1823"/>
                  </a:cubicBezTo>
                  <a:lnTo>
                    <a:pt x="854" y="2003"/>
                  </a:lnTo>
                  <a:lnTo>
                    <a:pt x="1150" y="2003"/>
                  </a:lnTo>
                  <a:lnTo>
                    <a:pt x="1150" y="1823"/>
                  </a:lnTo>
                  <a:cubicBezTo>
                    <a:pt x="1194" y="1816"/>
                    <a:pt x="1242" y="1805"/>
                    <a:pt x="1286" y="1787"/>
                  </a:cubicBezTo>
                  <a:lnTo>
                    <a:pt x="1374" y="1941"/>
                  </a:lnTo>
                  <a:lnTo>
                    <a:pt x="1630" y="1794"/>
                  </a:lnTo>
                  <a:lnTo>
                    <a:pt x="1542" y="1640"/>
                  </a:lnTo>
                  <a:cubicBezTo>
                    <a:pt x="1579" y="1611"/>
                    <a:pt x="1612" y="1578"/>
                    <a:pt x="1641" y="1541"/>
                  </a:cubicBezTo>
                  <a:lnTo>
                    <a:pt x="1795" y="1629"/>
                  </a:lnTo>
                  <a:lnTo>
                    <a:pt x="1941" y="1373"/>
                  </a:lnTo>
                  <a:lnTo>
                    <a:pt x="1791" y="1285"/>
                  </a:lnTo>
                  <a:cubicBezTo>
                    <a:pt x="1806" y="1241"/>
                    <a:pt x="1817" y="1194"/>
                    <a:pt x="1828" y="1146"/>
                  </a:cubicBezTo>
                  <a:lnTo>
                    <a:pt x="2003" y="1146"/>
                  </a:lnTo>
                  <a:lnTo>
                    <a:pt x="2003" y="853"/>
                  </a:lnTo>
                  <a:lnTo>
                    <a:pt x="1828" y="853"/>
                  </a:lnTo>
                  <a:cubicBezTo>
                    <a:pt x="1817" y="806"/>
                    <a:pt x="1806" y="758"/>
                    <a:pt x="1791" y="714"/>
                  </a:cubicBezTo>
                  <a:lnTo>
                    <a:pt x="1941" y="626"/>
                  </a:lnTo>
                  <a:lnTo>
                    <a:pt x="1795" y="370"/>
                  </a:lnTo>
                  <a:lnTo>
                    <a:pt x="1641" y="461"/>
                  </a:lnTo>
                  <a:cubicBezTo>
                    <a:pt x="1612" y="425"/>
                    <a:pt x="1579" y="392"/>
                    <a:pt x="1542" y="359"/>
                  </a:cubicBezTo>
                  <a:lnTo>
                    <a:pt x="1630" y="205"/>
                  </a:lnTo>
                  <a:lnTo>
                    <a:pt x="1374" y="59"/>
                  </a:lnTo>
                  <a:lnTo>
                    <a:pt x="1286" y="212"/>
                  </a:lnTo>
                  <a:cubicBezTo>
                    <a:pt x="1242" y="194"/>
                    <a:pt x="1194" y="183"/>
                    <a:pt x="1150" y="176"/>
                  </a:cubicBezTo>
                  <a:lnTo>
                    <a:pt x="115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8" name="Google Shape;218;p20"/>
            <p:cNvSpPr/>
            <p:nvPr/>
          </p:nvSpPr>
          <p:spPr>
            <a:xfrm>
              <a:off x="5387835" y="2367347"/>
              <a:ext cx="136581" cy="116754"/>
            </a:xfrm>
            <a:custGeom>
              <a:avLst/>
              <a:gdLst/>
              <a:ahLst/>
              <a:cxnLst/>
              <a:rect l="l" t="t" r="r" b="b"/>
              <a:pathLst>
                <a:path w="620" h="530" extrusionOk="0">
                  <a:moveTo>
                    <a:pt x="356" y="0"/>
                  </a:moveTo>
                  <a:cubicBezTo>
                    <a:pt x="118" y="0"/>
                    <a:pt x="1" y="286"/>
                    <a:pt x="165" y="450"/>
                  </a:cubicBezTo>
                  <a:cubicBezTo>
                    <a:pt x="220" y="505"/>
                    <a:pt x="287" y="530"/>
                    <a:pt x="353" y="530"/>
                  </a:cubicBezTo>
                  <a:cubicBezTo>
                    <a:pt x="490" y="530"/>
                    <a:pt x="619" y="424"/>
                    <a:pt x="619" y="264"/>
                  </a:cubicBezTo>
                  <a:cubicBezTo>
                    <a:pt x="619" y="117"/>
                    <a:pt x="502" y="0"/>
                    <a:pt x="35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19" name="Google Shape;219;p20"/>
          <p:cNvSpPr/>
          <p:nvPr/>
        </p:nvSpPr>
        <p:spPr>
          <a:xfrm>
            <a:off x="7464750" y="1327900"/>
            <a:ext cx="71154" cy="230864"/>
          </a:xfrm>
          <a:custGeom>
            <a:avLst/>
            <a:gdLst/>
            <a:ahLst/>
            <a:cxnLst/>
            <a:rect l="l" t="t" r="r" b="b"/>
            <a:pathLst>
              <a:path w="323" h="1048" extrusionOk="0">
                <a:moveTo>
                  <a:pt x="161" y="0"/>
                </a:moveTo>
                <a:cubicBezTo>
                  <a:pt x="73" y="0"/>
                  <a:pt x="0" y="73"/>
                  <a:pt x="0" y="161"/>
                </a:cubicBezTo>
                <a:lnTo>
                  <a:pt x="0" y="886"/>
                </a:lnTo>
                <a:cubicBezTo>
                  <a:pt x="0" y="978"/>
                  <a:pt x="73" y="1047"/>
                  <a:pt x="161" y="1047"/>
                </a:cubicBezTo>
                <a:cubicBezTo>
                  <a:pt x="253" y="1047"/>
                  <a:pt x="322" y="978"/>
                  <a:pt x="322" y="886"/>
                </a:cubicBezTo>
                <a:lnTo>
                  <a:pt x="322" y="161"/>
                </a:lnTo>
                <a:cubicBezTo>
                  <a:pt x="322" y="73"/>
                  <a:pt x="253" y="0"/>
                  <a:pt x="161"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0" name="Google Shape;220;p20"/>
          <p:cNvSpPr/>
          <p:nvPr/>
        </p:nvSpPr>
        <p:spPr>
          <a:xfrm>
            <a:off x="7012271" y="1384514"/>
            <a:ext cx="161474" cy="209276"/>
          </a:xfrm>
          <a:custGeom>
            <a:avLst/>
            <a:gdLst/>
            <a:ahLst/>
            <a:cxnLst/>
            <a:rect l="l" t="t" r="r" b="b"/>
            <a:pathLst>
              <a:path w="733" h="950" extrusionOk="0">
                <a:moveTo>
                  <a:pt x="184" y="0"/>
                </a:moveTo>
                <a:cubicBezTo>
                  <a:pt x="156" y="0"/>
                  <a:pt x="128" y="7"/>
                  <a:pt x="103" y="21"/>
                </a:cubicBezTo>
                <a:cubicBezTo>
                  <a:pt x="26" y="65"/>
                  <a:pt x="0" y="164"/>
                  <a:pt x="44" y="241"/>
                </a:cubicBezTo>
                <a:lnTo>
                  <a:pt x="407" y="867"/>
                </a:lnTo>
                <a:cubicBezTo>
                  <a:pt x="439" y="920"/>
                  <a:pt x="496" y="950"/>
                  <a:pt x="552" y="950"/>
                </a:cubicBezTo>
                <a:cubicBezTo>
                  <a:pt x="579" y="950"/>
                  <a:pt x="606" y="943"/>
                  <a:pt x="630" y="929"/>
                </a:cubicBezTo>
                <a:cubicBezTo>
                  <a:pt x="707" y="882"/>
                  <a:pt x="733" y="783"/>
                  <a:pt x="689" y="706"/>
                </a:cubicBezTo>
                <a:lnTo>
                  <a:pt x="326" y="80"/>
                </a:lnTo>
                <a:cubicBezTo>
                  <a:pt x="294" y="29"/>
                  <a:pt x="239" y="0"/>
                  <a:pt x="18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1" name="Google Shape;221;p20"/>
          <p:cNvSpPr/>
          <p:nvPr/>
        </p:nvSpPr>
        <p:spPr>
          <a:xfrm>
            <a:off x="7823605" y="1397291"/>
            <a:ext cx="161474" cy="209716"/>
          </a:xfrm>
          <a:custGeom>
            <a:avLst/>
            <a:gdLst/>
            <a:ahLst/>
            <a:cxnLst/>
            <a:rect l="l" t="t" r="r" b="b"/>
            <a:pathLst>
              <a:path w="733" h="952" extrusionOk="0">
                <a:moveTo>
                  <a:pt x="550" y="1"/>
                </a:moveTo>
                <a:cubicBezTo>
                  <a:pt x="494" y="1"/>
                  <a:pt x="440" y="29"/>
                  <a:pt x="411" y="81"/>
                </a:cubicBezTo>
                <a:lnTo>
                  <a:pt x="48" y="710"/>
                </a:lnTo>
                <a:cubicBezTo>
                  <a:pt x="1" y="787"/>
                  <a:pt x="30" y="886"/>
                  <a:pt x="107" y="930"/>
                </a:cubicBezTo>
                <a:cubicBezTo>
                  <a:pt x="132" y="945"/>
                  <a:pt x="160" y="951"/>
                  <a:pt x="187" y="951"/>
                </a:cubicBezTo>
                <a:cubicBezTo>
                  <a:pt x="243" y="951"/>
                  <a:pt x="297" y="923"/>
                  <a:pt x="326" y="871"/>
                </a:cubicBezTo>
                <a:lnTo>
                  <a:pt x="689" y="242"/>
                </a:lnTo>
                <a:cubicBezTo>
                  <a:pt x="733" y="165"/>
                  <a:pt x="707" y="66"/>
                  <a:pt x="630" y="22"/>
                </a:cubicBezTo>
                <a:cubicBezTo>
                  <a:pt x="605" y="8"/>
                  <a:pt x="577" y="1"/>
                  <a:pt x="550"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22" name="Google Shape;222;p20"/>
          <p:cNvGrpSpPr/>
          <p:nvPr/>
        </p:nvGrpSpPr>
        <p:grpSpPr>
          <a:xfrm>
            <a:off x="6986832" y="1965076"/>
            <a:ext cx="1023694" cy="1557449"/>
            <a:chOff x="6946557" y="1884251"/>
            <a:chExt cx="1023694" cy="1557449"/>
          </a:xfrm>
        </p:grpSpPr>
        <p:sp>
          <p:nvSpPr>
            <p:cNvPr id="223" name="Google Shape;223;p20"/>
            <p:cNvSpPr/>
            <p:nvPr/>
          </p:nvSpPr>
          <p:spPr>
            <a:xfrm>
              <a:off x="6946557" y="1884251"/>
              <a:ext cx="1023693" cy="1067085"/>
            </a:xfrm>
            <a:custGeom>
              <a:avLst/>
              <a:gdLst/>
              <a:ahLst/>
              <a:cxnLst/>
              <a:rect l="l" t="t" r="r" b="b"/>
              <a:pathLst>
                <a:path w="4647" h="4844" extrusionOk="0">
                  <a:moveTo>
                    <a:pt x="2324" y="0"/>
                  </a:moveTo>
                  <a:cubicBezTo>
                    <a:pt x="1935" y="0"/>
                    <a:pt x="1547" y="99"/>
                    <a:pt x="1197" y="297"/>
                  </a:cubicBezTo>
                  <a:cubicBezTo>
                    <a:pt x="740" y="553"/>
                    <a:pt x="289" y="1007"/>
                    <a:pt x="157" y="1809"/>
                  </a:cubicBezTo>
                  <a:cubicBezTo>
                    <a:pt x="157" y="1809"/>
                    <a:pt x="0" y="2717"/>
                    <a:pt x="494" y="3365"/>
                  </a:cubicBezTo>
                  <a:cubicBezTo>
                    <a:pt x="875" y="3870"/>
                    <a:pt x="985" y="4265"/>
                    <a:pt x="1025" y="4584"/>
                  </a:cubicBezTo>
                  <a:cubicBezTo>
                    <a:pt x="1040" y="4730"/>
                    <a:pt x="1168" y="4844"/>
                    <a:pt x="1314" y="4844"/>
                  </a:cubicBezTo>
                  <a:lnTo>
                    <a:pt x="3332" y="4844"/>
                  </a:lnTo>
                  <a:cubicBezTo>
                    <a:pt x="3482" y="4844"/>
                    <a:pt x="3606" y="4730"/>
                    <a:pt x="3625" y="4584"/>
                  </a:cubicBezTo>
                  <a:cubicBezTo>
                    <a:pt x="3665" y="4265"/>
                    <a:pt x="3775" y="3870"/>
                    <a:pt x="4156" y="3365"/>
                  </a:cubicBezTo>
                  <a:cubicBezTo>
                    <a:pt x="4646" y="2717"/>
                    <a:pt x="4489" y="1809"/>
                    <a:pt x="4489" y="1809"/>
                  </a:cubicBezTo>
                  <a:cubicBezTo>
                    <a:pt x="4357" y="1007"/>
                    <a:pt x="3910" y="553"/>
                    <a:pt x="3453" y="297"/>
                  </a:cubicBezTo>
                  <a:cubicBezTo>
                    <a:pt x="3101" y="99"/>
                    <a:pt x="2712" y="0"/>
                    <a:pt x="232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4" name="Google Shape;224;p20"/>
            <p:cNvSpPr/>
            <p:nvPr/>
          </p:nvSpPr>
          <p:spPr>
            <a:xfrm>
              <a:off x="7219058" y="3014117"/>
              <a:ext cx="474507" cy="111467"/>
            </a:xfrm>
            <a:custGeom>
              <a:avLst/>
              <a:gdLst/>
              <a:ahLst/>
              <a:cxnLst/>
              <a:rect l="l" t="t" r="r" b="b"/>
              <a:pathLst>
                <a:path w="2154" h="506" extrusionOk="0">
                  <a:moveTo>
                    <a:pt x="99" y="0"/>
                  </a:moveTo>
                  <a:cubicBezTo>
                    <a:pt x="44" y="0"/>
                    <a:pt x="1" y="44"/>
                    <a:pt x="1" y="99"/>
                  </a:cubicBezTo>
                  <a:lnTo>
                    <a:pt x="1" y="403"/>
                  </a:lnTo>
                  <a:cubicBezTo>
                    <a:pt x="1"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5" name="Google Shape;225;p20"/>
            <p:cNvSpPr/>
            <p:nvPr/>
          </p:nvSpPr>
          <p:spPr>
            <a:xfrm>
              <a:off x="7294838" y="3169642"/>
              <a:ext cx="329335" cy="111687"/>
            </a:xfrm>
            <a:custGeom>
              <a:avLst/>
              <a:gdLst/>
              <a:ahLst/>
              <a:cxnLst/>
              <a:rect l="l" t="t" r="r" b="b"/>
              <a:pathLst>
                <a:path w="1495" h="507" extrusionOk="0">
                  <a:moveTo>
                    <a:pt x="103" y="1"/>
                  </a:moveTo>
                  <a:cubicBezTo>
                    <a:pt x="48" y="1"/>
                    <a:pt x="1" y="48"/>
                    <a:pt x="1" y="103"/>
                  </a:cubicBezTo>
                  <a:lnTo>
                    <a:pt x="1" y="407"/>
                  </a:lnTo>
                  <a:cubicBezTo>
                    <a:pt x="1" y="462"/>
                    <a:pt x="48" y="506"/>
                    <a:pt x="103" y="506"/>
                  </a:cubicBezTo>
                  <a:lnTo>
                    <a:pt x="1392" y="506"/>
                  </a:lnTo>
                  <a:cubicBezTo>
                    <a:pt x="1447" y="506"/>
                    <a:pt x="1494" y="462"/>
                    <a:pt x="1494" y="407"/>
                  </a:cubicBezTo>
                  <a:lnTo>
                    <a:pt x="1494" y="103"/>
                  </a:lnTo>
                  <a:cubicBezTo>
                    <a:pt x="1494" y="48"/>
                    <a:pt x="1447" y="1"/>
                    <a:pt x="1392"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6" name="Google Shape;226;p20"/>
            <p:cNvSpPr/>
            <p:nvPr/>
          </p:nvSpPr>
          <p:spPr>
            <a:xfrm>
              <a:off x="7370619" y="3330233"/>
              <a:ext cx="171166" cy="111467"/>
            </a:xfrm>
            <a:custGeom>
              <a:avLst/>
              <a:gdLst/>
              <a:ahLst/>
              <a:cxnLst/>
              <a:rect l="l" t="t" r="r" b="b"/>
              <a:pathLst>
                <a:path w="777" h="506" extrusionOk="0">
                  <a:moveTo>
                    <a:pt x="100" y="0"/>
                  </a:moveTo>
                  <a:cubicBezTo>
                    <a:pt x="45" y="0"/>
                    <a:pt x="1" y="44"/>
                    <a:pt x="1" y="99"/>
                  </a:cubicBezTo>
                  <a:lnTo>
                    <a:pt x="1" y="407"/>
                  </a:lnTo>
                  <a:cubicBezTo>
                    <a:pt x="1" y="462"/>
                    <a:pt x="45" y="506"/>
                    <a:pt x="100" y="506"/>
                  </a:cubicBezTo>
                  <a:lnTo>
                    <a:pt x="678" y="506"/>
                  </a:lnTo>
                  <a:cubicBezTo>
                    <a:pt x="733" y="506"/>
                    <a:pt x="777" y="462"/>
                    <a:pt x="777" y="407"/>
                  </a:cubicBezTo>
                  <a:lnTo>
                    <a:pt x="777" y="99"/>
                  </a:lnTo>
                  <a:cubicBezTo>
                    <a:pt x="777" y="44"/>
                    <a:pt x="733" y="0"/>
                    <a:pt x="678"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7" name="Google Shape;227;p20"/>
            <p:cNvSpPr/>
            <p:nvPr/>
          </p:nvSpPr>
          <p:spPr>
            <a:xfrm>
              <a:off x="7157817" y="1888877"/>
              <a:ext cx="812434" cy="1062459"/>
            </a:xfrm>
            <a:custGeom>
              <a:avLst/>
              <a:gdLst/>
              <a:ahLst/>
              <a:cxnLst/>
              <a:rect l="l" t="t" r="r" b="b"/>
              <a:pathLst>
                <a:path w="3688" h="4823" extrusionOk="0">
                  <a:moveTo>
                    <a:pt x="1677" y="1"/>
                  </a:moveTo>
                  <a:lnTo>
                    <a:pt x="1677" y="1"/>
                  </a:lnTo>
                  <a:cubicBezTo>
                    <a:pt x="2428" y="671"/>
                    <a:pt x="2688" y="1736"/>
                    <a:pt x="2329" y="2677"/>
                  </a:cubicBezTo>
                  <a:cubicBezTo>
                    <a:pt x="1970" y="3622"/>
                    <a:pt x="1066" y="4244"/>
                    <a:pt x="59" y="4244"/>
                  </a:cubicBezTo>
                  <a:lnTo>
                    <a:pt x="0" y="4244"/>
                  </a:lnTo>
                  <a:cubicBezTo>
                    <a:pt x="30" y="4347"/>
                    <a:pt x="52" y="4457"/>
                    <a:pt x="66" y="4563"/>
                  </a:cubicBezTo>
                  <a:cubicBezTo>
                    <a:pt x="81" y="4709"/>
                    <a:pt x="209" y="4823"/>
                    <a:pt x="355" y="4823"/>
                  </a:cubicBezTo>
                  <a:lnTo>
                    <a:pt x="2373" y="4823"/>
                  </a:lnTo>
                  <a:cubicBezTo>
                    <a:pt x="2523" y="4823"/>
                    <a:pt x="2647" y="4709"/>
                    <a:pt x="2666" y="4563"/>
                  </a:cubicBezTo>
                  <a:cubicBezTo>
                    <a:pt x="2706" y="4244"/>
                    <a:pt x="2812" y="3849"/>
                    <a:pt x="3197" y="3347"/>
                  </a:cubicBezTo>
                  <a:cubicBezTo>
                    <a:pt x="3687" y="2696"/>
                    <a:pt x="3530" y="1791"/>
                    <a:pt x="3530" y="1791"/>
                  </a:cubicBezTo>
                  <a:cubicBezTo>
                    <a:pt x="3398" y="986"/>
                    <a:pt x="2951" y="532"/>
                    <a:pt x="2494" y="276"/>
                  </a:cubicBezTo>
                  <a:cubicBezTo>
                    <a:pt x="2241" y="133"/>
                    <a:pt x="1963" y="41"/>
                    <a:pt x="167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8" name="Google Shape;228;p20"/>
            <p:cNvSpPr/>
            <p:nvPr/>
          </p:nvSpPr>
          <p:spPr>
            <a:xfrm>
              <a:off x="7280299" y="2222836"/>
              <a:ext cx="402032" cy="191432"/>
            </a:xfrm>
            <a:custGeom>
              <a:avLst/>
              <a:gdLst/>
              <a:ahLst/>
              <a:cxnLst/>
              <a:rect l="l" t="t" r="r" b="b"/>
              <a:pathLst>
                <a:path w="1825" h="869" extrusionOk="0">
                  <a:moveTo>
                    <a:pt x="883" y="1"/>
                  </a:moveTo>
                  <a:lnTo>
                    <a:pt x="1" y="506"/>
                  </a:lnTo>
                  <a:lnTo>
                    <a:pt x="1" y="868"/>
                  </a:lnTo>
                  <a:lnTo>
                    <a:pt x="883" y="367"/>
                  </a:lnTo>
                  <a:lnTo>
                    <a:pt x="1824" y="868"/>
                  </a:lnTo>
                  <a:lnTo>
                    <a:pt x="1824" y="506"/>
                  </a:lnTo>
                  <a:lnTo>
                    <a:pt x="88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9" name="Google Shape;229;p20"/>
            <p:cNvSpPr/>
            <p:nvPr/>
          </p:nvSpPr>
          <p:spPr>
            <a:xfrm>
              <a:off x="7310920" y="2338929"/>
              <a:ext cx="340570" cy="291444"/>
            </a:xfrm>
            <a:custGeom>
              <a:avLst/>
              <a:gdLst/>
              <a:ahLst/>
              <a:cxnLst/>
              <a:rect l="l" t="t" r="r" b="b"/>
              <a:pathLst>
                <a:path w="1546" h="1323" extrusionOk="0">
                  <a:moveTo>
                    <a:pt x="748" y="1"/>
                  </a:moveTo>
                  <a:lnTo>
                    <a:pt x="1" y="429"/>
                  </a:lnTo>
                  <a:lnTo>
                    <a:pt x="1" y="1323"/>
                  </a:lnTo>
                  <a:lnTo>
                    <a:pt x="415" y="1323"/>
                  </a:lnTo>
                  <a:lnTo>
                    <a:pt x="415" y="880"/>
                  </a:lnTo>
                  <a:lnTo>
                    <a:pt x="762" y="682"/>
                  </a:lnTo>
                  <a:lnTo>
                    <a:pt x="1132" y="880"/>
                  </a:lnTo>
                  <a:lnTo>
                    <a:pt x="1132" y="1323"/>
                  </a:lnTo>
                  <a:lnTo>
                    <a:pt x="1546" y="1323"/>
                  </a:lnTo>
                  <a:lnTo>
                    <a:pt x="1546" y="429"/>
                  </a:lnTo>
                  <a:lnTo>
                    <a:pt x="748"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0" name="Google Shape;230;p20"/>
          <p:cNvGrpSpPr/>
          <p:nvPr/>
        </p:nvGrpSpPr>
        <p:grpSpPr>
          <a:xfrm>
            <a:off x="878170" y="1690881"/>
            <a:ext cx="7387725" cy="1824586"/>
            <a:chOff x="2801200" y="3469575"/>
            <a:chExt cx="1403950" cy="336100"/>
          </a:xfrm>
        </p:grpSpPr>
        <p:sp>
          <p:nvSpPr>
            <p:cNvPr id="231" name="Google Shape;231;p20"/>
            <p:cNvSpPr/>
            <p:nvPr/>
          </p:nvSpPr>
          <p:spPr>
            <a:xfrm>
              <a:off x="3130300" y="3469575"/>
              <a:ext cx="371375" cy="336100"/>
            </a:xfrm>
            <a:custGeom>
              <a:avLst/>
              <a:gdLst/>
              <a:ahLst/>
              <a:cxnLst/>
              <a:rect l="l" t="t" r="r" b="b"/>
              <a:pathLst>
                <a:path w="14855" h="13444" extrusionOk="0">
                  <a:moveTo>
                    <a:pt x="7384" y="0"/>
                  </a:moveTo>
                  <a:cubicBezTo>
                    <a:pt x="6451" y="0"/>
                    <a:pt x="5518" y="227"/>
                    <a:pt x="4668" y="682"/>
                  </a:cubicBezTo>
                  <a:cubicBezTo>
                    <a:pt x="3165" y="1485"/>
                    <a:pt x="2219" y="2828"/>
                    <a:pt x="1938" y="4556"/>
                  </a:cubicBezTo>
                  <a:cubicBezTo>
                    <a:pt x="1922" y="4649"/>
                    <a:pt x="1553" y="6862"/>
                    <a:pt x="2797" y="8496"/>
                  </a:cubicBezTo>
                  <a:cubicBezTo>
                    <a:pt x="3870" y="9911"/>
                    <a:pt x="3930" y="10901"/>
                    <a:pt x="3969" y="11622"/>
                  </a:cubicBezTo>
                  <a:cubicBezTo>
                    <a:pt x="3963" y="12112"/>
                    <a:pt x="3567" y="12503"/>
                    <a:pt x="3044" y="12503"/>
                  </a:cubicBezTo>
                  <a:lnTo>
                    <a:pt x="1" y="12503"/>
                  </a:lnTo>
                  <a:lnTo>
                    <a:pt x="1" y="13444"/>
                  </a:lnTo>
                  <a:lnTo>
                    <a:pt x="3044" y="13444"/>
                  </a:lnTo>
                  <a:cubicBezTo>
                    <a:pt x="4085" y="13444"/>
                    <a:pt x="4910" y="12624"/>
                    <a:pt x="4910" y="11611"/>
                  </a:cubicBezTo>
                  <a:lnTo>
                    <a:pt x="4910" y="11589"/>
                  </a:lnTo>
                  <a:cubicBezTo>
                    <a:pt x="4866" y="10835"/>
                    <a:pt x="4794" y="9586"/>
                    <a:pt x="3545" y="7935"/>
                  </a:cubicBezTo>
                  <a:cubicBezTo>
                    <a:pt x="2555" y="6625"/>
                    <a:pt x="2857" y="4738"/>
                    <a:pt x="2863" y="4716"/>
                  </a:cubicBezTo>
                  <a:cubicBezTo>
                    <a:pt x="3099" y="3257"/>
                    <a:pt x="3859" y="2178"/>
                    <a:pt x="5108" y="1513"/>
                  </a:cubicBezTo>
                  <a:cubicBezTo>
                    <a:pt x="5821" y="1130"/>
                    <a:pt x="6602" y="939"/>
                    <a:pt x="7383" y="939"/>
                  </a:cubicBezTo>
                  <a:cubicBezTo>
                    <a:pt x="8164" y="939"/>
                    <a:pt x="8944" y="1130"/>
                    <a:pt x="9654" y="1513"/>
                  </a:cubicBezTo>
                  <a:cubicBezTo>
                    <a:pt x="10909" y="2178"/>
                    <a:pt x="11668" y="3257"/>
                    <a:pt x="11905" y="4716"/>
                  </a:cubicBezTo>
                  <a:cubicBezTo>
                    <a:pt x="11905" y="4738"/>
                    <a:pt x="12213" y="6625"/>
                    <a:pt x="11223" y="7935"/>
                  </a:cubicBezTo>
                  <a:cubicBezTo>
                    <a:pt x="9973" y="9586"/>
                    <a:pt x="9902" y="10841"/>
                    <a:pt x="9858" y="11589"/>
                  </a:cubicBezTo>
                  <a:lnTo>
                    <a:pt x="9858" y="11611"/>
                  </a:lnTo>
                  <a:cubicBezTo>
                    <a:pt x="9858" y="12624"/>
                    <a:pt x="10678" y="13444"/>
                    <a:pt x="11723" y="13444"/>
                  </a:cubicBezTo>
                  <a:lnTo>
                    <a:pt x="14855" y="13444"/>
                  </a:lnTo>
                  <a:lnTo>
                    <a:pt x="14855" y="12503"/>
                  </a:lnTo>
                  <a:lnTo>
                    <a:pt x="11723" y="12503"/>
                  </a:lnTo>
                  <a:lnTo>
                    <a:pt x="11723" y="12508"/>
                  </a:lnTo>
                  <a:cubicBezTo>
                    <a:pt x="11200" y="12508"/>
                    <a:pt x="10804" y="12112"/>
                    <a:pt x="10799" y="11628"/>
                  </a:cubicBezTo>
                  <a:cubicBezTo>
                    <a:pt x="10837" y="10901"/>
                    <a:pt x="10898" y="9916"/>
                    <a:pt x="11971" y="8502"/>
                  </a:cubicBezTo>
                  <a:cubicBezTo>
                    <a:pt x="13209" y="6862"/>
                    <a:pt x="12846" y="4649"/>
                    <a:pt x="12830" y="4561"/>
                  </a:cubicBezTo>
                  <a:cubicBezTo>
                    <a:pt x="12549" y="2828"/>
                    <a:pt x="11602" y="1485"/>
                    <a:pt x="10100" y="682"/>
                  </a:cubicBezTo>
                  <a:cubicBezTo>
                    <a:pt x="9250" y="227"/>
                    <a:pt x="8317" y="0"/>
                    <a:pt x="738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01200" y="3469575"/>
              <a:ext cx="329275" cy="336100"/>
            </a:xfrm>
            <a:custGeom>
              <a:avLst/>
              <a:gdLst/>
              <a:ahLst/>
              <a:cxnLst/>
              <a:rect l="l" t="t" r="r" b="b"/>
              <a:pathLst>
                <a:path w="13171" h="13444" extrusionOk="0">
                  <a:moveTo>
                    <a:pt x="5832" y="0"/>
                  </a:moveTo>
                  <a:cubicBezTo>
                    <a:pt x="4899" y="0"/>
                    <a:pt x="3966" y="227"/>
                    <a:pt x="3116" y="682"/>
                  </a:cubicBezTo>
                  <a:cubicBezTo>
                    <a:pt x="1613" y="1485"/>
                    <a:pt x="667" y="2828"/>
                    <a:pt x="386" y="4556"/>
                  </a:cubicBezTo>
                  <a:cubicBezTo>
                    <a:pt x="369" y="4649"/>
                    <a:pt x="1" y="6862"/>
                    <a:pt x="1245" y="8496"/>
                  </a:cubicBezTo>
                  <a:cubicBezTo>
                    <a:pt x="2318" y="9916"/>
                    <a:pt x="2378" y="10901"/>
                    <a:pt x="2417" y="11628"/>
                  </a:cubicBezTo>
                  <a:lnTo>
                    <a:pt x="2417" y="12646"/>
                  </a:lnTo>
                  <a:cubicBezTo>
                    <a:pt x="2417" y="12828"/>
                    <a:pt x="2565" y="12976"/>
                    <a:pt x="2747" y="12976"/>
                  </a:cubicBezTo>
                  <a:lnTo>
                    <a:pt x="3028" y="12976"/>
                  </a:lnTo>
                  <a:cubicBezTo>
                    <a:pt x="3209" y="12976"/>
                    <a:pt x="3352" y="12828"/>
                    <a:pt x="3352" y="12646"/>
                  </a:cubicBezTo>
                  <a:lnTo>
                    <a:pt x="3352" y="11611"/>
                  </a:lnTo>
                  <a:lnTo>
                    <a:pt x="3352" y="11589"/>
                  </a:lnTo>
                  <a:cubicBezTo>
                    <a:pt x="3314" y="10835"/>
                    <a:pt x="3242" y="9586"/>
                    <a:pt x="1993" y="7935"/>
                  </a:cubicBezTo>
                  <a:cubicBezTo>
                    <a:pt x="1002" y="6625"/>
                    <a:pt x="1305" y="4738"/>
                    <a:pt x="1311" y="4716"/>
                  </a:cubicBezTo>
                  <a:cubicBezTo>
                    <a:pt x="1547" y="3257"/>
                    <a:pt x="2307" y="2178"/>
                    <a:pt x="3556" y="1507"/>
                  </a:cubicBezTo>
                  <a:cubicBezTo>
                    <a:pt x="4269" y="1127"/>
                    <a:pt x="5049" y="937"/>
                    <a:pt x="5829" y="937"/>
                  </a:cubicBezTo>
                  <a:cubicBezTo>
                    <a:pt x="6609" y="937"/>
                    <a:pt x="7389" y="1127"/>
                    <a:pt x="8102" y="1507"/>
                  </a:cubicBezTo>
                  <a:cubicBezTo>
                    <a:pt x="9357" y="2178"/>
                    <a:pt x="10111" y="3257"/>
                    <a:pt x="10353" y="4721"/>
                  </a:cubicBezTo>
                  <a:cubicBezTo>
                    <a:pt x="10353" y="4738"/>
                    <a:pt x="10666" y="6614"/>
                    <a:pt x="9670" y="7935"/>
                  </a:cubicBezTo>
                  <a:cubicBezTo>
                    <a:pt x="8415" y="9586"/>
                    <a:pt x="8349" y="10841"/>
                    <a:pt x="8305" y="11589"/>
                  </a:cubicBezTo>
                  <a:lnTo>
                    <a:pt x="8305" y="11611"/>
                  </a:lnTo>
                  <a:cubicBezTo>
                    <a:pt x="8305" y="12624"/>
                    <a:pt x="9125" y="13444"/>
                    <a:pt x="10171" y="13444"/>
                  </a:cubicBezTo>
                  <a:lnTo>
                    <a:pt x="13170" y="13444"/>
                  </a:lnTo>
                  <a:lnTo>
                    <a:pt x="13170" y="12503"/>
                  </a:lnTo>
                  <a:lnTo>
                    <a:pt x="10171" y="12503"/>
                  </a:lnTo>
                  <a:lnTo>
                    <a:pt x="10171" y="12508"/>
                  </a:lnTo>
                  <a:cubicBezTo>
                    <a:pt x="9648" y="12508"/>
                    <a:pt x="9252" y="12112"/>
                    <a:pt x="9247" y="11628"/>
                  </a:cubicBezTo>
                  <a:cubicBezTo>
                    <a:pt x="9285" y="10901"/>
                    <a:pt x="9346" y="9916"/>
                    <a:pt x="10419" y="8502"/>
                  </a:cubicBezTo>
                  <a:cubicBezTo>
                    <a:pt x="11657" y="6862"/>
                    <a:pt x="11294" y="4649"/>
                    <a:pt x="11277" y="4561"/>
                  </a:cubicBezTo>
                  <a:cubicBezTo>
                    <a:pt x="10991" y="2828"/>
                    <a:pt x="10050" y="1485"/>
                    <a:pt x="8548" y="682"/>
                  </a:cubicBezTo>
                  <a:cubicBezTo>
                    <a:pt x="7697" y="227"/>
                    <a:pt x="6764" y="0"/>
                    <a:pt x="583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a:off x="3501650" y="3469575"/>
              <a:ext cx="370825" cy="336100"/>
            </a:xfrm>
            <a:custGeom>
              <a:avLst/>
              <a:gdLst/>
              <a:ahLst/>
              <a:cxnLst/>
              <a:rect l="l" t="t" r="r" b="b"/>
              <a:pathLst>
                <a:path w="14833" h="13444" extrusionOk="0">
                  <a:moveTo>
                    <a:pt x="7510" y="0"/>
                  </a:moveTo>
                  <a:cubicBezTo>
                    <a:pt x="6577" y="0"/>
                    <a:pt x="5645" y="227"/>
                    <a:pt x="4794" y="682"/>
                  </a:cubicBezTo>
                  <a:cubicBezTo>
                    <a:pt x="3292" y="1485"/>
                    <a:pt x="2345" y="2828"/>
                    <a:pt x="2065" y="4556"/>
                  </a:cubicBezTo>
                  <a:cubicBezTo>
                    <a:pt x="2048" y="4649"/>
                    <a:pt x="1679" y="6862"/>
                    <a:pt x="2923" y="8496"/>
                  </a:cubicBezTo>
                  <a:cubicBezTo>
                    <a:pt x="3996" y="9911"/>
                    <a:pt x="4057" y="10901"/>
                    <a:pt x="4095" y="11622"/>
                  </a:cubicBezTo>
                  <a:cubicBezTo>
                    <a:pt x="4090" y="12112"/>
                    <a:pt x="3694" y="12503"/>
                    <a:pt x="3204" y="12503"/>
                  </a:cubicBezTo>
                  <a:lnTo>
                    <a:pt x="1" y="12503"/>
                  </a:lnTo>
                  <a:lnTo>
                    <a:pt x="1" y="13444"/>
                  </a:lnTo>
                  <a:lnTo>
                    <a:pt x="3204" y="13444"/>
                  </a:lnTo>
                  <a:cubicBezTo>
                    <a:pt x="4211" y="13444"/>
                    <a:pt x="5036" y="12624"/>
                    <a:pt x="5036" y="11611"/>
                  </a:cubicBezTo>
                  <a:lnTo>
                    <a:pt x="5031" y="11589"/>
                  </a:lnTo>
                  <a:cubicBezTo>
                    <a:pt x="4992" y="10835"/>
                    <a:pt x="4921" y="9586"/>
                    <a:pt x="3672" y="7935"/>
                  </a:cubicBezTo>
                  <a:cubicBezTo>
                    <a:pt x="2681" y="6625"/>
                    <a:pt x="2984" y="4738"/>
                    <a:pt x="2989" y="4716"/>
                  </a:cubicBezTo>
                  <a:cubicBezTo>
                    <a:pt x="3226" y="3257"/>
                    <a:pt x="3985" y="2178"/>
                    <a:pt x="5235" y="1513"/>
                  </a:cubicBezTo>
                  <a:cubicBezTo>
                    <a:pt x="5947" y="1130"/>
                    <a:pt x="6729" y="939"/>
                    <a:pt x="7510" y="939"/>
                  </a:cubicBezTo>
                  <a:cubicBezTo>
                    <a:pt x="8290" y="939"/>
                    <a:pt x="9070" y="1130"/>
                    <a:pt x="9780" y="1513"/>
                  </a:cubicBezTo>
                  <a:cubicBezTo>
                    <a:pt x="11035" y="2178"/>
                    <a:pt x="11789" y="3257"/>
                    <a:pt x="12031" y="4716"/>
                  </a:cubicBezTo>
                  <a:cubicBezTo>
                    <a:pt x="12031" y="4738"/>
                    <a:pt x="12340" y="6625"/>
                    <a:pt x="11349" y="7935"/>
                  </a:cubicBezTo>
                  <a:cubicBezTo>
                    <a:pt x="10094" y="9586"/>
                    <a:pt x="10028" y="10841"/>
                    <a:pt x="9984" y="11589"/>
                  </a:cubicBezTo>
                  <a:lnTo>
                    <a:pt x="9984" y="11611"/>
                  </a:lnTo>
                  <a:cubicBezTo>
                    <a:pt x="9984" y="12624"/>
                    <a:pt x="10804" y="13444"/>
                    <a:pt x="11817" y="13444"/>
                  </a:cubicBezTo>
                  <a:lnTo>
                    <a:pt x="14833" y="13444"/>
                  </a:lnTo>
                  <a:lnTo>
                    <a:pt x="14833" y="12503"/>
                  </a:lnTo>
                  <a:lnTo>
                    <a:pt x="11817" y="12503"/>
                  </a:lnTo>
                  <a:lnTo>
                    <a:pt x="11817" y="12508"/>
                  </a:lnTo>
                  <a:cubicBezTo>
                    <a:pt x="11327" y="12508"/>
                    <a:pt x="10931" y="12112"/>
                    <a:pt x="10925" y="11628"/>
                  </a:cubicBezTo>
                  <a:cubicBezTo>
                    <a:pt x="10964" y="10901"/>
                    <a:pt x="11024" y="9916"/>
                    <a:pt x="12097" y="8502"/>
                  </a:cubicBezTo>
                  <a:cubicBezTo>
                    <a:pt x="13336" y="6862"/>
                    <a:pt x="12972" y="4649"/>
                    <a:pt x="12956" y="4561"/>
                  </a:cubicBezTo>
                  <a:cubicBezTo>
                    <a:pt x="12670" y="2828"/>
                    <a:pt x="11729" y="1485"/>
                    <a:pt x="10226" y="682"/>
                  </a:cubicBezTo>
                  <a:cubicBezTo>
                    <a:pt x="9376" y="227"/>
                    <a:pt x="8443" y="0"/>
                    <a:pt x="7510" y="0"/>
                  </a:cubicBezTo>
                  <a:close/>
                </a:path>
              </a:pathLst>
            </a:cu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3872175" y="3469700"/>
              <a:ext cx="332975" cy="335975"/>
            </a:xfrm>
            <a:custGeom>
              <a:avLst/>
              <a:gdLst/>
              <a:ahLst/>
              <a:cxnLst/>
              <a:rect l="l" t="t" r="r" b="b"/>
              <a:pathLst>
                <a:path w="13319" h="13439" extrusionOk="0">
                  <a:moveTo>
                    <a:pt x="7494" y="1"/>
                  </a:moveTo>
                  <a:cubicBezTo>
                    <a:pt x="6588" y="1"/>
                    <a:pt x="5683" y="211"/>
                    <a:pt x="4860" y="632"/>
                  </a:cubicBezTo>
                  <a:cubicBezTo>
                    <a:pt x="3308" y="1430"/>
                    <a:pt x="2334" y="2790"/>
                    <a:pt x="2048" y="4551"/>
                  </a:cubicBezTo>
                  <a:cubicBezTo>
                    <a:pt x="2031" y="4644"/>
                    <a:pt x="1663" y="6857"/>
                    <a:pt x="2906" y="8497"/>
                  </a:cubicBezTo>
                  <a:cubicBezTo>
                    <a:pt x="3974" y="9911"/>
                    <a:pt x="4040" y="10896"/>
                    <a:pt x="4079" y="11623"/>
                  </a:cubicBezTo>
                  <a:cubicBezTo>
                    <a:pt x="4073" y="12107"/>
                    <a:pt x="3677" y="12503"/>
                    <a:pt x="3082" y="12503"/>
                  </a:cubicBezTo>
                  <a:lnTo>
                    <a:pt x="1" y="12503"/>
                  </a:lnTo>
                  <a:lnTo>
                    <a:pt x="1" y="13439"/>
                  </a:lnTo>
                  <a:lnTo>
                    <a:pt x="3082" y="13439"/>
                  </a:lnTo>
                  <a:cubicBezTo>
                    <a:pt x="4194" y="13439"/>
                    <a:pt x="5014" y="12619"/>
                    <a:pt x="5014" y="11606"/>
                  </a:cubicBezTo>
                  <a:lnTo>
                    <a:pt x="5014" y="11584"/>
                  </a:lnTo>
                  <a:cubicBezTo>
                    <a:pt x="4976" y="10836"/>
                    <a:pt x="4904" y="9581"/>
                    <a:pt x="3655" y="7930"/>
                  </a:cubicBezTo>
                  <a:cubicBezTo>
                    <a:pt x="2664" y="6620"/>
                    <a:pt x="2967" y="4733"/>
                    <a:pt x="2972" y="4711"/>
                  </a:cubicBezTo>
                  <a:cubicBezTo>
                    <a:pt x="3209" y="3252"/>
                    <a:pt x="3963" y="2173"/>
                    <a:pt x="5218" y="1508"/>
                  </a:cubicBezTo>
                  <a:cubicBezTo>
                    <a:pt x="5931" y="1125"/>
                    <a:pt x="6711" y="934"/>
                    <a:pt x="7491" y="934"/>
                  </a:cubicBezTo>
                  <a:cubicBezTo>
                    <a:pt x="8271" y="934"/>
                    <a:pt x="9051" y="1125"/>
                    <a:pt x="9764" y="1508"/>
                  </a:cubicBezTo>
                  <a:cubicBezTo>
                    <a:pt x="11018" y="2173"/>
                    <a:pt x="11772" y="3252"/>
                    <a:pt x="12015" y="4711"/>
                  </a:cubicBezTo>
                  <a:cubicBezTo>
                    <a:pt x="12015" y="4733"/>
                    <a:pt x="12323" y="6620"/>
                    <a:pt x="11332" y="7930"/>
                  </a:cubicBezTo>
                  <a:cubicBezTo>
                    <a:pt x="10077" y="9581"/>
                    <a:pt x="10011" y="10836"/>
                    <a:pt x="9967" y="11584"/>
                  </a:cubicBezTo>
                  <a:lnTo>
                    <a:pt x="9967" y="12641"/>
                  </a:lnTo>
                  <a:cubicBezTo>
                    <a:pt x="9967" y="12823"/>
                    <a:pt x="10116" y="12971"/>
                    <a:pt x="10298" y="12971"/>
                  </a:cubicBezTo>
                  <a:lnTo>
                    <a:pt x="10578" y="12971"/>
                  </a:lnTo>
                  <a:cubicBezTo>
                    <a:pt x="10760" y="12971"/>
                    <a:pt x="10908" y="12823"/>
                    <a:pt x="10908" y="12641"/>
                  </a:cubicBezTo>
                  <a:lnTo>
                    <a:pt x="10908" y="11623"/>
                  </a:lnTo>
                  <a:cubicBezTo>
                    <a:pt x="10947" y="10896"/>
                    <a:pt x="11007" y="9911"/>
                    <a:pt x="12081" y="8497"/>
                  </a:cubicBezTo>
                  <a:cubicBezTo>
                    <a:pt x="13319" y="6857"/>
                    <a:pt x="12956" y="4644"/>
                    <a:pt x="12939" y="4556"/>
                  </a:cubicBezTo>
                  <a:cubicBezTo>
                    <a:pt x="12647" y="2790"/>
                    <a:pt x="11673" y="1430"/>
                    <a:pt x="10127" y="632"/>
                  </a:cubicBezTo>
                  <a:cubicBezTo>
                    <a:pt x="9304" y="211"/>
                    <a:pt x="8399" y="1"/>
                    <a:pt x="74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23145" y="136563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.Mở đầu</a:t>
            </a:r>
            <a:endParaRPr sz="1800">
              <a:latin typeface="Roboto" panose="020B0604020202020204" charset="0"/>
              <a:ea typeface="Roboto" panose="020B0604020202020204" charset="0"/>
            </a:endParaRPr>
          </a:p>
        </p:txBody>
      </p:sp>
      <p:sp>
        <p:nvSpPr>
          <p:cNvPr id="840" name="Google Shape;840;p21"/>
          <p:cNvSpPr/>
          <p:nvPr/>
        </p:nvSpPr>
        <p:spPr>
          <a:xfrm>
            <a:off x="871050"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III.Nguyên lý </a:t>
            </a:r>
            <a:endParaRPr sz="1800">
              <a:latin typeface="Roboto" panose="020B0604020202020204" charset="0"/>
              <a:ea typeface="Roboto" panose="020B0604020202020204" charset="0"/>
            </a:endParaRPr>
          </a:p>
        </p:txBody>
      </p:sp>
      <p:sp>
        <p:nvSpPr>
          <p:cNvPr id="841" name="Google Shape;841;p21"/>
          <p:cNvSpPr/>
          <p:nvPr/>
        </p:nvSpPr>
        <p:spPr>
          <a:xfrm>
            <a:off x="6831139" y="1304494"/>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853175"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IV.Chương trình</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2289438" cy="307777"/>
          </a:xfrm>
          <a:prstGeom prst="rect">
            <a:avLst/>
          </a:prstGeom>
          <a:noFill/>
        </p:spPr>
        <p:txBody>
          <a:bodyPr wrap="square" rtlCol="0">
            <a:spAutoFit/>
          </a:bodyPr>
          <a:lstStyle/>
          <a:p>
            <a:r>
              <a:rPr lang="en-US" i="1" smtClean="0"/>
              <a:t>1. Sơ đồ.</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38" y="377172"/>
            <a:ext cx="7555833" cy="4716341"/>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05245"/>
            <a:ext cx="2289438" cy="307777"/>
          </a:xfrm>
          <a:prstGeom prst="rect">
            <a:avLst/>
          </a:prstGeom>
          <a:noFill/>
        </p:spPr>
        <p:txBody>
          <a:bodyPr wrap="square" rtlCol="0">
            <a:spAutoFit/>
          </a:bodyPr>
          <a:lstStyle/>
          <a:p>
            <a:r>
              <a:rPr lang="en-US" i="1" smtClean="0"/>
              <a:t>2. Mạch nguyên lý.</a:t>
            </a:r>
            <a:endParaRPr lang="en-US" i="1"/>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 AC Dimmer.</a:t>
            </a:r>
            <a:endParaRPr lang="en-US" i="1">
              <a:latin typeface="Roboto" panose="020B0604020202020204" charset="0"/>
              <a:ea typeface="Roboto" panose="020B0604020202020204" charset="0"/>
            </a:endParaRPr>
          </a:p>
        </p:txBody>
      </p:sp>
      <p:sp>
        <p:nvSpPr>
          <p:cNvPr id="15" name="TextBox 14"/>
          <p:cNvSpPr txBox="1"/>
          <p:nvPr/>
        </p:nvSpPr>
        <p:spPr>
          <a:xfrm>
            <a:off x="350634" y="760606"/>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6" y="400973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6" y="4276704"/>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6" y="4561452"/>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3" name="TextBox 22"/>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a:t>
            </a:r>
            <a:r>
              <a:rPr lang="en-US" sz="1800" b="1" smtClean="0">
                <a:latin typeface="Roboto" panose="020B0604020202020204" charset="0"/>
                <a:ea typeface="Roboto" panose="020B0604020202020204" charset="0"/>
              </a:rPr>
              <a:t>khiển &amp; lm35.</a:t>
            </a:r>
            <a:endParaRPr lang="en-US" sz="1800" b="1">
              <a:latin typeface="Roboto" panose="020B0604020202020204" charset="0"/>
              <a:ea typeface="Roboto" panose="020B0604020202020204" charset="0"/>
            </a:endParaRPr>
          </a:p>
        </p:txBody>
      </p:sp>
      <p:sp>
        <p:nvSpPr>
          <p:cNvPr id="2" name="TextBox 1"/>
          <p:cNvSpPr txBox="1"/>
          <p:nvPr/>
        </p:nvSpPr>
        <p:spPr>
          <a:xfrm>
            <a:off x="5486401" y="4084398"/>
            <a:ext cx="3657599" cy="738664"/>
          </a:xfrm>
          <a:prstGeom prst="rect">
            <a:avLst/>
          </a:prstGeom>
          <a:noFill/>
        </p:spPr>
        <p:txBody>
          <a:bodyPr wrap="square" rtlCol="0">
            <a:spAutoFit/>
          </a:bodyPr>
          <a:lstStyle/>
          <a:p>
            <a:pPr marL="457200" indent="-457200">
              <a:buNone/>
            </a:pPr>
            <a:r>
              <a:rPr lang="en-US">
                <a:latin typeface="Roboto" panose="020B0604020202020204" charset="0"/>
                <a:ea typeface="Roboto" panose="020B0604020202020204" charset="0"/>
              </a:rPr>
              <a:t>Dạng sóng là xung kích để VĐK nhận biết</a:t>
            </a:r>
          </a:p>
          <a:p>
            <a:pPr marL="457200" indent="-457200">
              <a:buNone/>
            </a:pPr>
            <a:r>
              <a:rPr lang="en-US">
                <a:latin typeface="Roboto" panose="020B0604020202020204" charset="0"/>
                <a:ea typeface="Roboto" panose="020B0604020202020204" charset="0"/>
              </a:rPr>
              <a:t>được  điểm 0 trong nguồn điện ở đâu, đưa </a:t>
            </a:r>
          </a:p>
          <a:p>
            <a:pPr marL="457200" indent="-457200">
              <a:buNone/>
            </a:pPr>
            <a:r>
              <a:rPr lang="en-US">
                <a:latin typeface="Roboto" panose="020B0604020202020204" charset="0"/>
                <a:ea typeface="Roboto" panose="020B0604020202020204" charset="0"/>
              </a:rPr>
              <a:t>ra 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364912"/>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112557"/>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49" y="895945"/>
            <a:ext cx="2851043" cy="2822533"/>
          </a:xfrm>
          <a:prstGeom prst="rect">
            <a:avLst/>
          </a:prstGeom>
        </p:spPr>
      </p:pic>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 AC Dimmer.</a:t>
            </a:r>
            <a:endParaRPr lang="en-US" i="1">
              <a:latin typeface="Roboto" panose="020B0604020202020204" charset="0"/>
              <a:ea typeface="Roboto" panose="020B0604020202020204" charset="0"/>
            </a:endParaRPr>
          </a:p>
        </p:txBody>
      </p:sp>
      <p:sp>
        <p:nvSpPr>
          <p:cNvPr id="8" name="TextBox 7"/>
          <p:cNvSpPr txBox="1"/>
          <p:nvPr/>
        </p:nvSpPr>
        <p:spPr>
          <a:xfrm>
            <a:off x="343758" y="779894"/>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Thyristor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74386" y="391288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74386" y="441943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8" name="TextBox 17"/>
          <p:cNvSpPr txBox="1"/>
          <p:nvPr/>
        </p:nvSpPr>
        <p:spPr>
          <a:xfrm>
            <a:off x="474386" y="4174394"/>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74386" y="4697410"/>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Điện xoay chiều dùng điều khiển thiết bị.</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490222" y="4047214"/>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Opto kích </a:t>
            </a:r>
            <a:r>
              <a:rPr lang="en-US">
                <a:latin typeface="Roboto" panose="020B0604020202020204" charset="0"/>
                <a:ea typeface="Roboto" panose="020B0604020202020204" charset="0"/>
              </a:rPr>
              <a:t>cho Triac bên </a:t>
            </a:r>
            <a:r>
              <a:rPr lang="en-US" smtClean="0">
                <a:latin typeface="Roboto" panose="020B0604020202020204" charset="0"/>
                <a:ea typeface="Roboto" panose="020B0604020202020204" charset="0"/>
              </a:rPr>
              <a:t>trong thông, dẫn điện áp kích và chân G của Thyristor BTA20, điện </a:t>
            </a:r>
            <a:r>
              <a:rPr lang="en-US">
                <a:latin typeface="Roboto" panose="020B0604020202020204" charset="0"/>
                <a:ea typeface="Roboto" panose="020B0604020202020204" charset="0"/>
              </a:rPr>
              <a:t>áp 220V đi đến đèn.</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54" y="1126719"/>
            <a:ext cx="5795784" cy="27398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538" y="779894"/>
            <a:ext cx="3040643" cy="3040643"/>
          </a:xfrm>
          <a:prstGeom prst="rect">
            <a:avLst/>
          </a:prstGeom>
        </p:spPr>
      </p:pic>
      <p:sp>
        <p:nvSpPr>
          <p:cNvPr id="16" name="TextBox 15"/>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a:t>
            </a:r>
            <a:r>
              <a:rPr lang="en-US" sz="1800" b="1" smtClean="0">
                <a:latin typeface="Roboto" panose="020B0604020202020204" charset="0"/>
                <a:ea typeface="Roboto" panose="020B0604020202020204" charset="0"/>
              </a:rPr>
              <a:t>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Relay.</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178754" y="93502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6" name="TextBox 5"/>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a:t>
            </a:r>
            <a:r>
              <a:rPr lang="en-US" sz="1800" b="1" smtClean="0">
                <a:latin typeface="Roboto" panose="020B0604020202020204" charset="0"/>
                <a:ea typeface="Roboto" panose="020B0604020202020204" charset="0"/>
              </a:rPr>
              <a:t>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514986" y="1007988"/>
            <a:ext cx="4645555" cy="3072650"/>
          </a:xfrm>
          <a:prstGeom prst="rect">
            <a:avLst/>
          </a:prstGeom>
        </p:spPr>
      </p:pic>
      <p:sp>
        <p:nvSpPr>
          <p:cNvPr id="2" name="TextBox 1"/>
          <p:cNvSpPr txBox="1"/>
          <p:nvPr/>
        </p:nvSpPr>
        <p:spPr>
          <a:xfrm>
            <a:off x="240631" y="89377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7" name="TextBox 6"/>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a:t>
            </a:r>
            <a:r>
              <a:rPr lang="en-US" sz="1800" b="1" smtClean="0">
                <a:latin typeface="Roboto" panose="020B0604020202020204" charset="0"/>
                <a:ea typeface="Roboto" panose="020B0604020202020204" charset="0"/>
              </a:rPr>
              <a:t>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2889</Words>
  <Application>Microsoft Office PowerPoint</Application>
  <PresentationFormat>On-screen Show (16:9)</PresentationFormat>
  <Paragraphs>336</Paragraphs>
  <Slides>49</Slides>
  <Notes>49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49</vt:i4>
      </vt:variant>
    </vt:vector>
  </HeadingPairs>
  <TitlesOfParts>
    <vt:vector size="59" baseType="lpstr">
      <vt:lpstr>Arial</vt:lpstr>
      <vt:lpstr>Symbol</vt:lpstr>
      <vt:lpstr>Fira Sans Extra Condensed Medium</vt:lpstr>
      <vt:lpstr>Proxima Nova</vt:lpstr>
      <vt:lpstr>Wingdings</vt:lpstr>
      <vt:lpstr>Roboto</vt:lpstr>
      <vt:lpstr>Proxima Nova Semibold</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73</cp:revision>
  <dcterms:modified xsi:type="dcterms:W3CDTF">2021-05-28T04:15:30Z</dcterms:modified>
</cp:coreProperties>
</file>