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8" r:id="rId4"/>
  </p:sldMasterIdLst>
  <p:handoutMasterIdLst>
    <p:handoutMasterId r:id="rId16"/>
  </p:handoutMasterIdLst>
  <p:sldIdLst>
    <p:sldId id="299" r:id="rId5"/>
    <p:sldId id="258" r:id="rId6"/>
    <p:sldId id="267" r:id="rId7"/>
    <p:sldId id="284" r:id="rId8"/>
    <p:sldId id="262" r:id="rId9"/>
    <p:sldId id="288" r:id="rId10"/>
    <p:sldId id="291" r:id="rId11"/>
    <p:sldId id="285" r:id="rId12"/>
    <p:sldId id="335" r:id="rId13"/>
    <p:sldId id="272" r:id="rId14"/>
    <p:sldId id="336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949"/>
    <a:srgbClr val="1C7DE1"/>
    <a:srgbClr val="F4BD2D"/>
    <a:srgbClr val="F07624"/>
    <a:srgbClr val="1ED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howGuides="1">
      <p:cViewPr varScale="1">
        <p:scale>
          <a:sx n="137" d="100"/>
          <a:sy n="137" d="100"/>
        </p:scale>
        <p:origin x="1572" y="114"/>
      </p:cViewPr>
      <p:guideLst>
        <p:guide orient="horz" pos="178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317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Malgun Gothic" panose="020B0503020000020004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  <a:endParaRPr lang="en-US" altLang="ko-KR" dirty="0"/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/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/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/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/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Malgun Gothic" panose="020B0503020000020004" pitchFamily="50" charset="-127"/>
              </a:rPr>
              <a:t>THIẾT KẾ CƠ SỞ DỮ LIỆU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275715"/>
            <a:ext cx="9144000" cy="137287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Nhóm sinh viên: 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Nguyễn Ngọc Gia Bảo 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Nguyễn Thị Vân Khánh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Phan Quang Phát 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Nguyễn Minh Quân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Nguyễn Thị Quỳnh Quyên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Hà Diễm Quỳnh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hlinkClick r:id="rId1"/>
          </p:cNvPr>
          <p:cNvSpPr txBox="1"/>
          <p:nvPr/>
        </p:nvSpPr>
        <p:spPr>
          <a:xfrm>
            <a:off x="-18256" y="4825165"/>
            <a:ext cx="9180512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anose="020B0604020202020204" pitchFamily="34" charset="0"/>
              </a:rPr>
              <a:t>GV hướng dẫn: PHẠM THỊ MIÊN</a:t>
            </a:r>
            <a:endParaRPr lang="ko-KR" alt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975" y="-20955"/>
            <a:ext cx="9144000" cy="884466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Phân quyền</a:t>
            </a:r>
            <a:r>
              <a:rPr lang="en-US" altLang="ko-KR" dirty="0"/>
              <a:t> Truy cập</a:t>
            </a:r>
            <a:endParaRPr lang="ko-KR" altLang="en-US" dirty="0"/>
          </a:p>
        </p:txBody>
      </p:sp>
      <p:sp>
        <p:nvSpPr>
          <p:cNvPr id="3" name="Right Triangle 2"/>
          <p:cNvSpPr/>
          <p:nvPr/>
        </p:nvSpPr>
        <p:spPr>
          <a:xfrm rot="5400000">
            <a:off x="6937375" y="1430020"/>
            <a:ext cx="983615" cy="110680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Right Triangle 8"/>
          <p:cNvSpPr/>
          <p:nvPr/>
        </p:nvSpPr>
        <p:spPr>
          <a:xfrm rot="5400000">
            <a:off x="5838190" y="2451735"/>
            <a:ext cx="1014095" cy="106045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4672965" y="3503295"/>
            <a:ext cx="1151890" cy="111633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7499126" y="1972908"/>
            <a:ext cx="391290" cy="39455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ectangle 16"/>
          <p:cNvSpPr/>
          <p:nvPr/>
        </p:nvSpPr>
        <p:spPr>
          <a:xfrm rot="2635255">
            <a:off x="6433693" y="2865556"/>
            <a:ext cx="298553" cy="53525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ounded Rectangle 7"/>
          <p:cNvSpPr/>
          <p:nvPr/>
        </p:nvSpPr>
        <p:spPr>
          <a:xfrm>
            <a:off x="5317963" y="3989066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03282" y="1581435"/>
            <a:ext cx="2373043" cy="672224"/>
            <a:chOff x="2113657" y="4283314"/>
            <a:chExt cx="3647460" cy="672224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495163"/>
              <a:ext cx="364745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Người có tất cả mọi quyền thao tác trên cơ sở dữ liệu.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3658" y="4283314"/>
              <a:ext cx="3647459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  <a:sym typeface="+mn-ea"/>
                </a:rPr>
                <a:t>User_Admin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  <a:sym typeface="+mn-ea"/>
                </a:rPr>
                <a:t>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22789" y="2606394"/>
            <a:ext cx="2373043" cy="857009"/>
            <a:chOff x="2113657" y="4283314"/>
            <a:chExt cx="3647460" cy="857009"/>
          </a:xfrm>
        </p:grpSpPr>
        <p:sp>
          <p:nvSpPr>
            <p:cNvPr id="20" name="TextBox 19"/>
            <p:cNvSpPr txBox="1"/>
            <p:nvPr/>
          </p:nvSpPr>
          <p:spPr>
            <a:xfrm>
              <a:off x="2113657" y="4495163"/>
              <a:ext cx="364745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Có quyền xem, thêm, sửa, xóa nhân viên, đầu truyện và tác giả.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Có quyền xem, xóa phiếu mượn.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3658" y="4283314"/>
              <a:ext cx="3647459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User_Quanly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60167" y="3557272"/>
            <a:ext cx="2478405" cy="857250"/>
            <a:chOff x="1986774" y="4283314"/>
            <a:chExt cx="3809406" cy="857250"/>
          </a:xfrm>
        </p:grpSpPr>
        <p:sp>
          <p:nvSpPr>
            <p:cNvPr id="23" name="TextBox 22"/>
            <p:cNvSpPr txBox="1"/>
            <p:nvPr/>
          </p:nvSpPr>
          <p:spPr>
            <a:xfrm>
              <a:off x="1986774" y="4495404"/>
              <a:ext cx="380940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Có quyền xem, thêm, sửa phiếu mượn.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  <a:sym typeface="+mn-ea"/>
                </a:rPr>
                <a:t>Có quyền xem, thêm, sửa, xóa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danh sách mượn và độc giả.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3647459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User_Nhanvien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923115" y="1581392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ko-K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32867" y="2606983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altLang="ko-K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47369" y="3628764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altLang="ko-K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5191" y="1034467"/>
            <a:ext cx="2231799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Có </a:t>
            </a:r>
            <a:r>
              <a:rPr lang="en-US" altLang="ko-KR" sz="1600" b="1" dirty="0">
                <a:solidFill>
                  <a:schemeClr val="accent1"/>
                </a:solidFill>
                <a:cs typeface="Arial" panose="020B0604020202020204" pitchFamily="34" charset="0"/>
              </a:rPr>
              <a:t>3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Users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Admin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Quanly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Nhanvien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>
            <p:ph type="title"/>
          </p:nvPr>
        </p:nvSpPr>
        <p:spPr>
          <a:xfrm>
            <a:off x="0" y="1851660"/>
            <a:ext cx="9144000" cy="884466"/>
          </a:xfrm>
        </p:spPr>
        <p:txBody>
          <a:bodyPr/>
          <a:p>
            <a:r>
              <a:rPr lang="en-US"/>
              <a:t>THANK YOU !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1435"/>
            <a:ext cx="7524328" cy="884466"/>
          </a:xfrm>
        </p:spPr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Đề tài:</a:t>
            </a:r>
            <a:r>
              <a:rPr lang="en-US" altLang="ko-KR" dirty="0"/>
              <a:t> Quản lý truyện</a:t>
            </a:r>
            <a:endParaRPr lang="ko-KR" altLang="en-US" dirty="0"/>
          </a:p>
        </p:txBody>
      </p:sp>
      <p:sp>
        <p:nvSpPr>
          <p:cNvPr id="49" name="Pentagon 48"/>
          <p:cNvSpPr/>
          <p:nvPr/>
        </p:nvSpPr>
        <p:spPr>
          <a:xfrm>
            <a:off x="2079428" y="120949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74842" y="120949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128849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en-US" altLang="ko-KR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471098" y="1261972"/>
            <a:ext cx="4845318" cy="482522"/>
            <a:chOff x="2299400" y="1781114"/>
            <a:chExt cx="4576856" cy="482522"/>
          </a:xfrm>
        </p:grpSpPr>
        <p:sp>
          <p:nvSpPr>
            <p:cNvPr id="60" name="TextBox 10"/>
            <p:cNvSpPr txBox="1"/>
            <p:nvPr/>
          </p:nvSpPr>
          <p:spPr bwMode="auto">
            <a:xfrm>
              <a:off x="2299400" y="1781114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anose="020B0604020202020204" pitchFamily="34" charset="0"/>
                </a:rPr>
                <a:t>Phân chia công việc</a:t>
              </a:r>
              <a:endParaRPr lang="en-US" altLang="ko-KR" sz="1200" b="1" dirty="0">
                <a:cs typeface="Arial" panose="020B0604020202020204" pitchFamily="34" charset="0"/>
              </a:endParaRPr>
            </a:p>
          </p:txBody>
        </p:sp>
        <p:sp>
          <p:nvSpPr>
            <p:cNvPr id="61" name="TextBox 12"/>
            <p:cNvSpPr txBox="1"/>
            <p:nvPr/>
          </p:nvSpPr>
          <p:spPr bwMode="auto">
            <a:xfrm>
              <a:off x="2299400" y="1988046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6 thành viên đều hoàn thành nhiệm vụ của mình.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8" name="Pentagon 107"/>
          <p:cNvSpPr/>
          <p:nvPr/>
        </p:nvSpPr>
        <p:spPr>
          <a:xfrm>
            <a:off x="2079428" y="190737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74842" y="190737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61101" y="198637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en-US" altLang="ko-KR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471098" y="1959848"/>
            <a:ext cx="4845318" cy="482522"/>
            <a:chOff x="2299400" y="1781114"/>
            <a:chExt cx="4576856" cy="482522"/>
          </a:xfrm>
        </p:grpSpPr>
        <p:sp>
          <p:nvSpPr>
            <p:cNvPr id="112" name="TextBox 10"/>
            <p:cNvSpPr txBox="1"/>
            <p:nvPr/>
          </p:nvSpPr>
          <p:spPr bwMode="auto">
            <a:xfrm>
              <a:off x="2299400" y="1781114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anose="020B0604020202020204" pitchFamily="34" charset="0"/>
                </a:rPr>
                <a:t>Mô tả bài toán</a:t>
              </a:r>
              <a:endParaRPr lang="en-US" altLang="ko-KR" sz="1200" b="1" dirty="0">
                <a:cs typeface="Arial" panose="020B0604020202020204" pitchFamily="34" charset="0"/>
              </a:endParaRPr>
            </a:p>
          </p:txBody>
        </p:sp>
        <p:sp>
          <p:nvSpPr>
            <p:cNvPr id="113" name="TextBox 12"/>
            <p:cNvSpPr txBox="1"/>
            <p:nvPr/>
          </p:nvSpPr>
          <p:spPr bwMode="auto">
            <a:xfrm>
              <a:off x="2299400" y="1988046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Xây dựng bài toán quản lý truyện.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5" name="Pentagon 114"/>
          <p:cNvSpPr/>
          <p:nvPr/>
        </p:nvSpPr>
        <p:spPr>
          <a:xfrm>
            <a:off x="2079428" y="260525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74842" y="260525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61101" y="26842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en-US" altLang="ko-KR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3471098" y="2657724"/>
            <a:ext cx="4845318" cy="482522"/>
            <a:chOff x="2299400" y="1781114"/>
            <a:chExt cx="4576856" cy="482522"/>
          </a:xfrm>
        </p:grpSpPr>
        <p:sp>
          <p:nvSpPr>
            <p:cNvPr id="119" name="TextBox 10"/>
            <p:cNvSpPr txBox="1"/>
            <p:nvPr/>
          </p:nvSpPr>
          <p:spPr bwMode="auto">
            <a:xfrm>
              <a:off x="2299400" y="1781114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anose="020B0604020202020204" pitchFamily="34" charset="0"/>
                </a:rPr>
                <a:t>Mô hình ERD, quan hệ, diagram</a:t>
              </a:r>
              <a:endParaRPr lang="en-US" altLang="ko-KR" sz="1200" b="1" dirty="0">
                <a:cs typeface="Arial" panose="020B0604020202020204" pitchFamily="34" charset="0"/>
              </a:endParaRPr>
            </a:p>
          </p:txBody>
        </p:sp>
        <p:sp>
          <p:nvSpPr>
            <p:cNvPr id="120" name="TextBox 12"/>
            <p:cNvSpPr txBox="1"/>
            <p:nvPr/>
          </p:nvSpPr>
          <p:spPr bwMode="auto">
            <a:xfrm>
              <a:off x="2299400" y="1988046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Các thực thể, mối liên kết, ...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22" name="Pentagon 121"/>
          <p:cNvSpPr/>
          <p:nvPr/>
        </p:nvSpPr>
        <p:spPr>
          <a:xfrm>
            <a:off x="2079428" y="330312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74842" y="330312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61101" y="33821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en-US" altLang="ko-KR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471098" y="3355600"/>
            <a:ext cx="4845318" cy="482522"/>
            <a:chOff x="2299400" y="1781114"/>
            <a:chExt cx="4576856" cy="482522"/>
          </a:xfrm>
        </p:grpSpPr>
        <p:sp>
          <p:nvSpPr>
            <p:cNvPr id="126" name="TextBox 10"/>
            <p:cNvSpPr txBox="1"/>
            <p:nvPr/>
          </p:nvSpPr>
          <p:spPr bwMode="auto">
            <a:xfrm>
              <a:off x="2299400" y="1781114"/>
              <a:ext cx="4576856" cy="46037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anose="020B0604020202020204" pitchFamily="34" charset="0"/>
                </a:rPr>
                <a:t>Nội thủ tục</a:t>
              </a:r>
              <a:endParaRPr lang="en-US" altLang="ko-KR" sz="1200" b="1" dirty="0">
                <a:cs typeface="Arial" panose="020B0604020202020204" pitchFamily="34" charset="0"/>
              </a:endParaRPr>
            </a:p>
            <a:p>
              <a:pPr>
                <a:defRPr/>
              </a:pPr>
              <a:r>
                <a:rPr lang="en-US" altLang="ko-KR" sz="1200" b="1" dirty="0">
                  <a:cs typeface="Arial" panose="020B0604020202020204" pitchFamily="34" charset="0"/>
                </a:rPr>
                <a:t>Trigger</a:t>
              </a:r>
              <a:endParaRPr lang="en-US" altLang="ko-KR" sz="1200" b="1" dirty="0">
                <a:cs typeface="Arial" panose="020B0604020202020204" pitchFamily="34" charset="0"/>
              </a:endParaRPr>
            </a:p>
          </p:txBody>
        </p:sp>
        <p:sp>
          <p:nvSpPr>
            <p:cNvPr id="127" name="TextBox 12"/>
            <p:cNvSpPr txBox="1"/>
            <p:nvPr/>
          </p:nvSpPr>
          <p:spPr bwMode="auto">
            <a:xfrm>
              <a:off x="2299400" y="1988046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29" name="Pentagon 128"/>
          <p:cNvSpPr/>
          <p:nvPr/>
        </p:nvSpPr>
        <p:spPr>
          <a:xfrm>
            <a:off x="2079428" y="400100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0" name="Rectangle 2"/>
          <p:cNvSpPr/>
          <p:nvPr/>
        </p:nvSpPr>
        <p:spPr>
          <a:xfrm>
            <a:off x="2974842" y="400100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161101" y="407999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05</a:t>
            </a:r>
            <a:endParaRPr lang="en-US" altLang="ko-KR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3471098" y="4053474"/>
            <a:ext cx="4845318" cy="482522"/>
            <a:chOff x="2299400" y="1781114"/>
            <a:chExt cx="4576856" cy="482522"/>
          </a:xfrm>
        </p:grpSpPr>
        <p:sp>
          <p:nvSpPr>
            <p:cNvPr id="133" name="TextBox 10"/>
            <p:cNvSpPr txBox="1"/>
            <p:nvPr/>
          </p:nvSpPr>
          <p:spPr bwMode="auto">
            <a:xfrm>
              <a:off x="2299400" y="1781114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anose="020B0604020202020204" pitchFamily="34" charset="0"/>
                </a:rPr>
                <a:t>Phân quyền</a:t>
              </a:r>
              <a:endParaRPr lang="en-US" altLang="ko-KR" sz="1200" b="1" dirty="0">
                <a:cs typeface="Arial" panose="020B0604020202020204" pitchFamily="34" charset="0"/>
              </a:endParaRPr>
            </a:p>
          </p:txBody>
        </p:sp>
        <p:sp>
          <p:nvSpPr>
            <p:cNvPr id="134" name="TextBox 12"/>
            <p:cNvSpPr txBox="1"/>
            <p:nvPr/>
          </p:nvSpPr>
          <p:spPr bwMode="auto">
            <a:xfrm>
              <a:off x="2299400" y="1988046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Cấp quyền cho các User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218440" y="1172845"/>
            <a:ext cx="1223645" cy="297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ko-KR" dirty="0"/>
              <a:t>Phân chia </a:t>
            </a:r>
            <a:r>
              <a:rPr lang="en-US" altLang="ko-KR" dirty="0">
                <a:solidFill>
                  <a:schemeClr val="accent5"/>
                </a:solidFill>
              </a:rPr>
              <a:t>Công việc</a:t>
            </a:r>
            <a:endParaRPr lang="ko-KR" altLang="en-US" dirty="0"/>
          </a:p>
        </p:txBody>
      </p:sp>
      <p:sp>
        <p:nvSpPr>
          <p:cNvPr id="6" name="Rectangles 5"/>
          <p:cNvSpPr/>
          <p:nvPr/>
        </p:nvSpPr>
        <p:spPr>
          <a:xfrm>
            <a:off x="1701800" y="925195"/>
            <a:ext cx="1223645" cy="3718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195955" y="1203960"/>
            <a:ext cx="1223645" cy="29406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4700905" y="1209040"/>
            <a:ext cx="1223645" cy="2935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6174105" y="1203960"/>
            <a:ext cx="1223645" cy="29254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7668260" y="925830"/>
            <a:ext cx="1223645" cy="32029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Placeholder 4" descr="C:\Users\PC\Downloads\bao.jpgba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81635" y="1419860"/>
            <a:ext cx="893445" cy="9525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39" name="Picture Placeholder 4" descr="C:\Users\PC\Downloads\313186337_642183537369143_4987289771273774511_n.jpg313186337_642183537369143_4987289771273774511_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28165" y="1450023"/>
            <a:ext cx="934720" cy="8921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41" name="Picture Placeholder 4" descr="C:\Users\PC\Downloads\icons8-circled-user-male-skin-type-7-100.pngicons8-circled-user-male-skin-type-7-10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31845" y="1419860"/>
            <a:ext cx="952500" cy="9525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43" name="Picture Placeholder 4" descr="C:\Users\PC\Downloads\296351663_1200103363899754_8309797704968467123_n.jpg296351663_1200103363899754_8309797704968467123_n"/>
          <p:cNvPicPr>
            <a:picLocks noChangeAspect="1"/>
          </p:cNvPicPr>
          <p:nvPr/>
        </p:nvPicPr>
        <p:blipFill>
          <a:blip r:embed="rId4"/>
          <a:srcRect b="23268"/>
          <a:stretch>
            <a:fillRect/>
          </a:stretch>
        </p:blipFill>
        <p:spPr>
          <a:xfrm>
            <a:off x="4816475" y="1419860"/>
            <a:ext cx="951865" cy="9232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45" name="Picture Placeholder 4" descr="C:\Users\PC\Downloads\241275819_984916522348108_1661349174775270900_n.jpg241275819_984916522348108_1661349174775270900_n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300153" y="1419860"/>
            <a:ext cx="951865" cy="9525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47" name="Picture Placeholder 4" descr="C:\Users\PC\Downloads\307823193_529115638665347_9032722986597696369_n.jpg307823193_529115638665347_9032722986597696369_n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803515" y="1419860"/>
            <a:ext cx="968375" cy="9525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grpSp>
        <p:nvGrpSpPr>
          <p:cNvPr id="49" name="Group 48"/>
          <p:cNvGrpSpPr/>
          <p:nvPr/>
        </p:nvGrpSpPr>
        <p:grpSpPr>
          <a:xfrm>
            <a:off x="210820" y="2499995"/>
            <a:ext cx="1220470" cy="808380"/>
            <a:chOff x="3779911" y="3327771"/>
            <a:chExt cx="1584177" cy="808407"/>
          </a:xfrm>
        </p:grpSpPr>
        <p:sp>
          <p:nvSpPr>
            <p:cNvPr id="50" name="Text Placeholder 1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Gia Bảo</a:t>
              </a:r>
              <a:endParaRPr 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1" name="Text Placeholder 18"/>
            <p:cNvSpPr txBox="1"/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  <a:sym typeface="+mn-ea"/>
                </a:rPr>
                <a:t>Phân quyền</a:t>
              </a:r>
              <a:endParaRPr 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2" name="TextBox 22"/>
            <p:cNvSpPr txBox="1"/>
            <p:nvPr/>
          </p:nvSpPr>
          <p:spPr>
            <a:xfrm>
              <a:off x="3779911" y="3860579"/>
              <a:ext cx="1584177" cy="275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 Mô hình ER</a:t>
              </a:r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625600" y="2499995"/>
            <a:ext cx="1348105" cy="2286000"/>
            <a:chOff x="3690894" y="3327771"/>
            <a:chExt cx="1749848" cy="2286076"/>
          </a:xfrm>
        </p:grpSpPr>
        <p:sp>
          <p:nvSpPr>
            <p:cNvPr id="54" name="Text Placeholder 1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Vân Khánh</a:t>
              </a:r>
              <a:endParaRPr 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" name="Text Placeholder 18"/>
            <p:cNvSpPr txBox="1"/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Trigger</a:t>
              </a:r>
              <a:endParaRPr 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6" name="TextBox 22"/>
            <p:cNvSpPr txBox="1"/>
            <p:nvPr/>
          </p:nvSpPr>
          <p:spPr>
            <a:xfrm>
              <a:off x="3690894" y="3860554"/>
              <a:ext cx="1749848" cy="1753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 ER/Mô hình </a:t>
              </a:r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quan hệ</a:t>
              </a:r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Tạo CSDL</a:t>
              </a:r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Báo cáo</a:t>
              </a:r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Slide PowerPoint</a:t>
              </a:r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03575" y="2687320"/>
            <a:ext cx="1220470" cy="517033"/>
            <a:chOff x="3779911" y="3327771"/>
            <a:chExt cx="1584177" cy="517050"/>
          </a:xfrm>
        </p:grpSpPr>
        <p:sp>
          <p:nvSpPr>
            <p:cNvPr id="58" name="Text Placeholder 1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Quang Phát</a:t>
              </a:r>
              <a:endParaRPr 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9" name="Text Placeholder 18"/>
            <p:cNvSpPr txBox="1"/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  <a:sym typeface="+mn-ea"/>
                </a:rPr>
                <a:t>Phân quyền</a:t>
              </a:r>
              <a:endParaRPr 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715510" y="2614930"/>
            <a:ext cx="1220470" cy="808380"/>
            <a:chOff x="3779911" y="3327771"/>
            <a:chExt cx="1584177" cy="808407"/>
          </a:xfrm>
        </p:grpSpPr>
        <p:sp>
          <p:nvSpPr>
            <p:cNvPr id="62" name="Text Placeholder 1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Minh Quân</a:t>
              </a:r>
              <a:endParaRPr 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3" name="Text Placeholder 18"/>
            <p:cNvSpPr txBox="1"/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Procedure</a:t>
              </a:r>
              <a:endParaRPr 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4" name="TextBox 22"/>
            <p:cNvSpPr txBox="1"/>
            <p:nvPr/>
          </p:nvSpPr>
          <p:spPr>
            <a:xfrm>
              <a:off x="3779911" y="3860579"/>
              <a:ext cx="1584177" cy="275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 Mô hình ER</a:t>
              </a:r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101080" y="2620010"/>
            <a:ext cx="1375410" cy="803300"/>
            <a:chOff x="3656276" y="3332851"/>
            <a:chExt cx="1785290" cy="803327"/>
          </a:xfrm>
        </p:grpSpPr>
        <p:sp>
          <p:nvSpPr>
            <p:cNvPr id="66" name="Text Placeholder 17"/>
            <p:cNvSpPr txBox="1"/>
            <p:nvPr/>
          </p:nvSpPr>
          <p:spPr>
            <a:xfrm>
              <a:off x="3656276" y="3332851"/>
              <a:ext cx="1785290" cy="24638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Quỳnh Quyên</a:t>
              </a:r>
              <a:endParaRPr 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7" name="Text Placeholder 18"/>
            <p:cNvSpPr txBox="1"/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Trigger</a:t>
              </a:r>
              <a:endParaRPr 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8" name="TextBox 22"/>
            <p:cNvSpPr txBox="1"/>
            <p:nvPr/>
          </p:nvSpPr>
          <p:spPr>
            <a:xfrm>
              <a:off x="3779911" y="3860579"/>
              <a:ext cx="1584177" cy="275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 Mô hình ER</a:t>
              </a:r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00315" y="2448560"/>
            <a:ext cx="1356995" cy="1731645"/>
            <a:chOff x="3690894" y="3327771"/>
            <a:chExt cx="1761387" cy="1731703"/>
          </a:xfrm>
        </p:grpSpPr>
        <p:sp>
          <p:nvSpPr>
            <p:cNvPr id="70" name="Text Placeholder 17"/>
            <p:cNvSpPr txBox="1"/>
            <p:nvPr/>
          </p:nvSpPr>
          <p:spPr>
            <a:xfrm>
              <a:off x="3779911" y="3327771"/>
              <a:ext cx="1672370" cy="24638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Diễm Quỳnh</a:t>
              </a:r>
              <a:endParaRPr 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1" name="Text Placeholder 18"/>
            <p:cNvSpPr txBox="1"/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Trigger</a:t>
              </a:r>
              <a:endParaRPr 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3690894" y="3860554"/>
              <a:ext cx="1749848" cy="1198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Tạo CSDL</a:t>
              </a:r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Báo cáo</a:t>
              </a:r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Phân quyền</a:t>
              </a:r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547495" y="0"/>
            <a:ext cx="5328920" cy="884555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Mô tả </a:t>
            </a:r>
            <a:r>
              <a:rPr lang="en-US" altLang="ko-KR" dirty="0"/>
              <a:t>Bài toán</a:t>
            </a:r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51720" y="1635646"/>
            <a:ext cx="2088000" cy="2952328"/>
            <a:chOff x="2051720" y="1635646"/>
            <a:chExt cx="2088000" cy="2952328"/>
          </a:xfrm>
        </p:grpSpPr>
        <p:sp>
          <p:nvSpPr>
            <p:cNvPr id="6" name="Rectangle 5"/>
            <p:cNvSpPr/>
            <p:nvPr/>
          </p:nvSpPr>
          <p:spPr>
            <a:xfrm>
              <a:off x="2051720" y="1635646"/>
              <a:ext cx="2088000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1720" y="4515966"/>
              <a:ext cx="2088000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123234" y="1805082"/>
              <a:ext cx="2016486" cy="2159681"/>
              <a:chOff x="2217127" y="1330362"/>
              <a:chExt cx="2846689" cy="215968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217127" y="1736808"/>
                <a:ext cx="2835932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Nhân viên đó phải lớn hơn hoặc bằng 18 tuổi. 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Mỗi nhân viên có 1 mã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nhân viên duy nhất để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phân biệt nhân viên.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Nhân viên có thể quản lý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nhiều đầu truyện hoặc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không quản lý đầu truyện nào.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27884" y="1330362"/>
                <a:ext cx="2835932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Trụ sở đó có nhiều nhân viên.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289781" y="1635646"/>
            <a:ext cx="2142249" cy="2952328"/>
            <a:chOff x="2051720" y="1635646"/>
            <a:chExt cx="2142249" cy="2952328"/>
          </a:xfrm>
        </p:grpSpPr>
        <p:sp>
          <p:nvSpPr>
            <p:cNvPr id="21" name="Rectangle 20"/>
            <p:cNvSpPr/>
            <p:nvPr/>
          </p:nvSpPr>
          <p:spPr>
            <a:xfrm>
              <a:off x="2051720" y="1635646"/>
              <a:ext cx="2088000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1720" y="4515966"/>
              <a:ext cx="2088000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130854" y="1805082"/>
              <a:ext cx="2063115" cy="2256836"/>
              <a:chOff x="2227884" y="1330362"/>
              <a:chExt cx="2912516" cy="225683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227884" y="1649178"/>
                <a:ext cx="2835932" cy="1938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Mỗi truyện có 1 mã truyện duy nhất để phân biết các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truyện khác , mỗi đầu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truyện được quản lý bởi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một nhân viên.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Mỗi truyện có một tác giả. Mỗi tác giả có 1 mã tác giả duy nhất để phân biệt tác giả. Một tác giả có thể có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nhiều truyện 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227884" y="1330362"/>
                <a:ext cx="2912516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Trụ sở đó có nhiều truyện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419850" y="1059815"/>
            <a:ext cx="2630805" cy="3886200"/>
            <a:chOff x="1955594" y="1635646"/>
            <a:chExt cx="2221865" cy="2952328"/>
          </a:xfrm>
        </p:grpSpPr>
        <p:sp>
          <p:nvSpPr>
            <p:cNvPr id="27" name="Rectangle 26"/>
            <p:cNvSpPr/>
            <p:nvPr/>
          </p:nvSpPr>
          <p:spPr>
            <a:xfrm>
              <a:off x="2051720" y="1635646"/>
              <a:ext cx="2088000" cy="72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1720" y="4515966"/>
              <a:ext cx="2088000" cy="72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55594" y="1805082"/>
              <a:ext cx="2221865" cy="2436153"/>
              <a:chOff x="1980468" y="1330362"/>
              <a:chExt cx="3136624" cy="2436153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238636" y="1733171"/>
                <a:ext cx="2837573" cy="2033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Mỗi độc giả có 1 mã độc giả duy nhất để phân biệt với độc giả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khác.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Trên phiếu mượn có mã phiếu mượn để phân biệt với các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phiếu mượn khác.  Mỗi độc giả có một hoặc nhiều phiếu mượn.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Một phiếu mượn có nhiều đầu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truyện được mượn và một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truyện có thể thuộc nhiều phiếu mượn khác nhau.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Mỗi phiếu có một nhân viên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quản lý, nhân viên quản lý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không hoặc nhiều phiếu mượn.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80468" y="1330362"/>
                <a:ext cx="3136624" cy="330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Độc giả muốn mượn truyện phải có phiếu mượn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8" name="Rectangle 9"/>
          <p:cNvSpPr/>
          <p:nvPr/>
        </p:nvSpPr>
        <p:spPr>
          <a:xfrm>
            <a:off x="2843530" y="987425"/>
            <a:ext cx="490220" cy="37147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dirty="0"/>
          </a:p>
        </p:txBody>
      </p:sp>
      <p:sp>
        <p:nvSpPr>
          <p:cNvPr id="92" name="Rectangle 9"/>
          <p:cNvSpPr/>
          <p:nvPr/>
        </p:nvSpPr>
        <p:spPr>
          <a:xfrm>
            <a:off x="5075259" y="1021735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dirty="0"/>
          </a:p>
        </p:txBody>
      </p:sp>
      <p:sp>
        <p:nvSpPr>
          <p:cNvPr id="83" name="Rounded Rectangle 6"/>
          <p:cNvSpPr/>
          <p:nvPr/>
        </p:nvSpPr>
        <p:spPr>
          <a:xfrm>
            <a:off x="7596189" y="53175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" descr="C:\Users\PC\Desktop\TKCSDL\ERD.pngERD"/>
          <p:cNvPicPr>
            <a:picLocks noChangeAspect="1"/>
          </p:cNvPicPr>
          <p:nvPr/>
        </p:nvPicPr>
        <p:blipFill>
          <a:blip r:embed="rId1"/>
          <a:srcRect l="5529"/>
          <a:stretch>
            <a:fillRect/>
          </a:stretch>
        </p:blipFill>
        <p:spPr>
          <a:xfrm>
            <a:off x="328930" y="681355"/>
            <a:ext cx="8514080" cy="4241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Mô hình </a:t>
            </a:r>
            <a:r>
              <a:rPr lang="en-US" altLang="ko-KR" dirty="0">
                <a:solidFill>
                  <a:schemeClr val="tx1"/>
                </a:solidFill>
              </a:rPr>
              <a:t>ERD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Mô hình</a:t>
            </a:r>
            <a:r>
              <a:rPr lang="en-US" altLang="ko-KR" dirty="0"/>
              <a:t> Quan hệ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27655" y="267102"/>
          <a:ext cx="8196649" cy="3853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75"/>
                <a:gridCol w="2854960"/>
                <a:gridCol w="603250"/>
                <a:gridCol w="345041"/>
                <a:gridCol w="3319023"/>
                <a:gridCol w="360000"/>
              </a:tblGrid>
              <a:tr h="1005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cs typeface="Arial" panose="020B0604020202020204" pitchFamily="34" charset="0"/>
                          <a:sym typeface="+mn-ea"/>
                        </a:rPr>
                        <a:t>DOCGIA</a:t>
                      </a:r>
                      <a:r>
                        <a:rPr lang="en-US" altLang="ko-KR" sz="1200" dirty="0">
                          <a:cs typeface="Arial" panose="020B0604020202020204" pitchFamily="34" charset="0"/>
                          <a:sym typeface="+mn-ea"/>
                        </a:rPr>
                        <a:t> - DIACHI</a:t>
                      </a:r>
                      <a:r>
                        <a:rPr lang="ko-KR" altLang="en-US" sz="1200" dirty="0">
                          <a:cs typeface="Arial" panose="020B0604020202020204" pitchFamily="34" charset="0"/>
                          <a:sym typeface="+mn-ea"/>
                        </a:rPr>
                        <a:t>(</a:t>
                      </a:r>
                      <a:r>
                        <a:rPr lang="ko-KR" altLang="en-US" sz="1200" b="1" dirty="0">
                          <a:cs typeface="Arial" panose="020B0604020202020204" pitchFamily="34" charset="0"/>
                          <a:sym typeface="+mn-ea"/>
                        </a:rPr>
                        <a:t>#MADG</a:t>
                      </a:r>
                      <a:r>
                        <a:rPr lang="en-US" altLang="ko-KR" sz="1200" b="1" dirty="0">
                          <a:cs typeface="Arial" panose="020B0604020202020204" pitchFamily="34" charset="0"/>
                          <a:sym typeface="+mn-ea"/>
                        </a:rPr>
                        <a:t>, #DIACHI</a:t>
                      </a:r>
                      <a:r>
                        <a:rPr lang="ko-KR" altLang="en-US" sz="1200" dirty="0">
                          <a:cs typeface="Arial" panose="020B0604020202020204" pitchFamily="34" charset="0"/>
                          <a:sym typeface="+mn-ea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8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NHANVIEN(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#MANV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, TEN, EMALL,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GIOITINH, SDT, NGAYSINH,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CHUCVU)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PHIEUMUON(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#MAPM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#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MANV,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#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MADG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NGAYMUON, NGAYTRA, TONGSL,TINHTRANG)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TRUYEN(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#MATRUYEN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, TENTRUYEN, SOLUONG, NXB,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#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MATG,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#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MANV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DOCGIA(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#MADG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, TEN, NGAYSINH, GIOITINH,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SDT, EMAIL)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87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TACGIA(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#MATG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, TEN, NGAYSINH)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DANHSACHMUON(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#MAPM, #MATRUYEN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SOLUONG)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715722" y="2715762"/>
            <a:ext cx="524091" cy="524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ko-KR" dirty="0"/>
              <a:t>7</a:t>
            </a:r>
            <a:endParaRPr lang="en-US" altLang="ko-KR" dirty="0"/>
          </a:p>
        </p:txBody>
      </p:sp>
      <p:sp>
        <p:nvSpPr>
          <p:cNvPr id="5" name="Oval 4"/>
          <p:cNvSpPr/>
          <p:nvPr/>
        </p:nvSpPr>
        <p:spPr>
          <a:xfrm>
            <a:off x="4716357" y="1707774"/>
            <a:ext cx="524091" cy="5240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ko-KR" dirty="0"/>
              <a:t>6</a:t>
            </a:r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4715722" y="771491"/>
            <a:ext cx="524091" cy="5240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 latinLnBrk="1"/>
            <a:r>
              <a:rPr lang="en-US" altLang="ko-KR" sz="1400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5</a:t>
            </a:r>
            <a:endParaRPr lang="en-US" altLang="ko-KR" sz="1400" dirty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75105" y="987425"/>
            <a:ext cx="2912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1200" dirty="0">
                <a:latin typeface="Arial Unicode MS (Body)" charset="0"/>
                <a:cs typeface="Arial Unicode MS (Body)" charset="0"/>
                <a:sym typeface="+mn-ea"/>
              </a:rPr>
              <a:t>NHANIEN - DIACHI</a:t>
            </a:r>
            <a:r>
              <a:rPr lang="ko-KR" altLang="en-US" sz="1200" dirty="0">
                <a:latin typeface="Arial Unicode MS (Body)" charset="0"/>
                <a:cs typeface="Arial Unicode MS (Body)" charset="0"/>
                <a:sym typeface="+mn-ea"/>
              </a:rPr>
              <a:t>(</a:t>
            </a:r>
            <a:r>
              <a:rPr lang="ko-KR" altLang="en-US" sz="1200" b="1" dirty="0">
                <a:latin typeface="Arial Unicode MS (Body)" charset="0"/>
                <a:cs typeface="Arial Unicode MS (Body)" charset="0"/>
                <a:sym typeface="+mn-ea"/>
              </a:rPr>
              <a:t>#MA</a:t>
            </a:r>
            <a:r>
              <a:rPr lang="en-US" altLang="ko-KR" sz="1200" b="1" dirty="0">
                <a:latin typeface="Arial Unicode MS (Body)" charset="0"/>
                <a:cs typeface="Arial Unicode MS (Body)" charset="0"/>
                <a:sym typeface="+mn-ea"/>
              </a:rPr>
              <a:t>NV, #DIACHI</a:t>
            </a:r>
            <a:r>
              <a:rPr lang="ko-KR" altLang="en-US" sz="1200" dirty="0">
                <a:latin typeface="Arial Unicode MS (Body)" charset="0"/>
                <a:cs typeface="Arial Unicode MS (Body)" charset="0"/>
                <a:sym typeface="+mn-ea"/>
              </a:rPr>
              <a:t>)</a:t>
            </a:r>
            <a:endParaRPr lang="ko-KR" altLang="en-US" sz="1200" b="0" dirty="0">
              <a:solidFill>
                <a:schemeClr val="tx1"/>
              </a:solidFill>
              <a:latin typeface="Arial Unicode MS (Body)" charset="0"/>
              <a:cs typeface="Arial Unicode MS (Body)" charset="0"/>
            </a:endParaRPr>
          </a:p>
          <a:p>
            <a:endParaRPr lang="ko-KR" altLang="en-US" sz="1200" b="0" dirty="0">
              <a:solidFill>
                <a:schemeClr val="tx1"/>
              </a:solidFill>
              <a:latin typeface="Arial Unicode MS (Body)" charset="0"/>
              <a:cs typeface="Arial Unicode MS (Body)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02665" y="915670"/>
            <a:ext cx="472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01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6992" y="3651851"/>
            <a:ext cx="524091" cy="5240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 latinLnBrk="1"/>
            <a:r>
              <a:rPr lang="en-US" altLang="ko-KR" sz="1400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8</a:t>
            </a:r>
            <a:endParaRPr lang="en-US" altLang="ko-KR" sz="1400" dirty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C:\Users\PC\Desktop\TKCSDL\DIAGRAM.pngDIAGRAM"/>
          <p:cNvPicPr>
            <a:picLocks noChangeAspect="1"/>
          </p:cNvPicPr>
          <p:nvPr>
            <p:ph type="pic" idx="12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681038"/>
            <a:ext cx="9144000" cy="37801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7450" y="4384675"/>
            <a:ext cx="6768465" cy="792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/>
        </p:nvSpPr>
        <p:spPr>
          <a:xfrm rot="10800000">
            <a:off x="3746892" y="11875"/>
            <a:ext cx="1650216" cy="812260"/>
          </a:xfrm>
          <a:prstGeom prst="triangl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041648" y="111834"/>
            <a:ext cx="1060704" cy="55436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426" y="4588002"/>
            <a:ext cx="33123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DIAGRAM</a:t>
            </a:r>
            <a:endParaRPr lang="en-US" altLang="ko-KR" sz="2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itle 4"/>
          <p:cNvSpPr txBox="1"/>
          <p:nvPr/>
        </p:nvSpPr>
        <p:spPr>
          <a:xfrm>
            <a:off x="2267585" y="2265680"/>
            <a:ext cx="4608195" cy="54229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NỘI THỦ TỤC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30213" y="1398899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-1" fmla="*/ 795647 w 2149434"/>
              <a:gd name="connsiteY0-2" fmla="*/ 2933205 h 2933205"/>
              <a:gd name="connsiteX1-3" fmla="*/ 0 w 2149434"/>
              <a:gd name="connsiteY1-4" fmla="*/ 1531917 h 2933205"/>
              <a:gd name="connsiteX2-5" fmla="*/ 463138 w 2149434"/>
              <a:gd name="connsiteY2-6" fmla="*/ 1733797 h 2933205"/>
              <a:gd name="connsiteX3-7" fmla="*/ 676894 w 2149434"/>
              <a:gd name="connsiteY3-8" fmla="*/ 0 h 2933205"/>
              <a:gd name="connsiteX4-9" fmla="*/ 2066307 w 2149434"/>
              <a:gd name="connsiteY4-10" fmla="*/ 819397 h 2933205"/>
              <a:gd name="connsiteX5-11" fmla="*/ 2149434 w 2149434"/>
              <a:gd name="connsiteY5-12" fmla="*/ 593766 h 2933205"/>
              <a:gd name="connsiteX6-13" fmla="*/ 1816925 w 2149434"/>
              <a:gd name="connsiteY6-14" fmla="*/ 2933205 h 2933205"/>
              <a:gd name="connsiteX7-15" fmla="*/ 1187533 w 2149434"/>
              <a:gd name="connsiteY7-16" fmla="*/ 926275 h 2933205"/>
              <a:gd name="connsiteX8-17" fmla="*/ 1080655 w 2149434"/>
              <a:gd name="connsiteY8-18" fmla="*/ 1828800 h 2933205"/>
              <a:gd name="connsiteX9-19" fmla="*/ 914400 w 2149434"/>
              <a:gd name="connsiteY9-20" fmla="*/ 1448790 h 2933205"/>
              <a:gd name="connsiteX10-21" fmla="*/ 795647 w 2149434"/>
              <a:gd name="connsiteY10-22" fmla="*/ 2933205 h 2933205"/>
              <a:gd name="connsiteX0-23" fmla="*/ 795647 w 2149434"/>
              <a:gd name="connsiteY0-24" fmla="*/ 3150488 h 3150488"/>
              <a:gd name="connsiteX1-25" fmla="*/ 0 w 2149434"/>
              <a:gd name="connsiteY1-26" fmla="*/ 1749200 h 3150488"/>
              <a:gd name="connsiteX2-27" fmla="*/ 463138 w 2149434"/>
              <a:gd name="connsiteY2-28" fmla="*/ 1951080 h 3150488"/>
              <a:gd name="connsiteX3-29" fmla="*/ 776482 w 2149434"/>
              <a:gd name="connsiteY3-30" fmla="*/ 0 h 3150488"/>
              <a:gd name="connsiteX4-31" fmla="*/ 2066307 w 2149434"/>
              <a:gd name="connsiteY4-32" fmla="*/ 1036680 h 3150488"/>
              <a:gd name="connsiteX5-33" fmla="*/ 2149434 w 2149434"/>
              <a:gd name="connsiteY5-34" fmla="*/ 811049 h 3150488"/>
              <a:gd name="connsiteX6-35" fmla="*/ 1816925 w 2149434"/>
              <a:gd name="connsiteY6-36" fmla="*/ 3150488 h 3150488"/>
              <a:gd name="connsiteX7-37" fmla="*/ 1187533 w 2149434"/>
              <a:gd name="connsiteY7-38" fmla="*/ 1143558 h 3150488"/>
              <a:gd name="connsiteX8-39" fmla="*/ 1080655 w 2149434"/>
              <a:gd name="connsiteY8-40" fmla="*/ 2046083 h 3150488"/>
              <a:gd name="connsiteX9-41" fmla="*/ 914400 w 2149434"/>
              <a:gd name="connsiteY9-42" fmla="*/ 1666073 h 3150488"/>
              <a:gd name="connsiteX10-43" fmla="*/ 795647 w 2149434"/>
              <a:gd name="connsiteY10-44" fmla="*/ 3150488 h 3150488"/>
              <a:gd name="connsiteX0-45" fmla="*/ 795647 w 2149434"/>
              <a:gd name="connsiteY0-46" fmla="*/ 3150488 h 3150488"/>
              <a:gd name="connsiteX1-47" fmla="*/ 0 w 2149434"/>
              <a:gd name="connsiteY1-48" fmla="*/ 1749200 h 3150488"/>
              <a:gd name="connsiteX2-49" fmla="*/ 463138 w 2149434"/>
              <a:gd name="connsiteY2-50" fmla="*/ 1951080 h 3150488"/>
              <a:gd name="connsiteX3-51" fmla="*/ 776482 w 2149434"/>
              <a:gd name="connsiteY3-52" fmla="*/ 0 h 3150488"/>
              <a:gd name="connsiteX4-53" fmla="*/ 2066307 w 2149434"/>
              <a:gd name="connsiteY4-54" fmla="*/ 1036680 h 3150488"/>
              <a:gd name="connsiteX5-55" fmla="*/ 2149434 w 2149434"/>
              <a:gd name="connsiteY5-56" fmla="*/ 811049 h 3150488"/>
              <a:gd name="connsiteX6-57" fmla="*/ 1816925 w 2149434"/>
              <a:gd name="connsiteY6-58" fmla="*/ 3150488 h 3150488"/>
              <a:gd name="connsiteX7-59" fmla="*/ 1187533 w 2149434"/>
              <a:gd name="connsiteY7-60" fmla="*/ 1143558 h 3150488"/>
              <a:gd name="connsiteX8-61" fmla="*/ 1080655 w 2149434"/>
              <a:gd name="connsiteY8-62" fmla="*/ 2046083 h 3150488"/>
              <a:gd name="connsiteX9-63" fmla="*/ 914400 w 2149434"/>
              <a:gd name="connsiteY9-64" fmla="*/ 1666073 h 3150488"/>
              <a:gd name="connsiteX10-65" fmla="*/ 795647 w 2149434"/>
              <a:gd name="connsiteY10-66" fmla="*/ 3150488 h 3150488"/>
              <a:gd name="connsiteX0-67" fmla="*/ 795647 w 2149434"/>
              <a:gd name="connsiteY0-68" fmla="*/ 3150488 h 3150488"/>
              <a:gd name="connsiteX1-69" fmla="*/ 0 w 2149434"/>
              <a:gd name="connsiteY1-70" fmla="*/ 1749200 h 3150488"/>
              <a:gd name="connsiteX2-71" fmla="*/ 463138 w 2149434"/>
              <a:gd name="connsiteY2-72" fmla="*/ 1951080 h 3150488"/>
              <a:gd name="connsiteX3-73" fmla="*/ 776482 w 2149434"/>
              <a:gd name="connsiteY3-74" fmla="*/ 0 h 3150488"/>
              <a:gd name="connsiteX4-75" fmla="*/ 1975772 w 2149434"/>
              <a:gd name="connsiteY4-76" fmla="*/ 991413 h 3150488"/>
              <a:gd name="connsiteX5-77" fmla="*/ 2149434 w 2149434"/>
              <a:gd name="connsiteY5-78" fmla="*/ 811049 h 3150488"/>
              <a:gd name="connsiteX6-79" fmla="*/ 1816925 w 2149434"/>
              <a:gd name="connsiteY6-80" fmla="*/ 3150488 h 3150488"/>
              <a:gd name="connsiteX7-81" fmla="*/ 1187533 w 2149434"/>
              <a:gd name="connsiteY7-82" fmla="*/ 1143558 h 3150488"/>
              <a:gd name="connsiteX8-83" fmla="*/ 1080655 w 2149434"/>
              <a:gd name="connsiteY8-84" fmla="*/ 2046083 h 3150488"/>
              <a:gd name="connsiteX9-85" fmla="*/ 914400 w 2149434"/>
              <a:gd name="connsiteY9-86" fmla="*/ 1666073 h 3150488"/>
              <a:gd name="connsiteX10-87" fmla="*/ 795647 w 2149434"/>
              <a:gd name="connsiteY10-88" fmla="*/ 3150488 h 3150488"/>
              <a:gd name="connsiteX0-89" fmla="*/ 795647 w 2149434"/>
              <a:gd name="connsiteY0-90" fmla="*/ 3150488 h 3150488"/>
              <a:gd name="connsiteX1-91" fmla="*/ 0 w 2149434"/>
              <a:gd name="connsiteY1-92" fmla="*/ 1749200 h 3150488"/>
              <a:gd name="connsiteX2-93" fmla="*/ 463138 w 2149434"/>
              <a:gd name="connsiteY2-94" fmla="*/ 1951080 h 3150488"/>
              <a:gd name="connsiteX3-95" fmla="*/ 776482 w 2149434"/>
              <a:gd name="connsiteY3-96" fmla="*/ 0 h 3150488"/>
              <a:gd name="connsiteX4-97" fmla="*/ 1975772 w 2149434"/>
              <a:gd name="connsiteY4-98" fmla="*/ 991413 h 3150488"/>
              <a:gd name="connsiteX5-99" fmla="*/ 2149434 w 2149434"/>
              <a:gd name="connsiteY5-100" fmla="*/ 811049 h 3150488"/>
              <a:gd name="connsiteX6-101" fmla="*/ 1816925 w 2149434"/>
              <a:gd name="connsiteY6-102" fmla="*/ 3150488 h 3150488"/>
              <a:gd name="connsiteX7-103" fmla="*/ 1187533 w 2149434"/>
              <a:gd name="connsiteY7-104" fmla="*/ 1143558 h 3150488"/>
              <a:gd name="connsiteX8-105" fmla="*/ 1080655 w 2149434"/>
              <a:gd name="connsiteY8-106" fmla="*/ 2046083 h 3150488"/>
              <a:gd name="connsiteX9-107" fmla="*/ 914400 w 2149434"/>
              <a:gd name="connsiteY9-108" fmla="*/ 1666073 h 3150488"/>
              <a:gd name="connsiteX10-109" fmla="*/ 795647 w 2149434"/>
              <a:gd name="connsiteY10-110" fmla="*/ 3150488 h 3150488"/>
              <a:gd name="connsiteX0-111" fmla="*/ 795647 w 2149434"/>
              <a:gd name="connsiteY0-112" fmla="*/ 3150488 h 3150488"/>
              <a:gd name="connsiteX1-113" fmla="*/ 0 w 2149434"/>
              <a:gd name="connsiteY1-114" fmla="*/ 1749200 h 3150488"/>
              <a:gd name="connsiteX2-115" fmla="*/ 463138 w 2149434"/>
              <a:gd name="connsiteY2-116" fmla="*/ 1951080 h 3150488"/>
              <a:gd name="connsiteX3-117" fmla="*/ 776482 w 2149434"/>
              <a:gd name="connsiteY3-118" fmla="*/ 0 h 3150488"/>
              <a:gd name="connsiteX4-119" fmla="*/ 1975772 w 2149434"/>
              <a:gd name="connsiteY4-120" fmla="*/ 991413 h 3150488"/>
              <a:gd name="connsiteX5-121" fmla="*/ 2149434 w 2149434"/>
              <a:gd name="connsiteY5-122" fmla="*/ 811049 h 3150488"/>
              <a:gd name="connsiteX6-123" fmla="*/ 1816925 w 2149434"/>
              <a:gd name="connsiteY6-124" fmla="*/ 3150488 h 3150488"/>
              <a:gd name="connsiteX7-125" fmla="*/ 1187533 w 2149434"/>
              <a:gd name="connsiteY7-126" fmla="*/ 1143558 h 3150488"/>
              <a:gd name="connsiteX8-127" fmla="*/ 1080655 w 2149434"/>
              <a:gd name="connsiteY8-128" fmla="*/ 2046083 h 3150488"/>
              <a:gd name="connsiteX9-129" fmla="*/ 914400 w 2149434"/>
              <a:gd name="connsiteY9-130" fmla="*/ 1666073 h 3150488"/>
              <a:gd name="connsiteX10-131" fmla="*/ 795647 w 2149434"/>
              <a:gd name="connsiteY10-132" fmla="*/ 3150488 h 3150488"/>
              <a:gd name="connsiteX0-133" fmla="*/ 795647 w 2095113"/>
              <a:gd name="connsiteY0-134" fmla="*/ 3150488 h 3150488"/>
              <a:gd name="connsiteX1-135" fmla="*/ 0 w 2095113"/>
              <a:gd name="connsiteY1-136" fmla="*/ 1749200 h 3150488"/>
              <a:gd name="connsiteX2-137" fmla="*/ 463138 w 2095113"/>
              <a:gd name="connsiteY2-138" fmla="*/ 1951080 h 3150488"/>
              <a:gd name="connsiteX3-139" fmla="*/ 776482 w 2095113"/>
              <a:gd name="connsiteY3-140" fmla="*/ 0 h 3150488"/>
              <a:gd name="connsiteX4-141" fmla="*/ 1975772 w 2095113"/>
              <a:gd name="connsiteY4-142" fmla="*/ 991413 h 3150488"/>
              <a:gd name="connsiteX5-143" fmla="*/ 2095113 w 2095113"/>
              <a:gd name="connsiteY5-144" fmla="*/ 702407 h 3150488"/>
              <a:gd name="connsiteX6-145" fmla="*/ 1816925 w 2095113"/>
              <a:gd name="connsiteY6-146" fmla="*/ 3150488 h 3150488"/>
              <a:gd name="connsiteX7-147" fmla="*/ 1187533 w 2095113"/>
              <a:gd name="connsiteY7-148" fmla="*/ 1143558 h 3150488"/>
              <a:gd name="connsiteX8-149" fmla="*/ 1080655 w 2095113"/>
              <a:gd name="connsiteY8-150" fmla="*/ 2046083 h 3150488"/>
              <a:gd name="connsiteX9-151" fmla="*/ 914400 w 2095113"/>
              <a:gd name="connsiteY9-152" fmla="*/ 1666073 h 3150488"/>
              <a:gd name="connsiteX10-153" fmla="*/ 795647 w 2095113"/>
              <a:gd name="connsiteY10-154" fmla="*/ 3150488 h 3150488"/>
              <a:gd name="connsiteX0-155" fmla="*/ 795647 w 2760540"/>
              <a:gd name="connsiteY0-156" fmla="*/ 3150488 h 3150488"/>
              <a:gd name="connsiteX1-157" fmla="*/ 0 w 2760540"/>
              <a:gd name="connsiteY1-158" fmla="*/ 1749200 h 3150488"/>
              <a:gd name="connsiteX2-159" fmla="*/ 463138 w 2760540"/>
              <a:gd name="connsiteY2-160" fmla="*/ 1951080 h 3150488"/>
              <a:gd name="connsiteX3-161" fmla="*/ 776482 w 2760540"/>
              <a:gd name="connsiteY3-162" fmla="*/ 0 h 3150488"/>
              <a:gd name="connsiteX4-163" fmla="*/ 1975772 w 2760540"/>
              <a:gd name="connsiteY4-164" fmla="*/ 991413 h 3150488"/>
              <a:gd name="connsiteX5-165" fmla="*/ 2095113 w 2760540"/>
              <a:gd name="connsiteY5-166" fmla="*/ 702407 h 3150488"/>
              <a:gd name="connsiteX6-167" fmla="*/ 1816925 w 2760540"/>
              <a:gd name="connsiteY6-168" fmla="*/ 3150488 h 3150488"/>
              <a:gd name="connsiteX7-169" fmla="*/ 1187533 w 2760540"/>
              <a:gd name="connsiteY7-170" fmla="*/ 1143558 h 3150488"/>
              <a:gd name="connsiteX8-171" fmla="*/ 1080655 w 2760540"/>
              <a:gd name="connsiteY8-172" fmla="*/ 2046083 h 3150488"/>
              <a:gd name="connsiteX9-173" fmla="*/ 914400 w 2760540"/>
              <a:gd name="connsiteY9-174" fmla="*/ 1666073 h 3150488"/>
              <a:gd name="connsiteX10-175" fmla="*/ 795647 w 2760540"/>
              <a:gd name="connsiteY10-176" fmla="*/ 3150488 h 3150488"/>
              <a:gd name="connsiteX0-177" fmla="*/ 795647 w 2904019"/>
              <a:gd name="connsiteY0-178" fmla="*/ 3150488 h 3150488"/>
              <a:gd name="connsiteX1-179" fmla="*/ 0 w 2904019"/>
              <a:gd name="connsiteY1-180" fmla="*/ 1749200 h 3150488"/>
              <a:gd name="connsiteX2-181" fmla="*/ 463138 w 2904019"/>
              <a:gd name="connsiteY2-182" fmla="*/ 1951080 h 3150488"/>
              <a:gd name="connsiteX3-183" fmla="*/ 776482 w 2904019"/>
              <a:gd name="connsiteY3-184" fmla="*/ 0 h 3150488"/>
              <a:gd name="connsiteX4-185" fmla="*/ 1975772 w 2904019"/>
              <a:gd name="connsiteY4-186" fmla="*/ 991413 h 3150488"/>
              <a:gd name="connsiteX5-187" fmla="*/ 2095113 w 2904019"/>
              <a:gd name="connsiteY5-188" fmla="*/ 702407 h 3150488"/>
              <a:gd name="connsiteX6-189" fmla="*/ 1816925 w 2904019"/>
              <a:gd name="connsiteY6-190" fmla="*/ 3150488 h 3150488"/>
              <a:gd name="connsiteX7-191" fmla="*/ 1187533 w 2904019"/>
              <a:gd name="connsiteY7-192" fmla="*/ 1143558 h 3150488"/>
              <a:gd name="connsiteX8-193" fmla="*/ 1080655 w 2904019"/>
              <a:gd name="connsiteY8-194" fmla="*/ 2046083 h 3150488"/>
              <a:gd name="connsiteX9-195" fmla="*/ 914400 w 2904019"/>
              <a:gd name="connsiteY9-196" fmla="*/ 1666073 h 3150488"/>
              <a:gd name="connsiteX10-197" fmla="*/ 795647 w 2904019"/>
              <a:gd name="connsiteY10-198" fmla="*/ 3150488 h 3150488"/>
              <a:gd name="connsiteX0-199" fmla="*/ 795647 w 2905418"/>
              <a:gd name="connsiteY0-200" fmla="*/ 3150488 h 3186701"/>
              <a:gd name="connsiteX1-201" fmla="*/ 0 w 2905418"/>
              <a:gd name="connsiteY1-202" fmla="*/ 1749200 h 3186701"/>
              <a:gd name="connsiteX2-203" fmla="*/ 463138 w 2905418"/>
              <a:gd name="connsiteY2-204" fmla="*/ 1951080 h 3186701"/>
              <a:gd name="connsiteX3-205" fmla="*/ 776482 w 2905418"/>
              <a:gd name="connsiteY3-206" fmla="*/ 0 h 3186701"/>
              <a:gd name="connsiteX4-207" fmla="*/ 1975772 w 2905418"/>
              <a:gd name="connsiteY4-208" fmla="*/ 991413 h 3186701"/>
              <a:gd name="connsiteX5-209" fmla="*/ 2095113 w 2905418"/>
              <a:gd name="connsiteY5-210" fmla="*/ 702407 h 3186701"/>
              <a:gd name="connsiteX6-211" fmla="*/ 1821452 w 2905418"/>
              <a:gd name="connsiteY6-212" fmla="*/ 3186701 h 3186701"/>
              <a:gd name="connsiteX7-213" fmla="*/ 1187533 w 2905418"/>
              <a:gd name="connsiteY7-214" fmla="*/ 1143558 h 3186701"/>
              <a:gd name="connsiteX8-215" fmla="*/ 1080655 w 2905418"/>
              <a:gd name="connsiteY8-216" fmla="*/ 2046083 h 3186701"/>
              <a:gd name="connsiteX9-217" fmla="*/ 914400 w 2905418"/>
              <a:gd name="connsiteY9-218" fmla="*/ 1666073 h 3186701"/>
              <a:gd name="connsiteX10-219" fmla="*/ 795647 w 2905418"/>
              <a:gd name="connsiteY10-220" fmla="*/ 3150488 h 3186701"/>
              <a:gd name="connsiteX0-221" fmla="*/ 795647 w 2937337"/>
              <a:gd name="connsiteY0-222" fmla="*/ 3150488 h 3186701"/>
              <a:gd name="connsiteX1-223" fmla="*/ 0 w 2937337"/>
              <a:gd name="connsiteY1-224" fmla="*/ 1749200 h 3186701"/>
              <a:gd name="connsiteX2-225" fmla="*/ 463138 w 2937337"/>
              <a:gd name="connsiteY2-226" fmla="*/ 1951080 h 3186701"/>
              <a:gd name="connsiteX3-227" fmla="*/ 776482 w 2937337"/>
              <a:gd name="connsiteY3-228" fmla="*/ 0 h 3186701"/>
              <a:gd name="connsiteX4-229" fmla="*/ 1975772 w 2937337"/>
              <a:gd name="connsiteY4-230" fmla="*/ 991413 h 3186701"/>
              <a:gd name="connsiteX5-231" fmla="*/ 2095113 w 2937337"/>
              <a:gd name="connsiteY5-232" fmla="*/ 702407 h 3186701"/>
              <a:gd name="connsiteX6-233" fmla="*/ 1821452 w 2937337"/>
              <a:gd name="connsiteY6-234" fmla="*/ 3186701 h 3186701"/>
              <a:gd name="connsiteX7-235" fmla="*/ 1187533 w 2937337"/>
              <a:gd name="connsiteY7-236" fmla="*/ 1143558 h 3186701"/>
              <a:gd name="connsiteX8-237" fmla="*/ 1080655 w 2937337"/>
              <a:gd name="connsiteY8-238" fmla="*/ 2046083 h 3186701"/>
              <a:gd name="connsiteX9-239" fmla="*/ 914400 w 2937337"/>
              <a:gd name="connsiteY9-240" fmla="*/ 1666073 h 3186701"/>
              <a:gd name="connsiteX10-241" fmla="*/ 795647 w 2937337"/>
              <a:gd name="connsiteY10-242" fmla="*/ 3150488 h 3186701"/>
              <a:gd name="connsiteX0-243" fmla="*/ 795647 w 2937337"/>
              <a:gd name="connsiteY0-244" fmla="*/ 3150488 h 3186701"/>
              <a:gd name="connsiteX1-245" fmla="*/ 0 w 2937337"/>
              <a:gd name="connsiteY1-246" fmla="*/ 1749200 h 3186701"/>
              <a:gd name="connsiteX2-247" fmla="*/ 463138 w 2937337"/>
              <a:gd name="connsiteY2-248" fmla="*/ 1951080 h 3186701"/>
              <a:gd name="connsiteX3-249" fmla="*/ 776482 w 2937337"/>
              <a:gd name="connsiteY3-250" fmla="*/ 0 h 3186701"/>
              <a:gd name="connsiteX4-251" fmla="*/ 2120628 w 2937337"/>
              <a:gd name="connsiteY4-252" fmla="*/ 1308284 h 3186701"/>
              <a:gd name="connsiteX5-253" fmla="*/ 2095113 w 2937337"/>
              <a:gd name="connsiteY5-254" fmla="*/ 702407 h 3186701"/>
              <a:gd name="connsiteX6-255" fmla="*/ 1821452 w 2937337"/>
              <a:gd name="connsiteY6-256" fmla="*/ 3186701 h 3186701"/>
              <a:gd name="connsiteX7-257" fmla="*/ 1187533 w 2937337"/>
              <a:gd name="connsiteY7-258" fmla="*/ 1143558 h 3186701"/>
              <a:gd name="connsiteX8-259" fmla="*/ 1080655 w 2937337"/>
              <a:gd name="connsiteY8-260" fmla="*/ 2046083 h 3186701"/>
              <a:gd name="connsiteX9-261" fmla="*/ 914400 w 2937337"/>
              <a:gd name="connsiteY9-262" fmla="*/ 1666073 h 3186701"/>
              <a:gd name="connsiteX10-263" fmla="*/ 795647 w 2937337"/>
              <a:gd name="connsiteY10-264" fmla="*/ 3150488 h 3186701"/>
              <a:gd name="connsiteX0-265" fmla="*/ 795647 w 2937337"/>
              <a:gd name="connsiteY0-266" fmla="*/ 3150488 h 3186701"/>
              <a:gd name="connsiteX1-267" fmla="*/ 0 w 2937337"/>
              <a:gd name="connsiteY1-268" fmla="*/ 1749200 h 3186701"/>
              <a:gd name="connsiteX2-269" fmla="*/ 463138 w 2937337"/>
              <a:gd name="connsiteY2-270" fmla="*/ 1951080 h 3186701"/>
              <a:gd name="connsiteX3-271" fmla="*/ 776482 w 2937337"/>
              <a:gd name="connsiteY3-272" fmla="*/ 0 h 3186701"/>
              <a:gd name="connsiteX4-273" fmla="*/ 2120628 w 2937337"/>
              <a:gd name="connsiteY4-274" fmla="*/ 1308284 h 3186701"/>
              <a:gd name="connsiteX5-275" fmla="*/ 2095113 w 2937337"/>
              <a:gd name="connsiteY5-276" fmla="*/ 702407 h 3186701"/>
              <a:gd name="connsiteX6-277" fmla="*/ 1821452 w 2937337"/>
              <a:gd name="connsiteY6-278" fmla="*/ 3186701 h 3186701"/>
              <a:gd name="connsiteX7-279" fmla="*/ 1187533 w 2937337"/>
              <a:gd name="connsiteY7-280" fmla="*/ 1143558 h 3186701"/>
              <a:gd name="connsiteX8-281" fmla="*/ 1080655 w 2937337"/>
              <a:gd name="connsiteY8-282" fmla="*/ 2046083 h 3186701"/>
              <a:gd name="connsiteX9-283" fmla="*/ 914400 w 2937337"/>
              <a:gd name="connsiteY9-284" fmla="*/ 1666073 h 3186701"/>
              <a:gd name="connsiteX10-285" fmla="*/ 795647 w 2937337"/>
              <a:gd name="connsiteY10-286" fmla="*/ 3150488 h 3186701"/>
              <a:gd name="connsiteX0-287" fmla="*/ 795647 w 2937337"/>
              <a:gd name="connsiteY0-288" fmla="*/ 3150488 h 3186701"/>
              <a:gd name="connsiteX1-289" fmla="*/ 0 w 2937337"/>
              <a:gd name="connsiteY1-290" fmla="*/ 1749200 h 3186701"/>
              <a:gd name="connsiteX2-291" fmla="*/ 463138 w 2937337"/>
              <a:gd name="connsiteY2-292" fmla="*/ 1951080 h 3186701"/>
              <a:gd name="connsiteX3-293" fmla="*/ 776482 w 2937337"/>
              <a:gd name="connsiteY3-294" fmla="*/ 0 h 3186701"/>
              <a:gd name="connsiteX4-295" fmla="*/ 2120628 w 2937337"/>
              <a:gd name="connsiteY4-296" fmla="*/ 1308284 h 3186701"/>
              <a:gd name="connsiteX5-297" fmla="*/ 2095113 w 2937337"/>
              <a:gd name="connsiteY5-298" fmla="*/ 702407 h 3186701"/>
              <a:gd name="connsiteX6-299" fmla="*/ 1821452 w 2937337"/>
              <a:gd name="connsiteY6-300" fmla="*/ 3186701 h 3186701"/>
              <a:gd name="connsiteX7-301" fmla="*/ 1187533 w 2937337"/>
              <a:gd name="connsiteY7-302" fmla="*/ 1143558 h 3186701"/>
              <a:gd name="connsiteX8-303" fmla="*/ 1080655 w 2937337"/>
              <a:gd name="connsiteY8-304" fmla="*/ 2046083 h 3186701"/>
              <a:gd name="connsiteX9-305" fmla="*/ 914400 w 2937337"/>
              <a:gd name="connsiteY9-306" fmla="*/ 1666073 h 3186701"/>
              <a:gd name="connsiteX10-307" fmla="*/ 795647 w 2937337"/>
              <a:gd name="connsiteY10-308" fmla="*/ 3150488 h 3186701"/>
              <a:gd name="connsiteX0-309" fmla="*/ 795647 w 2937337"/>
              <a:gd name="connsiteY0-310" fmla="*/ 3150488 h 3186701"/>
              <a:gd name="connsiteX1-311" fmla="*/ 0 w 2937337"/>
              <a:gd name="connsiteY1-312" fmla="*/ 1749200 h 3186701"/>
              <a:gd name="connsiteX2-313" fmla="*/ 463138 w 2937337"/>
              <a:gd name="connsiteY2-314" fmla="*/ 1951080 h 3186701"/>
              <a:gd name="connsiteX3-315" fmla="*/ 776482 w 2937337"/>
              <a:gd name="connsiteY3-316" fmla="*/ 0 h 3186701"/>
              <a:gd name="connsiteX4-317" fmla="*/ 2120628 w 2937337"/>
              <a:gd name="connsiteY4-318" fmla="*/ 1308284 h 3186701"/>
              <a:gd name="connsiteX5-319" fmla="*/ 2095113 w 2937337"/>
              <a:gd name="connsiteY5-320" fmla="*/ 702407 h 3186701"/>
              <a:gd name="connsiteX6-321" fmla="*/ 1821452 w 2937337"/>
              <a:gd name="connsiteY6-322" fmla="*/ 3186701 h 3186701"/>
              <a:gd name="connsiteX7-323" fmla="*/ 1187533 w 2937337"/>
              <a:gd name="connsiteY7-324" fmla="*/ 1143558 h 3186701"/>
              <a:gd name="connsiteX8-325" fmla="*/ 1080655 w 2937337"/>
              <a:gd name="connsiteY8-326" fmla="*/ 2046083 h 3186701"/>
              <a:gd name="connsiteX9-327" fmla="*/ 914400 w 2937337"/>
              <a:gd name="connsiteY9-328" fmla="*/ 1666073 h 3186701"/>
              <a:gd name="connsiteX10-329" fmla="*/ 795647 w 2937337"/>
              <a:gd name="connsiteY10-330" fmla="*/ 3150488 h 3186701"/>
              <a:gd name="connsiteX0-331" fmla="*/ 795647 w 2937337"/>
              <a:gd name="connsiteY0-332" fmla="*/ 3150488 h 3186701"/>
              <a:gd name="connsiteX1-333" fmla="*/ 0 w 2937337"/>
              <a:gd name="connsiteY1-334" fmla="*/ 1749200 h 3186701"/>
              <a:gd name="connsiteX2-335" fmla="*/ 463138 w 2937337"/>
              <a:gd name="connsiteY2-336" fmla="*/ 1951080 h 3186701"/>
              <a:gd name="connsiteX3-337" fmla="*/ 776482 w 2937337"/>
              <a:gd name="connsiteY3-338" fmla="*/ 0 h 3186701"/>
              <a:gd name="connsiteX4-339" fmla="*/ 2120628 w 2937337"/>
              <a:gd name="connsiteY4-340" fmla="*/ 1308284 h 3186701"/>
              <a:gd name="connsiteX5-341" fmla="*/ 2095113 w 2937337"/>
              <a:gd name="connsiteY5-342" fmla="*/ 702407 h 3186701"/>
              <a:gd name="connsiteX6-343" fmla="*/ 1821452 w 2937337"/>
              <a:gd name="connsiteY6-344" fmla="*/ 3186701 h 3186701"/>
              <a:gd name="connsiteX7-345" fmla="*/ 1187533 w 2937337"/>
              <a:gd name="connsiteY7-346" fmla="*/ 1143558 h 3186701"/>
              <a:gd name="connsiteX8-347" fmla="*/ 1080655 w 2937337"/>
              <a:gd name="connsiteY8-348" fmla="*/ 2046083 h 3186701"/>
              <a:gd name="connsiteX9-349" fmla="*/ 914400 w 2937337"/>
              <a:gd name="connsiteY9-350" fmla="*/ 1666073 h 3186701"/>
              <a:gd name="connsiteX10-351" fmla="*/ 795647 w 2937337"/>
              <a:gd name="connsiteY10-352" fmla="*/ 3150488 h 3186701"/>
              <a:gd name="connsiteX0-353" fmla="*/ 795647 w 2937337"/>
              <a:gd name="connsiteY0-354" fmla="*/ 3150488 h 3186701"/>
              <a:gd name="connsiteX1-355" fmla="*/ 0 w 2937337"/>
              <a:gd name="connsiteY1-356" fmla="*/ 1749200 h 3186701"/>
              <a:gd name="connsiteX2-357" fmla="*/ 463138 w 2937337"/>
              <a:gd name="connsiteY2-358" fmla="*/ 1951080 h 3186701"/>
              <a:gd name="connsiteX3-359" fmla="*/ 776482 w 2937337"/>
              <a:gd name="connsiteY3-360" fmla="*/ 0 h 3186701"/>
              <a:gd name="connsiteX4-361" fmla="*/ 2120628 w 2937337"/>
              <a:gd name="connsiteY4-362" fmla="*/ 1308284 h 3186701"/>
              <a:gd name="connsiteX5-363" fmla="*/ 2095113 w 2937337"/>
              <a:gd name="connsiteY5-364" fmla="*/ 702407 h 3186701"/>
              <a:gd name="connsiteX6-365" fmla="*/ 1821452 w 2937337"/>
              <a:gd name="connsiteY6-366" fmla="*/ 3186701 h 3186701"/>
              <a:gd name="connsiteX7-367" fmla="*/ 1187533 w 2937337"/>
              <a:gd name="connsiteY7-368" fmla="*/ 1143558 h 3186701"/>
              <a:gd name="connsiteX8-369" fmla="*/ 1080655 w 2937337"/>
              <a:gd name="connsiteY8-370" fmla="*/ 2046083 h 3186701"/>
              <a:gd name="connsiteX9-371" fmla="*/ 914400 w 2937337"/>
              <a:gd name="connsiteY9-372" fmla="*/ 1666073 h 3186701"/>
              <a:gd name="connsiteX10-373" fmla="*/ 795647 w 2937337"/>
              <a:gd name="connsiteY10-374" fmla="*/ 3150488 h 3186701"/>
              <a:gd name="connsiteX0-375" fmla="*/ 795647 w 2937337"/>
              <a:gd name="connsiteY0-376" fmla="*/ 3150488 h 3186701"/>
              <a:gd name="connsiteX1-377" fmla="*/ 0 w 2937337"/>
              <a:gd name="connsiteY1-378" fmla="*/ 1749200 h 3186701"/>
              <a:gd name="connsiteX2-379" fmla="*/ 463138 w 2937337"/>
              <a:gd name="connsiteY2-380" fmla="*/ 1951080 h 3186701"/>
              <a:gd name="connsiteX3-381" fmla="*/ 776482 w 2937337"/>
              <a:gd name="connsiteY3-382" fmla="*/ 0 h 3186701"/>
              <a:gd name="connsiteX4-383" fmla="*/ 2034620 w 2937337"/>
              <a:gd name="connsiteY4-384" fmla="*/ 1294704 h 3186701"/>
              <a:gd name="connsiteX5-385" fmla="*/ 2095113 w 2937337"/>
              <a:gd name="connsiteY5-386" fmla="*/ 702407 h 3186701"/>
              <a:gd name="connsiteX6-387" fmla="*/ 1821452 w 2937337"/>
              <a:gd name="connsiteY6-388" fmla="*/ 3186701 h 3186701"/>
              <a:gd name="connsiteX7-389" fmla="*/ 1187533 w 2937337"/>
              <a:gd name="connsiteY7-390" fmla="*/ 1143558 h 3186701"/>
              <a:gd name="connsiteX8-391" fmla="*/ 1080655 w 2937337"/>
              <a:gd name="connsiteY8-392" fmla="*/ 2046083 h 3186701"/>
              <a:gd name="connsiteX9-393" fmla="*/ 914400 w 2937337"/>
              <a:gd name="connsiteY9-394" fmla="*/ 1666073 h 3186701"/>
              <a:gd name="connsiteX10-395" fmla="*/ 795647 w 2937337"/>
              <a:gd name="connsiteY10-396" fmla="*/ 3150488 h 3186701"/>
              <a:gd name="connsiteX0-397" fmla="*/ 795647 w 2937337"/>
              <a:gd name="connsiteY0-398" fmla="*/ 3150488 h 3186701"/>
              <a:gd name="connsiteX1-399" fmla="*/ 0 w 2937337"/>
              <a:gd name="connsiteY1-400" fmla="*/ 1749200 h 3186701"/>
              <a:gd name="connsiteX2-401" fmla="*/ 463138 w 2937337"/>
              <a:gd name="connsiteY2-402" fmla="*/ 1951080 h 3186701"/>
              <a:gd name="connsiteX3-403" fmla="*/ 776482 w 2937337"/>
              <a:gd name="connsiteY3-404" fmla="*/ 0 h 3186701"/>
              <a:gd name="connsiteX4-405" fmla="*/ 2034620 w 2937337"/>
              <a:gd name="connsiteY4-406" fmla="*/ 1294704 h 3186701"/>
              <a:gd name="connsiteX5-407" fmla="*/ 2095113 w 2937337"/>
              <a:gd name="connsiteY5-408" fmla="*/ 702407 h 3186701"/>
              <a:gd name="connsiteX6-409" fmla="*/ 1821452 w 2937337"/>
              <a:gd name="connsiteY6-410" fmla="*/ 3186701 h 3186701"/>
              <a:gd name="connsiteX7-411" fmla="*/ 1187533 w 2937337"/>
              <a:gd name="connsiteY7-412" fmla="*/ 1143558 h 3186701"/>
              <a:gd name="connsiteX8-413" fmla="*/ 1080655 w 2937337"/>
              <a:gd name="connsiteY8-414" fmla="*/ 2046083 h 3186701"/>
              <a:gd name="connsiteX9-415" fmla="*/ 914400 w 2937337"/>
              <a:gd name="connsiteY9-416" fmla="*/ 1666073 h 3186701"/>
              <a:gd name="connsiteX10-417" fmla="*/ 795647 w 2937337"/>
              <a:gd name="connsiteY10-418" fmla="*/ 3150488 h 3186701"/>
              <a:gd name="connsiteX0-419" fmla="*/ 795647 w 2937337"/>
              <a:gd name="connsiteY0-420" fmla="*/ 3150488 h 3186701"/>
              <a:gd name="connsiteX1-421" fmla="*/ 0 w 2937337"/>
              <a:gd name="connsiteY1-422" fmla="*/ 1749200 h 3186701"/>
              <a:gd name="connsiteX2-423" fmla="*/ 463138 w 2937337"/>
              <a:gd name="connsiteY2-424" fmla="*/ 1951080 h 3186701"/>
              <a:gd name="connsiteX3-425" fmla="*/ 776482 w 2937337"/>
              <a:gd name="connsiteY3-426" fmla="*/ 0 h 3186701"/>
              <a:gd name="connsiteX4-427" fmla="*/ 2034620 w 2937337"/>
              <a:gd name="connsiteY4-428" fmla="*/ 1294704 h 3186701"/>
              <a:gd name="connsiteX5-429" fmla="*/ 2095113 w 2937337"/>
              <a:gd name="connsiteY5-430" fmla="*/ 702407 h 3186701"/>
              <a:gd name="connsiteX6-431" fmla="*/ 1821452 w 2937337"/>
              <a:gd name="connsiteY6-432" fmla="*/ 3186701 h 3186701"/>
              <a:gd name="connsiteX7-433" fmla="*/ 1187533 w 2937337"/>
              <a:gd name="connsiteY7-434" fmla="*/ 1143558 h 3186701"/>
              <a:gd name="connsiteX8-435" fmla="*/ 1080655 w 2937337"/>
              <a:gd name="connsiteY8-436" fmla="*/ 2046083 h 3186701"/>
              <a:gd name="connsiteX9-437" fmla="*/ 914400 w 2937337"/>
              <a:gd name="connsiteY9-438" fmla="*/ 1666073 h 3186701"/>
              <a:gd name="connsiteX10-439" fmla="*/ 795647 w 2937337"/>
              <a:gd name="connsiteY10-440" fmla="*/ 3150488 h 3186701"/>
              <a:gd name="connsiteX0-441" fmla="*/ 795647 w 2893849"/>
              <a:gd name="connsiteY0-442" fmla="*/ 3150488 h 3186701"/>
              <a:gd name="connsiteX1-443" fmla="*/ 0 w 2893849"/>
              <a:gd name="connsiteY1-444" fmla="*/ 1749200 h 3186701"/>
              <a:gd name="connsiteX2-445" fmla="*/ 463138 w 2893849"/>
              <a:gd name="connsiteY2-446" fmla="*/ 1951080 h 3186701"/>
              <a:gd name="connsiteX3-447" fmla="*/ 776482 w 2893849"/>
              <a:gd name="connsiteY3-448" fmla="*/ 0 h 3186701"/>
              <a:gd name="connsiteX4-449" fmla="*/ 2034620 w 2893849"/>
              <a:gd name="connsiteY4-450" fmla="*/ 1294704 h 3186701"/>
              <a:gd name="connsiteX5-451" fmla="*/ 2031739 w 2893849"/>
              <a:gd name="connsiteY5-452" fmla="*/ 711461 h 3186701"/>
              <a:gd name="connsiteX6-453" fmla="*/ 1821452 w 2893849"/>
              <a:gd name="connsiteY6-454" fmla="*/ 3186701 h 3186701"/>
              <a:gd name="connsiteX7-455" fmla="*/ 1187533 w 2893849"/>
              <a:gd name="connsiteY7-456" fmla="*/ 1143558 h 3186701"/>
              <a:gd name="connsiteX8-457" fmla="*/ 1080655 w 2893849"/>
              <a:gd name="connsiteY8-458" fmla="*/ 2046083 h 3186701"/>
              <a:gd name="connsiteX9-459" fmla="*/ 914400 w 2893849"/>
              <a:gd name="connsiteY9-460" fmla="*/ 1666073 h 3186701"/>
              <a:gd name="connsiteX10-461" fmla="*/ 795647 w 2893849"/>
              <a:gd name="connsiteY10-462" fmla="*/ 3150488 h 3186701"/>
              <a:gd name="connsiteX0-463" fmla="*/ 795647 w 2931612"/>
              <a:gd name="connsiteY0-464" fmla="*/ 3150488 h 3186701"/>
              <a:gd name="connsiteX1-465" fmla="*/ 0 w 2931612"/>
              <a:gd name="connsiteY1-466" fmla="*/ 1749200 h 3186701"/>
              <a:gd name="connsiteX2-467" fmla="*/ 463138 w 2931612"/>
              <a:gd name="connsiteY2-468" fmla="*/ 1951080 h 3186701"/>
              <a:gd name="connsiteX3-469" fmla="*/ 776482 w 2931612"/>
              <a:gd name="connsiteY3-470" fmla="*/ 0 h 3186701"/>
              <a:gd name="connsiteX4-471" fmla="*/ 2034620 w 2931612"/>
              <a:gd name="connsiteY4-472" fmla="*/ 1294704 h 3186701"/>
              <a:gd name="connsiteX5-473" fmla="*/ 2031739 w 2931612"/>
              <a:gd name="connsiteY5-474" fmla="*/ 711461 h 3186701"/>
              <a:gd name="connsiteX6-475" fmla="*/ 1821452 w 2931612"/>
              <a:gd name="connsiteY6-476" fmla="*/ 3186701 h 3186701"/>
              <a:gd name="connsiteX7-477" fmla="*/ 1187533 w 2931612"/>
              <a:gd name="connsiteY7-478" fmla="*/ 1143558 h 3186701"/>
              <a:gd name="connsiteX8-479" fmla="*/ 1080655 w 2931612"/>
              <a:gd name="connsiteY8-480" fmla="*/ 2046083 h 3186701"/>
              <a:gd name="connsiteX9-481" fmla="*/ 914400 w 2931612"/>
              <a:gd name="connsiteY9-482" fmla="*/ 1666073 h 3186701"/>
              <a:gd name="connsiteX10-483" fmla="*/ 795647 w 2931612"/>
              <a:gd name="connsiteY10-484" fmla="*/ 3150488 h 3186701"/>
              <a:gd name="connsiteX0-485" fmla="*/ 795647 w 2931612"/>
              <a:gd name="connsiteY0-486" fmla="*/ 3150488 h 3186701"/>
              <a:gd name="connsiteX1-487" fmla="*/ 0 w 2931612"/>
              <a:gd name="connsiteY1-488" fmla="*/ 1749200 h 3186701"/>
              <a:gd name="connsiteX2-489" fmla="*/ 463138 w 2931612"/>
              <a:gd name="connsiteY2-490" fmla="*/ 1951080 h 3186701"/>
              <a:gd name="connsiteX3-491" fmla="*/ 776482 w 2931612"/>
              <a:gd name="connsiteY3-492" fmla="*/ 0 h 3186701"/>
              <a:gd name="connsiteX4-493" fmla="*/ 2034620 w 2931612"/>
              <a:gd name="connsiteY4-494" fmla="*/ 1294704 h 3186701"/>
              <a:gd name="connsiteX5-495" fmla="*/ 2031739 w 2931612"/>
              <a:gd name="connsiteY5-496" fmla="*/ 711461 h 3186701"/>
              <a:gd name="connsiteX6-497" fmla="*/ 1821452 w 2931612"/>
              <a:gd name="connsiteY6-498" fmla="*/ 3186701 h 3186701"/>
              <a:gd name="connsiteX7-499" fmla="*/ 1187533 w 2931612"/>
              <a:gd name="connsiteY7-500" fmla="*/ 1143558 h 3186701"/>
              <a:gd name="connsiteX8-501" fmla="*/ 1080655 w 2931612"/>
              <a:gd name="connsiteY8-502" fmla="*/ 2046083 h 3186701"/>
              <a:gd name="connsiteX9-503" fmla="*/ 914400 w 2931612"/>
              <a:gd name="connsiteY9-504" fmla="*/ 1666073 h 3186701"/>
              <a:gd name="connsiteX10-505" fmla="*/ 795647 w 2931612"/>
              <a:gd name="connsiteY10-506" fmla="*/ 3150488 h 3186701"/>
              <a:gd name="connsiteX0-507" fmla="*/ 795647 w 2931612"/>
              <a:gd name="connsiteY0-508" fmla="*/ 3150488 h 3186701"/>
              <a:gd name="connsiteX1-509" fmla="*/ 0 w 2931612"/>
              <a:gd name="connsiteY1-510" fmla="*/ 1749200 h 3186701"/>
              <a:gd name="connsiteX2-511" fmla="*/ 463138 w 2931612"/>
              <a:gd name="connsiteY2-512" fmla="*/ 1951080 h 3186701"/>
              <a:gd name="connsiteX3-513" fmla="*/ 776482 w 2931612"/>
              <a:gd name="connsiteY3-514" fmla="*/ 0 h 3186701"/>
              <a:gd name="connsiteX4-515" fmla="*/ 2034620 w 2931612"/>
              <a:gd name="connsiteY4-516" fmla="*/ 1294704 h 3186701"/>
              <a:gd name="connsiteX5-517" fmla="*/ 2031739 w 2931612"/>
              <a:gd name="connsiteY5-518" fmla="*/ 711461 h 3186701"/>
              <a:gd name="connsiteX6-519" fmla="*/ 1821452 w 2931612"/>
              <a:gd name="connsiteY6-520" fmla="*/ 3186701 h 3186701"/>
              <a:gd name="connsiteX7-521" fmla="*/ 1187533 w 2931612"/>
              <a:gd name="connsiteY7-522" fmla="*/ 1143558 h 3186701"/>
              <a:gd name="connsiteX8-523" fmla="*/ 1080655 w 2931612"/>
              <a:gd name="connsiteY8-524" fmla="*/ 2046083 h 3186701"/>
              <a:gd name="connsiteX9-525" fmla="*/ 914400 w 2931612"/>
              <a:gd name="connsiteY9-526" fmla="*/ 1666073 h 3186701"/>
              <a:gd name="connsiteX10-527" fmla="*/ 795647 w 2931612"/>
              <a:gd name="connsiteY10-528" fmla="*/ 3150488 h 3186701"/>
              <a:gd name="connsiteX0-529" fmla="*/ 795647 w 2931612"/>
              <a:gd name="connsiteY0-530" fmla="*/ 3150488 h 3186701"/>
              <a:gd name="connsiteX1-531" fmla="*/ 0 w 2931612"/>
              <a:gd name="connsiteY1-532" fmla="*/ 1749200 h 3186701"/>
              <a:gd name="connsiteX2-533" fmla="*/ 463138 w 2931612"/>
              <a:gd name="connsiteY2-534" fmla="*/ 1951080 h 3186701"/>
              <a:gd name="connsiteX3-535" fmla="*/ 776482 w 2931612"/>
              <a:gd name="connsiteY3-536" fmla="*/ 0 h 3186701"/>
              <a:gd name="connsiteX4-537" fmla="*/ 2034620 w 2931612"/>
              <a:gd name="connsiteY4-538" fmla="*/ 1294704 h 3186701"/>
              <a:gd name="connsiteX5-539" fmla="*/ 2031739 w 2931612"/>
              <a:gd name="connsiteY5-540" fmla="*/ 711461 h 3186701"/>
              <a:gd name="connsiteX6-541" fmla="*/ 1821452 w 2931612"/>
              <a:gd name="connsiteY6-542" fmla="*/ 3186701 h 3186701"/>
              <a:gd name="connsiteX7-543" fmla="*/ 1187533 w 2931612"/>
              <a:gd name="connsiteY7-544" fmla="*/ 1143558 h 3186701"/>
              <a:gd name="connsiteX8-545" fmla="*/ 1080655 w 2931612"/>
              <a:gd name="connsiteY8-546" fmla="*/ 2046083 h 3186701"/>
              <a:gd name="connsiteX9-547" fmla="*/ 914400 w 2931612"/>
              <a:gd name="connsiteY9-548" fmla="*/ 1666073 h 3186701"/>
              <a:gd name="connsiteX10-549" fmla="*/ 795647 w 2931612"/>
              <a:gd name="connsiteY10-550" fmla="*/ 3150488 h 3186701"/>
              <a:gd name="connsiteX0-551" fmla="*/ 795647 w 2931612"/>
              <a:gd name="connsiteY0-552" fmla="*/ 3150488 h 3186701"/>
              <a:gd name="connsiteX1-553" fmla="*/ 0 w 2931612"/>
              <a:gd name="connsiteY1-554" fmla="*/ 1749200 h 3186701"/>
              <a:gd name="connsiteX2-555" fmla="*/ 463138 w 2931612"/>
              <a:gd name="connsiteY2-556" fmla="*/ 1951080 h 3186701"/>
              <a:gd name="connsiteX3-557" fmla="*/ 776482 w 2931612"/>
              <a:gd name="connsiteY3-558" fmla="*/ 0 h 3186701"/>
              <a:gd name="connsiteX4-559" fmla="*/ 2034620 w 2931612"/>
              <a:gd name="connsiteY4-560" fmla="*/ 1294704 h 3186701"/>
              <a:gd name="connsiteX5-561" fmla="*/ 2031739 w 2931612"/>
              <a:gd name="connsiteY5-562" fmla="*/ 711461 h 3186701"/>
              <a:gd name="connsiteX6-563" fmla="*/ 1821452 w 2931612"/>
              <a:gd name="connsiteY6-564" fmla="*/ 3186701 h 3186701"/>
              <a:gd name="connsiteX7-565" fmla="*/ 1187533 w 2931612"/>
              <a:gd name="connsiteY7-566" fmla="*/ 1143558 h 3186701"/>
              <a:gd name="connsiteX8-567" fmla="*/ 1080655 w 2931612"/>
              <a:gd name="connsiteY8-568" fmla="*/ 2046083 h 3186701"/>
              <a:gd name="connsiteX9-569" fmla="*/ 914400 w 2931612"/>
              <a:gd name="connsiteY9-570" fmla="*/ 1666073 h 3186701"/>
              <a:gd name="connsiteX10-571" fmla="*/ 795647 w 2931612"/>
              <a:gd name="connsiteY10-572" fmla="*/ 3150488 h 3186701"/>
              <a:gd name="connsiteX0-573" fmla="*/ 813754 w 2949719"/>
              <a:gd name="connsiteY0-574" fmla="*/ 3150488 h 3186701"/>
              <a:gd name="connsiteX1-575" fmla="*/ 0 w 2949719"/>
              <a:gd name="connsiteY1-576" fmla="*/ 1726566 h 3186701"/>
              <a:gd name="connsiteX2-577" fmla="*/ 481245 w 2949719"/>
              <a:gd name="connsiteY2-578" fmla="*/ 1951080 h 3186701"/>
              <a:gd name="connsiteX3-579" fmla="*/ 794589 w 2949719"/>
              <a:gd name="connsiteY3-580" fmla="*/ 0 h 3186701"/>
              <a:gd name="connsiteX4-581" fmla="*/ 2052727 w 2949719"/>
              <a:gd name="connsiteY4-582" fmla="*/ 1294704 h 3186701"/>
              <a:gd name="connsiteX5-583" fmla="*/ 2049846 w 2949719"/>
              <a:gd name="connsiteY5-584" fmla="*/ 711461 h 3186701"/>
              <a:gd name="connsiteX6-585" fmla="*/ 1839559 w 2949719"/>
              <a:gd name="connsiteY6-586" fmla="*/ 3186701 h 3186701"/>
              <a:gd name="connsiteX7-587" fmla="*/ 1205640 w 2949719"/>
              <a:gd name="connsiteY7-588" fmla="*/ 1143558 h 3186701"/>
              <a:gd name="connsiteX8-589" fmla="*/ 1098762 w 2949719"/>
              <a:gd name="connsiteY8-590" fmla="*/ 2046083 h 3186701"/>
              <a:gd name="connsiteX9-591" fmla="*/ 932507 w 2949719"/>
              <a:gd name="connsiteY9-592" fmla="*/ 1666073 h 3186701"/>
              <a:gd name="connsiteX10-593" fmla="*/ 813754 w 2949719"/>
              <a:gd name="connsiteY10-594" fmla="*/ 3150488 h 3186701"/>
              <a:gd name="connsiteX0-595" fmla="*/ 813754 w 2949719"/>
              <a:gd name="connsiteY0-596" fmla="*/ 3150488 h 3186701"/>
              <a:gd name="connsiteX1-597" fmla="*/ 0 w 2949719"/>
              <a:gd name="connsiteY1-598" fmla="*/ 1726566 h 3186701"/>
              <a:gd name="connsiteX2-599" fmla="*/ 481245 w 2949719"/>
              <a:gd name="connsiteY2-600" fmla="*/ 1951080 h 3186701"/>
              <a:gd name="connsiteX3-601" fmla="*/ 794589 w 2949719"/>
              <a:gd name="connsiteY3-602" fmla="*/ 0 h 3186701"/>
              <a:gd name="connsiteX4-603" fmla="*/ 2052727 w 2949719"/>
              <a:gd name="connsiteY4-604" fmla="*/ 1294704 h 3186701"/>
              <a:gd name="connsiteX5-605" fmla="*/ 2049846 w 2949719"/>
              <a:gd name="connsiteY5-606" fmla="*/ 711461 h 3186701"/>
              <a:gd name="connsiteX6-607" fmla="*/ 1839559 w 2949719"/>
              <a:gd name="connsiteY6-608" fmla="*/ 3186701 h 3186701"/>
              <a:gd name="connsiteX7-609" fmla="*/ 1205640 w 2949719"/>
              <a:gd name="connsiteY7-610" fmla="*/ 1143558 h 3186701"/>
              <a:gd name="connsiteX8-611" fmla="*/ 1098762 w 2949719"/>
              <a:gd name="connsiteY8-612" fmla="*/ 2046083 h 3186701"/>
              <a:gd name="connsiteX9-613" fmla="*/ 932507 w 2949719"/>
              <a:gd name="connsiteY9-614" fmla="*/ 1666073 h 3186701"/>
              <a:gd name="connsiteX10-615" fmla="*/ 813754 w 2949719"/>
              <a:gd name="connsiteY10-616" fmla="*/ 3150488 h 3186701"/>
              <a:gd name="connsiteX0-617" fmla="*/ 813754 w 2949719"/>
              <a:gd name="connsiteY0-618" fmla="*/ 3150488 h 3186701"/>
              <a:gd name="connsiteX1-619" fmla="*/ 0 w 2949719"/>
              <a:gd name="connsiteY1-620" fmla="*/ 1726566 h 3186701"/>
              <a:gd name="connsiteX2-621" fmla="*/ 481245 w 2949719"/>
              <a:gd name="connsiteY2-622" fmla="*/ 1951080 h 3186701"/>
              <a:gd name="connsiteX3-623" fmla="*/ 794589 w 2949719"/>
              <a:gd name="connsiteY3-624" fmla="*/ 0 h 3186701"/>
              <a:gd name="connsiteX4-625" fmla="*/ 2052727 w 2949719"/>
              <a:gd name="connsiteY4-626" fmla="*/ 1294704 h 3186701"/>
              <a:gd name="connsiteX5-627" fmla="*/ 2049846 w 2949719"/>
              <a:gd name="connsiteY5-628" fmla="*/ 711461 h 3186701"/>
              <a:gd name="connsiteX6-629" fmla="*/ 1839559 w 2949719"/>
              <a:gd name="connsiteY6-630" fmla="*/ 3186701 h 3186701"/>
              <a:gd name="connsiteX7-631" fmla="*/ 1205640 w 2949719"/>
              <a:gd name="connsiteY7-632" fmla="*/ 1143558 h 3186701"/>
              <a:gd name="connsiteX8-633" fmla="*/ 1098762 w 2949719"/>
              <a:gd name="connsiteY8-634" fmla="*/ 2046083 h 3186701"/>
              <a:gd name="connsiteX9-635" fmla="*/ 932507 w 2949719"/>
              <a:gd name="connsiteY9-636" fmla="*/ 1666073 h 3186701"/>
              <a:gd name="connsiteX10-637" fmla="*/ 813754 w 2949719"/>
              <a:gd name="connsiteY10-638" fmla="*/ 3150488 h 3186701"/>
              <a:gd name="connsiteX0-639" fmla="*/ 813754 w 2949719"/>
              <a:gd name="connsiteY0-640" fmla="*/ 3150488 h 3186701"/>
              <a:gd name="connsiteX1-641" fmla="*/ 0 w 2949719"/>
              <a:gd name="connsiteY1-642" fmla="*/ 1726566 h 3186701"/>
              <a:gd name="connsiteX2-643" fmla="*/ 481245 w 2949719"/>
              <a:gd name="connsiteY2-644" fmla="*/ 1951080 h 3186701"/>
              <a:gd name="connsiteX3-645" fmla="*/ 794589 w 2949719"/>
              <a:gd name="connsiteY3-646" fmla="*/ 0 h 3186701"/>
              <a:gd name="connsiteX4-647" fmla="*/ 2052727 w 2949719"/>
              <a:gd name="connsiteY4-648" fmla="*/ 1294704 h 3186701"/>
              <a:gd name="connsiteX5-649" fmla="*/ 2049846 w 2949719"/>
              <a:gd name="connsiteY5-650" fmla="*/ 711461 h 3186701"/>
              <a:gd name="connsiteX6-651" fmla="*/ 1839559 w 2949719"/>
              <a:gd name="connsiteY6-652" fmla="*/ 3186701 h 3186701"/>
              <a:gd name="connsiteX7-653" fmla="*/ 1205640 w 2949719"/>
              <a:gd name="connsiteY7-654" fmla="*/ 1143558 h 3186701"/>
              <a:gd name="connsiteX8-655" fmla="*/ 1098762 w 2949719"/>
              <a:gd name="connsiteY8-656" fmla="*/ 2046083 h 3186701"/>
              <a:gd name="connsiteX9-657" fmla="*/ 932507 w 2949719"/>
              <a:gd name="connsiteY9-658" fmla="*/ 1666073 h 3186701"/>
              <a:gd name="connsiteX10-659" fmla="*/ 813754 w 2949719"/>
              <a:gd name="connsiteY10-660" fmla="*/ 3150488 h 3186701"/>
              <a:gd name="connsiteX0-661" fmla="*/ 1117045 w 2949719"/>
              <a:gd name="connsiteY0-662" fmla="*/ 3168594 h 3186701"/>
              <a:gd name="connsiteX1-663" fmla="*/ 0 w 2949719"/>
              <a:gd name="connsiteY1-664" fmla="*/ 1726566 h 3186701"/>
              <a:gd name="connsiteX2-665" fmla="*/ 481245 w 2949719"/>
              <a:gd name="connsiteY2-666" fmla="*/ 1951080 h 3186701"/>
              <a:gd name="connsiteX3-667" fmla="*/ 794589 w 2949719"/>
              <a:gd name="connsiteY3-668" fmla="*/ 0 h 3186701"/>
              <a:gd name="connsiteX4-669" fmla="*/ 2052727 w 2949719"/>
              <a:gd name="connsiteY4-670" fmla="*/ 1294704 h 3186701"/>
              <a:gd name="connsiteX5-671" fmla="*/ 2049846 w 2949719"/>
              <a:gd name="connsiteY5-672" fmla="*/ 711461 h 3186701"/>
              <a:gd name="connsiteX6-673" fmla="*/ 1839559 w 2949719"/>
              <a:gd name="connsiteY6-674" fmla="*/ 3186701 h 3186701"/>
              <a:gd name="connsiteX7-675" fmla="*/ 1205640 w 2949719"/>
              <a:gd name="connsiteY7-676" fmla="*/ 1143558 h 3186701"/>
              <a:gd name="connsiteX8-677" fmla="*/ 1098762 w 2949719"/>
              <a:gd name="connsiteY8-678" fmla="*/ 2046083 h 3186701"/>
              <a:gd name="connsiteX9-679" fmla="*/ 932507 w 2949719"/>
              <a:gd name="connsiteY9-680" fmla="*/ 1666073 h 3186701"/>
              <a:gd name="connsiteX10-681" fmla="*/ 1117045 w 2949719"/>
              <a:gd name="connsiteY10-682" fmla="*/ 3168594 h 3186701"/>
              <a:gd name="connsiteX0-683" fmla="*/ 1117045 w 2949719"/>
              <a:gd name="connsiteY0-684" fmla="*/ 3168594 h 3186701"/>
              <a:gd name="connsiteX1-685" fmla="*/ 0 w 2949719"/>
              <a:gd name="connsiteY1-686" fmla="*/ 1726566 h 3186701"/>
              <a:gd name="connsiteX2-687" fmla="*/ 481245 w 2949719"/>
              <a:gd name="connsiteY2-688" fmla="*/ 1951080 h 3186701"/>
              <a:gd name="connsiteX3-689" fmla="*/ 794589 w 2949719"/>
              <a:gd name="connsiteY3-690" fmla="*/ 0 h 3186701"/>
              <a:gd name="connsiteX4-691" fmla="*/ 2052727 w 2949719"/>
              <a:gd name="connsiteY4-692" fmla="*/ 1294704 h 3186701"/>
              <a:gd name="connsiteX5-693" fmla="*/ 2049846 w 2949719"/>
              <a:gd name="connsiteY5-694" fmla="*/ 711461 h 3186701"/>
              <a:gd name="connsiteX6-695" fmla="*/ 1839559 w 2949719"/>
              <a:gd name="connsiteY6-696" fmla="*/ 3186701 h 3186701"/>
              <a:gd name="connsiteX7-697" fmla="*/ 1205640 w 2949719"/>
              <a:gd name="connsiteY7-698" fmla="*/ 1143558 h 3186701"/>
              <a:gd name="connsiteX8-699" fmla="*/ 1098762 w 2949719"/>
              <a:gd name="connsiteY8-700" fmla="*/ 2046083 h 3186701"/>
              <a:gd name="connsiteX9-701" fmla="*/ 932507 w 2949719"/>
              <a:gd name="connsiteY9-702" fmla="*/ 1666073 h 3186701"/>
              <a:gd name="connsiteX10-703" fmla="*/ 1117045 w 2949719"/>
              <a:gd name="connsiteY10-704" fmla="*/ 3168594 h 3186701"/>
              <a:gd name="connsiteX0-705" fmla="*/ 1117045 w 2949719"/>
              <a:gd name="connsiteY0-706" fmla="*/ 3168594 h 3186701"/>
              <a:gd name="connsiteX1-707" fmla="*/ 0 w 2949719"/>
              <a:gd name="connsiteY1-708" fmla="*/ 1726566 h 3186701"/>
              <a:gd name="connsiteX2-709" fmla="*/ 481245 w 2949719"/>
              <a:gd name="connsiteY2-710" fmla="*/ 1951080 h 3186701"/>
              <a:gd name="connsiteX3-711" fmla="*/ 794589 w 2949719"/>
              <a:gd name="connsiteY3-712" fmla="*/ 0 h 3186701"/>
              <a:gd name="connsiteX4-713" fmla="*/ 2052727 w 2949719"/>
              <a:gd name="connsiteY4-714" fmla="*/ 1294704 h 3186701"/>
              <a:gd name="connsiteX5-715" fmla="*/ 2049846 w 2949719"/>
              <a:gd name="connsiteY5-716" fmla="*/ 711461 h 3186701"/>
              <a:gd name="connsiteX6-717" fmla="*/ 1839559 w 2949719"/>
              <a:gd name="connsiteY6-718" fmla="*/ 3186701 h 3186701"/>
              <a:gd name="connsiteX7-719" fmla="*/ 1205640 w 2949719"/>
              <a:gd name="connsiteY7-720" fmla="*/ 1143558 h 3186701"/>
              <a:gd name="connsiteX8-721" fmla="*/ 1098762 w 2949719"/>
              <a:gd name="connsiteY8-722" fmla="*/ 2046083 h 3186701"/>
              <a:gd name="connsiteX9-723" fmla="*/ 932507 w 2949719"/>
              <a:gd name="connsiteY9-724" fmla="*/ 1666073 h 3186701"/>
              <a:gd name="connsiteX10-725" fmla="*/ 1117045 w 2949719"/>
              <a:gd name="connsiteY10-726" fmla="*/ 3168594 h 3186701"/>
              <a:gd name="connsiteX0-727" fmla="*/ 1117045 w 2949719"/>
              <a:gd name="connsiteY0-728" fmla="*/ 3168594 h 3186701"/>
              <a:gd name="connsiteX1-729" fmla="*/ 0 w 2949719"/>
              <a:gd name="connsiteY1-730" fmla="*/ 1726566 h 3186701"/>
              <a:gd name="connsiteX2-731" fmla="*/ 481245 w 2949719"/>
              <a:gd name="connsiteY2-732" fmla="*/ 1951080 h 3186701"/>
              <a:gd name="connsiteX3-733" fmla="*/ 794589 w 2949719"/>
              <a:gd name="connsiteY3-734" fmla="*/ 0 h 3186701"/>
              <a:gd name="connsiteX4-735" fmla="*/ 2052727 w 2949719"/>
              <a:gd name="connsiteY4-736" fmla="*/ 1294704 h 3186701"/>
              <a:gd name="connsiteX5-737" fmla="*/ 2049846 w 2949719"/>
              <a:gd name="connsiteY5-738" fmla="*/ 711461 h 3186701"/>
              <a:gd name="connsiteX6-739" fmla="*/ 1839559 w 2949719"/>
              <a:gd name="connsiteY6-740" fmla="*/ 3186701 h 3186701"/>
              <a:gd name="connsiteX7-741" fmla="*/ 1205640 w 2949719"/>
              <a:gd name="connsiteY7-742" fmla="*/ 1143558 h 3186701"/>
              <a:gd name="connsiteX8-743" fmla="*/ 1098762 w 2949719"/>
              <a:gd name="connsiteY8-744" fmla="*/ 2046083 h 3186701"/>
              <a:gd name="connsiteX9-745" fmla="*/ 932507 w 2949719"/>
              <a:gd name="connsiteY9-746" fmla="*/ 1666073 h 3186701"/>
              <a:gd name="connsiteX10-747" fmla="*/ 1117045 w 2949719"/>
              <a:gd name="connsiteY10-748" fmla="*/ 3168594 h 3186701"/>
              <a:gd name="connsiteX0-749" fmla="*/ 1117045 w 2949719"/>
              <a:gd name="connsiteY0-750" fmla="*/ 3168594 h 3186701"/>
              <a:gd name="connsiteX1-751" fmla="*/ 0 w 2949719"/>
              <a:gd name="connsiteY1-752" fmla="*/ 1726566 h 3186701"/>
              <a:gd name="connsiteX2-753" fmla="*/ 417871 w 2949719"/>
              <a:gd name="connsiteY2-754" fmla="*/ 2009927 h 3186701"/>
              <a:gd name="connsiteX3-755" fmla="*/ 794589 w 2949719"/>
              <a:gd name="connsiteY3-756" fmla="*/ 0 h 3186701"/>
              <a:gd name="connsiteX4-757" fmla="*/ 2052727 w 2949719"/>
              <a:gd name="connsiteY4-758" fmla="*/ 1294704 h 3186701"/>
              <a:gd name="connsiteX5-759" fmla="*/ 2049846 w 2949719"/>
              <a:gd name="connsiteY5-760" fmla="*/ 711461 h 3186701"/>
              <a:gd name="connsiteX6-761" fmla="*/ 1839559 w 2949719"/>
              <a:gd name="connsiteY6-762" fmla="*/ 3186701 h 3186701"/>
              <a:gd name="connsiteX7-763" fmla="*/ 1205640 w 2949719"/>
              <a:gd name="connsiteY7-764" fmla="*/ 1143558 h 3186701"/>
              <a:gd name="connsiteX8-765" fmla="*/ 1098762 w 2949719"/>
              <a:gd name="connsiteY8-766" fmla="*/ 2046083 h 3186701"/>
              <a:gd name="connsiteX9-767" fmla="*/ 932507 w 2949719"/>
              <a:gd name="connsiteY9-768" fmla="*/ 1666073 h 3186701"/>
              <a:gd name="connsiteX10-769" fmla="*/ 1117045 w 2949719"/>
              <a:gd name="connsiteY10-770" fmla="*/ 3168594 h 3186701"/>
              <a:gd name="connsiteX0-771" fmla="*/ 1117045 w 2949719"/>
              <a:gd name="connsiteY0-772" fmla="*/ 3168594 h 3186701"/>
              <a:gd name="connsiteX1-773" fmla="*/ 0 w 2949719"/>
              <a:gd name="connsiteY1-774" fmla="*/ 1726566 h 3186701"/>
              <a:gd name="connsiteX2-775" fmla="*/ 417871 w 2949719"/>
              <a:gd name="connsiteY2-776" fmla="*/ 2009927 h 3186701"/>
              <a:gd name="connsiteX3-777" fmla="*/ 794589 w 2949719"/>
              <a:gd name="connsiteY3-778" fmla="*/ 0 h 3186701"/>
              <a:gd name="connsiteX4-779" fmla="*/ 2052727 w 2949719"/>
              <a:gd name="connsiteY4-780" fmla="*/ 1294704 h 3186701"/>
              <a:gd name="connsiteX5-781" fmla="*/ 2049846 w 2949719"/>
              <a:gd name="connsiteY5-782" fmla="*/ 711461 h 3186701"/>
              <a:gd name="connsiteX6-783" fmla="*/ 1839559 w 2949719"/>
              <a:gd name="connsiteY6-784" fmla="*/ 3186701 h 3186701"/>
              <a:gd name="connsiteX7-785" fmla="*/ 1205640 w 2949719"/>
              <a:gd name="connsiteY7-786" fmla="*/ 1143558 h 3186701"/>
              <a:gd name="connsiteX8-787" fmla="*/ 1098762 w 2949719"/>
              <a:gd name="connsiteY8-788" fmla="*/ 2046083 h 3186701"/>
              <a:gd name="connsiteX9-789" fmla="*/ 932507 w 2949719"/>
              <a:gd name="connsiteY9-790" fmla="*/ 1666073 h 3186701"/>
              <a:gd name="connsiteX10-791" fmla="*/ 1117045 w 2949719"/>
              <a:gd name="connsiteY10-792" fmla="*/ 3168594 h 3186701"/>
              <a:gd name="connsiteX0-793" fmla="*/ 1117045 w 2949719"/>
              <a:gd name="connsiteY0-794" fmla="*/ 3168594 h 3186701"/>
              <a:gd name="connsiteX1-795" fmla="*/ 0 w 2949719"/>
              <a:gd name="connsiteY1-796" fmla="*/ 1726566 h 3186701"/>
              <a:gd name="connsiteX2-797" fmla="*/ 417871 w 2949719"/>
              <a:gd name="connsiteY2-798" fmla="*/ 2009927 h 3186701"/>
              <a:gd name="connsiteX3-799" fmla="*/ 794589 w 2949719"/>
              <a:gd name="connsiteY3-800" fmla="*/ 0 h 3186701"/>
              <a:gd name="connsiteX4-801" fmla="*/ 2052727 w 2949719"/>
              <a:gd name="connsiteY4-802" fmla="*/ 1294704 h 3186701"/>
              <a:gd name="connsiteX5-803" fmla="*/ 2049846 w 2949719"/>
              <a:gd name="connsiteY5-804" fmla="*/ 711461 h 3186701"/>
              <a:gd name="connsiteX6-805" fmla="*/ 1839559 w 2949719"/>
              <a:gd name="connsiteY6-806" fmla="*/ 3186701 h 3186701"/>
              <a:gd name="connsiteX7-807" fmla="*/ 1205640 w 2949719"/>
              <a:gd name="connsiteY7-808" fmla="*/ 1143558 h 3186701"/>
              <a:gd name="connsiteX8-809" fmla="*/ 1098762 w 2949719"/>
              <a:gd name="connsiteY8-810" fmla="*/ 2046083 h 3186701"/>
              <a:gd name="connsiteX9-811" fmla="*/ 932507 w 2949719"/>
              <a:gd name="connsiteY9-812" fmla="*/ 1666073 h 3186701"/>
              <a:gd name="connsiteX10-813" fmla="*/ 1117045 w 2949719"/>
              <a:gd name="connsiteY10-814" fmla="*/ 3168594 h 3186701"/>
              <a:gd name="connsiteX0-815" fmla="*/ 1117045 w 2949719"/>
              <a:gd name="connsiteY0-816" fmla="*/ 3168594 h 3186701"/>
              <a:gd name="connsiteX1-817" fmla="*/ 0 w 2949719"/>
              <a:gd name="connsiteY1-818" fmla="*/ 1726566 h 3186701"/>
              <a:gd name="connsiteX2-819" fmla="*/ 417871 w 2949719"/>
              <a:gd name="connsiteY2-820" fmla="*/ 2009927 h 3186701"/>
              <a:gd name="connsiteX3-821" fmla="*/ 794589 w 2949719"/>
              <a:gd name="connsiteY3-822" fmla="*/ 0 h 3186701"/>
              <a:gd name="connsiteX4-823" fmla="*/ 2052727 w 2949719"/>
              <a:gd name="connsiteY4-824" fmla="*/ 1294704 h 3186701"/>
              <a:gd name="connsiteX5-825" fmla="*/ 2049846 w 2949719"/>
              <a:gd name="connsiteY5-826" fmla="*/ 711461 h 3186701"/>
              <a:gd name="connsiteX6-827" fmla="*/ 1839559 w 2949719"/>
              <a:gd name="connsiteY6-828" fmla="*/ 3186701 h 3186701"/>
              <a:gd name="connsiteX7-829" fmla="*/ 1205640 w 2949719"/>
              <a:gd name="connsiteY7-830" fmla="*/ 1143558 h 3186701"/>
              <a:gd name="connsiteX8-831" fmla="*/ 1098762 w 2949719"/>
              <a:gd name="connsiteY8-832" fmla="*/ 2046083 h 3186701"/>
              <a:gd name="connsiteX9-833" fmla="*/ 932507 w 2949719"/>
              <a:gd name="connsiteY9-834" fmla="*/ 1666073 h 3186701"/>
              <a:gd name="connsiteX10-835" fmla="*/ 1117045 w 2949719"/>
              <a:gd name="connsiteY10-836" fmla="*/ 3168594 h 3186701"/>
              <a:gd name="connsiteX0-837" fmla="*/ 1117045 w 2949719"/>
              <a:gd name="connsiteY0-838" fmla="*/ 3168594 h 3186701"/>
              <a:gd name="connsiteX1-839" fmla="*/ 0 w 2949719"/>
              <a:gd name="connsiteY1-840" fmla="*/ 1726566 h 3186701"/>
              <a:gd name="connsiteX2-841" fmla="*/ 417871 w 2949719"/>
              <a:gd name="connsiteY2-842" fmla="*/ 2009927 h 3186701"/>
              <a:gd name="connsiteX3-843" fmla="*/ 794589 w 2949719"/>
              <a:gd name="connsiteY3-844" fmla="*/ 0 h 3186701"/>
              <a:gd name="connsiteX4-845" fmla="*/ 2052727 w 2949719"/>
              <a:gd name="connsiteY4-846" fmla="*/ 1294704 h 3186701"/>
              <a:gd name="connsiteX5-847" fmla="*/ 2049846 w 2949719"/>
              <a:gd name="connsiteY5-848" fmla="*/ 711461 h 3186701"/>
              <a:gd name="connsiteX6-849" fmla="*/ 1839559 w 2949719"/>
              <a:gd name="connsiteY6-850" fmla="*/ 3186701 h 3186701"/>
              <a:gd name="connsiteX7-851" fmla="*/ 1205640 w 2949719"/>
              <a:gd name="connsiteY7-852" fmla="*/ 1143558 h 3186701"/>
              <a:gd name="connsiteX8-853" fmla="*/ 1098762 w 2949719"/>
              <a:gd name="connsiteY8-854" fmla="*/ 2046083 h 3186701"/>
              <a:gd name="connsiteX9-855" fmla="*/ 932507 w 2949719"/>
              <a:gd name="connsiteY9-856" fmla="*/ 1666073 h 3186701"/>
              <a:gd name="connsiteX10-857" fmla="*/ 1117045 w 2949719"/>
              <a:gd name="connsiteY10-858" fmla="*/ 3168594 h 3186701"/>
              <a:gd name="connsiteX0-859" fmla="*/ 1103465 w 2936139"/>
              <a:gd name="connsiteY0-860" fmla="*/ 3168594 h 3186701"/>
              <a:gd name="connsiteX1-861" fmla="*/ 0 w 2936139"/>
              <a:gd name="connsiteY1-862" fmla="*/ 1726566 h 3186701"/>
              <a:gd name="connsiteX2-863" fmla="*/ 404291 w 2936139"/>
              <a:gd name="connsiteY2-864" fmla="*/ 2009927 h 3186701"/>
              <a:gd name="connsiteX3-865" fmla="*/ 781009 w 2936139"/>
              <a:gd name="connsiteY3-866" fmla="*/ 0 h 3186701"/>
              <a:gd name="connsiteX4-867" fmla="*/ 2039147 w 2936139"/>
              <a:gd name="connsiteY4-868" fmla="*/ 1294704 h 3186701"/>
              <a:gd name="connsiteX5-869" fmla="*/ 2036266 w 2936139"/>
              <a:gd name="connsiteY5-870" fmla="*/ 711461 h 3186701"/>
              <a:gd name="connsiteX6-871" fmla="*/ 1825979 w 2936139"/>
              <a:gd name="connsiteY6-872" fmla="*/ 3186701 h 3186701"/>
              <a:gd name="connsiteX7-873" fmla="*/ 1192060 w 2936139"/>
              <a:gd name="connsiteY7-874" fmla="*/ 1143558 h 3186701"/>
              <a:gd name="connsiteX8-875" fmla="*/ 1085182 w 2936139"/>
              <a:gd name="connsiteY8-876" fmla="*/ 2046083 h 3186701"/>
              <a:gd name="connsiteX9-877" fmla="*/ 918927 w 2936139"/>
              <a:gd name="connsiteY9-878" fmla="*/ 1666073 h 3186701"/>
              <a:gd name="connsiteX10-879" fmla="*/ 1103465 w 2936139"/>
              <a:gd name="connsiteY10-880" fmla="*/ 3168594 h 3186701"/>
              <a:gd name="connsiteX0-881" fmla="*/ 1148733 w 2981407"/>
              <a:gd name="connsiteY0-882" fmla="*/ 3168594 h 3186701"/>
              <a:gd name="connsiteX1-883" fmla="*/ 0 w 2981407"/>
              <a:gd name="connsiteY1-884" fmla="*/ 1749200 h 3186701"/>
              <a:gd name="connsiteX2-885" fmla="*/ 449559 w 2981407"/>
              <a:gd name="connsiteY2-886" fmla="*/ 2009927 h 3186701"/>
              <a:gd name="connsiteX3-887" fmla="*/ 826277 w 2981407"/>
              <a:gd name="connsiteY3-888" fmla="*/ 0 h 3186701"/>
              <a:gd name="connsiteX4-889" fmla="*/ 2084415 w 2981407"/>
              <a:gd name="connsiteY4-890" fmla="*/ 1294704 h 3186701"/>
              <a:gd name="connsiteX5-891" fmla="*/ 2081534 w 2981407"/>
              <a:gd name="connsiteY5-892" fmla="*/ 711461 h 3186701"/>
              <a:gd name="connsiteX6-893" fmla="*/ 1871247 w 2981407"/>
              <a:gd name="connsiteY6-894" fmla="*/ 3186701 h 3186701"/>
              <a:gd name="connsiteX7-895" fmla="*/ 1237328 w 2981407"/>
              <a:gd name="connsiteY7-896" fmla="*/ 1143558 h 3186701"/>
              <a:gd name="connsiteX8-897" fmla="*/ 1130450 w 2981407"/>
              <a:gd name="connsiteY8-898" fmla="*/ 2046083 h 3186701"/>
              <a:gd name="connsiteX9-899" fmla="*/ 964195 w 2981407"/>
              <a:gd name="connsiteY9-900" fmla="*/ 1666073 h 3186701"/>
              <a:gd name="connsiteX10-901" fmla="*/ 1148733 w 2981407"/>
              <a:gd name="connsiteY10-902" fmla="*/ 3168594 h 3186701"/>
              <a:gd name="connsiteX0-903" fmla="*/ 1148733 w 2981407"/>
              <a:gd name="connsiteY0-904" fmla="*/ 3168594 h 3186701"/>
              <a:gd name="connsiteX1-905" fmla="*/ 0 w 2981407"/>
              <a:gd name="connsiteY1-906" fmla="*/ 1749200 h 3186701"/>
              <a:gd name="connsiteX2-907" fmla="*/ 449559 w 2981407"/>
              <a:gd name="connsiteY2-908" fmla="*/ 2009927 h 3186701"/>
              <a:gd name="connsiteX3-909" fmla="*/ 826277 w 2981407"/>
              <a:gd name="connsiteY3-910" fmla="*/ 0 h 3186701"/>
              <a:gd name="connsiteX4-911" fmla="*/ 2084415 w 2981407"/>
              <a:gd name="connsiteY4-912" fmla="*/ 1294704 h 3186701"/>
              <a:gd name="connsiteX5-913" fmla="*/ 2081534 w 2981407"/>
              <a:gd name="connsiteY5-914" fmla="*/ 711461 h 3186701"/>
              <a:gd name="connsiteX6-915" fmla="*/ 1871247 w 2981407"/>
              <a:gd name="connsiteY6-916" fmla="*/ 3186701 h 3186701"/>
              <a:gd name="connsiteX7-917" fmla="*/ 1237328 w 2981407"/>
              <a:gd name="connsiteY7-918" fmla="*/ 1143558 h 3186701"/>
              <a:gd name="connsiteX8-919" fmla="*/ 1130450 w 2981407"/>
              <a:gd name="connsiteY8-920" fmla="*/ 2046083 h 3186701"/>
              <a:gd name="connsiteX9-921" fmla="*/ 964195 w 2981407"/>
              <a:gd name="connsiteY9-922" fmla="*/ 1666073 h 3186701"/>
              <a:gd name="connsiteX10-923" fmla="*/ 1148733 w 2981407"/>
              <a:gd name="connsiteY10-924" fmla="*/ 3168594 h 3186701"/>
              <a:gd name="connsiteX0-925" fmla="*/ 1148733 w 2981407"/>
              <a:gd name="connsiteY0-926" fmla="*/ 3168594 h 3186701"/>
              <a:gd name="connsiteX1-927" fmla="*/ 0 w 2981407"/>
              <a:gd name="connsiteY1-928" fmla="*/ 1749200 h 3186701"/>
              <a:gd name="connsiteX2-929" fmla="*/ 449559 w 2981407"/>
              <a:gd name="connsiteY2-930" fmla="*/ 2009927 h 3186701"/>
              <a:gd name="connsiteX3-931" fmla="*/ 826277 w 2981407"/>
              <a:gd name="connsiteY3-932" fmla="*/ 0 h 3186701"/>
              <a:gd name="connsiteX4-933" fmla="*/ 2084415 w 2981407"/>
              <a:gd name="connsiteY4-934" fmla="*/ 1294704 h 3186701"/>
              <a:gd name="connsiteX5-935" fmla="*/ 2081534 w 2981407"/>
              <a:gd name="connsiteY5-936" fmla="*/ 711461 h 3186701"/>
              <a:gd name="connsiteX6-937" fmla="*/ 1871247 w 2981407"/>
              <a:gd name="connsiteY6-938" fmla="*/ 3186701 h 3186701"/>
              <a:gd name="connsiteX7-939" fmla="*/ 1237328 w 2981407"/>
              <a:gd name="connsiteY7-940" fmla="*/ 1143558 h 3186701"/>
              <a:gd name="connsiteX8-941" fmla="*/ 1130450 w 2981407"/>
              <a:gd name="connsiteY8-942" fmla="*/ 2046083 h 3186701"/>
              <a:gd name="connsiteX9-943" fmla="*/ 964195 w 2981407"/>
              <a:gd name="connsiteY9-944" fmla="*/ 1666073 h 3186701"/>
              <a:gd name="connsiteX10-945" fmla="*/ 1148733 w 2981407"/>
              <a:gd name="connsiteY10-946" fmla="*/ 3168594 h 3186701"/>
              <a:gd name="connsiteX0-947" fmla="*/ 1148733 w 2981407"/>
              <a:gd name="connsiteY0-948" fmla="*/ 3168594 h 3186701"/>
              <a:gd name="connsiteX1-949" fmla="*/ 0 w 2981407"/>
              <a:gd name="connsiteY1-950" fmla="*/ 1749200 h 3186701"/>
              <a:gd name="connsiteX2-951" fmla="*/ 449559 w 2981407"/>
              <a:gd name="connsiteY2-952" fmla="*/ 2009927 h 3186701"/>
              <a:gd name="connsiteX3-953" fmla="*/ 826277 w 2981407"/>
              <a:gd name="connsiteY3-954" fmla="*/ 0 h 3186701"/>
              <a:gd name="connsiteX4-955" fmla="*/ 2084415 w 2981407"/>
              <a:gd name="connsiteY4-956" fmla="*/ 1294704 h 3186701"/>
              <a:gd name="connsiteX5-957" fmla="*/ 2081534 w 2981407"/>
              <a:gd name="connsiteY5-958" fmla="*/ 711461 h 3186701"/>
              <a:gd name="connsiteX6-959" fmla="*/ 1871247 w 2981407"/>
              <a:gd name="connsiteY6-960" fmla="*/ 3186701 h 3186701"/>
              <a:gd name="connsiteX7-961" fmla="*/ 1237328 w 2981407"/>
              <a:gd name="connsiteY7-962" fmla="*/ 1143558 h 3186701"/>
              <a:gd name="connsiteX8-963" fmla="*/ 1130450 w 2981407"/>
              <a:gd name="connsiteY8-964" fmla="*/ 2046083 h 3186701"/>
              <a:gd name="connsiteX9-965" fmla="*/ 918927 w 2981407"/>
              <a:gd name="connsiteY9-966" fmla="*/ 1697760 h 3186701"/>
              <a:gd name="connsiteX10-967" fmla="*/ 1148733 w 2981407"/>
              <a:gd name="connsiteY10-968" fmla="*/ 3168594 h 3186701"/>
              <a:gd name="connsiteX0-969" fmla="*/ 1148733 w 2981407"/>
              <a:gd name="connsiteY0-970" fmla="*/ 3168594 h 3186701"/>
              <a:gd name="connsiteX1-971" fmla="*/ 0 w 2981407"/>
              <a:gd name="connsiteY1-972" fmla="*/ 1749200 h 3186701"/>
              <a:gd name="connsiteX2-973" fmla="*/ 449559 w 2981407"/>
              <a:gd name="connsiteY2-974" fmla="*/ 2009927 h 3186701"/>
              <a:gd name="connsiteX3-975" fmla="*/ 826277 w 2981407"/>
              <a:gd name="connsiteY3-976" fmla="*/ 0 h 3186701"/>
              <a:gd name="connsiteX4-977" fmla="*/ 2084415 w 2981407"/>
              <a:gd name="connsiteY4-978" fmla="*/ 1294704 h 3186701"/>
              <a:gd name="connsiteX5-979" fmla="*/ 2081534 w 2981407"/>
              <a:gd name="connsiteY5-980" fmla="*/ 711461 h 3186701"/>
              <a:gd name="connsiteX6-981" fmla="*/ 1871247 w 2981407"/>
              <a:gd name="connsiteY6-982" fmla="*/ 3186701 h 3186701"/>
              <a:gd name="connsiteX7-983" fmla="*/ 1237328 w 2981407"/>
              <a:gd name="connsiteY7-984" fmla="*/ 1143558 h 3186701"/>
              <a:gd name="connsiteX8-985" fmla="*/ 1130450 w 2981407"/>
              <a:gd name="connsiteY8-986" fmla="*/ 2046083 h 3186701"/>
              <a:gd name="connsiteX9-987" fmla="*/ 918927 w 2981407"/>
              <a:gd name="connsiteY9-988" fmla="*/ 1697760 h 3186701"/>
              <a:gd name="connsiteX10-989" fmla="*/ 1148733 w 2981407"/>
              <a:gd name="connsiteY10-990" fmla="*/ 3168594 h 3186701"/>
              <a:gd name="connsiteX0-991" fmla="*/ 1148733 w 2981407"/>
              <a:gd name="connsiteY0-992" fmla="*/ 3168594 h 3186701"/>
              <a:gd name="connsiteX1-993" fmla="*/ 0 w 2981407"/>
              <a:gd name="connsiteY1-994" fmla="*/ 1749200 h 3186701"/>
              <a:gd name="connsiteX2-995" fmla="*/ 449559 w 2981407"/>
              <a:gd name="connsiteY2-996" fmla="*/ 2009927 h 3186701"/>
              <a:gd name="connsiteX3-997" fmla="*/ 826277 w 2981407"/>
              <a:gd name="connsiteY3-998" fmla="*/ 0 h 3186701"/>
              <a:gd name="connsiteX4-999" fmla="*/ 2084415 w 2981407"/>
              <a:gd name="connsiteY4-1000" fmla="*/ 1294704 h 3186701"/>
              <a:gd name="connsiteX5-1001" fmla="*/ 2081534 w 2981407"/>
              <a:gd name="connsiteY5-1002" fmla="*/ 711461 h 3186701"/>
              <a:gd name="connsiteX6-1003" fmla="*/ 1871247 w 2981407"/>
              <a:gd name="connsiteY6-1004" fmla="*/ 3186701 h 3186701"/>
              <a:gd name="connsiteX7-1005" fmla="*/ 1237328 w 2981407"/>
              <a:gd name="connsiteY7-1006" fmla="*/ 1143558 h 3186701"/>
              <a:gd name="connsiteX8-1007" fmla="*/ 1130450 w 2981407"/>
              <a:gd name="connsiteY8-1008" fmla="*/ 2046083 h 3186701"/>
              <a:gd name="connsiteX9-1009" fmla="*/ 918927 w 2981407"/>
              <a:gd name="connsiteY9-1010" fmla="*/ 1697760 h 3186701"/>
              <a:gd name="connsiteX10-1011" fmla="*/ 1148733 w 2981407"/>
              <a:gd name="connsiteY10-1012" fmla="*/ 3168594 h 3186701"/>
              <a:gd name="connsiteX0-1013" fmla="*/ 1148733 w 2981407"/>
              <a:gd name="connsiteY0-1014" fmla="*/ 3168594 h 3186701"/>
              <a:gd name="connsiteX1-1015" fmla="*/ 0 w 2981407"/>
              <a:gd name="connsiteY1-1016" fmla="*/ 1749200 h 3186701"/>
              <a:gd name="connsiteX2-1017" fmla="*/ 449559 w 2981407"/>
              <a:gd name="connsiteY2-1018" fmla="*/ 2009927 h 3186701"/>
              <a:gd name="connsiteX3-1019" fmla="*/ 826277 w 2981407"/>
              <a:gd name="connsiteY3-1020" fmla="*/ 0 h 3186701"/>
              <a:gd name="connsiteX4-1021" fmla="*/ 2084415 w 2981407"/>
              <a:gd name="connsiteY4-1022" fmla="*/ 1294704 h 3186701"/>
              <a:gd name="connsiteX5-1023" fmla="*/ 2081534 w 2981407"/>
              <a:gd name="connsiteY5-1024" fmla="*/ 711461 h 3186701"/>
              <a:gd name="connsiteX6-1025" fmla="*/ 1871247 w 2981407"/>
              <a:gd name="connsiteY6-1026" fmla="*/ 3186701 h 3186701"/>
              <a:gd name="connsiteX7-1027" fmla="*/ 1237328 w 2981407"/>
              <a:gd name="connsiteY7-1028" fmla="*/ 1143558 h 3186701"/>
              <a:gd name="connsiteX8-1029" fmla="*/ 1130450 w 2981407"/>
              <a:gd name="connsiteY8-1030" fmla="*/ 2046083 h 3186701"/>
              <a:gd name="connsiteX9-1031" fmla="*/ 918927 w 2981407"/>
              <a:gd name="connsiteY9-1032" fmla="*/ 1697760 h 3186701"/>
              <a:gd name="connsiteX10-1033" fmla="*/ 1148733 w 2981407"/>
              <a:gd name="connsiteY10-1034" fmla="*/ 3168594 h 3186701"/>
              <a:gd name="connsiteX0-1035" fmla="*/ 1148733 w 2981407"/>
              <a:gd name="connsiteY0-1036" fmla="*/ 3168594 h 3186701"/>
              <a:gd name="connsiteX1-1037" fmla="*/ 0 w 2981407"/>
              <a:gd name="connsiteY1-1038" fmla="*/ 1749200 h 3186701"/>
              <a:gd name="connsiteX2-1039" fmla="*/ 449559 w 2981407"/>
              <a:gd name="connsiteY2-1040" fmla="*/ 2009927 h 3186701"/>
              <a:gd name="connsiteX3-1041" fmla="*/ 826277 w 2981407"/>
              <a:gd name="connsiteY3-1042" fmla="*/ 0 h 3186701"/>
              <a:gd name="connsiteX4-1043" fmla="*/ 2084415 w 2981407"/>
              <a:gd name="connsiteY4-1044" fmla="*/ 1294704 h 3186701"/>
              <a:gd name="connsiteX5-1045" fmla="*/ 2081534 w 2981407"/>
              <a:gd name="connsiteY5-1046" fmla="*/ 711461 h 3186701"/>
              <a:gd name="connsiteX6-1047" fmla="*/ 1871247 w 2981407"/>
              <a:gd name="connsiteY6-1048" fmla="*/ 3186701 h 3186701"/>
              <a:gd name="connsiteX7-1049" fmla="*/ 1237328 w 2981407"/>
              <a:gd name="connsiteY7-1050" fmla="*/ 1143558 h 3186701"/>
              <a:gd name="connsiteX8-1051" fmla="*/ 1130450 w 2981407"/>
              <a:gd name="connsiteY8-1052" fmla="*/ 2046083 h 3186701"/>
              <a:gd name="connsiteX9-1053" fmla="*/ 918927 w 2981407"/>
              <a:gd name="connsiteY9-1054" fmla="*/ 1697760 h 3186701"/>
              <a:gd name="connsiteX10-1055" fmla="*/ 1148733 w 2981407"/>
              <a:gd name="connsiteY10-1056" fmla="*/ 3168594 h 3186701"/>
              <a:gd name="connsiteX0-1057" fmla="*/ 1148733 w 2981407"/>
              <a:gd name="connsiteY0-1058" fmla="*/ 3168594 h 3186701"/>
              <a:gd name="connsiteX1-1059" fmla="*/ 0 w 2981407"/>
              <a:gd name="connsiteY1-1060" fmla="*/ 1749200 h 3186701"/>
              <a:gd name="connsiteX2-1061" fmla="*/ 449559 w 2981407"/>
              <a:gd name="connsiteY2-1062" fmla="*/ 2009927 h 3186701"/>
              <a:gd name="connsiteX3-1063" fmla="*/ 826277 w 2981407"/>
              <a:gd name="connsiteY3-1064" fmla="*/ 0 h 3186701"/>
              <a:gd name="connsiteX4-1065" fmla="*/ 2084415 w 2981407"/>
              <a:gd name="connsiteY4-1066" fmla="*/ 1294704 h 3186701"/>
              <a:gd name="connsiteX5-1067" fmla="*/ 2081534 w 2981407"/>
              <a:gd name="connsiteY5-1068" fmla="*/ 711461 h 3186701"/>
              <a:gd name="connsiteX6-1069" fmla="*/ 1871247 w 2981407"/>
              <a:gd name="connsiteY6-1070" fmla="*/ 3186701 h 3186701"/>
              <a:gd name="connsiteX7-1071" fmla="*/ 1237328 w 2981407"/>
              <a:gd name="connsiteY7-1072" fmla="*/ 1143558 h 3186701"/>
              <a:gd name="connsiteX8-1073" fmla="*/ 1130450 w 2981407"/>
              <a:gd name="connsiteY8-1074" fmla="*/ 2046083 h 3186701"/>
              <a:gd name="connsiteX9-1075" fmla="*/ 918927 w 2981407"/>
              <a:gd name="connsiteY9-1076" fmla="*/ 1697760 h 3186701"/>
              <a:gd name="connsiteX10-1077" fmla="*/ 1148733 w 2981407"/>
              <a:gd name="connsiteY10-1078" fmla="*/ 3168594 h 3186701"/>
              <a:gd name="connsiteX0-1079" fmla="*/ 1148733 w 2981407"/>
              <a:gd name="connsiteY0-1080" fmla="*/ 3168594 h 3186701"/>
              <a:gd name="connsiteX1-1081" fmla="*/ 0 w 2981407"/>
              <a:gd name="connsiteY1-1082" fmla="*/ 1749200 h 3186701"/>
              <a:gd name="connsiteX2-1083" fmla="*/ 449559 w 2981407"/>
              <a:gd name="connsiteY2-1084" fmla="*/ 2009927 h 3186701"/>
              <a:gd name="connsiteX3-1085" fmla="*/ 826277 w 2981407"/>
              <a:gd name="connsiteY3-1086" fmla="*/ 0 h 3186701"/>
              <a:gd name="connsiteX4-1087" fmla="*/ 2084415 w 2981407"/>
              <a:gd name="connsiteY4-1088" fmla="*/ 1294704 h 3186701"/>
              <a:gd name="connsiteX5-1089" fmla="*/ 2081534 w 2981407"/>
              <a:gd name="connsiteY5-1090" fmla="*/ 711461 h 3186701"/>
              <a:gd name="connsiteX6-1091" fmla="*/ 1871247 w 2981407"/>
              <a:gd name="connsiteY6-1092" fmla="*/ 3186701 h 3186701"/>
              <a:gd name="connsiteX7-1093" fmla="*/ 1237328 w 2981407"/>
              <a:gd name="connsiteY7-1094" fmla="*/ 1143558 h 3186701"/>
              <a:gd name="connsiteX8-1095" fmla="*/ 1130450 w 2981407"/>
              <a:gd name="connsiteY8-1096" fmla="*/ 2046083 h 3186701"/>
              <a:gd name="connsiteX9-1097" fmla="*/ 918927 w 2981407"/>
              <a:gd name="connsiteY9-1098" fmla="*/ 1697760 h 3186701"/>
              <a:gd name="connsiteX10-1099" fmla="*/ 1148733 w 2981407"/>
              <a:gd name="connsiteY10-1100" fmla="*/ 3168594 h 3186701"/>
              <a:gd name="connsiteX0-1101" fmla="*/ 1148733 w 2897156"/>
              <a:gd name="connsiteY0-1102" fmla="*/ 3168594 h 3173121"/>
              <a:gd name="connsiteX1-1103" fmla="*/ 0 w 2897156"/>
              <a:gd name="connsiteY1-1104" fmla="*/ 1749200 h 3173121"/>
              <a:gd name="connsiteX2-1105" fmla="*/ 449559 w 2897156"/>
              <a:gd name="connsiteY2-1106" fmla="*/ 2009927 h 3173121"/>
              <a:gd name="connsiteX3-1107" fmla="*/ 826277 w 2897156"/>
              <a:gd name="connsiteY3-1108" fmla="*/ 0 h 3173121"/>
              <a:gd name="connsiteX4-1109" fmla="*/ 2084415 w 2897156"/>
              <a:gd name="connsiteY4-1110" fmla="*/ 1294704 h 3173121"/>
              <a:gd name="connsiteX5-1111" fmla="*/ 2081534 w 2897156"/>
              <a:gd name="connsiteY5-1112" fmla="*/ 711461 h 3173121"/>
              <a:gd name="connsiteX6-1113" fmla="*/ 1581537 w 2897156"/>
              <a:gd name="connsiteY6-1114" fmla="*/ 3173121 h 3173121"/>
              <a:gd name="connsiteX7-1115" fmla="*/ 1237328 w 2897156"/>
              <a:gd name="connsiteY7-1116" fmla="*/ 1143558 h 3173121"/>
              <a:gd name="connsiteX8-1117" fmla="*/ 1130450 w 2897156"/>
              <a:gd name="connsiteY8-1118" fmla="*/ 2046083 h 3173121"/>
              <a:gd name="connsiteX9-1119" fmla="*/ 918927 w 2897156"/>
              <a:gd name="connsiteY9-1120" fmla="*/ 1697760 h 3173121"/>
              <a:gd name="connsiteX10-1121" fmla="*/ 1148733 w 2897156"/>
              <a:gd name="connsiteY10-1122" fmla="*/ 3168594 h 3173121"/>
              <a:gd name="connsiteX0-1123" fmla="*/ 1148733 w 2969045"/>
              <a:gd name="connsiteY0-1124" fmla="*/ 3168594 h 3173121"/>
              <a:gd name="connsiteX1-1125" fmla="*/ 0 w 2969045"/>
              <a:gd name="connsiteY1-1126" fmla="*/ 1749200 h 3173121"/>
              <a:gd name="connsiteX2-1127" fmla="*/ 449559 w 2969045"/>
              <a:gd name="connsiteY2-1128" fmla="*/ 2009927 h 3173121"/>
              <a:gd name="connsiteX3-1129" fmla="*/ 826277 w 2969045"/>
              <a:gd name="connsiteY3-1130" fmla="*/ 0 h 3173121"/>
              <a:gd name="connsiteX4-1131" fmla="*/ 2084415 w 2969045"/>
              <a:gd name="connsiteY4-1132" fmla="*/ 1294704 h 3173121"/>
              <a:gd name="connsiteX5-1133" fmla="*/ 2081534 w 2969045"/>
              <a:gd name="connsiteY5-1134" fmla="*/ 711461 h 3173121"/>
              <a:gd name="connsiteX6-1135" fmla="*/ 1581537 w 2969045"/>
              <a:gd name="connsiteY6-1136" fmla="*/ 3173121 h 3173121"/>
              <a:gd name="connsiteX7-1137" fmla="*/ 1237328 w 2969045"/>
              <a:gd name="connsiteY7-1138" fmla="*/ 1143558 h 3173121"/>
              <a:gd name="connsiteX8-1139" fmla="*/ 1130450 w 2969045"/>
              <a:gd name="connsiteY8-1140" fmla="*/ 2046083 h 3173121"/>
              <a:gd name="connsiteX9-1141" fmla="*/ 918927 w 2969045"/>
              <a:gd name="connsiteY9-1142" fmla="*/ 1697760 h 3173121"/>
              <a:gd name="connsiteX10-1143" fmla="*/ 1148733 w 2969045"/>
              <a:gd name="connsiteY10-1144" fmla="*/ 3168594 h 3173121"/>
              <a:gd name="connsiteX0-1145" fmla="*/ 1148733 w 2969045"/>
              <a:gd name="connsiteY0-1146" fmla="*/ 3168594 h 3173121"/>
              <a:gd name="connsiteX1-1147" fmla="*/ 0 w 2969045"/>
              <a:gd name="connsiteY1-1148" fmla="*/ 1749200 h 3173121"/>
              <a:gd name="connsiteX2-1149" fmla="*/ 449559 w 2969045"/>
              <a:gd name="connsiteY2-1150" fmla="*/ 2009927 h 3173121"/>
              <a:gd name="connsiteX3-1151" fmla="*/ 826277 w 2969045"/>
              <a:gd name="connsiteY3-1152" fmla="*/ 0 h 3173121"/>
              <a:gd name="connsiteX4-1153" fmla="*/ 2084415 w 2969045"/>
              <a:gd name="connsiteY4-1154" fmla="*/ 1294704 h 3173121"/>
              <a:gd name="connsiteX5-1155" fmla="*/ 2081534 w 2969045"/>
              <a:gd name="connsiteY5-1156" fmla="*/ 711461 h 3173121"/>
              <a:gd name="connsiteX6-1157" fmla="*/ 1581537 w 2969045"/>
              <a:gd name="connsiteY6-1158" fmla="*/ 3173121 h 3173121"/>
              <a:gd name="connsiteX7-1159" fmla="*/ 1237328 w 2969045"/>
              <a:gd name="connsiteY7-1160" fmla="*/ 1143558 h 3173121"/>
              <a:gd name="connsiteX8-1161" fmla="*/ 1130450 w 2969045"/>
              <a:gd name="connsiteY8-1162" fmla="*/ 2046083 h 3173121"/>
              <a:gd name="connsiteX9-1163" fmla="*/ 918927 w 2969045"/>
              <a:gd name="connsiteY9-1164" fmla="*/ 1697760 h 3173121"/>
              <a:gd name="connsiteX10-1165" fmla="*/ 1148733 w 2969045"/>
              <a:gd name="connsiteY10-1166" fmla="*/ 3168594 h 3173121"/>
              <a:gd name="connsiteX0-1167" fmla="*/ 1148733 w 2969045"/>
              <a:gd name="connsiteY0-1168" fmla="*/ 3168594 h 3173121"/>
              <a:gd name="connsiteX1-1169" fmla="*/ 0 w 2969045"/>
              <a:gd name="connsiteY1-1170" fmla="*/ 1749200 h 3173121"/>
              <a:gd name="connsiteX2-1171" fmla="*/ 449559 w 2969045"/>
              <a:gd name="connsiteY2-1172" fmla="*/ 2009927 h 3173121"/>
              <a:gd name="connsiteX3-1173" fmla="*/ 826277 w 2969045"/>
              <a:gd name="connsiteY3-1174" fmla="*/ 0 h 3173121"/>
              <a:gd name="connsiteX4-1175" fmla="*/ 2084415 w 2969045"/>
              <a:gd name="connsiteY4-1176" fmla="*/ 1294704 h 3173121"/>
              <a:gd name="connsiteX5-1177" fmla="*/ 2081534 w 2969045"/>
              <a:gd name="connsiteY5-1178" fmla="*/ 711461 h 3173121"/>
              <a:gd name="connsiteX6-1179" fmla="*/ 1581537 w 2969045"/>
              <a:gd name="connsiteY6-1180" fmla="*/ 3173121 h 3173121"/>
              <a:gd name="connsiteX7-1181" fmla="*/ 1237328 w 2969045"/>
              <a:gd name="connsiteY7-1182" fmla="*/ 1143558 h 3173121"/>
              <a:gd name="connsiteX8-1183" fmla="*/ 1288886 w 2969045"/>
              <a:gd name="connsiteY8-1184" fmla="*/ 2367481 h 3173121"/>
              <a:gd name="connsiteX9-1185" fmla="*/ 918927 w 2969045"/>
              <a:gd name="connsiteY9-1186" fmla="*/ 1697760 h 3173121"/>
              <a:gd name="connsiteX10-1187" fmla="*/ 1148733 w 2969045"/>
              <a:gd name="connsiteY10-1188" fmla="*/ 3168594 h 3173121"/>
              <a:gd name="connsiteX0-1189" fmla="*/ 1148733 w 2969045"/>
              <a:gd name="connsiteY0-1190" fmla="*/ 3168594 h 3173121"/>
              <a:gd name="connsiteX1-1191" fmla="*/ 0 w 2969045"/>
              <a:gd name="connsiteY1-1192" fmla="*/ 1749200 h 3173121"/>
              <a:gd name="connsiteX2-1193" fmla="*/ 449559 w 2969045"/>
              <a:gd name="connsiteY2-1194" fmla="*/ 2009927 h 3173121"/>
              <a:gd name="connsiteX3-1195" fmla="*/ 826277 w 2969045"/>
              <a:gd name="connsiteY3-1196" fmla="*/ 0 h 3173121"/>
              <a:gd name="connsiteX4-1197" fmla="*/ 2084415 w 2969045"/>
              <a:gd name="connsiteY4-1198" fmla="*/ 1294704 h 3173121"/>
              <a:gd name="connsiteX5-1199" fmla="*/ 2081534 w 2969045"/>
              <a:gd name="connsiteY5-1200" fmla="*/ 711461 h 3173121"/>
              <a:gd name="connsiteX6-1201" fmla="*/ 1581537 w 2969045"/>
              <a:gd name="connsiteY6-1202" fmla="*/ 3173121 h 3173121"/>
              <a:gd name="connsiteX7-1203" fmla="*/ 1237328 w 2969045"/>
              <a:gd name="connsiteY7-1204" fmla="*/ 1143558 h 3173121"/>
              <a:gd name="connsiteX8-1205" fmla="*/ 1162138 w 2969045"/>
              <a:gd name="connsiteY8-1206" fmla="*/ 2408222 h 3173121"/>
              <a:gd name="connsiteX9-1207" fmla="*/ 918927 w 2969045"/>
              <a:gd name="connsiteY9-1208" fmla="*/ 1697760 h 3173121"/>
              <a:gd name="connsiteX10-1209" fmla="*/ 1148733 w 2969045"/>
              <a:gd name="connsiteY10-1210" fmla="*/ 3168594 h 3173121"/>
              <a:gd name="connsiteX0-1211" fmla="*/ 1148733 w 2969045"/>
              <a:gd name="connsiteY0-1212" fmla="*/ 3168594 h 3173121"/>
              <a:gd name="connsiteX1-1213" fmla="*/ 0 w 2969045"/>
              <a:gd name="connsiteY1-1214" fmla="*/ 1749200 h 3173121"/>
              <a:gd name="connsiteX2-1215" fmla="*/ 449559 w 2969045"/>
              <a:gd name="connsiteY2-1216" fmla="*/ 2009927 h 3173121"/>
              <a:gd name="connsiteX3-1217" fmla="*/ 826277 w 2969045"/>
              <a:gd name="connsiteY3-1218" fmla="*/ 0 h 3173121"/>
              <a:gd name="connsiteX4-1219" fmla="*/ 2084415 w 2969045"/>
              <a:gd name="connsiteY4-1220" fmla="*/ 1294704 h 3173121"/>
              <a:gd name="connsiteX5-1221" fmla="*/ 2081534 w 2969045"/>
              <a:gd name="connsiteY5-1222" fmla="*/ 711461 h 3173121"/>
              <a:gd name="connsiteX6-1223" fmla="*/ 1581537 w 2969045"/>
              <a:gd name="connsiteY6-1224" fmla="*/ 3173121 h 3173121"/>
              <a:gd name="connsiteX7-1225" fmla="*/ 1237328 w 2969045"/>
              <a:gd name="connsiteY7-1226" fmla="*/ 1143558 h 3173121"/>
              <a:gd name="connsiteX8-1227" fmla="*/ 1162138 w 2969045"/>
              <a:gd name="connsiteY8-1228" fmla="*/ 2408222 h 3173121"/>
              <a:gd name="connsiteX9-1229" fmla="*/ 918927 w 2969045"/>
              <a:gd name="connsiteY9-1230" fmla="*/ 1697760 h 3173121"/>
              <a:gd name="connsiteX10-1231" fmla="*/ 1148733 w 2969045"/>
              <a:gd name="connsiteY10-1232" fmla="*/ 3168594 h 3173121"/>
              <a:gd name="connsiteX0-1233" fmla="*/ 1148733 w 2969045"/>
              <a:gd name="connsiteY0-1234" fmla="*/ 3168594 h 3173121"/>
              <a:gd name="connsiteX1-1235" fmla="*/ 0 w 2969045"/>
              <a:gd name="connsiteY1-1236" fmla="*/ 1749200 h 3173121"/>
              <a:gd name="connsiteX2-1237" fmla="*/ 449559 w 2969045"/>
              <a:gd name="connsiteY2-1238" fmla="*/ 2009927 h 3173121"/>
              <a:gd name="connsiteX3-1239" fmla="*/ 826277 w 2969045"/>
              <a:gd name="connsiteY3-1240" fmla="*/ 0 h 3173121"/>
              <a:gd name="connsiteX4-1241" fmla="*/ 2084415 w 2969045"/>
              <a:gd name="connsiteY4-1242" fmla="*/ 1294704 h 3173121"/>
              <a:gd name="connsiteX5-1243" fmla="*/ 2081534 w 2969045"/>
              <a:gd name="connsiteY5-1244" fmla="*/ 711461 h 3173121"/>
              <a:gd name="connsiteX6-1245" fmla="*/ 1581537 w 2969045"/>
              <a:gd name="connsiteY6-1246" fmla="*/ 3173121 h 3173121"/>
              <a:gd name="connsiteX7-1247" fmla="*/ 1237328 w 2969045"/>
              <a:gd name="connsiteY7-1248" fmla="*/ 1143558 h 3173121"/>
              <a:gd name="connsiteX8-1249" fmla="*/ 1162138 w 2969045"/>
              <a:gd name="connsiteY8-1250" fmla="*/ 2408222 h 3173121"/>
              <a:gd name="connsiteX9-1251" fmla="*/ 918927 w 2969045"/>
              <a:gd name="connsiteY9-1252" fmla="*/ 1697760 h 3173121"/>
              <a:gd name="connsiteX10-1253" fmla="*/ 1148733 w 2969045"/>
              <a:gd name="connsiteY10-1254" fmla="*/ 3168594 h 3173121"/>
              <a:gd name="connsiteX0-1255" fmla="*/ 1148733 w 2969045"/>
              <a:gd name="connsiteY0-1256" fmla="*/ 3168594 h 3173121"/>
              <a:gd name="connsiteX1-1257" fmla="*/ 0 w 2969045"/>
              <a:gd name="connsiteY1-1258" fmla="*/ 1749200 h 3173121"/>
              <a:gd name="connsiteX2-1259" fmla="*/ 449559 w 2969045"/>
              <a:gd name="connsiteY2-1260" fmla="*/ 2009927 h 3173121"/>
              <a:gd name="connsiteX3-1261" fmla="*/ 826277 w 2969045"/>
              <a:gd name="connsiteY3-1262" fmla="*/ 0 h 3173121"/>
              <a:gd name="connsiteX4-1263" fmla="*/ 2084415 w 2969045"/>
              <a:gd name="connsiteY4-1264" fmla="*/ 1294704 h 3173121"/>
              <a:gd name="connsiteX5-1265" fmla="*/ 2081534 w 2969045"/>
              <a:gd name="connsiteY5-1266" fmla="*/ 711461 h 3173121"/>
              <a:gd name="connsiteX6-1267" fmla="*/ 1581537 w 2969045"/>
              <a:gd name="connsiteY6-1268" fmla="*/ 3173121 h 3173121"/>
              <a:gd name="connsiteX7-1269" fmla="*/ 1237328 w 2969045"/>
              <a:gd name="connsiteY7-1270" fmla="*/ 1143558 h 3173121"/>
              <a:gd name="connsiteX8-1271" fmla="*/ 1162138 w 2969045"/>
              <a:gd name="connsiteY8-1272" fmla="*/ 2408222 h 3173121"/>
              <a:gd name="connsiteX9-1273" fmla="*/ 918927 w 2969045"/>
              <a:gd name="connsiteY9-1274" fmla="*/ 1697760 h 3173121"/>
              <a:gd name="connsiteX10-1275" fmla="*/ 1148733 w 2969045"/>
              <a:gd name="connsiteY10-1276" fmla="*/ 3168594 h 3173121"/>
              <a:gd name="connsiteX0-1277" fmla="*/ 1148733 w 2969045"/>
              <a:gd name="connsiteY0-1278" fmla="*/ 3168594 h 3173121"/>
              <a:gd name="connsiteX1-1279" fmla="*/ 0 w 2969045"/>
              <a:gd name="connsiteY1-1280" fmla="*/ 1749200 h 3173121"/>
              <a:gd name="connsiteX2-1281" fmla="*/ 449559 w 2969045"/>
              <a:gd name="connsiteY2-1282" fmla="*/ 2009927 h 3173121"/>
              <a:gd name="connsiteX3-1283" fmla="*/ 826277 w 2969045"/>
              <a:gd name="connsiteY3-1284" fmla="*/ 0 h 3173121"/>
              <a:gd name="connsiteX4-1285" fmla="*/ 2084415 w 2969045"/>
              <a:gd name="connsiteY4-1286" fmla="*/ 1294704 h 3173121"/>
              <a:gd name="connsiteX5-1287" fmla="*/ 2081534 w 2969045"/>
              <a:gd name="connsiteY5-1288" fmla="*/ 711461 h 3173121"/>
              <a:gd name="connsiteX6-1289" fmla="*/ 1581537 w 2969045"/>
              <a:gd name="connsiteY6-1290" fmla="*/ 3173121 h 3173121"/>
              <a:gd name="connsiteX7-1291" fmla="*/ 1237328 w 2969045"/>
              <a:gd name="connsiteY7-1292" fmla="*/ 1143558 h 3173121"/>
              <a:gd name="connsiteX8-1293" fmla="*/ 1162138 w 2969045"/>
              <a:gd name="connsiteY8-1294" fmla="*/ 2408222 h 3173121"/>
              <a:gd name="connsiteX9-1295" fmla="*/ 918927 w 2969045"/>
              <a:gd name="connsiteY9-1296" fmla="*/ 1697760 h 3173121"/>
              <a:gd name="connsiteX10-1297" fmla="*/ 1148733 w 2969045"/>
              <a:gd name="connsiteY10-1298" fmla="*/ 3168594 h 3173121"/>
              <a:gd name="connsiteX0-1299" fmla="*/ 1148733 w 2969045"/>
              <a:gd name="connsiteY0-1300" fmla="*/ 3168594 h 3173121"/>
              <a:gd name="connsiteX1-1301" fmla="*/ 0 w 2969045"/>
              <a:gd name="connsiteY1-1302" fmla="*/ 1749200 h 3173121"/>
              <a:gd name="connsiteX2-1303" fmla="*/ 449559 w 2969045"/>
              <a:gd name="connsiteY2-1304" fmla="*/ 2009927 h 3173121"/>
              <a:gd name="connsiteX3-1305" fmla="*/ 826277 w 2969045"/>
              <a:gd name="connsiteY3-1306" fmla="*/ 0 h 3173121"/>
              <a:gd name="connsiteX4-1307" fmla="*/ 2084415 w 2969045"/>
              <a:gd name="connsiteY4-1308" fmla="*/ 1294704 h 3173121"/>
              <a:gd name="connsiteX5-1309" fmla="*/ 2081534 w 2969045"/>
              <a:gd name="connsiteY5-1310" fmla="*/ 711461 h 3173121"/>
              <a:gd name="connsiteX6-1311" fmla="*/ 1581537 w 2969045"/>
              <a:gd name="connsiteY6-1312" fmla="*/ 3173121 h 3173121"/>
              <a:gd name="connsiteX7-1313" fmla="*/ 1237328 w 2969045"/>
              <a:gd name="connsiteY7-1314" fmla="*/ 1143558 h 3173121"/>
              <a:gd name="connsiteX8-1315" fmla="*/ 1162138 w 2969045"/>
              <a:gd name="connsiteY8-1316" fmla="*/ 2408222 h 3173121"/>
              <a:gd name="connsiteX9-1317" fmla="*/ 918927 w 2969045"/>
              <a:gd name="connsiteY9-1318" fmla="*/ 1697760 h 3173121"/>
              <a:gd name="connsiteX10-1319" fmla="*/ 1148733 w 2969045"/>
              <a:gd name="connsiteY10-1320" fmla="*/ 3168594 h 3173121"/>
              <a:gd name="connsiteX0-1321" fmla="*/ 1148733 w 2969045"/>
              <a:gd name="connsiteY0-1322" fmla="*/ 3168594 h 3173121"/>
              <a:gd name="connsiteX1-1323" fmla="*/ 0 w 2969045"/>
              <a:gd name="connsiteY1-1324" fmla="*/ 1749200 h 3173121"/>
              <a:gd name="connsiteX2-1325" fmla="*/ 449559 w 2969045"/>
              <a:gd name="connsiteY2-1326" fmla="*/ 2009927 h 3173121"/>
              <a:gd name="connsiteX3-1327" fmla="*/ 826277 w 2969045"/>
              <a:gd name="connsiteY3-1328" fmla="*/ 0 h 3173121"/>
              <a:gd name="connsiteX4-1329" fmla="*/ 2084415 w 2969045"/>
              <a:gd name="connsiteY4-1330" fmla="*/ 1294704 h 3173121"/>
              <a:gd name="connsiteX5-1331" fmla="*/ 2081534 w 2969045"/>
              <a:gd name="connsiteY5-1332" fmla="*/ 711461 h 3173121"/>
              <a:gd name="connsiteX6-1333" fmla="*/ 1581537 w 2969045"/>
              <a:gd name="connsiteY6-1334" fmla="*/ 3173121 h 3173121"/>
              <a:gd name="connsiteX7-1335" fmla="*/ 1237328 w 2969045"/>
              <a:gd name="connsiteY7-1336" fmla="*/ 1143558 h 3173121"/>
              <a:gd name="connsiteX8-1337" fmla="*/ 1162138 w 2969045"/>
              <a:gd name="connsiteY8-1338" fmla="*/ 2408222 h 3173121"/>
              <a:gd name="connsiteX9-1339" fmla="*/ 918927 w 2969045"/>
              <a:gd name="connsiteY9-1340" fmla="*/ 1697760 h 3173121"/>
              <a:gd name="connsiteX10-1341" fmla="*/ 1148733 w 2969045"/>
              <a:gd name="connsiteY10-1342" fmla="*/ 3168594 h 3173121"/>
              <a:gd name="connsiteX0-1343" fmla="*/ 1148733 w 2969045"/>
              <a:gd name="connsiteY0-1344" fmla="*/ 3168594 h 3173121"/>
              <a:gd name="connsiteX1-1345" fmla="*/ 0 w 2969045"/>
              <a:gd name="connsiteY1-1346" fmla="*/ 1749200 h 3173121"/>
              <a:gd name="connsiteX2-1347" fmla="*/ 449559 w 2969045"/>
              <a:gd name="connsiteY2-1348" fmla="*/ 2009927 h 3173121"/>
              <a:gd name="connsiteX3-1349" fmla="*/ 826277 w 2969045"/>
              <a:gd name="connsiteY3-1350" fmla="*/ 0 h 3173121"/>
              <a:gd name="connsiteX4-1351" fmla="*/ 2084415 w 2969045"/>
              <a:gd name="connsiteY4-1352" fmla="*/ 1294704 h 3173121"/>
              <a:gd name="connsiteX5-1353" fmla="*/ 2081534 w 2969045"/>
              <a:gd name="connsiteY5-1354" fmla="*/ 711461 h 3173121"/>
              <a:gd name="connsiteX6-1355" fmla="*/ 1581537 w 2969045"/>
              <a:gd name="connsiteY6-1356" fmla="*/ 3173121 h 3173121"/>
              <a:gd name="connsiteX7-1357" fmla="*/ 1237328 w 2969045"/>
              <a:gd name="connsiteY7-1358" fmla="*/ 1143558 h 3173121"/>
              <a:gd name="connsiteX8-1359" fmla="*/ 1162138 w 2969045"/>
              <a:gd name="connsiteY8-1360" fmla="*/ 2408222 h 3173121"/>
              <a:gd name="connsiteX9-1361" fmla="*/ 918927 w 2969045"/>
              <a:gd name="connsiteY9-1362" fmla="*/ 1697760 h 3173121"/>
              <a:gd name="connsiteX10-1363" fmla="*/ 1148733 w 2969045"/>
              <a:gd name="connsiteY10-1364" fmla="*/ 3168594 h 31731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itle 4"/>
          <p:cNvSpPr txBox="1"/>
          <p:nvPr/>
        </p:nvSpPr>
        <p:spPr>
          <a:xfrm>
            <a:off x="2267585" y="2265680"/>
            <a:ext cx="4608195" cy="54229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TRIGGER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30213" y="1398899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-1" fmla="*/ 795647 w 2149434"/>
              <a:gd name="connsiteY0-2" fmla="*/ 2933205 h 2933205"/>
              <a:gd name="connsiteX1-3" fmla="*/ 0 w 2149434"/>
              <a:gd name="connsiteY1-4" fmla="*/ 1531917 h 2933205"/>
              <a:gd name="connsiteX2-5" fmla="*/ 463138 w 2149434"/>
              <a:gd name="connsiteY2-6" fmla="*/ 1733797 h 2933205"/>
              <a:gd name="connsiteX3-7" fmla="*/ 676894 w 2149434"/>
              <a:gd name="connsiteY3-8" fmla="*/ 0 h 2933205"/>
              <a:gd name="connsiteX4-9" fmla="*/ 2066307 w 2149434"/>
              <a:gd name="connsiteY4-10" fmla="*/ 819397 h 2933205"/>
              <a:gd name="connsiteX5-11" fmla="*/ 2149434 w 2149434"/>
              <a:gd name="connsiteY5-12" fmla="*/ 593766 h 2933205"/>
              <a:gd name="connsiteX6-13" fmla="*/ 1816925 w 2149434"/>
              <a:gd name="connsiteY6-14" fmla="*/ 2933205 h 2933205"/>
              <a:gd name="connsiteX7-15" fmla="*/ 1187533 w 2149434"/>
              <a:gd name="connsiteY7-16" fmla="*/ 926275 h 2933205"/>
              <a:gd name="connsiteX8-17" fmla="*/ 1080655 w 2149434"/>
              <a:gd name="connsiteY8-18" fmla="*/ 1828800 h 2933205"/>
              <a:gd name="connsiteX9-19" fmla="*/ 914400 w 2149434"/>
              <a:gd name="connsiteY9-20" fmla="*/ 1448790 h 2933205"/>
              <a:gd name="connsiteX10-21" fmla="*/ 795647 w 2149434"/>
              <a:gd name="connsiteY10-22" fmla="*/ 2933205 h 2933205"/>
              <a:gd name="connsiteX0-23" fmla="*/ 795647 w 2149434"/>
              <a:gd name="connsiteY0-24" fmla="*/ 3150488 h 3150488"/>
              <a:gd name="connsiteX1-25" fmla="*/ 0 w 2149434"/>
              <a:gd name="connsiteY1-26" fmla="*/ 1749200 h 3150488"/>
              <a:gd name="connsiteX2-27" fmla="*/ 463138 w 2149434"/>
              <a:gd name="connsiteY2-28" fmla="*/ 1951080 h 3150488"/>
              <a:gd name="connsiteX3-29" fmla="*/ 776482 w 2149434"/>
              <a:gd name="connsiteY3-30" fmla="*/ 0 h 3150488"/>
              <a:gd name="connsiteX4-31" fmla="*/ 2066307 w 2149434"/>
              <a:gd name="connsiteY4-32" fmla="*/ 1036680 h 3150488"/>
              <a:gd name="connsiteX5-33" fmla="*/ 2149434 w 2149434"/>
              <a:gd name="connsiteY5-34" fmla="*/ 811049 h 3150488"/>
              <a:gd name="connsiteX6-35" fmla="*/ 1816925 w 2149434"/>
              <a:gd name="connsiteY6-36" fmla="*/ 3150488 h 3150488"/>
              <a:gd name="connsiteX7-37" fmla="*/ 1187533 w 2149434"/>
              <a:gd name="connsiteY7-38" fmla="*/ 1143558 h 3150488"/>
              <a:gd name="connsiteX8-39" fmla="*/ 1080655 w 2149434"/>
              <a:gd name="connsiteY8-40" fmla="*/ 2046083 h 3150488"/>
              <a:gd name="connsiteX9-41" fmla="*/ 914400 w 2149434"/>
              <a:gd name="connsiteY9-42" fmla="*/ 1666073 h 3150488"/>
              <a:gd name="connsiteX10-43" fmla="*/ 795647 w 2149434"/>
              <a:gd name="connsiteY10-44" fmla="*/ 3150488 h 3150488"/>
              <a:gd name="connsiteX0-45" fmla="*/ 795647 w 2149434"/>
              <a:gd name="connsiteY0-46" fmla="*/ 3150488 h 3150488"/>
              <a:gd name="connsiteX1-47" fmla="*/ 0 w 2149434"/>
              <a:gd name="connsiteY1-48" fmla="*/ 1749200 h 3150488"/>
              <a:gd name="connsiteX2-49" fmla="*/ 463138 w 2149434"/>
              <a:gd name="connsiteY2-50" fmla="*/ 1951080 h 3150488"/>
              <a:gd name="connsiteX3-51" fmla="*/ 776482 w 2149434"/>
              <a:gd name="connsiteY3-52" fmla="*/ 0 h 3150488"/>
              <a:gd name="connsiteX4-53" fmla="*/ 2066307 w 2149434"/>
              <a:gd name="connsiteY4-54" fmla="*/ 1036680 h 3150488"/>
              <a:gd name="connsiteX5-55" fmla="*/ 2149434 w 2149434"/>
              <a:gd name="connsiteY5-56" fmla="*/ 811049 h 3150488"/>
              <a:gd name="connsiteX6-57" fmla="*/ 1816925 w 2149434"/>
              <a:gd name="connsiteY6-58" fmla="*/ 3150488 h 3150488"/>
              <a:gd name="connsiteX7-59" fmla="*/ 1187533 w 2149434"/>
              <a:gd name="connsiteY7-60" fmla="*/ 1143558 h 3150488"/>
              <a:gd name="connsiteX8-61" fmla="*/ 1080655 w 2149434"/>
              <a:gd name="connsiteY8-62" fmla="*/ 2046083 h 3150488"/>
              <a:gd name="connsiteX9-63" fmla="*/ 914400 w 2149434"/>
              <a:gd name="connsiteY9-64" fmla="*/ 1666073 h 3150488"/>
              <a:gd name="connsiteX10-65" fmla="*/ 795647 w 2149434"/>
              <a:gd name="connsiteY10-66" fmla="*/ 3150488 h 3150488"/>
              <a:gd name="connsiteX0-67" fmla="*/ 795647 w 2149434"/>
              <a:gd name="connsiteY0-68" fmla="*/ 3150488 h 3150488"/>
              <a:gd name="connsiteX1-69" fmla="*/ 0 w 2149434"/>
              <a:gd name="connsiteY1-70" fmla="*/ 1749200 h 3150488"/>
              <a:gd name="connsiteX2-71" fmla="*/ 463138 w 2149434"/>
              <a:gd name="connsiteY2-72" fmla="*/ 1951080 h 3150488"/>
              <a:gd name="connsiteX3-73" fmla="*/ 776482 w 2149434"/>
              <a:gd name="connsiteY3-74" fmla="*/ 0 h 3150488"/>
              <a:gd name="connsiteX4-75" fmla="*/ 1975772 w 2149434"/>
              <a:gd name="connsiteY4-76" fmla="*/ 991413 h 3150488"/>
              <a:gd name="connsiteX5-77" fmla="*/ 2149434 w 2149434"/>
              <a:gd name="connsiteY5-78" fmla="*/ 811049 h 3150488"/>
              <a:gd name="connsiteX6-79" fmla="*/ 1816925 w 2149434"/>
              <a:gd name="connsiteY6-80" fmla="*/ 3150488 h 3150488"/>
              <a:gd name="connsiteX7-81" fmla="*/ 1187533 w 2149434"/>
              <a:gd name="connsiteY7-82" fmla="*/ 1143558 h 3150488"/>
              <a:gd name="connsiteX8-83" fmla="*/ 1080655 w 2149434"/>
              <a:gd name="connsiteY8-84" fmla="*/ 2046083 h 3150488"/>
              <a:gd name="connsiteX9-85" fmla="*/ 914400 w 2149434"/>
              <a:gd name="connsiteY9-86" fmla="*/ 1666073 h 3150488"/>
              <a:gd name="connsiteX10-87" fmla="*/ 795647 w 2149434"/>
              <a:gd name="connsiteY10-88" fmla="*/ 3150488 h 3150488"/>
              <a:gd name="connsiteX0-89" fmla="*/ 795647 w 2149434"/>
              <a:gd name="connsiteY0-90" fmla="*/ 3150488 h 3150488"/>
              <a:gd name="connsiteX1-91" fmla="*/ 0 w 2149434"/>
              <a:gd name="connsiteY1-92" fmla="*/ 1749200 h 3150488"/>
              <a:gd name="connsiteX2-93" fmla="*/ 463138 w 2149434"/>
              <a:gd name="connsiteY2-94" fmla="*/ 1951080 h 3150488"/>
              <a:gd name="connsiteX3-95" fmla="*/ 776482 w 2149434"/>
              <a:gd name="connsiteY3-96" fmla="*/ 0 h 3150488"/>
              <a:gd name="connsiteX4-97" fmla="*/ 1975772 w 2149434"/>
              <a:gd name="connsiteY4-98" fmla="*/ 991413 h 3150488"/>
              <a:gd name="connsiteX5-99" fmla="*/ 2149434 w 2149434"/>
              <a:gd name="connsiteY5-100" fmla="*/ 811049 h 3150488"/>
              <a:gd name="connsiteX6-101" fmla="*/ 1816925 w 2149434"/>
              <a:gd name="connsiteY6-102" fmla="*/ 3150488 h 3150488"/>
              <a:gd name="connsiteX7-103" fmla="*/ 1187533 w 2149434"/>
              <a:gd name="connsiteY7-104" fmla="*/ 1143558 h 3150488"/>
              <a:gd name="connsiteX8-105" fmla="*/ 1080655 w 2149434"/>
              <a:gd name="connsiteY8-106" fmla="*/ 2046083 h 3150488"/>
              <a:gd name="connsiteX9-107" fmla="*/ 914400 w 2149434"/>
              <a:gd name="connsiteY9-108" fmla="*/ 1666073 h 3150488"/>
              <a:gd name="connsiteX10-109" fmla="*/ 795647 w 2149434"/>
              <a:gd name="connsiteY10-110" fmla="*/ 3150488 h 3150488"/>
              <a:gd name="connsiteX0-111" fmla="*/ 795647 w 2149434"/>
              <a:gd name="connsiteY0-112" fmla="*/ 3150488 h 3150488"/>
              <a:gd name="connsiteX1-113" fmla="*/ 0 w 2149434"/>
              <a:gd name="connsiteY1-114" fmla="*/ 1749200 h 3150488"/>
              <a:gd name="connsiteX2-115" fmla="*/ 463138 w 2149434"/>
              <a:gd name="connsiteY2-116" fmla="*/ 1951080 h 3150488"/>
              <a:gd name="connsiteX3-117" fmla="*/ 776482 w 2149434"/>
              <a:gd name="connsiteY3-118" fmla="*/ 0 h 3150488"/>
              <a:gd name="connsiteX4-119" fmla="*/ 1975772 w 2149434"/>
              <a:gd name="connsiteY4-120" fmla="*/ 991413 h 3150488"/>
              <a:gd name="connsiteX5-121" fmla="*/ 2149434 w 2149434"/>
              <a:gd name="connsiteY5-122" fmla="*/ 811049 h 3150488"/>
              <a:gd name="connsiteX6-123" fmla="*/ 1816925 w 2149434"/>
              <a:gd name="connsiteY6-124" fmla="*/ 3150488 h 3150488"/>
              <a:gd name="connsiteX7-125" fmla="*/ 1187533 w 2149434"/>
              <a:gd name="connsiteY7-126" fmla="*/ 1143558 h 3150488"/>
              <a:gd name="connsiteX8-127" fmla="*/ 1080655 w 2149434"/>
              <a:gd name="connsiteY8-128" fmla="*/ 2046083 h 3150488"/>
              <a:gd name="connsiteX9-129" fmla="*/ 914400 w 2149434"/>
              <a:gd name="connsiteY9-130" fmla="*/ 1666073 h 3150488"/>
              <a:gd name="connsiteX10-131" fmla="*/ 795647 w 2149434"/>
              <a:gd name="connsiteY10-132" fmla="*/ 3150488 h 3150488"/>
              <a:gd name="connsiteX0-133" fmla="*/ 795647 w 2095113"/>
              <a:gd name="connsiteY0-134" fmla="*/ 3150488 h 3150488"/>
              <a:gd name="connsiteX1-135" fmla="*/ 0 w 2095113"/>
              <a:gd name="connsiteY1-136" fmla="*/ 1749200 h 3150488"/>
              <a:gd name="connsiteX2-137" fmla="*/ 463138 w 2095113"/>
              <a:gd name="connsiteY2-138" fmla="*/ 1951080 h 3150488"/>
              <a:gd name="connsiteX3-139" fmla="*/ 776482 w 2095113"/>
              <a:gd name="connsiteY3-140" fmla="*/ 0 h 3150488"/>
              <a:gd name="connsiteX4-141" fmla="*/ 1975772 w 2095113"/>
              <a:gd name="connsiteY4-142" fmla="*/ 991413 h 3150488"/>
              <a:gd name="connsiteX5-143" fmla="*/ 2095113 w 2095113"/>
              <a:gd name="connsiteY5-144" fmla="*/ 702407 h 3150488"/>
              <a:gd name="connsiteX6-145" fmla="*/ 1816925 w 2095113"/>
              <a:gd name="connsiteY6-146" fmla="*/ 3150488 h 3150488"/>
              <a:gd name="connsiteX7-147" fmla="*/ 1187533 w 2095113"/>
              <a:gd name="connsiteY7-148" fmla="*/ 1143558 h 3150488"/>
              <a:gd name="connsiteX8-149" fmla="*/ 1080655 w 2095113"/>
              <a:gd name="connsiteY8-150" fmla="*/ 2046083 h 3150488"/>
              <a:gd name="connsiteX9-151" fmla="*/ 914400 w 2095113"/>
              <a:gd name="connsiteY9-152" fmla="*/ 1666073 h 3150488"/>
              <a:gd name="connsiteX10-153" fmla="*/ 795647 w 2095113"/>
              <a:gd name="connsiteY10-154" fmla="*/ 3150488 h 3150488"/>
              <a:gd name="connsiteX0-155" fmla="*/ 795647 w 2760540"/>
              <a:gd name="connsiteY0-156" fmla="*/ 3150488 h 3150488"/>
              <a:gd name="connsiteX1-157" fmla="*/ 0 w 2760540"/>
              <a:gd name="connsiteY1-158" fmla="*/ 1749200 h 3150488"/>
              <a:gd name="connsiteX2-159" fmla="*/ 463138 w 2760540"/>
              <a:gd name="connsiteY2-160" fmla="*/ 1951080 h 3150488"/>
              <a:gd name="connsiteX3-161" fmla="*/ 776482 w 2760540"/>
              <a:gd name="connsiteY3-162" fmla="*/ 0 h 3150488"/>
              <a:gd name="connsiteX4-163" fmla="*/ 1975772 w 2760540"/>
              <a:gd name="connsiteY4-164" fmla="*/ 991413 h 3150488"/>
              <a:gd name="connsiteX5-165" fmla="*/ 2095113 w 2760540"/>
              <a:gd name="connsiteY5-166" fmla="*/ 702407 h 3150488"/>
              <a:gd name="connsiteX6-167" fmla="*/ 1816925 w 2760540"/>
              <a:gd name="connsiteY6-168" fmla="*/ 3150488 h 3150488"/>
              <a:gd name="connsiteX7-169" fmla="*/ 1187533 w 2760540"/>
              <a:gd name="connsiteY7-170" fmla="*/ 1143558 h 3150488"/>
              <a:gd name="connsiteX8-171" fmla="*/ 1080655 w 2760540"/>
              <a:gd name="connsiteY8-172" fmla="*/ 2046083 h 3150488"/>
              <a:gd name="connsiteX9-173" fmla="*/ 914400 w 2760540"/>
              <a:gd name="connsiteY9-174" fmla="*/ 1666073 h 3150488"/>
              <a:gd name="connsiteX10-175" fmla="*/ 795647 w 2760540"/>
              <a:gd name="connsiteY10-176" fmla="*/ 3150488 h 3150488"/>
              <a:gd name="connsiteX0-177" fmla="*/ 795647 w 2904019"/>
              <a:gd name="connsiteY0-178" fmla="*/ 3150488 h 3150488"/>
              <a:gd name="connsiteX1-179" fmla="*/ 0 w 2904019"/>
              <a:gd name="connsiteY1-180" fmla="*/ 1749200 h 3150488"/>
              <a:gd name="connsiteX2-181" fmla="*/ 463138 w 2904019"/>
              <a:gd name="connsiteY2-182" fmla="*/ 1951080 h 3150488"/>
              <a:gd name="connsiteX3-183" fmla="*/ 776482 w 2904019"/>
              <a:gd name="connsiteY3-184" fmla="*/ 0 h 3150488"/>
              <a:gd name="connsiteX4-185" fmla="*/ 1975772 w 2904019"/>
              <a:gd name="connsiteY4-186" fmla="*/ 991413 h 3150488"/>
              <a:gd name="connsiteX5-187" fmla="*/ 2095113 w 2904019"/>
              <a:gd name="connsiteY5-188" fmla="*/ 702407 h 3150488"/>
              <a:gd name="connsiteX6-189" fmla="*/ 1816925 w 2904019"/>
              <a:gd name="connsiteY6-190" fmla="*/ 3150488 h 3150488"/>
              <a:gd name="connsiteX7-191" fmla="*/ 1187533 w 2904019"/>
              <a:gd name="connsiteY7-192" fmla="*/ 1143558 h 3150488"/>
              <a:gd name="connsiteX8-193" fmla="*/ 1080655 w 2904019"/>
              <a:gd name="connsiteY8-194" fmla="*/ 2046083 h 3150488"/>
              <a:gd name="connsiteX9-195" fmla="*/ 914400 w 2904019"/>
              <a:gd name="connsiteY9-196" fmla="*/ 1666073 h 3150488"/>
              <a:gd name="connsiteX10-197" fmla="*/ 795647 w 2904019"/>
              <a:gd name="connsiteY10-198" fmla="*/ 3150488 h 3150488"/>
              <a:gd name="connsiteX0-199" fmla="*/ 795647 w 2905418"/>
              <a:gd name="connsiteY0-200" fmla="*/ 3150488 h 3186701"/>
              <a:gd name="connsiteX1-201" fmla="*/ 0 w 2905418"/>
              <a:gd name="connsiteY1-202" fmla="*/ 1749200 h 3186701"/>
              <a:gd name="connsiteX2-203" fmla="*/ 463138 w 2905418"/>
              <a:gd name="connsiteY2-204" fmla="*/ 1951080 h 3186701"/>
              <a:gd name="connsiteX3-205" fmla="*/ 776482 w 2905418"/>
              <a:gd name="connsiteY3-206" fmla="*/ 0 h 3186701"/>
              <a:gd name="connsiteX4-207" fmla="*/ 1975772 w 2905418"/>
              <a:gd name="connsiteY4-208" fmla="*/ 991413 h 3186701"/>
              <a:gd name="connsiteX5-209" fmla="*/ 2095113 w 2905418"/>
              <a:gd name="connsiteY5-210" fmla="*/ 702407 h 3186701"/>
              <a:gd name="connsiteX6-211" fmla="*/ 1821452 w 2905418"/>
              <a:gd name="connsiteY6-212" fmla="*/ 3186701 h 3186701"/>
              <a:gd name="connsiteX7-213" fmla="*/ 1187533 w 2905418"/>
              <a:gd name="connsiteY7-214" fmla="*/ 1143558 h 3186701"/>
              <a:gd name="connsiteX8-215" fmla="*/ 1080655 w 2905418"/>
              <a:gd name="connsiteY8-216" fmla="*/ 2046083 h 3186701"/>
              <a:gd name="connsiteX9-217" fmla="*/ 914400 w 2905418"/>
              <a:gd name="connsiteY9-218" fmla="*/ 1666073 h 3186701"/>
              <a:gd name="connsiteX10-219" fmla="*/ 795647 w 2905418"/>
              <a:gd name="connsiteY10-220" fmla="*/ 3150488 h 3186701"/>
              <a:gd name="connsiteX0-221" fmla="*/ 795647 w 2937337"/>
              <a:gd name="connsiteY0-222" fmla="*/ 3150488 h 3186701"/>
              <a:gd name="connsiteX1-223" fmla="*/ 0 w 2937337"/>
              <a:gd name="connsiteY1-224" fmla="*/ 1749200 h 3186701"/>
              <a:gd name="connsiteX2-225" fmla="*/ 463138 w 2937337"/>
              <a:gd name="connsiteY2-226" fmla="*/ 1951080 h 3186701"/>
              <a:gd name="connsiteX3-227" fmla="*/ 776482 w 2937337"/>
              <a:gd name="connsiteY3-228" fmla="*/ 0 h 3186701"/>
              <a:gd name="connsiteX4-229" fmla="*/ 1975772 w 2937337"/>
              <a:gd name="connsiteY4-230" fmla="*/ 991413 h 3186701"/>
              <a:gd name="connsiteX5-231" fmla="*/ 2095113 w 2937337"/>
              <a:gd name="connsiteY5-232" fmla="*/ 702407 h 3186701"/>
              <a:gd name="connsiteX6-233" fmla="*/ 1821452 w 2937337"/>
              <a:gd name="connsiteY6-234" fmla="*/ 3186701 h 3186701"/>
              <a:gd name="connsiteX7-235" fmla="*/ 1187533 w 2937337"/>
              <a:gd name="connsiteY7-236" fmla="*/ 1143558 h 3186701"/>
              <a:gd name="connsiteX8-237" fmla="*/ 1080655 w 2937337"/>
              <a:gd name="connsiteY8-238" fmla="*/ 2046083 h 3186701"/>
              <a:gd name="connsiteX9-239" fmla="*/ 914400 w 2937337"/>
              <a:gd name="connsiteY9-240" fmla="*/ 1666073 h 3186701"/>
              <a:gd name="connsiteX10-241" fmla="*/ 795647 w 2937337"/>
              <a:gd name="connsiteY10-242" fmla="*/ 3150488 h 3186701"/>
              <a:gd name="connsiteX0-243" fmla="*/ 795647 w 2937337"/>
              <a:gd name="connsiteY0-244" fmla="*/ 3150488 h 3186701"/>
              <a:gd name="connsiteX1-245" fmla="*/ 0 w 2937337"/>
              <a:gd name="connsiteY1-246" fmla="*/ 1749200 h 3186701"/>
              <a:gd name="connsiteX2-247" fmla="*/ 463138 w 2937337"/>
              <a:gd name="connsiteY2-248" fmla="*/ 1951080 h 3186701"/>
              <a:gd name="connsiteX3-249" fmla="*/ 776482 w 2937337"/>
              <a:gd name="connsiteY3-250" fmla="*/ 0 h 3186701"/>
              <a:gd name="connsiteX4-251" fmla="*/ 2120628 w 2937337"/>
              <a:gd name="connsiteY4-252" fmla="*/ 1308284 h 3186701"/>
              <a:gd name="connsiteX5-253" fmla="*/ 2095113 w 2937337"/>
              <a:gd name="connsiteY5-254" fmla="*/ 702407 h 3186701"/>
              <a:gd name="connsiteX6-255" fmla="*/ 1821452 w 2937337"/>
              <a:gd name="connsiteY6-256" fmla="*/ 3186701 h 3186701"/>
              <a:gd name="connsiteX7-257" fmla="*/ 1187533 w 2937337"/>
              <a:gd name="connsiteY7-258" fmla="*/ 1143558 h 3186701"/>
              <a:gd name="connsiteX8-259" fmla="*/ 1080655 w 2937337"/>
              <a:gd name="connsiteY8-260" fmla="*/ 2046083 h 3186701"/>
              <a:gd name="connsiteX9-261" fmla="*/ 914400 w 2937337"/>
              <a:gd name="connsiteY9-262" fmla="*/ 1666073 h 3186701"/>
              <a:gd name="connsiteX10-263" fmla="*/ 795647 w 2937337"/>
              <a:gd name="connsiteY10-264" fmla="*/ 3150488 h 3186701"/>
              <a:gd name="connsiteX0-265" fmla="*/ 795647 w 2937337"/>
              <a:gd name="connsiteY0-266" fmla="*/ 3150488 h 3186701"/>
              <a:gd name="connsiteX1-267" fmla="*/ 0 w 2937337"/>
              <a:gd name="connsiteY1-268" fmla="*/ 1749200 h 3186701"/>
              <a:gd name="connsiteX2-269" fmla="*/ 463138 w 2937337"/>
              <a:gd name="connsiteY2-270" fmla="*/ 1951080 h 3186701"/>
              <a:gd name="connsiteX3-271" fmla="*/ 776482 w 2937337"/>
              <a:gd name="connsiteY3-272" fmla="*/ 0 h 3186701"/>
              <a:gd name="connsiteX4-273" fmla="*/ 2120628 w 2937337"/>
              <a:gd name="connsiteY4-274" fmla="*/ 1308284 h 3186701"/>
              <a:gd name="connsiteX5-275" fmla="*/ 2095113 w 2937337"/>
              <a:gd name="connsiteY5-276" fmla="*/ 702407 h 3186701"/>
              <a:gd name="connsiteX6-277" fmla="*/ 1821452 w 2937337"/>
              <a:gd name="connsiteY6-278" fmla="*/ 3186701 h 3186701"/>
              <a:gd name="connsiteX7-279" fmla="*/ 1187533 w 2937337"/>
              <a:gd name="connsiteY7-280" fmla="*/ 1143558 h 3186701"/>
              <a:gd name="connsiteX8-281" fmla="*/ 1080655 w 2937337"/>
              <a:gd name="connsiteY8-282" fmla="*/ 2046083 h 3186701"/>
              <a:gd name="connsiteX9-283" fmla="*/ 914400 w 2937337"/>
              <a:gd name="connsiteY9-284" fmla="*/ 1666073 h 3186701"/>
              <a:gd name="connsiteX10-285" fmla="*/ 795647 w 2937337"/>
              <a:gd name="connsiteY10-286" fmla="*/ 3150488 h 3186701"/>
              <a:gd name="connsiteX0-287" fmla="*/ 795647 w 2937337"/>
              <a:gd name="connsiteY0-288" fmla="*/ 3150488 h 3186701"/>
              <a:gd name="connsiteX1-289" fmla="*/ 0 w 2937337"/>
              <a:gd name="connsiteY1-290" fmla="*/ 1749200 h 3186701"/>
              <a:gd name="connsiteX2-291" fmla="*/ 463138 w 2937337"/>
              <a:gd name="connsiteY2-292" fmla="*/ 1951080 h 3186701"/>
              <a:gd name="connsiteX3-293" fmla="*/ 776482 w 2937337"/>
              <a:gd name="connsiteY3-294" fmla="*/ 0 h 3186701"/>
              <a:gd name="connsiteX4-295" fmla="*/ 2120628 w 2937337"/>
              <a:gd name="connsiteY4-296" fmla="*/ 1308284 h 3186701"/>
              <a:gd name="connsiteX5-297" fmla="*/ 2095113 w 2937337"/>
              <a:gd name="connsiteY5-298" fmla="*/ 702407 h 3186701"/>
              <a:gd name="connsiteX6-299" fmla="*/ 1821452 w 2937337"/>
              <a:gd name="connsiteY6-300" fmla="*/ 3186701 h 3186701"/>
              <a:gd name="connsiteX7-301" fmla="*/ 1187533 w 2937337"/>
              <a:gd name="connsiteY7-302" fmla="*/ 1143558 h 3186701"/>
              <a:gd name="connsiteX8-303" fmla="*/ 1080655 w 2937337"/>
              <a:gd name="connsiteY8-304" fmla="*/ 2046083 h 3186701"/>
              <a:gd name="connsiteX9-305" fmla="*/ 914400 w 2937337"/>
              <a:gd name="connsiteY9-306" fmla="*/ 1666073 h 3186701"/>
              <a:gd name="connsiteX10-307" fmla="*/ 795647 w 2937337"/>
              <a:gd name="connsiteY10-308" fmla="*/ 3150488 h 3186701"/>
              <a:gd name="connsiteX0-309" fmla="*/ 795647 w 2937337"/>
              <a:gd name="connsiteY0-310" fmla="*/ 3150488 h 3186701"/>
              <a:gd name="connsiteX1-311" fmla="*/ 0 w 2937337"/>
              <a:gd name="connsiteY1-312" fmla="*/ 1749200 h 3186701"/>
              <a:gd name="connsiteX2-313" fmla="*/ 463138 w 2937337"/>
              <a:gd name="connsiteY2-314" fmla="*/ 1951080 h 3186701"/>
              <a:gd name="connsiteX3-315" fmla="*/ 776482 w 2937337"/>
              <a:gd name="connsiteY3-316" fmla="*/ 0 h 3186701"/>
              <a:gd name="connsiteX4-317" fmla="*/ 2120628 w 2937337"/>
              <a:gd name="connsiteY4-318" fmla="*/ 1308284 h 3186701"/>
              <a:gd name="connsiteX5-319" fmla="*/ 2095113 w 2937337"/>
              <a:gd name="connsiteY5-320" fmla="*/ 702407 h 3186701"/>
              <a:gd name="connsiteX6-321" fmla="*/ 1821452 w 2937337"/>
              <a:gd name="connsiteY6-322" fmla="*/ 3186701 h 3186701"/>
              <a:gd name="connsiteX7-323" fmla="*/ 1187533 w 2937337"/>
              <a:gd name="connsiteY7-324" fmla="*/ 1143558 h 3186701"/>
              <a:gd name="connsiteX8-325" fmla="*/ 1080655 w 2937337"/>
              <a:gd name="connsiteY8-326" fmla="*/ 2046083 h 3186701"/>
              <a:gd name="connsiteX9-327" fmla="*/ 914400 w 2937337"/>
              <a:gd name="connsiteY9-328" fmla="*/ 1666073 h 3186701"/>
              <a:gd name="connsiteX10-329" fmla="*/ 795647 w 2937337"/>
              <a:gd name="connsiteY10-330" fmla="*/ 3150488 h 3186701"/>
              <a:gd name="connsiteX0-331" fmla="*/ 795647 w 2937337"/>
              <a:gd name="connsiteY0-332" fmla="*/ 3150488 h 3186701"/>
              <a:gd name="connsiteX1-333" fmla="*/ 0 w 2937337"/>
              <a:gd name="connsiteY1-334" fmla="*/ 1749200 h 3186701"/>
              <a:gd name="connsiteX2-335" fmla="*/ 463138 w 2937337"/>
              <a:gd name="connsiteY2-336" fmla="*/ 1951080 h 3186701"/>
              <a:gd name="connsiteX3-337" fmla="*/ 776482 w 2937337"/>
              <a:gd name="connsiteY3-338" fmla="*/ 0 h 3186701"/>
              <a:gd name="connsiteX4-339" fmla="*/ 2120628 w 2937337"/>
              <a:gd name="connsiteY4-340" fmla="*/ 1308284 h 3186701"/>
              <a:gd name="connsiteX5-341" fmla="*/ 2095113 w 2937337"/>
              <a:gd name="connsiteY5-342" fmla="*/ 702407 h 3186701"/>
              <a:gd name="connsiteX6-343" fmla="*/ 1821452 w 2937337"/>
              <a:gd name="connsiteY6-344" fmla="*/ 3186701 h 3186701"/>
              <a:gd name="connsiteX7-345" fmla="*/ 1187533 w 2937337"/>
              <a:gd name="connsiteY7-346" fmla="*/ 1143558 h 3186701"/>
              <a:gd name="connsiteX8-347" fmla="*/ 1080655 w 2937337"/>
              <a:gd name="connsiteY8-348" fmla="*/ 2046083 h 3186701"/>
              <a:gd name="connsiteX9-349" fmla="*/ 914400 w 2937337"/>
              <a:gd name="connsiteY9-350" fmla="*/ 1666073 h 3186701"/>
              <a:gd name="connsiteX10-351" fmla="*/ 795647 w 2937337"/>
              <a:gd name="connsiteY10-352" fmla="*/ 3150488 h 3186701"/>
              <a:gd name="connsiteX0-353" fmla="*/ 795647 w 2937337"/>
              <a:gd name="connsiteY0-354" fmla="*/ 3150488 h 3186701"/>
              <a:gd name="connsiteX1-355" fmla="*/ 0 w 2937337"/>
              <a:gd name="connsiteY1-356" fmla="*/ 1749200 h 3186701"/>
              <a:gd name="connsiteX2-357" fmla="*/ 463138 w 2937337"/>
              <a:gd name="connsiteY2-358" fmla="*/ 1951080 h 3186701"/>
              <a:gd name="connsiteX3-359" fmla="*/ 776482 w 2937337"/>
              <a:gd name="connsiteY3-360" fmla="*/ 0 h 3186701"/>
              <a:gd name="connsiteX4-361" fmla="*/ 2120628 w 2937337"/>
              <a:gd name="connsiteY4-362" fmla="*/ 1308284 h 3186701"/>
              <a:gd name="connsiteX5-363" fmla="*/ 2095113 w 2937337"/>
              <a:gd name="connsiteY5-364" fmla="*/ 702407 h 3186701"/>
              <a:gd name="connsiteX6-365" fmla="*/ 1821452 w 2937337"/>
              <a:gd name="connsiteY6-366" fmla="*/ 3186701 h 3186701"/>
              <a:gd name="connsiteX7-367" fmla="*/ 1187533 w 2937337"/>
              <a:gd name="connsiteY7-368" fmla="*/ 1143558 h 3186701"/>
              <a:gd name="connsiteX8-369" fmla="*/ 1080655 w 2937337"/>
              <a:gd name="connsiteY8-370" fmla="*/ 2046083 h 3186701"/>
              <a:gd name="connsiteX9-371" fmla="*/ 914400 w 2937337"/>
              <a:gd name="connsiteY9-372" fmla="*/ 1666073 h 3186701"/>
              <a:gd name="connsiteX10-373" fmla="*/ 795647 w 2937337"/>
              <a:gd name="connsiteY10-374" fmla="*/ 3150488 h 3186701"/>
              <a:gd name="connsiteX0-375" fmla="*/ 795647 w 2937337"/>
              <a:gd name="connsiteY0-376" fmla="*/ 3150488 h 3186701"/>
              <a:gd name="connsiteX1-377" fmla="*/ 0 w 2937337"/>
              <a:gd name="connsiteY1-378" fmla="*/ 1749200 h 3186701"/>
              <a:gd name="connsiteX2-379" fmla="*/ 463138 w 2937337"/>
              <a:gd name="connsiteY2-380" fmla="*/ 1951080 h 3186701"/>
              <a:gd name="connsiteX3-381" fmla="*/ 776482 w 2937337"/>
              <a:gd name="connsiteY3-382" fmla="*/ 0 h 3186701"/>
              <a:gd name="connsiteX4-383" fmla="*/ 2034620 w 2937337"/>
              <a:gd name="connsiteY4-384" fmla="*/ 1294704 h 3186701"/>
              <a:gd name="connsiteX5-385" fmla="*/ 2095113 w 2937337"/>
              <a:gd name="connsiteY5-386" fmla="*/ 702407 h 3186701"/>
              <a:gd name="connsiteX6-387" fmla="*/ 1821452 w 2937337"/>
              <a:gd name="connsiteY6-388" fmla="*/ 3186701 h 3186701"/>
              <a:gd name="connsiteX7-389" fmla="*/ 1187533 w 2937337"/>
              <a:gd name="connsiteY7-390" fmla="*/ 1143558 h 3186701"/>
              <a:gd name="connsiteX8-391" fmla="*/ 1080655 w 2937337"/>
              <a:gd name="connsiteY8-392" fmla="*/ 2046083 h 3186701"/>
              <a:gd name="connsiteX9-393" fmla="*/ 914400 w 2937337"/>
              <a:gd name="connsiteY9-394" fmla="*/ 1666073 h 3186701"/>
              <a:gd name="connsiteX10-395" fmla="*/ 795647 w 2937337"/>
              <a:gd name="connsiteY10-396" fmla="*/ 3150488 h 3186701"/>
              <a:gd name="connsiteX0-397" fmla="*/ 795647 w 2937337"/>
              <a:gd name="connsiteY0-398" fmla="*/ 3150488 h 3186701"/>
              <a:gd name="connsiteX1-399" fmla="*/ 0 w 2937337"/>
              <a:gd name="connsiteY1-400" fmla="*/ 1749200 h 3186701"/>
              <a:gd name="connsiteX2-401" fmla="*/ 463138 w 2937337"/>
              <a:gd name="connsiteY2-402" fmla="*/ 1951080 h 3186701"/>
              <a:gd name="connsiteX3-403" fmla="*/ 776482 w 2937337"/>
              <a:gd name="connsiteY3-404" fmla="*/ 0 h 3186701"/>
              <a:gd name="connsiteX4-405" fmla="*/ 2034620 w 2937337"/>
              <a:gd name="connsiteY4-406" fmla="*/ 1294704 h 3186701"/>
              <a:gd name="connsiteX5-407" fmla="*/ 2095113 w 2937337"/>
              <a:gd name="connsiteY5-408" fmla="*/ 702407 h 3186701"/>
              <a:gd name="connsiteX6-409" fmla="*/ 1821452 w 2937337"/>
              <a:gd name="connsiteY6-410" fmla="*/ 3186701 h 3186701"/>
              <a:gd name="connsiteX7-411" fmla="*/ 1187533 w 2937337"/>
              <a:gd name="connsiteY7-412" fmla="*/ 1143558 h 3186701"/>
              <a:gd name="connsiteX8-413" fmla="*/ 1080655 w 2937337"/>
              <a:gd name="connsiteY8-414" fmla="*/ 2046083 h 3186701"/>
              <a:gd name="connsiteX9-415" fmla="*/ 914400 w 2937337"/>
              <a:gd name="connsiteY9-416" fmla="*/ 1666073 h 3186701"/>
              <a:gd name="connsiteX10-417" fmla="*/ 795647 w 2937337"/>
              <a:gd name="connsiteY10-418" fmla="*/ 3150488 h 3186701"/>
              <a:gd name="connsiteX0-419" fmla="*/ 795647 w 2937337"/>
              <a:gd name="connsiteY0-420" fmla="*/ 3150488 h 3186701"/>
              <a:gd name="connsiteX1-421" fmla="*/ 0 w 2937337"/>
              <a:gd name="connsiteY1-422" fmla="*/ 1749200 h 3186701"/>
              <a:gd name="connsiteX2-423" fmla="*/ 463138 w 2937337"/>
              <a:gd name="connsiteY2-424" fmla="*/ 1951080 h 3186701"/>
              <a:gd name="connsiteX3-425" fmla="*/ 776482 w 2937337"/>
              <a:gd name="connsiteY3-426" fmla="*/ 0 h 3186701"/>
              <a:gd name="connsiteX4-427" fmla="*/ 2034620 w 2937337"/>
              <a:gd name="connsiteY4-428" fmla="*/ 1294704 h 3186701"/>
              <a:gd name="connsiteX5-429" fmla="*/ 2095113 w 2937337"/>
              <a:gd name="connsiteY5-430" fmla="*/ 702407 h 3186701"/>
              <a:gd name="connsiteX6-431" fmla="*/ 1821452 w 2937337"/>
              <a:gd name="connsiteY6-432" fmla="*/ 3186701 h 3186701"/>
              <a:gd name="connsiteX7-433" fmla="*/ 1187533 w 2937337"/>
              <a:gd name="connsiteY7-434" fmla="*/ 1143558 h 3186701"/>
              <a:gd name="connsiteX8-435" fmla="*/ 1080655 w 2937337"/>
              <a:gd name="connsiteY8-436" fmla="*/ 2046083 h 3186701"/>
              <a:gd name="connsiteX9-437" fmla="*/ 914400 w 2937337"/>
              <a:gd name="connsiteY9-438" fmla="*/ 1666073 h 3186701"/>
              <a:gd name="connsiteX10-439" fmla="*/ 795647 w 2937337"/>
              <a:gd name="connsiteY10-440" fmla="*/ 3150488 h 3186701"/>
              <a:gd name="connsiteX0-441" fmla="*/ 795647 w 2893849"/>
              <a:gd name="connsiteY0-442" fmla="*/ 3150488 h 3186701"/>
              <a:gd name="connsiteX1-443" fmla="*/ 0 w 2893849"/>
              <a:gd name="connsiteY1-444" fmla="*/ 1749200 h 3186701"/>
              <a:gd name="connsiteX2-445" fmla="*/ 463138 w 2893849"/>
              <a:gd name="connsiteY2-446" fmla="*/ 1951080 h 3186701"/>
              <a:gd name="connsiteX3-447" fmla="*/ 776482 w 2893849"/>
              <a:gd name="connsiteY3-448" fmla="*/ 0 h 3186701"/>
              <a:gd name="connsiteX4-449" fmla="*/ 2034620 w 2893849"/>
              <a:gd name="connsiteY4-450" fmla="*/ 1294704 h 3186701"/>
              <a:gd name="connsiteX5-451" fmla="*/ 2031739 w 2893849"/>
              <a:gd name="connsiteY5-452" fmla="*/ 711461 h 3186701"/>
              <a:gd name="connsiteX6-453" fmla="*/ 1821452 w 2893849"/>
              <a:gd name="connsiteY6-454" fmla="*/ 3186701 h 3186701"/>
              <a:gd name="connsiteX7-455" fmla="*/ 1187533 w 2893849"/>
              <a:gd name="connsiteY7-456" fmla="*/ 1143558 h 3186701"/>
              <a:gd name="connsiteX8-457" fmla="*/ 1080655 w 2893849"/>
              <a:gd name="connsiteY8-458" fmla="*/ 2046083 h 3186701"/>
              <a:gd name="connsiteX9-459" fmla="*/ 914400 w 2893849"/>
              <a:gd name="connsiteY9-460" fmla="*/ 1666073 h 3186701"/>
              <a:gd name="connsiteX10-461" fmla="*/ 795647 w 2893849"/>
              <a:gd name="connsiteY10-462" fmla="*/ 3150488 h 3186701"/>
              <a:gd name="connsiteX0-463" fmla="*/ 795647 w 2931612"/>
              <a:gd name="connsiteY0-464" fmla="*/ 3150488 h 3186701"/>
              <a:gd name="connsiteX1-465" fmla="*/ 0 w 2931612"/>
              <a:gd name="connsiteY1-466" fmla="*/ 1749200 h 3186701"/>
              <a:gd name="connsiteX2-467" fmla="*/ 463138 w 2931612"/>
              <a:gd name="connsiteY2-468" fmla="*/ 1951080 h 3186701"/>
              <a:gd name="connsiteX3-469" fmla="*/ 776482 w 2931612"/>
              <a:gd name="connsiteY3-470" fmla="*/ 0 h 3186701"/>
              <a:gd name="connsiteX4-471" fmla="*/ 2034620 w 2931612"/>
              <a:gd name="connsiteY4-472" fmla="*/ 1294704 h 3186701"/>
              <a:gd name="connsiteX5-473" fmla="*/ 2031739 w 2931612"/>
              <a:gd name="connsiteY5-474" fmla="*/ 711461 h 3186701"/>
              <a:gd name="connsiteX6-475" fmla="*/ 1821452 w 2931612"/>
              <a:gd name="connsiteY6-476" fmla="*/ 3186701 h 3186701"/>
              <a:gd name="connsiteX7-477" fmla="*/ 1187533 w 2931612"/>
              <a:gd name="connsiteY7-478" fmla="*/ 1143558 h 3186701"/>
              <a:gd name="connsiteX8-479" fmla="*/ 1080655 w 2931612"/>
              <a:gd name="connsiteY8-480" fmla="*/ 2046083 h 3186701"/>
              <a:gd name="connsiteX9-481" fmla="*/ 914400 w 2931612"/>
              <a:gd name="connsiteY9-482" fmla="*/ 1666073 h 3186701"/>
              <a:gd name="connsiteX10-483" fmla="*/ 795647 w 2931612"/>
              <a:gd name="connsiteY10-484" fmla="*/ 3150488 h 3186701"/>
              <a:gd name="connsiteX0-485" fmla="*/ 795647 w 2931612"/>
              <a:gd name="connsiteY0-486" fmla="*/ 3150488 h 3186701"/>
              <a:gd name="connsiteX1-487" fmla="*/ 0 w 2931612"/>
              <a:gd name="connsiteY1-488" fmla="*/ 1749200 h 3186701"/>
              <a:gd name="connsiteX2-489" fmla="*/ 463138 w 2931612"/>
              <a:gd name="connsiteY2-490" fmla="*/ 1951080 h 3186701"/>
              <a:gd name="connsiteX3-491" fmla="*/ 776482 w 2931612"/>
              <a:gd name="connsiteY3-492" fmla="*/ 0 h 3186701"/>
              <a:gd name="connsiteX4-493" fmla="*/ 2034620 w 2931612"/>
              <a:gd name="connsiteY4-494" fmla="*/ 1294704 h 3186701"/>
              <a:gd name="connsiteX5-495" fmla="*/ 2031739 w 2931612"/>
              <a:gd name="connsiteY5-496" fmla="*/ 711461 h 3186701"/>
              <a:gd name="connsiteX6-497" fmla="*/ 1821452 w 2931612"/>
              <a:gd name="connsiteY6-498" fmla="*/ 3186701 h 3186701"/>
              <a:gd name="connsiteX7-499" fmla="*/ 1187533 w 2931612"/>
              <a:gd name="connsiteY7-500" fmla="*/ 1143558 h 3186701"/>
              <a:gd name="connsiteX8-501" fmla="*/ 1080655 w 2931612"/>
              <a:gd name="connsiteY8-502" fmla="*/ 2046083 h 3186701"/>
              <a:gd name="connsiteX9-503" fmla="*/ 914400 w 2931612"/>
              <a:gd name="connsiteY9-504" fmla="*/ 1666073 h 3186701"/>
              <a:gd name="connsiteX10-505" fmla="*/ 795647 w 2931612"/>
              <a:gd name="connsiteY10-506" fmla="*/ 3150488 h 3186701"/>
              <a:gd name="connsiteX0-507" fmla="*/ 795647 w 2931612"/>
              <a:gd name="connsiteY0-508" fmla="*/ 3150488 h 3186701"/>
              <a:gd name="connsiteX1-509" fmla="*/ 0 w 2931612"/>
              <a:gd name="connsiteY1-510" fmla="*/ 1749200 h 3186701"/>
              <a:gd name="connsiteX2-511" fmla="*/ 463138 w 2931612"/>
              <a:gd name="connsiteY2-512" fmla="*/ 1951080 h 3186701"/>
              <a:gd name="connsiteX3-513" fmla="*/ 776482 w 2931612"/>
              <a:gd name="connsiteY3-514" fmla="*/ 0 h 3186701"/>
              <a:gd name="connsiteX4-515" fmla="*/ 2034620 w 2931612"/>
              <a:gd name="connsiteY4-516" fmla="*/ 1294704 h 3186701"/>
              <a:gd name="connsiteX5-517" fmla="*/ 2031739 w 2931612"/>
              <a:gd name="connsiteY5-518" fmla="*/ 711461 h 3186701"/>
              <a:gd name="connsiteX6-519" fmla="*/ 1821452 w 2931612"/>
              <a:gd name="connsiteY6-520" fmla="*/ 3186701 h 3186701"/>
              <a:gd name="connsiteX7-521" fmla="*/ 1187533 w 2931612"/>
              <a:gd name="connsiteY7-522" fmla="*/ 1143558 h 3186701"/>
              <a:gd name="connsiteX8-523" fmla="*/ 1080655 w 2931612"/>
              <a:gd name="connsiteY8-524" fmla="*/ 2046083 h 3186701"/>
              <a:gd name="connsiteX9-525" fmla="*/ 914400 w 2931612"/>
              <a:gd name="connsiteY9-526" fmla="*/ 1666073 h 3186701"/>
              <a:gd name="connsiteX10-527" fmla="*/ 795647 w 2931612"/>
              <a:gd name="connsiteY10-528" fmla="*/ 3150488 h 3186701"/>
              <a:gd name="connsiteX0-529" fmla="*/ 795647 w 2931612"/>
              <a:gd name="connsiteY0-530" fmla="*/ 3150488 h 3186701"/>
              <a:gd name="connsiteX1-531" fmla="*/ 0 w 2931612"/>
              <a:gd name="connsiteY1-532" fmla="*/ 1749200 h 3186701"/>
              <a:gd name="connsiteX2-533" fmla="*/ 463138 w 2931612"/>
              <a:gd name="connsiteY2-534" fmla="*/ 1951080 h 3186701"/>
              <a:gd name="connsiteX3-535" fmla="*/ 776482 w 2931612"/>
              <a:gd name="connsiteY3-536" fmla="*/ 0 h 3186701"/>
              <a:gd name="connsiteX4-537" fmla="*/ 2034620 w 2931612"/>
              <a:gd name="connsiteY4-538" fmla="*/ 1294704 h 3186701"/>
              <a:gd name="connsiteX5-539" fmla="*/ 2031739 w 2931612"/>
              <a:gd name="connsiteY5-540" fmla="*/ 711461 h 3186701"/>
              <a:gd name="connsiteX6-541" fmla="*/ 1821452 w 2931612"/>
              <a:gd name="connsiteY6-542" fmla="*/ 3186701 h 3186701"/>
              <a:gd name="connsiteX7-543" fmla="*/ 1187533 w 2931612"/>
              <a:gd name="connsiteY7-544" fmla="*/ 1143558 h 3186701"/>
              <a:gd name="connsiteX8-545" fmla="*/ 1080655 w 2931612"/>
              <a:gd name="connsiteY8-546" fmla="*/ 2046083 h 3186701"/>
              <a:gd name="connsiteX9-547" fmla="*/ 914400 w 2931612"/>
              <a:gd name="connsiteY9-548" fmla="*/ 1666073 h 3186701"/>
              <a:gd name="connsiteX10-549" fmla="*/ 795647 w 2931612"/>
              <a:gd name="connsiteY10-550" fmla="*/ 3150488 h 3186701"/>
              <a:gd name="connsiteX0-551" fmla="*/ 795647 w 2931612"/>
              <a:gd name="connsiteY0-552" fmla="*/ 3150488 h 3186701"/>
              <a:gd name="connsiteX1-553" fmla="*/ 0 w 2931612"/>
              <a:gd name="connsiteY1-554" fmla="*/ 1749200 h 3186701"/>
              <a:gd name="connsiteX2-555" fmla="*/ 463138 w 2931612"/>
              <a:gd name="connsiteY2-556" fmla="*/ 1951080 h 3186701"/>
              <a:gd name="connsiteX3-557" fmla="*/ 776482 w 2931612"/>
              <a:gd name="connsiteY3-558" fmla="*/ 0 h 3186701"/>
              <a:gd name="connsiteX4-559" fmla="*/ 2034620 w 2931612"/>
              <a:gd name="connsiteY4-560" fmla="*/ 1294704 h 3186701"/>
              <a:gd name="connsiteX5-561" fmla="*/ 2031739 w 2931612"/>
              <a:gd name="connsiteY5-562" fmla="*/ 711461 h 3186701"/>
              <a:gd name="connsiteX6-563" fmla="*/ 1821452 w 2931612"/>
              <a:gd name="connsiteY6-564" fmla="*/ 3186701 h 3186701"/>
              <a:gd name="connsiteX7-565" fmla="*/ 1187533 w 2931612"/>
              <a:gd name="connsiteY7-566" fmla="*/ 1143558 h 3186701"/>
              <a:gd name="connsiteX8-567" fmla="*/ 1080655 w 2931612"/>
              <a:gd name="connsiteY8-568" fmla="*/ 2046083 h 3186701"/>
              <a:gd name="connsiteX9-569" fmla="*/ 914400 w 2931612"/>
              <a:gd name="connsiteY9-570" fmla="*/ 1666073 h 3186701"/>
              <a:gd name="connsiteX10-571" fmla="*/ 795647 w 2931612"/>
              <a:gd name="connsiteY10-572" fmla="*/ 3150488 h 3186701"/>
              <a:gd name="connsiteX0-573" fmla="*/ 813754 w 2949719"/>
              <a:gd name="connsiteY0-574" fmla="*/ 3150488 h 3186701"/>
              <a:gd name="connsiteX1-575" fmla="*/ 0 w 2949719"/>
              <a:gd name="connsiteY1-576" fmla="*/ 1726566 h 3186701"/>
              <a:gd name="connsiteX2-577" fmla="*/ 481245 w 2949719"/>
              <a:gd name="connsiteY2-578" fmla="*/ 1951080 h 3186701"/>
              <a:gd name="connsiteX3-579" fmla="*/ 794589 w 2949719"/>
              <a:gd name="connsiteY3-580" fmla="*/ 0 h 3186701"/>
              <a:gd name="connsiteX4-581" fmla="*/ 2052727 w 2949719"/>
              <a:gd name="connsiteY4-582" fmla="*/ 1294704 h 3186701"/>
              <a:gd name="connsiteX5-583" fmla="*/ 2049846 w 2949719"/>
              <a:gd name="connsiteY5-584" fmla="*/ 711461 h 3186701"/>
              <a:gd name="connsiteX6-585" fmla="*/ 1839559 w 2949719"/>
              <a:gd name="connsiteY6-586" fmla="*/ 3186701 h 3186701"/>
              <a:gd name="connsiteX7-587" fmla="*/ 1205640 w 2949719"/>
              <a:gd name="connsiteY7-588" fmla="*/ 1143558 h 3186701"/>
              <a:gd name="connsiteX8-589" fmla="*/ 1098762 w 2949719"/>
              <a:gd name="connsiteY8-590" fmla="*/ 2046083 h 3186701"/>
              <a:gd name="connsiteX9-591" fmla="*/ 932507 w 2949719"/>
              <a:gd name="connsiteY9-592" fmla="*/ 1666073 h 3186701"/>
              <a:gd name="connsiteX10-593" fmla="*/ 813754 w 2949719"/>
              <a:gd name="connsiteY10-594" fmla="*/ 3150488 h 3186701"/>
              <a:gd name="connsiteX0-595" fmla="*/ 813754 w 2949719"/>
              <a:gd name="connsiteY0-596" fmla="*/ 3150488 h 3186701"/>
              <a:gd name="connsiteX1-597" fmla="*/ 0 w 2949719"/>
              <a:gd name="connsiteY1-598" fmla="*/ 1726566 h 3186701"/>
              <a:gd name="connsiteX2-599" fmla="*/ 481245 w 2949719"/>
              <a:gd name="connsiteY2-600" fmla="*/ 1951080 h 3186701"/>
              <a:gd name="connsiteX3-601" fmla="*/ 794589 w 2949719"/>
              <a:gd name="connsiteY3-602" fmla="*/ 0 h 3186701"/>
              <a:gd name="connsiteX4-603" fmla="*/ 2052727 w 2949719"/>
              <a:gd name="connsiteY4-604" fmla="*/ 1294704 h 3186701"/>
              <a:gd name="connsiteX5-605" fmla="*/ 2049846 w 2949719"/>
              <a:gd name="connsiteY5-606" fmla="*/ 711461 h 3186701"/>
              <a:gd name="connsiteX6-607" fmla="*/ 1839559 w 2949719"/>
              <a:gd name="connsiteY6-608" fmla="*/ 3186701 h 3186701"/>
              <a:gd name="connsiteX7-609" fmla="*/ 1205640 w 2949719"/>
              <a:gd name="connsiteY7-610" fmla="*/ 1143558 h 3186701"/>
              <a:gd name="connsiteX8-611" fmla="*/ 1098762 w 2949719"/>
              <a:gd name="connsiteY8-612" fmla="*/ 2046083 h 3186701"/>
              <a:gd name="connsiteX9-613" fmla="*/ 932507 w 2949719"/>
              <a:gd name="connsiteY9-614" fmla="*/ 1666073 h 3186701"/>
              <a:gd name="connsiteX10-615" fmla="*/ 813754 w 2949719"/>
              <a:gd name="connsiteY10-616" fmla="*/ 3150488 h 3186701"/>
              <a:gd name="connsiteX0-617" fmla="*/ 813754 w 2949719"/>
              <a:gd name="connsiteY0-618" fmla="*/ 3150488 h 3186701"/>
              <a:gd name="connsiteX1-619" fmla="*/ 0 w 2949719"/>
              <a:gd name="connsiteY1-620" fmla="*/ 1726566 h 3186701"/>
              <a:gd name="connsiteX2-621" fmla="*/ 481245 w 2949719"/>
              <a:gd name="connsiteY2-622" fmla="*/ 1951080 h 3186701"/>
              <a:gd name="connsiteX3-623" fmla="*/ 794589 w 2949719"/>
              <a:gd name="connsiteY3-624" fmla="*/ 0 h 3186701"/>
              <a:gd name="connsiteX4-625" fmla="*/ 2052727 w 2949719"/>
              <a:gd name="connsiteY4-626" fmla="*/ 1294704 h 3186701"/>
              <a:gd name="connsiteX5-627" fmla="*/ 2049846 w 2949719"/>
              <a:gd name="connsiteY5-628" fmla="*/ 711461 h 3186701"/>
              <a:gd name="connsiteX6-629" fmla="*/ 1839559 w 2949719"/>
              <a:gd name="connsiteY6-630" fmla="*/ 3186701 h 3186701"/>
              <a:gd name="connsiteX7-631" fmla="*/ 1205640 w 2949719"/>
              <a:gd name="connsiteY7-632" fmla="*/ 1143558 h 3186701"/>
              <a:gd name="connsiteX8-633" fmla="*/ 1098762 w 2949719"/>
              <a:gd name="connsiteY8-634" fmla="*/ 2046083 h 3186701"/>
              <a:gd name="connsiteX9-635" fmla="*/ 932507 w 2949719"/>
              <a:gd name="connsiteY9-636" fmla="*/ 1666073 h 3186701"/>
              <a:gd name="connsiteX10-637" fmla="*/ 813754 w 2949719"/>
              <a:gd name="connsiteY10-638" fmla="*/ 3150488 h 3186701"/>
              <a:gd name="connsiteX0-639" fmla="*/ 813754 w 2949719"/>
              <a:gd name="connsiteY0-640" fmla="*/ 3150488 h 3186701"/>
              <a:gd name="connsiteX1-641" fmla="*/ 0 w 2949719"/>
              <a:gd name="connsiteY1-642" fmla="*/ 1726566 h 3186701"/>
              <a:gd name="connsiteX2-643" fmla="*/ 481245 w 2949719"/>
              <a:gd name="connsiteY2-644" fmla="*/ 1951080 h 3186701"/>
              <a:gd name="connsiteX3-645" fmla="*/ 794589 w 2949719"/>
              <a:gd name="connsiteY3-646" fmla="*/ 0 h 3186701"/>
              <a:gd name="connsiteX4-647" fmla="*/ 2052727 w 2949719"/>
              <a:gd name="connsiteY4-648" fmla="*/ 1294704 h 3186701"/>
              <a:gd name="connsiteX5-649" fmla="*/ 2049846 w 2949719"/>
              <a:gd name="connsiteY5-650" fmla="*/ 711461 h 3186701"/>
              <a:gd name="connsiteX6-651" fmla="*/ 1839559 w 2949719"/>
              <a:gd name="connsiteY6-652" fmla="*/ 3186701 h 3186701"/>
              <a:gd name="connsiteX7-653" fmla="*/ 1205640 w 2949719"/>
              <a:gd name="connsiteY7-654" fmla="*/ 1143558 h 3186701"/>
              <a:gd name="connsiteX8-655" fmla="*/ 1098762 w 2949719"/>
              <a:gd name="connsiteY8-656" fmla="*/ 2046083 h 3186701"/>
              <a:gd name="connsiteX9-657" fmla="*/ 932507 w 2949719"/>
              <a:gd name="connsiteY9-658" fmla="*/ 1666073 h 3186701"/>
              <a:gd name="connsiteX10-659" fmla="*/ 813754 w 2949719"/>
              <a:gd name="connsiteY10-660" fmla="*/ 3150488 h 3186701"/>
              <a:gd name="connsiteX0-661" fmla="*/ 1117045 w 2949719"/>
              <a:gd name="connsiteY0-662" fmla="*/ 3168594 h 3186701"/>
              <a:gd name="connsiteX1-663" fmla="*/ 0 w 2949719"/>
              <a:gd name="connsiteY1-664" fmla="*/ 1726566 h 3186701"/>
              <a:gd name="connsiteX2-665" fmla="*/ 481245 w 2949719"/>
              <a:gd name="connsiteY2-666" fmla="*/ 1951080 h 3186701"/>
              <a:gd name="connsiteX3-667" fmla="*/ 794589 w 2949719"/>
              <a:gd name="connsiteY3-668" fmla="*/ 0 h 3186701"/>
              <a:gd name="connsiteX4-669" fmla="*/ 2052727 w 2949719"/>
              <a:gd name="connsiteY4-670" fmla="*/ 1294704 h 3186701"/>
              <a:gd name="connsiteX5-671" fmla="*/ 2049846 w 2949719"/>
              <a:gd name="connsiteY5-672" fmla="*/ 711461 h 3186701"/>
              <a:gd name="connsiteX6-673" fmla="*/ 1839559 w 2949719"/>
              <a:gd name="connsiteY6-674" fmla="*/ 3186701 h 3186701"/>
              <a:gd name="connsiteX7-675" fmla="*/ 1205640 w 2949719"/>
              <a:gd name="connsiteY7-676" fmla="*/ 1143558 h 3186701"/>
              <a:gd name="connsiteX8-677" fmla="*/ 1098762 w 2949719"/>
              <a:gd name="connsiteY8-678" fmla="*/ 2046083 h 3186701"/>
              <a:gd name="connsiteX9-679" fmla="*/ 932507 w 2949719"/>
              <a:gd name="connsiteY9-680" fmla="*/ 1666073 h 3186701"/>
              <a:gd name="connsiteX10-681" fmla="*/ 1117045 w 2949719"/>
              <a:gd name="connsiteY10-682" fmla="*/ 3168594 h 3186701"/>
              <a:gd name="connsiteX0-683" fmla="*/ 1117045 w 2949719"/>
              <a:gd name="connsiteY0-684" fmla="*/ 3168594 h 3186701"/>
              <a:gd name="connsiteX1-685" fmla="*/ 0 w 2949719"/>
              <a:gd name="connsiteY1-686" fmla="*/ 1726566 h 3186701"/>
              <a:gd name="connsiteX2-687" fmla="*/ 481245 w 2949719"/>
              <a:gd name="connsiteY2-688" fmla="*/ 1951080 h 3186701"/>
              <a:gd name="connsiteX3-689" fmla="*/ 794589 w 2949719"/>
              <a:gd name="connsiteY3-690" fmla="*/ 0 h 3186701"/>
              <a:gd name="connsiteX4-691" fmla="*/ 2052727 w 2949719"/>
              <a:gd name="connsiteY4-692" fmla="*/ 1294704 h 3186701"/>
              <a:gd name="connsiteX5-693" fmla="*/ 2049846 w 2949719"/>
              <a:gd name="connsiteY5-694" fmla="*/ 711461 h 3186701"/>
              <a:gd name="connsiteX6-695" fmla="*/ 1839559 w 2949719"/>
              <a:gd name="connsiteY6-696" fmla="*/ 3186701 h 3186701"/>
              <a:gd name="connsiteX7-697" fmla="*/ 1205640 w 2949719"/>
              <a:gd name="connsiteY7-698" fmla="*/ 1143558 h 3186701"/>
              <a:gd name="connsiteX8-699" fmla="*/ 1098762 w 2949719"/>
              <a:gd name="connsiteY8-700" fmla="*/ 2046083 h 3186701"/>
              <a:gd name="connsiteX9-701" fmla="*/ 932507 w 2949719"/>
              <a:gd name="connsiteY9-702" fmla="*/ 1666073 h 3186701"/>
              <a:gd name="connsiteX10-703" fmla="*/ 1117045 w 2949719"/>
              <a:gd name="connsiteY10-704" fmla="*/ 3168594 h 3186701"/>
              <a:gd name="connsiteX0-705" fmla="*/ 1117045 w 2949719"/>
              <a:gd name="connsiteY0-706" fmla="*/ 3168594 h 3186701"/>
              <a:gd name="connsiteX1-707" fmla="*/ 0 w 2949719"/>
              <a:gd name="connsiteY1-708" fmla="*/ 1726566 h 3186701"/>
              <a:gd name="connsiteX2-709" fmla="*/ 481245 w 2949719"/>
              <a:gd name="connsiteY2-710" fmla="*/ 1951080 h 3186701"/>
              <a:gd name="connsiteX3-711" fmla="*/ 794589 w 2949719"/>
              <a:gd name="connsiteY3-712" fmla="*/ 0 h 3186701"/>
              <a:gd name="connsiteX4-713" fmla="*/ 2052727 w 2949719"/>
              <a:gd name="connsiteY4-714" fmla="*/ 1294704 h 3186701"/>
              <a:gd name="connsiteX5-715" fmla="*/ 2049846 w 2949719"/>
              <a:gd name="connsiteY5-716" fmla="*/ 711461 h 3186701"/>
              <a:gd name="connsiteX6-717" fmla="*/ 1839559 w 2949719"/>
              <a:gd name="connsiteY6-718" fmla="*/ 3186701 h 3186701"/>
              <a:gd name="connsiteX7-719" fmla="*/ 1205640 w 2949719"/>
              <a:gd name="connsiteY7-720" fmla="*/ 1143558 h 3186701"/>
              <a:gd name="connsiteX8-721" fmla="*/ 1098762 w 2949719"/>
              <a:gd name="connsiteY8-722" fmla="*/ 2046083 h 3186701"/>
              <a:gd name="connsiteX9-723" fmla="*/ 932507 w 2949719"/>
              <a:gd name="connsiteY9-724" fmla="*/ 1666073 h 3186701"/>
              <a:gd name="connsiteX10-725" fmla="*/ 1117045 w 2949719"/>
              <a:gd name="connsiteY10-726" fmla="*/ 3168594 h 3186701"/>
              <a:gd name="connsiteX0-727" fmla="*/ 1117045 w 2949719"/>
              <a:gd name="connsiteY0-728" fmla="*/ 3168594 h 3186701"/>
              <a:gd name="connsiteX1-729" fmla="*/ 0 w 2949719"/>
              <a:gd name="connsiteY1-730" fmla="*/ 1726566 h 3186701"/>
              <a:gd name="connsiteX2-731" fmla="*/ 481245 w 2949719"/>
              <a:gd name="connsiteY2-732" fmla="*/ 1951080 h 3186701"/>
              <a:gd name="connsiteX3-733" fmla="*/ 794589 w 2949719"/>
              <a:gd name="connsiteY3-734" fmla="*/ 0 h 3186701"/>
              <a:gd name="connsiteX4-735" fmla="*/ 2052727 w 2949719"/>
              <a:gd name="connsiteY4-736" fmla="*/ 1294704 h 3186701"/>
              <a:gd name="connsiteX5-737" fmla="*/ 2049846 w 2949719"/>
              <a:gd name="connsiteY5-738" fmla="*/ 711461 h 3186701"/>
              <a:gd name="connsiteX6-739" fmla="*/ 1839559 w 2949719"/>
              <a:gd name="connsiteY6-740" fmla="*/ 3186701 h 3186701"/>
              <a:gd name="connsiteX7-741" fmla="*/ 1205640 w 2949719"/>
              <a:gd name="connsiteY7-742" fmla="*/ 1143558 h 3186701"/>
              <a:gd name="connsiteX8-743" fmla="*/ 1098762 w 2949719"/>
              <a:gd name="connsiteY8-744" fmla="*/ 2046083 h 3186701"/>
              <a:gd name="connsiteX9-745" fmla="*/ 932507 w 2949719"/>
              <a:gd name="connsiteY9-746" fmla="*/ 1666073 h 3186701"/>
              <a:gd name="connsiteX10-747" fmla="*/ 1117045 w 2949719"/>
              <a:gd name="connsiteY10-748" fmla="*/ 3168594 h 3186701"/>
              <a:gd name="connsiteX0-749" fmla="*/ 1117045 w 2949719"/>
              <a:gd name="connsiteY0-750" fmla="*/ 3168594 h 3186701"/>
              <a:gd name="connsiteX1-751" fmla="*/ 0 w 2949719"/>
              <a:gd name="connsiteY1-752" fmla="*/ 1726566 h 3186701"/>
              <a:gd name="connsiteX2-753" fmla="*/ 417871 w 2949719"/>
              <a:gd name="connsiteY2-754" fmla="*/ 2009927 h 3186701"/>
              <a:gd name="connsiteX3-755" fmla="*/ 794589 w 2949719"/>
              <a:gd name="connsiteY3-756" fmla="*/ 0 h 3186701"/>
              <a:gd name="connsiteX4-757" fmla="*/ 2052727 w 2949719"/>
              <a:gd name="connsiteY4-758" fmla="*/ 1294704 h 3186701"/>
              <a:gd name="connsiteX5-759" fmla="*/ 2049846 w 2949719"/>
              <a:gd name="connsiteY5-760" fmla="*/ 711461 h 3186701"/>
              <a:gd name="connsiteX6-761" fmla="*/ 1839559 w 2949719"/>
              <a:gd name="connsiteY6-762" fmla="*/ 3186701 h 3186701"/>
              <a:gd name="connsiteX7-763" fmla="*/ 1205640 w 2949719"/>
              <a:gd name="connsiteY7-764" fmla="*/ 1143558 h 3186701"/>
              <a:gd name="connsiteX8-765" fmla="*/ 1098762 w 2949719"/>
              <a:gd name="connsiteY8-766" fmla="*/ 2046083 h 3186701"/>
              <a:gd name="connsiteX9-767" fmla="*/ 932507 w 2949719"/>
              <a:gd name="connsiteY9-768" fmla="*/ 1666073 h 3186701"/>
              <a:gd name="connsiteX10-769" fmla="*/ 1117045 w 2949719"/>
              <a:gd name="connsiteY10-770" fmla="*/ 3168594 h 3186701"/>
              <a:gd name="connsiteX0-771" fmla="*/ 1117045 w 2949719"/>
              <a:gd name="connsiteY0-772" fmla="*/ 3168594 h 3186701"/>
              <a:gd name="connsiteX1-773" fmla="*/ 0 w 2949719"/>
              <a:gd name="connsiteY1-774" fmla="*/ 1726566 h 3186701"/>
              <a:gd name="connsiteX2-775" fmla="*/ 417871 w 2949719"/>
              <a:gd name="connsiteY2-776" fmla="*/ 2009927 h 3186701"/>
              <a:gd name="connsiteX3-777" fmla="*/ 794589 w 2949719"/>
              <a:gd name="connsiteY3-778" fmla="*/ 0 h 3186701"/>
              <a:gd name="connsiteX4-779" fmla="*/ 2052727 w 2949719"/>
              <a:gd name="connsiteY4-780" fmla="*/ 1294704 h 3186701"/>
              <a:gd name="connsiteX5-781" fmla="*/ 2049846 w 2949719"/>
              <a:gd name="connsiteY5-782" fmla="*/ 711461 h 3186701"/>
              <a:gd name="connsiteX6-783" fmla="*/ 1839559 w 2949719"/>
              <a:gd name="connsiteY6-784" fmla="*/ 3186701 h 3186701"/>
              <a:gd name="connsiteX7-785" fmla="*/ 1205640 w 2949719"/>
              <a:gd name="connsiteY7-786" fmla="*/ 1143558 h 3186701"/>
              <a:gd name="connsiteX8-787" fmla="*/ 1098762 w 2949719"/>
              <a:gd name="connsiteY8-788" fmla="*/ 2046083 h 3186701"/>
              <a:gd name="connsiteX9-789" fmla="*/ 932507 w 2949719"/>
              <a:gd name="connsiteY9-790" fmla="*/ 1666073 h 3186701"/>
              <a:gd name="connsiteX10-791" fmla="*/ 1117045 w 2949719"/>
              <a:gd name="connsiteY10-792" fmla="*/ 3168594 h 3186701"/>
              <a:gd name="connsiteX0-793" fmla="*/ 1117045 w 2949719"/>
              <a:gd name="connsiteY0-794" fmla="*/ 3168594 h 3186701"/>
              <a:gd name="connsiteX1-795" fmla="*/ 0 w 2949719"/>
              <a:gd name="connsiteY1-796" fmla="*/ 1726566 h 3186701"/>
              <a:gd name="connsiteX2-797" fmla="*/ 417871 w 2949719"/>
              <a:gd name="connsiteY2-798" fmla="*/ 2009927 h 3186701"/>
              <a:gd name="connsiteX3-799" fmla="*/ 794589 w 2949719"/>
              <a:gd name="connsiteY3-800" fmla="*/ 0 h 3186701"/>
              <a:gd name="connsiteX4-801" fmla="*/ 2052727 w 2949719"/>
              <a:gd name="connsiteY4-802" fmla="*/ 1294704 h 3186701"/>
              <a:gd name="connsiteX5-803" fmla="*/ 2049846 w 2949719"/>
              <a:gd name="connsiteY5-804" fmla="*/ 711461 h 3186701"/>
              <a:gd name="connsiteX6-805" fmla="*/ 1839559 w 2949719"/>
              <a:gd name="connsiteY6-806" fmla="*/ 3186701 h 3186701"/>
              <a:gd name="connsiteX7-807" fmla="*/ 1205640 w 2949719"/>
              <a:gd name="connsiteY7-808" fmla="*/ 1143558 h 3186701"/>
              <a:gd name="connsiteX8-809" fmla="*/ 1098762 w 2949719"/>
              <a:gd name="connsiteY8-810" fmla="*/ 2046083 h 3186701"/>
              <a:gd name="connsiteX9-811" fmla="*/ 932507 w 2949719"/>
              <a:gd name="connsiteY9-812" fmla="*/ 1666073 h 3186701"/>
              <a:gd name="connsiteX10-813" fmla="*/ 1117045 w 2949719"/>
              <a:gd name="connsiteY10-814" fmla="*/ 3168594 h 3186701"/>
              <a:gd name="connsiteX0-815" fmla="*/ 1117045 w 2949719"/>
              <a:gd name="connsiteY0-816" fmla="*/ 3168594 h 3186701"/>
              <a:gd name="connsiteX1-817" fmla="*/ 0 w 2949719"/>
              <a:gd name="connsiteY1-818" fmla="*/ 1726566 h 3186701"/>
              <a:gd name="connsiteX2-819" fmla="*/ 417871 w 2949719"/>
              <a:gd name="connsiteY2-820" fmla="*/ 2009927 h 3186701"/>
              <a:gd name="connsiteX3-821" fmla="*/ 794589 w 2949719"/>
              <a:gd name="connsiteY3-822" fmla="*/ 0 h 3186701"/>
              <a:gd name="connsiteX4-823" fmla="*/ 2052727 w 2949719"/>
              <a:gd name="connsiteY4-824" fmla="*/ 1294704 h 3186701"/>
              <a:gd name="connsiteX5-825" fmla="*/ 2049846 w 2949719"/>
              <a:gd name="connsiteY5-826" fmla="*/ 711461 h 3186701"/>
              <a:gd name="connsiteX6-827" fmla="*/ 1839559 w 2949719"/>
              <a:gd name="connsiteY6-828" fmla="*/ 3186701 h 3186701"/>
              <a:gd name="connsiteX7-829" fmla="*/ 1205640 w 2949719"/>
              <a:gd name="connsiteY7-830" fmla="*/ 1143558 h 3186701"/>
              <a:gd name="connsiteX8-831" fmla="*/ 1098762 w 2949719"/>
              <a:gd name="connsiteY8-832" fmla="*/ 2046083 h 3186701"/>
              <a:gd name="connsiteX9-833" fmla="*/ 932507 w 2949719"/>
              <a:gd name="connsiteY9-834" fmla="*/ 1666073 h 3186701"/>
              <a:gd name="connsiteX10-835" fmla="*/ 1117045 w 2949719"/>
              <a:gd name="connsiteY10-836" fmla="*/ 3168594 h 3186701"/>
              <a:gd name="connsiteX0-837" fmla="*/ 1117045 w 2949719"/>
              <a:gd name="connsiteY0-838" fmla="*/ 3168594 h 3186701"/>
              <a:gd name="connsiteX1-839" fmla="*/ 0 w 2949719"/>
              <a:gd name="connsiteY1-840" fmla="*/ 1726566 h 3186701"/>
              <a:gd name="connsiteX2-841" fmla="*/ 417871 w 2949719"/>
              <a:gd name="connsiteY2-842" fmla="*/ 2009927 h 3186701"/>
              <a:gd name="connsiteX3-843" fmla="*/ 794589 w 2949719"/>
              <a:gd name="connsiteY3-844" fmla="*/ 0 h 3186701"/>
              <a:gd name="connsiteX4-845" fmla="*/ 2052727 w 2949719"/>
              <a:gd name="connsiteY4-846" fmla="*/ 1294704 h 3186701"/>
              <a:gd name="connsiteX5-847" fmla="*/ 2049846 w 2949719"/>
              <a:gd name="connsiteY5-848" fmla="*/ 711461 h 3186701"/>
              <a:gd name="connsiteX6-849" fmla="*/ 1839559 w 2949719"/>
              <a:gd name="connsiteY6-850" fmla="*/ 3186701 h 3186701"/>
              <a:gd name="connsiteX7-851" fmla="*/ 1205640 w 2949719"/>
              <a:gd name="connsiteY7-852" fmla="*/ 1143558 h 3186701"/>
              <a:gd name="connsiteX8-853" fmla="*/ 1098762 w 2949719"/>
              <a:gd name="connsiteY8-854" fmla="*/ 2046083 h 3186701"/>
              <a:gd name="connsiteX9-855" fmla="*/ 932507 w 2949719"/>
              <a:gd name="connsiteY9-856" fmla="*/ 1666073 h 3186701"/>
              <a:gd name="connsiteX10-857" fmla="*/ 1117045 w 2949719"/>
              <a:gd name="connsiteY10-858" fmla="*/ 3168594 h 3186701"/>
              <a:gd name="connsiteX0-859" fmla="*/ 1103465 w 2936139"/>
              <a:gd name="connsiteY0-860" fmla="*/ 3168594 h 3186701"/>
              <a:gd name="connsiteX1-861" fmla="*/ 0 w 2936139"/>
              <a:gd name="connsiteY1-862" fmla="*/ 1726566 h 3186701"/>
              <a:gd name="connsiteX2-863" fmla="*/ 404291 w 2936139"/>
              <a:gd name="connsiteY2-864" fmla="*/ 2009927 h 3186701"/>
              <a:gd name="connsiteX3-865" fmla="*/ 781009 w 2936139"/>
              <a:gd name="connsiteY3-866" fmla="*/ 0 h 3186701"/>
              <a:gd name="connsiteX4-867" fmla="*/ 2039147 w 2936139"/>
              <a:gd name="connsiteY4-868" fmla="*/ 1294704 h 3186701"/>
              <a:gd name="connsiteX5-869" fmla="*/ 2036266 w 2936139"/>
              <a:gd name="connsiteY5-870" fmla="*/ 711461 h 3186701"/>
              <a:gd name="connsiteX6-871" fmla="*/ 1825979 w 2936139"/>
              <a:gd name="connsiteY6-872" fmla="*/ 3186701 h 3186701"/>
              <a:gd name="connsiteX7-873" fmla="*/ 1192060 w 2936139"/>
              <a:gd name="connsiteY7-874" fmla="*/ 1143558 h 3186701"/>
              <a:gd name="connsiteX8-875" fmla="*/ 1085182 w 2936139"/>
              <a:gd name="connsiteY8-876" fmla="*/ 2046083 h 3186701"/>
              <a:gd name="connsiteX9-877" fmla="*/ 918927 w 2936139"/>
              <a:gd name="connsiteY9-878" fmla="*/ 1666073 h 3186701"/>
              <a:gd name="connsiteX10-879" fmla="*/ 1103465 w 2936139"/>
              <a:gd name="connsiteY10-880" fmla="*/ 3168594 h 3186701"/>
              <a:gd name="connsiteX0-881" fmla="*/ 1148733 w 2981407"/>
              <a:gd name="connsiteY0-882" fmla="*/ 3168594 h 3186701"/>
              <a:gd name="connsiteX1-883" fmla="*/ 0 w 2981407"/>
              <a:gd name="connsiteY1-884" fmla="*/ 1749200 h 3186701"/>
              <a:gd name="connsiteX2-885" fmla="*/ 449559 w 2981407"/>
              <a:gd name="connsiteY2-886" fmla="*/ 2009927 h 3186701"/>
              <a:gd name="connsiteX3-887" fmla="*/ 826277 w 2981407"/>
              <a:gd name="connsiteY3-888" fmla="*/ 0 h 3186701"/>
              <a:gd name="connsiteX4-889" fmla="*/ 2084415 w 2981407"/>
              <a:gd name="connsiteY4-890" fmla="*/ 1294704 h 3186701"/>
              <a:gd name="connsiteX5-891" fmla="*/ 2081534 w 2981407"/>
              <a:gd name="connsiteY5-892" fmla="*/ 711461 h 3186701"/>
              <a:gd name="connsiteX6-893" fmla="*/ 1871247 w 2981407"/>
              <a:gd name="connsiteY6-894" fmla="*/ 3186701 h 3186701"/>
              <a:gd name="connsiteX7-895" fmla="*/ 1237328 w 2981407"/>
              <a:gd name="connsiteY7-896" fmla="*/ 1143558 h 3186701"/>
              <a:gd name="connsiteX8-897" fmla="*/ 1130450 w 2981407"/>
              <a:gd name="connsiteY8-898" fmla="*/ 2046083 h 3186701"/>
              <a:gd name="connsiteX9-899" fmla="*/ 964195 w 2981407"/>
              <a:gd name="connsiteY9-900" fmla="*/ 1666073 h 3186701"/>
              <a:gd name="connsiteX10-901" fmla="*/ 1148733 w 2981407"/>
              <a:gd name="connsiteY10-902" fmla="*/ 3168594 h 3186701"/>
              <a:gd name="connsiteX0-903" fmla="*/ 1148733 w 2981407"/>
              <a:gd name="connsiteY0-904" fmla="*/ 3168594 h 3186701"/>
              <a:gd name="connsiteX1-905" fmla="*/ 0 w 2981407"/>
              <a:gd name="connsiteY1-906" fmla="*/ 1749200 h 3186701"/>
              <a:gd name="connsiteX2-907" fmla="*/ 449559 w 2981407"/>
              <a:gd name="connsiteY2-908" fmla="*/ 2009927 h 3186701"/>
              <a:gd name="connsiteX3-909" fmla="*/ 826277 w 2981407"/>
              <a:gd name="connsiteY3-910" fmla="*/ 0 h 3186701"/>
              <a:gd name="connsiteX4-911" fmla="*/ 2084415 w 2981407"/>
              <a:gd name="connsiteY4-912" fmla="*/ 1294704 h 3186701"/>
              <a:gd name="connsiteX5-913" fmla="*/ 2081534 w 2981407"/>
              <a:gd name="connsiteY5-914" fmla="*/ 711461 h 3186701"/>
              <a:gd name="connsiteX6-915" fmla="*/ 1871247 w 2981407"/>
              <a:gd name="connsiteY6-916" fmla="*/ 3186701 h 3186701"/>
              <a:gd name="connsiteX7-917" fmla="*/ 1237328 w 2981407"/>
              <a:gd name="connsiteY7-918" fmla="*/ 1143558 h 3186701"/>
              <a:gd name="connsiteX8-919" fmla="*/ 1130450 w 2981407"/>
              <a:gd name="connsiteY8-920" fmla="*/ 2046083 h 3186701"/>
              <a:gd name="connsiteX9-921" fmla="*/ 964195 w 2981407"/>
              <a:gd name="connsiteY9-922" fmla="*/ 1666073 h 3186701"/>
              <a:gd name="connsiteX10-923" fmla="*/ 1148733 w 2981407"/>
              <a:gd name="connsiteY10-924" fmla="*/ 3168594 h 3186701"/>
              <a:gd name="connsiteX0-925" fmla="*/ 1148733 w 2981407"/>
              <a:gd name="connsiteY0-926" fmla="*/ 3168594 h 3186701"/>
              <a:gd name="connsiteX1-927" fmla="*/ 0 w 2981407"/>
              <a:gd name="connsiteY1-928" fmla="*/ 1749200 h 3186701"/>
              <a:gd name="connsiteX2-929" fmla="*/ 449559 w 2981407"/>
              <a:gd name="connsiteY2-930" fmla="*/ 2009927 h 3186701"/>
              <a:gd name="connsiteX3-931" fmla="*/ 826277 w 2981407"/>
              <a:gd name="connsiteY3-932" fmla="*/ 0 h 3186701"/>
              <a:gd name="connsiteX4-933" fmla="*/ 2084415 w 2981407"/>
              <a:gd name="connsiteY4-934" fmla="*/ 1294704 h 3186701"/>
              <a:gd name="connsiteX5-935" fmla="*/ 2081534 w 2981407"/>
              <a:gd name="connsiteY5-936" fmla="*/ 711461 h 3186701"/>
              <a:gd name="connsiteX6-937" fmla="*/ 1871247 w 2981407"/>
              <a:gd name="connsiteY6-938" fmla="*/ 3186701 h 3186701"/>
              <a:gd name="connsiteX7-939" fmla="*/ 1237328 w 2981407"/>
              <a:gd name="connsiteY7-940" fmla="*/ 1143558 h 3186701"/>
              <a:gd name="connsiteX8-941" fmla="*/ 1130450 w 2981407"/>
              <a:gd name="connsiteY8-942" fmla="*/ 2046083 h 3186701"/>
              <a:gd name="connsiteX9-943" fmla="*/ 964195 w 2981407"/>
              <a:gd name="connsiteY9-944" fmla="*/ 1666073 h 3186701"/>
              <a:gd name="connsiteX10-945" fmla="*/ 1148733 w 2981407"/>
              <a:gd name="connsiteY10-946" fmla="*/ 3168594 h 3186701"/>
              <a:gd name="connsiteX0-947" fmla="*/ 1148733 w 2981407"/>
              <a:gd name="connsiteY0-948" fmla="*/ 3168594 h 3186701"/>
              <a:gd name="connsiteX1-949" fmla="*/ 0 w 2981407"/>
              <a:gd name="connsiteY1-950" fmla="*/ 1749200 h 3186701"/>
              <a:gd name="connsiteX2-951" fmla="*/ 449559 w 2981407"/>
              <a:gd name="connsiteY2-952" fmla="*/ 2009927 h 3186701"/>
              <a:gd name="connsiteX3-953" fmla="*/ 826277 w 2981407"/>
              <a:gd name="connsiteY3-954" fmla="*/ 0 h 3186701"/>
              <a:gd name="connsiteX4-955" fmla="*/ 2084415 w 2981407"/>
              <a:gd name="connsiteY4-956" fmla="*/ 1294704 h 3186701"/>
              <a:gd name="connsiteX5-957" fmla="*/ 2081534 w 2981407"/>
              <a:gd name="connsiteY5-958" fmla="*/ 711461 h 3186701"/>
              <a:gd name="connsiteX6-959" fmla="*/ 1871247 w 2981407"/>
              <a:gd name="connsiteY6-960" fmla="*/ 3186701 h 3186701"/>
              <a:gd name="connsiteX7-961" fmla="*/ 1237328 w 2981407"/>
              <a:gd name="connsiteY7-962" fmla="*/ 1143558 h 3186701"/>
              <a:gd name="connsiteX8-963" fmla="*/ 1130450 w 2981407"/>
              <a:gd name="connsiteY8-964" fmla="*/ 2046083 h 3186701"/>
              <a:gd name="connsiteX9-965" fmla="*/ 918927 w 2981407"/>
              <a:gd name="connsiteY9-966" fmla="*/ 1697760 h 3186701"/>
              <a:gd name="connsiteX10-967" fmla="*/ 1148733 w 2981407"/>
              <a:gd name="connsiteY10-968" fmla="*/ 3168594 h 3186701"/>
              <a:gd name="connsiteX0-969" fmla="*/ 1148733 w 2981407"/>
              <a:gd name="connsiteY0-970" fmla="*/ 3168594 h 3186701"/>
              <a:gd name="connsiteX1-971" fmla="*/ 0 w 2981407"/>
              <a:gd name="connsiteY1-972" fmla="*/ 1749200 h 3186701"/>
              <a:gd name="connsiteX2-973" fmla="*/ 449559 w 2981407"/>
              <a:gd name="connsiteY2-974" fmla="*/ 2009927 h 3186701"/>
              <a:gd name="connsiteX3-975" fmla="*/ 826277 w 2981407"/>
              <a:gd name="connsiteY3-976" fmla="*/ 0 h 3186701"/>
              <a:gd name="connsiteX4-977" fmla="*/ 2084415 w 2981407"/>
              <a:gd name="connsiteY4-978" fmla="*/ 1294704 h 3186701"/>
              <a:gd name="connsiteX5-979" fmla="*/ 2081534 w 2981407"/>
              <a:gd name="connsiteY5-980" fmla="*/ 711461 h 3186701"/>
              <a:gd name="connsiteX6-981" fmla="*/ 1871247 w 2981407"/>
              <a:gd name="connsiteY6-982" fmla="*/ 3186701 h 3186701"/>
              <a:gd name="connsiteX7-983" fmla="*/ 1237328 w 2981407"/>
              <a:gd name="connsiteY7-984" fmla="*/ 1143558 h 3186701"/>
              <a:gd name="connsiteX8-985" fmla="*/ 1130450 w 2981407"/>
              <a:gd name="connsiteY8-986" fmla="*/ 2046083 h 3186701"/>
              <a:gd name="connsiteX9-987" fmla="*/ 918927 w 2981407"/>
              <a:gd name="connsiteY9-988" fmla="*/ 1697760 h 3186701"/>
              <a:gd name="connsiteX10-989" fmla="*/ 1148733 w 2981407"/>
              <a:gd name="connsiteY10-990" fmla="*/ 3168594 h 3186701"/>
              <a:gd name="connsiteX0-991" fmla="*/ 1148733 w 2981407"/>
              <a:gd name="connsiteY0-992" fmla="*/ 3168594 h 3186701"/>
              <a:gd name="connsiteX1-993" fmla="*/ 0 w 2981407"/>
              <a:gd name="connsiteY1-994" fmla="*/ 1749200 h 3186701"/>
              <a:gd name="connsiteX2-995" fmla="*/ 449559 w 2981407"/>
              <a:gd name="connsiteY2-996" fmla="*/ 2009927 h 3186701"/>
              <a:gd name="connsiteX3-997" fmla="*/ 826277 w 2981407"/>
              <a:gd name="connsiteY3-998" fmla="*/ 0 h 3186701"/>
              <a:gd name="connsiteX4-999" fmla="*/ 2084415 w 2981407"/>
              <a:gd name="connsiteY4-1000" fmla="*/ 1294704 h 3186701"/>
              <a:gd name="connsiteX5-1001" fmla="*/ 2081534 w 2981407"/>
              <a:gd name="connsiteY5-1002" fmla="*/ 711461 h 3186701"/>
              <a:gd name="connsiteX6-1003" fmla="*/ 1871247 w 2981407"/>
              <a:gd name="connsiteY6-1004" fmla="*/ 3186701 h 3186701"/>
              <a:gd name="connsiteX7-1005" fmla="*/ 1237328 w 2981407"/>
              <a:gd name="connsiteY7-1006" fmla="*/ 1143558 h 3186701"/>
              <a:gd name="connsiteX8-1007" fmla="*/ 1130450 w 2981407"/>
              <a:gd name="connsiteY8-1008" fmla="*/ 2046083 h 3186701"/>
              <a:gd name="connsiteX9-1009" fmla="*/ 918927 w 2981407"/>
              <a:gd name="connsiteY9-1010" fmla="*/ 1697760 h 3186701"/>
              <a:gd name="connsiteX10-1011" fmla="*/ 1148733 w 2981407"/>
              <a:gd name="connsiteY10-1012" fmla="*/ 3168594 h 3186701"/>
              <a:gd name="connsiteX0-1013" fmla="*/ 1148733 w 2981407"/>
              <a:gd name="connsiteY0-1014" fmla="*/ 3168594 h 3186701"/>
              <a:gd name="connsiteX1-1015" fmla="*/ 0 w 2981407"/>
              <a:gd name="connsiteY1-1016" fmla="*/ 1749200 h 3186701"/>
              <a:gd name="connsiteX2-1017" fmla="*/ 449559 w 2981407"/>
              <a:gd name="connsiteY2-1018" fmla="*/ 2009927 h 3186701"/>
              <a:gd name="connsiteX3-1019" fmla="*/ 826277 w 2981407"/>
              <a:gd name="connsiteY3-1020" fmla="*/ 0 h 3186701"/>
              <a:gd name="connsiteX4-1021" fmla="*/ 2084415 w 2981407"/>
              <a:gd name="connsiteY4-1022" fmla="*/ 1294704 h 3186701"/>
              <a:gd name="connsiteX5-1023" fmla="*/ 2081534 w 2981407"/>
              <a:gd name="connsiteY5-1024" fmla="*/ 711461 h 3186701"/>
              <a:gd name="connsiteX6-1025" fmla="*/ 1871247 w 2981407"/>
              <a:gd name="connsiteY6-1026" fmla="*/ 3186701 h 3186701"/>
              <a:gd name="connsiteX7-1027" fmla="*/ 1237328 w 2981407"/>
              <a:gd name="connsiteY7-1028" fmla="*/ 1143558 h 3186701"/>
              <a:gd name="connsiteX8-1029" fmla="*/ 1130450 w 2981407"/>
              <a:gd name="connsiteY8-1030" fmla="*/ 2046083 h 3186701"/>
              <a:gd name="connsiteX9-1031" fmla="*/ 918927 w 2981407"/>
              <a:gd name="connsiteY9-1032" fmla="*/ 1697760 h 3186701"/>
              <a:gd name="connsiteX10-1033" fmla="*/ 1148733 w 2981407"/>
              <a:gd name="connsiteY10-1034" fmla="*/ 3168594 h 3186701"/>
              <a:gd name="connsiteX0-1035" fmla="*/ 1148733 w 2981407"/>
              <a:gd name="connsiteY0-1036" fmla="*/ 3168594 h 3186701"/>
              <a:gd name="connsiteX1-1037" fmla="*/ 0 w 2981407"/>
              <a:gd name="connsiteY1-1038" fmla="*/ 1749200 h 3186701"/>
              <a:gd name="connsiteX2-1039" fmla="*/ 449559 w 2981407"/>
              <a:gd name="connsiteY2-1040" fmla="*/ 2009927 h 3186701"/>
              <a:gd name="connsiteX3-1041" fmla="*/ 826277 w 2981407"/>
              <a:gd name="connsiteY3-1042" fmla="*/ 0 h 3186701"/>
              <a:gd name="connsiteX4-1043" fmla="*/ 2084415 w 2981407"/>
              <a:gd name="connsiteY4-1044" fmla="*/ 1294704 h 3186701"/>
              <a:gd name="connsiteX5-1045" fmla="*/ 2081534 w 2981407"/>
              <a:gd name="connsiteY5-1046" fmla="*/ 711461 h 3186701"/>
              <a:gd name="connsiteX6-1047" fmla="*/ 1871247 w 2981407"/>
              <a:gd name="connsiteY6-1048" fmla="*/ 3186701 h 3186701"/>
              <a:gd name="connsiteX7-1049" fmla="*/ 1237328 w 2981407"/>
              <a:gd name="connsiteY7-1050" fmla="*/ 1143558 h 3186701"/>
              <a:gd name="connsiteX8-1051" fmla="*/ 1130450 w 2981407"/>
              <a:gd name="connsiteY8-1052" fmla="*/ 2046083 h 3186701"/>
              <a:gd name="connsiteX9-1053" fmla="*/ 918927 w 2981407"/>
              <a:gd name="connsiteY9-1054" fmla="*/ 1697760 h 3186701"/>
              <a:gd name="connsiteX10-1055" fmla="*/ 1148733 w 2981407"/>
              <a:gd name="connsiteY10-1056" fmla="*/ 3168594 h 3186701"/>
              <a:gd name="connsiteX0-1057" fmla="*/ 1148733 w 2981407"/>
              <a:gd name="connsiteY0-1058" fmla="*/ 3168594 h 3186701"/>
              <a:gd name="connsiteX1-1059" fmla="*/ 0 w 2981407"/>
              <a:gd name="connsiteY1-1060" fmla="*/ 1749200 h 3186701"/>
              <a:gd name="connsiteX2-1061" fmla="*/ 449559 w 2981407"/>
              <a:gd name="connsiteY2-1062" fmla="*/ 2009927 h 3186701"/>
              <a:gd name="connsiteX3-1063" fmla="*/ 826277 w 2981407"/>
              <a:gd name="connsiteY3-1064" fmla="*/ 0 h 3186701"/>
              <a:gd name="connsiteX4-1065" fmla="*/ 2084415 w 2981407"/>
              <a:gd name="connsiteY4-1066" fmla="*/ 1294704 h 3186701"/>
              <a:gd name="connsiteX5-1067" fmla="*/ 2081534 w 2981407"/>
              <a:gd name="connsiteY5-1068" fmla="*/ 711461 h 3186701"/>
              <a:gd name="connsiteX6-1069" fmla="*/ 1871247 w 2981407"/>
              <a:gd name="connsiteY6-1070" fmla="*/ 3186701 h 3186701"/>
              <a:gd name="connsiteX7-1071" fmla="*/ 1237328 w 2981407"/>
              <a:gd name="connsiteY7-1072" fmla="*/ 1143558 h 3186701"/>
              <a:gd name="connsiteX8-1073" fmla="*/ 1130450 w 2981407"/>
              <a:gd name="connsiteY8-1074" fmla="*/ 2046083 h 3186701"/>
              <a:gd name="connsiteX9-1075" fmla="*/ 918927 w 2981407"/>
              <a:gd name="connsiteY9-1076" fmla="*/ 1697760 h 3186701"/>
              <a:gd name="connsiteX10-1077" fmla="*/ 1148733 w 2981407"/>
              <a:gd name="connsiteY10-1078" fmla="*/ 3168594 h 3186701"/>
              <a:gd name="connsiteX0-1079" fmla="*/ 1148733 w 2981407"/>
              <a:gd name="connsiteY0-1080" fmla="*/ 3168594 h 3186701"/>
              <a:gd name="connsiteX1-1081" fmla="*/ 0 w 2981407"/>
              <a:gd name="connsiteY1-1082" fmla="*/ 1749200 h 3186701"/>
              <a:gd name="connsiteX2-1083" fmla="*/ 449559 w 2981407"/>
              <a:gd name="connsiteY2-1084" fmla="*/ 2009927 h 3186701"/>
              <a:gd name="connsiteX3-1085" fmla="*/ 826277 w 2981407"/>
              <a:gd name="connsiteY3-1086" fmla="*/ 0 h 3186701"/>
              <a:gd name="connsiteX4-1087" fmla="*/ 2084415 w 2981407"/>
              <a:gd name="connsiteY4-1088" fmla="*/ 1294704 h 3186701"/>
              <a:gd name="connsiteX5-1089" fmla="*/ 2081534 w 2981407"/>
              <a:gd name="connsiteY5-1090" fmla="*/ 711461 h 3186701"/>
              <a:gd name="connsiteX6-1091" fmla="*/ 1871247 w 2981407"/>
              <a:gd name="connsiteY6-1092" fmla="*/ 3186701 h 3186701"/>
              <a:gd name="connsiteX7-1093" fmla="*/ 1237328 w 2981407"/>
              <a:gd name="connsiteY7-1094" fmla="*/ 1143558 h 3186701"/>
              <a:gd name="connsiteX8-1095" fmla="*/ 1130450 w 2981407"/>
              <a:gd name="connsiteY8-1096" fmla="*/ 2046083 h 3186701"/>
              <a:gd name="connsiteX9-1097" fmla="*/ 918927 w 2981407"/>
              <a:gd name="connsiteY9-1098" fmla="*/ 1697760 h 3186701"/>
              <a:gd name="connsiteX10-1099" fmla="*/ 1148733 w 2981407"/>
              <a:gd name="connsiteY10-1100" fmla="*/ 3168594 h 3186701"/>
              <a:gd name="connsiteX0-1101" fmla="*/ 1148733 w 2897156"/>
              <a:gd name="connsiteY0-1102" fmla="*/ 3168594 h 3173121"/>
              <a:gd name="connsiteX1-1103" fmla="*/ 0 w 2897156"/>
              <a:gd name="connsiteY1-1104" fmla="*/ 1749200 h 3173121"/>
              <a:gd name="connsiteX2-1105" fmla="*/ 449559 w 2897156"/>
              <a:gd name="connsiteY2-1106" fmla="*/ 2009927 h 3173121"/>
              <a:gd name="connsiteX3-1107" fmla="*/ 826277 w 2897156"/>
              <a:gd name="connsiteY3-1108" fmla="*/ 0 h 3173121"/>
              <a:gd name="connsiteX4-1109" fmla="*/ 2084415 w 2897156"/>
              <a:gd name="connsiteY4-1110" fmla="*/ 1294704 h 3173121"/>
              <a:gd name="connsiteX5-1111" fmla="*/ 2081534 w 2897156"/>
              <a:gd name="connsiteY5-1112" fmla="*/ 711461 h 3173121"/>
              <a:gd name="connsiteX6-1113" fmla="*/ 1581537 w 2897156"/>
              <a:gd name="connsiteY6-1114" fmla="*/ 3173121 h 3173121"/>
              <a:gd name="connsiteX7-1115" fmla="*/ 1237328 w 2897156"/>
              <a:gd name="connsiteY7-1116" fmla="*/ 1143558 h 3173121"/>
              <a:gd name="connsiteX8-1117" fmla="*/ 1130450 w 2897156"/>
              <a:gd name="connsiteY8-1118" fmla="*/ 2046083 h 3173121"/>
              <a:gd name="connsiteX9-1119" fmla="*/ 918927 w 2897156"/>
              <a:gd name="connsiteY9-1120" fmla="*/ 1697760 h 3173121"/>
              <a:gd name="connsiteX10-1121" fmla="*/ 1148733 w 2897156"/>
              <a:gd name="connsiteY10-1122" fmla="*/ 3168594 h 3173121"/>
              <a:gd name="connsiteX0-1123" fmla="*/ 1148733 w 2969045"/>
              <a:gd name="connsiteY0-1124" fmla="*/ 3168594 h 3173121"/>
              <a:gd name="connsiteX1-1125" fmla="*/ 0 w 2969045"/>
              <a:gd name="connsiteY1-1126" fmla="*/ 1749200 h 3173121"/>
              <a:gd name="connsiteX2-1127" fmla="*/ 449559 w 2969045"/>
              <a:gd name="connsiteY2-1128" fmla="*/ 2009927 h 3173121"/>
              <a:gd name="connsiteX3-1129" fmla="*/ 826277 w 2969045"/>
              <a:gd name="connsiteY3-1130" fmla="*/ 0 h 3173121"/>
              <a:gd name="connsiteX4-1131" fmla="*/ 2084415 w 2969045"/>
              <a:gd name="connsiteY4-1132" fmla="*/ 1294704 h 3173121"/>
              <a:gd name="connsiteX5-1133" fmla="*/ 2081534 w 2969045"/>
              <a:gd name="connsiteY5-1134" fmla="*/ 711461 h 3173121"/>
              <a:gd name="connsiteX6-1135" fmla="*/ 1581537 w 2969045"/>
              <a:gd name="connsiteY6-1136" fmla="*/ 3173121 h 3173121"/>
              <a:gd name="connsiteX7-1137" fmla="*/ 1237328 w 2969045"/>
              <a:gd name="connsiteY7-1138" fmla="*/ 1143558 h 3173121"/>
              <a:gd name="connsiteX8-1139" fmla="*/ 1130450 w 2969045"/>
              <a:gd name="connsiteY8-1140" fmla="*/ 2046083 h 3173121"/>
              <a:gd name="connsiteX9-1141" fmla="*/ 918927 w 2969045"/>
              <a:gd name="connsiteY9-1142" fmla="*/ 1697760 h 3173121"/>
              <a:gd name="connsiteX10-1143" fmla="*/ 1148733 w 2969045"/>
              <a:gd name="connsiteY10-1144" fmla="*/ 3168594 h 3173121"/>
              <a:gd name="connsiteX0-1145" fmla="*/ 1148733 w 2969045"/>
              <a:gd name="connsiteY0-1146" fmla="*/ 3168594 h 3173121"/>
              <a:gd name="connsiteX1-1147" fmla="*/ 0 w 2969045"/>
              <a:gd name="connsiteY1-1148" fmla="*/ 1749200 h 3173121"/>
              <a:gd name="connsiteX2-1149" fmla="*/ 449559 w 2969045"/>
              <a:gd name="connsiteY2-1150" fmla="*/ 2009927 h 3173121"/>
              <a:gd name="connsiteX3-1151" fmla="*/ 826277 w 2969045"/>
              <a:gd name="connsiteY3-1152" fmla="*/ 0 h 3173121"/>
              <a:gd name="connsiteX4-1153" fmla="*/ 2084415 w 2969045"/>
              <a:gd name="connsiteY4-1154" fmla="*/ 1294704 h 3173121"/>
              <a:gd name="connsiteX5-1155" fmla="*/ 2081534 w 2969045"/>
              <a:gd name="connsiteY5-1156" fmla="*/ 711461 h 3173121"/>
              <a:gd name="connsiteX6-1157" fmla="*/ 1581537 w 2969045"/>
              <a:gd name="connsiteY6-1158" fmla="*/ 3173121 h 3173121"/>
              <a:gd name="connsiteX7-1159" fmla="*/ 1237328 w 2969045"/>
              <a:gd name="connsiteY7-1160" fmla="*/ 1143558 h 3173121"/>
              <a:gd name="connsiteX8-1161" fmla="*/ 1130450 w 2969045"/>
              <a:gd name="connsiteY8-1162" fmla="*/ 2046083 h 3173121"/>
              <a:gd name="connsiteX9-1163" fmla="*/ 918927 w 2969045"/>
              <a:gd name="connsiteY9-1164" fmla="*/ 1697760 h 3173121"/>
              <a:gd name="connsiteX10-1165" fmla="*/ 1148733 w 2969045"/>
              <a:gd name="connsiteY10-1166" fmla="*/ 3168594 h 3173121"/>
              <a:gd name="connsiteX0-1167" fmla="*/ 1148733 w 2969045"/>
              <a:gd name="connsiteY0-1168" fmla="*/ 3168594 h 3173121"/>
              <a:gd name="connsiteX1-1169" fmla="*/ 0 w 2969045"/>
              <a:gd name="connsiteY1-1170" fmla="*/ 1749200 h 3173121"/>
              <a:gd name="connsiteX2-1171" fmla="*/ 449559 w 2969045"/>
              <a:gd name="connsiteY2-1172" fmla="*/ 2009927 h 3173121"/>
              <a:gd name="connsiteX3-1173" fmla="*/ 826277 w 2969045"/>
              <a:gd name="connsiteY3-1174" fmla="*/ 0 h 3173121"/>
              <a:gd name="connsiteX4-1175" fmla="*/ 2084415 w 2969045"/>
              <a:gd name="connsiteY4-1176" fmla="*/ 1294704 h 3173121"/>
              <a:gd name="connsiteX5-1177" fmla="*/ 2081534 w 2969045"/>
              <a:gd name="connsiteY5-1178" fmla="*/ 711461 h 3173121"/>
              <a:gd name="connsiteX6-1179" fmla="*/ 1581537 w 2969045"/>
              <a:gd name="connsiteY6-1180" fmla="*/ 3173121 h 3173121"/>
              <a:gd name="connsiteX7-1181" fmla="*/ 1237328 w 2969045"/>
              <a:gd name="connsiteY7-1182" fmla="*/ 1143558 h 3173121"/>
              <a:gd name="connsiteX8-1183" fmla="*/ 1288886 w 2969045"/>
              <a:gd name="connsiteY8-1184" fmla="*/ 2367481 h 3173121"/>
              <a:gd name="connsiteX9-1185" fmla="*/ 918927 w 2969045"/>
              <a:gd name="connsiteY9-1186" fmla="*/ 1697760 h 3173121"/>
              <a:gd name="connsiteX10-1187" fmla="*/ 1148733 w 2969045"/>
              <a:gd name="connsiteY10-1188" fmla="*/ 3168594 h 3173121"/>
              <a:gd name="connsiteX0-1189" fmla="*/ 1148733 w 2969045"/>
              <a:gd name="connsiteY0-1190" fmla="*/ 3168594 h 3173121"/>
              <a:gd name="connsiteX1-1191" fmla="*/ 0 w 2969045"/>
              <a:gd name="connsiteY1-1192" fmla="*/ 1749200 h 3173121"/>
              <a:gd name="connsiteX2-1193" fmla="*/ 449559 w 2969045"/>
              <a:gd name="connsiteY2-1194" fmla="*/ 2009927 h 3173121"/>
              <a:gd name="connsiteX3-1195" fmla="*/ 826277 w 2969045"/>
              <a:gd name="connsiteY3-1196" fmla="*/ 0 h 3173121"/>
              <a:gd name="connsiteX4-1197" fmla="*/ 2084415 w 2969045"/>
              <a:gd name="connsiteY4-1198" fmla="*/ 1294704 h 3173121"/>
              <a:gd name="connsiteX5-1199" fmla="*/ 2081534 w 2969045"/>
              <a:gd name="connsiteY5-1200" fmla="*/ 711461 h 3173121"/>
              <a:gd name="connsiteX6-1201" fmla="*/ 1581537 w 2969045"/>
              <a:gd name="connsiteY6-1202" fmla="*/ 3173121 h 3173121"/>
              <a:gd name="connsiteX7-1203" fmla="*/ 1237328 w 2969045"/>
              <a:gd name="connsiteY7-1204" fmla="*/ 1143558 h 3173121"/>
              <a:gd name="connsiteX8-1205" fmla="*/ 1162138 w 2969045"/>
              <a:gd name="connsiteY8-1206" fmla="*/ 2408222 h 3173121"/>
              <a:gd name="connsiteX9-1207" fmla="*/ 918927 w 2969045"/>
              <a:gd name="connsiteY9-1208" fmla="*/ 1697760 h 3173121"/>
              <a:gd name="connsiteX10-1209" fmla="*/ 1148733 w 2969045"/>
              <a:gd name="connsiteY10-1210" fmla="*/ 3168594 h 3173121"/>
              <a:gd name="connsiteX0-1211" fmla="*/ 1148733 w 2969045"/>
              <a:gd name="connsiteY0-1212" fmla="*/ 3168594 h 3173121"/>
              <a:gd name="connsiteX1-1213" fmla="*/ 0 w 2969045"/>
              <a:gd name="connsiteY1-1214" fmla="*/ 1749200 h 3173121"/>
              <a:gd name="connsiteX2-1215" fmla="*/ 449559 w 2969045"/>
              <a:gd name="connsiteY2-1216" fmla="*/ 2009927 h 3173121"/>
              <a:gd name="connsiteX3-1217" fmla="*/ 826277 w 2969045"/>
              <a:gd name="connsiteY3-1218" fmla="*/ 0 h 3173121"/>
              <a:gd name="connsiteX4-1219" fmla="*/ 2084415 w 2969045"/>
              <a:gd name="connsiteY4-1220" fmla="*/ 1294704 h 3173121"/>
              <a:gd name="connsiteX5-1221" fmla="*/ 2081534 w 2969045"/>
              <a:gd name="connsiteY5-1222" fmla="*/ 711461 h 3173121"/>
              <a:gd name="connsiteX6-1223" fmla="*/ 1581537 w 2969045"/>
              <a:gd name="connsiteY6-1224" fmla="*/ 3173121 h 3173121"/>
              <a:gd name="connsiteX7-1225" fmla="*/ 1237328 w 2969045"/>
              <a:gd name="connsiteY7-1226" fmla="*/ 1143558 h 3173121"/>
              <a:gd name="connsiteX8-1227" fmla="*/ 1162138 w 2969045"/>
              <a:gd name="connsiteY8-1228" fmla="*/ 2408222 h 3173121"/>
              <a:gd name="connsiteX9-1229" fmla="*/ 918927 w 2969045"/>
              <a:gd name="connsiteY9-1230" fmla="*/ 1697760 h 3173121"/>
              <a:gd name="connsiteX10-1231" fmla="*/ 1148733 w 2969045"/>
              <a:gd name="connsiteY10-1232" fmla="*/ 3168594 h 3173121"/>
              <a:gd name="connsiteX0-1233" fmla="*/ 1148733 w 2969045"/>
              <a:gd name="connsiteY0-1234" fmla="*/ 3168594 h 3173121"/>
              <a:gd name="connsiteX1-1235" fmla="*/ 0 w 2969045"/>
              <a:gd name="connsiteY1-1236" fmla="*/ 1749200 h 3173121"/>
              <a:gd name="connsiteX2-1237" fmla="*/ 449559 w 2969045"/>
              <a:gd name="connsiteY2-1238" fmla="*/ 2009927 h 3173121"/>
              <a:gd name="connsiteX3-1239" fmla="*/ 826277 w 2969045"/>
              <a:gd name="connsiteY3-1240" fmla="*/ 0 h 3173121"/>
              <a:gd name="connsiteX4-1241" fmla="*/ 2084415 w 2969045"/>
              <a:gd name="connsiteY4-1242" fmla="*/ 1294704 h 3173121"/>
              <a:gd name="connsiteX5-1243" fmla="*/ 2081534 w 2969045"/>
              <a:gd name="connsiteY5-1244" fmla="*/ 711461 h 3173121"/>
              <a:gd name="connsiteX6-1245" fmla="*/ 1581537 w 2969045"/>
              <a:gd name="connsiteY6-1246" fmla="*/ 3173121 h 3173121"/>
              <a:gd name="connsiteX7-1247" fmla="*/ 1237328 w 2969045"/>
              <a:gd name="connsiteY7-1248" fmla="*/ 1143558 h 3173121"/>
              <a:gd name="connsiteX8-1249" fmla="*/ 1162138 w 2969045"/>
              <a:gd name="connsiteY8-1250" fmla="*/ 2408222 h 3173121"/>
              <a:gd name="connsiteX9-1251" fmla="*/ 918927 w 2969045"/>
              <a:gd name="connsiteY9-1252" fmla="*/ 1697760 h 3173121"/>
              <a:gd name="connsiteX10-1253" fmla="*/ 1148733 w 2969045"/>
              <a:gd name="connsiteY10-1254" fmla="*/ 3168594 h 3173121"/>
              <a:gd name="connsiteX0-1255" fmla="*/ 1148733 w 2969045"/>
              <a:gd name="connsiteY0-1256" fmla="*/ 3168594 h 3173121"/>
              <a:gd name="connsiteX1-1257" fmla="*/ 0 w 2969045"/>
              <a:gd name="connsiteY1-1258" fmla="*/ 1749200 h 3173121"/>
              <a:gd name="connsiteX2-1259" fmla="*/ 449559 w 2969045"/>
              <a:gd name="connsiteY2-1260" fmla="*/ 2009927 h 3173121"/>
              <a:gd name="connsiteX3-1261" fmla="*/ 826277 w 2969045"/>
              <a:gd name="connsiteY3-1262" fmla="*/ 0 h 3173121"/>
              <a:gd name="connsiteX4-1263" fmla="*/ 2084415 w 2969045"/>
              <a:gd name="connsiteY4-1264" fmla="*/ 1294704 h 3173121"/>
              <a:gd name="connsiteX5-1265" fmla="*/ 2081534 w 2969045"/>
              <a:gd name="connsiteY5-1266" fmla="*/ 711461 h 3173121"/>
              <a:gd name="connsiteX6-1267" fmla="*/ 1581537 w 2969045"/>
              <a:gd name="connsiteY6-1268" fmla="*/ 3173121 h 3173121"/>
              <a:gd name="connsiteX7-1269" fmla="*/ 1237328 w 2969045"/>
              <a:gd name="connsiteY7-1270" fmla="*/ 1143558 h 3173121"/>
              <a:gd name="connsiteX8-1271" fmla="*/ 1162138 w 2969045"/>
              <a:gd name="connsiteY8-1272" fmla="*/ 2408222 h 3173121"/>
              <a:gd name="connsiteX9-1273" fmla="*/ 918927 w 2969045"/>
              <a:gd name="connsiteY9-1274" fmla="*/ 1697760 h 3173121"/>
              <a:gd name="connsiteX10-1275" fmla="*/ 1148733 w 2969045"/>
              <a:gd name="connsiteY10-1276" fmla="*/ 3168594 h 3173121"/>
              <a:gd name="connsiteX0-1277" fmla="*/ 1148733 w 2969045"/>
              <a:gd name="connsiteY0-1278" fmla="*/ 3168594 h 3173121"/>
              <a:gd name="connsiteX1-1279" fmla="*/ 0 w 2969045"/>
              <a:gd name="connsiteY1-1280" fmla="*/ 1749200 h 3173121"/>
              <a:gd name="connsiteX2-1281" fmla="*/ 449559 w 2969045"/>
              <a:gd name="connsiteY2-1282" fmla="*/ 2009927 h 3173121"/>
              <a:gd name="connsiteX3-1283" fmla="*/ 826277 w 2969045"/>
              <a:gd name="connsiteY3-1284" fmla="*/ 0 h 3173121"/>
              <a:gd name="connsiteX4-1285" fmla="*/ 2084415 w 2969045"/>
              <a:gd name="connsiteY4-1286" fmla="*/ 1294704 h 3173121"/>
              <a:gd name="connsiteX5-1287" fmla="*/ 2081534 w 2969045"/>
              <a:gd name="connsiteY5-1288" fmla="*/ 711461 h 3173121"/>
              <a:gd name="connsiteX6-1289" fmla="*/ 1581537 w 2969045"/>
              <a:gd name="connsiteY6-1290" fmla="*/ 3173121 h 3173121"/>
              <a:gd name="connsiteX7-1291" fmla="*/ 1237328 w 2969045"/>
              <a:gd name="connsiteY7-1292" fmla="*/ 1143558 h 3173121"/>
              <a:gd name="connsiteX8-1293" fmla="*/ 1162138 w 2969045"/>
              <a:gd name="connsiteY8-1294" fmla="*/ 2408222 h 3173121"/>
              <a:gd name="connsiteX9-1295" fmla="*/ 918927 w 2969045"/>
              <a:gd name="connsiteY9-1296" fmla="*/ 1697760 h 3173121"/>
              <a:gd name="connsiteX10-1297" fmla="*/ 1148733 w 2969045"/>
              <a:gd name="connsiteY10-1298" fmla="*/ 3168594 h 3173121"/>
              <a:gd name="connsiteX0-1299" fmla="*/ 1148733 w 2969045"/>
              <a:gd name="connsiteY0-1300" fmla="*/ 3168594 h 3173121"/>
              <a:gd name="connsiteX1-1301" fmla="*/ 0 w 2969045"/>
              <a:gd name="connsiteY1-1302" fmla="*/ 1749200 h 3173121"/>
              <a:gd name="connsiteX2-1303" fmla="*/ 449559 w 2969045"/>
              <a:gd name="connsiteY2-1304" fmla="*/ 2009927 h 3173121"/>
              <a:gd name="connsiteX3-1305" fmla="*/ 826277 w 2969045"/>
              <a:gd name="connsiteY3-1306" fmla="*/ 0 h 3173121"/>
              <a:gd name="connsiteX4-1307" fmla="*/ 2084415 w 2969045"/>
              <a:gd name="connsiteY4-1308" fmla="*/ 1294704 h 3173121"/>
              <a:gd name="connsiteX5-1309" fmla="*/ 2081534 w 2969045"/>
              <a:gd name="connsiteY5-1310" fmla="*/ 711461 h 3173121"/>
              <a:gd name="connsiteX6-1311" fmla="*/ 1581537 w 2969045"/>
              <a:gd name="connsiteY6-1312" fmla="*/ 3173121 h 3173121"/>
              <a:gd name="connsiteX7-1313" fmla="*/ 1237328 w 2969045"/>
              <a:gd name="connsiteY7-1314" fmla="*/ 1143558 h 3173121"/>
              <a:gd name="connsiteX8-1315" fmla="*/ 1162138 w 2969045"/>
              <a:gd name="connsiteY8-1316" fmla="*/ 2408222 h 3173121"/>
              <a:gd name="connsiteX9-1317" fmla="*/ 918927 w 2969045"/>
              <a:gd name="connsiteY9-1318" fmla="*/ 1697760 h 3173121"/>
              <a:gd name="connsiteX10-1319" fmla="*/ 1148733 w 2969045"/>
              <a:gd name="connsiteY10-1320" fmla="*/ 3168594 h 3173121"/>
              <a:gd name="connsiteX0-1321" fmla="*/ 1148733 w 2969045"/>
              <a:gd name="connsiteY0-1322" fmla="*/ 3168594 h 3173121"/>
              <a:gd name="connsiteX1-1323" fmla="*/ 0 w 2969045"/>
              <a:gd name="connsiteY1-1324" fmla="*/ 1749200 h 3173121"/>
              <a:gd name="connsiteX2-1325" fmla="*/ 449559 w 2969045"/>
              <a:gd name="connsiteY2-1326" fmla="*/ 2009927 h 3173121"/>
              <a:gd name="connsiteX3-1327" fmla="*/ 826277 w 2969045"/>
              <a:gd name="connsiteY3-1328" fmla="*/ 0 h 3173121"/>
              <a:gd name="connsiteX4-1329" fmla="*/ 2084415 w 2969045"/>
              <a:gd name="connsiteY4-1330" fmla="*/ 1294704 h 3173121"/>
              <a:gd name="connsiteX5-1331" fmla="*/ 2081534 w 2969045"/>
              <a:gd name="connsiteY5-1332" fmla="*/ 711461 h 3173121"/>
              <a:gd name="connsiteX6-1333" fmla="*/ 1581537 w 2969045"/>
              <a:gd name="connsiteY6-1334" fmla="*/ 3173121 h 3173121"/>
              <a:gd name="connsiteX7-1335" fmla="*/ 1237328 w 2969045"/>
              <a:gd name="connsiteY7-1336" fmla="*/ 1143558 h 3173121"/>
              <a:gd name="connsiteX8-1337" fmla="*/ 1162138 w 2969045"/>
              <a:gd name="connsiteY8-1338" fmla="*/ 2408222 h 3173121"/>
              <a:gd name="connsiteX9-1339" fmla="*/ 918927 w 2969045"/>
              <a:gd name="connsiteY9-1340" fmla="*/ 1697760 h 3173121"/>
              <a:gd name="connsiteX10-1341" fmla="*/ 1148733 w 2969045"/>
              <a:gd name="connsiteY10-1342" fmla="*/ 3168594 h 3173121"/>
              <a:gd name="connsiteX0-1343" fmla="*/ 1148733 w 2969045"/>
              <a:gd name="connsiteY0-1344" fmla="*/ 3168594 h 3173121"/>
              <a:gd name="connsiteX1-1345" fmla="*/ 0 w 2969045"/>
              <a:gd name="connsiteY1-1346" fmla="*/ 1749200 h 3173121"/>
              <a:gd name="connsiteX2-1347" fmla="*/ 449559 w 2969045"/>
              <a:gd name="connsiteY2-1348" fmla="*/ 2009927 h 3173121"/>
              <a:gd name="connsiteX3-1349" fmla="*/ 826277 w 2969045"/>
              <a:gd name="connsiteY3-1350" fmla="*/ 0 h 3173121"/>
              <a:gd name="connsiteX4-1351" fmla="*/ 2084415 w 2969045"/>
              <a:gd name="connsiteY4-1352" fmla="*/ 1294704 h 3173121"/>
              <a:gd name="connsiteX5-1353" fmla="*/ 2081534 w 2969045"/>
              <a:gd name="connsiteY5-1354" fmla="*/ 711461 h 3173121"/>
              <a:gd name="connsiteX6-1355" fmla="*/ 1581537 w 2969045"/>
              <a:gd name="connsiteY6-1356" fmla="*/ 3173121 h 3173121"/>
              <a:gd name="connsiteX7-1357" fmla="*/ 1237328 w 2969045"/>
              <a:gd name="connsiteY7-1358" fmla="*/ 1143558 h 3173121"/>
              <a:gd name="connsiteX8-1359" fmla="*/ 1162138 w 2969045"/>
              <a:gd name="connsiteY8-1360" fmla="*/ 2408222 h 3173121"/>
              <a:gd name="connsiteX9-1361" fmla="*/ 918927 w 2969045"/>
              <a:gd name="connsiteY9-1362" fmla="*/ 1697760 h 3173121"/>
              <a:gd name="connsiteX10-1363" fmla="*/ 1148733 w 2969045"/>
              <a:gd name="connsiteY10-1364" fmla="*/ 3168594 h 31731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2702</Words>
  <Application>WPS Presentation</Application>
  <PresentationFormat>화면 슬라이드 쇼(16:9)</PresentationFormat>
  <Paragraphs>228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Malgun Gothic</vt:lpstr>
      <vt:lpstr>Arial Unicode MS (Body)</vt:lpstr>
      <vt:lpstr>Microsoft YaHei</vt:lpstr>
      <vt:lpstr>Arial Unicode MS</vt:lpstr>
      <vt:lpstr>Calibri</vt:lpstr>
      <vt:lpstr>Cover and End Slide Master</vt:lpstr>
      <vt:lpstr>Contents Slide Master</vt:lpstr>
      <vt:lpstr>Section Break Slide Master</vt:lpstr>
      <vt:lpstr>THIẾT KẾ CƠ SỞ DỮ LIỆU</vt:lpstr>
      <vt:lpstr>Đề tài: Quản lý truyện</vt:lpstr>
      <vt:lpstr>Phân chia Công việc</vt:lpstr>
      <vt:lpstr>Mô tả Bài toán</vt:lpstr>
      <vt:lpstr>Mô hình ERS </vt:lpstr>
      <vt:lpstr>Mô hình Quan hệ</vt:lpstr>
      <vt:lpstr>PowerPoint 演示文稿</vt:lpstr>
      <vt:lpstr>PowerPoint 演示文稿</vt:lpstr>
      <vt:lpstr>PowerPoint 演示文稿</vt:lpstr>
      <vt:lpstr>Phân quyền Truy cập</vt:lpstr>
      <vt:lpstr>THANK YOU 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Nguyễn Thị Vân Khánh</cp:lastModifiedBy>
  <cp:revision>122</cp:revision>
  <dcterms:created xsi:type="dcterms:W3CDTF">2016-12-01T00:32:00Z</dcterms:created>
  <dcterms:modified xsi:type="dcterms:W3CDTF">2022-11-07T02:41:38Z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7FF5CC419B864FE5ACB5F274BB9F9EEC</vt:lpwstr>
  </property>
  <property fmtid="{D5CDD505-2E9C-101B-9397-08002B2CF9AE}" pid="3" name="KSOProductBuildVer">
    <vt:lpwstr>1033-11.2.0.11380</vt:lpwstr>
  </property>
</Properties>
</file>