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3" r:id="rId8"/>
    <p:sldId id="261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030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111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5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8136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794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8345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117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852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807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67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680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019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764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215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684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153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36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247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5924" y="2895598"/>
            <a:ext cx="11160316" cy="2246375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 SÂN BÓNG ĐÁ</a:t>
            </a:r>
            <a:endPara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82363" y="943463"/>
            <a:ext cx="700042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 NGHỆ .NET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67537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739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Phước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r>
              <a:rPr lang="en-US" dirty="0" smtClean="0"/>
              <a:t>     2001180235	 </a:t>
            </a:r>
          </a:p>
          <a:p>
            <a:r>
              <a:rPr lang="en-US" dirty="0" err="1" smtClean="0"/>
              <a:t>Đinh</a:t>
            </a:r>
            <a:r>
              <a:rPr lang="en-US" dirty="0" smtClean="0"/>
              <a:t> </a:t>
            </a:r>
            <a:r>
              <a:rPr lang="en-US" dirty="0" err="1" smtClean="0"/>
              <a:t>Quốc</a:t>
            </a:r>
            <a:r>
              <a:rPr lang="en-US" dirty="0" smtClean="0"/>
              <a:t> </a:t>
            </a:r>
            <a:r>
              <a:rPr lang="en-US" dirty="0" err="1" smtClean="0"/>
              <a:t>Khánh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   2001180226</a:t>
            </a:r>
          </a:p>
          <a:p>
            <a:r>
              <a:rPr lang="en-US" dirty="0" err="1" smtClean="0"/>
              <a:t>Huỳnh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            2001181272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127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711" y="2063497"/>
            <a:ext cx="5672393" cy="1057656"/>
          </a:xfrm>
        </p:spPr>
        <p:txBody>
          <a:bodyPr/>
          <a:lstStyle/>
          <a:p>
            <a:pPr algn="l"/>
            <a:r>
              <a:rPr lang="en-US" dirty="0" smtClean="0"/>
              <a:t>2.Công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36711" y="838201"/>
            <a:ext cx="5672393" cy="105765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dirty="0" smtClean="0"/>
              <a:t>1.Giới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636711" y="3288793"/>
            <a:ext cx="5672393" cy="105765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dirty="0" smtClean="0"/>
              <a:t>3.DeMo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269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1.Giơi </a:t>
            </a:r>
            <a:r>
              <a:rPr lang="en-US" b="1" dirty="0" err="1" smtClean="0"/>
              <a:t>thiệu</a:t>
            </a:r>
            <a:r>
              <a:rPr lang="en-US" b="1" dirty="0" smtClean="0"/>
              <a:t> </a:t>
            </a:r>
            <a:r>
              <a:rPr lang="en-US" b="1" dirty="0" err="1" smtClean="0"/>
              <a:t>đề</a:t>
            </a:r>
            <a:r>
              <a:rPr lang="en-US" b="1" dirty="0" smtClean="0"/>
              <a:t> </a:t>
            </a:r>
            <a:r>
              <a:rPr lang="en-US" b="1" dirty="0" err="1" smtClean="0"/>
              <a:t>tài</a:t>
            </a:r>
            <a:r>
              <a:rPr lang="en-US" b="1" dirty="0" smtClean="0"/>
              <a:t>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7273" y="1984664"/>
            <a:ext cx="10707690" cy="210228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-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sân</a:t>
            </a:r>
            <a:r>
              <a:rPr lang="en-US" dirty="0" smtClean="0"/>
              <a:t> </a:t>
            </a:r>
            <a:r>
              <a:rPr lang="en-US" dirty="0" err="1" smtClean="0"/>
              <a:t>bóng</a:t>
            </a:r>
            <a:r>
              <a:rPr lang="en-US" dirty="0" smtClean="0"/>
              <a:t> </a:t>
            </a:r>
            <a:r>
              <a:rPr lang="en-US" dirty="0" err="1" smtClean="0"/>
              <a:t>ngay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nhà</a:t>
            </a:r>
            <a:r>
              <a:rPr lang="en-US" dirty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thân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335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2.Cộng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093975"/>
            <a:ext cx="10018713" cy="3124201"/>
          </a:xfrm>
        </p:spPr>
        <p:txBody>
          <a:bodyPr/>
          <a:lstStyle/>
          <a:p>
            <a:r>
              <a:rPr lang="en-US" dirty="0" smtClean="0"/>
              <a:t>-MISROSOFT VISUAL STUDIO 2012: </a:t>
            </a:r>
            <a:r>
              <a:rPr lang="en-US" dirty="0" err="1" smtClean="0"/>
              <a:t>winfrom</a:t>
            </a:r>
            <a:r>
              <a:rPr lang="en-US" dirty="0" smtClean="0"/>
              <a:t> </a:t>
            </a:r>
          </a:p>
          <a:p>
            <a:r>
              <a:rPr lang="en-US" dirty="0" smtClean="0"/>
              <a:t>-SQL SEVER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925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42" y="256032"/>
            <a:ext cx="8958009" cy="4025023"/>
          </a:xfrm>
        </p:spPr>
        <p:txBody>
          <a:bodyPr/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3.DEMO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984" y="1889759"/>
            <a:ext cx="10734927" cy="4693921"/>
          </a:xfrm>
        </p:spPr>
        <p:txBody>
          <a:bodyPr/>
          <a:lstStyle/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175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9619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1144" y="1381991"/>
            <a:ext cx="8894619" cy="500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607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Giao</a:t>
            </a:r>
            <a:r>
              <a:rPr lang="en-US" dirty="0" smtClean="0"/>
              <a:t> di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4405" y="2667000"/>
            <a:ext cx="3938527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032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35083"/>
            <a:ext cx="10018713" cy="820882"/>
          </a:xfrm>
        </p:spPr>
        <p:txBody>
          <a:bodyPr/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sân</a:t>
            </a:r>
            <a:r>
              <a:rPr lang="en-US" dirty="0" smtClean="0"/>
              <a:t> </a:t>
            </a:r>
            <a:r>
              <a:rPr lang="en-US" dirty="0" err="1" smtClean="0"/>
              <a:t>bóng</a:t>
            </a:r>
            <a:r>
              <a:rPr lang="en-US" dirty="0" smtClean="0"/>
              <a:t> </a:t>
            </a:r>
            <a:r>
              <a:rPr lang="en-US" dirty="0" err="1" smtClean="0"/>
              <a:t>đá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6454" y="1537855"/>
            <a:ext cx="9092045" cy="459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7716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56</TotalTime>
  <Words>92</Words>
  <Application>Microsoft Office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Corbel</vt:lpstr>
      <vt:lpstr>Times New Roman</vt:lpstr>
      <vt:lpstr>Parallax</vt:lpstr>
      <vt:lpstr>PowerPoint Presentation</vt:lpstr>
      <vt:lpstr>Thành viên nhóm:</vt:lpstr>
      <vt:lpstr>2.Công cụ lập trình .</vt:lpstr>
      <vt:lpstr>1.Giơi thiệu đề tài.</vt:lpstr>
      <vt:lpstr>2.Cộng cụ lập trình.</vt:lpstr>
      <vt:lpstr>3.DEMO</vt:lpstr>
      <vt:lpstr>ERD</vt:lpstr>
      <vt:lpstr>Giao di</vt:lpstr>
      <vt:lpstr>Giao diện sân bóng đá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Windows User</cp:lastModifiedBy>
  <cp:revision>9</cp:revision>
  <dcterms:created xsi:type="dcterms:W3CDTF">2020-12-23T09:43:11Z</dcterms:created>
  <dcterms:modified xsi:type="dcterms:W3CDTF">2020-12-24T01:56:24Z</dcterms:modified>
</cp:coreProperties>
</file>