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413" r:id="rId3"/>
    <p:sldId id="383" r:id="rId4"/>
    <p:sldId id="417" r:id="rId5"/>
    <p:sldId id="418" r:id="rId6"/>
    <p:sldId id="256" r:id="rId7"/>
    <p:sldId id="4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1B8EA-5B1F-4675-976E-9BCE718C7606}" v="458" dt="2024-04-05T01:06:17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i Kim Khanh (khanhnguyentk)" userId="1816739d-b8e8-43d8-923a-10c8c3ec3e67" providerId="ADAL" clId="{AC21B8EA-5B1F-4675-976E-9BCE718C7606}"/>
    <pc:docChg chg="undo custSel addSld delSld modSld sldOrd">
      <pc:chgData name="Nguyen Thi Kim Khanh (khanhnguyentk)" userId="1816739d-b8e8-43d8-923a-10c8c3ec3e67" providerId="ADAL" clId="{AC21B8EA-5B1F-4675-976E-9BCE718C7606}" dt="2024-04-05T01:06:17.611" v="989" actId="12269"/>
      <pc:docMkLst>
        <pc:docMk/>
      </pc:docMkLst>
      <pc:sldChg chg="addSp delSp modSp mod">
        <pc:chgData name="Nguyen Thi Kim Khanh (khanhnguyentk)" userId="1816739d-b8e8-43d8-923a-10c8c3ec3e67" providerId="ADAL" clId="{AC21B8EA-5B1F-4675-976E-9BCE718C7606}" dt="2024-04-04T15:55:05.608" v="774" actId="1076"/>
        <pc:sldMkLst>
          <pc:docMk/>
          <pc:sldMk cId="163591132" sldId="256"/>
        </pc:sldMkLst>
        <pc:spChg chg="mod">
          <ac:chgData name="Nguyen Thi Kim Khanh (khanhnguyentk)" userId="1816739d-b8e8-43d8-923a-10c8c3ec3e67" providerId="ADAL" clId="{AC21B8EA-5B1F-4675-976E-9BCE718C7606}" dt="2024-04-04T15:55:05.608" v="774" actId="1076"/>
          <ac:spMkLst>
            <pc:docMk/>
            <pc:sldMk cId="163591132" sldId="256"/>
            <ac:spMk id="2" creationId="{F86D30E2-2415-D1F2-37F8-D4035BB3DBD8}"/>
          </ac:spMkLst>
        </pc:spChg>
        <pc:spChg chg="del mod">
          <ac:chgData name="Nguyen Thi Kim Khanh (khanhnguyentk)" userId="1816739d-b8e8-43d8-923a-10c8c3ec3e67" providerId="ADAL" clId="{AC21B8EA-5B1F-4675-976E-9BCE718C7606}" dt="2024-04-04T15:21:31.886" v="492" actId="478"/>
          <ac:spMkLst>
            <pc:docMk/>
            <pc:sldMk cId="163591132" sldId="256"/>
            <ac:spMk id="3" creationId="{155BB166-4A8B-970D-30FA-E4DBCDC638A1}"/>
          </ac:spMkLst>
        </pc:spChg>
        <pc:spChg chg="add del mod">
          <ac:chgData name="Nguyen Thi Kim Khanh (khanhnguyentk)" userId="1816739d-b8e8-43d8-923a-10c8c3ec3e67" providerId="ADAL" clId="{AC21B8EA-5B1F-4675-976E-9BCE718C7606}" dt="2024-04-04T15:03:39.961" v="273" actId="478"/>
          <ac:spMkLst>
            <pc:docMk/>
            <pc:sldMk cId="163591132" sldId="256"/>
            <ac:spMk id="5" creationId="{D44A8618-48BA-9104-2AB8-6A4AE2F96DC9}"/>
          </ac:spMkLst>
        </pc:spChg>
        <pc:spChg chg="add del mod">
          <ac:chgData name="Nguyen Thi Kim Khanh (khanhnguyentk)" userId="1816739d-b8e8-43d8-923a-10c8c3ec3e67" providerId="ADAL" clId="{AC21B8EA-5B1F-4675-976E-9BCE718C7606}" dt="2024-04-04T15:03:47.209" v="275" actId="478"/>
          <ac:spMkLst>
            <pc:docMk/>
            <pc:sldMk cId="163591132" sldId="256"/>
            <ac:spMk id="7" creationId="{2E215073-3228-CE45-FC84-D046E94C1B01}"/>
          </ac:spMkLst>
        </pc:spChg>
        <pc:spChg chg="add mod">
          <ac:chgData name="Nguyen Thi Kim Khanh (khanhnguyentk)" userId="1816739d-b8e8-43d8-923a-10c8c3ec3e67" providerId="ADAL" clId="{AC21B8EA-5B1F-4675-976E-9BCE718C7606}" dt="2024-04-04T15:50:09.609" v="766" actId="1076"/>
          <ac:spMkLst>
            <pc:docMk/>
            <pc:sldMk cId="163591132" sldId="256"/>
            <ac:spMk id="8" creationId="{889BFE0C-424F-31DD-E012-EC4D4972F0FA}"/>
          </ac:spMkLst>
        </pc:spChg>
        <pc:spChg chg="add del">
          <ac:chgData name="Nguyen Thi Kim Khanh (khanhnguyentk)" userId="1816739d-b8e8-43d8-923a-10c8c3ec3e67" providerId="ADAL" clId="{AC21B8EA-5B1F-4675-976E-9BCE718C7606}" dt="2024-04-04T15:06:40.807" v="321" actId="11529"/>
          <ac:spMkLst>
            <pc:docMk/>
            <pc:sldMk cId="163591132" sldId="256"/>
            <ac:spMk id="9" creationId="{B5B1C9E8-4A98-86BB-19B7-C20B6AD9D7B5}"/>
          </ac:spMkLst>
        </pc:spChg>
        <pc:spChg chg="add mod">
          <ac:chgData name="Nguyen Thi Kim Khanh (khanhnguyentk)" userId="1816739d-b8e8-43d8-923a-10c8c3ec3e67" providerId="ADAL" clId="{AC21B8EA-5B1F-4675-976E-9BCE718C7606}" dt="2024-04-04T15:49:20.479" v="748" actId="1076"/>
          <ac:spMkLst>
            <pc:docMk/>
            <pc:sldMk cId="163591132" sldId="256"/>
            <ac:spMk id="10" creationId="{E0698474-0C44-0065-65CC-769E27E803FC}"/>
          </ac:spMkLst>
        </pc:spChg>
        <pc:graphicFrameChg chg="add mod modGraphic">
          <ac:chgData name="Nguyen Thi Kim Khanh (khanhnguyentk)" userId="1816739d-b8e8-43d8-923a-10c8c3ec3e67" providerId="ADAL" clId="{AC21B8EA-5B1F-4675-976E-9BCE718C7606}" dt="2024-04-04T15:49:15.110" v="747" actId="14100"/>
          <ac:graphicFrameMkLst>
            <pc:docMk/>
            <pc:sldMk cId="163591132" sldId="256"/>
            <ac:graphicFrameMk id="4" creationId="{5E3DAE24-7EC2-C57F-A34C-5CE7081A6C68}"/>
          </ac:graphicFrameMkLst>
        </pc:graphicFrameChg>
        <pc:cxnChg chg="add mod">
          <ac:chgData name="Nguyen Thi Kim Khanh (khanhnguyentk)" userId="1816739d-b8e8-43d8-923a-10c8c3ec3e67" providerId="ADAL" clId="{AC21B8EA-5B1F-4675-976E-9BCE718C7606}" dt="2024-04-04T15:50:12.122" v="767" actId="14100"/>
          <ac:cxnSpMkLst>
            <pc:docMk/>
            <pc:sldMk cId="163591132" sldId="256"/>
            <ac:cxnSpMk id="12" creationId="{F40FD802-B071-B6A3-2C9E-65D853E6A736}"/>
          </ac:cxnSpMkLst>
        </pc:cxnChg>
      </pc:sldChg>
      <pc:sldChg chg="modSp mod">
        <pc:chgData name="Nguyen Thi Kim Khanh (khanhnguyentk)" userId="1816739d-b8e8-43d8-923a-10c8c3ec3e67" providerId="ADAL" clId="{AC21B8EA-5B1F-4675-976E-9BCE718C7606}" dt="2024-04-04T14:01:30.315" v="40" actId="14100"/>
        <pc:sldMkLst>
          <pc:docMk/>
          <pc:sldMk cId="3346685798" sldId="383"/>
        </pc:sldMkLst>
        <pc:spChg chg="mod">
          <ac:chgData name="Nguyen Thi Kim Khanh (khanhnguyentk)" userId="1816739d-b8e8-43d8-923a-10c8c3ec3e67" providerId="ADAL" clId="{AC21B8EA-5B1F-4675-976E-9BCE718C7606}" dt="2024-04-04T14:01:30.315" v="40" actId="14100"/>
          <ac:spMkLst>
            <pc:docMk/>
            <pc:sldMk cId="3346685798" sldId="383"/>
            <ac:spMk id="2" creationId="{B530BF65-C84B-45C3-72CA-AFDA68851174}"/>
          </ac:spMkLst>
        </pc:spChg>
      </pc:sldChg>
      <pc:sldChg chg="modSp mod">
        <pc:chgData name="Nguyen Thi Kim Khanh (khanhnguyentk)" userId="1816739d-b8e8-43d8-923a-10c8c3ec3e67" providerId="ADAL" clId="{AC21B8EA-5B1F-4675-976E-9BCE718C7606}" dt="2024-04-04T14:02:07.103" v="44" actId="255"/>
        <pc:sldMkLst>
          <pc:docMk/>
          <pc:sldMk cId="1478562484" sldId="413"/>
        </pc:sldMkLst>
        <pc:spChg chg="mod">
          <ac:chgData name="Nguyen Thi Kim Khanh (khanhnguyentk)" userId="1816739d-b8e8-43d8-923a-10c8c3ec3e67" providerId="ADAL" clId="{AC21B8EA-5B1F-4675-976E-9BCE718C7606}" dt="2024-04-04T14:02:07.103" v="44" actId="255"/>
          <ac:spMkLst>
            <pc:docMk/>
            <pc:sldMk cId="1478562484" sldId="413"/>
            <ac:spMk id="2" creationId="{7AB1D9D6-2977-ABCD-FDF8-51AFA5064E54}"/>
          </ac:spMkLst>
        </pc:spChg>
      </pc:sldChg>
      <pc:sldChg chg="addSp delSp modSp add del mod ord">
        <pc:chgData name="Nguyen Thi Kim Khanh (khanhnguyentk)" userId="1816739d-b8e8-43d8-923a-10c8c3ec3e67" providerId="ADAL" clId="{AC21B8EA-5B1F-4675-976E-9BCE718C7606}" dt="2024-04-05T01:04:20.148" v="962" actId="2696"/>
        <pc:sldMkLst>
          <pc:docMk/>
          <pc:sldMk cId="3066349947" sldId="414"/>
        </pc:sldMkLst>
        <pc:spChg chg="mod">
          <ac:chgData name="Nguyen Thi Kim Khanh (khanhnguyentk)" userId="1816739d-b8e8-43d8-923a-10c8c3ec3e67" providerId="ADAL" clId="{AC21B8EA-5B1F-4675-976E-9BCE718C7606}" dt="2024-04-04T15:45:19.647" v="712" actId="255"/>
          <ac:spMkLst>
            <pc:docMk/>
            <pc:sldMk cId="3066349947" sldId="414"/>
            <ac:spMk id="2" creationId="{F86D30E2-2415-D1F2-37F8-D4035BB3DBD8}"/>
          </ac:spMkLst>
        </pc:spChg>
        <pc:spChg chg="mod">
          <ac:chgData name="Nguyen Thi Kim Khanh (khanhnguyentk)" userId="1816739d-b8e8-43d8-923a-10c8c3ec3e67" providerId="ADAL" clId="{AC21B8EA-5B1F-4675-976E-9BCE718C7606}" dt="2024-04-04T15:45:04.403" v="707" actId="1076"/>
          <ac:spMkLst>
            <pc:docMk/>
            <pc:sldMk cId="3066349947" sldId="414"/>
            <ac:spMk id="3" creationId="{155BB166-4A8B-970D-30FA-E4DBCDC638A1}"/>
          </ac:spMkLst>
        </pc:spChg>
        <pc:spChg chg="del">
          <ac:chgData name="Nguyen Thi Kim Khanh (khanhnguyentk)" userId="1816739d-b8e8-43d8-923a-10c8c3ec3e67" providerId="ADAL" clId="{AC21B8EA-5B1F-4675-976E-9BCE718C7606}" dt="2024-04-04T15:41:20.729" v="650" actId="478"/>
          <ac:spMkLst>
            <pc:docMk/>
            <pc:sldMk cId="3066349947" sldId="414"/>
            <ac:spMk id="5" creationId="{D44A8618-48BA-9104-2AB8-6A4AE2F96DC9}"/>
          </ac:spMkLst>
        </pc:spChg>
        <pc:spChg chg="add del mod">
          <ac:chgData name="Nguyen Thi Kim Khanh (khanhnguyentk)" userId="1816739d-b8e8-43d8-923a-10c8c3ec3e67" providerId="ADAL" clId="{AC21B8EA-5B1F-4675-976E-9BCE718C7606}" dt="2024-04-05T00:59:53.030" v="879" actId="478"/>
          <ac:spMkLst>
            <pc:docMk/>
            <pc:sldMk cId="3066349947" sldId="414"/>
            <ac:spMk id="6" creationId="{CEFF9C44-3F32-FD91-C186-F540ED31F972}"/>
          </ac:spMkLst>
        </pc:spChg>
        <pc:spChg chg="del mod">
          <ac:chgData name="Nguyen Thi Kim Khanh (khanhnguyentk)" userId="1816739d-b8e8-43d8-923a-10c8c3ec3e67" providerId="ADAL" clId="{AC21B8EA-5B1F-4675-976E-9BCE718C7606}" dt="2024-04-04T15:41:00.879" v="646" actId="478"/>
          <ac:spMkLst>
            <pc:docMk/>
            <pc:sldMk cId="3066349947" sldId="414"/>
            <ac:spMk id="7" creationId="{2E215073-3228-CE45-FC84-D046E94C1B01}"/>
          </ac:spMkLst>
        </pc:spChg>
        <pc:graphicFrameChg chg="del mod">
          <ac:chgData name="Nguyen Thi Kim Khanh (khanhnguyentk)" userId="1816739d-b8e8-43d8-923a-10c8c3ec3e67" providerId="ADAL" clId="{AC21B8EA-5B1F-4675-976E-9BCE718C7606}" dt="2024-04-05T00:59:51.021" v="878" actId="478"/>
          <ac:graphicFrameMkLst>
            <pc:docMk/>
            <pc:sldMk cId="3066349947" sldId="414"/>
            <ac:graphicFrameMk id="4" creationId="{5E3DAE24-7EC2-C57F-A34C-5CE7081A6C68}"/>
          </ac:graphicFrameMkLst>
        </pc:graphicFrameChg>
      </pc:sldChg>
      <pc:sldChg chg="modSp add del mod ord">
        <pc:chgData name="Nguyen Thi Kim Khanh (khanhnguyentk)" userId="1816739d-b8e8-43d8-923a-10c8c3ec3e67" providerId="ADAL" clId="{AC21B8EA-5B1F-4675-976E-9BCE718C7606}" dt="2024-04-04T16:00:20.589" v="817" actId="47"/>
        <pc:sldMkLst>
          <pc:docMk/>
          <pc:sldMk cId="1366216098" sldId="415"/>
        </pc:sldMkLst>
        <pc:spChg chg="mod">
          <ac:chgData name="Nguyen Thi Kim Khanh (khanhnguyentk)" userId="1816739d-b8e8-43d8-923a-10c8c3ec3e67" providerId="ADAL" clId="{AC21B8EA-5B1F-4675-976E-9BCE718C7606}" dt="2024-04-04T15:54:47.807" v="773" actId="1076"/>
          <ac:spMkLst>
            <pc:docMk/>
            <pc:sldMk cId="1366216098" sldId="415"/>
            <ac:spMk id="3" creationId="{155BB166-4A8B-970D-30FA-E4DBCDC638A1}"/>
          </ac:spMkLst>
        </pc:spChg>
      </pc:sldChg>
      <pc:sldChg chg="add del">
        <pc:chgData name="Nguyen Thi Kim Khanh (khanhnguyentk)" userId="1816739d-b8e8-43d8-923a-10c8c3ec3e67" providerId="ADAL" clId="{AC21B8EA-5B1F-4675-976E-9BCE718C7606}" dt="2024-04-04T15:51:09.902" v="769"/>
        <pc:sldMkLst>
          <pc:docMk/>
          <pc:sldMk cId="2743367128" sldId="415"/>
        </pc:sldMkLst>
      </pc:sldChg>
      <pc:sldChg chg="addSp modSp add mod ord">
        <pc:chgData name="Nguyen Thi Kim Khanh (khanhnguyentk)" userId="1816739d-b8e8-43d8-923a-10c8c3ec3e67" providerId="ADAL" clId="{AC21B8EA-5B1F-4675-976E-9BCE718C7606}" dt="2024-04-04T16:08:28.305" v="876" actId="207"/>
        <pc:sldMkLst>
          <pc:docMk/>
          <pc:sldMk cId="1793629517" sldId="416"/>
        </pc:sldMkLst>
        <pc:spChg chg="mod">
          <ac:chgData name="Nguyen Thi Kim Khanh (khanhnguyentk)" userId="1816739d-b8e8-43d8-923a-10c8c3ec3e67" providerId="ADAL" clId="{AC21B8EA-5B1F-4675-976E-9BCE718C7606}" dt="2024-04-04T16:05:22.975" v="847" actId="1076"/>
          <ac:spMkLst>
            <pc:docMk/>
            <pc:sldMk cId="1793629517" sldId="416"/>
            <ac:spMk id="2" creationId="{F86D30E2-2415-D1F2-37F8-D4035BB3DBD8}"/>
          </ac:spMkLst>
        </pc:spChg>
        <pc:spChg chg="mod">
          <ac:chgData name="Nguyen Thi Kim Khanh (khanhnguyentk)" userId="1816739d-b8e8-43d8-923a-10c8c3ec3e67" providerId="ADAL" clId="{AC21B8EA-5B1F-4675-976E-9BCE718C7606}" dt="2024-04-04T16:08:28.305" v="876" actId="207"/>
          <ac:spMkLst>
            <pc:docMk/>
            <pc:sldMk cId="1793629517" sldId="416"/>
            <ac:spMk id="3" creationId="{155BB166-4A8B-970D-30FA-E4DBCDC638A1}"/>
          </ac:spMkLst>
        </pc:spChg>
        <pc:spChg chg="mod">
          <ac:chgData name="Nguyen Thi Kim Khanh (khanhnguyentk)" userId="1816739d-b8e8-43d8-923a-10c8c3ec3e67" providerId="ADAL" clId="{AC21B8EA-5B1F-4675-976E-9BCE718C7606}" dt="2024-04-04T16:06:19.613" v="860" actId="14100"/>
          <ac:spMkLst>
            <pc:docMk/>
            <pc:sldMk cId="1793629517" sldId="416"/>
            <ac:spMk id="6" creationId="{CEFF9C44-3F32-FD91-C186-F540ED31F972}"/>
          </ac:spMkLst>
        </pc:spChg>
        <pc:graphicFrameChg chg="mod">
          <ac:chgData name="Nguyen Thi Kim Khanh (khanhnguyentk)" userId="1816739d-b8e8-43d8-923a-10c8c3ec3e67" providerId="ADAL" clId="{AC21B8EA-5B1F-4675-976E-9BCE718C7606}" dt="2024-04-04T16:06:03.954" v="856" actId="1076"/>
          <ac:graphicFrameMkLst>
            <pc:docMk/>
            <pc:sldMk cId="1793629517" sldId="416"/>
            <ac:graphicFrameMk id="4" creationId="{5E3DAE24-7EC2-C57F-A34C-5CE7081A6C68}"/>
          </ac:graphicFrameMkLst>
        </pc:graphicFrameChg>
        <pc:picChg chg="add mod">
          <ac:chgData name="Nguyen Thi Kim Khanh (khanhnguyentk)" userId="1816739d-b8e8-43d8-923a-10c8c3ec3e67" providerId="ADAL" clId="{AC21B8EA-5B1F-4675-976E-9BCE718C7606}" dt="2024-04-04T16:06:37.510" v="869" actId="1076"/>
          <ac:picMkLst>
            <pc:docMk/>
            <pc:sldMk cId="1793629517" sldId="416"/>
            <ac:picMk id="7" creationId="{18753900-9208-0707-785D-B080D802DA78}"/>
          </ac:picMkLst>
        </pc:picChg>
        <pc:picChg chg="add mod">
          <ac:chgData name="Nguyen Thi Kim Khanh (khanhnguyentk)" userId="1816739d-b8e8-43d8-923a-10c8c3ec3e67" providerId="ADAL" clId="{AC21B8EA-5B1F-4675-976E-9BCE718C7606}" dt="2024-04-04T16:06:39.782" v="870" actId="1076"/>
          <ac:picMkLst>
            <pc:docMk/>
            <pc:sldMk cId="1793629517" sldId="416"/>
            <ac:picMk id="9" creationId="{8289200B-F80B-EB88-E258-D59CC2DB595A}"/>
          </ac:picMkLst>
        </pc:picChg>
      </pc:sldChg>
      <pc:sldChg chg="addSp delSp modSp add mod">
        <pc:chgData name="Nguyen Thi Kim Khanh (khanhnguyentk)" userId="1816739d-b8e8-43d8-923a-10c8c3ec3e67" providerId="ADAL" clId="{AC21B8EA-5B1F-4675-976E-9BCE718C7606}" dt="2024-04-05T01:05:01.082" v="987" actId="1076"/>
        <pc:sldMkLst>
          <pc:docMk/>
          <pc:sldMk cId="3613598715" sldId="417"/>
        </pc:sldMkLst>
        <pc:spChg chg="mod">
          <ac:chgData name="Nguyen Thi Kim Khanh (khanhnguyentk)" userId="1816739d-b8e8-43d8-923a-10c8c3ec3e67" providerId="ADAL" clId="{AC21B8EA-5B1F-4675-976E-9BCE718C7606}" dt="2024-04-05T01:03:49.607" v="948" actId="1076"/>
          <ac:spMkLst>
            <pc:docMk/>
            <pc:sldMk cId="3613598715" sldId="417"/>
            <ac:spMk id="2" creationId="{F86D30E2-2415-D1F2-37F8-D4035BB3DBD8}"/>
          </ac:spMkLst>
        </pc:spChg>
        <pc:spChg chg="add del mod">
          <ac:chgData name="Nguyen Thi Kim Khanh (khanhnguyentk)" userId="1816739d-b8e8-43d8-923a-10c8c3ec3e67" providerId="ADAL" clId="{AC21B8EA-5B1F-4675-976E-9BCE718C7606}" dt="2024-04-05T01:04:51.416" v="985" actId="478"/>
          <ac:spMkLst>
            <pc:docMk/>
            <pc:sldMk cId="3613598715" sldId="417"/>
            <ac:spMk id="5" creationId="{8817E2E0-9DB7-F973-3B99-B9F71080C271}"/>
          </ac:spMkLst>
        </pc:spChg>
        <pc:spChg chg="del">
          <ac:chgData name="Nguyen Thi Kim Khanh (khanhnguyentk)" userId="1816739d-b8e8-43d8-923a-10c8c3ec3e67" providerId="ADAL" clId="{AC21B8EA-5B1F-4675-976E-9BCE718C7606}" dt="2024-04-05T01:04:55.847" v="986" actId="478"/>
          <ac:spMkLst>
            <pc:docMk/>
            <pc:sldMk cId="3613598715" sldId="417"/>
            <ac:spMk id="6" creationId="{CEFF9C44-3F32-FD91-C186-F540ED31F972}"/>
          </ac:spMkLst>
        </pc:spChg>
        <pc:graphicFrameChg chg="mod">
          <ac:chgData name="Nguyen Thi Kim Khanh (khanhnguyentk)" userId="1816739d-b8e8-43d8-923a-10c8c3ec3e67" providerId="ADAL" clId="{AC21B8EA-5B1F-4675-976E-9BCE718C7606}" dt="2024-04-05T01:05:01.082" v="987" actId="1076"/>
          <ac:graphicFrameMkLst>
            <pc:docMk/>
            <pc:sldMk cId="3613598715" sldId="417"/>
            <ac:graphicFrameMk id="4" creationId="{5E3DAE24-7EC2-C57F-A34C-5CE7081A6C68}"/>
          </ac:graphicFrameMkLst>
        </pc:graphicFrameChg>
      </pc:sldChg>
      <pc:sldChg chg="modSp add mod">
        <pc:chgData name="Nguyen Thi Kim Khanh (khanhnguyentk)" userId="1816739d-b8e8-43d8-923a-10c8c3ec3e67" providerId="ADAL" clId="{AC21B8EA-5B1F-4675-976E-9BCE718C7606}" dt="2024-04-05T01:06:17.611" v="989" actId="12269"/>
        <pc:sldMkLst>
          <pc:docMk/>
          <pc:sldMk cId="265771589" sldId="418"/>
        </pc:sldMkLst>
        <pc:spChg chg="mod">
          <ac:chgData name="Nguyen Thi Kim Khanh (khanhnguyentk)" userId="1816739d-b8e8-43d8-923a-10c8c3ec3e67" providerId="ADAL" clId="{AC21B8EA-5B1F-4675-976E-9BCE718C7606}" dt="2024-04-05T01:05:16.870" v="988" actId="1076"/>
          <ac:spMkLst>
            <pc:docMk/>
            <pc:sldMk cId="265771589" sldId="418"/>
            <ac:spMk id="5" creationId="{8817E2E0-9DB7-F973-3B99-B9F71080C271}"/>
          </ac:spMkLst>
        </pc:spChg>
        <pc:graphicFrameChg chg="mod">
          <ac:chgData name="Nguyen Thi Kim Khanh (khanhnguyentk)" userId="1816739d-b8e8-43d8-923a-10c8c3ec3e67" providerId="ADAL" clId="{AC21B8EA-5B1F-4675-976E-9BCE718C7606}" dt="2024-04-05T01:06:17.611" v="989" actId="12269"/>
          <ac:graphicFrameMkLst>
            <pc:docMk/>
            <pc:sldMk cId="265771589" sldId="418"/>
            <ac:graphicFrameMk id="4" creationId="{5E3DAE24-7EC2-C57F-A34C-5CE7081A6C68}"/>
          </ac:graphicFrameMkLst>
        </pc:graphicFrameChg>
      </pc:sldChg>
      <pc:sldChg chg="add del">
        <pc:chgData name="Nguyen Thi Kim Khanh (khanhnguyentk)" userId="1816739d-b8e8-43d8-923a-10c8c3ec3e67" providerId="ADAL" clId="{AC21B8EA-5B1F-4675-976E-9BCE718C7606}" dt="2024-04-05T00:59:56.648" v="881"/>
        <pc:sldMkLst>
          <pc:docMk/>
          <pc:sldMk cId="1659875478" sldId="41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urn:microsoft.com/office/officeart/2005/8/layout/process1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AAA9A1F-8339-4061-8D92-B4B60F318BBE}">
      <dgm:prSet phldrT="[Text]" custT="1"/>
      <dgm:spPr/>
      <dgm:t>
        <a:bodyPr/>
        <a:lstStyle/>
        <a:p>
          <a:r>
            <a:rPr lang="en-US" sz="1800" b="1"/>
            <a:t>Text Preprocessing</a:t>
          </a:r>
        </a:p>
      </dgm:t>
    </dgm:pt>
    <dgm:pt modelId="{3E32ACC6-9101-4569-8279-B8E19AA3B8DC}" type="parTrans" cxnId="{D200307C-0FAB-4394-87E3-3636DA6128C9}">
      <dgm:prSet/>
      <dgm:spPr/>
      <dgm:t>
        <a:bodyPr/>
        <a:lstStyle/>
        <a:p>
          <a:endParaRPr lang="en-US" sz="1800"/>
        </a:p>
      </dgm:t>
    </dgm:pt>
    <dgm:pt modelId="{1C8ACAD4-5F2B-400B-947D-2C62EF95E4F0}" type="sibTrans" cxnId="{D200307C-0FAB-4394-87E3-3636DA6128C9}">
      <dgm:prSet custT="1"/>
      <dgm:spPr/>
      <dgm:t>
        <a:bodyPr/>
        <a:lstStyle/>
        <a:p>
          <a:endParaRPr lang="en-US" sz="1800"/>
        </a:p>
      </dgm:t>
    </dgm:pt>
    <dgm:pt modelId="{0113E4F9-0846-4C53-972D-3AE869BCB18F}">
      <dgm:prSet phldrT="[Text]" custT="1"/>
      <dgm:spPr/>
      <dgm:t>
        <a:bodyPr/>
        <a:lstStyle/>
        <a:p>
          <a:r>
            <a:rPr lang="en-US" sz="1800" b="1" i="0"/>
            <a:t>Feature Engineering</a:t>
          </a:r>
          <a:endParaRPr lang="en-US" sz="1800" b="1"/>
        </a:p>
      </dgm:t>
    </dgm:pt>
    <dgm:pt modelId="{E04A2C4B-DE3C-4AAC-AC94-F2087BDB59E4}" type="parTrans" cxnId="{F52752EF-ECCA-4EA1-BD34-201EA598C776}">
      <dgm:prSet/>
      <dgm:spPr/>
      <dgm:t>
        <a:bodyPr/>
        <a:lstStyle/>
        <a:p>
          <a:endParaRPr lang="en-US" sz="1800"/>
        </a:p>
      </dgm:t>
    </dgm:pt>
    <dgm:pt modelId="{856897F2-9FE7-4730-955E-AEC31FE192F4}" type="sibTrans" cxnId="{F52752EF-ECCA-4EA1-BD34-201EA598C776}">
      <dgm:prSet custT="1"/>
      <dgm:spPr/>
      <dgm:t>
        <a:bodyPr/>
        <a:lstStyle/>
        <a:p>
          <a:endParaRPr lang="en-US" sz="1800"/>
        </a:p>
      </dgm:t>
    </dgm:pt>
    <dgm:pt modelId="{A28252F1-901B-4C0F-B0D2-10CDEC29FE97}">
      <dgm:prSet phldrT="[Text]" custT="1"/>
      <dgm:spPr/>
      <dgm:t>
        <a:bodyPr/>
        <a:lstStyle/>
        <a:p>
          <a:r>
            <a:rPr lang="en-US" sz="1800" b="1" i="0"/>
            <a:t>Training the Model</a:t>
          </a:r>
          <a:endParaRPr lang="en-US" sz="1800"/>
        </a:p>
      </dgm:t>
    </dgm:pt>
    <dgm:pt modelId="{AB064C55-E5D1-4E60-A391-DDDA512ED672}" type="parTrans" cxnId="{FF64A63F-4303-4922-827A-0B4877A13FFB}">
      <dgm:prSet/>
      <dgm:spPr/>
      <dgm:t>
        <a:bodyPr/>
        <a:lstStyle/>
        <a:p>
          <a:endParaRPr lang="en-US" sz="1800"/>
        </a:p>
      </dgm:t>
    </dgm:pt>
    <dgm:pt modelId="{271F3149-7EA6-4225-9E9E-74F45EEAC96A}" type="sibTrans" cxnId="{FF64A63F-4303-4922-827A-0B4877A13FFB}">
      <dgm:prSet custT="1"/>
      <dgm:spPr/>
      <dgm:t>
        <a:bodyPr/>
        <a:lstStyle/>
        <a:p>
          <a:endParaRPr lang="en-US" sz="1800"/>
        </a:p>
      </dgm:t>
    </dgm:pt>
    <dgm:pt modelId="{D99C3D46-35E9-474B-B279-54BC047DF845}">
      <dgm:prSet phldrT="[Text]" custT="1"/>
      <dgm:spPr/>
      <dgm:t>
        <a:bodyPr/>
        <a:lstStyle/>
        <a:p>
          <a:r>
            <a:rPr lang="en-US" sz="1800" b="1" i="0"/>
            <a:t>Evaluation</a:t>
          </a:r>
          <a:endParaRPr lang="en-US" sz="1800"/>
        </a:p>
      </dgm:t>
    </dgm:pt>
    <dgm:pt modelId="{4228A526-D6FD-46B2-966F-35676633D7A7}" type="parTrans" cxnId="{658E455B-238C-4A48-9837-9E11E4B1072B}">
      <dgm:prSet/>
      <dgm:spPr/>
      <dgm:t>
        <a:bodyPr/>
        <a:lstStyle/>
        <a:p>
          <a:endParaRPr lang="en-US" sz="1800"/>
        </a:p>
      </dgm:t>
    </dgm:pt>
    <dgm:pt modelId="{F5516B68-16C1-4212-817A-9CC57ED50600}" type="sibTrans" cxnId="{658E455B-238C-4A48-9837-9E11E4B1072B}">
      <dgm:prSet/>
      <dgm:spPr/>
      <dgm:t>
        <a:bodyPr/>
        <a:lstStyle/>
        <a:p>
          <a:endParaRPr lang="en-US" sz="1800"/>
        </a:p>
      </dgm:t>
    </dgm:pt>
    <dgm:pt modelId="{F4DA5EF1-3DE3-4E0F-9F8F-A69E4E8F2836}">
      <dgm:prSet phldrT="[Text]" custT="1"/>
      <dgm:spPr/>
      <dgm:t>
        <a:bodyPr/>
        <a:lstStyle/>
        <a:p>
          <a:r>
            <a:rPr lang="en-US" sz="1800" b="1"/>
            <a:t>EDA Data</a:t>
          </a:r>
        </a:p>
      </dgm:t>
    </dgm:pt>
    <dgm:pt modelId="{DF55D338-49A2-4764-8DB5-B1158B472689}" type="parTrans" cxnId="{AC9B4F9E-D098-4788-B011-7F043A2B1338}">
      <dgm:prSet/>
      <dgm:spPr/>
      <dgm:t>
        <a:bodyPr/>
        <a:lstStyle/>
        <a:p>
          <a:endParaRPr lang="en-US" sz="1800"/>
        </a:p>
      </dgm:t>
    </dgm:pt>
    <dgm:pt modelId="{53D7A71F-32BD-4C0F-A28F-D00B9C4A868D}" type="sibTrans" cxnId="{AC9B4F9E-D098-4788-B011-7F043A2B1338}">
      <dgm:prSet custT="1"/>
      <dgm:spPr/>
      <dgm:t>
        <a:bodyPr/>
        <a:lstStyle/>
        <a:p>
          <a:endParaRPr lang="en-US" sz="1800"/>
        </a:p>
      </dgm:t>
    </dgm:pt>
    <dgm:pt modelId="{A6AA1602-8A35-4104-A601-0ADF17FE99E2}" type="pres">
      <dgm:prSet presAssocID="{6B5020CB-37F8-48FD-BEF5-AAB1FDB3053D}" presName="Name0" presStyleCnt="0">
        <dgm:presLayoutVars>
          <dgm:dir/>
          <dgm:resizeHandles val="exact"/>
        </dgm:presLayoutVars>
      </dgm:prSet>
      <dgm:spPr/>
    </dgm:pt>
    <dgm:pt modelId="{070E3C31-B455-422E-B73F-54B27198C8FF}" type="pres">
      <dgm:prSet presAssocID="{F4DA5EF1-3DE3-4E0F-9F8F-A69E4E8F2836}" presName="node" presStyleLbl="node1" presStyleIdx="0" presStyleCnt="5">
        <dgm:presLayoutVars>
          <dgm:bulletEnabled val="1"/>
        </dgm:presLayoutVars>
      </dgm:prSet>
      <dgm:spPr/>
    </dgm:pt>
    <dgm:pt modelId="{DE710E19-1165-44F6-96A1-B57B27A2031B}" type="pres">
      <dgm:prSet presAssocID="{53D7A71F-32BD-4C0F-A28F-D00B9C4A868D}" presName="sibTrans" presStyleLbl="sibTrans2D1" presStyleIdx="0" presStyleCnt="4"/>
      <dgm:spPr/>
    </dgm:pt>
    <dgm:pt modelId="{A9501E11-135C-4871-A962-34D9E2E2940A}" type="pres">
      <dgm:prSet presAssocID="{53D7A71F-32BD-4C0F-A28F-D00B9C4A868D}" presName="connectorText" presStyleLbl="sibTrans2D1" presStyleIdx="0" presStyleCnt="4"/>
      <dgm:spPr/>
    </dgm:pt>
    <dgm:pt modelId="{B402E1D7-1FE6-4E6C-9789-AE068C8D4F68}" type="pres">
      <dgm:prSet presAssocID="{DAAA9A1F-8339-4061-8D92-B4B60F318BBE}" presName="node" presStyleLbl="node1" presStyleIdx="1" presStyleCnt="5">
        <dgm:presLayoutVars>
          <dgm:bulletEnabled val="1"/>
        </dgm:presLayoutVars>
      </dgm:prSet>
      <dgm:spPr/>
    </dgm:pt>
    <dgm:pt modelId="{94059C87-8C02-443F-8A75-61F8A6785E56}" type="pres">
      <dgm:prSet presAssocID="{1C8ACAD4-5F2B-400B-947D-2C62EF95E4F0}" presName="sibTrans" presStyleLbl="sibTrans2D1" presStyleIdx="1" presStyleCnt="4"/>
      <dgm:spPr/>
    </dgm:pt>
    <dgm:pt modelId="{406CE4BA-B47E-4F2A-B66E-70140C5F3BE3}" type="pres">
      <dgm:prSet presAssocID="{1C8ACAD4-5F2B-400B-947D-2C62EF95E4F0}" presName="connectorText" presStyleLbl="sibTrans2D1" presStyleIdx="1" presStyleCnt="4"/>
      <dgm:spPr/>
    </dgm:pt>
    <dgm:pt modelId="{A13EE0BE-5BA3-4A5B-8040-9AFC12761E00}" type="pres">
      <dgm:prSet presAssocID="{0113E4F9-0846-4C53-972D-3AE869BCB18F}" presName="node" presStyleLbl="node1" presStyleIdx="2" presStyleCnt="5">
        <dgm:presLayoutVars>
          <dgm:bulletEnabled val="1"/>
        </dgm:presLayoutVars>
      </dgm:prSet>
      <dgm:spPr/>
    </dgm:pt>
    <dgm:pt modelId="{6E69A4F9-ADBE-4199-A189-42C55FDB0B48}" type="pres">
      <dgm:prSet presAssocID="{856897F2-9FE7-4730-955E-AEC31FE192F4}" presName="sibTrans" presStyleLbl="sibTrans2D1" presStyleIdx="2" presStyleCnt="4"/>
      <dgm:spPr/>
    </dgm:pt>
    <dgm:pt modelId="{9AB39429-4991-44D7-B80A-9102FC71C053}" type="pres">
      <dgm:prSet presAssocID="{856897F2-9FE7-4730-955E-AEC31FE192F4}" presName="connectorText" presStyleLbl="sibTrans2D1" presStyleIdx="2" presStyleCnt="4"/>
      <dgm:spPr/>
    </dgm:pt>
    <dgm:pt modelId="{0D867D29-0FF5-45D7-8B4D-2A54A5F0149C}" type="pres">
      <dgm:prSet presAssocID="{A28252F1-901B-4C0F-B0D2-10CDEC29FE97}" presName="node" presStyleLbl="node1" presStyleIdx="3" presStyleCnt="5">
        <dgm:presLayoutVars>
          <dgm:bulletEnabled val="1"/>
        </dgm:presLayoutVars>
      </dgm:prSet>
      <dgm:spPr/>
    </dgm:pt>
    <dgm:pt modelId="{27FB483E-2ABF-4CD2-A442-8C30A624583B}" type="pres">
      <dgm:prSet presAssocID="{271F3149-7EA6-4225-9E9E-74F45EEAC96A}" presName="sibTrans" presStyleLbl="sibTrans2D1" presStyleIdx="3" presStyleCnt="4"/>
      <dgm:spPr/>
    </dgm:pt>
    <dgm:pt modelId="{CC9F714E-C0B3-40D6-8A5C-5DADF52B81CF}" type="pres">
      <dgm:prSet presAssocID="{271F3149-7EA6-4225-9E9E-74F45EEAC96A}" presName="connectorText" presStyleLbl="sibTrans2D1" presStyleIdx="3" presStyleCnt="4"/>
      <dgm:spPr/>
    </dgm:pt>
    <dgm:pt modelId="{4C4ACCA2-C835-4B3F-8DB2-B626678B0137}" type="pres">
      <dgm:prSet presAssocID="{D99C3D46-35E9-474B-B279-54BC047DF845}" presName="node" presStyleLbl="node1" presStyleIdx="4" presStyleCnt="5">
        <dgm:presLayoutVars>
          <dgm:bulletEnabled val="1"/>
        </dgm:presLayoutVars>
      </dgm:prSet>
      <dgm:spPr/>
    </dgm:pt>
  </dgm:ptLst>
  <dgm:cxnLst>
    <dgm:cxn modelId="{59FB8105-F127-4C88-9FF8-7B7558112316}" type="presOf" srcId="{53D7A71F-32BD-4C0F-A28F-D00B9C4A868D}" destId="{DE710E19-1165-44F6-96A1-B57B27A2031B}" srcOrd="0" destOrd="0" presId="urn:microsoft.com/office/officeart/2005/8/layout/process1"/>
    <dgm:cxn modelId="{FF64A63F-4303-4922-827A-0B4877A13FFB}" srcId="{6B5020CB-37F8-48FD-BEF5-AAB1FDB3053D}" destId="{A28252F1-901B-4C0F-B0D2-10CDEC29FE97}" srcOrd="3" destOrd="0" parTransId="{AB064C55-E5D1-4E60-A391-DDDA512ED672}" sibTransId="{271F3149-7EA6-4225-9E9E-74F45EEAC96A}"/>
    <dgm:cxn modelId="{658E455B-238C-4A48-9837-9E11E4B1072B}" srcId="{6B5020CB-37F8-48FD-BEF5-AAB1FDB3053D}" destId="{D99C3D46-35E9-474B-B279-54BC047DF845}" srcOrd="4" destOrd="0" parTransId="{4228A526-D6FD-46B2-966F-35676633D7A7}" sibTransId="{F5516B68-16C1-4212-817A-9CC57ED50600}"/>
    <dgm:cxn modelId="{58131665-5DE2-4000-8AA5-04B9C28F3EFC}" type="presOf" srcId="{271F3149-7EA6-4225-9E9E-74F45EEAC96A}" destId="{CC9F714E-C0B3-40D6-8A5C-5DADF52B81CF}" srcOrd="1" destOrd="0" presId="urn:microsoft.com/office/officeart/2005/8/layout/process1"/>
    <dgm:cxn modelId="{B79A8B69-CC9C-455A-BECF-2D607C57FB1A}" type="presOf" srcId="{F4DA5EF1-3DE3-4E0F-9F8F-A69E4E8F2836}" destId="{070E3C31-B455-422E-B73F-54B27198C8FF}" srcOrd="0" destOrd="0" presId="urn:microsoft.com/office/officeart/2005/8/layout/process1"/>
    <dgm:cxn modelId="{371A016E-1B3C-40BE-8913-56CFC4BE9977}" type="presOf" srcId="{271F3149-7EA6-4225-9E9E-74F45EEAC96A}" destId="{27FB483E-2ABF-4CD2-A442-8C30A624583B}" srcOrd="0" destOrd="0" presId="urn:microsoft.com/office/officeart/2005/8/layout/process1"/>
    <dgm:cxn modelId="{ABB54453-DD19-46C6-B2B6-AEA35CA08F86}" type="presOf" srcId="{1C8ACAD4-5F2B-400B-947D-2C62EF95E4F0}" destId="{406CE4BA-B47E-4F2A-B66E-70140C5F3BE3}" srcOrd="1" destOrd="0" presId="urn:microsoft.com/office/officeart/2005/8/layout/process1"/>
    <dgm:cxn modelId="{0FF38079-45EC-4E4F-AA71-2CBA49595FC2}" type="presOf" srcId="{1C8ACAD4-5F2B-400B-947D-2C62EF95E4F0}" destId="{94059C87-8C02-443F-8A75-61F8A6785E56}" srcOrd="0" destOrd="0" presId="urn:microsoft.com/office/officeart/2005/8/layout/process1"/>
    <dgm:cxn modelId="{1647D55A-001D-4853-A2CC-ABE852807D49}" type="presOf" srcId="{0113E4F9-0846-4C53-972D-3AE869BCB18F}" destId="{A13EE0BE-5BA3-4A5B-8040-9AFC12761E00}" srcOrd="0" destOrd="0" presId="urn:microsoft.com/office/officeart/2005/8/layout/process1"/>
    <dgm:cxn modelId="{9A46097B-5593-4FF1-ABF0-19C430BDF091}" type="presOf" srcId="{A28252F1-901B-4C0F-B0D2-10CDEC29FE97}" destId="{0D867D29-0FF5-45D7-8B4D-2A54A5F0149C}" srcOrd="0" destOrd="0" presId="urn:microsoft.com/office/officeart/2005/8/layout/process1"/>
    <dgm:cxn modelId="{D200307C-0FAB-4394-87E3-3636DA6128C9}" srcId="{6B5020CB-37F8-48FD-BEF5-AAB1FDB3053D}" destId="{DAAA9A1F-8339-4061-8D92-B4B60F318BBE}" srcOrd="1" destOrd="0" parTransId="{3E32ACC6-9101-4569-8279-B8E19AA3B8DC}" sibTransId="{1C8ACAD4-5F2B-400B-947D-2C62EF95E4F0}"/>
    <dgm:cxn modelId="{1AA1C09A-696B-4B1E-BA3C-BAEF19928CC3}" type="presOf" srcId="{856897F2-9FE7-4730-955E-AEC31FE192F4}" destId="{9AB39429-4991-44D7-B80A-9102FC71C053}" srcOrd="1" destOrd="0" presId="urn:microsoft.com/office/officeart/2005/8/layout/process1"/>
    <dgm:cxn modelId="{AC9B4F9E-D098-4788-B011-7F043A2B1338}" srcId="{6B5020CB-37F8-48FD-BEF5-AAB1FDB3053D}" destId="{F4DA5EF1-3DE3-4E0F-9F8F-A69E4E8F2836}" srcOrd="0" destOrd="0" parTransId="{DF55D338-49A2-4764-8DB5-B1158B472689}" sibTransId="{53D7A71F-32BD-4C0F-A28F-D00B9C4A868D}"/>
    <dgm:cxn modelId="{94EEA2A6-6B92-4AD3-B6F1-628C1C1B1A98}" type="presOf" srcId="{DAAA9A1F-8339-4061-8D92-B4B60F318BBE}" destId="{B402E1D7-1FE6-4E6C-9789-AE068C8D4F68}" srcOrd="0" destOrd="0" presId="urn:microsoft.com/office/officeart/2005/8/layout/process1"/>
    <dgm:cxn modelId="{970196CF-5AD6-4E67-B684-60A6DA1372AD}" type="presOf" srcId="{53D7A71F-32BD-4C0F-A28F-D00B9C4A868D}" destId="{A9501E11-135C-4871-A962-34D9E2E2940A}" srcOrd="1" destOrd="0" presId="urn:microsoft.com/office/officeart/2005/8/layout/process1"/>
    <dgm:cxn modelId="{328A90D1-490E-47F9-87F1-80C6BCB23E3D}" type="presOf" srcId="{6B5020CB-37F8-48FD-BEF5-AAB1FDB3053D}" destId="{A6AA1602-8A35-4104-A601-0ADF17FE99E2}" srcOrd="0" destOrd="0" presId="urn:microsoft.com/office/officeart/2005/8/layout/process1"/>
    <dgm:cxn modelId="{57219ED8-7FE2-41B2-97A0-8AC5CADA3FB3}" type="presOf" srcId="{856897F2-9FE7-4730-955E-AEC31FE192F4}" destId="{6E69A4F9-ADBE-4199-A189-42C55FDB0B48}" srcOrd="0" destOrd="0" presId="urn:microsoft.com/office/officeart/2005/8/layout/process1"/>
    <dgm:cxn modelId="{9CD2A8DB-890F-4B19-9CF7-F6408DD6D7C6}" type="presOf" srcId="{D99C3D46-35E9-474B-B279-54BC047DF845}" destId="{4C4ACCA2-C835-4B3F-8DB2-B626678B0137}" srcOrd="0" destOrd="0" presId="urn:microsoft.com/office/officeart/2005/8/layout/process1"/>
    <dgm:cxn modelId="{F52752EF-ECCA-4EA1-BD34-201EA598C776}" srcId="{6B5020CB-37F8-48FD-BEF5-AAB1FDB3053D}" destId="{0113E4F9-0846-4C53-972D-3AE869BCB18F}" srcOrd="2" destOrd="0" parTransId="{E04A2C4B-DE3C-4AAC-AC94-F2087BDB59E4}" sibTransId="{856897F2-9FE7-4730-955E-AEC31FE192F4}"/>
    <dgm:cxn modelId="{F0D3E489-D4B7-4153-B493-6C32B1019D25}" type="presParOf" srcId="{A6AA1602-8A35-4104-A601-0ADF17FE99E2}" destId="{070E3C31-B455-422E-B73F-54B27198C8FF}" srcOrd="0" destOrd="0" presId="urn:microsoft.com/office/officeart/2005/8/layout/process1"/>
    <dgm:cxn modelId="{81FE12A2-4B1C-4A14-A91D-DAA241E9FDF1}" type="presParOf" srcId="{A6AA1602-8A35-4104-A601-0ADF17FE99E2}" destId="{DE710E19-1165-44F6-96A1-B57B27A2031B}" srcOrd="1" destOrd="0" presId="urn:microsoft.com/office/officeart/2005/8/layout/process1"/>
    <dgm:cxn modelId="{9ABD8DBA-6A18-467A-861F-0B43D19265AD}" type="presParOf" srcId="{DE710E19-1165-44F6-96A1-B57B27A2031B}" destId="{A9501E11-135C-4871-A962-34D9E2E2940A}" srcOrd="0" destOrd="0" presId="urn:microsoft.com/office/officeart/2005/8/layout/process1"/>
    <dgm:cxn modelId="{C020415B-01B1-45CB-BDC3-0E8E9E60BC85}" type="presParOf" srcId="{A6AA1602-8A35-4104-A601-0ADF17FE99E2}" destId="{B402E1D7-1FE6-4E6C-9789-AE068C8D4F68}" srcOrd="2" destOrd="0" presId="urn:microsoft.com/office/officeart/2005/8/layout/process1"/>
    <dgm:cxn modelId="{968254A0-06B2-41A1-B207-36481E9862BB}" type="presParOf" srcId="{A6AA1602-8A35-4104-A601-0ADF17FE99E2}" destId="{94059C87-8C02-443F-8A75-61F8A6785E56}" srcOrd="3" destOrd="0" presId="urn:microsoft.com/office/officeart/2005/8/layout/process1"/>
    <dgm:cxn modelId="{7E3DE2C7-CDB4-4026-AB28-843A57FB9365}" type="presParOf" srcId="{94059C87-8C02-443F-8A75-61F8A6785E56}" destId="{406CE4BA-B47E-4F2A-B66E-70140C5F3BE3}" srcOrd="0" destOrd="0" presId="urn:microsoft.com/office/officeart/2005/8/layout/process1"/>
    <dgm:cxn modelId="{ADAFF65A-E58A-4983-BFEB-70E8986638BB}" type="presParOf" srcId="{A6AA1602-8A35-4104-A601-0ADF17FE99E2}" destId="{A13EE0BE-5BA3-4A5B-8040-9AFC12761E00}" srcOrd="4" destOrd="0" presId="urn:microsoft.com/office/officeart/2005/8/layout/process1"/>
    <dgm:cxn modelId="{3DD2BF3A-AC6A-4B2E-B51E-AC7F67FE927A}" type="presParOf" srcId="{A6AA1602-8A35-4104-A601-0ADF17FE99E2}" destId="{6E69A4F9-ADBE-4199-A189-42C55FDB0B48}" srcOrd="5" destOrd="0" presId="urn:microsoft.com/office/officeart/2005/8/layout/process1"/>
    <dgm:cxn modelId="{416072B8-5ED9-4A86-AD5F-55473DEC8AB7}" type="presParOf" srcId="{6E69A4F9-ADBE-4199-A189-42C55FDB0B48}" destId="{9AB39429-4991-44D7-B80A-9102FC71C053}" srcOrd="0" destOrd="0" presId="urn:microsoft.com/office/officeart/2005/8/layout/process1"/>
    <dgm:cxn modelId="{9D20CD40-4728-4386-863D-D3363F62459F}" type="presParOf" srcId="{A6AA1602-8A35-4104-A601-0ADF17FE99E2}" destId="{0D867D29-0FF5-45D7-8B4D-2A54A5F0149C}" srcOrd="6" destOrd="0" presId="urn:microsoft.com/office/officeart/2005/8/layout/process1"/>
    <dgm:cxn modelId="{250CE572-3CDA-4359-B8D5-0A17B8C774F0}" type="presParOf" srcId="{A6AA1602-8A35-4104-A601-0ADF17FE99E2}" destId="{27FB483E-2ABF-4CD2-A442-8C30A624583B}" srcOrd="7" destOrd="0" presId="urn:microsoft.com/office/officeart/2005/8/layout/process1"/>
    <dgm:cxn modelId="{F3784A01-F58A-44ED-85D3-E718BBAD9272}" type="presParOf" srcId="{27FB483E-2ABF-4CD2-A442-8C30A624583B}" destId="{CC9F714E-C0B3-40D6-8A5C-5DADF52B81CF}" srcOrd="0" destOrd="0" presId="urn:microsoft.com/office/officeart/2005/8/layout/process1"/>
    <dgm:cxn modelId="{A394A148-2E90-4903-8416-27CEC1D733B4}" type="presParOf" srcId="{A6AA1602-8A35-4104-A601-0ADF17FE99E2}" destId="{4C4ACCA2-C835-4B3F-8DB2-B626678B01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urn:microsoft.com/office/officeart/2005/8/layout/process1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AAA9A1F-8339-4061-8D92-B4B60F318BBE}">
      <dgm:prSet phldrT="[Text]" custT="1"/>
      <dgm:spPr/>
      <dgm:t>
        <a:bodyPr/>
        <a:lstStyle/>
        <a:p>
          <a:r>
            <a:rPr lang="en-US" sz="1800" b="1"/>
            <a:t>Text Preprocessing</a:t>
          </a:r>
        </a:p>
      </dgm:t>
    </dgm:pt>
    <dgm:pt modelId="{3E32ACC6-9101-4569-8279-B8E19AA3B8DC}" type="parTrans" cxnId="{D200307C-0FAB-4394-87E3-3636DA6128C9}">
      <dgm:prSet/>
      <dgm:spPr/>
      <dgm:t>
        <a:bodyPr/>
        <a:lstStyle/>
        <a:p>
          <a:endParaRPr lang="en-US" sz="1800"/>
        </a:p>
      </dgm:t>
    </dgm:pt>
    <dgm:pt modelId="{1C8ACAD4-5F2B-400B-947D-2C62EF95E4F0}" type="sibTrans" cxnId="{D200307C-0FAB-4394-87E3-3636DA6128C9}">
      <dgm:prSet custT="1"/>
      <dgm:spPr/>
      <dgm:t>
        <a:bodyPr/>
        <a:lstStyle/>
        <a:p>
          <a:endParaRPr lang="en-US" sz="1800"/>
        </a:p>
      </dgm:t>
    </dgm:pt>
    <dgm:pt modelId="{0113E4F9-0846-4C53-972D-3AE869BCB18F}">
      <dgm:prSet phldrT="[Text]" custT="1"/>
      <dgm:spPr/>
      <dgm:t>
        <a:bodyPr/>
        <a:lstStyle/>
        <a:p>
          <a:r>
            <a:rPr lang="en-US" sz="1800" b="1" i="0"/>
            <a:t>Feature Engineering</a:t>
          </a:r>
          <a:endParaRPr lang="en-US" sz="1800" b="1"/>
        </a:p>
      </dgm:t>
    </dgm:pt>
    <dgm:pt modelId="{E04A2C4B-DE3C-4AAC-AC94-F2087BDB59E4}" type="parTrans" cxnId="{F52752EF-ECCA-4EA1-BD34-201EA598C776}">
      <dgm:prSet/>
      <dgm:spPr/>
      <dgm:t>
        <a:bodyPr/>
        <a:lstStyle/>
        <a:p>
          <a:endParaRPr lang="en-US" sz="1800"/>
        </a:p>
      </dgm:t>
    </dgm:pt>
    <dgm:pt modelId="{856897F2-9FE7-4730-955E-AEC31FE192F4}" type="sibTrans" cxnId="{F52752EF-ECCA-4EA1-BD34-201EA598C776}">
      <dgm:prSet custT="1"/>
      <dgm:spPr/>
      <dgm:t>
        <a:bodyPr/>
        <a:lstStyle/>
        <a:p>
          <a:endParaRPr lang="en-US" sz="1800"/>
        </a:p>
      </dgm:t>
    </dgm:pt>
    <dgm:pt modelId="{A28252F1-901B-4C0F-B0D2-10CDEC29FE97}">
      <dgm:prSet phldrT="[Text]" custT="1"/>
      <dgm:spPr/>
      <dgm:t>
        <a:bodyPr/>
        <a:lstStyle/>
        <a:p>
          <a:r>
            <a:rPr lang="en-US" sz="1800" b="1" i="0"/>
            <a:t>Training the Model</a:t>
          </a:r>
          <a:endParaRPr lang="en-US" sz="1800"/>
        </a:p>
      </dgm:t>
    </dgm:pt>
    <dgm:pt modelId="{AB064C55-E5D1-4E60-A391-DDDA512ED672}" type="parTrans" cxnId="{FF64A63F-4303-4922-827A-0B4877A13FFB}">
      <dgm:prSet/>
      <dgm:spPr/>
      <dgm:t>
        <a:bodyPr/>
        <a:lstStyle/>
        <a:p>
          <a:endParaRPr lang="en-US" sz="1800"/>
        </a:p>
      </dgm:t>
    </dgm:pt>
    <dgm:pt modelId="{271F3149-7EA6-4225-9E9E-74F45EEAC96A}" type="sibTrans" cxnId="{FF64A63F-4303-4922-827A-0B4877A13FFB}">
      <dgm:prSet custT="1"/>
      <dgm:spPr/>
      <dgm:t>
        <a:bodyPr/>
        <a:lstStyle/>
        <a:p>
          <a:endParaRPr lang="en-US" sz="1800"/>
        </a:p>
      </dgm:t>
    </dgm:pt>
    <dgm:pt modelId="{D99C3D46-35E9-474B-B279-54BC047DF845}">
      <dgm:prSet phldrT="[Text]" custT="1"/>
      <dgm:spPr/>
      <dgm:t>
        <a:bodyPr/>
        <a:lstStyle/>
        <a:p>
          <a:r>
            <a:rPr lang="en-US" sz="1800" b="1" i="0"/>
            <a:t>Evaluation</a:t>
          </a:r>
          <a:endParaRPr lang="en-US" sz="1800"/>
        </a:p>
      </dgm:t>
    </dgm:pt>
    <dgm:pt modelId="{4228A526-D6FD-46B2-966F-35676633D7A7}" type="parTrans" cxnId="{658E455B-238C-4A48-9837-9E11E4B1072B}">
      <dgm:prSet/>
      <dgm:spPr/>
      <dgm:t>
        <a:bodyPr/>
        <a:lstStyle/>
        <a:p>
          <a:endParaRPr lang="en-US" sz="1800"/>
        </a:p>
      </dgm:t>
    </dgm:pt>
    <dgm:pt modelId="{F5516B68-16C1-4212-817A-9CC57ED50600}" type="sibTrans" cxnId="{658E455B-238C-4A48-9837-9E11E4B1072B}">
      <dgm:prSet/>
      <dgm:spPr/>
      <dgm:t>
        <a:bodyPr/>
        <a:lstStyle/>
        <a:p>
          <a:endParaRPr lang="en-US" sz="1800"/>
        </a:p>
      </dgm:t>
    </dgm:pt>
    <dgm:pt modelId="{F4DA5EF1-3DE3-4E0F-9F8F-A69E4E8F2836}">
      <dgm:prSet phldrT="[Text]" custT="1"/>
      <dgm:spPr/>
      <dgm:t>
        <a:bodyPr/>
        <a:lstStyle/>
        <a:p>
          <a:r>
            <a:rPr lang="en-US" sz="1800" b="1"/>
            <a:t>EDA Data</a:t>
          </a:r>
        </a:p>
      </dgm:t>
    </dgm:pt>
    <dgm:pt modelId="{DF55D338-49A2-4764-8DB5-B1158B472689}" type="parTrans" cxnId="{AC9B4F9E-D098-4788-B011-7F043A2B1338}">
      <dgm:prSet/>
      <dgm:spPr/>
      <dgm:t>
        <a:bodyPr/>
        <a:lstStyle/>
        <a:p>
          <a:endParaRPr lang="en-US" sz="1800"/>
        </a:p>
      </dgm:t>
    </dgm:pt>
    <dgm:pt modelId="{53D7A71F-32BD-4C0F-A28F-D00B9C4A868D}" type="sibTrans" cxnId="{AC9B4F9E-D098-4788-B011-7F043A2B1338}">
      <dgm:prSet custT="1"/>
      <dgm:spPr/>
      <dgm:t>
        <a:bodyPr/>
        <a:lstStyle/>
        <a:p>
          <a:endParaRPr lang="en-US" sz="1800"/>
        </a:p>
      </dgm:t>
    </dgm:pt>
    <dgm:pt modelId="{A6AA1602-8A35-4104-A601-0ADF17FE99E2}" type="pres">
      <dgm:prSet presAssocID="{6B5020CB-37F8-48FD-BEF5-AAB1FDB3053D}" presName="Name0" presStyleCnt="0">
        <dgm:presLayoutVars>
          <dgm:dir/>
          <dgm:resizeHandles val="exact"/>
        </dgm:presLayoutVars>
      </dgm:prSet>
      <dgm:spPr/>
    </dgm:pt>
    <dgm:pt modelId="{070E3C31-B455-422E-B73F-54B27198C8FF}" type="pres">
      <dgm:prSet presAssocID="{F4DA5EF1-3DE3-4E0F-9F8F-A69E4E8F2836}" presName="node" presStyleLbl="node1" presStyleIdx="0" presStyleCnt="5">
        <dgm:presLayoutVars>
          <dgm:bulletEnabled val="1"/>
        </dgm:presLayoutVars>
      </dgm:prSet>
      <dgm:spPr/>
    </dgm:pt>
    <dgm:pt modelId="{DE710E19-1165-44F6-96A1-B57B27A2031B}" type="pres">
      <dgm:prSet presAssocID="{53D7A71F-32BD-4C0F-A28F-D00B9C4A868D}" presName="sibTrans" presStyleLbl="sibTrans2D1" presStyleIdx="0" presStyleCnt="4"/>
      <dgm:spPr/>
    </dgm:pt>
    <dgm:pt modelId="{A9501E11-135C-4871-A962-34D9E2E2940A}" type="pres">
      <dgm:prSet presAssocID="{53D7A71F-32BD-4C0F-A28F-D00B9C4A868D}" presName="connectorText" presStyleLbl="sibTrans2D1" presStyleIdx="0" presStyleCnt="4"/>
      <dgm:spPr/>
    </dgm:pt>
    <dgm:pt modelId="{B402E1D7-1FE6-4E6C-9789-AE068C8D4F68}" type="pres">
      <dgm:prSet presAssocID="{DAAA9A1F-8339-4061-8D92-B4B60F318BBE}" presName="node" presStyleLbl="node1" presStyleIdx="1" presStyleCnt="5">
        <dgm:presLayoutVars>
          <dgm:bulletEnabled val="1"/>
        </dgm:presLayoutVars>
      </dgm:prSet>
      <dgm:spPr/>
    </dgm:pt>
    <dgm:pt modelId="{94059C87-8C02-443F-8A75-61F8A6785E56}" type="pres">
      <dgm:prSet presAssocID="{1C8ACAD4-5F2B-400B-947D-2C62EF95E4F0}" presName="sibTrans" presStyleLbl="sibTrans2D1" presStyleIdx="1" presStyleCnt="4"/>
      <dgm:spPr/>
    </dgm:pt>
    <dgm:pt modelId="{406CE4BA-B47E-4F2A-B66E-70140C5F3BE3}" type="pres">
      <dgm:prSet presAssocID="{1C8ACAD4-5F2B-400B-947D-2C62EF95E4F0}" presName="connectorText" presStyleLbl="sibTrans2D1" presStyleIdx="1" presStyleCnt="4"/>
      <dgm:spPr/>
    </dgm:pt>
    <dgm:pt modelId="{A13EE0BE-5BA3-4A5B-8040-9AFC12761E00}" type="pres">
      <dgm:prSet presAssocID="{0113E4F9-0846-4C53-972D-3AE869BCB18F}" presName="node" presStyleLbl="node1" presStyleIdx="2" presStyleCnt="5">
        <dgm:presLayoutVars>
          <dgm:bulletEnabled val="1"/>
        </dgm:presLayoutVars>
      </dgm:prSet>
      <dgm:spPr/>
    </dgm:pt>
    <dgm:pt modelId="{6E69A4F9-ADBE-4199-A189-42C55FDB0B48}" type="pres">
      <dgm:prSet presAssocID="{856897F2-9FE7-4730-955E-AEC31FE192F4}" presName="sibTrans" presStyleLbl="sibTrans2D1" presStyleIdx="2" presStyleCnt="4"/>
      <dgm:spPr/>
    </dgm:pt>
    <dgm:pt modelId="{9AB39429-4991-44D7-B80A-9102FC71C053}" type="pres">
      <dgm:prSet presAssocID="{856897F2-9FE7-4730-955E-AEC31FE192F4}" presName="connectorText" presStyleLbl="sibTrans2D1" presStyleIdx="2" presStyleCnt="4"/>
      <dgm:spPr/>
    </dgm:pt>
    <dgm:pt modelId="{0D867D29-0FF5-45D7-8B4D-2A54A5F0149C}" type="pres">
      <dgm:prSet presAssocID="{A28252F1-901B-4C0F-B0D2-10CDEC29FE97}" presName="node" presStyleLbl="node1" presStyleIdx="3" presStyleCnt="5">
        <dgm:presLayoutVars>
          <dgm:bulletEnabled val="1"/>
        </dgm:presLayoutVars>
      </dgm:prSet>
      <dgm:spPr/>
    </dgm:pt>
    <dgm:pt modelId="{27FB483E-2ABF-4CD2-A442-8C30A624583B}" type="pres">
      <dgm:prSet presAssocID="{271F3149-7EA6-4225-9E9E-74F45EEAC96A}" presName="sibTrans" presStyleLbl="sibTrans2D1" presStyleIdx="3" presStyleCnt="4"/>
      <dgm:spPr/>
    </dgm:pt>
    <dgm:pt modelId="{CC9F714E-C0B3-40D6-8A5C-5DADF52B81CF}" type="pres">
      <dgm:prSet presAssocID="{271F3149-7EA6-4225-9E9E-74F45EEAC96A}" presName="connectorText" presStyleLbl="sibTrans2D1" presStyleIdx="3" presStyleCnt="4"/>
      <dgm:spPr/>
    </dgm:pt>
    <dgm:pt modelId="{4C4ACCA2-C835-4B3F-8DB2-B626678B0137}" type="pres">
      <dgm:prSet presAssocID="{D99C3D46-35E9-474B-B279-54BC047DF845}" presName="node" presStyleLbl="node1" presStyleIdx="4" presStyleCnt="5">
        <dgm:presLayoutVars>
          <dgm:bulletEnabled val="1"/>
        </dgm:presLayoutVars>
      </dgm:prSet>
      <dgm:spPr/>
    </dgm:pt>
  </dgm:ptLst>
  <dgm:cxnLst>
    <dgm:cxn modelId="{59FB8105-F127-4C88-9FF8-7B7558112316}" type="presOf" srcId="{53D7A71F-32BD-4C0F-A28F-D00B9C4A868D}" destId="{DE710E19-1165-44F6-96A1-B57B27A2031B}" srcOrd="0" destOrd="0" presId="urn:microsoft.com/office/officeart/2005/8/layout/process1"/>
    <dgm:cxn modelId="{FF64A63F-4303-4922-827A-0B4877A13FFB}" srcId="{6B5020CB-37F8-48FD-BEF5-AAB1FDB3053D}" destId="{A28252F1-901B-4C0F-B0D2-10CDEC29FE97}" srcOrd="3" destOrd="0" parTransId="{AB064C55-E5D1-4E60-A391-DDDA512ED672}" sibTransId="{271F3149-7EA6-4225-9E9E-74F45EEAC96A}"/>
    <dgm:cxn modelId="{658E455B-238C-4A48-9837-9E11E4B1072B}" srcId="{6B5020CB-37F8-48FD-BEF5-AAB1FDB3053D}" destId="{D99C3D46-35E9-474B-B279-54BC047DF845}" srcOrd="4" destOrd="0" parTransId="{4228A526-D6FD-46B2-966F-35676633D7A7}" sibTransId="{F5516B68-16C1-4212-817A-9CC57ED50600}"/>
    <dgm:cxn modelId="{58131665-5DE2-4000-8AA5-04B9C28F3EFC}" type="presOf" srcId="{271F3149-7EA6-4225-9E9E-74F45EEAC96A}" destId="{CC9F714E-C0B3-40D6-8A5C-5DADF52B81CF}" srcOrd="1" destOrd="0" presId="urn:microsoft.com/office/officeart/2005/8/layout/process1"/>
    <dgm:cxn modelId="{B79A8B69-CC9C-455A-BECF-2D607C57FB1A}" type="presOf" srcId="{F4DA5EF1-3DE3-4E0F-9F8F-A69E4E8F2836}" destId="{070E3C31-B455-422E-B73F-54B27198C8FF}" srcOrd="0" destOrd="0" presId="urn:microsoft.com/office/officeart/2005/8/layout/process1"/>
    <dgm:cxn modelId="{371A016E-1B3C-40BE-8913-56CFC4BE9977}" type="presOf" srcId="{271F3149-7EA6-4225-9E9E-74F45EEAC96A}" destId="{27FB483E-2ABF-4CD2-A442-8C30A624583B}" srcOrd="0" destOrd="0" presId="urn:microsoft.com/office/officeart/2005/8/layout/process1"/>
    <dgm:cxn modelId="{ABB54453-DD19-46C6-B2B6-AEA35CA08F86}" type="presOf" srcId="{1C8ACAD4-5F2B-400B-947D-2C62EF95E4F0}" destId="{406CE4BA-B47E-4F2A-B66E-70140C5F3BE3}" srcOrd="1" destOrd="0" presId="urn:microsoft.com/office/officeart/2005/8/layout/process1"/>
    <dgm:cxn modelId="{0FF38079-45EC-4E4F-AA71-2CBA49595FC2}" type="presOf" srcId="{1C8ACAD4-5F2B-400B-947D-2C62EF95E4F0}" destId="{94059C87-8C02-443F-8A75-61F8A6785E56}" srcOrd="0" destOrd="0" presId="urn:microsoft.com/office/officeart/2005/8/layout/process1"/>
    <dgm:cxn modelId="{1647D55A-001D-4853-A2CC-ABE852807D49}" type="presOf" srcId="{0113E4F9-0846-4C53-972D-3AE869BCB18F}" destId="{A13EE0BE-5BA3-4A5B-8040-9AFC12761E00}" srcOrd="0" destOrd="0" presId="urn:microsoft.com/office/officeart/2005/8/layout/process1"/>
    <dgm:cxn modelId="{9A46097B-5593-4FF1-ABF0-19C430BDF091}" type="presOf" srcId="{A28252F1-901B-4C0F-B0D2-10CDEC29FE97}" destId="{0D867D29-0FF5-45D7-8B4D-2A54A5F0149C}" srcOrd="0" destOrd="0" presId="urn:microsoft.com/office/officeart/2005/8/layout/process1"/>
    <dgm:cxn modelId="{D200307C-0FAB-4394-87E3-3636DA6128C9}" srcId="{6B5020CB-37F8-48FD-BEF5-AAB1FDB3053D}" destId="{DAAA9A1F-8339-4061-8D92-B4B60F318BBE}" srcOrd="1" destOrd="0" parTransId="{3E32ACC6-9101-4569-8279-B8E19AA3B8DC}" sibTransId="{1C8ACAD4-5F2B-400B-947D-2C62EF95E4F0}"/>
    <dgm:cxn modelId="{1AA1C09A-696B-4B1E-BA3C-BAEF19928CC3}" type="presOf" srcId="{856897F2-9FE7-4730-955E-AEC31FE192F4}" destId="{9AB39429-4991-44D7-B80A-9102FC71C053}" srcOrd="1" destOrd="0" presId="urn:microsoft.com/office/officeart/2005/8/layout/process1"/>
    <dgm:cxn modelId="{AC9B4F9E-D098-4788-B011-7F043A2B1338}" srcId="{6B5020CB-37F8-48FD-BEF5-AAB1FDB3053D}" destId="{F4DA5EF1-3DE3-4E0F-9F8F-A69E4E8F2836}" srcOrd="0" destOrd="0" parTransId="{DF55D338-49A2-4764-8DB5-B1158B472689}" sibTransId="{53D7A71F-32BD-4C0F-A28F-D00B9C4A868D}"/>
    <dgm:cxn modelId="{94EEA2A6-6B92-4AD3-B6F1-628C1C1B1A98}" type="presOf" srcId="{DAAA9A1F-8339-4061-8D92-B4B60F318BBE}" destId="{B402E1D7-1FE6-4E6C-9789-AE068C8D4F68}" srcOrd="0" destOrd="0" presId="urn:microsoft.com/office/officeart/2005/8/layout/process1"/>
    <dgm:cxn modelId="{970196CF-5AD6-4E67-B684-60A6DA1372AD}" type="presOf" srcId="{53D7A71F-32BD-4C0F-A28F-D00B9C4A868D}" destId="{A9501E11-135C-4871-A962-34D9E2E2940A}" srcOrd="1" destOrd="0" presId="urn:microsoft.com/office/officeart/2005/8/layout/process1"/>
    <dgm:cxn modelId="{328A90D1-490E-47F9-87F1-80C6BCB23E3D}" type="presOf" srcId="{6B5020CB-37F8-48FD-BEF5-AAB1FDB3053D}" destId="{A6AA1602-8A35-4104-A601-0ADF17FE99E2}" srcOrd="0" destOrd="0" presId="urn:microsoft.com/office/officeart/2005/8/layout/process1"/>
    <dgm:cxn modelId="{57219ED8-7FE2-41B2-97A0-8AC5CADA3FB3}" type="presOf" srcId="{856897F2-9FE7-4730-955E-AEC31FE192F4}" destId="{6E69A4F9-ADBE-4199-A189-42C55FDB0B48}" srcOrd="0" destOrd="0" presId="urn:microsoft.com/office/officeart/2005/8/layout/process1"/>
    <dgm:cxn modelId="{9CD2A8DB-890F-4B19-9CF7-F6408DD6D7C6}" type="presOf" srcId="{D99C3D46-35E9-474B-B279-54BC047DF845}" destId="{4C4ACCA2-C835-4B3F-8DB2-B626678B0137}" srcOrd="0" destOrd="0" presId="urn:microsoft.com/office/officeart/2005/8/layout/process1"/>
    <dgm:cxn modelId="{F52752EF-ECCA-4EA1-BD34-201EA598C776}" srcId="{6B5020CB-37F8-48FD-BEF5-AAB1FDB3053D}" destId="{0113E4F9-0846-4C53-972D-3AE869BCB18F}" srcOrd="2" destOrd="0" parTransId="{E04A2C4B-DE3C-4AAC-AC94-F2087BDB59E4}" sibTransId="{856897F2-9FE7-4730-955E-AEC31FE192F4}"/>
    <dgm:cxn modelId="{F0D3E489-D4B7-4153-B493-6C32B1019D25}" type="presParOf" srcId="{A6AA1602-8A35-4104-A601-0ADF17FE99E2}" destId="{070E3C31-B455-422E-B73F-54B27198C8FF}" srcOrd="0" destOrd="0" presId="urn:microsoft.com/office/officeart/2005/8/layout/process1"/>
    <dgm:cxn modelId="{81FE12A2-4B1C-4A14-A91D-DAA241E9FDF1}" type="presParOf" srcId="{A6AA1602-8A35-4104-A601-0ADF17FE99E2}" destId="{DE710E19-1165-44F6-96A1-B57B27A2031B}" srcOrd="1" destOrd="0" presId="urn:microsoft.com/office/officeart/2005/8/layout/process1"/>
    <dgm:cxn modelId="{9ABD8DBA-6A18-467A-861F-0B43D19265AD}" type="presParOf" srcId="{DE710E19-1165-44F6-96A1-B57B27A2031B}" destId="{A9501E11-135C-4871-A962-34D9E2E2940A}" srcOrd="0" destOrd="0" presId="urn:microsoft.com/office/officeart/2005/8/layout/process1"/>
    <dgm:cxn modelId="{C020415B-01B1-45CB-BDC3-0E8E9E60BC85}" type="presParOf" srcId="{A6AA1602-8A35-4104-A601-0ADF17FE99E2}" destId="{B402E1D7-1FE6-4E6C-9789-AE068C8D4F68}" srcOrd="2" destOrd="0" presId="urn:microsoft.com/office/officeart/2005/8/layout/process1"/>
    <dgm:cxn modelId="{968254A0-06B2-41A1-B207-36481E9862BB}" type="presParOf" srcId="{A6AA1602-8A35-4104-A601-0ADF17FE99E2}" destId="{94059C87-8C02-443F-8A75-61F8A6785E56}" srcOrd="3" destOrd="0" presId="urn:microsoft.com/office/officeart/2005/8/layout/process1"/>
    <dgm:cxn modelId="{7E3DE2C7-CDB4-4026-AB28-843A57FB9365}" type="presParOf" srcId="{94059C87-8C02-443F-8A75-61F8A6785E56}" destId="{406CE4BA-B47E-4F2A-B66E-70140C5F3BE3}" srcOrd="0" destOrd="0" presId="urn:microsoft.com/office/officeart/2005/8/layout/process1"/>
    <dgm:cxn modelId="{ADAFF65A-E58A-4983-BFEB-70E8986638BB}" type="presParOf" srcId="{A6AA1602-8A35-4104-A601-0ADF17FE99E2}" destId="{A13EE0BE-5BA3-4A5B-8040-9AFC12761E00}" srcOrd="4" destOrd="0" presId="urn:microsoft.com/office/officeart/2005/8/layout/process1"/>
    <dgm:cxn modelId="{3DD2BF3A-AC6A-4B2E-B51E-AC7F67FE927A}" type="presParOf" srcId="{A6AA1602-8A35-4104-A601-0ADF17FE99E2}" destId="{6E69A4F9-ADBE-4199-A189-42C55FDB0B48}" srcOrd="5" destOrd="0" presId="urn:microsoft.com/office/officeart/2005/8/layout/process1"/>
    <dgm:cxn modelId="{416072B8-5ED9-4A86-AD5F-55473DEC8AB7}" type="presParOf" srcId="{6E69A4F9-ADBE-4199-A189-42C55FDB0B48}" destId="{9AB39429-4991-44D7-B80A-9102FC71C053}" srcOrd="0" destOrd="0" presId="urn:microsoft.com/office/officeart/2005/8/layout/process1"/>
    <dgm:cxn modelId="{9D20CD40-4728-4386-863D-D3363F62459F}" type="presParOf" srcId="{A6AA1602-8A35-4104-A601-0ADF17FE99E2}" destId="{0D867D29-0FF5-45D7-8B4D-2A54A5F0149C}" srcOrd="6" destOrd="0" presId="urn:microsoft.com/office/officeart/2005/8/layout/process1"/>
    <dgm:cxn modelId="{250CE572-3CDA-4359-B8D5-0A17B8C774F0}" type="presParOf" srcId="{A6AA1602-8A35-4104-A601-0ADF17FE99E2}" destId="{27FB483E-2ABF-4CD2-A442-8C30A624583B}" srcOrd="7" destOrd="0" presId="urn:microsoft.com/office/officeart/2005/8/layout/process1"/>
    <dgm:cxn modelId="{F3784A01-F58A-44ED-85D3-E718BBAD9272}" type="presParOf" srcId="{27FB483E-2ABF-4CD2-A442-8C30A624583B}" destId="{CC9F714E-C0B3-40D6-8A5C-5DADF52B81CF}" srcOrd="0" destOrd="0" presId="urn:microsoft.com/office/officeart/2005/8/layout/process1"/>
    <dgm:cxn modelId="{A394A148-2E90-4903-8416-27CEC1D733B4}" type="presParOf" srcId="{A6AA1602-8A35-4104-A601-0ADF17FE99E2}" destId="{4C4ACCA2-C835-4B3F-8DB2-B626678B01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urn:microsoft.com/office/officeart/2011/layout/CircleProcess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A28252F1-901B-4C0F-B0D2-10CDEC29FE97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Postag underthesea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B064C55-E5D1-4E60-A391-DDDA512ED672}" type="parTrans" cxnId="{FF64A63F-4303-4922-827A-0B4877A13FFB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71F3149-7EA6-4225-9E9E-74F45EEAC96A}" type="sibTrans" cxnId="{FF64A63F-4303-4922-827A-0B4877A13FFB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9635681-B4B1-4732-AC22-CC91FD0649A8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Remove Stop Word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4DC14D7-D155-4689-8FF4-F213A52B099D}" type="parTrans" cxnId="{7CF88CAB-9CCD-45D9-9F7C-A8954BB543F5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02185A-EC6B-4644-AA30-0D1D46C90DF6}" type="sibTrans" cxnId="{7CF88CAB-9CCD-45D9-9F7C-A8954BB543F5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FA13C2B-4BFD-4E93-8C13-29BE29F7B52B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</a:t>
          </a:r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Emoji</a:t>
          </a:r>
        </a:p>
        <a:p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Teencode</a:t>
          </a:r>
        </a:p>
        <a:p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english-vnmese</a:t>
          </a:r>
        </a:p>
      </dgm:t>
    </dgm:pt>
    <dgm:pt modelId="{EFFE1FD6-7768-451C-A9CE-9262CBA496B1}" type="parTrans" cxnId="{F650F34E-86A4-42EA-A22B-16C1A8943B1B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9EE1F6A-5A68-4647-A0E5-5A04CEBE048D}" type="sibTrans" cxnId="{F650F34E-86A4-42EA-A22B-16C1A8943B1B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510AD99-AFCD-4EC1-8937-BF99A75E91A8}">
      <dgm:prSet phldrT="[Text]" custT="1"/>
      <dgm:spPr/>
      <dgm:t>
        <a:bodyPr/>
        <a:lstStyle/>
        <a:p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Special Word</a:t>
          </a:r>
        </a:p>
      </dgm:t>
    </dgm:pt>
    <dgm:pt modelId="{C3551B78-92BE-414F-AF12-DBB61B9B2E9A}" type="parTrans" cxnId="{4E50C62D-6316-4EFB-A47A-959A7C72459C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D71DCEB-EBF8-4F7B-B5DA-BCE0E6E2D410}" type="sibTrans" cxnId="{4E50C62D-6316-4EFB-A47A-959A7C72459C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9DF1480-1273-40ED-A2F7-1D183338C4F7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Unicode Characters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43A8C9D-01F1-44D6-8648-3E4EA4B3D673}" type="parTrans" cxnId="{90F7D5D0-435C-482E-8C7C-E8567F96B808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CBDB825-5BC5-4B33-A0C3-9367ECC3EF32}" type="sibTrans" cxnId="{90F7D5D0-435C-482E-8C7C-E8567F96B808}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888C71E-34E2-4E4E-9598-AA4EA273DE3F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EA72E">
              <a:alpha val="90000"/>
              <a:hueOff val="0"/>
              <a:satOff val="0"/>
              <a:lumOff val="0"/>
              <a:alphaOff val="-32000"/>
            </a:srgb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Normalize Repeated Text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94C6C48-76CF-4FCE-A770-ED87EACEB069}" type="parTrans" cxnId="{789D7B04-43EA-4593-B116-2ED43F7BC27E}">
      <dgm:prSet/>
      <dgm:spPr/>
      <dgm:t>
        <a:bodyPr/>
        <a:lstStyle/>
        <a:p>
          <a:endParaRPr lang="en-US"/>
        </a:p>
      </dgm:t>
    </dgm:pt>
    <dgm:pt modelId="{0A9F7A69-48B7-4DF7-AC96-894278A2DB5C}" type="sibTrans" cxnId="{789D7B04-43EA-4593-B116-2ED43F7BC27E}">
      <dgm:prSet/>
      <dgm:spPr/>
      <dgm:t>
        <a:bodyPr/>
        <a:lstStyle/>
        <a:p>
          <a:endParaRPr lang="en-US"/>
        </a:p>
      </dgm:t>
    </dgm:pt>
    <dgm:pt modelId="{94BE5049-4644-44BE-88F9-2BBC3B8A4AEF}" type="pres">
      <dgm:prSet presAssocID="{6B5020CB-37F8-48FD-BEF5-AAB1FDB3053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6C838C1-FB29-4DFA-9AEE-8A6CBEEB0F51}" type="pres">
      <dgm:prSet presAssocID="{49635681-B4B1-4732-AC22-CC91FD0649A8}" presName="Accent6" presStyleCnt="0"/>
      <dgm:spPr/>
    </dgm:pt>
    <dgm:pt modelId="{B076E265-7EA3-4AEE-AE1A-FC51BEB83507}" type="pres">
      <dgm:prSet presAssocID="{49635681-B4B1-4732-AC22-CC91FD0649A8}" presName="Accent" presStyleLbl="node1" presStyleIdx="0" presStyleCnt="6"/>
      <dgm:spPr/>
    </dgm:pt>
    <dgm:pt modelId="{E36804C4-B416-4231-827F-1167D97F5229}" type="pres">
      <dgm:prSet presAssocID="{49635681-B4B1-4732-AC22-CC91FD0649A8}" presName="ParentBackground6" presStyleCnt="0"/>
      <dgm:spPr/>
    </dgm:pt>
    <dgm:pt modelId="{D9784288-303E-4EED-AB13-D6DE0E6731D2}" type="pres">
      <dgm:prSet presAssocID="{49635681-B4B1-4732-AC22-CC91FD0649A8}" presName="ParentBackground" presStyleLbl="fgAcc1" presStyleIdx="0" presStyleCnt="6"/>
      <dgm:spPr/>
    </dgm:pt>
    <dgm:pt modelId="{9D9B5294-54C4-4EC9-B8EB-1324B35AD38A}" type="pres">
      <dgm:prSet presAssocID="{49635681-B4B1-4732-AC22-CC91FD0649A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3D3A63E-1650-4070-9155-CC5C48BEECB1}" type="pres">
      <dgm:prSet presAssocID="{A28252F1-901B-4C0F-B0D2-10CDEC29FE97}" presName="Accent5" presStyleCnt="0"/>
      <dgm:spPr/>
    </dgm:pt>
    <dgm:pt modelId="{BA0FF1B4-F6FD-4AD2-9599-5DF77C69F235}" type="pres">
      <dgm:prSet presAssocID="{A28252F1-901B-4C0F-B0D2-10CDEC29FE97}" presName="Accent" presStyleLbl="node1" presStyleIdx="1" presStyleCnt="6"/>
      <dgm:spPr/>
    </dgm:pt>
    <dgm:pt modelId="{FCAABF0D-DB57-4654-8C15-098507B4D804}" type="pres">
      <dgm:prSet presAssocID="{A28252F1-901B-4C0F-B0D2-10CDEC29FE97}" presName="ParentBackground5" presStyleCnt="0"/>
      <dgm:spPr/>
    </dgm:pt>
    <dgm:pt modelId="{7D79A2C3-BEA1-4215-B6F9-894A6FDD2F3D}" type="pres">
      <dgm:prSet presAssocID="{A28252F1-901B-4C0F-B0D2-10CDEC29FE97}" presName="ParentBackground" presStyleLbl="fgAcc1" presStyleIdx="1" presStyleCnt="6"/>
      <dgm:spPr/>
    </dgm:pt>
    <dgm:pt modelId="{08ADB7C5-EDF9-4A84-96CC-682F7BCA8562}" type="pres">
      <dgm:prSet presAssocID="{A28252F1-901B-4C0F-B0D2-10CDEC29FE9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4123BA-5A3C-49F0-A318-60115BEA5161}" type="pres">
      <dgm:prSet presAssocID="{B888C71E-34E2-4E4E-9598-AA4EA273DE3F}" presName="Accent4" presStyleCnt="0"/>
      <dgm:spPr/>
    </dgm:pt>
    <dgm:pt modelId="{B1716D8B-B313-4A7C-B3AB-AE09EDD7FC55}" type="pres">
      <dgm:prSet presAssocID="{B888C71E-34E2-4E4E-9598-AA4EA273DE3F}" presName="Accent" presStyleLbl="node1" presStyleIdx="2" presStyleCnt="6"/>
      <dgm:spPr/>
    </dgm:pt>
    <dgm:pt modelId="{0331E37A-C0A7-400C-8D1E-D8FF36E05D46}" type="pres">
      <dgm:prSet presAssocID="{B888C71E-34E2-4E4E-9598-AA4EA273DE3F}" presName="ParentBackground4" presStyleCnt="0"/>
      <dgm:spPr/>
    </dgm:pt>
    <dgm:pt modelId="{587B305F-E6E1-4773-906B-013409A7AA98}" type="pres">
      <dgm:prSet presAssocID="{B888C71E-34E2-4E4E-9598-AA4EA273DE3F}" presName="ParentBackground" presStyleLbl="fgAcc1" presStyleIdx="2" presStyleCnt="6"/>
      <dgm:spPr>
        <a:xfrm>
          <a:off x="5566625" y="2189080"/>
          <a:ext cx="1531464" cy="1531223"/>
        </a:xfrm>
        <a:prstGeom prst="ellipse">
          <a:avLst/>
        </a:prstGeom>
      </dgm:spPr>
    </dgm:pt>
    <dgm:pt modelId="{E7C00BC9-D602-44CE-A0B9-2BB3CDC17C9A}" type="pres">
      <dgm:prSet presAssocID="{B888C71E-34E2-4E4E-9598-AA4EA273DE3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9EEA0EB-491B-4B07-90D1-8C0C58A52C35}" type="pres">
      <dgm:prSet presAssocID="{B510AD99-AFCD-4EC1-8937-BF99A75E91A8}" presName="Accent3" presStyleCnt="0"/>
      <dgm:spPr/>
    </dgm:pt>
    <dgm:pt modelId="{B85B8C9E-DBC1-449F-9E3A-C9EFA5236FBE}" type="pres">
      <dgm:prSet presAssocID="{B510AD99-AFCD-4EC1-8937-BF99A75E91A8}" presName="Accent" presStyleLbl="node1" presStyleIdx="3" presStyleCnt="6"/>
      <dgm:spPr/>
    </dgm:pt>
    <dgm:pt modelId="{67D1CEE4-D451-4D90-8966-620BF049018D}" type="pres">
      <dgm:prSet presAssocID="{B510AD99-AFCD-4EC1-8937-BF99A75E91A8}" presName="ParentBackground3" presStyleCnt="0"/>
      <dgm:spPr/>
    </dgm:pt>
    <dgm:pt modelId="{7D3C8BE7-BD97-4F45-B297-0F578B620245}" type="pres">
      <dgm:prSet presAssocID="{B510AD99-AFCD-4EC1-8937-BF99A75E91A8}" presName="ParentBackground" presStyleLbl="fgAcc1" presStyleIdx="3" presStyleCnt="6"/>
      <dgm:spPr/>
    </dgm:pt>
    <dgm:pt modelId="{F4F3F751-218A-4218-838B-57CEFF06965E}" type="pres">
      <dgm:prSet presAssocID="{B510AD99-AFCD-4EC1-8937-BF99A75E91A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17E3AC0-6368-4DAB-84C8-565115135B24}" type="pres">
      <dgm:prSet presAssocID="{79DF1480-1273-40ED-A2F7-1D183338C4F7}" presName="Accent2" presStyleCnt="0"/>
      <dgm:spPr/>
    </dgm:pt>
    <dgm:pt modelId="{8622CFEB-1E8E-4032-A280-51F6ABAE5D04}" type="pres">
      <dgm:prSet presAssocID="{79DF1480-1273-40ED-A2F7-1D183338C4F7}" presName="Accent" presStyleLbl="node1" presStyleIdx="4" presStyleCnt="6"/>
      <dgm:spPr/>
    </dgm:pt>
    <dgm:pt modelId="{A5D3D3B3-6550-4ED1-9A09-32A3CE6AC220}" type="pres">
      <dgm:prSet presAssocID="{79DF1480-1273-40ED-A2F7-1D183338C4F7}" presName="ParentBackground2" presStyleCnt="0"/>
      <dgm:spPr/>
    </dgm:pt>
    <dgm:pt modelId="{CEE6BACC-D60F-4FB8-91E1-13DEB7A251C9}" type="pres">
      <dgm:prSet presAssocID="{79DF1480-1273-40ED-A2F7-1D183338C4F7}" presName="ParentBackground" presStyleLbl="fgAcc1" presStyleIdx="4" presStyleCnt="6"/>
      <dgm:spPr/>
    </dgm:pt>
    <dgm:pt modelId="{AFD538CE-1D90-44DD-9B46-FC7ED973E0EC}" type="pres">
      <dgm:prSet presAssocID="{79DF1480-1273-40ED-A2F7-1D183338C4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4A221C-41C9-4E05-9172-2A700F828292}" type="pres">
      <dgm:prSet presAssocID="{1FA13C2B-4BFD-4E93-8C13-29BE29F7B52B}" presName="Accent1" presStyleCnt="0"/>
      <dgm:spPr/>
    </dgm:pt>
    <dgm:pt modelId="{336C2F84-916C-45B6-9F95-EA7C078788E8}" type="pres">
      <dgm:prSet presAssocID="{1FA13C2B-4BFD-4E93-8C13-29BE29F7B52B}" presName="Accent" presStyleLbl="node1" presStyleIdx="5" presStyleCnt="6"/>
      <dgm:spPr/>
    </dgm:pt>
    <dgm:pt modelId="{F16F0FCA-0CBF-4DC5-AFA7-C1D6AC532D68}" type="pres">
      <dgm:prSet presAssocID="{1FA13C2B-4BFD-4E93-8C13-29BE29F7B52B}" presName="ParentBackground1" presStyleCnt="0"/>
      <dgm:spPr/>
    </dgm:pt>
    <dgm:pt modelId="{B1B5B8D5-2FE5-474F-873A-8DE376CD8F5C}" type="pres">
      <dgm:prSet presAssocID="{1FA13C2B-4BFD-4E93-8C13-29BE29F7B52B}" presName="ParentBackground" presStyleLbl="fgAcc1" presStyleIdx="5" presStyleCnt="6"/>
      <dgm:spPr/>
    </dgm:pt>
    <dgm:pt modelId="{A3749F91-7371-4552-88D4-D6F294798E3A}" type="pres">
      <dgm:prSet presAssocID="{1FA13C2B-4BFD-4E93-8C13-29BE29F7B52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89D7B04-43EA-4593-B116-2ED43F7BC27E}" srcId="{6B5020CB-37F8-48FD-BEF5-AAB1FDB3053D}" destId="{B888C71E-34E2-4E4E-9598-AA4EA273DE3F}" srcOrd="3" destOrd="0" parTransId="{694C6C48-76CF-4FCE-A770-ED87EACEB069}" sibTransId="{0A9F7A69-48B7-4DF7-AC96-894278A2DB5C}"/>
    <dgm:cxn modelId="{DAAC1925-E9A8-4469-91EC-6A186933E604}" type="presOf" srcId="{B510AD99-AFCD-4EC1-8937-BF99A75E91A8}" destId="{7D3C8BE7-BD97-4F45-B297-0F578B620245}" srcOrd="0" destOrd="0" presId="urn:microsoft.com/office/officeart/2011/layout/CircleProcess"/>
    <dgm:cxn modelId="{4E50C62D-6316-4EFB-A47A-959A7C72459C}" srcId="{6B5020CB-37F8-48FD-BEF5-AAB1FDB3053D}" destId="{B510AD99-AFCD-4EC1-8937-BF99A75E91A8}" srcOrd="2" destOrd="0" parTransId="{C3551B78-92BE-414F-AF12-DBB61B9B2E9A}" sibTransId="{2D71DCEB-EBF8-4F7B-B5DA-BCE0E6E2D410}"/>
    <dgm:cxn modelId="{3F611734-822C-4B5E-9069-12E1D1489163}" type="presOf" srcId="{49635681-B4B1-4732-AC22-CC91FD0649A8}" destId="{D9784288-303E-4EED-AB13-D6DE0E6731D2}" srcOrd="0" destOrd="0" presId="urn:microsoft.com/office/officeart/2011/layout/CircleProcess"/>
    <dgm:cxn modelId="{21631B3F-E209-484F-8598-06ADA6CA9CFD}" type="presOf" srcId="{6B5020CB-37F8-48FD-BEF5-AAB1FDB3053D}" destId="{94BE5049-4644-44BE-88F9-2BBC3B8A4AEF}" srcOrd="0" destOrd="0" presId="urn:microsoft.com/office/officeart/2011/layout/CircleProcess"/>
    <dgm:cxn modelId="{FF64A63F-4303-4922-827A-0B4877A13FFB}" srcId="{6B5020CB-37F8-48FD-BEF5-AAB1FDB3053D}" destId="{A28252F1-901B-4C0F-B0D2-10CDEC29FE97}" srcOrd="4" destOrd="0" parTransId="{AB064C55-E5D1-4E60-A391-DDDA512ED672}" sibTransId="{271F3149-7EA6-4225-9E9E-74F45EEAC96A}"/>
    <dgm:cxn modelId="{F650F34E-86A4-42EA-A22B-16C1A8943B1B}" srcId="{6B5020CB-37F8-48FD-BEF5-AAB1FDB3053D}" destId="{1FA13C2B-4BFD-4E93-8C13-29BE29F7B52B}" srcOrd="0" destOrd="0" parTransId="{EFFE1FD6-7768-451C-A9CE-9262CBA496B1}" sibTransId="{49EE1F6A-5A68-4647-A0E5-5A04CEBE048D}"/>
    <dgm:cxn modelId="{23183991-5DE3-4116-B25C-970AC78CE16E}" type="presOf" srcId="{1FA13C2B-4BFD-4E93-8C13-29BE29F7B52B}" destId="{A3749F91-7371-4552-88D4-D6F294798E3A}" srcOrd="1" destOrd="0" presId="urn:microsoft.com/office/officeart/2011/layout/CircleProcess"/>
    <dgm:cxn modelId="{84A27A9C-633E-4C16-A56F-B49E35688607}" type="presOf" srcId="{49635681-B4B1-4732-AC22-CC91FD0649A8}" destId="{9D9B5294-54C4-4EC9-B8EB-1324B35AD38A}" srcOrd="1" destOrd="0" presId="urn:microsoft.com/office/officeart/2011/layout/CircleProcess"/>
    <dgm:cxn modelId="{6BAA10A0-18AA-4E5A-A324-3490497BE517}" type="presOf" srcId="{B888C71E-34E2-4E4E-9598-AA4EA273DE3F}" destId="{587B305F-E6E1-4773-906B-013409A7AA98}" srcOrd="0" destOrd="0" presId="urn:microsoft.com/office/officeart/2011/layout/CircleProcess"/>
    <dgm:cxn modelId="{8E8333A5-6C54-4D36-BD1C-9134456F1084}" type="presOf" srcId="{1FA13C2B-4BFD-4E93-8C13-29BE29F7B52B}" destId="{B1B5B8D5-2FE5-474F-873A-8DE376CD8F5C}" srcOrd="0" destOrd="0" presId="urn:microsoft.com/office/officeart/2011/layout/CircleProcess"/>
    <dgm:cxn modelId="{7CF88CAB-9CCD-45D9-9F7C-A8954BB543F5}" srcId="{6B5020CB-37F8-48FD-BEF5-AAB1FDB3053D}" destId="{49635681-B4B1-4732-AC22-CC91FD0649A8}" srcOrd="5" destOrd="0" parTransId="{E4DC14D7-D155-4689-8FF4-F213A52B099D}" sibTransId="{8202185A-EC6B-4644-AA30-0D1D46C90DF6}"/>
    <dgm:cxn modelId="{CDE901AE-2CEC-45EC-9C06-F8AECD5585F4}" type="presOf" srcId="{79DF1480-1273-40ED-A2F7-1D183338C4F7}" destId="{CEE6BACC-D60F-4FB8-91E1-13DEB7A251C9}" srcOrd="0" destOrd="0" presId="urn:microsoft.com/office/officeart/2011/layout/CircleProcess"/>
    <dgm:cxn modelId="{EECE18BC-0272-4D38-BDAF-0A764737C055}" type="presOf" srcId="{B888C71E-34E2-4E4E-9598-AA4EA273DE3F}" destId="{E7C00BC9-D602-44CE-A0B9-2BB3CDC17C9A}" srcOrd="1" destOrd="0" presId="urn:microsoft.com/office/officeart/2011/layout/CircleProcess"/>
    <dgm:cxn modelId="{FA249BD0-80B4-4671-9F11-82414E6F20E9}" type="presOf" srcId="{A28252F1-901B-4C0F-B0D2-10CDEC29FE97}" destId="{7D79A2C3-BEA1-4215-B6F9-894A6FDD2F3D}" srcOrd="0" destOrd="0" presId="urn:microsoft.com/office/officeart/2011/layout/CircleProcess"/>
    <dgm:cxn modelId="{90F7D5D0-435C-482E-8C7C-E8567F96B808}" srcId="{6B5020CB-37F8-48FD-BEF5-AAB1FDB3053D}" destId="{79DF1480-1273-40ED-A2F7-1D183338C4F7}" srcOrd="1" destOrd="0" parTransId="{443A8C9D-01F1-44D6-8648-3E4EA4B3D673}" sibTransId="{8CBDB825-5BC5-4B33-A0C3-9367ECC3EF32}"/>
    <dgm:cxn modelId="{F0F4A4DB-7878-4D51-9BAE-072F8861B7DA}" type="presOf" srcId="{A28252F1-901B-4C0F-B0D2-10CDEC29FE97}" destId="{08ADB7C5-EDF9-4A84-96CC-682F7BCA8562}" srcOrd="1" destOrd="0" presId="urn:microsoft.com/office/officeart/2011/layout/CircleProcess"/>
    <dgm:cxn modelId="{F841C8EE-8F8D-4064-A7C5-F256E4825C2B}" type="presOf" srcId="{B510AD99-AFCD-4EC1-8937-BF99A75E91A8}" destId="{F4F3F751-218A-4218-838B-57CEFF06965E}" srcOrd="1" destOrd="0" presId="urn:microsoft.com/office/officeart/2011/layout/CircleProcess"/>
    <dgm:cxn modelId="{EECE8BF6-AD17-41A7-9193-B12A71E82502}" type="presOf" srcId="{79DF1480-1273-40ED-A2F7-1D183338C4F7}" destId="{AFD538CE-1D90-44DD-9B46-FC7ED973E0EC}" srcOrd="1" destOrd="0" presId="urn:microsoft.com/office/officeart/2011/layout/CircleProcess"/>
    <dgm:cxn modelId="{1C196B8D-4680-4B85-B9E4-2665F5BE1354}" type="presParOf" srcId="{94BE5049-4644-44BE-88F9-2BBC3B8A4AEF}" destId="{A6C838C1-FB29-4DFA-9AEE-8A6CBEEB0F51}" srcOrd="0" destOrd="0" presId="urn:microsoft.com/office/officeart/2011/layout/CircleProcess"/>
    <dgm:cxn modelId="{65248003-6A12-4D9F-99CF-6923921080F2}" type="presParOf" srcId="{A6C838C1-FB29-4DFA-9AEE-8A6CBEEB0F51}" destId="{B076E265-7EA3-4AEE-AE1A-FC51BEB83507}" srcOrd="0" destOrd="0" presId="urn:microsoft.com/office/officeart/2011/layout/CircleProcess"/>
    <dgm:cxn modelId="{5B2392E2-6E1D-4EBC-833C-D79CE132A5E0}" type="presParOf" srcId="{94BE5049-4644-44BE-88F9-2BBC3B8A4AEF}" destId="{E36804C4-B416-4231-827F-1167D97F5229}" srcOrd="1" destOrd="0" presId="urn:microsoft.com/office/officeart/2011/layout/CircleProcess"/>
    <dgm:cxn modelId="{6F883256-B882-48F3-8274-4C96F657EE40}" type="presParOf" srcId="{E36804C4-B416-4231-827F-1167D97F5229}" destId="{D9784288-303E-4EED-AB13-D6DE0E6731D2}" srcOrd="0" destOrd="0" presId="urn:microsoft.com/office/officeart/2011/layout/CircleProcess"/>
    <dgm:cxn modelId="{45FA2B5C-B64A-47ED-BAE7-F954E3D7A208}" type="presParOf" srcId="{94BE5049-4644-44BE-88F9-2BBC3B8A4AEF}" destId="{9D9B5294-54C4-4EC9-B8EB-1324B35AD38A}" srcOrd="2" destOrd="0" presId="urn:microsoft.com/office/officeart/2011/layout/CircleProcess"/>
    <dgm:cxn modelId="{F04C2EC5-4351-44D5-8214-3B8CAA5C5FED}" type="presParOf" srcId="{94BE5049-4644-44BE-88F9-2BBC3B8A4AEF}" destId="{33D3A63E-1650-4070-9155-CC5C48BEECB1}" srcOrd="3" destOrd="0" presId="urn:microsoft.com/office/officeart/2011/layout/CircleProcess"/>
    <dgm:cxn modelId="{FAEBB2F8-5F43-4B04-9189-39F8F1F99550}" type="presParOf" srcId="{33D3A63E-1650-4070-9155-CC5C48BEECB1}" destId="{BA0FF1B4-F6FD-4AD2-9599-5DF77C69F235}" srcOrd="0" destOrd="0" presId="urn:microsoft.com/office/officeart/2011/layout/CircleProcess"/>
    <dgm:cxn modelId="{3276F383-4658-4E2E-B4CB-5FD1B48DA475}" type="presParOf" srcId="{94BE5049-4644-44BE-88F9-2BBC3B8A4AEF}" destId="{FCAABF0D-DB57-4654-8C15-098507B4D804}" srcOrd="4" destOrd="0" presId="urn:microsoft.com/office/officeart/2011/layout/CircleProcess"/>
    <dgm:cxn modelId="{20E2C50A-1A3B-4567-B8AF-C8B90707BE91}" type="presParOf" srcId="{FCAABF0D-DB57-4654-8C15-098507B4D804}" destId="{7D79A2C3-BEA1-4215-B6F9-894A6FDD2F3D}" srcOrd="0" destOrd="0" presId="urn:microsoft.com/office/officeart/2011/layout/CircleProcess"/>
    <dgm:cxn modelId="{BD0A8C3C-C288-4DB4-958E-F90FC865654E}" type="presParOf" srcId="{94BE5049-4644-44BE-88F9-2BBC3B8A4AEF}" destId="{08ADB7C5-EDF9-4A84-96CC-682F7BCA8562}" srcOrd="5" destOrd="0" presId="urn:microsoft.com/office/officeart/2011/layout/CircleProcess"/>
    <dgm:cxn modelId="{0A063BD3-D8B6-4E2D-A70F-16027C490C18}" type="presParOf" srcId="{94BE5049-4644-44BE-88F9-2BBC3B8A4AEF}" destId="{2C4123BA-5A3C-49F0-A318-60115BEA5161}" srcOrd="6" destOrd="0" presId="urn:microsoft.com/office/officeart/2011/layout/CircleProcess"/>
    <dgm:cxn modelId="{07D67954-DD33-4838-B883-ECA2AB477982}" type="presParOf" srcId="{2C4123BA-5A3C-49F0-A318-60115BEA5161}" destId="{B1716D8B-B313-4A7C-B3AB-AE09EDD7FC55}" srcOrd="0" destOrd="0" presId="urn:microsoft.com/office/officeart/2011/layout/CircleProcess"/>
    <dgm:cxn modelId="{E40D27B1-A25E-494C-8207-77C2141661D2}" type="presParOf" srcId="{94BE5049-4644-44BE-88F9-2BBC3B8A4AEF}" destId="{0331E37A-C0A7-400C-8D1E-D8FF36E05D46}" srcOrd="7" destOrd="0" presId="urn:microsoft.com/office/officeart/2011/layout/CircleProcess"/>
    <dgm:cxn modelId="{E00D267B-5EA4-450C-AEE2-E4C0B8E1E489}" type="presParOf" srcId="{0331E37A-C0A7-400C-8D1E-D8FF36E05D46}" destId="{587B305F-E6E1-4773-906B-013409A7AA98}" srcOrd="0" destOrd="0" presId="urn:microsoft.com/office/officeart/2011/layout/CircleProcess"/>
    <dgm:cxn modelId="{723253D6-812C-4E7D-B87E-BF63E4AA37B7}" type="presParOf" srcId="{94BE5049-4644-44BE-88F9-2BBC3B8A4AEF}" destId="{E7C00BC9-D602-44CE-A0B9-2BB3CDC17C9A}" srcOrd="8" destOrd="0" presId="urn:microsoft.com/office/officeart/2011/layout/CircleProcess"/>
    <dgm:cxn modelId="{9697A190-B8EF-438F-9B20-A206CB2CEDC7}" type="presParOf" srcId="{94BE5049-4644-44BE-88F9-2BBC3B8A4AEF}" destId="{E9EEA0EB-491B-4B07-90D1-8C0C58A52C35}" srcOrd="9" destOrd="0" presId="urn:microsoft.com/office/officeart/2011/layout/CircleProcess"/>
    <dgm:cxn modelId="{BB9E27F9-B193-435D-83B8-604BC8B24EA9}" type="presParOf" srcId="{E9EEA0EB-491B-4B07-90D1-8C0C58A52C35}" destId="{B85B8C9E-DBC1-449F-9E3A-C9EFA5236FBE}" srcOrd="0" destOrd="0" presId="urn:microsoft.com/office/officeart/2011/layout/CircleProcess"/>
    <dgm:cxn modelId="{B14A3347-6DF6-4384-8FE4-1C4FED2E9A08}" type="presParOf" srcId="{94BE5049-4644-44BE-88F9-2BBC3B8A4AEF}" destId="{67D1CEE4-D451-4D90-8966-620BF049018D}" srcOrd="10" destOrd="0" presId="urn:microsoft.com/office/officeart/2011/layout/CircleProcess"/>
    <dgm:cxn modelId="{C82823CA-5ECA-43F7-8A44-545C45FB62FA}" type="presParOf" srcId="{67D1CEE4-D451-4D90-8966-620BF049018D}" destId="{7D3C8BE7-BD97-4F45-B297-0F578B620245}" srcOrd="0" destOrd="0" presId="urn:microsoft.com/office/officeart/2011/layout/CircleProcess"/>
    <dgm:cxn modelId="{993B1EAA-3A85-4870-9F4D-6912E86CBA0D}" type="presParOf" srcId="{94BE5049-4644-44BE-88F9-2BBC3B8A4AEF}" destId="{F4F3F751-218A-4218-838B-57CEFF06965E}" srcOrd="11" destOrd="0" presId="urn:microsoft.com/office/officeart/2011/layout/CircleProcess"/>
    <dgm:cxn modelId="{CF6E51D7-3596-447F-A529-56773245196E}" type="presParOf" srcId="{94BE5049-4644-44BE-88F9-2BBC3B8A4AEF}" destId="{817E3AC0-6368-4DAB-84C8-565115135B24}" srcOrd="12" destOrd="0" presId="urn:microsoft.com/office/officeart/2011/layout/CircleProcess"/>
    <dgm:cxn modelId="{09546E75-9E35-4F3A-954F-A46B85C7C684}" type="presParOf" srcId="{817E3AC0-6368-4DAB-84C8-565115135B24}" destId="{8622CFEB-1E8E-4032-A280-51F6ABAE5D04}" srcOrd="0" destOrd="0" presId="urn:microsoft.com/office/officeart/2011/layout/CircleProcess"/>
    <dgm:cxn modelId="{CCB93602-CA9E-41C3-8623-EC8DE32E2DF0}" type="presParOf" srcId="{94BE5049-4644-44BE-88F9-2BBC3B8A4AEF}" destId="{A5D3D3B3-6550-4ED1-9A09-32A3CE6AC220}" srcOrd="13" destOrd="0" presId="urn:microsoft.com/office/officeart/2011/layout/CircleProcess"/>
    <dgm:cxn modelId="{9DBF13D0-4398-4342-90F5-2BBB74D73EEF}" type="presParOf" srcId="{A5D3D3B3-6550-4ED1-9A09-32A3CE6AC220}" destId="{CEE6BACC-D60F-4FB8-91E1-13DEB7A251C9}" srcOrd="0" destOrd="0" presId="urn:microsoft.com/office/officeart/2011/layout/CircleProcess"/>
    <dgm:cxn modelId="{2CEA921D-E4BB-4935-A61A-89EB3A43E6CB}" type="presParOf" srcId="{94BE5049-4644-44BE-88F9-2BBC3B8A4AEF}" destId="{AFD538CE-1D90-44DD-9B46-FC7ED973E0EC}" srcOrd="14" destOrd="0" presId="urn:microsoft.com/office/officeart/2011/layout/CircleProcess"/>
    <dgm:cxn modelId="{38F5C7C3-EA3B-47B1-A368-C9EC0F9D3204}" type="presParOf" srcId="{94BE5049-4644-44BE-88F9-2BBC3B8A4AEF}" destId="{584A221C-41C9-4E05-9172-2A700F828292}" srcOrd="15" destOrd="0" presId="urn:microsoft.com/office/officeart/2011/layout/CircleProcess"/>
    <dgm:cxn modelId="{DE12EC47-5BB9-4710-B9D6-C5745FEBA39B}" type="presParOf" srcId="{584A221C-41C9-4E05-9172-2A700F828292}" destId="{336C2F84-916C-45B6-9F95-EA7C078788E8}" srcOrd="0" destOrd="0" presId="urn:microsoft.com/office/officeart/2011/layout/CircleProcess"/>
    <dgm:cxn modelId="{21E1BE08-E0D5-4FD1-9E1C-0864C2F6FC84}" type="presParOf" srcId="{94BE5049-4644-44BE-88F9-2BBC3B8A4AEF}" destId="{F16F0FCA-0CBF-4DC5-AFA7-C1D6AC532D68}" srcOrd="16" destOrd="0" presId="urn:microsoft.com/office/officeart/2011/layout/CircleProcess"/>
    <dgm:cxn modelId="{0ED125B8-B22B-451D-AC03-3CD652F5DC6A}" type="presParOf" srcId="{F16F0FCA-0CBF-4DC5-AFA7-C1D6AC532D68}" destId="{B1B5B8D5-2FE5-474F-873A-8DE376CD8F5C}" srcOrd="0" destOrd="0" presId="urn:microsoft.com/office/officeart/2011/layout/CircleProcess"/>
    <dgm:cxn modelId="{1A245FFB-C7EE-43B1-B843-0AD6E4A98F53}" type="presParOf" srcId="{94BE5049-4644-44BE-88F9-2BBC3B8A4AEF}" destId="{A3749F91-7371-4552-88D4-D6F294798E3A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urn:microsoft.com/office/officeart/2005/8/layout/process1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DAAA9A1F-8339-4061-8D92-B4B60F318BBE}">
      <dgm:prSet phldrT="[Text]" custT="1"/>
      <dgm:spPr/>
      <dgm:t>
        <a:bodyPr/>
        <a:lstStyle/>
        <a:p>
          <a:r>
            <a:rPr lang="en-US" sz="1800" b="1"/>
            <a:t>Text Preprocessing</a:t>
          </a:r>
        </a:p>
      </dgm:t>
    </dgm:pt>
    <dgm:pt modelId="{3E32ACC6-9101-4569-8279-B8E19AA3B8DC}" type="parTrans" cxnId="{D200307C-0FAB-4394-87E3-3636DA6128C9}">
      <dgm:prSet/>
      <dgm:spPr/>
      <dgm:t>
        <a:bodyPr/>
        <a:lstStyle/>
        <a:p>
          <a:endParaRPr lang="en-US" sz="1800"/>
        </a:p>
      </dgm:t>
    </dgm:pt>
    <dgm:pt modelId="{1C8ACAD4-5F2B-400B-947D-2C62EF95E4F0}" type="sibTrans" cxnId="{D200307C-0FAB-4394-87E3-3636DA6128C9}">
      <dgm:prSet custT="1"/>
      <dgm:spPr/>
      <dgm:t>
        <a:bodyPr/>
        <a:lstStyle/>
        <a:p>
          <a:endParaRPr lang="en-US" sz="1800"/>
        </a:p>
      </dgm:t>
    </dgm:pt>
    <dgm:pt modelId="{0113E4F9-0846-4C53-972D-3AE869BCB18F}">
      <dgm:prSet phldrT="[Text]" custT="1"/>
      <dgm:spPr/>
      <dgm:t>
        <a:bodyPr/>
        <a:lstStyle/>
        <a:p>
          <a:r>
            <a:rPr lang="en-US" sz="1800" b="1" i="0"/>
            <a:t>Feature Engineering</a:t>
          </a:r>
          <a:endParaRPr lang="en-US" sz="1800" b="1"/>
        </a:p>
      </dgm:t>
    </dgm:pt>
    <dgm:pt modelId="{E04A2C4B-DE3C-4AAC-AC94-F2087BDB59E4}" type="parTrans" cxnId="{F52752EF-ECCA-4EA1-BD34-201EA598C776}">
      <dgm:prSet/>
      <dgm:spPr/>
      <dgm:t>
        <a:bodyPr/>
        <a:lstStyle/>
        <a:p>
          <a:endParaRPr lang="en-US" sz="1800"/>
        </a:p>
      </dgm:t>
    </dgm:pt>
    <dgm:pt modelId="{856897F2-9FE7-4730-955E-AEC31FE192F4}" type="sibTrans" cxnId="{F52752EF-ECCA-4EA1-BD34-201EA598C776}">
      <dgm:prSet custT="1"/>
      <dgm:spPr/>
      <dgm:t>
        <a:bodyPr/>
        <a:lstStyle/>
        <a:p>
          <a:endParaRPr lang="en-US" sz="1800"/>
        </a:p>
      </dgm:t>
    </dgm:pt>
    <dgm:pt modelId="{A28252F1-901B-4C0F-B0D2-10CDEC29FE97}">
      <dgm:prSet phldrT="[Text]" custT="1"/>
      <dgm:spPr/>
      <dgm:t>
        <a:bodyPr/>
        <a:lstStyle/>
        <a:p>
          <a:r>
            <a:rPr lang="en-US" sz="1800" b="1" i="0"/>
            <a:t>Training the Model</a:t>
          </a:r>
          <a:endParaRPr lang="en-US" sz="1800"/>
        </a:p>
      </dgm:t>
    </dgm:pt>
    <dgm:pt modelId="{AB064C55-E5D1-4E60-A391-DDDA512ED672}" type="parTrans" cxnId="{FF64A63F-4303-4922-827A-0B4877A13FFB}">
      <dgm:prSet/>
      <dgm:spPr/>
      <dgm:t>
        <a:bodyPr/>
        <a:lstStyle/>
        <a:p>
          <a:endParaRPr lang="en-US" sz="1800"/>
        </a:p>
      </dgm:t>
    </dgm:pt>
    <dgm:pt modelId="{271F3149-7EA6-4225-9E9E-74F45EEAC96A}" type="sibTrans" cxnId="{FF64A63F-4303-4922-827A-0B4877A13FFB}">
      <dgm:prSet custT="1"/>
      <dgm:spPr/>
      <dgm:t>
        <a:bodyPr/>
        <a:lstStyle/>
        <a:p>
          <a:endParaRPr lang="en-US" sz="1800"/>
        </a:p>
      </dgm:t>
    </dgm:pt>
    <dgm:pt modelId="{D99C3D46-35E9-474B-B279-54BC047DF845}">
      <dgm:prSet phldrT="[Text]" custT="1"/>
      <dgm:spPr/>
      <dgm:t>
        <a:bodyPr/>
        <a:lstStyle/>
        <a:p>
          <a:r>
            <a:rPr lang="en-US" sz="1800" b="1" i="0"/>
            <a:t>Evaluation</a:t>
          </a:r>
          <a:endParaRPr lang="en-US" sz="1800"/>
        </a:p>
      </dgm:t>
    </dgm:pt>
    <dgm:pt modelId="{4228A526-D6FD-46B2-966F-35676633D7A7}" type="parTrans" cxnId="{658E455B-238C-4A48-9837-9E11E4B1072B}">
      <dgm:prSet/>
      <dgm:spPr/>
      <dgm:t>
        <a:bodyPr/>
        <a:lstStyle/>
        <a:p>
          <a:endParaRPr lang="en-US" sz="1800"/>
        </a:p>
      </dgm:t>
    </dgm:pt>
    <dgm:pt modelId="{F5516B68-16C1-4212-817A-9CC57ED50600}" type="sibTrans" cxnId="{658E455B-238C-4A48-9837-9E11E4B1072B}">
      <dgm:prSet/>
      <dgm:spPr/>
      <dgm:t>
        <a:bodyPr/>
        <a:lstStyle/>
        <a:p>
          <a:endParaRPr lang="en-US" sz="1800"/>
        </a:p>
      </dgm:t>
    </dgm:pt>
    <dgm:pt modelId="{F4DA5EF1-3DE3-4E0F-9F8F-A69E4E8F2836}">
      <dgm:prSet phldrT="[Text]" custT="1"/>
      <dgm:spPr/>
      <dgm:t>
        <a:bodyPr/>
        <a:lstStyle/>
        <a:p>
          <a:r>
            <a:rPr lang="en-US" sz="1800" b="1"/>
            <a:t>EDA Data</a:t>
          </a:r>
        </a:p>
      </dgm:t>
    </dgm:pt>
    <dgm:pt modelId="{DF55D338-49A2-4764-8DB5-B1158B472689}" type="parTrans" cxnId="{AC9B4F9E-D098-4788-B011-7F043A2B1338}">
      <dgm:prSet/>
      <dgm:spPr/>
      <dgm:t>
        <a:bodyPr/>
        <a:lstStyle/>
        <a:p>
          <a:endParaRPr lang="en-US" sz="1800"/>
        </a:p>
      </dgm:t>
    </dgm:pt>
    <dgm:pt modelId="{53D7A71F-32BD-4C0F-A28F-D00B9C4A868D}" type="sibTrans" cxnId="{AC9B4F9E-D098-4788-B011-7F043A2B1338}">
      <dgm:prSet custT="1"/>
      <dgm:spPr/>
      <dgm:t>
        <a:bodyPr/>
        <a:lstStyle/>
        <a:p>
          <a:endParaRPr lang="en-US" sz="1800"/>
        </a:p>
      </dgm:t>
    </dgm:pt>
    <dgm:pt modelId="{A6AA1602-8A35-4104-A601-0ADF17FE99E2}" type="pres">
      <dgm:prSet presAssocID="{6B5020CB-37F8-48FD-BEF5-AAB1FDB3053D}" presName="Name0" presStyleCnt="0">
        <dgm:presLayoutVars>
          <dgm:dir/>
          <dgm:resizeHandles val="exact"/>
        </dgm:presLayoutVars>
      </dgm:prSet>
      <dgm:spPr/>
    </dgm:pt>
    <dgm:pt modelId="{070E3C31-B455-422E-B73F-54B27198C8FF}" type="pres">
      <dgm:prSet presAssocID="{F4DA5EF1-3DE3-4E0F-9F8F-A69E4E8F2836}" presName="node" presStyleLbl="node1" presStyleIdx="0" presStyleCnt="5">
        <dgm:presLayoutVars>
          <dgm:bulletEnabled val="1"/>
        </dgm:presLayoutVars>
      </dgm:prSet>
      <dgm:spPr/>
    </dgm:pt>
    <dgm:pt modelId="{DE710E19-1165-44F6-96A1-B57B27A2031B}" type="pres">
      <dgm:prSet presAssocID="{53D7A71F-32BD-4C0F-A28F-D00B9C4A868D}" presName="sibTrans" presStyleLbl="sibTrans2D1" presStyleIdx="0" presStyleCnt="4"/>
      <dgm:spPr/>
    </dgm:pt>
    <dgm:pt modelId="{A9501E11-135C-4871-A962-34D9E2E2940A}" type="pres">
      <dgm:prSet presAssocID="{53D7A71F-32BD-4C0F-A28F-D00B9C4A868D}" presName="connectorText" presStyleLbl="sibTrans2D1" presStyleIdx="0" presStyleCnt="4"/>
      <dgm:spPr/>
    </dgm:pt>
    <dgm:pt modelId="{B402E1D7-1FE6-4E6C-9789-AE068C8D4F68}" type="pres">
      <dgm:prSet presAssocID="{DAAA9A1F-8339-4061-8D92-B4B60F318BBE}" presName="node" presStyleLbl="node1" presStyleIdx="1" presStyleCnt="5">
        <dgm:presLayoutVars>
          <dgm:bulletEnabled val="1"/>
        </dgm:presLayoutVars>
      </dgm:prSet>
      <dgm:spPr/>
    </dgm:pt>
    <dgm:pt modelId="{94059C87-8C02-443F-8A75-61F8A6785E56}" type="pres">
      <dgm:prSet presAssocID="{1C8ACAD4-5F2B-400B-947D-2C62EF95E4F0}" presName="sibTrans" presStyleLbl="sibTrans2D1" presStyleIdx="1" presStyleCnt="4"/>
      <dgm:spPr/>
    </dgm:pt>
    <dgm:pt modelId="{406CE4BA-B47E-4F2A-B66E-70140C5F3BE3}" type="pres">
      <dgm:prSet presAssocID="{1C8ACAD4-5F2B-400B-947D-2C62EF95E4F0}" presName="connectorText" presStyleLbl="sibTrans2D1" presStyleIdx="1" presStyleCnt="4"/>
      <dgm:spPr/>
    </dgm:pt>
    <dgm:pt modelId="{A13EE0BE-5BA3-4A5B-8040-9AFC12761E00}" type="pres">
      <dgm:prSet presAssocID="{0113E4F9-0846-4C53-972D-3AE869BCB18F}" presName="node" presStyleLbl="node1" presStyleIdx="2" presStyleCnt="5">
        <dgm:presLayoutVars>
          <dgm:bulletEnabled val="1"/>
        </dgm:presLayoutVars>
      </dgm:prSet>
      <dgm:spPr/>
    </dgm:pt>
    <dgm:pt modelId="{6E69A4F9-ADBE-4199-A189-42C55FDB0B48}" type="pres">
      <dgm:prSet presAssocID="{856897F2-9FE7-4730-955E-AEC31FE192F4}" presName="sibTrans" presStyleLbl="sibTrans2D1" presStyleIdx="2" presStyleCnt="4"/>
      <dgm:spPr/>
    </dgm:pt>
    <dgm:pt modelId="{9AB39429-4991-44D7-B80A-9102FC71C053}" type="pres">
      <dgm:prSet presAssocID="{856897F2-9FE7-4730-955E-AEC31FE192F4}" presName="connectorText" presStyleLbl="sibTrans2D1" presStyleIdx="2" presStyleCnt="4"/>
      <dgm:spPr/>
    </dgm:pt>
    <dgm:pt modelId="{0D867D29-0FF5-45D7-8B4D-2A54A5F0149C}" type="pres">
      <dgm:prSet presAssocID="{A28252F1-901B-4C0F-B0D2-10CDEC29FE97}" presName="node" presStyleLbl="node1" presStyleIdx="3" presStyleCnt="5">
        <dgm:presLayoutVars>
          <dgm:bulletEnabled val="1"/>
        </dgm:presLayoutVars>
      </dgm:prSet>
      <dgm:spPr/>
    </dgm:pt>
    <dgm:pt modelId="{27FB483E-2ABF-4CD2-A442-8C30A624583B}" type="pres">
      <dgm:prSet presAssocID="{271F3149-7EA6-4225-9E9E-74F45EEAC96A}" presName="sibTrans" presStyleLbl="sibTrans2D1" presStyleIdx="3" presStyleCnt="4"/>
      <dgm:spPr/>
    </dgm:pt>
    <dgm:pt modelId="{CC9F714E-C0B3-40D6-8A5C-5DADF52B81CF}" type="pres">
      <dgm:prSet presAssocID="{271F3149-7EA6-4225-9E9E-74F45EEAC96A}" presName="connectorText" presStyleLbl="sibTrans2D1" presStyleIdx="3" presStyleCnt="4"/>
      <dgm:spPr/>
    </dgm:pt>
    <dgm:pt modelId="{4C4ACCA2-C835-4B3F-8DB2-B626678B0137}" type="pres">
      <dgm:prSet presAssocID="{D99C3D46-35E9-474B-B279-54BC047DF845}" presName="node" presStyleLbl="node1" presStyleIdx="4" presStyleCnt="5">
        <dgm:presLayoutVars>
          <dgm:bulletEnabled val="1"/>
        </dgm:presLayoutVars>
      </dgm:prSet>
      <dgm:spPr/>
    </dgm:pt>
  </dgm:ptLst>
  <dgm:cxnLst>
    <dgm:cxn modelId="{59FB8105-F127-4C88-9FF8-7B7558112316}" type="presOf" srcId="{53D7A71F-32BD-4C0F-A28F-D00B9C4A868D}" destId="{DE710E19-1165-44F6-96A1-B57B27A2031B}" srcOrd="0" destOrd="0" presId="urn:microsoft.com/office/officeart/2005/8/layout/process1"/>
    <dgm:cxn modelId="{FF64A63F-4303-4922-827A-0B4877A13FFB}" srcId="{6B5020CB-37F8-48FD-BEF5-AAB1FDB3053D}" destId="{A28252F1-901B-4C0F-B0D2-10CDEC29FE97}" srcOrd="3" destOrd="0" parTransId="{AB064C55-E5D1-4E60-A391-DDDA512ED672}" sibTransId="{271F3149-7EA6-4225-9E9E-74F45EEAC96A}"/>
    <dgm:cxn modelId="{658E455B-238C-4A48-9837-9E11E4B1072B}" srcId="{6B5020CB-37F8-48FD-BEF5-AAB1FDB3053D}" destId="{D99C3D46-35E9-474B-B279-54BC047DF845}" srcOrd="4" destOrd="0" parTransId="{4228A526-D6FD-46B2-966F-35676633D7A7}" sibTransId="{F5516B68-16C1-4212-817A-9CC57ED50600}"/>
    <dgm:cxn modelId="{58131665-5DE2-4000-8AA5-04B9C28F3EFC}" type="presOf" srcId="{271F3149-7EA6-4225-9E9E-74F45EEAC96A}" destId="{CC9F714E-C0B3-40D6-8A5C-5DADF52B81CF}" srcOrd="1" destOrd="0" presId="urn:microsoft.com/office/officeart/2005/8/layout/process1"/>
    <dgm:cxn modelId="{B79A8B69-CC9C-455A-BECF-2D607C57FB1A}" type="presOf" srcId="{F4DA5EF1-3DE3-4E0F-9F8F-A69E4E8F2836}" destId="{070E3C31-B455-422E-B73F-54B27198C8FF}" srcOrd="0" destOrd="0" presId="urn:microsoft.com/office/officeart/2005/8/layout/process1"/>
    <dgm:cxn modelId="{371A016E-1B3C-40BE-8913-56CFC4BE9977}" type="presOf" srcId="{271F3149-7EA6-4225-9E9E-74F45EEAC96A}" destId="{27FB483E-2ABF-4CD2-A442-8C30A624583B}" srcOrd="0" destOrd="0" presId="urn:microsoft.com/office/officeart/2005/8/layout/process1"/>
    <dgm:cxn modelId="{ABB54453-DD19-46C6-B2B6-AEA35CA08F86}" type="presOf" srcId="{1C8ACAD4-5F2B-400B-947D-2C62EF95E4F0}" destId="{406CE4BA-B47E-4F2A-B66E-70140C5F3BE3}" srcOrd="1" destOrd="0" presId="urn:microsoft.com/office/officeart/2005/8/layout/process1"/>
    <dgm:cxn modelId="{0FF38079-45EC-4E4F-AA71-2CBA49595FC2}" type="presOf" srcId="{1C8ACAD4-5F2B-400B-947D-2C62EF95E4F0}" destId="{94059C87-8C02-443F-8A75-61F8A6785E56}" srcOrd="0" destOrd="0" presId="urn:microsoft.com/office/officeart/2005/8/layout/process1"/>
    <dgm:cxn modelId="{1647D55A-001D-4853-A2CC-ABE852807D49}" type="presOf" srcId="{0113E4F9-0846-4C53-972D-3AE869BCB18F}" destId="{A13EE0BE-5BA3-4A5B-8040-9AFC12761E00}" srcOrd="0" destOrd="0" presId="urn:microsoft.com/office/officeart/2005/8/layout/process1"/>
    <dgm:cxn modelId="{9A46097B-5593-4FF1-ABF0-19C430BDF091}" type="presOf" srcId="{A28252F1-901B-4C0F-B0D2-10CDEC29FE97}" destId="{0D867D29-0FF5-45D7-8B4D-2A54A5F0149C}" srcOrd="0" destOrd="0" presId="urn:microsoft.com/office/officeart/2005/8/layout/process1"/>
    <dgm:cxn modelId="{D200307C-0FAB-4394-87E3-3636DA6128C9}" srcId="{6B5020CB-37F8-48FD-BEF5-AAB1FDB3053D}" destId="{DAAA9A1F-8339-4061-8D92-B4B60F318BBE}" srcOrd="1" destOrd="0" parTransId="{3E32ACC6-9101-4569-8279-B8E19AA3B8DC}" sibTransId="{1C8ACAD4-5F2B-400B-947D-2C62EF95E4F0}"/>
    <dgm:cxn modelId="{1AA1C09A-696B-4B1E-BA3C-BAEF19928CC3}" type="presOf" srcId="{856897F2-9FE7-4730-955E-AEC31FE192F4}" destId="{9AB39429-4991-44D7-B80A-9102FC71C053}" srcOrd="1" destOrd="0" presId="urn:microsoft.com/office/officeart/2005/8/layout/process1"/>
    <dgm:cxn modelId="{AC9B4F9E-D098-4788-B011-7F043A2B1338}" srcId="{6B5020CB-37F8-48FD-BEF5-AAB1FDB3053D}" destId="{F4DA5EF1-3DE3-4E0F-9F8F-A69E4E8F2836}" srcOrd="0" destOrd="0" parTransId="{DF55D338-49A2-4764-8DB5-B1158B472689}" sibTransId="{53D7A71F-32BD-4C0F-A28F-D00B9C4A868D}"/>
    <dgm:cxn modelId="{94EEA2A6-6B92-4AD3-B6F1-628C1C1B1A98}" type="presOf" srcId="{DAAA9A1F-8339-4061-8D92-B4B60F318BBE}" destId="{B402E1D7-1FE6-4E6C-9789-AE068C8D4F68}" srcOrd="0" destOrd="0" presId="urn:microsoft.com/office/officeart/2005/8/layout/process1"/>
    <dgm:cxn modelId="{970196CF-5AD6-4E67-B684-60A6DA1372AD}" type="presOf" srcId="{53D7A71F-32BD-4C0F-A28F-D00B9C4A868D}" destId="{A9501E11-135C-4871-A962-34D9E2E2940A}" srcOrd="1" destOrd="0" presId="urn:microsoft.com/office/officeart/2005/8/layout/process1"/>
    <dgm:cxn modelId="{328A90D1-490E-47F9-87F1-80C6BCB23E3D}" type="presOf" srcId="{6B5020CB-37F8-48FD-BEF5-AAB1FDB3053D}" destId="{A6AA1602-8A35-4104-A601-0ADF17FE99E2}" srcOrd="0" destOrd="0" presId="urn:microsoft.com/office/officeart/2005/8/layout/process1"/>
    <dgm:cxn modelId="{57219ED8-7FE2-41B2-97A0-8AC5CADA3FB3}" type="presOf" srcId="{856897F2-9FE7-4730-955E-AEC31FE192F4}" destId="{6E69A4F9-ADBE-4199-A189-42C55FDB0B48}" srcOrd="0" destOrd="0" presId="urn:microsoft.com/office/officeart/2005/8/layout/process1"/>
    <dgm:cxn modelId="{9CD2A8DB-890F-4B19-9CF7-F6408DD6D7C6}" type="presOf" srcId="{D99C3D46-35E9-474B-B279-54BC047DF845}" destId="{4C4ACCA2-C835-4B3F-8DB2-B626678B0137}" srcOrd="0" destOrd="0" presId="urn:microsoft.com/office/officeart/2005/8/layout/process1"/>
    <dgm:cxn modelId="{F52752EF-ECCA-4EA1-BD34-201EA598C776}" srcId="{6B5020CB-37F8-48FD-BEF5-AAB1FDB3053D}" destId="{0113E4F9-0846-4C53-972D-3AE869BCB18F}" srcOrd="2" destOrd="0" parTransId="{E04A2C4B-DE3C-4AAC-AC94-F2087BDB59E4}" sibTransId="{856897F2-9FE7-4730-955E-AEC31FE192F4}"/>
    <dgm:cxn modelId="{F0D3E489-D4B7-4153-B493-6C32B1019D25}" type="presParOf" srcId="{A6AA1602-8A35-4104-A601-0ADF17FE99E2}" destId="{070E3C31-B455-422E-B73F-54B27198C8FF}" srcOrd="0" destOrd="0" presId="urn:microsoft.com/office/officeart/2005/8/layout/process1"/>
    <dgm:cxn modelId="{81FE12A2-4B1C-4A14-A91D-DAA241E9FDF1}" type="presParOf" srcId="{A6AA1602-8A35-4104-A601-0ADF17FE99E2}" destId="{DE710E19-1165-44F6-96A1-B57B27A2031B}" srcOrd="1" destOrd="0" presId="urn:microsoft.com/office/officeart/2005/8/layout/process1"/>
    <dgm:cxn modelId="{9ABD8DBA-6A18-467A-861F-0B43D19265AD}" type="presParOf" srcId="{DE710E19-1165-44F6-96A1-B57B27A2031B}" destId="{A9501E11-135C-4871-A962-34D9E2E2940A}" srcOrd="0" destOrd="0" presId="urn:microsoft.com/office/officeart/2005/8/layout/process1"/>
    <dgm:cxn modelId="{C020415B-01B1-45CB-BDC3-0E8E9E60BC85}" type="presParOf" srcId="{A6AA1602-8A35-4104-A601-0ADF17FE99E2}" destId="{B402E1D7-1FE6-4E6C-9789-AE068C8D4F68}" srcOrd="2" destOrd="0" presId="urn:microsoft.com/office/officeart/2005/8/layout/process1"/>
    <dgm:cxn modelId="{968254A0-06B2-41A1-B207-36481E9862BB}" type="presParOf" srcId="{A6AA1602-8A35-4104-A601-0ADF17FE99E2}" destId="{94059C87-8C02-443F-8A75-61F8A6785E56}" srcOrd="3" destOrd="0" presId="urn:microsoft.com/office/officeart/2005/8/layout/process1"/>
    <dgm:cxn modelId="{7E3DE2C7-CDB4-4026-AB28-843A57FB9365}" type="presParOf" srcId="{94059C87-8C02-443F-8A75-61F8A6785E56}" destId="{406CE4BA-B47E-4F2A-B66E-70140C5F3BE3}" srcOrd="0" destOrd="0" presId="urn:microsoft.com/office/officeart/2005/8/layout/process1"/>
    <dgm:cxn modelId="{ADAFF65A-E58A-4983-BFEB-70E8986638BB}" type="presParOf" srcId="{A6AA1602-8A35-4104-A601-0ADF17FE99E2}" destId="{A13EE0BE-5BA3-4A5B-8040-9AFC12761E00}" srcOrd="4" destOrd="0" presId="urn:microsoft.com/office/officeart/2005/8/layout/process1"/>
    <dgm:cxn modelId="{3DD2BF3A-AC6A-4B2E-B51E-AC7F67FE927A}" type="presParOf" srcId="{A6AA1602-8A35-4104-A601-0ADF17FE99E2}" destId="{6E69A4F9-ADBE-4199-A189-42C55FDB0B48}" srcOrd="5" destOrd="0" presId="urn:microsoft.com/office/officeart/2005/8/layout/process1"/>
    <dgm:cxn modelId="{416072B8-5ED9-4A86-AD5F-55473DEC8AB7}" type="presParOf" srcId="{6E69A4F9-ADBE-4199-A189-42C55FDB0B48}" destId="{9AB39429-4991-44D7-B80A-9102FC71C053}" srcOrd="0" destOrd="0" presId="urn:microsoft.com/office/officeart/2005/8/layout/process1"/>
    <dgm:cxn modelId="{9D20CD40-4728-4386-863D-D3363F62459F}" type="presParOf" srcId="{A6AA1602-8A35-4104-A601-0ADF17FE99E2}" destId="{0D867D29-0FF5-45D7-8B4D-2A54A5F0149C}" srcOrd="6" destOrd="0" presId="urn:microsoft.com/office/officeart/2005/8/layout/process1"/>
    <dgm:cxn modelId="{250CE572-3CDA-4359-B8D5-0A17B8C774F0}" type="presParOf" srcId="{A6AA1602-8A35-4104-A601-0ADF17FE99E2}" destId="{27FB483E-2ABF-4CD2-A442-8C30A624583B}" srcOrd="7" destOrd="0" presId="urn:microsoft.com/office/officeart/2005/8/layout/process1"/>
    <dgm:cxn modelId="{F3784A01-F58A-44ED-85D3-E718BBAD9272}" type="presParOf" srcId="{27FB483E-2ABF-4CD2-A442-8C30A624583B}" destId="{CC9F714E-C0B3-40D6-8A5C-5DADF52B81CF}" srcOrd="0" destOrd="0" presId="urn:microsoft.com/office/officeart/2005/8/layout/process1"/>
    <dgm:cxn modelId="{A394A148-2E90-4903-8416-27CEC1D733B4}" type="presParOf" srcId="{A6AA1602-8A35-4104-A601-0ADF17FE99E2}" destId="{4C4ACCA2-C835-4B3F-8DB2-B626678B013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E3C31-B455-422E-B73F-54B27198C8FF}">
      <dsp:nvSpPr>
        <dsp:cNvPr id="0" name=""/>
        <dsp:cNvSpPr/>
      </dsp:nvSpPr>
      <dsp:spPr>
        <a:xfrm>
          <a:off x="5494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EDA Data</a:t>
          </a:r>
        </a:p>
      </dsp:txBody>
      <dsp:txXfrm>
        <a:off x="35427" y="1682132"/>
        <a:ext cx="1643471" cy="962136"/>
      </dsp:txXfrm>
    </dsp:sp>
    <dsp:sp modelId="{DE710E19-1165-44F6-96A1-B57B27A2031B}">
      <dsp:nvSpPr>
        <dsp:cNvPr id="0" name=""/>
        <dsp:cNvSpPr/>
      </dsp:nvSpPr>
      <dsp:spPr>
        <a:xfrm>
          <a:off x="1879166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879166" y="2036472"/>
        <a:ext cx="252775" cy="253457"/>
      </dsp:txXfrm>
    </dsp:sp>
    <dsp:sp modelId="{B402E1D7-1FE6-4E6C-9789-AE068C8D4F68}">
      <dsp:nvSpPr>
        <dsp:cNvPr id="0" name=""/>
        <dsp:cNvSpPr/>
      </dsp:nvSpPr>
      <dsp:spPr>
        <a:xfrm>
          <a:off x="2390167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Text Preprocessing</a:t>
          </a:r>
        </a:p>
      </dsp:txBody>
      <dsp:txXfrm>
        <a:off x="2420100" y="1682132"/>
        <a:ext cx="1643471" cy="962136"/>
      </dsp:txXfrm>
    </dsp:sp>
    <dsp:sp modelId="{94059C87-8C02-443F-8A75-61F8A6785E56}">
      <dsp:nvSpPr>
        <dsp:cNvPr id="0" name=""/>
        <dsp:cNvSpPr/>
      </dsp:nvSpPr>
      <dsp:spPr>
        <a:xfrm>
          <a:off x="4263839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41045"/>
                <a:satOff val="-10297"/>
                <a:lumOff val="133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41045"/>
                <a:satOff val="-10297"/>
                <a:lumOff val="133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41045"/>
                <a:satOff val="-10297"/>
                <a:lumOff val="133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63839" y="2036472"/>
        <a:ext cx="252775" cy="253457"/>
      </dsp:txXfrm>
    </dsp:sp>
    <dsp:sp modelId="{A13EE0BE-5BA3-4A5B-8040-9AFC12761E00}">
      <dsp:nvSpPr>
        <dsp:cNvPr id="0" name=""/>
        <dsp:cNvSpPr/>
      </dsp:nvSpPr>
      <dsp:spPr>
        <a:xfrm>
          <a:off x="4774841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Feature Engineering</a:t>
          </a:r>
          <a:endParaRPr lang="en-US" sz="1800" b="1" kern="1200"/>
        </a:p>
      </dsp:txBody>
      <dsp:txXfrm>
        <a:off x="4804774" y="1682132"/>
        <a:ext cx="1643471" cy="962136"/>
      </dsp:txXfrm>
    </dsp:sp>
    <dsp:sp modelId="{6E69A4F9-ADBE-4199-A189-42C55FDB0B48}">
      <dsp:nvSpPr>
        <dsp:cNvPr id="0" name=""/>
        <dsp:cNvSpPr/>
      </dsp:nvSpPr>
      <dsp:spPr>
        <a:xfrm>
          <a:off x="6648512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82091"/>
                <a:satOff val="-20595"/>
                <a:lumOff val="266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82091"/>
                <a:satOff val="-20595"/>
                <a:lumOff val="266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82091"/>
                <a:satOff val="-20595"/>
                <a:lumOff val="266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648512" y="2036472"/>
        <a:ext cx="252775" cy="253457"/>
      </dsp:txXfrm>
    </dsp:sp>
    <dsp:sp modelId="{0D867D29-0FF5-45D7-8B4D-2A54A5F0149C}">
      <dsp:nvSpPr>
        <dsp:cNvPr id="0" name=""/>
        <dsp:cNvSpPr/>
      </dsp:nvSpPr>
      <dsp:spPr>
        <a:xfrm>
          <a:off x="7159514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Training the Model</a:t>
          </a:r>
          <a:endParaRPr lang="en-US" sz="1800" kern="1200"/>
        </a:p>
      </dsp:txBody>
      <dsp:txXfrm>
        <a:off x="7189447" y="1682132"/>
        <a:ext cx="1643471" cy="962136"/>
      </dsp:txXfrm>
    </dsp:sp>
    <dsp:sp modelId="{27FB483E-2ABF-4CD2-A442-8C30A624583B}">
      <dsp:nvSpPr>
        <dsp:cNvPr id="0" name=""/>
        <dsp:cNvSpPr/>
      </dsp:nvSpPr>
      <dsp:spPr>
        <a:xfrm>
          <a:off x="9033185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23136"/>
                <a:satOff val="-30892"/>
                <a:lumOff val="400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23136"/>
                <a:satOff val="-30892"/>
                <a:lumOff val="400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23136"/>
                <a:satOff val="-30892"/>
                <a:lumOff val="400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33185" y="2036472"/>
        <a:ext cx="252775" cy="253457"/>
      </dsp:txXfrm>
    </dsp:sp>
    <dsp:sp modelId="{4C4ACCA2-C835-4B3F-8DB2-B626678B0137}">
      <dsp:nvSpPr>
        <dsp:cNvPr id="0" name=""/>
        <dsp:cNvSpPr/>
      </dsp:nvSpPr>
      <dsp:spPr>
        <a:xfrm>
          <a:off x="9544187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Evaluation</a:t>
          </a:r>
          <a:endParaRPr lang="en-US" sz="1800" kern="1200"/>
        </a:p>
      </dsp:txBody>
      <dsp:txXfrm>
        <a:off x="9574120" y="1682132"/>
        <a:ext cx="1643471" cy="962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E3C31-B455-422E-B73F-54B27198C8FF}">
      <dsp:nvSpPr>
        <dsp:cNvPr id="0" name=""/>
        <dsp:cNvSpPr/>
      </dsp:nvSpPr>
      <dsp:spPr>
        <a:xfrm>
          <a:off x="5494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EDA Data</a:t>
          </a:r>
        </a:p>
      </dsp:txBody>
      <dsp:txXfrm>
        <a:off x="35427" y="1682132"/>
        <a:ext cx="1643471" cy="962136"/>
      </dsp:txXfrm>
    </dsp:sp>
    <dsp:sp modelId="{DE710E19-1165-44F6-96A1-B57B27A2031B}">
      <dsp:nvSpPr>
        <dsp:cNvPr id="0" name=""/>
        <dsp:cNvSpPr/>
      </dsp:nvSpPr>
      <dsp:spPr>
        <a:xfrm>
          <a:off x="1879166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879166" y="2036472"/>
        <a:ext cx="252775" cy="253457"/>
      </dsp:txXfrm>
    </dsp:sp>
    <dsp:sp modelId="{B402E1D7-1FE6-4E6C-9789-AE068C8D4F68}">
      <dsp:nvSpPr>
        <dsp:cNvPr id="0" name=""/>
        <dsp:cNvSpPr/>
      </dsp:nvSpPr>
      <dsp:spPr>
        <a:xfrm>
          <a:off x="2390167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Text Preprocessing</a:t>
          </a:r>
        </a:p>
      </dsp:txBody>
      <dsp:txXfrm>
        <a:off x="2420100" y="1682132"/>
        <a:ext cx="1643471" cy="962136"/>
      </dsp:txXfrm>
    </dsp:sp>
    <dsp:sp modelId="{94059C87-8C02-443F-8A75-61F8A6785E56}">
      <dsp:nvSpPr>
        <dsp:cNvPr id="0" name=""/>
        <dsp:cNvSpPr/>
      </dsp:nvSpPr>
      <dsp:spPr>
        <a:xfrm>
          <a:off x="4263839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41045"/>
                <a:satOff val="-10297"/>
                <a:lumOff val="133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41045"/>
                <a:satOff val="-10297"/>
                <a:lumOff val="133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41045"/>
                <a:satOff val="-10297"/>
                <a:lumOff val="133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63839" y="2036472"/>
        <a:ext cx="252775" cy="253457"/>
      </dsp:txXfrm>
    </dsp:sp>
    <dsp:sp modelId="{A13EE0BE-5BA3-4A5B-8040-9AFC12761E00}">
      <dsp:nvSpPr>
        <dsp:cNvPr id="0" name=""/>
        <dsp:cNvSpPr/>
      </dsp:nvSpPr>
      <dsp:spPr>
        <a:xfrm>
          <a:off x="4774841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Feature Engineering</a:t>
          </a:r>
          <a:endParaRPr lang="en-US" sz="1800" b="1" kern="1200"/>
        </a:p>
      </dsp:txBody>
      <dsp:txXfrm>
        <a:off x="4804774" y="1682132"/>
        <a:ext cx="1643471" cy="962136"/>
      </dsp:txXfrm>
    </dsp:sp>
    <dsp:sp modelId="{6E69A4F9-ADBE-4199-A189-42C55FDB0B48}">
      <dsp:nvSpPr>
        <dsp:cNvPr id="0" name=""/>
        <dsp:cNvSpPr/>
      </dsp:nvSpPr>
      <dsp:spPr>
        <a:xfrm>
          <a:off x="6648512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82091"/>
                <a:satOff val="-20595"/>
                <a:lumOff val="266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82091"/>
                <a:satOff val="-20595"/>
                <a:lumOff val="266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82091"/>
                <a:satOff val="-20595"/>
                <a:lumOff val="266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648512" y="2036472"/>
        <a:ext cx="252775" cy="253457"/>
      </dsp:txXfrm>
    </dsp:sp>
    <dsp:sp modelId="{0D867D29-0FF5-45D7-8B4D-2A54A5F0149C}">
      <dsp:nvSpPr>
        <dsp:cNvPr id="0" name=""/>
        <dsp:cNvSpPr/>
      </dsp:nvSpPr>
      <dsp:spPr>
        <a:xfrm>
          <a:off x="7159514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Training the Model</a:t>
          </a:r>
          <a:endParaRPr lang="en-US" sz="1800" kern="1200"/>
        </a:p>
      </dsp:txBody>
      <dsp:txXfrm>
        <a:off x="7189447" y="1682132"/>
        <a:ext cx="1643471" cy="962136"/>
      </dsp:txXfrm>
    </dsp:sp>
    <dsp:sp modelId="{27FB483E-2ABF-4CD2-A442-8C30A624583B}">
      <dsp:nvSpPr>
        <dsp:cNvPr id="0" name=""/>
        <dsp:cNvSpPr/>
      </dsp:nvSpPr>
      <dsp:spPr>
        <a:xfrm>
          <a:off x="9033185" y="1951987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23136"/>
                <a:satOff val="-30892"/>
                <a:lumOff val="400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23136"/>
                <a:satOff val="-30892"/>
                <a:lumOff val="400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23136"/>
                <a:satOff val="-30892"/>
                <a:lumOff val="400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33185" y="2036472"/>
        <a:ext cx="252775" cy="253457"/>
      </dsp:txXfrm>
    </dsp:sp>
    <dsp:sp modelId="{4C4ACCA2-C835-4B3F-8DB2-B626678B0137}">
      <dsp:nvSpPr>
        <dsp:cNvPr id="0" name=""/>
        <dsp:cNvSpPr/>
      </dsp:nvSpPr>
      <dsp:spPr>
        <a:xfrm>
          <a:off x="9544187" y="1652199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Evaluation</a:t>
          </a:r>
          <a:endParaRPr lang="en-US" sz="1800" kern="1200"/>
        </a:p>
      </dsp:txBody>
      <dsp:txXfrm>
        <a:off x="9574120" y="1682132"/>
        <a:ext cx="1643471" cy="962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6E265-7EA3-4AEE-AE1A-FC51BEB83507}">
      <dsp:nvSpPr>
        <dsp:cNvPr id="0" name=""/>
        <dsp:cNvSpPr/>
      </dsp:nvSpPr>
      <dsp:spPr>
        <a:xfrm>
          <a:off x="9712764" y="2098980"/>
          <a:ext cx="1790449" cy="1790108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784288-303E-4EED-AB13-D6DE0E6731D2}">
      <dsp:nvSpPr>
        <dsp:cNvPr id="0" name=""/>
        <dsp:cNvSpPr/>
      </dsp:nvSpPr>
      <dsp:spPr>
        <a:xfrm>
          <a:off x="9773053" y="2158660"/>
          <a:ext cx="1671010" cy="16707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Remove Stop Word</a:t>
          </a:r>
          <a:endParaRPr lang="en-US" sz="1600" b="1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11931" y="2397383"/>
        <a:ext cx="1193253" cy="1193301"/>
      </dsp:txXfrm>
    </dsp:sp>
    <dsp:sp modelId="{BA0FF1B4-F6FD-4AD2-9599-5DF77C69F235}">
      <dsp:nvSpPr>
        <dsp:cNvPr id="0" name=""/>
        <dsp:cNvSpPr/>
      </dsp:nvSpPr>
      <dsp:spPr>
        <a:xfrm rot="2700000">
          <a:off x="7863290" y="2098778"/>
          <a:ext cx="1790197" cy="17901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79A2C3-BEA1-4215-B6F9-894A6FDD2F3D}">
      <dsp:nvSpPr>
        <dsp:cNvPr id="0" name=""/>
        <dsp:cNvSpPr/>
      </dsp:nvSpPr>
      <dsp:spPr>
        <a:xfrm>
          <a:off x="7923452" y="2158660"/>
          <a:ext cx="1671010" cy="16707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Postag underthesea</a:t>
          </a:r>
          <a:endParaRPr lang="en-US" sz="1600" b="1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162331" y="2397383"/>
        <a:ext cx="1193253" cy="1193301"/>
      </dsp:txXfrm>
    </dsp:sp>
    <dsp:sp modelId="{B1716D8B-B313-4A7C-B3AB-AE09EDD7FC55}">
      <dsp:nvSpPr>
        <dsp:cNvPr id="0" name=""/>
        <dsp:cNvSpPr/>
      </dsp:nvSpPr>
      <dsp:spPr>
        <a:xfrm rot="2700000">
          <a:off x="6013690" y="2098778"/>
          <a:ext cx="1790197" cy="17901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7B305F-E6E1-4773-906B-013409A7AA98}">
      <dsp:nvSpPr>
        <dsp:cNvPr id="0" name=""/>
        <dsp:cNvSpPr/>
      </dsp:nvSpPr>
      <dsp:spPr>
        <a:xfrm>
          <a:off x="6073852" y="2158660"/>
          <a:ext cx="1671010" cy="1670747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EA72E">
              <a:alpha val="90000"/>
              <a:hueOff val="0"/>
              <a:satOff val="0"/>
              <a:lumOff val="0"/>
              <a:alphaOff val="-3200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Normalize Repeated Text</a:t>
          </a:r>
          <a:endParaRPr lang="en-US" sz="1600" b="1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312730" y="2397383"/>
        <a:ext cx="1193253" cy="1193301"/>
      </dsp:txXfrm>
    </dsp:sp>
    <dsp:sp modelId="{B85B8C9E-DBC1-449F-9E3A-C9EFA5236FBE}">
      <dsp:nvSpPr>
        <dsp:cNvPr id="0" name=""/>
        <dsp:cNvSpPr/>
      </dsp:nvSpPr>
      <dsp:spPr>
        <a:xfrm rot="2700000">
          <a:off x="4164090" y="2098778"/>
          <a:ext cx="1790197" cy="17901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3C8BE7-BD97-4F45-B297-0F578B620245}">
      <dsp:nvSpPr>
        <dsp:cNvPr id="0" name=""/>
        <dsp:cNvSpPr/>
      </dsp:nvSpPr>
      <dsp:spPr>
        <a:xfrm>
          <a:off x="4224252" y="2158660"/>
          <a:ext cx="1671010" cy="16707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Special Word</a:t>
          </a:r>
        </a:p>
      </dsp:txBody>
      <dsp:txXfrm>
        <a:off x="4461993" y="2397383"/>
        <a:ext cx="1193253" cy="1193301"/>
      </dsp:txXfrm>
    </dsp:sp>
    <dsp:sp modelId="{8622CFEB-1E8E-4032-A280-51F6ABAE5D04}">
      <dsp:nvSpPr>
        <dsp:cNvPr id="0" name=""/>
        <dsp:cNvSpPr/>
      </dsp:nvSpPr>
      <dsp:spPr>
        <a:xfrm rot="2700000">
          <a:off x="2314490" y="2098778"/>
          <a:ext cx="1790197" cy="17901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E6BACC-D60F-4FB8-91E1-13DEB7A251C9}">
      <dsp:nvSpPr>
        <dsp:cNvPr id="0" name=""/>
        <dsp:cNvSpPr/>
      </dsp:nvSpPr>
      <dsp:spPr>
        <a:xfrm>
          <a:off x="2374652" y="2158660"/>
          <a:ext cx="1671010" cy="16707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Unicode Characters</a:t>
          </a:r>
          <a:endParaRPr lang="en-US" sz="1600" b="1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2612393" y="2397383"/>
        <a:ext cx="1193253" cy="1193301"/>
      </dsp:txXfrm>
    </dsp:sp>
    <dsp:sp modelId="{336C2F84-916C-45B6-9F95-EA7C078788E8}">
      <dsp:nvSpPr>
        <dsp:cNvPr id="0" name=""/>
        <dsp:cNvSpPr/>
      </dsp:nvSpPr>
      <dsp:spPr>
        <a:xfrm rot="2700000">
          <a:off x="464890" y="2098778"/>
          <a:ext cx="1790197" cy="17901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B5B8D5-2FE5-474F-873A-8DE376CD8F5C}">
      <dsp:nvSpPr>
        <dsp:cNvPr id="0" name=""/>
        <dsp:cNvSpPr/>
      </dsp:nvSpPr>
      <dsp:spPr>
        <a:xfrm>
          <a:off x="523914" y="2158660"/>
          <a:ext cx="1671010" cy="16707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</a:t>
          </a:r>
          <a:r>
            <a:rPr lang="en-US" sz="1600" b="1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Emoji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Teencode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english-vnmese</a:t>
          </a:r>
        </a:p>
      </dsp:txBody>
      <dsp:txXfrm>
        <a:off x="762792" y="2397383"/>
        <a:ext cx="1193253" cy="1193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E3C31-B455-422E-B73F-54B27198C8FF}">
      <dsp:nvSpPr>
        <dsp:cNvPr id="0" name=""/>
        <dsp:cNvSpPr/>
      </dsp:nvSpPr>
      <dsp:spPr>
        <a:xfrm>
          <a:off x="5494" y="1099877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EDA Data</a:t>
          </a:r>
        </a:p>
      </dsp:txBody>
      <dsp:txXfrm>
        <a:off x="35427" y="1129810"/>
        <a:ext cx="1643471" cy="962136"/>
      </dsp:txXfrm>
    </dsp:sp>
    <dsp:sp modelId="{DE710E19-1165-44F6-96A1-B57B27A2031B}">
      <dsp:nvSpPr>
        <dsp:cNvPr id="0" name=""/>
        <dsp:cNvSpPr/>
      </dsp:nvSpPr>
      <dsp:spPr>
        <a:xfrm>
          <a:off x="1879166" y="1399665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879166" y="1484150"/>
        <a:ext cx="252775" cy="253457"/>
      </dsp:txXfrm>
    </dsp:sp>
    <dsp:sp modelId="{B402E1D7-1FE6-4E6C-9789-AE068C8D4F68}">
      <dsp:nvSpPr>
        <dsp:cNvPr id="0" name=""/>
        <dsp:cNvSpPr/>
      </dsp:nvSpPr>
      <dsp:spPr>
        <a:xfrm>
          <a:off x="2390167" y="1099877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Text Preprocessing</a:t>
          </a:r>
        </a:p>
      </dsp:txBody>
      <dsp:txXfrm>
        <a:off x="2420100" y="1129810"/>
        <a:ext cx="1643471" cy="962136"/>
      </dsp:txXfrm>
    </dsp:sp>
    <dsp:sp modelId="{94059C87-8C02-443F-8A75-61F8A6785E56}">
      <dsp:nvSpPr>
        <dsp:cNvPr id="0" name=""/>
        <dsp:cNvSpPr/>
      </dsp:nvSpPr>
      <dsp:spPr>
        <a:xfrm>
          <a:off x="4263839" y="1399665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141045"/>
                <a:satOff val="-10297"/>
                <a:lumOff val="133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141045"/>
                <a:satOff val="-10297"/>
                <a:lumOff val="133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141045"/>
                <a:satOff val="-10297"/>
                <a:lumOff val="133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263839" y="1484150"/>
        <a:ext cx="252775" cy="253457"/>
      </dsp:txXfrm>
    </dsp:sp>
    <dsp:sp modelId="{A13EE0BE-5BA3-4A5B-8040-9AFC12761E00}">
      <dsp:nvSpPr>
        <dsp:cNvPr id="0" name=""/>
        <dsp:cNvSpPr/>
      </dsp:nvSpPr>
      <dsp:spPr>
        <a:xfrm>
          <a:off x="4774841" y="1099877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Feature Engineering</a:t>
          </a:r>
          <a:endParaRPr lang="en-US" sz="1800" b="1" kern="1200"/>
        </a:p>
      </dsp:txBody>
      <dsp:txXfrm>
        <a:off x="4804774" y="1129810"/>
        <a:ext cx="1643471" cy="962136"/>
      </dsp:txXfrm>
    </dsp:sp>
    <dsp:sp modelId="{6E69A4F9-ADBE-4199-A189-42C55FDB0B48}">
      <dsp:nvSpPr>
        <dsp:cNvPr id="0" name=""/>
        <dsp:cNvSpPr/>
      </dsp:nvSpPr>
      <dsp:spPr>
        <a:xfrm>
          <a:off x="6648512" y="1399665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282091"/>
                <a:satOff val="-20595"/>
                <a:lumOff val="266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282091"/>
                <a:satOff val="-20595"/>
                <a:lumOff val="266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282091"/>
                <a:satOff val="-20595"/>
                <a:lumOff val="266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648512" y="1484150"/>
        <a:ext cx="252775" cy="253457"/>
      </dsp:txXfrm>
    </dsp:sp>
    <dsp:sp modelId="{0D867D29-0FF5-45D7-8B4D-2A54A5F0149C}">
      <dsp:nvSpPr>
        <dsp:cNvPr id="0" name=""/>
        <dsp:cNvSpPr/>
      </dsp:nvSpPr>
      <dsp:spPr>
        <a:xfrm>
          <a:off x="7159514" y="1099877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Training the Model</a:t>
          </a:r>
          <a:endParaRPr lang="en-US" sz="1800" kern="1200"/>
        </a:p>
      </dsp:txBody>
      <dsp:txXfrm>
        <a:off x="7189447" y="1129810"/>
        <a:ext cx="1643471" cy="962136"/>
      </dsp:txXfrm>
    </dsp:sp>
    <dsp:sp modelId="{27FB483E-2ABF-4CD2-A442-8C30A624583B}">
      <dsp:nvSpPr>
        <dsp:cNvPr id="0" name=""/>
        <dsp:cNvSpPr/>
      </dsp:nvSpPr>
      <dsp:spPr>
        <a:xfrm>
          <a:off x="9033185" y="1399665"/>
          <a:ext cx="361107" cy="42242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shade val="90000"/>
                <a:hueOff val="423136"/>
                <a:satOff val="-30892"/>
                <a:lumOff val="400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90000"/>
                <a:hueOff val="423136"/>
                <a:satOff val="-30892"/>
                <a:lumOff val="400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90000"/>
                <a:hueOff val="423136"/>
                <a:satOff val="-30892"/>
                <a:lumOff val="400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33185" y="1484150"/>
        <a:ext cx="252775" cy="253457"/>
      </dsp:txXfrm>
    </dsp:sp>
    <dsp:sp modelId="{4C4ACCA2-C835-4B3F-8DB2-B626678B0137}">
      <dsp:nvSpPr>
        <dsp:cNvPr id="0" name=""/>
        <dsp:cNvSpPr/>
      </dsp:nvSpPr>
      <dsp:spPr>
        <a:xfrm>
          <a:off x="9544187" y="1099877"/>
          <a:ext cx="1703337" cy="1022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Evaluation</a:t>
          </a:r>
          <a:endParaRPr lang="en-US" sz="1800" kern="1200"/>
        </a:p>
      </dsp:txBody>
      <dsp:txXfrm>
        <a:off x="9574120" y="1129810"/>
        <a:ext cx="1643471" cy="962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3559E-9170-454C-B7C4-FC5BF20A336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80FFB-9566-470F-9E21-BB62BF2A3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3B43-CF8B-874F-E485-AE2D0F1D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BFD59-92D8-5DA4-AFC1-B655E4D77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7259-45DA-7E9A-6F1B-011BE34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F1BC-26DF-19B6-E75F-FAC8FE5F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CC60-4193-1E46-C763-6D15709E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E995-6215-F564-5351-92044041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0C6AA-E46A-2AC6-32A9-1C2608753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3ADF-FED7-68F6-C108-E6269D70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D214-002D-5E19-E19F-5CB8A5A2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74EA-F0BF-09C1-5CAF-EBC73E17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1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B419E-F66E-EAB5-A7AB-D6BEB1AD7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2F169-EBD3-4FD8-6C0B-A816F2CE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2F53-A98A-BDAF-799E-A47AD7E7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45C3-1E06-45DB-F3A3-55E1AC6F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C396-784C-CFD6-21E2-7A4A412C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382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70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0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72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032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3916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21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8195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B33A-0640-B95A-CB53-88F85D76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237D-8665-5335-FA52-AA229DCE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AA7A-7C43-4ADD-B97D-2C1DD0AC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5A9AA-15F7-CC88-F95E-6986A249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E7CD7-3A69-8288-0329-A29BECD7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5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7478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041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596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0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1434-08E4-A4FB-3F71-84B382C8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11D3-72DA-1B17-9C25-35E1B44A7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B3320-993A-9444-0DAE-0C56E97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693C-0782-C54F-2155-470A286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7607-F71B-0D24-59B0-79C7317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76F0-8E95-B9BB-CBC4-0DBC3EB7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92BE-D307-4CD5-D396-52B496ECD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9CCDF-EC1D-0273-9EF6-5CCD1421D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E2353-87EB-F10A-54F9-47D004B2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4866-62D0-F590-6912-49737AC7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D5F44-DCE3-A5A0-265B-25EF7EE6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8F1-50D6-F01C-F7C5-04C88539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D1B6-0373-5639-87F4-953C1253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A3B00-99F8-8B98-E6CB-619CCADC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3273-2E65-753E-2706-4DB38425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34806-FBF3-8741-421B-C10FC842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9CAB8-4E1B-ABE2-CA21-70200AEF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2C600-2BCD-A7E4-6141-AF4677E3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15B75-8E57-C83D-5AF8-DA22F6F1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0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9D33-DBE5-9B48-988D-0E8EDE22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FD341-E8E5-C079-A1CC-AABDCFA0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0CFC7-4BB6-650F-8E1C-9DE272F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60186-0B6E-9C1A-1064-33587385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88CF7-FA8D-0BC9-94B3-9A341E72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7FD58-34AF-CB12-016F-AFAD0D9B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DA33D-9EB9-63BB-A9F1-E12D3B1B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7C83-4F67-CAD0-2D01-EA1B15AA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B2E6-960E-BC5A-4DCB-883C58C3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B0310-C7E9-5B9A-712A-F3B85461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94E5-375F-8267-6C2C-FE25E453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9CE5-133D-620E-17EE-8A46619C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50D9-0045-BA6E-C946-73EFC736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2B66-7E07-D61F-30A3-CDBE6F33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6BEFA-107D-6D75-C7DF-8CE7E6B67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F38FC-63EC-0528-EF55-B137BE583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26E54-30E8-E9E8-78FE-DD765990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1FC6-2363-690B-B384-2A442A7A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9A9A0-5539-3F0F-E97E-02A07D77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2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783D7-2E86-0AAE-E460-9C8D2F64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E7BE-670D-A6C7-8578-2051ECAE0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7330-54A2-DF8A-E749-38AE805AA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4ED54-D69D-45D5-8346-F11B9249FEE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42B5-5152-A385-D9EB-999272EB3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53F7-5F6B-FA52-ED83-6D2C8882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1167A-4324-4711-9CDD-79AA239D7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52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mkhanh312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dinhnb1412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2979" y="450388"/>
            <a:ext cx="5642042" cy="3469859"/>
          </a:xfrm>
        </p:spPr>
        <p:txBody>
          <a:bodyPr/>
          <a:lstStyle/>
          <a:p>
            <a:r>
              <a:rPr lang="en-US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Science Capstone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5858-5152-2CE0-F1B0-3BBA900D44F5}"/>
              </a:ext>
            </a:extLst>
          </p:cNvPr>
          <p:cNvSpPr txBox="1"/>
          <p:nvPr/>
        </p:nvSpPr>
        <p:spPr>
          <a:xfrm>
            <a:off x="6322979" y="4192623"/>
            <a:ext cx="554277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5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 Thị Kim Khánh – Email: 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kimkhanh312@gmail.com</a:t>
            </a:r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 Bá </a:t>
            </a:r>
            <a:r>
              <a:rPr lang="en-US" sz="15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Đình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Email: </a:t>
            </a:r>
            <a:r>
              <a:rPr lang="en-US" sz="1600" b="0" i="0">
                <a:solidFill>
                  <a:srgbClr val="222222"/>
                </a:solidFill>
                <a:effectLst/>
                <a:latin typeface="Google Sans"/>
                <a:hlinkClick r:id="rId4"/>
              </a:rPr>
              <a:t>dinhnb1412@gmail.com</a:t>
            </a:r>
            <a:endParaRPr lang="en-US" sz="1600" b="0" i="0">
              <a:solidFill>
                <a:srgbClr val="222222"/>
              </a:solidFill>
              <a:effectLst/>
              <a:latin typeface="Google Sans"/>
            </a:endParaRPr>
          </a:p>
          <a:p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6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189572"/>
            <a:ext cx="3520440" cy="1318215"/>
          </a:xfrm>
        </p:spPr>
        <p:txBody>
          <a:bodyPr/>
          <a:lstStyle/>
          <a:p>
            <a:r>
              <a:rPr lang="en-US" sz="3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Nội</a:t>
            </a:r>
            <a:r>
              <a:rPr lang="en-US" sz="3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dung trình </a:t>
            </a:r>
            <a:r>
              <a:rPr lang="en-US" sz="30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bày</a:t>
            </a:r>
            <a:endParaRPr lang="en-US"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/>
              <a:t>Introduction</a:t>
            </a:r>
          </a:p>
          <a:p>
            <a:r>
              <a:rPr lang="en-US"/>
              <a:t>Building confidence</a:t>
            </a:r>
          </a:p>
          <a:p>
            <a:r>
              <a:rPr lang="en-US"/>
              <a:t>Engaging the audience</a:t>
            </a:r>
          </a:p>
          <a:p>
            <a:r>
              <a:rPr lang="en-US"/>
              <a:t>Visual aids</a:t>
            </a:r>
          </a:p>
          <a:p>
            <a:r>
              <a:rPr lang="en-US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30E2-2415-D1F2-37F8-D4035BB3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611" y="0"/>
            <a:ext cx="5762017" cy="539885"/>
          </a:xfrm>
        </p:spPr>
        <p:txBody>
          <a:bodyPr>
            <a:noAutofit/>
          </a:bodyPr>
          <a:lstStyle/>
          <a:p>
            <a:r>
              <a:rPr lang="en-US" sz="2400" b="1" i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Sentiment Classification Process</a:t>
            </a:r>
            <a:endParaRPr lang="en-US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BB166-4A8B-970D-30FA-E4DBCDC6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426" y="5096263"/>
            <a:ext cx="9144000" cy="165576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DAE24-7EC2-C57F-A34C-5CE7081A6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422885"/>
              </p:ext>
            </p:extLst>
          </p:nvPr>
        </p:nvGraphicFramePr>
        <p:xfrm>
          <a:off x="469490" y="769861"/>
          <a:ext cx="11253020" cy="432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59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30E2-2415-D1F2-37F8-D4035BB3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611" y="0"/>
            <a:ext cx="5762017" cy="539885"/>
          </a:xfrm>
        </p:spPr>
        <p:txBody>
          <a:bodyPr>
            <a:noAutofit/>
          </a:bodyPr>
          <a:lstStyle/>
          <a:p>
            <a:r>
              <a:rPr lang="en-US" sz="2400" b="1" i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Sentiment Classification Process</a:t>
            </a:r>
            <a:endParaRPr lang="en-US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BB166-4A8B-970D-30FA-E4DBCDC6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426" y="5096263"/>
            <a:ext cx="9144000" cy="165576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DAE24-7EC2-C57F-A34C-5CE7081A6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859173"/>
              </p:ext>
            </p:extLst>
          </p:nvPr>
        </p:nvGraphicFramePr>
        <p:xfrm>
          <a:off x="469489" y="1265799"/>
          <a:ext cx="11253020" cy="432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FF9C44-3F32-FD91-C186-F540ED31F972}"/>
              </a:ext>
            </a:extLst>
          </p:cNvPr>
          <p:cNvSpPr txBox="1"/>
          <p:nvPr/>
        </p:nvSpPr>
        <p:spPr>
          <a:xfrm>
            <a:off x="2517058" y="2015613"/>
            <a:ext cx="2458065" cy="2910348"/>
          </a:xfrm>
          <a:prstGeom prst="rect">
            <a:avLst/>
          </a:prstGeom>
          <a:noFill/>
          <a:ln w="44450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17E2E0-9DB7-F973-3B99-B9F71080C271}"/>
              </a:ext>
            </a:extLst>
          </p:cNvPr>
          <p:cNvSpPr txBox="1">
            <a:spLocks/>
          </p:cNvSpPr>
          <p:nvPr/>
        </p:nvSpPr>
        <p:spPr>
          <a:xfrm>
            <a:off x="-369652" y="539885"/>
            <a:ext cx="3321421" cy="539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D0D0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1.2. Clean Data</a:t>
            </a:r>
            <a:endParaRPr lang="en-US" sz="20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30E2-2415-D1F2-37F8-D4035BB3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265" y="427703"/>
            <a:ext cx="5762017" cy="539885"/>
          </a:xfrm>
        </p:spPr>
        <p:txBody>
          <a:bodyPr>
            <a:noAutofit/>
          </a:bodyPr>
          <a:lstStyle/>
          <a:p>
            <a:r>
              <a:rPr lang="en-US" sz="3000" b="1" i="0">
                <a:solidFill>
                  <a:srgbClr val="0519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 Preprocessing Pipeline</a:t>
            </a:r>
            <a:endParaRPr lang="en-US"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DAE24-7EC2-C57F-A34C-5CE7081A6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840489"/>
              </p:ext>
            </p:extLst>
          </p:nvPr>
        </p:nvGraphicFramePr>
        <p:xfrm>
          <a:off x="113072" y="442542"/>
          <a:ext cx="11597148" cy="598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9BFE0C-424F-31DD-E012-EC4D4972F0FA}"/>
              </a:ext>
            </a:extLst>
          </p:cNvPr>
          <p:cNvSpPr txBox="1"/>
          <p:nvPr/>
        </p:nvSpPr>
        <p:spPr>
          <a:xfrm>
            <a:off x="9861754" y="5547303"/>
            <a:ext cx="2128684" cy="527804"/>
          </a:xfrm>
          <a:prstGeom prst="roundRect">
            <a:avLst/>
          </a:prstGeom>
          <a:solidFill>
            <a:srgbClr val="FFC7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Cleaned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98474-0C44-0065-65CC-769E27E803FC}"/>
              </a:ext>
            </a:extLst>
          </p:cNvPr>
          <p:cNvSpPr txBox="1"/>
          <p:nvPr/>
        </p:nvSpPr>
        <p:spPr>
          <a:xfrm>
            <a:off x="113072" y="1681697"/>
            <a:ext cx="1669011" cy="527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Raw Text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0FD802-B071-B6A3-2C9E-65D853E6A736}"/>
              </a:ext>
            </a:extLst>
          </p:cNvPr>
          <p:cNvCxnSpPr>
            <a:cxnSpLocks/>
          </p:cNvCxnSpPr>
          <p:nvPr/>
        </p:nvCxnSpPr>
        <p:spPr>
          <a:xfrm>
            <a:off x="10785987" y="4503174"/>
            <a:ext cx="0" cy="875071"/>
          </a:xfrm>
          <a:prstGeom prst="straightConnector1">
            <a:avLst/>
          </a:prstGeom>
          <a:ln w="412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30E2-2415-D1F2-37F8-D4035BB3D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2812" y="75919"/>
            <a:ext cx="5762017" cy="539885"/>
          </a:xfrm>
        </p:spPr>
        <p:txBody>
          <a:bodyPr>
            <a:noAutofit/>
          </a:bodyPr>
          <a:lstStyle/>
          <a:p>
            <a:r>
              <a:rPr lang="en-US" sz="2800" b="1" i="0">
                <a:solidFill>
                  <a:srgbClr val="0D0D0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Sentiment Classification Process</a:t>
            </a:r>
            <a:endParaRPr lang="en-US" sz="28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BB166-4A8B-970D-30FA-E4DBCDC6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739" y="3345651"/>
            <a:ext cx="9144000" cy="23313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 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positive_words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negative_words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CE9178"/>
              </a:solidFill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CE9178"/>
              </a:solidFill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TF-IDF </a:t>
            </a:r>
            <a:r>
              <a:rPr lang="en-US" sz="2000" b="0" i="0">
                <a:solidFill>
                  <a:srgbClr val="0519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representing text as numeric features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DAE24-7EC2-C57F-A34C-5CE7081A6C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946376"/>
              </p:ext>
            </p:extLst>
          </p:nvPr>
        </p:nvGraphicFramePr>
        <p:xfrm>
          <a:off x="297424" y="301058"/>
          <a:ext cx="11253020" cy="3221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FF9C44-3F32-FD91-C186-F540ED31F972}"/>
              </a:ext>
            </a:extLst>
          </p:cNvPr>
          <p:cNvSpPr txBox="1"/>
          <p:nvPr/>
        </p:nvSpPr>
        <p:spPr>
          <a:xfrm>
            <a:off x="4902739" y="821166"/>
            <a:ext cx="2003899" cy="2314591"/>
          </a:xfrm>
          <a:prstGeom prst="rect">
            <a:avLst/>
          </a:prstGeom>
          <a:noFill/>
          <a:ln w="44450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3900-9208-0707-785D-B080D802D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79" y="3783257"/>
            <a:ext cx="8515350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9200B-F80B-EB88-E258-D59CC2DB5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79" y="4461131"/>
            <a:ext cx="94488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2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130</Words>
  <Application>Microsoft Office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Franklin Gothic Book</vt:lpstr>
      <vt:lpstr>Franklin Gothic Demi</vt:lpstr>
      <vt:lpstr>Google Sans</vt:lpstr>
      <vt:lpstr>Roboto</vt:lpstr>
      <vt:lpstr>Office Theme</vt:lpstr>
      <vt:lpstr>Custom</vt:lpstr>
      <vt:lpstr>Data Science Capstone</vt:lpstr>
      <vt:lpstr>Nội dung trình bày</vt:lpstr>
      <vt:lpstr>Sentiment Classification Process</vt:lpstr>
      <vt:lpstr>Sentiment Classification Process</vt:lpstr>
      <vt:lpstr>Text Preprocessing Pipeline</vt:lpstr>
      <vt:lpstr>Sentiment Classification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Nguyen Thi Kim Khanh (khanhnguyentk)</dc:creator>
  <cp:lastModifiedBy>Nguyen Thi Kim Khanh (khanhnguyentk)</cp:lastModifiedBy>
  <cp:revision>1</cp:revision>
  <dcterms:created xsi:type="dcterms:W3CDTF">2024-04-03T13:04:44Z</dcterms:created>
  <dcterms:modified xsi:type="dcterms:W3CDTF">2024-04-05T01:06:28Z</dcterms:modified>
</cp:coreProperties>
</file>