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4" r:id="rId4"/>
  </p:sldMasterIdLst>
  <p:notesMasterIdLst>
    <p:notesMasterId r:id="rId6"/>
  </p:notesMasterIdLst>
  <p:sldIdLst>
    <p:sldId id="413" r:id="rId5"/>
    <p:sldId id="422" r:id="rId7"/>
    <p:sldId id="418" r:id="rId8"/>
    <p:sldId id="417" r:id="rId9"/>
    <p:sldId id="4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3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process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607FFC52-67A0-4C85-89A7-CCAA2C7888E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Clean Data</a:t>
          </a: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EC490F62-71C5-4A2F-8BF2-AE2B0CF7BBCC}" cxnId="{2F39F297-2DE0-4114-9AA0-F1BA34FF4D20}" type="parTrans">
      <dgm:prSet/>
      <dgm:spPr/>
    </dgm:pt>
    <dgm:pt modelId="{EB4FF442-50AE-4EDB-80AF-03922FECA1CF}" cxnId="{2F39F297-2DE0-4114-9AA0-F1BA34FF4D20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F4DA5EF1-3DE3-4E0F-9F8F-A69E4E8F283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EDA Data</a:t>
          </a:r>
          <a:r>
            <a:rPr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F55D338-49A2-4764-8DB5-B1158B472689}" cxnId="{E6AAAD99-45C6-4945-AEC2-86235DE21E08}" type="parTrans">
      <dgm:prSet/>
      <dgm:spPr/>
      <dgm:t>
        <a:bodyPr/>
        <a:lstStyle/>
        <a:p>
          <a:endParaRPr lang="en-US" sz="1800"/>
        </a:p>
      </dgm:t>
    </dgm:pt>
    <dgm:pt modelId="{53D7A71F-32BD-4C0F-A28F-D00B9C4A868D}" cxnId="{E6AAAD99-45C6-4945-AEC2-86235DE21E08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AAA9A1F-8339-4061-8D92-B4B60F318BB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Text Preprocess</a:t>
          </a:r>
          <a:r>
            <a:rPr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3E32ACC6-9101-4569-8279-B8E19AA3B8DC}" cxnId="{9DFC4FBE-D08E-42F8-8A9F-4FC9C3B6446B}" type="parTrans">
      <dgm:prSet/>
      <dgm:spPr/>
      <dgm:t>
        <a:bodyPr/>
        <a:lstStyle/>
        <a:p>
          <a:endParaRPr lang="en-US" sz="1800"/>
        </a:p>
      </dgm:t>
    </dgm:pt>
    <dgm:pt modelId="{1C8ACAD4-5F2B-400B-947D-2C62EF95E4F0}" cxnId="{9DFC4FBE-D08E-42F8-8A9F-4FC9C3B6446B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0113E4F9-0846-4C53-972D-3AE869BCB18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Feature Engineering</a:t>
          </a: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E04A2C4B-DE3C-4AAC-AC94-F2087BDB59E4}" cxnId="{76374EDF-9C11-4F01-9A30-1D2E2AE4A824}" type="parTrans">
      <dgm:prSet/>
      <dgm:spPr/>
      <dgm:t>
        <a:bodyPr/>
        <a:lstStyle/>
        <a:p>
          <a:endParaRPr lang="en-US" sz="1800"/>
        </a:p>
      </dgm:t>
    </dgm:pt>
    <dgm:pt modelId="{856897F2-9FE7-4730-955E-AEC31FE192F4}" cxnId="{76374EDF-9C11-4F01-9A30-1D2E2AE4A824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A28252F1-901B-4C0F-B0D2-10CDEC29FE9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Training the Model</a:t>
          </a: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AB064C55-E5D1-4E60-A391-DDDA512ED672}" cxnId="{412CECC6-A05A-44DA-936B-3850D245CC62}" type="parTrans">
      <dgm:prSet/>
      <dgm:spPr/>
      <dgm:t>
        <a:bodyPr/>
        <a:lstStyle/>
        <a:p>
          <a:endParaRPr lang="en-US" sz="1800"/>
        </a:p>
      </dgm:t>
    </dgm:pt>
    <dgm:pt modelId="{271F3149-7EA6-4225-9E9E-74F45EEAC96A}" cxnId="{412CECC6-A05A-44DA-936B-3850D245CC62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99C3D46-35E9-474B-B279-54BC047DF84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Model</a:t>
          </a: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 b="1" i="0">
            <a:latin typeface="Roboto" panose="02000000000000000000" pitchFamily="2" charset="0"/>
            <a:cs typeface="Roboto" panose="02000000000000000000" pitchFamily="2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Evaluation</a:t>
          </a: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4228A526-D6FD-46B2-966F-35676633D7A7}" cxnId="{806069CD-BDED-4025-B021-E8376F94FD9F}" type="parTrans">
      <dgm:prSet/>
      <dgm:spPr/>
      <dgm:t>
        <a:bodyPr/>
        <a:lstStyle/>
        <a:p>
          <a:endParaRPr lang="en-US" sz="1800"/>
        </a:p>
      </dgm:t>
    </dgm:pt>
    <dgm:pt modelId="{F5516B68-16C1-4212-817A-9CC57ED50600}" cxnId="{806069CD-BDED-4025-B021-E8376F94FD9F}" type="sibTrans">
      <dgm:prSet/>
      <dgm:spPr/>
      <dgm:t>
        <a:bodyPr/>
        <a:lstStyle/>
        <a:p>
          <a:endParaRPr lang="en-US" sz="1800"/>
        </a:p>
      </dgm:t>
    </dgm:pt>
    <dgm:pt modelId="{A6AA1602-8A35-4104-A601-0ADF17FE99E2}" type="pres">
      <dgm:prSet presAssocID="{6B5020CB-37F8-48FD-BEF5-AAB1FDB3053D}" presName="Name0" presStyleCnt="0">
        <dgm:presLayoutVars>
          <dgm:dir/>
          <dgm:resizeHandles val="exact"/>
        </dgm:presLayoutVars>
      </dgm:prSet>
      <dgm:spPr/>
    </dgm:pt>
    <dgm:pt modelId="{3ABC4643-C6EA-4281-9B56-0DD3A38E6E0C}" type="pres">
      <dgm:prSet presAssocID="{607FFC52-67A0-4C85-89A7-CCAA2C7888ED}" presName="node" presStyleLbl="node1" presStyleIdx="0" presStyleCnt="6">
        <dgm:presLayoutVars>
          <dgm:bulletEnabled val="1"/>
        </dgm:presLayoutVars>
      </dgm:prSet>
      <dgm:spPr/>
    </dgm:pt>
    <dgm:pt modelId="{A3C45E96-984F-48ED-B2FB-465C3B2166F5}" type="pres">
      <dgm:prSet presAssocID="{EB4FF442-50AE-4EDB-80AF-03922FECA1CF}" presName="sibTrans" presStyleLbl="sibTrans2D1" presStyleIdx="0" presStyleCnt="5"/>
      <dgm:spPr/>
    </dgm:pt>
    <dgm:pt modelId="{2EEEF785-3AA2-45AA-8563-C5A3C8166287}" type="pres">
      <dgm:prSet presAssocID="{EB4FF442-50AE-4EDB-80AF-03922FECA1CF}" presName="connectorText" presStyleCnt="0"/>
      <dgm:spPr/>
    </dgm:pt>
    <dgm:pt modelId="{070E3C31-B455-422E-B73F-54B27198C8FF}" type="pres">
      <dgm:prSet presAssocID="{F4DA5EF1-3DE3-4E0F-9F8F-A69E4E8F2836}" presName="node" presStyleLbl="node1" presStyleIdx="1" presStyleCnt="6">
        <dgm:presLayoutVars>
          <dgm:bulletEnabled val="1"/>
        </dgm:presLayoutVars>
      </dgm:prSet>
      <dgm:spPr/>
    </dgm:pt>
    <dgm:pt modelId="{DE710E19-1165-44F6-96A1-B57B27A2031B}" type="pres">
      <dgm:prSet presAssocID="{53D7A71F-32BD-4C0F-A28F-D00B9C4A868D}" presName="sibTrans" presStyleLbl="sibTrans2D1" presStyleIdx="1" presStyleCnt="5"/>
      <dgm:spPr/>
    </dgm:pt>
    <dgm:pt modelId="{A9501E11-135C-4871-A962-34D9E2E2940A}" type="pres">
      <dgm:prSet presAssocID="{53D7A71F-32BD-4C0F-A28F-D00B9C4A868D}" presName="connectorText" presStyleCnt="0"/>
      <dgm:spPr/>
    </dgm:pt>
    <dgm:pt modelId="{B402E1D7-1FE6-4E6C-9789-AE068C8D4F68}" type="pres">
      <dgm:prSet presAssocID="{DAAA9A1F-8339-4061-8D92-B4B60F318BBE}" presName="node" presStyleLbl="node1" presStyleIdx="2" presStyleCnt="6">
        <dgm:presLayoutVars>
          <dgm:bulletEnabled val="1"/>
        </dgm:presLayoutVars>
      </dgm:prSet>
      <dgm:spPr/>
    </dgm:pt>
    <dgm:pt modelId="{94059C87-8C02-443F-8A75-61F8A6785E56}" type="pres">
      <dgm:prSet presAssocID="{1C8ACAD4-5F2B-400B-947D-2C62EF95E4F0}" presName="sibTrans" presStyleLbl="sibTrans2D1" presStyleIdx="2" presStyleCnt="5"/>
      <dgm:spPr/>
    </dgm:pt>
    <dgm:pt modelId="{406CE4BA-B47E-4F2A-B66E-70140C5F3BE3}" type="pres">
      <dgm:prSet presAssocID="{1C8ACAD4-5F2B-400B-947D-2C62EF95E4F0}" presName="connectorText" presStyleCnt="0"/>
      <dgm:spPr/>
    </dgm:pt>
    <dgm:pt modelId="{A13EE0BE-5BA3-4A5B-8040-9AFC12761E00}" type="pres">
      <dgm:prSet presAssocID="{0113E4F9-0846-4C53-972D-3AE869BCB18F}" presName="node" presStyleLbl="node1" presStyleIdx="3" presStyleCnt="6">
        <dgm:presLayoutVars>
          <dgm:bulletEnabled val="1"/>
        </dgm:presLayoutVars>
      </dgm:prSet>
      <dgm:spPr/>
    </dgm:pt>
    <dgm:pt modelId="{6E69A4F9-ADBE-4199-A189-42C55FDB0B48}" type="pres">
      <dgm:prSet presAssocID="{856897F2-9FE7-4730-955E-AEC31FE192F4}" presName="sibTrans" presStyleLbl="sibTrans2D1" presStyleIdx="3" presStyleCnt="5"/>
      <dgm:spPr/>
    </dgm:pt>
    <dgm:pt modelId="{9AB39429-4991-44D7-B80A-9102FC71C053}" type="pres">
      <dgm:prSet presAssocID="{856897F2-9FE7-4730-955E-AEC31FE192F4}" presName="connectorText" presStyleCnt="0"/>
      <dgm:spPr/>
    </dgm:pt>
    <dgm:pt modelId="{0D867D29-0FF5-45D7-8B4D-2A54A5F0149C}" type="pres">
      <dgm:prSet presAssocID="{A28252F1-901B-4C0F-B0D2-10CDEC29FE97}" presName="node" presStyleLbl="node1" presStyleIdx="4" presStyleCnt="6">
        <dgm:presLayoutVars>
          <dgm:bulletEnabled val="1"/>
        </dgm:presLayoutVars>
      </dgm:prSet>
      <dgm:spPr/>
    </dgm:pt>
    <dgm:pt modelId="{27FB483E-2ABF-4CD2-A442-8C30A624583B}" type="pres">
      <dgm:prSet presAssocID="{271F3149-7EA6-4225-9E9E-74F45EEAC96A}" presName="sibTrans" presStyleLbl="sibTrans2D1" presStyleIdx="4" presStyleCnt="5"/>
      <dgm:spPr/>
    </dgm:pt>
    <dgm:pt modelId="{CC9F714E-C0B3-40D6-8A5C-5DADF52B81CF}" type="pres">
      <dgm:prSet presAssocID="{271F3149-7EA6-4225-9E9E-74F45EEAC96A}" presName="connectorText" presStyleCnt="0"/>
      <dgm:spPr/>
    </dgm:pt>
    <dgm:pt modelId="{4C4ACCA2-C835-4B3F-8DB2-B626678B0137}" type="pres">
      <dgm:prSet presAssocID="{D99C3D46-35E9-474B-B279-54BC047DF845}" presName="node" presStyleLbl="node1" presStyleIdx="5" presStyleCnt="6">
        <dgm:presLayoutVars>
          <dgm:bulletEnabled val="1"/>
        </dgm:presLayoutVars>
      </dgm:prSet>
      <dgm:spPr/>
    </dgm:pt>
  </dgm:ptLst>
  <dgm:cxnLst>
    <dgm:cxn modelId="{2F39F297-2DE0-4114-9AA0-F1BA34FF4D20}" srcId="{6B5020CB-37F8-48FD-BEF5-AAB1FDB3053D}" destId="{607FFC52-67A0-4C85-89A7-CCAA2C7888ED}" srcOrd="0" destOrd="0" parTransId="{EC490F62-71C5-4A2F-8BF2-AE2B0CF7BBCC}" sibTransId="{EB4FF442-50AE-4EDB-80AF-03922FECA1CF}"/>
    <dgm:cxn modelId="{E6AAAD99-45C6-4945-AEC2-86235DE21E08}" srcId="{6B5020CB-37F8-48FD-BEF5-AAB1FDB3053D}" destId="{F4DA5EF1-3DE3-4E0F-9F8F-A69E4E8F2836}" srcOrd="1" destOrd="0" parTransId="{DF55D338-49A2-4764-8DB5-B1158B472689}" sibTransId="{53D7A71F-32BD-4C0F-A28F-D00B9C4A868D}"/>
    <dgm:cxn modelId="{9DFC4FBE-D08E-42F8-8A9F-4FC9C3B6446B}" srcId="{6B5020CB-37F8-48FD-BEF5-AAB1FDB3053D}" destId="{DAAA9A1F-8339-4061-8D92-B4B60F318BBE}" srcOrd="2" destOrd="0" parTransId="{3E32ACC6-9101-4569-8279-B8E19AA3B8DC}" sibTransId="{1C8ACAD4-5F2B-400B-947D-2C62EF95E4F0}"/>
    <dgm:cxn modelId="{76374EDF-9C11-4F01-9A30-1D2E2AE4A824}" srcId="{6B5020CB-37F8-48FD-BEF5-AAB1FDB3053D}" destId="{0113E4F9-0846-4C53-972D-3AE869BCB18F}" srcOrd="3" destOrd="0" parTransId="{E04A2C4B-DE3C-4AAC-AC94-F2087BDB59E4}" sibTransId="{856897F2-9FE7-4730-955E-AEC31FE192F4}"/>
    <dgm:cxn modelId="{412CECC6-A05A-44DA-936B-3850D245CC62}" srcId="{6B5020CB-37F8-48FD-BEF5-AAB1FDB3053D}" destId="{A28252F1-901B-4C0F-B0D2-10CDEC29FE97}" srcOrd="4" destOrd="0" parTransId="{AB064C55-E5D1-4E60-A391-DDDA512ED672}" sibTransId="{271F3149-7EA6-4225-9E9E-74F45EEAC96A}"/>
    <dgm:cxn modelId="{806069CD-BDED-4025-B021-E8376F94FD9F}" srcId="{6B5020CB-37F8-48FD-BEF5-AAB1FDB3053D}" destId="{D99C3D46-35E9-474B-B279-54BC047DF845}" srcOrd="5" destOrd="0" parTransId="{4228A526-D6FD-46B2-966F-35676633D7A7}" sibTransId="{F5516B68-16C1-4212-817A-9CC57ED50600}"/>
    <dgm:cxn modelId="{553318DB-8024-4CB8-9D4E-F0785581EB37}" type="presOf" srcId="{6B5020CB-37F8-48FD-BEF5-AAB1FDB3053D}" destId="{A6AA1602-8A35-4104-A601-0ADF17FE99E2}" srcOrd="0" destOrd="0" presId="urn:microsoft.com/office/officeart/2005/8/layout/process1"/>
    <dgm:cxn modelId="{1DE8D00C-6E00-4F31-BF7E-068969315C77}" type="presParOf" srcId="{A6AA1602-8A35-4104-A601-0ADF17FE99E2}" destId="{3ABC4643-C6EA-4281-9B56-0DD3A38E6E0C}" srcOrd="0" destOrd="0" presId="urn:microsoft.com/office/officeart/2005/8/layout/process1"/>
    <dgm:cxn modelId="{11316A10-2554-46E8-ABB7-C4A4863EE7CC}" type="presOf" srcId="{607FFC52-67A0-4C85-89A7-CCAA2C7888ED}" destId="{3ABC4643-C6EA-4281-9B56-0DD3A38E6E0C}" srcOrd="0" destOrd="0" presId="urn:microsoft.com/office/officeart/2005/8/layout/process1"/>
    <dgm:cxn modelId="{1A865615-3C59-47F9-A140-EDBB66F2A0AD}" type="presParOf" srcId="{A6AA1602-8A35-4104-A601-0ADF17FE99E2}" destId="{A3C45E96-984F-48ED-B2FB-465C3B2166F5}" srcOrd="1" destOrd="0" presId="urn:microsoft.com/office/officeart/2005/8/layout/process1"/>
    <dgm:cxn modelId="{5F854AE2-00FA-4F1B-839C-8E5C347A60EA}" type="presOf" srcId="{EB4FF442-50AE-4EDB-80AF-03922FECA1CF}" destId="{A3C45E96-984F-48ED-B2FB-465C3B2166F5}" srcOrd="0" destOrd="0" presId="urn:microsoft.com/office/officeart/2005/8/layout/process1"/>
    <dgm:cxn modelId="{928AB087-0426-4DEA-916A-5C5906D2AD3D}" type="presParOf" srcId="{A3C45E96-984F-48ED-B2FB-465C3B2166F5}" destId="{2EEEF785-3AA2-45AA-8563-C5A3C8166287}" srcOrd="0" destOrd="1" presId="urn:microsoft.com/office/officeart/2005/8/layout/process1"/>
    <dgm:cxn modelId="{3CD251AF-39BF-45A4-BE7E-A4809111D379}" type="presOf" srcId="{EB4FF442-50AE-4EDB-80AF-03922FECA1CF}" destId="{2EEEF785-3AA2-45AA-8563-C5A3C8166287}" srcOrd="1" destOrd="0" presId="urn:microsoft.com/office/officeart/2005/8/layout/process1"/>
    <dgm:cxn modelId="{1EE8B75D-F50B-4AEC-BC2C-B86B7BAF9CB4}" type="presParOf" srcId="{A6AA1602-8A35-4104-A601-0ADF17FE99E2}" destId="{070E3C31-B455-422E-B73F-54B27198C8FF}" srcOrd="2" destOrd="0" presId="urn:microsoft.com/office/officeart/2005/8/layout/process1"/>
    <dgm:cxn modelId="{6AC5104A-5F16-4AEB-A3B5-20E4EA8ECB1A}" type="presOf" srcId="{F4DA5EF1-3DE3-4E0F-9F8F-A69E4E8F2836}" destId="{070E3C31-B455-422E-B73F-54B27198C8FF}" srcOrd="0" destOrd="0" presId="urn:microsoft.com/office/officeart/2005/8/layout/process1"/>
    <dgm:cxn modelId="{188DD66F-7049-4CB4-A6A2-270BD41E5407}" type="presParOf" srcId="{A6AA1602-8A35-4104-A601-0ADF17FE99E2}" destId="{DE710E19-1165-44F6-96A1-B57B27A2031B}" srcOrd="3" destOrd="0" presId="urn:microsoft.com/office/officeart/2005/8/layout/process1"/>
    <dgm:cxn modelId="{3CE3F2F6-5371-4B88-9C6A-2A07EA3D95B4}" type="presOf" srcId="{53D7A71F-32BD-4C0F-A28F-D00B9C4A868D}" destId="{DE710E19-1165-44F6-96A1-B57B27A2031B}" srcOrd="0" destOrd="0" presId="urn:microsoft.com/office/officeart/2005/8/layout/process1"/>
    <dgm:cxn modelId="{3AC7B577-B8AC-48AC-9308-140EA9E87229}" type="presParOf" srcId="{DE710E19-1165-44F6-96A1-B57B27A2031B}" destId="{A9501E11-135C-4871-A962-34D9E2E2940A}" srcOrd="0" destOrd="3" presId="urn:microsoft.com/office/officeart/2005/8/layout/process1"/>
    <dgm:cxn modelId="{6A9DE111-3551-4C7A-977D-ABAA5201B3F4}" type="presOf" srcId="{53D7A71F-32BD-4C0F-A28F-D00B9C4A868D}" destId="{A9501E11-135C-4871-A962-34D9E2E2940A}" srcOrd="1" destOrd="0" presId="urn:microsoft.com/office/officeart/2005/8/layout/process1"/>
    <dgm:cxn modelId="{3B97BFE8-F3C2-4708-B3DC-2CE60EA956F5}" type="presParOf" srcId="{A6AA1602-8A35-4104-A601-0ADF17FE99E2}" destId="{B402E1D7-1FE6-4E6C-9789-AE068C8D4F68}" srcOrd="4" destOrd="0" presId="urn:microsoft.com/office/officeart/2005/8/layout/process1"/>
    <dgm:cxn modelId="{56BF55C0-AF1C-4C11-90EB-EA2ED73323E0}" type="presOf" srcId="{DAAA9A1F-8339-4061-8D92-B4B60F318BBE}" destId="{B402E1D7-1FE6-4E6C-9789-AE068C8D4F68}" srcOrd="0" destOrd="0" presId="urn:microsoft.com/office/officeart/2005/8/layout/process1"/>
    <dgm:cxn modelId="{8879B493-C659-4F33-A8BE-4D2A05959EC9}" type="presParOf" srcId="{A6AA1602-8A35-4104-A601-0ADF17FE99E2}" destId="{94059C87-8C02-443F-8A75-61F8A6785E56}" srcOrd="5" destOrd="0" presId="urn:microsoft.com/office/officeart/2005/8/layout/process1"/>
    <dgm:cxn modelId="{2904F889-6176-41C5-8F5C-D2059FD157D7}" type="presOf" srcId="{1C8ACAD4-5F2B-400B-947D-2C62EF95E4F0}" destId="{94059C87-8C02-443F-8A75-61F8A6785E56}" srcOrd="0" destOrd="0" presId="urn:microsoft.com/office/officeart/2005/8/layout/process1"/>
    <dgm:cxn modelId="{A9CE3CDF-9106-4CAC-9001-D07040AEF07E}" type="presParOf" srcId="{94059C87-8C02-443F-8A75-61F8A6785E56}" destId="{406CE4BA-B47E-4F2A-B66E-70140C5F3BE3}" srcOrd="0" destOrd="5" presId="urn:microsoft.com/office/officeart/2005/8/layout/process1"/>
    <dgm:cxn modelId="{7E24986D-602E-4613-8139-E0D0736832BC}" type="presOf" srcId="{1C8ACAD4-5F2B-400B-947D-2C62EF95E4F0}" destId="{406CE4BA-B47E-4F2A-B66E-70140C5F3BE3}" srcOrd="1" destOrd="0" presId="urn:microsoft.com/office/officeart/2005/8/layout/process1"/>
    <dgm:cxn modelId="{144EFC8E-B30B-4472-A073-18FEBFB0BA0F}" type="presParOf" srcId="{A6AA1602-8A35-4104-A601-0ADF17FE99E2}" destId="{A13EE0BE-5BA3-4A5B-8040-9AFC12761E00}" srcOrd="6" destOrd="0" presId="urn:microsoft.com/office/officeart/2005/8/layout/process1"/>
    <dgm:cxn modelId="{2141AFE7-C938-425C-AA3E-A59D2BD7AD7E}" type="presOf" srcId="{0113E4F9-0846-4C53-972D-3AE869BCB18F}" destId="{A13EE0BE-5BA3-4A5B-8040-9AFC12761E00}" srcOrd="0" destOrd="0" presId="urn:microsoft.com/office/officeart/2005/8/layout/process1"/>
    <dgm:cxn modelId="{74A5087C-AA5B-4D1C-BF76-5BF4A845F838}" type="presParOf" srcId="{A6AA1602-8A35-4104-A601-0ADF17FE99E2}" destId="{6E69A4F9-ADBE-4199-A189-42C55FDB0B48}" srcOrd="7" destOrd="0" presId="urn:microsoft.com/office/officeart/2005/8/layout/process1"/>
    <dgm:cxn modelId="{F7168FCC-C5F6-4932-B3FB-14D135D28CC2}" type="presOf" srcId="{856897F2-9FE7-4730-955E-AEC31FE192F4}" destId="{6E69A4F9-ADBE-4199-A189-42C55FDB0B48}" srcOrd="0" destOrd="0" presId="urn:microsoft.com/office/officeart/2005/8/layout/process1"/>
    <dgm:cxn modelId="{A260903F-E06E-4549-A3D2-3AE94F10A976}" type="presParOf" srcId="{6E69A4F9-ADBE-4199-A189-42C55FDB0B48}" destId="{9AB39429-4991-44D7-B80A-9102FC71C053}" srcOrd="0" destOrd="7" presId="urn:microsoft.com/office/officeart/2005/8/layout/process1"/>
    <dgm:cxn modelId="{4EECB82E-C2E3-414B-910C-9D0764BF02BE}" type="presOf" srcId="{856897F2-9FE7-4730-955E-AEC31FE192F4}" destId="{9AB39429-4991-44D7-B80A-9102FC71C053}" srcOrd="1" destOrd="0" presId="urn:microsoft.com/office/officeart/2005/8/layout/process1"/>
    <dgm:cxn modelId="{EC7F6169-7AB2-4A75-9A2F-270E1F72F3C1}" type="presParOf" srcId="{A6AA1602-8A35-4104-A601-0ADF17FE99E2}" destId="{0D867D29-0FF5-45D7-8B4D-2A54A5F0149C}" srcOrd="8" destOrd="0" presId="urn:microsoft.com/office/officeart/2005/8/layout/process1"/>
    <dgm:cxn modelId="{B4DDD546-629B-41C6-9697-C2C95F673528}" type="presOf" srcId="{A28252F1-901B-4C0F-B0D2-10CDEC29FE97}" destId="{0D867D29-0FF5-45D7-8B4D-2A54A5F0149C}" srcOrd="0" destOrd="0" presId="urn:microsoft.com/office/officeart/2005/8/layout/process1"/>
    <dgm:cxn modelId="{6FDC9CF7-C8A7-41AB-AC40-5C79A2B09798}" type="presParOf" srcId="{A6AA1602-8A35-4104-A601-0ADF17FE99E2}" destId="{27FB483E-2ABF-4CD2-A442-8C30A624583B}" srcOrd="9" destOrd="0" presId="urn:microsoft.com/office/officeart/2005/8/layout/process1"/>
    <dgm:cxn modelId="{680B5820-CB32-4437-958C-40484F3A67C3}" type="presOf" srcId="{271F3149-7EA6-4225-9E9E-74F45EEAC96A}" destId="{27FB483E-2ABF-4CD2-A442-8C30A624583B}" srcOrd="0" destOrd="0" presId="urn:microsoft.com/office/officeart/2005/8/layout/process1"/>
    <dgm:cxn modelId="{156BEABE-2981-4C85-BB1E-92201BDB2754}" type="presParOf" srcId="{27FB483E-2ABF-4CD2-A442-8C30A624583B}" destId="{CC9F714E-C0B3-40D6-8A5C-5DADF52B81CF}" srcOrd="0" destOrd="9" presId="urn:microsoft.com/office/officeart/2005/8/layout/process1"/>
    <dgm:cxn modelId="{C4285D0E-E0F9-4D36-AFA2-1EE0B88070F1}" type="presOf" srcId="{271F3149-7EA6-4225-9E9E-74F45EEAC96A}" destId="{CC9F714E-C0B3-40D6-8A5C-5DADF52B81CF}" srcOrd="1" destOrd="0" presId="urn:microsoft.com/office/officeart/2005/8/layout/process1"/>
    <dgm:cxn modelId="{8C830B15-F20E-4A0B-B45D-9D7AFE2F0877}" type="presParOf" srcId="{A6AA1602-8A35-4104-A601-0ADF17FE99E2}" destId="{4C4ACCA2-C835-4B3F-8DB2-B626678B0137}" srcOrd="10" destOrd="0" presId="urn:microsoft.com/office/officeart/2005/8/layout/process1"/>
    <dgm:cxn modelId="{C4B69E00-8D06-4F04-B58A-CD288529FB16}" type="presOf" srcId="{D99C3D46-35E9-474B-B279-54BC047DF845}" destId="{4C4ACCA2-C835-4B3F-8DB2-B626678B013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process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607FFC52-67A0-4C85-89A7-CCAA2C7888E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Clean Data</a:t>
          </a: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EC490F62-71C5-4A2F-8BF2-AE2B0CF7BBCC}" cxnId="{2F39F297-2DE0-4114-9AA0-F1BA34FF4D20}" type="parTrans">
      <dgm:prSet/>
      <dgm:spPr/>
    </dgm:pt>
    <dgm:pt modelId="{EB4FF442-50AE-4EDB-80AF-03922FECA1CF}" cxnId="{2F39F297-2DE0-4114-9AA0-F1BA34FF4D20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F4DA5EF1-3DE3-4E0F-9F8F-A69E4E8F283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EDA Data</a:t>
          </a:r>
          <a:r>
            <a:rPr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F55D338-49A2-4764-8DB5-B1158B472689}" cxnId="{E6AAAD99-45C6-4945-AEC2-86235DE21E08}" type="parTrans">
      <dgm:prSet/>
      <dgm:spPr/>
      <dgm:t>
        <a:bodyPr/>
        <a:lstStyle/>
        <a:p>
          <a:endParaRPr lang="en-US" sz="1800"/>
        </a:p>
      </dgm:t>
    </dgm:pt>
    <dgm:pt modelId="{53D7A71F-32BD-4C0F-A28F-D00B9C4A868D}" cxnId="{E6AAAD99-45C6-4945-AEC2-86235DE21E08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AAA9A1F-8339-4061-8D92-B4B60F318BB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Text Preprocess</a:t>
          </a:r>
          <a:r>
            <a:rPr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3E32ACC6-9101-4569-8279-B8E19AA3B8DC}" cxnId="{9DFC4FBE-D08E-42F8-8A9F-4FC9C3B6446B}" type="parTrans">
      <dgm:prSet/>
      <dgm:spPr/>
      <dgm:t>
        <a:bodyPr/>
        <a:lstStyle/>
        <a:p>
          <a:endParaRPr lang="en-US" sz="1800"/>
        </a:p>
      </dgm:t>
    </dgm:pt>
    <dgm:pt modelId="{1C8ACAD4-5F2B-400B-947D-2C62EF95E4F0}" cxnId="{9DFC4FBE-D08E-42F8-8A9F-4FC9C3B6446B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0113E4F9-0846-4C53-972D-3AE869BCB18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Feature Engineering</a:t>
          </a: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E04A2C4B-DE3C-4AAC-AC94-F2087BDB59E4}" cxnId="{76374EDF-9C11-4F01-9A30-1D2E2AE4A824}" type="parTrans">
      <dgm:prSet/>
      <dgm:spPr/>
      <dgm:t>
        <a:bodyPr/>
        <a:lstStyle/>
        <a:p>
          <a:endParaRPr lang="en-US" sz="1800"/>
        </a:p>
      </dgm:t>
    </dgm:pt>
    <dgm:pt modelId="{856897F2-9FE7-4730-955E-AEC31FE192F4}" cxnId="{76374EDF-9C11-4F01-9A30-1D2E2AE4A824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A28252F1-901B-4C0F-B0D2-10CDEC29FE9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Training the Model</a:t>
          </a: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AB064C55-E5D1-4E60-A391-DDDA512ED672}" cxnId="{412CECC6-A05A-44DA-936B-3850D245CC62}" type="parTrans">
      <dgm:prSet/>
      <dgm:spPr/>
      <dgm:t>
        <a:bodyPr/>
        <a:lstStyle/>
        <a:p>
          <a:endParaRPr lang="en-US" sz="1800"/>
        </a:p>
      </dgm:t>
    </dgm:pt>
    <dgm:pt modelId="{271F3149-7EA6-4225-9E9E-74F45EEAC96A}" cxnId="{412CECC6-A05A-44DA-936B-3850D245CC62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99C3D46-35E9-474B-B279-54BC047DF84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Model</a:t>
          </a: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 b="1" i="0">
            <a:latin typeface="Roboto" panose="02000000000000000000" pitchFamily="2" charset="0"/>
            <a:cs typeface="Roboto" panose="02000000000000000000" pitchFamily="2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Evaluation</a:t>
          </a:r>
          <a:r>
            <a:rPr lang="en-US" sz="15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4228A526-D6FD-46B2-966F-35676633D7A7}" cxnId="{806069CD-BDED-4025-B021-E8376F94FD9F}" type="parTrans">
      <dgm:prSet/>
      <dgm:spPr/>
      <dgm:t>
        <a:bodyPr/>
        <a:lstStyle/>
        <a:p>
          <a:endParaRPr lang="en-US" sz="1800"/>
        </a:p>
      </dgm:t>
    </dgm:pt>
    <dgm:pt modelId="{F5516B68-16C1-4212-817A-9CC57ED50600}" cxnId="{806069CD-BDED-4025-B021-E8376F94FD9F}" type="sibTrans">
      <dgm:prSet/>
      <dgm:spPr/>
      <dgm:t>
        <a:bodyPr/>
        <a:lstStyle/>
        <a:p>
          <a:endParaRPr lang="en-US" sz="1800"/>
        </a:p>
      </dgm:t>
    </dgm:pt>
    <dgm:pt modelId="{A6AA1602-8A35-4104-A601-0ADF17FE99E2}" type="pres">
      <dgm:prSet presAssocID="{6B5020CB-37F8-48FD-BEF5-AAB1FDB3053D}" presName="Name0" presStyleCnt="0">
        <dgm:presLayoutVars>
          <dgm:dir/>
          <dgm:resizeHandles val="exact"/>
        </dgm:presLayoutVars>
      </dgm:prSet>
      <dgm:spPr/>
    </dgm:pt>
    <dgm:pt modelId="{3ABC4643-C6EA-4281-9B56-0DD3A38E6E0C}" type="pres">
      <dgm:prSet presAssocID="{607FFC52-67A0-4C85-89A7-CCAA2C7888ED}" presName="node" presStyleLbl="node1" presStyleIdx="0" presStyleCnt="6">
        <dgm:presLayoutVars>
          <dgm:bulletEnabled val="1"/>
        </dgm:presLayoutVars>
      </dgm:prSet>
      <dgm:spPr/>
    </dgm:pt>
    <dgm:pt modelId="{A3C45E96-984F-48ED-B2FB-465C3B2166F5}" type="pres">
      <dgm:prSet presAssocID="{EB4FF442-50AE-4EDB-80AF-03922FECA1CF}" presName="sibTrans" presStyleLbl="sibTrans2D1" presStyleIdx="0" presStyleCnt="5"/>
      <dgm:spPr/>
    </dgm:pt>
    <dgm:pt modelId="{2EEEF785-3AA2-45AA-8563-C5A3C8166287}" type="pres">
      <dgm:prSet presAssocID="{EB4FF442-50AE-4EDB-80AF-03922FECA1CF}" presName="connectorText" presStyleCnt="0"/>
      <dgm:spPr/>
    </dgm:pt>
    <dgm:pt modelId="{070E3C31-B455-422E-B73F-54B27198C8FF}" type="pres">
      <dgm:prSet presAssocID="{F4DA5EF1-3DE3-4E0F-9F8F-A69E4E8F2836}" presName="node" presStyleLbl="node1" presStyleIdx="1" presStyleCnt="6">
        <dgm:presLayoutVars>
          <dgm:bulletEnabled val="1"/>
        </dgm:presLayoutVars>
      </dgm:prSet>
      <dgm:spPr/>
    </dgm:pt>
    <dgm:pt modelId="{DE710E19-1165-44F6-96A1-B57B27A2031B}" type="pres">
      <dgm:prSet presAssocID="{53D7A71F-32BD-4C0F-A28F-D00B9C4A868D}" presName="sibTrans" presStyleLbl="sibTrans2D1" presStyleIdx="1" presStyleCnt="5"/>
      <dgm:spPr/>
    </dgm:pt>
    <dgm:pt modelId="{A9501E11-135C-4871-A962-34D9E2E2940A}" type="pres">
      <dgm:prSet presAssocID="{53D7A71F-32BD-4C0F-A28F-D00B9C4A868D}" presName="connectorText" presStyleCnt="0"/>
      <dgm:spPr/>
    </dgm:pt>
    <dgm:pt modelId="{B402E1D7-1FE6-4E6C-9789-AE068C8D4F68}" type="pres">
      <dgm:prSet presAssocID="{DAAA9A1F-8339-4061-8D92-B4B60F318BBE}" presName="node" presStyleLbl="node1" presStyleIdx="2" presStyleCnt="6">
        <dgm:presLayoutVars>
          <dgm:bulletEnabled val="1"/>
        </dgm:presLayoutVars>
      </dgm:prSet>
      <dgm:spPr/>
    </dgm:pt>
    <dgm:pt modelId="{94059C87-8C02-443F-8A75-61F8A6785E56}" type="pres">
      <dgm:prSet presAssocID="{1C8ACAD4-5F2B-400B-947D-2C62EF95E4F0}" presName="sibTrans" presStyleLbl="sibTrans2D1" presStyleIdx="2" presStyleCnt="5"/>
      <dgm:spPr/>
    </dgm:pt>
    <dgm:pt modelId="{406CE4BA-B47E-4F2A-B66E-70140C5F3BE3}" type="pres">
      <dgm:prSet presAssocID="{1C8ACAD4-5F2B-400B-947D-2C62EF95E4F0}" presName="connectorText" presStyleCnt="0"/>
      <dgm:spPr/>
    </dgm:pt>
    <dgm:pt modelId="{A13EE0BE-5BA3-4A5B-8040-9AFC12761E00}" type="pres">
      <dgm:prSet presAssocID="{0113E4F9-0846-4C53-972D-3AE869BCB18F}" presName="node" presStyleLbl="node1" presStyleIdx="3" presStyleCnt="6">
        <dgm:presLayoutVars>
          <dgm:bulletEnabled val="1"/>
        </dgm:presLayoutVars>
      </dgm:prSet>
      <dgm:spPr/>
    </dgm:pt>
    <dgm:pt modelId="{6E69A4F9-ADBE-4199-A189-42C55FDB0B48}" type="pres">
      <dgm:prSet presAssocID="{856897F2-9FE7-4730-955E-AEC31FE192F4}" presName="sibTrans" presStyleLbl="sibTrans2D1" presStyleIdx="3" presStyleCnt="5"/>
      <dgm:spPr/>
    </dgm:pt>
    <dgm:pt modelId="{9AB39429-4991-44D7-B80A-9102FC71C053}" type="pres">
      <dgm:prSet presAssocID="{856897F2-9FE7-4730-955E-AEC31FE192F4}" presName="connectorText" presStyleCnt="0"/>
      <dgm:spPr/>
    </dgm:pt>
    <dgm:pt modelId="{0D867D29-0FF5-45D7-8B4D-2A54A5F0149C}" type="pres">
      <dgm:prSet presAssocID="{A28252F1-901B-4C0F-B0D2-10CDEC29FE97}" presName="node" presStyleLbl="node1" presStyleIdx="4" presStyleCnt="6">
        <dgm:presLayoutVars>
          <dgm:bulletEnabled val="1"/>
        </dgm:presLayoutVars>
      </dgm:prSet>
      <dgm:spPr/>
    </dgm:pt>
    <dgm:pt modelId="{27FB483E-2ABF-4CD2-A442-8C30A624583B}" type="pres">
      <dgm:prSet presAssocID="{271F3149-7EA6-4225-9E9E-74F45EEAC96A}" presName="sibTrans" presStyleLbl="sibTrans2D1" presStyleIdx="4" presStyleCnt="5"/>
      <dgm:spPr/>
    </dgm:pt>
    <dgm:pt modelId="{CC9F714E-C0B3-40D6-8A5C-5DADF52B81CF}" type="pres">
      <dgm:prSet presAssocID="{271F3149-7EA6-4225-9E9E-74F45EEAC96A}" presName="connectorText" presStyleCnt="0"/>
      <dgm:spPr/>
    </dgm:pt>
    <dgm:pt modelId="{4C4ACCA2-C835-4B3F-8DB2-B626678B0137}" type="pres">
      <dgm:prSet presAssocID="{D99C3D46-35E9-474B-B279-54BC047DF845}" presName="node" presStyleLbl="node1" presStyleIdx="5" presStyleCnt="6">
        <dgm:presLayoutVars>
          <dgm:bulletEnabled val="1"/>
        </dgm:presLayoutVars>
      </dgm:prSet>
      <dgm:spPr/>
    </dgm:pt>
  </dgm:ptLst>
  <dgm:cxnLst>
    <dgm:cxn modelId="{2F39F297-2DE0-4114-9AA0-F1BA34FF4D20}" srcId="{6B5020CB-37F8-48FD-BEF5-AAB1FDB3053D}" destId="{607FFC52-67A0-4C85-89A7-CCAA2C7888ED}" srcOrd="0" destOrd="0" parTransId="{EC490F62-71C5-4A2F-8BF2-AE2B0CF7BBCC}" sibTransId="{EB4FF442-50AE-4EDB-80AF-03922FECA1CF}"/>
    <dgm:cxn modelId="{E6AAAD99-45C6-4945-AEC2-86235DE21E08}" srcId="{6B5020CB-37F8-48FD-BEF5-AAB1FDB3053D}" destId="{F4DA5EF1-3DE3-4E0F-9F8F-A69E4E8F2836}" srcOrd="1" destOrd="0" parTransId="{DF55D338-49A2-4764-8DB5-B1158B472689}" sibTransId="{53D7A71F-32BD-4C0F-A28F-D00B9C4A868D}"/>
    <dgm:cxn modelId="{9DFC4FBE-D08E-42F8-8A9F-4FC9C3B6446B}" srcId="{6B5020CB-37F8-48FD-BEF5-AAB1FDB3053D}" destId="{DAAA9A1F-8339-4061-8D92-B4B60F318BBE}" srcOrd="2" destOrd="0" parTransId="{3E32ACC6-9101-4569-8279-B8E19AA3B8DC}" sibTransId="{1C8ACAD4-5F2B-400B-947D-2C62EF95E4F0}"/>
    <dgm:cxn modelId="{76374EDF-9C11-4F01-9A30-1D2E2AE4A824}" srcId="{6B5020CB-37F8-48FD-BEF5-AAB1FDB3053D}" destId="{0113E4F9-0846-4C53-972D-3AE869BCB18F}" srcOrd="3" destOrd="0" parTransId="{E04A2C4B-DE3C-4AAC-AC94-F2087BDB59E4}" sibTransId="{856897F2-9FE7-4730-955E-AEC31FE192F4}"/>
    <dgm:cxn modelId="{412CECC6-A05A-44DA-936B-3850D245CC62}" srcId="{6B5020CB-37F8-48FD-BEF5-AAB1FDB3053D}" destId="{A28252F1-901B-4C0F-B0D2-10CDEC29FE97}" srcOrd="4" destOrd="0" parTransId="{AB064C55-E5D1-4E60-A391-DDDA512ED672}" sibTransId="{271F3149-7EA6-4225-9E9E-74F45EEAC96A}"/>
    <dgm:cxn modelId="{806069CD-BDED-4025-B021-E8376F94FD9F}" srcId="{6B5020CB-37F8-48FD-BEF5-AAB1FDB3053D}" destId="{D99C3D46-35E9-474B-B279-54BC047DF845}" srcOrd="5" destOrd="0" parTransId="{4228A526-D6FD-46B2-966F-35676633D7A7}" sibTransId="{F5516B68-16C1-4212-817A-9CC57ED50600}"/>
    <dgm:cxn modelId="{553318DB-8024-4CB8-9D4E-F0785581EB37}" type="presOf" srcId="{6B5020CB-37F8-48FD-BEF5-AAB1FDB3053D}" destId="{A6AA1602-8A35-4104-A601-0ADF17FE99E2}" srcOrd="0" destOrd="0" presId="urn:microsoft.com/office/officeart/2005/8/layout/process1"/>
    <dgm:cxn modelId="{1DE8D00C-6E00-4F31-BF7E-068969315C77}" type="presParOf" srcId="{A6AA1602-8A35-4104-A601-0ADF17FE99E2}" destId="{3ABC4643-C6EA-4281-9B56-0DD3A38E6E0C}" srcOrd="0" destOrd="0" presId="urn:microsoft.com/office/officeart/2005/8/layout/process1"/>
    <dgm:cxn modelId="{11316A10-2554-46E8-ABB7-C4A4863EE7CC}" type="presOf" srcId="{607FFC52-67A0-4C85-89A7-CCAA2C7888ED}" destId="{3ABC4643-C6EA-4281-9B56-0DD3A38E6E0C}" srcOrd="0" destOrd="0" presId="urn:microsoft.com/office/officeart/2005/8/layout/process1"/>
    <dgm:cxn modelId="{1A865615-3C59-47F9-A140-EDBB66F2A0AD}" type="presParOf" srcId="{A6AA1602-8A35-4104-A601-0ADF17FE99E2}" destId="{A3C45E96-984F-48ED-B2FB-465C3B2166F5}" srcOrd="1" destOrd="0" presId="urn:microsoft.com/office/officeart/2005/8/layout/process1"/>
    <dgm:cxn modelId="{5F854AE2-00FA-4F1B-839C-8E5C347A60EA}" type="presOf" srcId="{EB4FF442-50AE-4EDB-80AF-03922FECA1CF}" destId="{A3C45E96-984F-48ED-B2FB-465C3B2166F5}" srcOrd="0" destOrd="0" presId="urn:microsoft.com/office/officeart/2005/8/layout/process1"/>
    <dgm:cxn modelId="{928AB087-0426-4DEA-916A-5C5906D2AD3D}" type="presParOf" srcId="{A3C45E96-984F-48ED-B2FB-465C3B2166F5}" destId="{2EEEF785-3AA2-45AA-8563-C5A3C8166287}" srcOrd="0" destOrd="1" presId="urn:microsoft.com/office/officeart/2005/8/layout/process1"/>
    <dgm:cxn modelId="{3CD251AF-39BF-45A4-BE7E-A4809111D379}" type="presOf" srcId="{EB4FF442-50AE-4EDB-80AF-03922FECA1CF}" destId="{2EEEF785-3AA2-45AA-8563-C5A3C8166287}" srcOrd="1" destOrd="0" presId="urn:microsoft.com/office/officeart/2005/8/layout/process1"/>
    <dgm:cxn modelId="{1EE8B75D-F50B-4AEC-BC2C-B86B7BAF9CB4}" type="presParOf" srcId="{A6AA1602-8A35-4104-A601-0ADF17FE99E2}" destId="{070E3C31-B455-422E-B73F-54B27198C8FF}" srcOrd="2" destOrd="0" presId="urn:microsoft.com/office/officeart/2005/8/layout/process1"/>
    <dgm:cxn modelId="{6AC5104A-5F16-4AEB-A3B5-20E4EA8ECB1A}" type="presOf" srcId="{F4DA5EF1-3DE3-4E0F-9F8F-A69E4E8F2836}" destId="{070E3C31-B455-422E-B73F-54B27198C8FF}" srcOrd="0" destOrd="0" presId="urn:microsoft.com/office/officeart/2005/8/layout/process1"/>
    <dgm:cxn modelId="{188DD66F-7049-4CB4-A6A2-270BD41E5407}" type="presParOf" srcId="{A6AA1602-8A35-4104-A601-0ADF17FE99E2}" destId="{DE710E19-1165-44F6-96A1-B57B27A2031B}" srcOrd="3" destOrd="0" presId="urn:microsoft.com/office/officeart/2005/8/layout/process1"/>
    <dgm:cxn modelId="{3CE3F2F6-5371-4B88-9C6A-2A07EA3D95B4}" type="presOf" srcId="{53D7A71F-32BD-4C0F-A28F-D00B9C4A868D}" destId="{DE710E19-1165-44F6-96A1-B57B27A2031B}" srcOrd="0" destOrd="0" presId="urn:microsoft.com/office/officeart/2005/8/layout/process1"/>
    <dgm:cxn modelId="{3AC7B577-B8AC-48AC-9308-140EA9E87229}" type="presParOf" srcId="{DE710E19-1165-44F6-96A1-B57B27A2031B}" destId="{A9501E11-135C-4871-A962-34D9E2E2940A}" srcOrd="0" destOrd="3" presId="urn:microsoft.com/office/officeart/2005/8/layout/process1"/>
    <dgm:cxn modelId="{6A9DE111-3551-4C7A-977D-ABAA5201B3F4}" type="presOf" srcId="{53D7A71F-32BD-4C0F-A28F-D00B9C4A868D}" destId="{A9501E11-135C-4871-A962-34D9E2E2940A}" srcOrd="1" destOrd="0" presId="urn:microsoft.com/office/officeart/2005/8/layout/process1"/>
    <dgm:cxn modelId="{3B97BFE8-F3C2-4708-B3DC-2CE60EA956F5}" type="presParOf" srcId="{A6AA1602-8A35-4104-A601-0ADF17FE99E2}" destId="{B402E1D7-1FE6-4E6C-9789-AE068C8D4F68}" srcOrd="4" destOrd="0" presId="urn:microsoft.com/office/officeart/2005/8/layout/process1"/>
    <dgm:cxn modelId="{56BF55C0-AF1C-4C11-90EB-EA2ED73323E0}" type="presOf" srcId="{DAAA9A1F-8339-4061-8D92-B4B60F318BBE}" destId="{B402E1D7-1FE6-4E6C-9789-AE068C8D4F68}" srcOrd="0" destOrd="0" presId="urn:microsoft.com/office/officeart/2005/8/layout/process1"/>
    <dgm:cxn modelId="{8879B493-C659-4F33-A8BE-4D2A05959EC9}" type="presParOf" srcId="{A6AA1602-8A35-4104-A601-0ADF17FE99E2}" destId="{94059C87-8C02-443F-8A75-61F8A6785E56}" srcOrd="5" destOrd="0" presId="urn:microsoft.com/office/officeart/2005/8/layout/process1"/>
    <dgm:cxn modelId="{2904F889-6176-41C5-8F5C-D2059FD157D7}" type="presOf" srcId="{1C8ACAD4-5F2B-400B-947D-2C62EF95E4F0}" destId="{94059C87-8C02-443F-8A75-61F8A6785E56}" srcOrd="0" destOrd="0" presId="urn:microsoft.com/office/officeart/2005/8/layout/process1"/>
    <dgm:cxn modelId="{A9CE3CDF-9106-4CAC-9001-D07040AEF07E}" type="presParOf" srcId="{94059C87-8C02-443F-8A75-61F8A6785E56}" destId="{406CE4BA-B47E-4F2A-B66E-70140C5F3BE3}" srcOrd="0" destOrd="5" presId="urn:microsoft.com/office/officeart/2005/8/layout/process1"/>
    <dgm:cxn modelId="{7E24986D-602E-4613-8139-E0D0736832BC}" type="presOf" srcId="{1C8ACAD4-5F2B-400B-947D-2C62EF95E4F0}" destId="{406CE4BA-B47E-4F2A-B66E-70140C5F3BE3}" srcOrd="1" destOrd="0" presId="urn:microsoft.com/office/officeart/2005/8/layout/process1"/>
    <dgm:cxn modelId="{144EFC8E-B30B-4472-A073-18FEBFB0BA0F}" type="presParOf" srcId="{A6AA1602-8A35-4104-A601-0ADF17FE99E2}" destId="{A13EE0BE-5BA3-4A5B-8040-9AFC12761E00}" srcOrd="6" destOrd="0" presId="urn:microsoft.com/office/officeart/2005/8/layout/process1"/>
    <dgm:cxn modelId="{2141AFE7-C938-425C-AA3E-A59D2BD7AD7E}" type="presOf" srcId="{0113E4F9-0846-4C53-972D-3AE869BCB18F}" destId="{A13EE0BE-5BA3-4A5B-8040-9AFC12761E00}" srcOrd="0" destOrd="0" presId="urn:microsoft.com/office/officeart/2005/8/layout/process1"/>
    <dgm:cxn modelId="{74A5087C-AA5B-4D1C-BF76-5BF4A845F838}" type="presParOf" srcId="{A6AA1602-8A35-4104-A601-0ADF17FE99E2}" destId="{6E69A4F9-ADBE-4199-A189-42C55FDB0B48}" srcOrd="7" destOrd="0" presId="urn:microsoft.com/office/officeart/2005/8/layout/process1"/>
    <dgm:cxn modelId="{F7168FCC-C5F6-4932-B3FB-14D135D28CC2}" type="presOf" srcId="{856897F2-9FE7-4730-955E-AEC31FE192F4}" destId="{6E69A4F9-ADBE-4199-A189-42C55FDB0B48}" srcOrd="0" destOrd="0" presId="urn:microsoft.com/office/officeart/2005/8/layout/process1"/>
    <dgm:cxn modelId="{A260903F-E06E-4549-A3D2-3AE94F10A976}" type="presParOf" srcId="{6E69A4F9-ADBE-4199-A189-42C55FDB0B48}" destId="{9AB39429-4991-44D7-B80A-9102FC71C053}" srcOrd="0" destOrd="7" presId="urn:microsoft.com/office/officeart/2005/8/layout/process1"/>
    <dgm:cxn modelId="{4EECB82E-C2E3-414B-910C-9D0764BF02BE}" type="presOf" srcId="{856897F2-9FE7-4730-955E-AEC31FE192F4}" destId="{9AB39429-4991-44D7-B80A-9102FC71C053}" srcOrd="1" destOrd="0" presId="urn:microsoft.com/office/officeart/2005/8/layout/process1"/>
    <dgm:cxn modelId="{EC7F6169-7AB2-4A75-9A2F-270E1F72F3C1}" type="presParOf" srcId="{A6AA1602-8A35-4104-A601-0ADF17FE99E2}" destId="{0D867D29-0FF5-45D7-8B4D-2A54A5F0149C}" srcOrd="8" destOrd="0" presId="urn:microsoft.com/office/officeart/2005/8/layout/process1"/>
    <dgm:cxn modelId="{B4DDD546-629B-41C6-9697-C2C95F673528}" type="presOf" srcId="{A28252F1-901B-4C0F-B0D2-10CDEC29FE97}" destId="{0D867D29-0FF5-45D7-8B4D-2A54A5F0149C}" srcOrd="0" destOrd="0" presId="urn:microsoft.com/office/officeart/2005/8/layout/process1"/>
    <dgm:cxn modelId="{6FDC9CF7-C8A7-41AB-AC40-5C79A2B09798}" type="presParOf" srcId="{A6AA1602-8A35-4104-A601-0ADF17FE99E2}" destId="{27FB483E-2ABF-4CD2-A442-8C30A624583B}" srcOrd="9" destOrd="0" presId="urn:microsoft.com/office/officeart/2005/8/layout/process1"/>
    <dgm:cxn modelId="{680B5820-CB32-4437-958C-40484F3A67C3}" type="presOf" srcId="{271F3149-7EA6-4225-9E9E-74F45EEAC96A}" destId="{27FB483E-2ABF-4CD2-A442-8C30A624583B}" srcOrd="0" destOrd="0" presId="urn:microsoft.com/office/officeart/2005/8/layout/process1"/>
    <dgm:cxn modelId="{156BEABE-2981-4C85-BB1E-92201BDB2754}" type="presParOf" srcId="{27FB483E-2ABF-4CD2-A442-8C30A624583B}" destId="{CC9F714E-C0B3-40D6-8A5C-5DADF52B81CF}" srcOrd="0" destOrd="9" presId="urn:microsoft.com/office/officeart/2005/8/layout/process1"/>
    <dgm:cxn modelId="{C4285D0E-E0F9-4D36-AFA2-1EE0B88070F1}" type="presOf" srcId="{271F3149-7EA6-4225-9E9E-74F45EEAC96A}" destId="{CC9F714E-C0B3-40D6-8A5C-5DADF52B81CF}" srcOrd="1" destOrd="0" presId="urn:microsoft.com/office/officeart/2005/8/layout/process1"/>
    <dgm:cxn modelId="{8C830B15-F20E-4A0B-B45D-9D7AFE2F0877}" type="presParOf" srcId="{A6AA1602-8A35-4104-A601-0ADF17FE99E2}" destId="{4C4ACCA2-C835-4B3F-8DB2-B626678B0137}" srcOrd="10" destOrd="0" presId="urn:microsoft.com/office/officeart/2005/8/layout/process1"/>
    <dgm:cxn modelId="{C4B69E00-8D06-4F04-B58A-CD288529FB16}" type="presOf" srcId="{D99C3D46-35E9-474B-B279-54BC047DF845}" destId="{4C4ACCA2-C835-4B3F-8DB2-B626678B013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urn:microsoft.com/office/officeart/2011/layout/CircleProcess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A28252F1-901B-4C0F-B0D2-10CDEC29FE97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Postag underthesea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B064C55-E5D1-4E60-A391-DDDA512ED672}" cxnId="{FF64A63F-4303-4922-827A-0B4877A13FFB}" type="par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71F3149-7EA6-4225-9E9E-74F45EEAC96A}" cxnId="{FF64A63F-4303-4922-827A-0B4877A13FFB}" type="sib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9635681-B4B1-4732-AC22-CC91FD0649A8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Remove Stop Word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4DC14D7-D155-4689-8FF4-F213A52B099D}" cxnId="{7CF88CAB-9CCD-45D9-9F7C-A8954BB543F5}" type="par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02185A-EC6B-4644-AA30-0D1D46C90DF6}" cxnId="{7CF88CAB-9CCD-45D9-9F7C-A8954BB543F5}" type="sib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FA13C2B-4BFD-4E93-8C13-29BE29F7B52B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</a:t>
          </a:r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Emoji</a:t>
          </a:r>
        </a:p>
        <a:p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Teencode</a:t>
          </a:r>
        </a:p>
        <a:p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english-vnmese</a:t>
          </a:r>
        </a:p>
      </dgm:t>
    </dgm:pt>
    <dgm:pt modelId="{EFFE1FD6-7768-451C-A9CE-9262CBA496B1}" cxnId="{F650F34E-86A4-42EA-A22B-16C1A8943B1B}" type="par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9EE1F6A-5A68-4647-A0E5-5A04CEBE048D}" cxnId="{F650F34E-86A4-42EA-A22B-16C1A8943B1B}" type="sib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510AD99-AFCD-4EC1-8937-BF99A75E91A8}">
      <dgm:prSet phldrT="[Text]" custT="1"/>
      <dgm:spPr/>
      <dgm:t>
        <a:bodyPr/>
        <a:lstStyle/>
        <a:p>
          <a:r>
            <a:rPr lang="en-US" sz="16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Special Word</a:t>
          </a:r>
        </a:p>
      </dgm:t>
    </dgm:pt>
    <dgm:pt modelId="{C3551B78-92BE-414F-AF12-DBB61B9B2E9A}" cxnId="{4E50C62D-6316-4EFB-A47A-959A7C72459C}" type="par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D71DCEB-EBF8-4F7B-B5DA-BCE0E6E2D410}" cxnId="{4E50C62D-6316-4EFB-A47A-959A7C72459C}" type="sib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79DF1480-1273-40ED-A2F7-1D183338C4F7}">
      <dgm:prSet phldrT="[Text]" custT="1"/>
      <dgm:spPr/>
      <dgm:t>
        <a:bodyPr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Unicode Characters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43A8C9D-01F1-44D6-8648-3E4EA4B3D673}" cxnId="{90F7D5D0-435C-482E-8C7C-E8567F96B808}" type="par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CBDB825-5BC5-4B33-A0C3-9367ECC3EF32}" cxnId="{90F7D5D0-435C-482E-8C7C-E8567F96B808}" type="sibTrans">
      <dgm:prSet/>
      <dgm:spPr/>
      <dgm:t>
        <a:bodyPr/>
        <a:lstStyle/>
        <a:p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888C71E-34E2-4E4E-9598-AA4EA273DE3F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EA72E">
              <a:alpha val="90000"/>
              <a:hueOff val="0"/>
              <a:satOff val="0"/>
              <a:lumOff val="0"/>
              <a:alphaOff val="-31998"/>
            </a:srgb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1600" b="1" i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Normalize Repeated Text</a:t>
          </a:r>
          <a:endParaRPr lang="en-US" sz="1600" b="1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94C6C48-76CF-4FCE-A770-ED87EACEB069}" cxnId="{789D7B04-43EA-4593-B116-2ED43F7BC27E}" type="parTrans">
      <dgm:prSet/>
      <dgm:spPr/>
      <dgm:t>
        <a:bodyPr/>
        <a:lstStyle/>
        <a:p>
          <a:endParaRPr lang="en-US"/>
        </a:p>
      </dgm:t>
    </dgm:pt>
    <dgm:pt modelId="{0A9F7A69-48B7-4DF7-AC96-894278A2DB5C}" cxnId="{789D7B04-43EA-4593-B116-2ED43F7BC27E}" type="sibTrans">
      <dgm:prSet/>
      <dgm:spPr/>
      <dgm:t>
        <a:bodyPr/>
        <a:lstStyle/>
        <a:p>
          <a:endParaRPr lang="en-US"/>
        </a:p>
      </dgm:t>
    </dgm:pt>
    <dgm:pt modelId="{94BE5049-4644-44BE-88F9-2BBC3B8A4AEF}" type="pres">
      <dgm:prSet presAssocID="{6B5020CB-37F8-48FD-BEF5-AAB1FDB3053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A6C838C1-FB29-4DFA-9AEE-8A6CBEEB0F51}" type="pres">
      <dgm:prSet presAssocID="{49635681-B4B1-4732-AC22-CC91FD0649A8}" presName="Accent6" presStyleCnt="0"/>
      <dgm:spPr/>
    </dgm:pt>
    <dgm:pt modelId="{B076E265-7EA3-4AEE-AE1A-FC51BEB83507}" type="pres">
      <dgm:prSet presAssocID="{49635681-B4B1-4732-AC22-CC91FD0649A8}" presName="Accent" presStyleLbl="node1" presStyleIdx="0" presStyleCnt="6"/>
      <dgm:spPr/>
    </dgm:pt>
    <dgm:pt modelId="{E36804C4-B416-4231-827F-1167D97F5229}" type="pres">
      <dgm:prSet presAssocID="{49635681-B4B1-4732-AC22-CC91FD0649A8}" presName="ParentBackground6" presStyleCnt="0"/>
      <dgm:spPr/>
    </dgm:pt>
    <dgm:pt modelId="{D9784288-303E-4EED-AB13-D6DE0E6731D2}" type="pres">
      <dgm:prSet presAssocID="{49635681-B4B1-4732-AC22-CC91FD0649A8}" presName="ParentBackground" presStyleLbl="fgAcc1" presStyleIdx="0" presStyleCnt="6"/>
      <dgm:spPr/>
    </dgm:pt>
    <dgm:pt modelId="{9D9B5294-54C4-4EC9-B8EB-1324B35AD38A}" type="pres">
      <dgm:prSet presAssocID="{49635681-B4B1-4732-AC22-CC91FD0649A8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3D3A63E-1650-4070-9155-CC5C48BEECB1}" type="pres">
      <dgm:prSet presAssocID="{A28252F1-901B-4C0F-B0D2-10CDEC29FE97}" presName="Accent5" presStyleCnt="0"/>
      <dgm:spPr/>
    </dgm:pt>
    <dgm:pt modelId="{BA0FF1B4-F6FD-4AD2-9599-5DF77C69F235}" type="pres">
      <dgm:prSet presAssocID="{A28252F1-901B-4C0F-B0D2-10CDEC29FE97}" presName="Accent" presStyleLbl="node1" presStyleIdx="1" presStyleCnt="6"/>
      <dgm:spPr/>
    </dgm:pt>
    <dgm:pt modelId="{FCAABF0D-DB57-4654-8C15-098507B4D804}" type="pres">
      <dgm:prSet presAssocID="{A28252F1-901B-4C0F-B0D2-10CDEC29FE97}" presName="ParentBackground5" presStyleCnt="0"/>
      <dgm:spPr/>
    </dgm:pt>
    <dgm:pt modelId="{7D79A2C3-BEA1-4215-B6F9-894A6FDD2F3D}" type="pres">
      <dgm:prSet presAssocID="{A28252F1-901B-4C0F-B0D2-10CDEC29FE97}" presName="ParentBackground" presStyleLbl="fgAcc1" presStyleIdx="1" presStyleCnt="6"/>
      <dgm:spPr/>
    </dgm:pt>
    <dgm:pt modelId="{08ADB7C5-EDF9-4A84-96CC-682F7BCA8562}" type="pres">
      <dgm:prSet presAssocID="{A28252F1-901B-4C0F-B0D2-10CDEC29FE97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4123BA-5A3C-49F0-A318-60115BEA5161}" type="pres">
      <dgm:prSet presAssocID="{B888C71E-34E2-4E4E-9598-AA4EA273DE3F}" presName="Accent4" presStyleCnt="0"/>
      <dgm:spPr/>
    </dgm:pt>
    <dgm:pt modelId="{B1716D8B-B313-4A7C-B3AB-AE09EDD7FC55}" type="pres">
      <dgm:prSet presAssocID="{B888C71E-34E2-4E4E-9598-AA4EA273DE3F}" presName="Accent" presStyleLbl="node1" presStyleIdx="2" presStyleCnt="6"/>
      <dgm:spPr/>
    </dgm:pt>
    <dgm:pt modelId="{0331E37A-C0A7-400C-8D1E-D8FF36E05D46}" type="pres">
      <dgm:prSet presAssocID="{B888C71E-34E2-4E4E-9598-AA4EA273DE3F}" presName="ParentBackground4" presStyleCnt="0"/>
      <dgm:spPr/>
    </dgm:pt>
    <dgm:pt modelId="{587B305F-E6E1-4773-906B-013409A7AA98}" type="pres">
      <dgm:prSet presAssocID="{B888C71E-34E2-4E4E-9598-AA4EA273DE3F}" presName="ParentBackground" presStyleLbl="fgAcc1" presStyleIdx="2" presStyleCnt="6"/>
      <dgm:spPr>
        <a:xfrm>
          <a:off x="5566625" y="2189080"/>
          <a:ext cx="1531464" cy="1531223"/>
        </a:xfrm>
        <a:prstGeom prst="ellipse">
          <a:avLst/>
        </a:prstGeom>
      </dgm:spPr>
    </dgm:pt>
    <dgm:pt modelId="{E7C00BC9-D602-44CE-A0B9-2BB3CDC17C9A}" type="pres">
      <dgm:prSet presAssocID="{B888C71E-34E2-4E4E-9598-AA4EA273DE3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9EEA0EB-491B-4B07-90D1-8C0C58A52C35}" type="pres">
      <dgm:prSet presAssocID="{B510AD99-AFCD-4EC1-8937-BF99A75E91A8}" presName="Accent3" presStyleCnt="0"/>
      <dgm:spPr/>
    </dgm:pt>
    <dgm:pt modelId="{B85B8C9E-DBC1-449F-9E3A-C9EFA5236FBE}" type="pres">
      <dgm:prSet presAssocID="{B510AD99-AFCD-4EC1-8937-BF99A75E91A8}" presName="Accent" presStyleLbl="node1" presStyleIdx="3" presStyleCnt="6"/>
      <dgm:spPr/>
    </dgm:pt>
    <dgm:pt modelId="{67D1CEE4-D451-4D90-8966-620BF049018D}" type="pres">
      <dgm:prSet presAssocID="{B510AD99-AFCD-4EC1-8937-BF99A75E91A8}" presName="ParentBackground3" presStyleCnt="0"/>
      <dgm:spPr/>
    </dgm:pt>
    <dgm:pt modelId="{7D3C8BE7-BD97-4F45-B297-0F578B620245}" type="pres">
      <dgm:prSet presAssocID="{B510AD99-AFCD-4EC1-8937-BF99A75E91A8}" presName="ParentBackground" presStyleLbl="fgAcc1" presStyleIdx="3" presStyleCnt="6"/>
      <dgm:spPr/>
    </dgm:pt>
    <dgm:pt modelId="{F4F3F751-218A-4218-838B-57CEFF06965E}" type="pres">
      <dgm:prSet presAssocID="{B510AD99-AFCD-4EC1-8937-BF99A75E91A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17E3AC0-6368-4DAB-84C8-565115135B24}" type="pres">
      <dgm:prSet presAssocID="{79DF1480-1273-40ED-A2F7-1D183338C4F7}" presName="Accent2" presStyleCnt="0"/>
      <dgm:spPr/>
    </dgm:pt>
    <dgm:pt modelId="{8622CFEB-1E8E-4032-A280-51F6ABAE5D04}" type="pres">
      <dgm:prSet presAssocID="{79DF1480-1273-40ED-A2F7-1D183338C4F7}" presName="Accent" presStyleLbl="node1" presStyleIdx="4" presStyleCnt="6"/>
      <dgm:spPr/>
    </dgm:pt>
    <dgm:pt modelId="{A5D3D3B3-6550-4ED1-9A09-32A3CE6AC220}" type="pres">
      <dgm:prSet presAssocID="{79DF1480-1273-40ED-A2F7-1D183338C4F7}" presName="ParentBackground2" presStyleCnt="0"/>
      <dgm:spPr/>
    </dgm:pt>
    <dgm:pt modelId="{CEE6BACC-D60F-4FB8-91E1-13DEB7A251C9}" type="pres">
      <dgm:prSet presAssocID="{79DF1480-1273-40ED-A2F7-1D183338C4F7}" presName="ParentBackground" presStyleLbl="fgAcc1" presStyleIdx="4" presStyleCnt="6"/>
      <dgm:spPr/>
    </dgm:pt>
    <dgm:pt modelId="{AFD538CE-1D90-44DD-9B46-FC7ED973E0EC}" type="pres">
      <dgm:prSet presAssocID="{79DF1480-1273-40ED-A2F7-1D183338C4F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84A221C-41C9-4E05-9172-2A700F828292}" type="pres">
      <dgm:prSet presAssocID="{1FA13C2B-4BFD-4E93-8C13-29BE29F7B52B}" presName="Accent1" presStyleCnt="0"/>
      <dgm:spPr/>
    </dgm:pt>
    <dgm:pt modelId="{336C2F84-916C-45B6-9F95-EA7C078788E8}" type="pres">
      <dgm:prSet presAssocID="{1FA13C2B-4BFD-4E93-8C13-29BE29F7B52B}" presName="Accent" presStyleLbl="node1" presStyleIdx="5" presStyleCnt="6"/>
      <dgm:spPr/>
    </dgm:pt>
    <dgm:pt modelId="{F16F0FCA-0CBF-4DC5-AFA7-C1D6AC532D68}" type="pres">
      <dgm:prSet presAssocID="{1FA13C2B-4BFD-4E93-8C13-29BE29F7B52B}" presName="ParentBackground1" presStyleCnt="0"/>
      <dgm:spPr/>
    </dgm:pt>
    <dgm:pt modelId="{B1B5B8D5-2FE5-474F-873A-8DE376CD8F5C}" type="pres">
      <dgm:prSet presAssocID="{1FA13C2B-4BFD-4E93-8C13-29BE29F7B52B}" presName="ParentBackground" presStyleLbl="fgAcc1" presStyleIdx="5" presStyleCnt="6"/>
      <dgm:spPr/>
    </dgm:pt>
    <dgm:pt modelId="{A3749F91-7371-4552-88D4-D6F294798E3A}" type="pres">
      <dgm:prSet presAssocID="{1FA13C2B-4BFD-4E93-8C13-29BE29F7B52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789D7B04-43EA-4593-B116-2ED43F7BC27E}" srcId="{6B5020CB-37F8-48FD-BEF5-AAB1FDB3053D}" destId="{B888C71E-34E2-4E4E-9598-AA4EA273DE3F}" srcOrd="3" destOrd="0" parTransId="{694C6C48-76CF-4FCE-A770-ED87EACEB069}" sibTransId="{0A9F7A69-48B7-4DF7-AC96-894278A2DB5C}"/>
    <dgm:cxn modelId="{DAAC1925-E9A8-4469-91EC-6A186933E604}" type="presOf" srcId="{B510AD99-AFCD-4EC1-8937-BF99A75E91A8}" destId="{7D3C8BE7-BD97-4F45-B297-0F578B620245}" srcOrd="0" destOrd="0" presId="urn:microsoft.com/office/officeart/2011/layout/CircleProcess"/>
    <dgm:cxn modelId="{4E50C62D-6316-4EFB-A47A-959A7C72459C}" srcId="{6B5020CB-37F8-48FD-BEF5-AAB1FDB3053D}" destId="{B510AD99-AFCD-4EC1-8937-BF99A75E91A8}" srcOrd="2" destOrd="0" parTransId="{C3551B78-92BE-414F-AF12-DBB61B9B2E9A}" sibTransId="{2D71DCEB-EBF8-4F7B-B5DA-BCE0E6E2D410}"/>
    <dgm:cxn modelId="{3F611734-822C-4B5E-9069-12E1D1489163}" type="presOf" srcId="{49635681-B4B1-4732-AC22-CC91FD0649A8}" destId="{D9784288-303E-4EED-AB13-D6DE0E6731D2}" srcOrd="0" destOrd="0" presId="urn:microsoft.com/office/officeart/2011/layout/CircleProcess"/>
    <dgm:cxn modelId="{21631B3F-E209-484F-8598-06ADA6CA9CFD}" type="presOf" srcId="{6B5020CB-37F8-48FD-BEF5-AAB1FDB3053D}" destId="{94BE5049-4644-44BE-88F9-2BBC3B8A4AEF}" srcOrd="0" destOrd="0" presId="urn:microsoft.com/office/officeart/2011/layout/CircleProcess"/>
    <dgm:cxn modelId="{FF64A63F-4303-4922-827A-0B4877A13FFB}" srcId="{6B5020CB-37F8-48FD-BEF5-AAB1FDB3053D}" destId="{A28252F1-901B-4C0F-B0D2-10CDEC29FE97}" srcOrd="4" destOrd="0" parTransId="{AB064C55-E5D1-4E60-A391-DDDA512ED672}" sibTransId="{271F3149-7EA6-4225-9E9E-74F45EEAC96A}"/>
    <dgm:cxn modelId="{F650F34E-86A4-42EA-A22B-16C1A8943B1B}" srcId="{6B5020CB-37F8-48FD-BEF5-AAB1FDB3053D}" destId="{1FA13C2B-4BFD-4E93-8C13-29BE29F7B52B}" srcOrd="0" destOrd="0" parTransId="{EFFE1FD6-7768-451C-A9CE-9262CBA496B1}" sibTransId="{49EE1F6A-5A68-4647-A0E5-5A04CEBE048D}"/>
    <dgm:cxn modelId="{23183991-5DE3-4116-B25C-970AC78CE16E}" type="presOf" srcId="{1FA13C2B-4BFD-4E93-8C13-29BE29F7B52B}" destId="{A3749F91-7371-4552-88D4-D6F294798E3A}" srcOrd="1" destOrd="0" presId="urn:microsoft.com/office/officeart/2011/layout/CircleProcess"/>
    <dgm:cxn modelId="{84A27A9C-633E-4C16-A56F-B49E35688607}" type="presOf" srcId="{49635681-B4B1-4732-AC22-CC91FD0649A8}" destId="{9D9B5294-54C4-4EC9-B8EB-1324B35AD38A}" srcOrd="1" destOrd="0" presId="urn:microsoft.com/office/officeart/2011/layout/CircleProcess"/>
    <dgm:cxn modelId="{6BAA10A0-18AA-4E5A-A324-3490497BE517}" type="presOf" srcId="{B888C71E-34E2-4E4E-9598-AA4EA273DE3F}" destId="{587B305F-E6E1-4773-906B-013409A7AA98}" srcOrd="0" destOrd="0" presId="urn:microsoft.com/office/officeart/2011/layout/CircleProcess"/>
    <dgm:cxn modelId="{8E8333A5-6C54-4D36-BD1C-9134456F1084}" type="presOf" srcId="{1FA13C2B-4BFD-4E93-8C13-29BE29F7B52B}" destId="{B1B5B8D5-2FE5-474F-873A-8DE376CD8F5C}" srcOrd="0" destOrd="0" presId="urn:microsoft.com/office/officeart/2011/layout/CircleProcess"/>
    <dgm:cxn modelId="{7CF88CAB-9CCD-45D9-9F7C-A8954BB543F5}" srcId="{6B5020CB-37F8-48FD-BEF5-AAB1FDB3053D}" destId="{49635681-B4B1-4732-AC22-CC91FD0649A8}" srcOrd="5" destOrd="0" parTransId="{E4DC14D7-D155-4689-8FF4-F213A52B099D}" sibTransId="{8202185A-EC6B-4644-AA30-0D1D46C90DF6}"/>
    <dgm:cxn modelId="{CDE901AE-2CEC-45EC-9C06-F8AECD5585F4}" type="presOf" srcId="{79DF1480-1273-40ED-A2F7-1D183338C4F7}" destId="{CEE6BACC-D60F-4FB8-91E1-13DEB7A251C9}" srcOrd="0" destOrd="0" presId="urn:microsoft.com/office/officeart/2011/layout/CircleProcess"/>
    <dgm:cxn modelId="{EECE18BC-0272-4D38-BDAF-0A764737C055}" type="presOf" srcId="{B888C71E-34E2-4E4E-9598-AA4EA273DE3F}" destId="{E7C00BC9-D602-44CE-A0B9-2BB3CDC17C9A}" srcOrd="1" destOrd="0" presId="urn:microsoft.com/office/officeart/2011/layout/CircleProcess"/>
    <dgm:cxn modelId="{FA249BD0-80B4-4671-9F11-82414E6F20E9}" type="presOf" srcId="{A28252F1-901B-4C0F-B0D2-10CDEC29FE97}" destId="{7D79A2C3-BEA1-4215-B6F9-894A6FDD2F3D}" srcOrd="0" destOrd="0" presId="urn:microsoft.com/office/officeart/2011/layout/CircleProcess"/>
    <dgm:cxn modelId="{90F7D5D0-435C-482E-8C7C-E8567F96B808}" srcId="{6B5020CB-37F8-48FD-BEF5-AAB1FDB3053D}" destId="{79DF1480-1273-40ED-A2F7-1D183338C4F7}" srcOrd="1" destOrd="0" parTransId="{443A8C9D-01F1-44D6-8648-3E4EA4B3D673}" sibTransId="{8CBDB825-5BC5-4B33-A0C3-9367ECC3EF32}"/>
    <dgm:cxn modelId="{F0F4A4DB-7878-4D51-9BAE-072F8861B7DA}" type="presOf" srcId="{A28252F1-901B-4C0F-B0D2-10CDEC29FE97}" destId="{08ADB7C5-EDF9-4A84-96CC-682F7BCA8562}" srcOrd="1" destOrd="0" presId="urn:microsoft.com/office/officeart/2011/layout/CircleProcess"/>
    <dgm:cxn modelId="{F841C8EE-8F8D-4064-A7C5-F256E4825C2B}" type="presOf" srcId="{B510AD99-AFCD-4EC1-8937-BF99A75E91A8}" destId="{F4F3F751-218A-4218-838B-57CEFF06965E}" srcOrd="1" destOrd="0" presId="urn:microsoft.com/office/officeart/2011/layout/CircleProcess"/>
    <dgm:cxn modelId="{EECE8BF6-AD17-41A7-9193-B12A71E82502}" type="presOf" srcId="{79DF1480-1273-40ED-A2F7-1D183338C4F7}" destId="{AFD538CE-1D90-44DD-9B46-FC7ED973E0EC}" srcOrd="1" destOrd="0" presId="urn:microsoft.com/office/officeart/2011/layout/CircleProcess"/>
    <dgm:cxn modelId="{1C196B8D-4680-4B85-B9E4-2665F5BE1354}" type="presParOf" srcId="{94BE5049-4644-44BE-88F9-2BBC3B8A4AEF}" destId="{A6C838C1-FB29-4DFA-9AEE-8A6CBEEB0F51}" srcOrd="0" destOrd="0" presId="urn:microsoft.com/office/officeart/2011/layout/CircleProcess"/>
    <dgm:cxn modelId="{65248003-6A12-4D9F-99CF-6923921080F2}" type="presParOf" srcId="{A6C838C1-FB29-4DFA-9AEE-8A6CBEEB0F51}" destId="{B076E265-7EA3-4AEE-AE1A-FC51BEB83507}" srcOrd="0" destOrd="0" presId="urn:microsoft.com/office/officeart/2011/layout/CircleProcess"/>
    <dgm:cxn modelId="{5B2392E2-6E1D-4EBC-833C-D79CE132A5E0}" type="presParOf" srcId="{94BE5049-4644-44BE-88F9-2BBC3B8A4AEF}" destId="{E36804C4-B416-4231-827F-1167D97F5229}" srcOrd="1" destOrd="0" presId="urn:microsoft.com/office/officeart/2011/layout/CircleProcess"/>
    <dgm:cxn modelId="{6F883256-B882-48F3-8274-4C96F657EE40}" type="presParOf" srcId="{E36804C4-B416-4231-827F-1167D97F5229}" destId="{D9784288-303E-4EED-AB13-D6DE0E6731D2}" srcOrd="0" destOrd="0" presId="urn:microsoft.com/office/officeart/2011/layout/CircleProcess"/>
    <dgm:cxn modelId="{45FA2B5C-B64A-47ED-BAE7-F954E3D7A208}" type="presParOf" srcId="{94BE5049-4644-44BE-88F9-2BBC3B8A4AEF}" destId="{9D9B5294-54C4-4EC9-B8EB-1324B35AD38A}" srcOrd="2" destOrd="0" presId="urn:microsoft.com/office/officeart/2011/layout/CircleProcess"/>
    <dgm:cxn modelId="{F04C2EC5-4351-44D5-8214-3B8CAA5C5FED}" type="presParOf" srcId="{94BE5049-4644-44BE-88F9-2BBC3B8A4AEF}" destId="{33D3A63E-1650-4070-9155-CC5C48BEECB1}" srcOrd="3" destOrd="0" presId="urn:microsoft.com/office/officeart/2011/layout/CircleProcess"/>
    <dgm:cxn modelId="{FAEBB2F8-5F43-4B04-9189-39F8F1F99550}" type="presParOf" srcId="{33D3A63E-1650-4070-9155-CC5C48BEECB1}" destId="{BA0FF1B4-F6FD-4AD2-9599-5DF77C69F235}" srcOrd="0" destOrd="0" presId="urn:microsoft.com/office/officeart/2011/layout/CircleProcess"/>
    <dgm:cxn modelId="{3276F383-4658-4E2E-B4CB-5FD1B48DA475}" type="presParOf" srcId="{94BE5049-4644-44BE-88F9-2BBC3B8A4AEF}" destId="{FCAABF0D-DB57-4654-8C15-098507B4D804}" srcOrd="4" destOrd="0" presId="urn:microsoft.com/office/officeart/2011/layout/CircleProcess"/>
    <dgm:cxn modelId="{20E2C50A-1A3B-4567-B8AF-C8B90707BE91}" type="presParOf" srcId="{FCAABF0D-DB57-4654-8C15-098507B4D804}" destId="{7D79A2C3-BEA1-4215-B6F9-894A6FDD2F3D}" srcOrd="0" destOrd="0" presId="urn:microsoft.com/office/officeart/2011/layout/CircleProcess"/>
    <dgm:cxn modelId="{BD0A8C3C-C288-4DB4-958E-F90FC865654E}" type="presParOf" srcId="{94BE5049-4644-44BE-88F9-2BBC3B8A4AEF}" destId="{08ADB7C5-EDF9-4A84-96CC-682F7BCA8562}" srcOrd="5" destOrd="0" presId="urn:microsoft.com/office/officeart/2011/layout/CircleProcess"/>
    <dgm:cxn modelId="{0A063BD3-D8B6-4E2D-A70F-16027C490C18}" type="presParOf" srcId="{94BE5049-4644-44BE-88F9-2BBC3B8A4AEF}" destId="{2C4123BA-5A3C-49F0-A318-60115BEA5161}" srcOrd="6" destOrd="0" presId="urn:microsoft.com/office/officeart/2011/layout/CircleProcess"/>
    <dgm:cxn modelId="{07D67954-DD33-4838-B883-ECA2AB477982}" type="presParOf" srcId="{2C4123BA-5A3C-49F0-A318-60115BEA5161}" destId="{B1716D8B-B313-4A7C-B3AB-AE09EDD7FC55}" srcOrd="0" destOrd="0" presId="urn:microsoft.com/office/officeart/2011/layout/CircleProcess"/>
    <dgm:cxn modelId="{E40D27B1-A25E-494C-8207-77C2141661D2}" type="presParOf" srcId="{94BE5049-4644-44BE-88F9-2BBC3B8A4AEF}" destId="{0331E37A-C0A7-400C-8D1E-D8FF36E05D46}" srcOrd="7" destOrd="0" presId="urn:microsoft.com/office/officeart/2011/layout/CircleProcess"/>
    <dgm:cxn modelId="{E00D267B-5EA4-450C-AEE2-E4C0B8E1E489}" type="presParOf" srcId="{0331E37A-C0A7-400C-8D1E-D8FF36E05D46}" destId="{587B305F-E6E1-4773-906B-013409A7AA98}" srcOrd="0" destOrd="0" presId="urn:microsoft.com/office/officeart/2011/layout/CircleProcess"/>
    <dgm:cxn modelId="{723253D6-812C-4E7D-B87E-BF63E4AA37B7}" type="presParOf" srcId="{94BE5049-4644-44BE-88F9-2BBC3B8A4AEF}" destId="{E7C00BC9-D602-44CE-A0B9-2BB3CDC17C9A}" srcOrd="8" destOrd="0" presId="urn:microsoft.com/office/officeart/2011/layout/CircleProcess"/>
    <dgm:cxn modelId="{9697A190-B8EF-438F-9B20-A206CB2CEDC7}" type="presParOf" srcId="{94BE5049-4644-44BE-88F9-2BBC3B8A4AEF}" destId="{E9EEA0EB-491B-4B07-90D1-8C0C58A52C35}" srcOrd="9" destOrd="0" presId="urn:microsoft.com/office/officeart/2011/layout/CircleProcess"/>
    <dgm:cxn modelId="{BB9E27F9-B193-435D-83B8-604BC8B24EA9}" type="presParOf" srcId="{E9EEA0EB-491B-4B07-90D1-8C0C58A52C35}" destId="{B85B8C9E-DBC1-449F-9E3A-C9EFA5236FBE}" srcOrd="0" destOrd="0" presId="urn:microsoft.com/office/officeart/2011/layout/CircleProcess"/>
    <dgm:cxn modelId="{B14A3347-6DF6-4384-8FE4-1C4FED2E9A08}" type="presParOf" srcId="{94BE5049-4644-44BE-88F9-2BBC3B8A4AEF}" destId="{67D1CEE4-D451-4D90-8966-620BF049018D}" srcOrd="10" destOrd="0" presId="urn:microsoft.com/office/officeart/2011/layout/CircleProcess"/>
    <dgm:cxn modelId="{C82823CA-5ECA-43F7-8A44-545C45FB62FA}" type="presParOf" srcId="{67D1CEE4-D451-4D90-8966-620BF049018D}" destId="{7D3C8BE7-BD97-4F45-B297-0F578B620245}" srcOrd="0" destOrd="0" presId="urn:microsoft.com/office/officeart/2011/layout/CircleProcess"/>
    <dgm:cxn modelId="{993B1EAA-3A85-4870-9F4D-6912E86CBA0D}" type="presParOf" srcId="{94BE5049-4644-44BE-88F9-2BBC3B8A4AEF}" destId="{F4F3F751-218A-4218-838B-57CEFF06965E}" srcOrd="11" destOrd="0" presId="urn:microsoft.com/office/officeart/2011/layout/CircleProcess"/>
    <dgm:cxn modelId="{CF6E51D7-3596-447F-A529-56773245196E}" type="presParOf" srcId="{94BE5049-4644-44BE-88F9-2BBC3B8A4AEF}" destId="{817E3AC0-6368-4DAB-84C8-565115135B24}" srcOrd="12" destOrd="0" presId="urn:microsoft.com/office/officeart/2011/layout/CircleProcess"/>
    <dgm:cxn modelId="{09546E75-9E35-4F3A-954F-A46B85C7C684}" type="presParOf" srcId="{817E3AC0-6368-4DAB-84C8-565115135B24}" destId="{8622CFEB-1E8E-4032-A280-51F6ABAE5D04}" srcOrd="0" destOrd="0" presId="urn:microsoft.com/office/officeart/2011/layout/CircleProcess"/>
    <dgm:cxn modelId="{CCB93602-CA9E-41C3-8623-EC8DE32E2DF0}" type="presParOf" srcId="{94BE5049-4644-44BE-88F9-2BBC3B8A4AEF}" destId="{A5D3D3B3-6550-4ED1-9A09-32A3CE6AC220}" srcOrd="13" destOrd="0" presId="urn:microsoft.com/office/officeart/2011/layout/CircleProcess"/>
    <dgm:cxn modelId="{9DBF13D0-4398-4342-90F5-2BBB74D73EEF}" type="presParOf" srcId="{A5D3D3B3-6550-4ED1-9A09-32A3CE6AC220}" destId="{CEE6BACC-D60F-4FB8-91E1-13DEB7A251C9}" srcOrd="0" destOrd="0" presId="urn:microsoft.com/office/officeart/2011/layout/CircleProcess"/>
    <dgm:cxn modelId="{2CEA921D-E4BB-4935-A61A-89EB3A43E6CB}" type="presParOf" srcId="{94BE5049-4644-44BE-88F9-2BBC3B8A4AEF}" destId="{AFD538CE-1D90-44DD-9B46-FC7ED973E0EC}" srcOrd="14" destOrd="0" presId="urn:microsoft.com/office/officeart/2011/layout/CircleProcess"/>
    <dgm:cxn modelId="{38F5C7C3-EA3B-47B1-A368-C9EC0F9D3204}" type="presParOf" srcId="{94BE5049-4644-44BE-88F9-2BBC3B8A4AEF}" destId="{584A221C-41C9-4E05-9172-2A700F828292}" srcOrd="15" destOrd="0" presId="urn:microsoft.com/office/officeart/2011/layout/CircleProcess"/>
    <dgm:cxn modelId="{DE12EC47-5BB9-4710-B9D6-C5745FEBA39B}" type="presParOf" srcId="{584A221C-41C9-4E05-9172-2A700F828292}" destId="{336C2F84-916C-45B6-9F95-EA7C078788E8}" srcOrd="0" destOrd="0" presId="urn:microsoft.com/office/officeart/2011/layout/CircleProcess"/>
    <dgm:cxn modelId="{21E1BE08-E0D5-4FD1-9E1C-0864C2F6FC84}" type="presParOf" srcId="{94BE5049-4644-44BE-88F9-2BBC3B8A4AEF}" destId="{F16F0FCA-0CBF-4DC5-AFA7-C1D6AC532D68}" srcOrd="16" destOrd="0" presId="urn:microsoft.com/office/officeart/2011/layout/CircleProcess"/>
    <dgm:cxn modelId="{0ED125B8-B22B-451D-AC03-3CD652F5DC6A}" type="presParOf" srcId="{F16F0FCA-0CBF-4DC5-AFA7-C1D6AC532D68}" destId="{B1B5B8D5-2FE5-474F-873A-8DE376CD8F5C}" srcOrd="0" destOrd="0" presId="urn:microsoft.com/office/officeart/2011/layout/CircleProcess"/>
    <dgm:cxn modelId="{1A245FFB-C7EE-43B1-B843-0AD6E4A98F53}" type="presParOf" srcId="{94BE5049-4644-44BE-88F9-2BBC3B8A4AEF}" destId="{A3749F91-7371-4552-88D4-D6F294798E3A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5020CB-37F8-48FD-BEF5-AAB1FDB3053D}" type="doc">
      <dgm:prSet loTypeId="process" loCatId="process" qsTypeId="urn:microsoft.com/office/officeart/2005/8/quickstyle/simple5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607FFC52-67A0-4C85-89A7-CCAA2C7888E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>Clean Data</a:t>
          </a: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 b="1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EC490F62-71C5-4A2F-8BF2-AE2B0CF7BBCC}" cxnId="{236F4B0B-D2E5-45AC-ABCA-A9904B8085F1}" type="parTrans">
      <dgm:prSet/>
      <dgm:spPr/>
    </dgm:pt>
    <dgm:pt modelId="{EB4FF442-50AE-4EDB-80AF-03922FECA1CF}" cxnId="{236F4B0B-D2E5-45AC-ABCA-A9904B8085F1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F4DA5EF1-3DE3-4E0F-9F8F-A69E4E8F283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>EDA Data</a:t>
          </a:r>
          <a:r>
            <a:rPr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F55D338-49A2-4764-8DB5-B1158B472689}" cxnId="{D2A544F7-B1E1-45AD-97A8-87A0875D52DB}" type="parTrans">
      <dgm:prSet/>
      <dgm:spPr/>
      <dgm:t>
        <a:bodyPr/>
        <a:lstStyle/>
        <a:p>
          <a:endParaRPr lang="en-US" sz="1800"/>
        </a:p>
      </dgm:t>
    </dgm:pt>
    <dgm:pt modelId="{53D7A71F-32BD-4C0F-A28F-D00B9C4A868D}" cxnId="{D2A544F7-B1E1-45AD-97A8-87A0875D52DB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AAA9A1F-8339-4061-8D92-B4B60F318BB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>Text Preprocess</a:t>
          </a:r>
          <a:r>
            <a:rPr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3E32ACC6-9101-4569-8279-B8E19AA3B8DC}" cxnId="{0FC69044-2711-4F6E-8BCE-E64B35D2F947}" type="parTrans">
      <dgm:prSet/>
      <dgm:spPr/>
      <dgm:t>
        <a:bodyPr/>
        <a:lstStyle/>
        <a:p>
          <a:endParaRPr lang="en-US" sz="1800"/>
        </a:p>
      </dgm:t>
    </dgm:pt>
    <dgm:pt modelId="{1C8ACAD4-5F2B-400B-947D-2C62EF95E4F0}" cxnId="{0FC69044-2711-4F6E-8BCE-E64B35D2F947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0113E4F9-0846-4C53-972D-3AE869BCB18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Feature Engineering</a:t>
          </a: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 b="1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E04A2C4B-DE3C-4AAC-AC94-F2087BDB59E4}" cxnId="{D3DAEB7E-B222-4AD2-9DB2-C3C701C7692A}" type="parTrans">
      <dgm:prSet/>
      <dgm:spPr/>
      <dgm:t>
        <a:bodyPr/>
        <a:lstStyle/>
        <a:p>
          <a:endParaRPr lang="en-US" sz="1800"/>
        </a:p>
      </dgm:t>
    </dgm:pt>
    <dgm:pt modelId="{856897F2-9FE7-4730-955E-AEC31FE192F4}" cxnId="{D3DAEB7E-B222-4AD2-9DB2-C3C701C7692A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A28252F1-901B-4C0F-B0D2-10CDEC29FE97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Training the Model</a:t>
          </a:r>
          <a:r>
            <a:rPr lang="en-US"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AB064C55-E5D1-4E60-A391-DDDA512ED672}" cxnId="{BD137736-DAA1-4883-9241-12C7EB7385FA}" type="parTrans">
      <dgm:prSet/>
      <dgm:spPr/>
      <dgm:t>
        <a:bodyPr/>
        <a:lstStyle/>
        <a:p>
          <a:endParaRPr lang="en-US" sz="1800"/>
        </a:p>
      </dgm:t>
    </dgm:pt>
    <dgm:pt modelId="{271F3149-7EA6-4225-9E9E-74F45EEAC96A}" cxnId="{BD137736-DAA1-4883-9241-12C7EB7385FA}" type="sibTrans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D99C3D46-35E9-474B-B279-54BC047DF84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Model</a:t>
          </a:r>
          <a:endParaRPr lang="en-US" sz="1800" b="1" i="0">
            <a:latin typeface="Roboto" panose="02000000000000000000" pitchFamily="2" charset="0"/>
            <a:cs typeface="Roboto" panose="02000000000000000000" pitchFamily="2" charset="0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Evaluation</a:t>
          </a:r>
          <a:r>
            <a:rPr lang="en-US" sz="1800">
              <a:latin typeface="Roboto" panose="02000000000000000000" pitchFamily="2" charset="0"/>
              <a:cs typeface="Roboto" panose="02000000000000000000" pitchFamily="2" charset="0"/>
            </a:rPr>
            <a:t/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gm:t>
    </dgm:pt>
    <dgm:pt modelId="{4228A526-D6FD-46B2-966F-35676633D7A7}" cxnId="{6EB60F84-98E6-4396-B12E-E3243F97675D}" type="parTrans">
      <dgm:prSet/>
      <dgm:spPr/>
      <dgm:t>
        <a:bodyPr/>
        <a:lstStyle/>
        <a:p>
          <a:endParaRPr lang="en-US" sz="1800"/>
        </a:p>
      </dgm:t>
    </dgm:pt>
    <dgm:pt modelId="{F5516B68-16C1-4212-817A-9CC57ED50600}" cxnId="{6EB60F84-98E6-4396-B12E-E3243F97675D}" type="sibTrans">
      <dgm:prSet/>
      <dgm:spPr/>
      <dgm:t>
        <a:bodyPr/>
        <a:lstStyle/>
        <a:p>
          <a:endParaRPr lang="en-US" sz="1800"/>
        </a:p>
      </dgm:t>
    </dgm:pt>
    <dgm:pt modelId="{A6AA1602-8A35-4104-A601-0ADF17FE99E2}" type="pres">
      <dgm:prSet presAssocID="{6B5020CB-37F8-48FD-BEF5-AAB1FDB3053D}" presName="Name0" presStyleCnt="0">
        <dgm:presLayoutVars>
          <dgm:dir/>
          <dgm:resizeHandles val="exact"/>
        </dgm:presLayoutVars>
      </dgm:prSet>
      <dgm:spPr/>
    </dgm:pt>
    <dgm:pt modelId="{3ABC4643-C6EA-4281-9B56-0DD3A38E6E0C}" type="pres">
      <dgm:prSet presAssocID="{607FFC52-67A0-4C85-89A7-CCAA2C7888ED}" presName="node" presStyleLbl="node1" presStyleIdx="0" presStyleCnt="6">
        <dgm:presLayoutVars>
          <dgm:bulletEnabled val="1"/>
        </dgm:presLayoutVars>
      </dgm:prSet>
      <dgm:spPr/>
    </dgm:pt>
    <dgm:pt modelId="{A3C45E96-984F-48ED-B2FB-465C3B2166F5}" type="pres">
      <dgm:prSet presAssocID="{EB4FF442-50AE-4EDB-80AF-03922FECA1CF}" presName="sibTrans" presStyleLbl="sibTrans2D1" presStyleIdx="0" presStyleCnt="5"/>
      <dgm:spPr/>
    </dgm:pt>
    <dgm:pt modelId="{2EEEF785-3AA2-45AA-8563-C5A3C8166287}" type="pres">
      <dgm:prSet presAssocID="{EB4FF442-50AE-4EDB-80AF-03922FECA1CF}" presName="connectorText" presStyleCnt="0"/>
      <dgm:spPr/>
    </dgm:pt>
    <dgm:pt modelId="{070E3C31-B455-422E-B73F-54B27198C8FF}" type="pres">
      <dgm:prSet presAssocID="{F4DA5EF1-3DE3-4E0F-9F8F-A69E4E8F2836}" presName="node" presStyleLbl="node1" presStyleIdx="1" presStyleCnt="6">
        <dgm:presLayoutVars>
          <dgm:bulletEnabled val="1"/>
        </dgm:presLayoutVars>
      </dgm:prSet>
      <dgm:spPr/>
    </dgm:pt>
    <dgm:pt modelId="{DE710E19-1165-44F6-96A1-B57B27A2031B}" type="pres">
      <dgm:prSet presAssocID="{53D7A71F-32BD-4C0F-A28F-D00B9C4A868D}" presName="sibTrans" presStyleLbl="sibTrans2D1" presStyleIdx="1" presStyleCnt="5"/>
      <dgm:spPr/>
    </dgm:pt>
    <dgm:pt modelId="{A9501E11-135C-4871-A962-34D9E2E2940A}" type="pres">
      <dgm:prSet presAssocID="{53D7A71F-32BD-4C0F-A28F-D00B9C4A868D}" presName="connectorText" presStyleCnt="0"/>
      <dgm:spPr/>
    </dgm:pt>
    <dgm:pt modelId="{B402E1D7-1FE6-4E6C-9789-AE068C8D4F68}" type="pres">
      <dgm:prSet presAssocID="{DAAA9A1F-8339-4061-8D92-B4B60F318BBE}" presName="node" presStyleLbl="node1" presStyleIdx="2" presStyleCnt="6">
        <dgm:presLayoutVars>
          <dgm:bulletEnabled val="1"/>
        </dgm:presLayoutVars>
      </dgm:prSet>
      <dgm:spPr/>
    </dgm:pt>
    <dgm:pt modelId="{94059C87-8C02-443F-8A75-61F8A6785E56}" type="pres">
      <dgm:prSet presAssocID="{1C8ACAD4-5F2B-400B-947D-2C62EF95E4F0}" presName="sibTrans" presStyleLbl="sibTrans2D1" presStyleIdx="2" presStyleCnt="5"/>
      <dgm:spPr/>
    </dgm:pt>
    <dgm:pt modelId="{406CE4BA-B47E-4F2A-B66E-70140C5F3BE3}" type="pres">
      <dgm:prSet presAssocID="{1C8ACAD4-5F2B-400B-947D-2C62EF95E4F0}" presName="connectorText" presStyleCnt="0"/>
      <dgm:spPr/>
    </dgm:pt>
    <dgm:pt modelId="{A13EE0BE-5BA3-4A5B-8040-9AFC12761E00}" type="pres">
      <dgm:prSet presAssocID="{0113E4F9-0846-4C53-972D-3AE869BCB18F}" presName="node" presStyleLbl="node1" presStyleIdx="3" presStyleCnt="6">
        <dgm:presLayoutVars>
          <dgm:bulletEnabled val="1"/>
        </dgm:presLayoutVars>
      </dgm:prSet>
      <dgm:spPr/>
    </dgm:pt>
    <dgm:pt modelId="{6E69A4F9-ADBE-4199-A189-42C55FDB0B48}" type="pres">
      <dgm:prSet presAssocID="{856897F2-9FE7-4730-955E-AEC31FE192F4}" presName="sibTrans" presStyleLbl="sibTrans2D1" presStyleIdx="3" presStyleCnt="5"/>
      <dgm:spPr/>
    </dgm:pt>
    <dgm:pt modelId="{9AB39429-4991-44D7-B80A-9102FC71C053}" type="pres">
      <dgm:prSet presAssocID="{856897F2-9FE7-4730-955E-AEC31FE192F4}" presName="connectorText" presStyleCnt="0"/>
      <dgm:spPr/>
    </dgm:pt>
    <dgm:pt modelId="{0D867D29-0FF5-45D7-8B4D-2A54A5F0149C}" type="pres">
      <dgm:prSet presAssocID="{A28252F1-901B-4C0F-B0D2-10CDEC29FE97}" presName="node" presStyleLbl="node1" presStyleIdx="4" presStyleCnt="6">
        <dgm:presLayoutVars>
          <dgm:bulletEnabled val="1"/>
        </dgm:presLayoutVars>
      </dgm:prSet>
      <dgm:spPr/>
    </dgm:pt>
    <dgm:pt modelId="{27FB483E-2ABF-4CD2-A442-8C30A624583B}" type="pres">
      <dgm:prSet presAssocID="{271F3149-7EA6-4225-9E9E-74F45EEAC96A}" presName="sibTrans" presStyleLbl="sibTrans2D1" presStyleIdx="4" presStyleCnt="5"/>
      <dgm:spPr/>
    </dgm:pt>
    <dgm:pt modelId="{CC9F714E-C0B3-40D6-8A5C-5DADF52B81CF}" type="pres">
      <dgm:prSet presAssocID="{271F3149-7EA6-4225-9E9E-74F45EEAC96A}" presName="connectorText" presStyleCnt="0"/>
      <dgm:spPr/>
    </dgm:pt>
    <dgm:pt modelId="{4C4ACCA2-C835-4B3F-8DB2-B626678B0137}" type="pres">
      <dgm:prSet presAssocID="{D99C3D46-35E9-474B-B279-54BC047DF845}" presName="node" presStyleLbl="node1" presStyleIdx="5" presStyleCnt="6">
        <dgm:presLayoutVars>
          <dgm:bulletEnabled val="1"/>
        </dgm:presLayoutVars>
      </dgm:prSet>
      <dgm:spPr/>
    </dgm:pt>
  </dgm:ptLst>
  <dgm:cxnLst>
    <dgm:cxn modelId="{236F4B0B-D2E5-45AC-ABCA-A9904B8085F1}" srcId="{6B5020CB-37F8-48FD-BEF5-AAB1FDB3053D}" destId="{607FFC52-67A0-4C85-89A7-CCAA2C7888ED}" srcOrd="0" destOrd="0" parTransId="{EC490F62-71C5-4A2F-8BF2-AE2B0CF7BBCC}" sibTransId="{EB4FF442-50AE-4EDB-80AF-03922FECA1CF}"/>
    <dgm:cxn modelId="{D2A544F7-B1E1-45AD-97A8-87A0875D52DB}" srcId="{6B5020CB-37F8-48FD-BEF5-AAB1FDB3053D}" destId="{F4DA5EF1-3DE3-4E0F-9F8F-A69E4E8F2836}" srcOrd="1" destOrd="0" parTransId="{DF55D338-49A2-4764-8DB5-B1158B472689}" sibTransId="{53D7A71F-32BD-4C0F-A28F-D00B9C4A868D}"/>
    <dgm:cxn modelId="{0FC69044-2711-4F6E-8BCE-E64B35D2F947}" srcId="{6B5020CB-37F8-48FD-BEF5-AAB1FDB3053D}" destId="{DAAA9A1F-8339-4061-8D92-B4B60F318BBE}" srcOrd="2" destOrd="0" parTransId="{3E32ACC6-9101-4569-8279-B8E19AA3B8DC}" sibTransId="{1C8ACAD4-5F2B-400B-947D-2C62EF95E4F0}"/>
    <dgm:cxn modelId="{D3DAEB7E-B222-4AD2-9DB2-C3C701C7692A}" srcId="{6B5020CB-37F8-48FD-BEF5-AAB1FDB3053D}" destId="{0113E4F9-0846-4C53-972D-3AE869BCB18F}" srcOrd="3" destOrd="0" parTransId="{E04A2C4B-DE3C-4AAC-AC94-F2087BDB59E4}" sibTransId="{856897F2-9FE7-4730-955E-AEC31FE192F4}"/>
    <dgm:cxn modelId="{BD137736-DAA1-4883-9241-12C7EB7385FA}" srcId="{6B5020CB-37F8-48FD-BEF5-AAB1FDB3053D}" destId="{A28252F1-901B-4C0F-B0D2-10CDEC29FE97}" srcOrd="4" destOrd="0" parTransId="{AB064C55-E5D1-4E60-A391-DDDA512ED672}" sibTransId="{271F3149-7EA6-4225-9E9E-74F45EEAC96A}"/>
    <dgm:cxn modelId="{6EB60F84-98E6-4396-B12E-E3243F97675D}" srcId="{6B5020CB-37F8-48FD-BEF5-AAB1FDB3053D}" destId="{D99C3D46-35E9-474B-B279-54BC047DF845}" srcOrd="5" destOrd="0" parTransId="{4228A526-D6FD-46B2-966F-35676633D7A7}" sibTransId="{F5516B68-16C1-4212-817A-9CC57ED50600}"/>
    <dgm:cxn modelId="{A33F6A6B-02EC-45BC-B812-345EAAA7234E}" type="presOf" srcId="{6B5020CB-37F8-48FD-BEF5-AAB1FDB3053D}" destId="{A6AA1602-8A35-4104-A601-0ADF17FE99E2}" srcOrd="0" destOrd="0" presId="urn:microsoft.com/office/officeart/2005/8/layout/process1"/>
    <dgm:cxn modelId="{EFB13EF5-D92D-434B-8423-B7164EA7FBEE}" type="presParOf" srcId="{A6AA1602-8A35-4104-A601-0ADF17FE99E2}" destId="{3ABC4643-C6EA-4281-9B56-0DD3A38E6E0C}" srcOrd="0" destOrd="0" presId="urn:microsoft.com/office/officeart/2005/8/layout/process1"/>
    <dgm:cxn modelId="{BB790098-93E7-4ED2-A69E-5FAD16EC18CD}" type="presOf" srcId="{607FFC52-67A0-4C85-89A7-CCAA2C7888ED}" destId="{3ABC4643-C6EA-4281-9B56-0DD3A38E6E0C}" srcOrd="0" destOrd="0" presId="urn:microsoft.com/office/officeart/2005/8/layout/process1"/>
    <dgm:cxn modelId="{6D77FEE8-515B-4B89-B5A2-1C4010F63E82}" type="presParOf" srcId="{A6AA1602-8A35-4104-A601-0ADF17FE99E2}" destId="{A3C45E96-984F-48ED-B2FB-465C3B2166F5}" srcOrd="1" destOrd="0" presId="urn:microsoft.com/office/officeart/2005/8/layout/process1"/>
    <dgm:cxn modelId="{409AD21C-EF13-488B-AB87-FF60086A0208}" type="presOf" srcId="{EB4FF442-50AE-4EDB-80AF-03922FECA1CF}" destId="{A3C45E96-984F-48ED-B2FB-465C3B2166F5}" srcOrd="0" destOrd="0" presId="urn:microsoft.com/office/officeart/2005/8/layout/process1"/>
    <dgm:cxn modelId="{1420C6B8-C2EC-41C8-A0D3-BC3BBAFD1800}" type="presParOf" srcId="{A3C45E96-984F-48ED-B2FB-465C3B2166F5}" destId="{2EEEF785-3AA2-45AA-8563-C5A3C8166287}" srcOrd="0" destOrd="1" presId="urn:microsoft.com/office/officeart/2005/8/layout/process1"/>
    <dgm:cxn modelId="{3617F364-F1CD-407A-8D66-AE144E9DE03E}" type="presOf" srcId="{EB4FF442-50AE-4EDB-80AF-03922FECA1CF}" destId="{2EEEF785-3AA2-45AA-8563-C5A3C8166287}" srcOrd="1" destOrd="0" presId="urn:microsoft.com/office/officeart/2005/8/layout/process1"/>
    <dgm:cxn modelId="{473EB4DF-6082-41BF-86BF-578A794D6F1A}" type="presParOf" srcId="{A6AA1602-8A35-4104-A601-0ADF17FE99E2}" destId="{070E3C31-B455-422E-B73F-54B27198C8FF}" srcOrd="2" destOrd="0" presId="urn:microsoft.com/office/officeart/2005/8/layout/process1"/>
    <dgm:cxn modelId="{6F8EDE6A-3F4F-415C-B881-4785EB6D1107}" type="presOf" srcId="{F4DA5EF1-3DE3-4E0F-9F8F-A69E4E8F2836}" destId="{070E3C31-B455-422E-B73F-54B27198C8FF}" srcOrd="0" destOrd="0" presId="urn:microsoft.com/office/officeart/2005/8/layout/process1"/>
    <dgm:cxn modelId="{611F36CB-A3E9-4D60-82A7-99E554FF43DF}" type="presParOf" srcId="{A6AA1602-8A35-4104-A601-0ADF17FE99E2}" destId="{DE710E19-1165-44F6-96A1-B57B27A2031B}" srcOrd="3" destOrd="0" presId="urn:microsoft.com/office/officeart/2005/8/layout/process1"/>
    <dgm:cxn modelId="{ACE68958-41AF-4EFE-9C7C-D634237BAB8E}" type="presOf" srcId="{53D7A71F-32BD-4C0F-A28F-D00B9C4A868D}" destId="{DE710E19-1165-44F6-96A1-B57B27A2031B}" srcOrd="0" destOrd="0" presId="urn:microsoft.com/office/officeart/2005/8/layout/process1"/>
    <dgm:cxn modelId="{0CD0692F-36D2-45D2-A461-D54A9C33DA80}" type="presParOf" srcId="{DE710E19-1165-44F6-96A1-B57B27A2031B}" destId="{A9501E11-135C-4871-A962-34D9E2E2940A}" srcOrd="0" destOrd="3" presId="urn:microsoft.com/office/officeart/2005/8/layout/process1"/>
    <dgm:cxn modelId="{9E01A8F7-E10A-4866-9290-4C56F4140AC2}" type="presOf" srcId="{53D7A71F-32BD-4C0F-A28F-D00B9C4A868D}" destId="{A9501E11-135C-4871-A962-34D9E2E2940A}" srcOrd="1" destOrd="0" presId="urn:microsoft.com/office/officeart/2005/8/layout/process1"/>
    <dgm:cxn modelId="{ECFD69CF-D7B5-48F9-8639-E2DD5A3091F2}" type="presParOf" srcId="{A6AA1602-8A35-4104-A601-0ADF17FE99E2}" destId="{B402E1D7-1FE6-4E6C-9789-AE068C8D4F68}" srcOrd="4" destOrd="0" presId="urn:microsoft.com/office/officeart/2005/8/layout/process1"/>
    <dgm:cxn modelId="{720B53DF-855A-43AC-A2F3-4DE2352417B6}" type="presOf" srcId="{DAAA9A1F-8339-4061-8D92-B4B60F318BBE}" destId="{B402E1D7-1FE6-4E6C-9789-AE068C8D4F68}" srcOrd="0" destOrd="0" presId="urn:microsoft.com/office/officeart/2005/8/layout/process1"/>
    <dgm:cxn modelId="{206C23E4-5CC6-4872-A846-555597AE9DB4}" type="presParOf" srcId="{A6AA1602-8A35-4104-A601-0ADF17FE99E2}" destId="{94059C87-8C02-443F-8A75-61F8A6785E56}" srcOrd="5" destOrd="0" presId="urn:microsoft.com/office/officeart/2005/8/layout/process1"/>
    <dgm:cxn modelId="{F8C57168-A16D-46AE-98B0-E277EDE76D31}" type="presOf" srcId="{1C8ACAD4-5F2B-400B-947D-2C62EF95E4F0}" destId="{94059C87-8C02-443F-8A75-61F8A6785E56}" srcOrd="0" destOrd="0" presId="urn:microsoft.com/office/officeart/2005/8/layout/process1"/>
    <dgm:cxn modelId="{F88BE981-EFE2-4AE7-A8DD-164C406DA7A4}" type="presParOf" srcId="{94059C87-8C02-443F-8A75-61F8A6785E56}" destId="{406CE4BA-B47E-4F2A-B66E-70140C5F3BE3}" srcOrd="0" destOrd="5" presId="urn:microsoft.com/office/officeart/2005/8/layout/process1"/>
    <dgm:cxn modelId="{4E398FD4-685C-4316-9929-251984415B65}" type="presOf" srcId="{1C8ACAD4-5F2B-400B-947D-2C62EF95E4F0}" destId="{406CE4BA-B47E-4F2A-B66E-70140C5F3BE3}" srcOrd="1" destOrd="0" presId="urn:microsoft.com/office/officeart/2005/8/layout/process1"/>
    <dgm:cxn modelId="{75AE12BF-FC94-478F-9561-2CAB8C6EEDB6}" type="presParOf" srcId="{A6AA1602-8A35-4104-A601-0ADF17FE99E2}" destId="{A13EE0BE-5BA3-4A5B-8040-9AFC12761E00}" srcOrd="6" destOrd="0" presId="urn:microsoft.com/office/officeart/2005/8/layout/process1"/>
    <dgm:cxn modelId="{26DB3BC2-8704-485E-B085-7D700B17A9FF}" type="presOf" srcId="{0113E4F9-0846-4C53-972D-3AE869BCB18F}" destId="{A13EE0BE-5BA3-4A5B-8040-9AFC12761E00}" srcOrd="0" destOrd="0" presId="urn:microsoft.com/office/officeart/2005/8/layout/process1"/>
    <dgm:cxn modelId="{D6115903-BEA8-4F54-970A-8817D3224005}" type="presParOf" srcId="{A6AA1602-8A35-4104-A601-0ADF17FE99E2}" destId="{6E69A4F9-ADBE-4199-A189-42C55FDB0B48}" srcOrd="7" destOrd="0" presId="urn:microsoft.com/office/officeart/2005/8/layout/process1"/>
    <dgm:cxn modelId="{2CE71256-8B97-42D9-BAD7-21D1781F2B61}" type="presOf" srcId="{856897F2-9FE7-4730-955E-AEC31FE192F4}" destId="{6E69A4F9-ADBE-4199-A189-42C55FDB0B48}" srcOrd="0" destOrd="0" presId="urn:microsoft.com/office/officeart/2005/8/layout/process1"/>
    <dgm:cxn modelId="{957DED08-44D1-4B44-A6F8-78FFBF544A8D}" type="presParOf" srcId="{6E69A4F9-ADBE-4199-A189-42C55FDB0B48}" destId="{9AB39429-4991-44D7-B80A-9102FC71C053}" srcOrd="0" destOrd="7" presId="urn:microsoft.com/office/officeart/2005/8/layout/process1"/>
    <dgm:cxn modelId="{E087B621-F32C-4B68-AED8-572FBF60F747}" type="presOf" srcId="{856897F2-9FE7-4730-955E-AEC31FE192F4}" destId="{9AB39429-4991-44D7-B80A-9102FC71C053}" srcOrd="1" destOrd="0" presId="urn:microsoft.com/office/officeart/2005/8/layout/process1"/>
    <dgm:cxn modelId="{B1C8CF36-1EDE-49FB-A955-F312872B8FAE}" type="presParOf" srcId="{A6AA1602-8A35-4104-A601-0ADF17FE99E2}" destId="{0D867D29-0FF5-45D7-8B4D-2A54A5F0149C}" srcOrd="8" destOrd="0" presId="urn:microsoft.com/office/officeart/2005/8/layout/process1"/>
    <dgm:cxn modelId="{EECF6DE6-44E0-4E0F-A514-B8E9E3F782CD}" type="presOf" srcId="{A28252F1-901B-4C0F-B0D2-10CDEC29FE97}" destId="{0D867D29-0FF5-45D7-8B4D-2A54A5F0149C}" srcOrd="0" destOrd="0" presId="urn:microsoft.com/office/officeart/2005/8/layout/process1"/>
    <dgm:cxn modelId="{19EF0E4D-91AA-467E-83F5-714763DBF8EA}" type="presParOf" srcId="{A6AA1602-8A35-4104-A601-0ADF17FE99E2}" destId="{27FB483E-2ABF-4CD2-A442-8C30A624583B}" srcOrd="9" destOrd="0" presId="urn:microsoft.com/office/officeart/2005/8/layout/process1"/>
    <dgm:cxn modelId="{A69CC588-7169-4CD0-90D7-FC7CA8601DBD}" type="presOf" srcId="{271F3149-7EA6-4225-9E9E-74F45EEAC96A}" destId="{27FB483E-2ABF-4CD2-A442-8C30A624583B}" srcOrd="0" destOrd="0" presId="urn:microsoft.com/office/officeart/2005/8/layout/process1"/>
    <dgm:cxn modelId="{6B3ADC95-949D-4238-BD25-1823F977CC53}" type="presParOf" srcId="{27FB483E-2ABF-4CD2-A442-8C30A624583B}" destId="{CC9F714E-C0B3-40D6-8A5C-5DADF52B81CF}" srcOrd="0" destOrd="9" presId="urn:microsoft.com/office/officeart/2005/8/layout/process1"/>
    <dgm:cxn modelId="{384AE6EE-BB94-4BF8-BAAC-17682B44521C}" type="presOf" srcId="{271F3149-7EA6-4225-9E9E-74F45EEAC96A}" destId="{CC9F714E-C0B3-40D6-8A5C-5DADF52B81CF}" srcOrd="1" destOrd="0" presId="urn:microsoft.com/office/officeart/2005/8/layout/process1"/>
    <dgm:cxn modelId="{DDB451C3-7605-458C-852A-5929A5CE367E}" type="presParOf" srcId="{A6AA1602-8A35-4104-A601-0ADF17FE99E2}" destId="{4C4ACCA2-C835-4B3F-8DB2-B626678B0137}" srcOrd="10" destOrd="0" presId="urn:microsoft.com/office/officeart/2005/8/layout/process1"/>
    <dgm:cxn modelId="{4F917F80-672B-46E6-AE18-9D53D857E849}" type="presOf" srcId="{D99C3D46-35E9-474B-B279-54BC047DF845}" destId="{4C4ACCA2-C835-4B3F-8DB2-B626678B013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46865" cy="1446530"/>
        <a:chOff x="0" y="0"/>
        <a:chExt cx="11746865" cy="1446530"/>
      </a:xfrm>
    </dsp:grpSpPr>
    <dsp:sp modelId="{3ABC4643-C6EA-4281-9B56-0DD3A38E6E0C}">
      <dsp:nvSpPr>
        <dsp:cNvPr id="3" name="Rounded Rectangle 2"/>
        <dsp:cNvSpPr/>
      </dsp:nvSpPr>
      <dsp:spPr bwMode="white">
        <a:xfrm>
          <a:off x="0" y="282758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9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Clean Data</a:t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0" y="282758"/>
        <a:ext cx="1468358" cy="881015"/>
      </dsp:txXfrm>
    </dsp:sp>
    <dsp:sp modelId="{A3C45E96-984F-48ED-B2FB-465C3B2166F5}">
      <dsp:nvSpPr>
        <dsp:cNvPr id="4" name="Right Arrow 3"/>
        <dsp:cNvSpPr/>
      </dsp:nvSpPr>
      <dsp:spPr bwMode="white">
        <a:xfrm>
          <a:off x="1606384" y="541189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0"/>
            <a:satOff val="0"/>
            <a:lumOff val="0"/>
            <a:alpha val="100000"/>
          </a:schemeClr>
        </a:lnRef>
        <a:fillRef idx="3">
          <a:schemeClr val="accent6">
            <a:shade val="9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1606384" y="541189"/>
        <a:ext cx="311292" cy="364153"/>
      </dsp:txXfrm>
    </dsp:sp>
    <dsp:sp modelId="{070E3C31-B455-422E-B73F-54B27198C8FF}">
      <dsp:nvSpPr>
        <dsp:cNvPr id="5" name="Rounded Rectangle 4"/>
        <dsp:cNvSpPr/>
      </dsp:nvSpPr>
      <dsp:spPr bwMode="white">
        <a:xfrm>
          <a:off x="2055701" y="282758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82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EDA Data</a:t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2055701" y="282758"/>
        <a:ext cx="1468358" cy="881015"/>
      </dsp:txXfrm>
    </dsp:sp>
    <dsp:sp modelId="{DE710E19-1165-44F6-96A1-B57B27A2031B}">
      <dsp:nvSpPr>
        <dsp:cNvPr id="6" name="Right Arrow 5"/>
        <dsp:cNvSpPr/>
      </dsp:nvSpPr>
      <dsp:spPr bwMode="white">
        <a:xfrm>
          <a:off x="3662085" y="541189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120000"/>
            <a:satOff val="-7842"/>
            <a:lumOff val="10098"/>
            <a:alpha val="100000"/>
          </a:schemeClr>
        </a:lnRef>
        <a:fillRef idx="3">
          <a:schemeClr val="accent6">
            <a:shade val="90000"/>
            <a:hueOff val="120000"/>
            <a:satOff val="-7842"/>
            <a:lumOff val="10098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3662085" y="541189"/>
        <a:ext cx="311292" cy="364153"/>
      </dsp:txXfrm>
    </dsp:sp>
    <dsp:sp modelId="{B402E1D7-1FE6-4E6C-9789-AE068C8D4F68}">
      <dsp:nvSpPr>
        <dsp:cNvPr id="7" name="Rounded Rectangle 6"/>
        <dsp:cNvSpPr/>
      </dsp:nvSpPr>
      <dsp:spPr bwMode="white">
        <a:xfrm>
          <a:off x="4111403" y="282758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74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Text Preprocess</a:t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4111403" y="282758"/>
        <a:ext cx="1468358" cy="881015"/>
      </dsp:txXfrm>
    </dsp:sp>
    <dsp:sp modelId="{94059C87-8C02-443F-8A75-61F8A6785E56}">
      <dsp:nvSpPr>
        <dsp:cNvPr id="8" name="Right Arrow 7"/>
        <dsp:cNvSpPr/>
      </dsp:nvSpPr>
      <dsp:spPr bwMode="white">
        <a:xfrm>
          <a:off x="5717787" y="541189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240000"/>
            <a:satOff val="-15685"/>
            <a:lumOff val="20196"/>
            <a:alpha val="100000"/>
          </a:schemeClr>
        </a:lnRef>
        <a:fillRef idx="3">
          <a:schemeClr val="accent6">
            <a:shade val="90000"/>
            <a:hueOff val="240000"/>
            <a:satOff val="-15685"/>
            <a:lumOff val="20196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5717787" y="541189"/>
        <a:ext cx="311292" cy="364153"/>
      </dsp:txXfrm>
    </dsp:sp>
    <dsp:sp modelId="{A13EE0BE-5BA3-4A5B-8040-9AFC12761E00}">
      <dsp:nvSpPr>
        <dsp:cNvPr id="9" name="Rounded Rectangle 8"/>
        <dsp:cNvSpPr/>
      </dsp:nvSpPr>
      <dsp:spPr bwMode="white">
        <a:xfrm>
          <a:off x="6167104" y="282758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66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Feature Engineering</a:t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6167104" y="282758"/>
        <a:ext cx="1468358" cy="881015"/>
      </dsp:txXfrm>
    </dsp:sp>
    <dsp:sp modelId="{6E69A4F9-ADBE-4199-A189-42C55FDB0B48}">
      <dsp:nvSpPr>
        <dsp:cNvPr id="10" name="Right Arrow 9"/>
        <dsp:cNvSpPr/>
      </dsp:nvSpPr>
      <dsp:spPr bwMode="white">
        <a:xfrm>
          <a:off x="7773488" y="541189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360000"/>
            <a:satOff val="-23528"/>
            <a:lumOff val="30294"/>
            <a:alpha val="100000"/>
          </a:schemeClr>
        </a:lnRef>
        <a:fillRef idx="3">
          <a:schemeClr val="accent6">
            <a:shade val="90000"/>
            <a:hueOff val="360000"/>
            <a:satOff val="-23528"/>
            <a:lumOff val="3029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7773488" y="541189"/>
        <a:ext cx="311292" cy="364153"/>
      </dsp:txXfrm>
    </dsp:sp>
    <dsp:sp modelId="{0D867D29-0FF5-45D7-8B4D-2A54A5F0149C}">
      <dsp:nvSpPr>
        <dsp:cNvPr id="11" name="Rounded Rectangle 10"/>
        <dsp:cNvSpPr/>
      </dsp:nvSpPr>
      <dsp:spPr bwMode="white">
        <a:xfrm>
          <a:off x="8222806" y="282758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8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Training the Model</a:t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8222806" y="282758"/>
        <a:ext cx="1468358" cy="881015"/>
      </dsp:txXfrm>
    </dsp:sp>
    <dsp:sp modelId="{27FB483E-2ABF-4CD2-A442-8C30A624583B}">
      <dsp:nvSpPr>
        <dsp:cNvPr id="12" name="Right Arrow 11"/>
        <dsp:cNvSpPr/>
      </dsp:nvSpPr>
      <dsp:spPr bwMode="white">
        <a:xfrm>
          <a:off x="9829189" y="541189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480000"/>
            <a:satOff val="-31372"/>
            <a:lumOff val="40392"/>
            <a:alpha val="100000"/>
          </a:schemeClr>
        </a:lnRef>
        <a:fillRef idx="3">
          <a:schemeClr val="accent6">
            <a:shade val="90000"/>
            <a:hueOff val="480000"/>
            <a:satOff val="-31372"/>
            <a:lumOff val="40392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9829189" y="541189"/>
        <a:ext cx="311292" cy="364153"/>
      </dsp:txXfrm>
    </dsp:sp>
    <dsp:sp modelId="{4C4ACCA2-C835-4B3F-8DB2-B626678B0137}">
      <dsp:nvSpPr>
        <dsp:cNvPr id="13" name="Rounded Rectangle 12"/>
        <dsp:cNvSpPr/>
      </dsp:nvSpPr>
      <dsp:spPr bwMode="white">
        <a:xfrm>
          <a:off x="10278507" y="282758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Model</a:t>
          </a:r>
          <a:endParaRPr lang="en-US" sz="1500" b="1" i="0">
            <a:latin typeface="Roboto" panose="02000000000000000000" pitchFamily="2" charset="0"/>
            <a:cs typeface="Roboto" panose="02000000000000000000" pitchFamily="2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Evaluation</a:t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10278507" y="282758"/>
        <a:ext cx="1468358" cy="881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46865" cy="2159000"/>
        <a:chOff x="0" y="0"/>
        <a:chExt cx="11746865" cy="2159000"/>
      </a:xfrm>
    </dsp:grpSpPr>
    <dsp:sp modelId="{3ABC4643-C6EA-4281-9B56-0DD3A38E6E0C}">
      <dsp:nvSpPr>
        <dsp:cNvPr id="3" name="Rounded Rectangle 2"/>
        <dsp:cNvSpPr/>
      </dsp:nvSpPr>
      <dsp:spPr bwMode="white">
        <a:xfrm>
          <a:off x="0" y="638993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9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Clean Data</a:t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0" y="638993"/>
        <a:ext cx="1468358" cy="881015"/>
      </dsp:txXfrm>
    </dsp:sp>
    <dsp:sp modelId="{A3C45E96-984F-48ED-B2FB-465C3B2166F5}">
      <dsp:nvSpPr>
        <dsp:cNvPr id="4" name="Right Arrow 3"/>
        <dsp:cNvSpPr/>
      </dsp:nvSpPr>
      <dsp:spPr bwMode="white">
        <a:xfrm>
          <a:off x="1606384" y="897424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0"/>
            <a:satOff val="0"/>
            <a:lumOff val="0"/>
            <a:alpha val="100000"/>
          </a:schemeClr>
        </a:lnRef>
        <a:fillRef idx="3">
          <a:schemeClr val="accent6">
            <a:shade val="9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1606384" y="897424"/>
        <a:ext cx="311292" cy="364153"/>
      </dsp:txXfrm>
    </dsp:sp>
    <dsp:sp modelId="{070E3C31-B455-422E-B73F-54B27198C8FF}">
      <dsp:nvSpPr>
        <dsp:cNvPr id="5" name="Rounded Rectangle 4"/>
        <dsp:cNvSpPr/>
      </dsp:nvSpPr>
      <dsp:spPr bwMode="white">
        <a:xfrm>
          <a:off x="2055701" y="638993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82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EDA Data</a:t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2055701" y="638993"/>
        <a:ext cx="1468358" cy="881015"/>
      </dsp:txXfrm>
    </dsp:sp>
    <dsp:sp modelId="{DE710E19-1165-44F6-96A1-B57B27A2031B}">
      <dsp:nvSpPr>
        <dsp:cNvPr id="6" name="Right Arrow 5"/>
        <dsp:cNvSpPr/>
      </dsp:nvSpPr>
      <dsp:spPr bwMode="white">
        <a:xfrm>
          <a:off x="3662085" y="897424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120000"/>
            <a:satOff val="-7842"/>
            <a:lumOff val="10098"/>
            <a:alpha val="100000"/>
          </a:schemeClr>
        </a:lnRef>
        <a:fillRef idx="3">
          <a:schemeClr val="accent6">
            <a:shade val="90000"/>
            <a:hueOff val="120000"/>
            <a:satOff val="-7842"/>
            <a:lumOff val="10098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3662085" y="897424"/>
        <a:ext cx="311292" cy="364153"/>
      </dsp:txXfrm>
    </dsp:sp>
    <dsp:sp modelId="{B402E1D7-1FE6-4E6C-9789-AE068C8D4F68}">
      <dsp:nvSpPr>
        <dsp:cNvPr id="7" name="Rounded Rectangle 6"/>
        <dsp:cNvSpPr/>
      </dsp:nvSpPr>
      <dsp:spPr bwMode="white">
        <a:xfrm>
          <a:off x="4111403" y="638993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74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>
              <a:latin typeface="Roboto" panose="02000000000000000000" pitchFamily="2" charset="0"/>
              <a:cs typeface="Roboto" panose="02000000000000000000" pitchFamily="2" charset="0"/>
            </a:rPr>
            <a:t>Text Preprocess</a:t>
          </a:r>
          <a:endParaRPr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4111403" y="638993"/>
        <a:ext cx="1468358" cy="881015"/>
      </dsp:txXfrm>
    </dsp:sp>
    <dsp:sp modelId="{94059C87-8C02-443F-8A75-61F8A6785E56}">
      <dsp:nvSpPr>
        <dsp:cNvPr id="8" name="Right Arrow 7"/>
        <dsp:cNvSpPr/>
      </dsp:nvSpPr>
      <dsp:spPr bwMode="white">
        <a:xfrm>
          <a:off x="5717787" y="897424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240000"/>
            <a:satOff val="-15685"/>
            <a:lumOff val="20196"/>
            <a:alpha val="100000"/>
          </a:schemeClr>
        </a:lnRef>
        <a:fillRef idx="3">
          <a:schemeClr val="accent6">
            <a:shade val="90000"/>
            <a:hueOff val="240000"/>
            <a:satOff val="-15685"/>
            <a:lumOff val="20196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5717787" y="897424"/>
        <a:ext cx="311292" cy="364153"/>
      </dsp:txXfrm>
    </dsp:sp>
    <dsp:sp modelId="{A13EE0BE-5BA3-4A5B-8040-9AFC12761E00}">
      <dsp:nvSpPr>
        <dsp:cNvPr id="9" name="Rounded Rectangle 8"/>
        <dsp:cNvSpPr/>
      </dsp:nvSpPr>
      <dsp:spPr bwMode="white">
        <a:xfrm>
          <a:off x="6167104" y="638993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66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Feature Engineering</a:t>
          </a:r>
          <a:endParaRPr lang="en-US" sz="1500" b="1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6167104" y="638993"/>
        <a:ext cx="1468358" cy="881015"/>
      </dsp:txXfrm>
    </dsp:sp>
    <dsp:sp modelId="{6E69A4F9-ADBE-4199-A189-42C55FDB0B48}">
      <dsp:nvSpPr>
        <dsp:cNvPr id="10" name="Right Arrow 9"/>
        <dsp:cNvSpPr/>
      </dsp:nvSpPr>
      <dsp:spPr bwMode="white">
        <a:xfrm>
          <a:off x="7773488" y="897424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360000"/>
            <a:satOff val="-23528"/>
            <a:lumOff val="30294"/>
            <a:alpha val="100000"/>
          </a:schemeClr>
        </a:lnRef>
        <a:fillRef idx="3">
          <a:schemeClr val="accent6">
            <a:shade val="90000"/>
            <a:hueOff val="360000"/>
            <a:satOff val="-23528"/>
            <a:lumOff val="3029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7773488" y="897424"/>
        <a:ext cx="311292" cy="364153"/>
      </dsp:txXfrm>
    </dsp:sp>
    <dsp:sp modelId="{0D867D29-0FF5-45D7-8B4D-2A54A5F0149C}">
      <dsp:nvSpPr>
        <dsp:cNvPr id="11" name="Rounded Rectangle 10"/>
        <dsp:cNvSpPr/>
      </dsp:nvSpPr>
      <dsp:spPr bwMode="white">
        <a:xfrm>
          <a:off x="8222806" y="638993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8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Training the Model</a:t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8222806" y="638993"/>
        <a:ext cx="1468358" cy="881015"/>
      </dsp:txXfrm>
    </dsp:sp>
    <dsp:sp modelId="{27FB483E-2ABF-4CD2-A442-8C30A624583B}">
      <dsp:nvSpPr>
        <dsp:cNvPr id="12" name="Right Arrow 11"/>
        <dsp:cNvSpPr/>
      </dsp:nvSpPr>
      <dsp:spPr bwMode="white">
        <a:xfrm>
          <a:off x="9829189" y="897424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480000"/>
            <a:satOff val="-31372"/>
            <a:lumOff val="40392"/>
            <a:alpha val="100000"/>
          </a:schemeClr>
        </a:lnRef>
        <a:fillRef idx="3">
          <a:schemeClr val="accent6">
            <a:shade val="90000"/>
            <a:hueOff val="480000"/>
            <a:satOff val="-31372"/>
            <a:lumOff val="40392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9829189" y="897424"/>
        <a:ext cx="311292" cy="364153"/>
      </dsp:txXfrm>
    </dsp:sp>
    <dsp:sp modelId="{4C4ACCA2-C835-4B3F-8DB2-B626678B0137}">
      <dsp:nvSpPr>
        <dsp:cNvPr id="13" name="Rounded Rectangle 12"/>
        <dsp:cNvSpPr/>
      </dsp:nvSpPr>
      <dsp:spPr bwMode="white">
        <a:xfrm>
          <a:off x="10278507" y="638993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Model</a:t>
          </a:r>
          <a:endParaRPr lang="en-US" sz="1500" b="1" i="0">
            <a:latin typeface="Roboto" panose="02000000000000000000" pitchFamily="2" charset="0"/>
            <a:cs typeface="Roboto" panose="02000000000000000000" pitchFamily="2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>
              <a:latin typeface="Roboto" panose="02000000000000000000" pitchFamily="2" charset="0"/>
              <a:cs typeface="Roboto" panose="02000000000000000000" pitchFamily="2" charset="0"/>
            </a:rPr>
            <a:t>Evaluation</a:t>
          </a:r>
          <a:endParaRPr lang="en-US" sz="15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10278507" y="638993"/>
        <a:ext cx="1468358" cy="881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597148" cy="3202394"/>
        <a:chOff x="0" y="0"/>
        <a:chExt cx="11597148" cy="3202394"/>
      </a:xfrm>
    </dsp:grpSpPr>
    <dsp:sp modelId="{B076E265-7EA3-4AEE-AE1A-FC51BEB83507}">
      <dsp:nvSpPr>
        <dsp:cNvPr id="3" name="Oval 2"/>
        <dsp:cNvSpPr/>
      </dsp:nvSpPr>
      <dsp:spPr bwMode="white">
        <a:xfrm>
          <a:off x="9789153" y="2081516"/>
          <a:ext cx="1825391" cy="182504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90196"/>
          </a:schemeClr>
        </a:fillRef>
        <a:effectRef idx="3">
          <a:scrgbClr r="0" g="0" b="0"/>
        </a:effectRef>
        <a:fontRef idx="minor">
          <a:schemeClr val="lt1"/>
        </a:fontRef>
      </dsp:style>
      <dsp:txXfrm>
        <a:off x="9789153" y="2081516"/>
        <a:ext cx="1825391" cy="1825044"/>
      </dsp:txXfrm>
    </dsp:sp>
    <dsp:sp modelId="{D9784288-303E-4EED-AB13-D6DE0E6731D2}">
      <dsp:nvSpPr>
        <dsp:cNvPr id="4" name="Oval 3"/>
        <dsp:cNvSpPr/>
      </dsp:nvSpPr>
      <dsp:spPr bwMode="white">
        <a:xfrm>
          <a:off x="9850618" y="2142361"/>
          <a:ext cx="1703621" cy="1703353"/>
        </a:xfrm>
        <a:prstGeom prst="ellipse">
          <a:avLst/>
        </a:prstGeom>
      </dsp:spPr>
      <dsp:style>
        <a:lnRef idx="1">
          <a:schemeClr val="accent6">
            <a:alpha val="90000"/>
            <a:hueOff val="0"/>
            <a:satOff val="0"/>
            <a:lumOff val="0"/>
            <a:alpha val="90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Remove Stop Word</a:t>
          </a:r>
          <a:endParaRPr lang="en-US" sz="1600" b="1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850618" y="2142361"/>
        <a:ext cx="1703621" cy="1703353"/>
      </dsp:txXfrm>
    </dsp:sp>
    <dsp:sp modelId="{BA0FF1B4-F6FD-4AD2-9599-5DF77C69F235}">
      <dsp:nvSpPr>
        <dsp:cNvPr id="5" name="Teardrop 4"/>
        <dsp:cNvSpPr/>
      </dsp:nvSpPr>
      <dsp:spPr bwMode="white">
        <a:xfrm rot="2700000">
          <a:off x="7903585" y="2081311"/>
          <a:ext cx="1825134" cy="1825134"/>
        </a:xfrm>
        <a:prstGeom prst="teardrop">
          <a:avLst>
            <a:gd name="adj" fmla="val 10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82196"/>
          </a:schemeClr>
        </a:fillRef>
        <a:effectRef idx="3">
          <a:scrgbClr r="0" g="0" b="0"/>
        </a:effectRef>
        <a:fontRef idx="minor">
          <a:schemeClr val="lt1"/>
        </a:fontRef>
      </dsp:style>
      <dsp:txXfrm rot="2700000">
        <a:off x="7903585" y="2081311"/>
        <a:ext cx="1825134" cy="1825134"/>
      </dsp:txXfrm>
    </dsp:sp>
    <dsp:sp modelId="{7D79A2C3-BEA1-4215-B6F9-894A6FDD2F3D}">
      <dsp:nvSpPr>
        <dsp:cNvPr id="6" name="Oval 5"/>
        <dsp:cNvSpPr/>
      </dsp:nvSpPr>
      <dsp:spPr bwMode="white">
        <a:xfrm>
          <a:off x="7964921" y="2142361"/>
          <a:ext cx="1703621" cy="1703353"/>
        </a:xfrm>
        <a:prstGeom prst="ellipse">
          <a:avLst/>
        </a:prstGeom>
      </dsp:spPr>
      <dsp:style>
        <a:lnRef idx="1">
          <a:schemeClr val="accent6">
            <a:alpha val="90000"/>
            <a:hueOff val="0"/>
            <a:satOff val="0"/>
            <a:lumOff val="0"/>
            <a:alpha val="82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Postag underthesea</a:t>
          </a:r>
          <a:endParaRPr lang="en-US" sz="1600" b="1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964921" y="2142361"/>
        <a:ext cx="1703621" cy="1703353"/>
      </dsp:txXfrm>
    </dsp:sp>
    <dsp:sp modelId="{B1716D8B-B313-4A7C-B3AB-AE09EDD7FC55}">
      <dsp:nvSpPr>
        <dsp:cNvPr id="7" name="Teardrop 6"/>
        <dsp:cNvSpPr/>
      </dsp:nvSpPr>
      <dsp:spPr bwMode="white">
        <a:xfrm rot="2700000">
          <a:off x="6017889" y="2081311"/>
          <a:ext cx="1825134" cy="1825134"/>
        </a:xfrm>
        <a:prstGeom prst="teardrop">
          <a:avLst>
            <a:gd name="adj" fmla="val 10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74196"/>
          </a:schemeClr>
        </a:fillRef>
        <a:effectRef idx="3">
          <a:scrgbClr r="0" g="0" b="0"/>
        </a:effectRef>
        <a:fontRef idx="minor">
          <a:schemeClr val="lt1"/>
        </a:fontRef>
      </dsp:style>
      <dsp:txXfrm rot="2700000">
        <a:off x="6017889" y="2081311"/>
        <a:ext cx="1825134" cy="1825134"/>
      </dsp:txXfrm>
    </dsp:sp>
    <dsp:sp modelId="{587B305F-E6E1-4773-906B-013409A7AA98}">
      <dsp:nvSpPr>
        <dsp:cNvPr id="8" name="Oval 7"/>
        <dsp:cNvSpPr/>
      </dsp:nvSpPr>
      <dsp:spPr bwMode="white">
        <a:xfrm>
          <a:off x="6079225" y="2142361"/>
          <a:ext cx="1703621" cy="1703353"/>
        </a:xfrm>
        <a:prstGeom prst="ellips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4EA72E">
              <a:alpha val="90000"/>
              <a:hueOff val="0"/>
              <a:satOff val="0"/>
              <a:lumOff val="0"/>
              <a:alphaOff val="-31998"/>
            </a:srgbClr>
          </a:solidFill>
          <a:prstDash val="solid"/>
          <a:miter lim="800000"/>
        </a:ln>
        <a:effectLst/>
      </dsp:spPr>
      <dsp:style>
        <a:lnRef idx="1">
          <a:schemeClr val="accent6">
            <a:alpha val="90000"/>
            <a:hueOff val="0"/>
            <a:satOff val="0"/>
            <a:lumOff val="0"/>
            <a:alpha val="74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20320" tIns="20320" rIns="20320" bIns="20320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Normalize Repeated Text</a:t>
          </a:r>
          <a:endParaRPr lang="en-US" sz="1600" b="1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6079225" y="2142361"/>
        <a:ext cx="1703621" cy="1703353"/>
      </dsp:txXfrm>
    </dsp:sp>
    <dsp:sp modelId="{B85B8C9E-DBC1-449F-9E3A-C9EFA5236FBE}">
      <dsp:nvSpPr>
        <dsp:cNvPr id="9" name="Teardrop 8"/>
        <dsp:cNvSpPr/>
      </dsp:nvSpPr>
      <dsp:spPr bwMode="white">
        <a:xfrm rot="2700000">
          <a:off x="4132192" y="2081311"/>
          <a:ext cx="1825134" cy="1825134"/>
        </a:xfrm>
        <a:prstGeom prst="teardrop">
          <a:avLst>
            <a:gd name="adj" fmla="val 10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66196"/>
          </a:schemeClr>
        </a:fillRef>
        <a:effectRef idx="3">
          <a:scrgbClr r="0" g="0" b="0"/>
        </a:effectRef>
        <a:fontRef idx="minor">
          <a:schemeClr val="lt1"/>
        </a:fontRef>
      </dsp:style>
      <dsp:txXfrm rot="2700000">
        <a:off x="4132192" y="2081311"/>
        <a:ext cx="1825134" cy="1825134"/>
      </dsp:txXfrm>
    </dsp:sp>
    <dsp:sp modelId="{7D3C8BE7-BD97-4F45-B297-0F578B620245}">
      <dsp:nvSpPr>
        <dsp:cNvPr id="10" name="Oval 9"/>
        <dsp:cNvSpPr/>
      </dsp:nvSpPr>
      <dsp:spPr bwMode="white">
        <a:xfrm>
          <a:off x="4193529" y="2142361"/>
          <a:ext cx="1703621" cy="1703353"/>
        </a:xfrm>
        <a:prstGeom prst="ellipse">
          <a:avLst/>
        </a:prstGeom>
      </dsp:spPr>
      <dsp:style>
        <a:lnRef idx="1">
          <a:schemeClr val="accent6">
            <a:alpha val="90000"/>
            <a:hueOff val="0"/>
            <a:satOff val="0"/>
            <a:lumOff val="0"/>
            <a:alpha val="66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Special Word</a:t>
          </a:r>
          <a:endParaRPr>
            <a:solidFill>
              <a:schemeClr val="tx1"/>
            </a:solidFill>
          </a:endParaRPr>
        </a:p>
      </dsp:txBody>
      <dsp:txXfrm>
        <a:off x="4193529" y="2142361"/>
        <a:ext cx="1703621" cy="1703353"/>
      </dsp:txXfrm>
    </dsp:sp>
    <dsp:sp modelId="{8622CFEB-1E8E-4032-A280-51F6ABAE5D04}">
      <dsp:nvSpPr>
        <dsp:cNvPr id="11" name="Teardrop 10"/>
        <dsp:cNvSpPr/>
      </dsp:nvSpPr>
      <dsp:spPr bwMode="white">
        <a:xfrm rot="2700000">
          <a:off x="2246496" y="2081311"/>
          <a:ext cx="1825134" cy="1825134"/>
        </a:xfrm>
        <a:prstGeom prst="teardrop">
          <a:avLst>
            <a:gd name="adj" fmla="val 10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8196"/>
          </a:schemeClr>
        </a:fillRef>
        <a:effectRef idx="3">
          <a:scrgbClr r="0" g="0" b="0"/>
        </a:effectRef>
        <a:fontRef idx="minor">
          <a:schemeClr val="lt1"/>
        </a:fontRef>
      </dsp:style>
      <dsp:txXfrm rot="2700000">
        <a:off x="2246496" y="2081311"/>
        <a:ext cx="1825134" cy="1825134"/>
      </dsp:txXfrm>
    </dsp:sp>
    <dsp:sp modelId="{CEE6BACC-D60F-4FB8-91E1-13DEB7A251C9}">
      <dsp:nvSpPr>
        <dsp:cNvPr id="12" name="Oval 11"/>
        <dsp:cNvSpPr/>
      </dsp:nvSpPr>
      <dsp:spPr bwMode="white">
        <a:xfrm>
          <a:off x="2307832" y="2142361"/>
          <a:ext cx="1703621" cy="1703353"/>
        </a:xfrm>
        <a:prstGeom prst="ellipse">
          <a:avLst/>
        </a:prstGeom>
      </dsp:spPr>
      <dsp:style>
        <a:lnRef idx="1">
          <a:schemeClr val="accent6">
            <a:alpha val="90000"/>
            <a:hueOff val="0"/>
            <a:satOff val="0"/>
            <a:lumOff val="0"/>
            <a:alpha val="58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 Unicode Characters</a:t>
          </a:r>
          <a:endParaRPr lang="en-US" sz="1600" b="1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2307832" y="2142361"/>
        <a:ext cx="1703621" cy="1703353"/>
      </dsp:txXfrm>
    </dsp:sp>
    <dsp:sp modelId="{336C2F84-916C-45B6-9F95-EA7C078788E8}">
      <dsp:nvSpPr>
        <dsp:cNvPr id="13" name="Teardrop 12"/>
        <dsp:cNvSpPr/>
      </dsp:nvSpPr>
      <dsp:spPr bwMode="white">
        <a:xfrm rot="2700000">
          <a:off x="360800" y="2081311"/>
          <a:ext cx="1825134" cy="1825134"/>
        </a:xfrm>
        <a:prstGeom prst="teardrop">
          <a:avLst>
            <a:gd name="adj" fmla="val 10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0196"/>
          </a:schemeClr>
        </a:fillRef>
        <a:effectRef idx="3">
          <a:scrgbClr r="0" g="0" b="0"/>
        </a:effectRef>
        <a:fontRef idx="minor">
          <a:schemeClr val="lt1"/>
        </a:fontRef>
      </dsp:style>
      <dsp:txXfrm rot="2700000">
        <a:off x="360800" y="2081311"/>
        <a:ext cx="1825134" cy="1825134"/>
      </dsp:txXfrm>
    </dsp:sp>
    <dsp:sp modelId="{B1B5B8D5-2FE5-474F-873A-8DE376CD8F5C}">
      <dsp:nvSpPr>
        <dsp:cNvPr id="14" name="Oval 13"/>
        <dsp:cNvSpPr/>
      </dsp:nvSpPr>
      <dsp:spPr bwMode="white">
        <a:xfrm>
          <a:off x="420976" y="2142361"/>
          <a:ext cx="1703621" cy="1703353"/>
        </a:xfrm>
        <a:prstGeom prst="ellipse">
          <a:avLst/>
        </a:prstGeom>
      </dsp:spPr>
      <dsp:style>
        <a:lnRef idx="1">
          <a:schemeClr val="accent6">
            <a:alpha val="90000"/>
            <a:hueOff val="0"/>
            <a:satOff val="0"/>
            <a:lumOff val="0"/>
            <a:alpha val="50196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20320" tIns="20320" rIns="20320" bIns="203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Process</a:t>
          </a:r>
          <a:r>
            <a:rPr lang="en-US" sz="16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Emoji</a:t>
          </a:r>
          <a:endParaRPr lang="en-US" sz="1600" b="1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Teencode</a:t>
          </a:r>
          <a:endParaRPr lang="en-US" sz="1600" b="1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english-vnmese</a:t>
          </a:r>
          <a:endParaRPr>
            <a:solidFill>
              <a:schemeClr val="tx1"/>
            </a:solidFill>
          </a:endParaRPr>
        </a:p>
      </dsp:txBody>
      <dsp:txXfrm>
        <a:off x="420976" y="2142361"/>
        <a:ext cx="1703621" cy="1703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746865" cy="3146425"/>
        <a:chOff x="0" y="0"/>
        <a:chExt cx="11746865" cy="3146425"/>
      </a:xfrm>
    </dsp:grpSpPr>
    <dsp:sp modelId="{3ABC4643-C6EA-4281-9B56-0DD3A38E6E0C}">
      <dsp:nvSpPr>
        <dsp:cNvPr id="12" name="Rounded Rectangle 11"/>
        <dsp:cNvSpPr/>
      </dsp:nvSpPr>
      <dsp:spPr bwMode="white">
        <a:xfrm>
          <a:off x="0" y="1132705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9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>Clean Data</a:t>
          </a:r>
          <a:endParaRPr lang="en-US" sz="1800" b="1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0" y="1132705"/>
        <a:ext cx="1468358" cy="881015"/>
      </dsp:txXfrm>
    </dsp:sp>
    <dsp:sp modelId="{A3C45E96-984F-48ED-B2FB-465C3B2166F5}">
      <dsp:nvSpPr>
        <dsp:cNvPr id="13" name="Right Arrow 12"/>
        <dsp:cNvSpPr/>
      </dsp:nvSpPr>
      <dsp:spPr bwMode="white">
        <a:xfrm>
          <a:off x="1606384" y="1391136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0"/>
            <a:satOff val="0"/>
            <a:lumOff val="0"/>
            <a:alpha val="100000"/>
          </a:schemeClr>
        </a:lnRef>
        <a:fillRef idx="3">
          <a:schemeClr val="accent6">
            <a:shade val="90000"/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14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1606384" y="1391136"/>
        <a:ext cx="311292" cy="364153"/>
      </dsp:txXfrm>
    </dsp:sp>
    <dsp:sp modelId="{070E3C31-B455-422E-B73F-54B27198C8FF}">
      <dsp:nvSpPr>
        <dsp:cNvPr id="3" name="Rounded Rectangle 2"/>
        <dsp:cNvSpPr/>
      </dsp:nvSpPr>
      <dsp:spPr bwMode="white">
        <a:xfrm>
          <a:off x="2055701" y="1132705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82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>EDA Data</a:t>
          </a:r>
          <a:endParaRPr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2055701" y="1132705"/>
        <a:ext cx="1468358" cy="881015"/>
      </dsp:txXfrm>
    </dsp:sp>
    <dsp:sp modelId="{DE710E19-1165-44F6-96A1-B57B27A2031B}">
      <dsp:nvSpPr>
        <dsp:cNvPr id="4" name="Right Arrow 3"/>
        <dsp:cNvSpPr/>
      </dsp:nvSpPr>
      <dsp:spPr bwMode="white">
        <a:xfrm>
          <a:off x="3662085" y="1391136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120000"/>
            <a:satOff val="-7842"/>
            <a:lumOff val="10098"/>
            <a:alpha val="100000"/>
          </a:schemeClr>
        </a:lnRef>
        <a:fillRef idx="3">
          <a:schemeClr val="accent6">
            <a:shade val="90000"/>
            <a:hueOff val="120000"/>
            <a:satOff val="-7842"/>
            <a:lumOff val="10098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3662085" y="1391136"/>
        <a:ext cx="311292" cy="364153"/>
      </dsp:txXfrm>
    </dsp:sp>
    <dsp:sp modelId="{B402E1D7-1FE6-4E6C-9789-AE068C8D4F68}">
      <dsp:nvSpPr>
        <dsp:cNvPr id="5" name="Rounded Rectangle 4"/>
        <dsp:cNvSpPr/>
      </dsp:nvSpPr>
      <dsp:spPr bwMode="white">
        <a:xfrm>
          <a:off x="4111403" y="1132705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74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>
              <a:latin typeface="Roboto" panose="02000000000000000000" pitchFamily="2" charset="0"/>
              <a:cs typeface="Roboto" panose="02000000000000000000" pitchFamily="2" charset="0"/>
            </a:rPr>
            <a:t>Text Preprocess</a:t>
          </a:r>
          <a:endParaRPr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4111403" y="1132705"/>
        <a:ext cx="1468358" cy="881015"/>
      </dsp:txXfrm>
    </dsp:sp>
    <dsp:sp modelId="{94059C87-8C02-443F-8A75-61F8A6785E56}">
      <dsp:nvSpPr>
        <dsp:cNvPr id="6" name="Right Arrow 5"/>
        <dsp:cNvSpPr/>
      </dsp:nvSpPr>
      <dsp:spPr bwMode="white">
        <a:xfrm>
          <a:off x="5717787" y="1391136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240000"/>
            <a:satOff val="-15685"/>
            <a:lumOff val="20196"/>
            <a:alpha val="100000"/>
          </a:schemeClr>
        </a:lnRef>
        <a:fillRef idx="3">
          <a:schemeClr val="accent6">
            <a:shade val="90000"/>
            <a:hueOff val="240000"/>
            <a:satOff val="-15685"/>
            <a:lumOff val="20196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5717787" y="1391136"/>
        <a:ext cx="311292" cy="364153"/>
      </dsp:txXfrm>
    </dsp:sp>
    <dsp:sp modelId="{A13EE0BE-5BA3-4A5B-8040-9AFC12761E00}">
      <dsp:nvSpPr>
        <dsp:cNvPr id="7" name="Rounded Rectangle 6"/>
        <dsp:cNvSpPr/>
      </dsp:nvSpPr>
      <dsp:spPr bwMode="white">
        <a:xfrm>
          <a:off x="6167104" y="1132705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66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Feature Engineering</a:t>
          </a:r>
          <a:endParaRPr lang="en-US" sz="1800" b="1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6167104" y="1132705"/>
        <a:ext cx="1468358" cy="881015"/>
      </dsp:txXfrm>
    </dsp:sp>
    <dsp:sp modelId="{6E69A4F9-ADBE-4199-A189-42C55FDB0B48}">
      <dsp:nvSpPr>
        <dsp:cNvPr id="8" name="Right Arrow 7"/>
        <dsp:cNvSpPr/>
      </dsp:nvSpPr>
      <dsp:spPr bwMode="white">
        <a:xfrm>
          <a:off x="7773488" y="1391136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360000"/>
            <a:satOff val="-23528"/>
            <a:lumOff val="30294"/>
            <a:alpha val="100000"/>
          </a:schemeClr>
        </a:lnRef>
        <a:fillRef idx="3">
          <a:schemeClr val="accent6">
            <a:shade val="90000"/>
            <a:hueOff val="360000"/>
            <a:satOff val="-23528"/>
            <a:lumOff val="30294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7773488" y="1391136"/>
        <a:ext cx="311292" cy="364153"/>
      </dsp:txXfrm>
    </dsp:sp>
    <dsp:sp modelId="{0D867D29-0FF5-45D7-8B4D-2A54A5F0149C}">
      <dsp:nvSpPr>
        <dsp:cNvPr id="9" name="Rounded Rectangle 8"/>
        <dsp:cNvSpPr/>
      </dsp:nvSpPr>
      <dsp:spPr bwMode="white">
        <a:xfrm>
          <a:off x="8222806" y="1132705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8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Training the Model</a:t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8222806" y="1132705"/>
        <a:ext cx="1468358" cy="881015"/>
      </dsp:txXfrm>
    </dsp:sp>
    <dsp:sp modelId="{27FB483E-2ABF-4CD2-A442-8C30A624583B}">
      <dsp:nvSpPr>
        <dsp:cNvPr id="10" name="Right Arrow 9"/>
        <dsp:cNvSpPr/>
      </dsp:nvSpPr>
      <dsp:spPr bwMode="white">
        <a:xfrm>
          <a:off x="9829189" y="1391136"/>
          <a:ext cx="311292" cy="36415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6">
            <a:shade val="90000"/>
            <a:hueOff val="480000"/>
            <a:satOff val="-31372"/>
            <a:lumOff val="40392"/>
            <a:alpha val="100000"/>
          </a:schemeClr>
        </a:lnRef>
        <a:fillRef idx="3">
          <a:schemeClr val="accent6">
            <a:shade val="90000"/>
            <a:hueOff val="480000"/>
            <a:satOff val="-31372"/>
            <a:lumOff val="40392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9829189" y="1391136"/>
        <a:ext cx="311292" cy="364153"/>
      </dsp:txXfrm>
    </dsp:sp>
    <dsp:sp modelId="{4C4ACCA2-C835-4B3F-8DB2-B626678B0137}">
      <dsp:nvSpPr>
        <dsp:cNvPr id="11" name="Rounded Rectangle 10"/>
        <dsp:cNvSpPr/>
      </dsp:nvSpPr>
      <dsp:spPr bwMode="white">
        <a:xfrm>
          <a:off x="10278507" y="1132705"/>
          <a:ext cx="1468358" cy="881015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6">
            <a:alpha val="90000"/>
            <a:hueOff val="0"/>
            <a:satOff val="0"/>
            <a:lumOff val="0"/>
            <a:alpha val="50196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Model</a:t>
          </a:r>
          <a:endParaRPr lang="en-US" sz="1800" b="1" i="0">
            <a:latin typeface="Roboto" panose="02000000000000000000" pitchFamily="2" charset="0"/>
            <a:cs typeface="Roboto" panose="02000000000000000000" pitchFamily="2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>
              <a:latin typeface="Roboto" panose="02000000000000000000" pitchFamily="2" charset="0"/>
              <a:cs typeface="Roboto" panose="02000000000000000000" pitchFamily="2" charset="0"/>
            </a:rPr>
            <a:t>Evaluation</a:t>
          </a:r>
          <a:endParaRPr lang="en-US" sz="1800">
            <a:latin typeface="Roboto" panose="02000000000000000000" pitchFamily="2" charset="0"/>
            <a:cs typeface="Roboto" panose="02000000000000000000" pitchFamily="2" charset="0"/>
          </a:endParaRPr>
        </a:p>
      </dsp:txBody>
      <dsp:txXfrm>
        <a:off x="10278507" y="1132705"/>
        <a:ext cx="1468358" cy="881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3559E-9170-454C-B7C4-FC5BF20A336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80FFB-9566-470F-9E21-BB62BF2A3A0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9C7E07-3C67-C64C-8DA0-0404F63039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210" indent="-283210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210">
              <a:spcBef>
                <a:spcPts val="6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210" indent="-28321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/>
          <p:cNvCxnSpPr/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9436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/>
            <p:cNvSpPr/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210" indent="-283210">
              <a:spcBef>
                <a:spcPts val="1800"/>
              </a:spcBef>
              <a:defRPr sz="2000"/>
            </a:lvl2pPr>
            <a:lvl3pPr marL="548640" indent="-283210">
              <a:spcBef>
                <a:spcPts val="1800"/>
              </a:spcBef>
              <a:defRPr sz="2000"/>
            </a:lvl3pPr>
            <a:lvl4pPr marL="822960" indent="-283210">
              <a:spcBef>
                <a:spcPts val="1800"/>
              </a:spcBef>
              <a:defRPr sz="2000"/>
            </a:lvl4pPr>
            <a:lvl5pPr marL="1005840"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210">
              <a:spcBef>
                <a:spcPts val="1800"/>
              </a:spcBef>
              <a:defRPr sz="2000"/>
            </a:lvl2pPr>
            <a:lvl3pPr indent="-283210">
              <a:spcBef>
                <a:spcPts val="1800"/>
              </a:spcBef>
              <a:defRPr sz="2000"/>
            </a:lvl3pPr>
            <a:lvl4pPr indent="-283210">
              <a:spcBef>
                <a:spcPts val="1800"/>
              </a:spcBef>
              <a:defRPr sz="2000"/>
            </a:lvl4pPr>
            <a:lvl5pPr indent="-283210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sp>
        <p:nvSpPr>
          <p:cNvPr id="9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/>
            <p:cNvSpPr/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/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21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21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4ED54-D69D-45D5-8346-F11B9249FE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1167A-4324-4711-9CDD-79AA239D7D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hyperlink" Target="mailto:dinhnb1412@gmail.com" TargetMode="External"/><Relationship Id="rId1" Type="http://schemas.openxmlformats.org/officeDocument/2006/relationships/hyperlink" Target="mailto:kimkhanh312@gmail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1" Type="http://schemas.openxmlformats.org/officeDocument/2006/relationships/slideLayout" Target="../slideLayouts/slideLayout1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46520" y="4517390"/>
            <a:ext cx="5542915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Học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5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viên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 Thị Kim Khánh – Email: 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"/>
              </a:rPr>
              <a:t>kimkhanh312@gmail.com</a:t>
            </a:r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Nguyễn Bá </a:t>
            </a:r>
            <a:r>
              <a:rPr lang="en-US" sz="150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Đình</a:t>
            </a:r>
            <a:r>
              <a:rPr lang="en-US" sz="15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– Email: </a:t>
            </a:r>
            <a:r>
              <a:rPr lang="en-US" sz="1500" b="0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dinhnb1412@gmail.com</a:t>
            </a:r>
            <a:endParaRPr lang="en-US" sz="1600" b="0" i="0">
              <a:solidFill>
                <a:srgbClr val="222222"/>
              </a:solidFill>
              <a:effectLst/>
              <a:latin typeface="Google Sans"/>
            </a:endParaRPr>
          </a:p>
          <a:p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5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6332855" y="1313815"/>
            <a:ext cx="5353050" cy="381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Data Science Capstone Content</a:t>
            </a:r>
            <a:endParaRPr lang="en-US" sz="3000">
              <a:solidFill>
                <a:schemeClr val="accent3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3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sz="quarter" idx="13"/>
          </p:nvPr>
        </p:nvSpPr>
        <p:spPr>
          <a:xfrm>
            <a:off x="6243320" y="1116965"/>
            <a:ext cx="5948680" cy="2745105"/>
          </a:xfrm>
        </p:spPr>
        <p:txBody>
          <a:bodyPr tIns="457200"/>
          <a:lstStyle/>
          <a:p>
            <a:r>
              <a:rPr lang="en-US">
                <a:latin typeface="Roboto" panose="02000000000000000000" pitchFamily="2" charset="0"/>
                <a:cs typeface="Roboto" panose="02000000000000000000" pitchFamily="2" charset="0"/>
              </a:rPr>
              <a:t>Project Objectives</a:t>
            </a:r>
            <a:endParaRPr lang="en-US">
              <a:latin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>
                <a:latin typeface="Roboto" panose="02000000000000000000" pitchFamily="2" charset="0"/>
                <a:cs typeface="Roboto" panose="02000000000000000000" pitchFamily="2" charset="0"/>
              </a:rPr>
              <a:t>Sentiment Classification Process</a:t>
            </a:r>
            <a:endParaRPr lang="en-US">
              <a:latin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>
                <a:latin typeface="Roboto" panose="02000000000000000000" pitchFamily="2" charset="0"/>
                <a:cs typeface="Roboto" panose="02000000000000000000" pitchFamily="2" charset="0"/>
              </a:rPr>
              <a:t>Model Evaluation</a:t>
            </a:r>
            <a:endParaRPr lang="en-US">
              <a:latin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>
                <a:latin typeface="Roboto" panose="02000000000000000000" pitchFamily="2" charset="0"/>
                <a:cs typeface="Roboto" panose="02000000000000000000" pitchFamily="2" charset="0"/>
              </a:rPr>
              <a:t>Demo GUI</a:t>
            </a:r>
            <a:endParaRPr lang="en-US"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080" y="948690"/>
            <a:ext cx="1624965" cy="1191260"/>
          </a:xfrm>
          <a:prstGeom prst="rect">
            <a:avLst/>
          </a:prstGeom>
          <a:noFill/>
          <a:ln w="44450">
            <a:solidFill>
              <a:schemeClr val="accent2"/>
            </a:solidFill>
            <a:prstDash val="sysDash"/>
          </a:ln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0" y="0"/>
            <a:ext cx="60960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1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  Sentiment Classification</a:t>
            </a:r>
            <a:endParaRPr lang="en-US" sz="21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20345" y="404495"/>
            <a:ext cx="3954145" cy="9525"/>
          </a:xfrm>
          <a:prstGeom prst="line">
            <a:avLst/>
          </a:prstGeom>
          <a:ln w="28575" cap="sq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2725" y="471805"/>
            <a:ext cx="2430145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7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1. Clean Data</a:t>
            </a:r>
            <a:endParaRPr lang="en-US" sz="1700">
              <a:solidFill>
                <a:schemeClr val="tx2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graphicFrame>
        <p:nvGraphicFramePr>
          <p:cNvPr id="16" name="Diagram 15"/>
          <p:cNvGraphicFramePr/>
          <p:nvPr/>
        </p:nvGraphicFramePr>
        <p:xfrm>
          <a:off x="220345" y="805180"/>
          <a:ext cx="11746865" cy="1446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149225" y="2769870"/>
            <a:ext cx="11494135" cy="1616075"/>
          </a:xfrm>
        </p:spPr>
        <p:txBody>
          <a:bodyPr>
            <a:norm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Dataset1: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Reviews 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( 29959  row, 6 column)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Dataset2: </a:t>
            </a:r>
            <a:r>
              <a:rPr lang="en-US" sz="16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Restaurants </a:t>
            </a: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( 1622 row, 6 column)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 Duplicate</a:t>
            </a:r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Remove N/A, NULL values</a:t>
            </a:r>
            <a:endParaRPr lang="en-US" sz="1600">
              <a:solidFill>
                <a:srgbClr val="CE917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CE9178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360" y="5248910"/>
            <a:ext cx="5934710" cy="1330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248910"/>
            <a:ext cx="6154420" cy="1330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74490" y="1006475"/>
            <a:ext cx="1668780" cy="1500505"/>
          </a:xfrm>
          <a:prstGeom prst="rect">
            <a:avLst/>
          </a:prstGeom>
          <a:noFill/>
          <a:ln w="44450">
            <a:solidFill>
              <a:schemeClr val="accent2"/>
            </a:solidFill>
            <a:prstDash val="sysDash"/>
          </a:ln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0" y="0"/>
            <a:ext cx="60960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1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  Sentiment Classification</a:t>
            </a:r>
            <a:endParaRPr lang="en-US" sz="21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20345" y="404495"/>
            <a:ext cx="3954145" cy="9525"/>
          </a:xfrm>
          <a:prstGeom prst="line">
            <a:avLst/>
          </a:prstGeom>
          <a:ln w="28575" cap="sq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2725" y="471805"/>
            <a:ext cx="609600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7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2. Text Preprocessing</a:t>
            </a:r>
            <a:endParaRPr lang="en-US" sz="1700">
              <a:solidFill>
                <a:schemeClr val="tx2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graphicFrame>
        <p:nvGraphicFramePr>
          <p:cNvPr id="16" name="Diagram 15"/>
          <p:cNvGraphicFramePr/>
          <p:nvPr/>
        </p:nvGraphicFramePr>
        <p:xfrm>
          <a:off x="137795" y="608965"/>
          <a:ext cx="11746865" cy="215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212767" y="1499182"/>
          <a:ext cx="11597148" cy="598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8" name="TextBox 7"/>
          <p:cNvSpPr txBox="1"/>
          <p:nvPr/>
        </p:nvSpPr>
        <p:spPr>
          <a:xfrm>
            <a:off x="9919335" y="6210935"/>
            <a:ext cx="1965960" cy="505460"/>
          </a:xfrm>
          <a:prstGeom prst="roundRect">
            <a:avLst/>
          </a:prstGeom>
          <a:solidFill>
            <a:srgbClr val="FFC700"/>
          </a:solidFill>
        </p:spPr>
        <p:txBody>
          <a:bodyPr wrap="square" rtlCol="0">
            <a:noAutofit/>
          </a:bodyPr>
          <a:p>
            <a:pPr algn="ctr"/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Cleaned Text</a:t>
            </a:r>
            <a:endParaRPr lang="en-US" sz="22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137795" y="2767965"/>
            <a:ext cx="1540510" cy="5054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noAutofit/>
          </a:bodyPr>
          <a:p>
            <a:pPr algn="ctr"/>
            <a:r>
              <a:rPr lang="en-US" sz="22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Raw Text</a:t>
            </a:r>
            <a:endParaRPr lang="en-US" sz="22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0882507" y="5472184"/>
            <a:ext cx="15875" cy="613410"/>
          </a:xfrm>
          <a:prstGeom prst="straightConnector1">
            <a:avLst/>
          </a:prstGeom>
          <a:ln w="50800" cap="rnd" cmpd="sng">
            <a:solidFill>
              <a:schemeClr val="accent2"/>
            </a:solidFill>
            <a:prstDash val="solid"/>
            <a:round/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49860" y="638175"/>
          <a:ext cx="11746865" cy="314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1" name="Subtitle 20"/>
          <p:cNvSpPr>
            <a:spLocks noGrp="1"/>
          </p:cNvSpPr>
          <p:nvPr>
            <p:ph type="subTitle" idx="1"/>
          </p:nvPr>
        </p:nvSpPr>
        <p:spPr>
          <a:xfrm>
            <a:off x="266065" y="2941955"/>
            <a:ext cx="11494135" cy="3522980"/>
          </a:xfrm>
        </p:spPr>
        <p:txBody>
          <a:bodyPr>
            <a:norm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[Rating] </a:t>
            </a:r>
            <a:r>
              <a:rPr lang="en-US"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→ </a:t>
            </a: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Label </a:t>
            </a:r>
            <a:r>
              <a:rPr lang="en-US" sz="200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endParaRPr lang="en-US" sz="2000" b="1">
              <a:solidFill>
                <a:schemeClr val="accent4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Count 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positive_words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, </a:t>
            </a:r>
            <a:r>
              <a:rPr lang="en-US" sz="2000" b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negative_words</a:t>
            </a:r>
            <a:endParaRPr lang="en-US" sz="2000" b="1">
              <a:solidFill>
                <a:schemeClr val="accent4">
                  <a:lumMod val="7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CE9178"/>
              </a:solidFill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>
              <a:solidFill>
                <a:srgbClr val="CE9178"/>
              </a:solidFill>
              <a:latin typeface="Consolas" panose="020B0609020204030204" pitchFamily="49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TF-IDF </a:t>
            </a:r>
            <a:r>
              <a:rPr lang="en-US" sz="2000" b="0" i="0">
                <a:solidFill>
                  <a:srgbClr val="05192D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representing text as numeric features</a:t>
            </a:r>
            <a:endParaRPr lang="en-US" sz="20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79" y="3783257"/>
            <a:ext cx="8515350" cy="542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79" y="4461131"/>
            <a:ext cx="9448800" cy="59055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0" y="0"/>
            <a:ext cx="60960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2100" b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  Sentiment Classification</a:t>
            </a:r>
            <a:endParaRPr lang="en-US" sz="2100" b="1">
              <a:solidFill>
                <a:schemeClr val="tx2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20345" y="404495"/>
            <a:ext cx="3954145" cy="9525"/>
          </a:xfrm>
          <a:prstGeom prst="line">
            <a:avLst/>
          </a:prstGeom>
          <a:ln w="28575" cap="sq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Text Box 25"/>
          <p:cNvSpPr txBox="1"/>
          <p:nvPr/>
        </p:nvSpPr>
        <p:spPr>
          <a:xfrm>
            <a:off x="212725" y="471805"/>
            <a:ext cx="609600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170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+mn-ea"/>
              </a:rPr>
              <a:t>3. Feature Enginering</a:t>
            </a:r>
            <a:endParaRPr lang="en-US" sz="1700">
              <a:solidFill>
                <a:schemeClr val="tx2">
                  <a:lumMod val="75000"/>
                  <a:lumOff val="2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Presentation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4" baseType="lpstr">
      <vt:lpstr>Arial</vt:lpstr>
      <vt:lpstr>SimSun</vt:lpstr>
      <vt:lpstr>Wingdings</vt:lpstr>
      <vt:lpstr>Roboto</vt:lpstr>
      <vt:lpstr>Times New Roman</vt:lpstr>
      <vt:lpstr>Google Sans</vt:lpstr>
      <vt:lpstr>Calibri</vt:lpstr>
      <vt:lpstr>Consolas</vt:lpstr>
      <vt:lpstr>Segoe Print</vt:lpstr>
      <vt:lpstr>Microsoft YaHei</vt:lpstr>
      <vt:lpstr>Arial Unicode MS</vt:lpstr>
      <vt:lpstr>Franklin Gothic Book</vt:lpstr>
      <vt:lpstr>Franklin Gothic Demi</vt:lpstr>
      <vt:lpstr>Aptos</vt:lpstr>
      <vt:lpstr>Aptos Display</vt:lpstr>
      <vt:lpstr>robot</vt:lpstr>
      <vt:lpstr>Office Theme</vt:lpstr>
      <vt:lpstr>Custom</vt:lpstr>
      <vt:lpstr>1_Office Theme</vt:lpstr>
      <vt:lpstr>Content</vt:lpstr>
      <vt:lpstr>PowerPoint 演示文稿</vt:lpstr>
      <vt:lpstr>Sentiment Classification Process</vt:lpstr>
      <vt:lpstr>Sentiment Classification Process</vt:lpstr>
      <vt:lpstr>Sentiment Classification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</dc:title>
  <dc:creator>Nguyen Thi Kim Khanh (khanhnguyentk)</dc:creator>
  <cp:lastModifiedBy>khanhnguyentk</cp:lastModifiedBy>
  <cp:revision>5</cp:revision>
  <dcterms:created xsi:type="dcterms:W3CDTF">2024-04-03T13:04:00Z</dcterms:created>
  <dcterms:modified xsi:type="dcterms:W3CDTF">2024-04-05T09:49:45Z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050CC747A3724904A8E77B6C7DD38B6D_12</vt:lpwstr>
  </property>
  <property fmtid="{D5CDD505-2E9C-101B-9397-08002B2CF9AE}" pid="3" name="KSOProductBuildVer">
    <vt:lpwstr>1033-12.2.0.13489</vt:lpwstr>
  </property>
</Properties>
</file>