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72" r:id="rId17"/>
    <p:sldId id="274" r:id="rId18"/>
    <p:sldId id="275" r:id="rId19"/>
    <p:sldId id="276" r:id="rId20"/>
    <p:sldId id="277" r:id="rId21"/>
    <p:sldId id="273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1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4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06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11E1CD8-C612-4E2F-8B8E-6DF2C5E7BF8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C081C75-0054-4583-A299-03AB3F32B8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501108" cy="4268965"/>
          </a:xfrm>
        </p:spPr>
        <p:txBody>
          <a:bodyPr/>
          <a:lstStyle/>
          <a:p>
            <a:pPr algn="ctr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</a:t>
            </a:r>
            <a:br>
              <a:rPr lang="en-US" smtClean="0"/>
            </a:br>
            <a:r>
              <a:rPr lang="en-US" sz="6600" smtClean="0"/>
              <a:t>SPRING </a:t>
            </a:r>
            <a:r>
              <a:rPr lang="en-US" sz="6600" err="1" smtClean="0"/>
              <a:t>FramEWORK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Fresher </a:t>
            </a:r>
            <a:r>
              <a:rPr lang="en-US" sz="3200" err="1" smtClean="0"/>
              <a:t>Phạm</a:t>
            </a:r>
            <a:r>
              <a:rPr lang="en-US" sz="3200" smtClean="0"/>
              <a:t> </a:t>
            </a:r>
            <a:r>
              <a:rPr lang="en-US" sz="3200" err="1" smtClean="0"/>
              <a:t>Quốc</a:t>
            </a:r>
            <a:r>
              <a:rPr lang="en-US" sz="3200" smtClean="0"/>
              <a:t> </a:t>
            </a:r>
            <a:r>
              <a:rPr lang="en-US" sz="3200" err="1" smtClean="0"/>
              <a:t>Khánh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7" y="406974"/>
            <a:ext cx="7066004" cy="4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 (Inheritance)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809749"/>
            <a:ext cx="4294094" cy="4375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một đối tượng được truyền lại tất cả các thuộc tính và phương thức của đối tượng cha, thì được gọi là kế thừa.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 thừa giúp tránh tạo lại các thuộc tính, phương thức đã có sẵn và sử dụng lại cái đã có sẵn để tạo ra đối tượng mới.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71" y="5448013"/>
            <a:ext cx="3881716" cy="916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809747"/>
            <a:ext cx="6212540" cy="353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 (Inheritance)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809749"/>
            <a:ext cx="4294094" cy="4375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3 kiểu kế thừa 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10" y="2193384"/>
            <a:ext cx="7422778" cy="3934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(Polymorphism)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813951"/>
            <a:ext cx="5334000" cy="4371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 còn gọi là nhiều hình thể.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: </a:t>
            </a:r>
          </a:p>
          <a:p>
            <a:pPr lvl="2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nhiệm vụ được thực hiện bởi nhiều cách khác nhau.</a:t>
            </a:r>
          </a:p>
          <a:p>
            <a:pPr lvl="2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phục khách hàng có nhiều cách khác nhau.</a:t>
            </a:r>
          </a:p>
          <a:p>
            <a:pPr lvl="2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 giống vịt, kêu giống vịt thì cũng được coi như là con vịt.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49" y="1602105"/>
            <a:ext cx="4363571" cy="4278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(Polymorphism)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813951"/>
            <a:ext cx="5505449" cy="438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2 hình thức đa hình :</a:t>
            </a:r>
          </a:p>
          <a:p>
            <a:pPr lvl="2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 hình tĩnh : được thực hiện thông qua phương pháp nạp chồng (Overloading) ở thời điểm biên dịch chương trình (Runtime)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Đa hình phương thức =&gt; Biết rõ phương thức nào sẽ được thực thi.</a:t>
            </a:r>
          </a:p>
          <a:p>
            <a:pPr lvl="2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 hình động : được thực hiện thông qua phương pháp ghi đè (Overriding) ở thời điểm thực thi chương trình (Compile)  Đa hình đối tượng =&gt; Chỉ xác định được ở thời điểm thực thi.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79" y="2618673"/>
            <a:ext cx="5011719" cy="2780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(Đối tượng)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809750"/>
            <a:ext cx="5333999" cy="116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các thực thể có trạng thái và hành vi được biết đến. Ví dụ : Con chó, con mèo, xe máy, máy bay,…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8" y="1394460"/>
            <a:ext cx="5333999" cy="415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(Lớp)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8" y="1809750"/>
            <a:ext cx="5333999" cy="116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hợp các đối tượng (object)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5998" y="2977672"/>
            <a:ext cx="5333999" cy="415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giữa Object (đối tượng) và Class (lớp)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6653"/>
            <a:ext cx="4979564" cy="316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988472"/>
            <a:ext cx="2912986" cy="11427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(Gói)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1998" y="1815384"/>
            <a:ext cx="10668000" cy="1024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để phân loại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interface, package con tương tự nhau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 cản việc xung đột đặt tên, điều khiển truy cập, giúp dễ dàng quản lý hơn.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52" y="5305119"/>
            <a:ext cx="5067860" cy="1395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72" y="2839453"/>
            <a:ext cx="5470835" cy="2352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7" y="2839453"/>
            <a:ext cx="3056023" cy="33091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(Mức truy cập)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1999" y="1815384"/>
            <a:ext cx="5572300" cy="433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xác định phạm vi có thể truy cập của biến, phương thức, constructor hoặc lớp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4 Access Modifier :</a:t>
            </a:r>
          </a:p>
          <a:p>
            <a:pPr lvl="2" algn="just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: Truy cập trong nội bộ Package.</a:t>
            </a:r>
          </a:p>
          <a:p>
            <a:pPr lvl="2" algn="just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: Truy cập trong nội bộ Class.</a:t>
            </a:r>
          </a:p>
          <a:p>
            <a:pPr lvl="2" algn="just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: Thành phần công khai, truy cập tự do từ bên ngoài.</a:t>
            </a:r>
          </a:p>
          <a:p>
            <a:pPr lvl="2" algn="just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: Thành phần được bảo vệ, hạn chế truy cập được bên ngoài.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99" y="2143287"/>
            <a:ext cx="5095700" cy="3680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(Mức truy cập)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84" y="2240060"/>
            <a:ext cx="3015336" cy="3795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284" y="1394460"/>
            <a:ext cx="4519646" cy="2003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439" y="3485931"/>
            <a:ext cx="4478750" cy="280701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7260"/>
            <a:ext cx="5333999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803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(Mức truy cập)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4" y="2229242"/>
            <a:ext cx="3015336" cy="379516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7260"/>
            <a:ext cx="5333999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08" y="4427395"/>
            <a:ext cx="6011485" cy="2095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309" y="1394460"/>
            <a:ext cx="5800282" cy="2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(Mức truy cập)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4" y="2229242"/>
            <a:ext cx="3015336" cy="379516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7260"/>
            <a:ext cx="5333999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513" y="1394460"/>
            <a:ext cx="4057649" cy="3153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753" y="4669971"/>
            <a:ext cx="5450587" cy="20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3127874"/>
            <a:ext cx="4656162" cy="3096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829762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“Object Oriented Programming”,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(Mức truy cập)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4" y="2229242"/>
            <a:ext cx="3015336" cy="379516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7260"/>
            <a:ext cx="5333999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77" y="3775845"/>
            <a:ext cx="6408399" cy="2248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863" y="1373418"/>
            <a:ext cx="5076825" cy="2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(Mức truy cập)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1999" y="1815384"/>
            <a:ext cx="5572300" cy="433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số Non Access 	Modifier :</a:t>
            </a:r>
          </a:p>
          <a:p>
            <a:pPr lvl="2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Static : Tạo phương thức lớp và biến.</a:t>
            </a:r>
          </a:p>
          <a:p>
            <a:pPr lvl="2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Final : Kết thúc sự thi hành của các lớp, các phương thức và biến.</a:t>
            </a:r>
          </a:p>
          <a:p>
            <a:pPr lvl="2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Abstract Modifier : Tạo các lớp và các phương thức trừu tượng.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(Nạp chồng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và Overiding (Ghi đè)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1999" y="1815384"/>
            <a:ext cx="5572300" cy="433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(Nạp chồng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5999" y="1790700"/>
            <a:ext cx="5572300" cy="433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Overiding (Ghi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733789"/>
            <a:ext cx="5944672" cy="2449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99" y="2733789"/>
            <a:ext cx="5127252" cy="28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và Abstract Class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2880" y="1417320"/>
            <a:ext cx="5133072" cy="41529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nào thì sử dụng Interface và Abstract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951" y="1394460"/>
            <a:ext cx="6114048" cy="49484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1972858"/>
            <a:ext cx="4993277" cy="22105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081" y="4346473"/>
            <a:ext cx="1964871" cy="15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và Abstract Class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5333999" cy="41529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nào thì sử dụng Interface và Abstract Class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1999" y="1757158"/>
            <a:ext cx="10667999" cy="269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biết hướng đi, nhưng không biết cách làm </a:t>
            </a:r>
          </a:p>
          <a:p>
            <a:pPr lvl="1" algn="just">
              <a:buFont typeface="Symbol" panose="05050102010706020507" pitchFamily="18" charset="2"/>
              <a:buChar char="Þ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 dùng INTERFACE.</a:t>
            </a:r>
          </a:p>
          <a:p>
            <a:pPr marL="402336" lvl="1" indent="0" algn="just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biết hướng đi và biết cách làm</a:t>
            </a:r>
          </a:p>
          <a:p>
            <a:pPr lvl="1" algn="just">
              <a:buFont typeface="Symbol" panose="05050102010706020507" pitchFamily="18" charset="2"/>
              <a:buChar char="Þ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 dùng ABSTRACT CLASS.</a:t>
            </a:r>
          </a:p>
          <a:p>
            <a:pPr marL="402336" lvl="1" indent="0" algn="just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1999" y="4678796"/>
            <a:ext cx="9753601" cy="1551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Interface : Giúp cho 1 Class trở thành một phần của 2 Class (1 là từ Kế thừa và 1 là từ Interface).</a:t>
            </a:r>
          </a:p>
          <a:p>
            <a:pPr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Abstract Class : Dùng nhanh hơn Interface, dễ dàng triển khai và nâng cấp.</a:t>
            </a:r>
          </a:p>
          <a:p>
            <a:pPr lvl="1" algn="just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58" y="1447052"/>
            <a:ext cx="4307081" cy="30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7922"/>
            <a:ext cx="12192001" cy="4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OOP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834390"/>
          </a:xfrm>
        </p:spPr>
        <p:txBody>
          <a:bodyPr>
            <a:normAutofit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2229242"/>
            <a:ext cx="6515100" cy="3962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(Object).</a:t>
            </a:r>
          </a:p>
          <a:p>
            <a:pPr lvl="1" algn="just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38584"/>
            <a:ext cx="1638298" cy="246773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24699" y="4869964"/>
            <a:ext cx="4457700" cy="81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ở đây là : Khách hàng, Tiền, Tài khoản.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 ích (điểm mạnh) khi dùng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829762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 mạnh của OPP là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thừa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 phép sử dụng lại những gì đã có trước đó và phát triển thêm.</a:t>
            </a: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2174667"/>
            <a:ext cx="8839202" cy="3669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đóng gói (Encapsulation)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28" y="3390111"/>
            <a:ext cx="6868542" cy="273325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3952"/>
            <a:ext cx="10667998" cy="438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kỹ thuật ẩn giấu thông tin không liên quan, và hiển thị ra thông tin liên quan. Làm giảm thiểu mức độ  phức tạp của phát triển phần mềm.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gói dữ liệu (Data, Biến, Trạng Thái) và Mã chương trình (Code, Phương Thức) thành một cục gọi là Lớp (Class) để dễ dàng quản lí.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đóng gói (Encapsulation)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9242"/>
            <a:ext cx="4969263" cy="3866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18" y="2229242"/>
            <a:ext cx="5580481" cy="264755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813952"/>
            <a:ext cx="4969263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Student.java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49518" y="1813952"/>
            <a:ext cx="4969263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65" y="5096827"/>
            <a:ext cx="4898385" cy="999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trừu tượng (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3952"/>
            <a:ext cx="5943600" cy="438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sự ẩn đi những chi tiết bên trong và hiển thị ra các chức năng.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trừu tượng giúp ta quan tâm hơn vào đối tượng, thay vì quan tâm đến cách nó vận hành bên trong.</a:t>
            </a:r>
          </a:p>
          <a:p>
            <a:pPr lvl="1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Ví dụ : Khi đi xe máy, chúng ta không biết xử lý vận hành bên trong như thế nào, mà chỉ biết đến các chức năng thông qua giao tiếp bên ngoài.</a:t>
            </a:r>
          </a:p>
          <a:p>
            <a:pPr marL="402336" lvl="1" indent="0" algn="just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84" y="1602105"/>
            <a:ext cx="3876830" cy="4601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trừu tượng (Abstraction)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1999" y="1813952"/>
            <a:ext cx="10838329" cy="438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trừu tượng (Abstract Class) dùng để định nghĩa những thuộc tính, hành vi chung của những lớp khác.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 cách khác, lớp trừu tượng là lớp dùng để khai báo thuộc tính và phương thức cho các lớp khác sử dụng.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 algn="just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7" y="3328997"/>
            <a:ext cx="4778191" cy="2874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7" y="3051378"/>
            <a:ext cx="5312307" cy="2433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90" y="5548880"/>
            <a:ext cx="3699160" cy="846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3478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của OOP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94460"/>
            <a:ext cx="10667998" cy="41529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trừu tượng (Abstraction)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813952"/>
            <a:ext cx="4760260" cy="438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là bản thiết kế của 1 Class, không phải là 1 Class. Viết 1 Interface giống như viết 1 Class (1 Class mô tả các thuộc tính và  hành vi của đối tượng, 1 Interface chứa các hành vi mà một Class triển khai) 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chỉ có các phương thức trừu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 (Abstraction),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và không được khởi tạo giống lớp trừu tượng (Abstract Class).</a:t>
            </a:r>
          </a:p>
          <a:p>
            <a:pPr marL="402336" lvl="1" indent="0" algn="just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34" y="1394460"/>
            <a:ext cx="5585164" cy="369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60" y="5257240"/>
            <a:ext cx="4258512" cy="946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461332"/>
            <a:ext cx="3873730" cy="2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882</TotalTime>
  <Words>1142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Schoolbook</vt:lpstr>
      <vt:lpstr>Corbel</vt:lpstr>
      <vt:lpstr>Symbol</vt:lpstr>
      <vt:lpstr>Times New Roman</vt:lpstr>
      <vt:lpstr>Wingdings</vt:lpstr>
      <vt:lpstr>Headlines</vt:lpstr>
      <vt:lpstr> JAVA SPRING FramEWORK</vt:lpstr>
      <vt:lpstr>OOP</vt:lpstr>
      <vt:lpstr>Tại sao cần dùng OOP</vt:lpstr>
      <vt:lpstr>Lợi ích (điểm mạnh) khi dùng OOP</vt:lpstr>
      <vt:lpstr>Các đặc tính của OOP</vt:lpstr>
      <vt:lpstr>Các đặc tính của OOP</vt:lpstr>
      <vt:lpstr>Các đặc tính của OOP</vt:lpstr>
      <vt:lpstr>Các đặc tính của OOP</vt:lpstr>
      <vt:lpstr>Các đặc tính của OOP</vt:lpstr>
      <vt:lpstr>Các đặc tính của OOP</vt:lpstr>
      <vt:lpstr>Các đặc tính của OOP</vt:lpstr>
      <vt:lpstr>Các đặc tính của OOP</vt:lpstr>
      <vt:lpstr>Các đặc tính của OOP</vt:lpstr>
      <vt:lpstr>Nắm vững OOP</vt:lpstr>
      <vt:lpstr>Nắm vững OOP</vt:lpstr>
      <vt:lpstr>Nắm vững OOP</vt:lpstr>
      <vt:lpstr>Nắm vững OOP</vt:lpstr>
      <vt:lpstr>Nắm vững OOP</vt:lpstr>
      <vt:lpstr>Nắm vững OOP</vt:lpstr>
      <vt:lpstr>Nắm vững OOP</vt:lpstr>
      <vt:lpstr>Nắm vững OOP</vt:lpstr>
      <vt:lpstr>Nắm vững OOP</vt:lpstr>
      <vt:lpstr>Interface và Abstract Class</vt:lpstr>
      <vt:lpstr>Interface và Abstract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SPRING</dc:title>
  <dc:creator>Administrator</dc:creator>
  <cp:lastModifiedBy>Administrator</cp:lastModifiedBy>
  <cp:revision>61</cp:revision>
  <dcterms:created xsi:type="dcterms:W3CDTF">2018-07-04T07:07:35Z</dcterms:created>
  <dcterms:modified xsi:type="dcterms:W3CDTF">2018-07-09T07:31:17Z</dcterms:modified>
</cp:coreProperties>
</file>