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66" r:id="rId2"/>
  </p:sldMasterIdLst>
  <p:notesMasterIdLst>
    <p:notesMasterId r:id="rId27"/>
  </p:notesMasterIdLst>
  <p:sldIdLst>
    <p:sldId id="274" r:id="rId3"/>
    <p:sldId id="275" r:id="rId4"/>
    <p:sldId id="276" r:id="rId5"/>
    <p:sldId id="277" r:id="rId6"/>
    <p:sldId id="278" r:id="rId7"/>
    <p:sldId id="279"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E0E1D0-C73D-424A-B4F3-FE219283854F}" type="datetimeFigureOut">
              <a:rPr lang="vi-VN" smtClean="0"/>
              <a:t>17/01/2024</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A64DC3-2934-4385-B726-7E62ECC83F3C}" type="slidenum">
              <a:rPr lang="vi-VN" smtClean="0"/>
              <a:t>‹#›</a:t>
            </a:fld>
            <a:endParaRPr lang="vi-VN"/>
          </a:p>
        </p:txBody>
      </p:sp>
    </p:spTree>
    <p:extLst>
      <p:ext uri="{BB962C8B-B14F-4D97-AF65-F5344CB8AC3E}">
        <p14:creationId xmlns:p14="http://schemas.microsoft.com/office/powerpoint/2010/main" val="290555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a073618e60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83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430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430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073618e60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136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073618e60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136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430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430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073618e60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373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073618e60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136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430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073618e60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136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430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430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430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073618e60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136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001 Title">
    <p:spTree>
      <p:nvGrpSpPr>
        <p:cNvPr id="1" name="Shape 11"/>
        <p:cNvGrpSpPr/>
        <p:nvPr/>
      </p:nvGrpSpPr>
      <p:grpSpPr>
        <a:xfrm>
          <a:off x="0" y="0"/>
          <a:ext cx="0" cy="0"/>
          <a:chOff x="0" y="0"/>
          <a:chExt cx="0" cy="0"/>
        </a:xfrm>
      </p:grpSpPr>
      <p:sp>
        <p:nvSpPr>
          <p:cNvPr id="12" name="Google Shape;12;p2"/>
          <p:cNvSpPr/>
          <p:nvPr/>
        </p:nvSpPr>
        <p:spPr>
          <a:xfrm>
            <a:off x="1038488" y="1546100"/>
            <a:ext cx="7181325" cy="30318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 name="Google Shape;13;p2"/>
          <p:cNvSpPr/>
          <p:nvPr/>
        </p:nvSpPr>
        <p:spPr>
          <a:xfrm>
            <a:off x="924188" y="1393800"/>
            <a:ext cx="7181325" cy="30318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 name="Google Shape;14;p2"/>
          <p:cNvSpPr txBox="1">
            <a:spLocks noGrp="1"/>
          </p:cNvSpPr>
          <p:nvPr>
            <p:ph type="subTitle" idx="1"/>
          </p:nvPr>
        </p:nvSpPr>
        <p:spPr>
          <a:xfrm>
            <a:off x="924188" y="4877700"/>
            <a:ext cx="7295625" cy="586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lvl1pPr lvl="0" algn="ct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a:endParaRPr/>
          </a:p>
        </p:txBody>
      </p:sp>
      <p:sp>
        <p:nvSpPr>
          <p:cNvPr id="15" name="Google Shape;15;p2"/>
          <p:cNvSpPr txBox="1">
            <a:spLocks noGrp="1"/>
          </p:cNvSpPr>
          <p:nvPr>
            <p:ph type="title"/>
          </p:nvPr>
        </p:nvSpPr>
        <p:spPr>
          <a:xfrm>
            <a:off x="1058625" y="1646250"/>
            <a:ext cx="7026750" cy="2526900"/>
          </a:xfrm>
          <a:prstGeom prst="rect">
            <a:avLst/>
          </a:prstGeom>
        </p:spPr>
        <p:txBody>
          <a:bodyPr spcFirstLastPara="1" wrap="square" lIns="121900" tIns="121900" rIns="121900" bIns="121900" anchor="ctr" anchorCtr="0">
            <a:noAutofit/>
          </a:bodyPr>
          <a:lstStyle>
            <a:lvl1pPr marL="0" marR="0" lvl="0" indent="0" algn="ctr" rtl="0">
              <a:lnSpc>
                <a:spcPct val="80000"/>
              </a:lnSpc>
              <a:spcBef>
                <a:spcPts val="0"/>
              </a:spcBef>
              <a:spcAft>
                <a:spcPts val="0"/>
              </a:spcAft>
              <a:buClr>
                <a:schemeClr val="dk1"/>
              </a:buClr>
              <a:buSzPts val="9000"/>
              <a:buFont typeface="Aldrich"/>
              <a:buNone/>
              <a:defRPr sz="7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grpSp>
        <p:nvGrpSpPr>
          <p:cNvPr id="16" name="Google Shape;16;p2"/>
          <p:cNvGrpSpPr/>
          <p:nvPr/>
        </p:nvGrpSpPr>
        <p:grpSpPr>
          <a:xfrm>
            <a:off x="7836835" y="1489877"/>
            <a:ext cx="192767" cy="262801"/>
            <a:chOff x="7909625" y="886625"/>
            <a:chExt cx="94525" cy="96650"/>
          </a:xfrm>
        </p:grpSpPr>
        <p:sp>
          <p:nvSpPr>
            <p:cNvPr id="17" name="Google Shape;17;p2"/>
            <p:cNvSpPr/>
            <p:nvPr/>
          </p:nvSpPr>
          <p:spPr>
            <a:xfrm>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sp>
          <p:nvSpPr>
            <p:cNvPr id="18" name="Google Shape;18;p2"/>
            <p:cNvSpPr/>
            <p:nvPr/>
          </p:nvSpPr>
          <p:spPr>
            <a:xfrm flipH="1">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grpSp>
      <p:sp>
        <p:nvSpPr>
          <p:cNvPr id="19" name="Google Shape;19;p2"/>
          <p:cNvSpPr/>
          <p:nvPr/>
        </p:nvSpPr>
        <p:spPr>
          <a:xfrm>
            <a:off x="8219813" y="265825"/>
            <a:ext cx="5634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20" name="Google Shape;20;p2"/>
          <p:cNvGrpSpPr/>
          <p:nvPr/>
        </p:nvGrpSpPr>
        <p:grpSpPr>
          <a:xfrm>
            <a:off x="8284483" y="5827730"/>
            <a:ext cx="526004" cy="586427"/>
            <a:chOff x="10601749" y="5193301"/>
            <a:chExt cx="701339" cy="586427"/>
          </a:xfrm>
        </p:grpSpPr>
        <p:sp>
          <p:nvSpPr>
            <p:cNvPr id="21" name="Google Shape;21;p2"/>
            <p:cNvSpPr/>
            <p:nvPr/>
          </p:nvSpPr>
          <p:spPr>
            <a:xfrm rot="5400000">
              <a:off x="10407392" y="5389351"/>
              <a:ext cx="585600" cy="193500"/>
            </a:xfrm>
            <a:prstGeom prst="parallelogram">
              <a:avLst>
                <a:gd name="adj" fmla="val 39866"/>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 name="Google Shape;22;p2"/>
            <p:cNvSpPr/>
            <p:nvPr/>
          </p:nvSpPr>
          <p:spPr>
            <a:xfrm flipH="1">
              <a:off x="10601749" y="5194688"/>
              <a:ext cx="701339" cy="78939"/>
            </a:xfrm>
            <a:prstGeom prst="parallelogram">
              <a:avLst>
                <a:gd name="adj" fmla="val 250065"/>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 name="Google Shape;23;p2"/>
            <p:cNvSpPr/>
            <p:nvPr/>
          </p:nvSpPr>
          <p:spPr>
            <a:xfrm>
              <a:off x="10796943" y="5273628"/>
              <a:ext cx="506100" cy="5061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24" name="Google Shape;24;p2"/>
          <p:cNvSpPr/>
          <p:nvPr/>
        </p:nvSpPr>
        <p:spPr>
          <a:xfrm>
            <a:off x="475088" y="5583900"/>
            <a:ext cx="5634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25" name="Google Shape;25;p2"/>
          <p:cNvGrpSpPr/>
          <p:nvPr/>
        </p:nvGrpSpPr>
        <p:grpSpPr>
          <a:xfrm rot="2536583">
            <a:off x="331194" y="368393"/>
            <a:ext cx="433345" cy="1025388"/>
            <a:chOff x="441575" y="368400"/>
            <a:chExt cx="577800" cy="1025400"/>
          </a:xfrm>
        </p:grpSpPr>
        <p:sp>
          <p:nvSpPr>
            <p:cNvPr id="26" name="Google Shape;26;p2"/>
            <p:cNvSpPr/>
            <p:nvPr/>
          </p:nvSpPr>
          <p:spPr>
            <a:xfrm>
              <a:off x="441575" y="368400"/>
              <a:ext cx="577800" cy="909600"/>
            </a:xfrm>
            <a:prstGeom prst="triangle">
              <a:avLst>
                <a:gd name="adj" fmla="val 50000"/>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7" name="Google Shape;27;p2"/>
            <p:cNvSpPr/>
            <p:nvPr/>
          </p:nvSpPr>
          <p:spPr>
            <a:xfrm>
              <a:off x="441575" y="1189800"/>
              <a:ext cx="577800" cy="2040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Tree>
    <p:extLst>
      <p:ext uri="{BB962C8B-B14F-4D97-AF65-F5344CB8AC3E}">
        <p14:creationId xmlns:p14="http://schemas.microsoft.com/office/powerpoint/2010/main" val="2245408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2 Title and text right">
  <p:cSld name="012 Title and text right">
    <p:spTree>
      <p:nvGrpSpPr>
        <p:cNvPr id="1" name="Shape 232"/>
        <p:cNvGrpSpPr/>
        <p:nvPr/>
      </p:nvGrpSpPr>
      <p:grpSpPr>
        <a:xfrm>
          <a:off x="0" y="0"/>
          <a:ext cx="0" cy="0"/>
          <a:chOff x="0" y="0"/>
          <a:chExt cx="0" cy="0"/>
        </a:xfrm>
      </p:grpSpPr>
      <p:grpSp>
        <p:nvGrpSpPr>
          <p:cNvPr id="233" name="Google Shape;233;p13"/>
          <p:cNvGrpSpPr/>
          <p:nvPr/>
        </p:nvGrpSpPr>
        <p:grpSpPr>
          <a:xfrm>
            <a:off x="967043" y="980852"/>
            <a:ext cx="7209929" cy="4439098"/>
            <a:chOff x="1451593" y="980852"/>
            <a:chExt cx="9613238" cy="4439098"/>
          </a:xfrm>
        </p:grpSpPr>
        <p:sp>
          <p:nvSpPr>
            <p:cNvPr id="234" name="Google Shape;234;p13"/>
            <p:cNvSpPr/>
            <p:nvPr/>
          </p:nvSpPr>
          <p:spPr>
            <a:xfrm flipH="1">
              <a:off x="1648431" y="980852"/>
              <a:ext cx="9416400" cy="41925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5" name="Google Shape;235;p13"/>
            <p:cNvSpPr/>
            <p:nvPr/>
          </p:nvSpPr>
          <p:spPr>
            <a:xfrm flipH="1">
              <a:off x="1451593" y="1227450"/>
              <a:ext cx="9416400"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6" name="Google Shape;236;p13"/>
            <p:cNvSpPr/>
            <p:nvPr/>
          </p:nvSpPr>
          <p:spPr>
            <a:xfrm flipH="1">
              <a:off x="1451593" y="1227450"/>
              <a:ext cx="9416400" cy="5637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237" name="Google Shape;237;p13"/>
            <p:cNvGrpSpPr/>
            <p:nvPr/>
          </p:nvGrpSpPr>
          <p:grpSpPr>
            <a:xfrm flipH="1">
              <a:off x="9877450" y="1403100"/>
              <a:ext cx="822000" cy="212400"/>
              <a:chOff x="1367875" y="1812100"/>
              <a:chExt cx="822000" cy="212400"/>
            </a:xfrm>
          </p:grpSpPr>
          <p:sp>
            <p:nvSpPr>
              <p:cNvPr id="238" name="Google Shape;238;p13"/>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9" name="Google Shape;239;p13"/>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0" name="Google Shape;240;p13"/>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sp>
        <p:nvSpPr>
          <p:cNvPr id="241" name="Google Shape;241;p13"/>
          <p:cNvSpPr txBox="1">
            <a:spLocks noGrp="1"/>
          </p:cNvSpPr>
          <p:nvPr>
            <p:ph type="title"/>
          </p:nvPr>
        </p:nvSpPr>
        <p:spPr>
          <a:xfrm>
            <a:off x="2459644" y="1936175"/>
            <a:ext cx="5602050" cy="855300"/>
          </a:xfrm>
          <a:prstGeom prst="rect">
            <a:avLst/>
          </a:prstGeom>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42" name="Google Shape;242;p13"/>
          <p:cNvSpPr txBox="1">
            <a:spLocks noGrp="1"/>
          </p:cNvSpPr>
          <p:nvPr>
            <p:ph type="body" idx="1"/>
          </p:nvPr>
        </p:nvSpPr>
        <p:spPr>
          <a:xfrm>
            <a:off x="3007070" y="2936500"/>
            <a:ext cx="5054625" cy="2236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243" name="Google Shape;243;p13"/>
          <p:cNvSpPr/>
          <p:nvPr/>
        </p:nvSpPr>
        <p:spPr>
          <a:xfrm rot="10800000" flipH="1">
            <a:off x="140860" y="5898740"/>
            <a:ext cx="5634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244" name="Google Shape;244;p13"/>
          <p:cNvGrpSpPr/>
          <p:nvPr/>
        </p:nvGrpSpPr>
        <p:grpSpPr>
          <a:xfrm rot="8263417" flipH="1">
            <a:off x="457579" y="279309"/>
            <a:ext cx="433345" cy="1025388"/>
            <a:chOff x="441575" y="368400"/>
            <a:chExt cx="577800" cy="1025400"/>
          </a:xfrm>
        </p:grpSpPr>
        <p:sp>
          <p:nvSpPr>
            <p:cNvPr id="245" name="Google Shape;245;p13"/>
            <p:cNvSpPr/>
            <p:nvPr/>
          </p:nvSpPr>
          <p:spPr>
            <a:xfrm>
              <a:off x="441575" y="368400"/>
              <a:ext cx="577800" cy="909600"/>
            </a:xfrm>
            <a:prstGeom prst="triangle">
              <a:avLst>
                <a:gd name="adj" fmla="val 50000"/>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6" name="Google Shape;246;p13"/>
            <p:cNvSpPr/>
            <p:nvPr/>
          </p:nvSpPr>
          <p:spPr>
            <a:xfrm>
              <a:off x="441575" y="1189800"/>
              <a:ext cx="577800" cy="2040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247" name="Google Shape;247;p13"/>
          <p:cNvSpPr/>
          <p:nvPr/>
        </p:nvSpPr>
        <p:spPr>
          <a:xfrm rot="10800000" flipH="1">
            <a:off x="8220310" y="416403"/>
            <a:ext cx="5634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248" name="Google Shape;248;p13"/>
          <p:cNvGrpSpPr/>
          <p:nvPr/>
        </p:nvGrpSpPr>
        <p:grpSpPr>
          <a:xfrm flipH="1">
            <a:off x="8367375" y="6135990"/>
            <a:ext cx="526050" cy="586427"/>
            <a:chOff x="10601688" y="5193301"/>
            <a:chExt cx="701400" cy="586427"/>
          </a:xfrm>
        </p:grpSpPr>
        <p:sp>
          <p:nvSpPr>
            <p:cNvPr id="249" name="Google Shape;249;p13"/>
            <p:cNvSpPr/>
            <p:nvPr/>
          </p:nvSpPr>
          <p:spPr>
            <a:xfrm rot="5400000">
              <a:off x="10407392" y="5389351"/>
              <a:ext cx="585600" cy="193500"/>
            </a:xfrm>
            <a:prstGeom prst="parallelogram">
              <a:avLst>
                <a:gd name="adj" fmla="val 39866"/>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0" name="Google Shape;250;p13"/>
            <p:cNvSpPr/>
            <p:nvPr/>
          </p:nvSpPr>
          <p:spPr>
            <a:xfrm flipH="1">
              <a:off x="10601688" y="5194688"/>
              <a:ext cx="701400" cy="78900"/>
            </a:xfrm>
            <a:prstGeom prst="parallelogram">
              <a:avLst>
                <a:gd name="adj" fmla="val 250065"/>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1" name="Google Shape;251;p13"/>
            <p:cNvSpPr/>
            <p:nvPr/>
          </p:nvSpPr>
          <p:spPr>
            <a:xfrm>
              <a:off x="10796943" y="5273628"/>
              <a:ext cx="506100" cy="5061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Tree>
    <p:extLst>
      <p:ext uri="{BB962C8B-B14F-4D97-AF65-F5344CB8AC3E}">
        <p14:creationId xmlns:p14="http://schemas.microsoft.com/office/powerpoint/2010/main" val="684168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Six columns">
  <p:cSld name="003 Six columns">
    <p:spTree>
      <p:nvGrpSpPr>
        <p:cNvPr id="1" name="Shape 50"/>
        <p:cNvGrpSpPr/>
        <p:nvPr/>
      </p:nvGrpSpPr>
      <p:grpSpPr>
        <a:xfrm>
          <a:off x="0" y="0"/>
          <a:ext cx="0" cy="0"/>
          <a:chOff x="0" y="0"/>
          <a:chExt cx="0" cy="0"/>
        </a:xfrm>
      </p:grpSpPr>
      <p:grpSp>
        <p:nvGrpSpPr>
          <p:cNvPr id="51" name="Google Shape;51;p4"/>
          <p:cNvGrpSpPr/>
          <p:nvPr/>
        </p:nvGrpSpPr>
        <p:grpSpPr>
          <a:xfrm>
            <a:off x="694693" y="530930"/>
            <a:ext cx="7754618" cy="5796147"/>
            <a:chOff x="926250" y="474400"/>
            <a:chExt cx="10339491" cy="5796147"/>
          </a:xfrm>
        </p:grpSpPr>
        <p:sp>
          <p:nvSpPr>
            <p:cNvPr id="52" name="Google Shape;52;p4"/>
            <p:cNvSpPr/>
            <p:nvPr/>
          </p:nvSpPr>
          <p:spPr>
            <a:xfrm>
              <a:off x="1088241" y="626800"/>
              <a:ext cx="10177500" cy="10671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53" name="Google Shape;53;p4"/>
            <p:cNvSpPr/>
            <p:nvPr/>
          </p:nvSpPr>
          <p:spPr>
            <a:xfrm>
              <a:off x="926250" y="474400"/>
              <a:ext cx="10177500" cy="10671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54" name="Google Shape;54;p4"/>
            <p:cNvGrpSpPr/>
            <p:nvPr/>
          </p:nvGrpSpPr>
          <p:grpSpPr>
            <a:xfrm>
              <a:off x="10908792" y="530352"/>
              <a:ext cx="137118" cy="140220"/>
              <a:chOff x="7909625" y="886625"/>
              <a:chExt cx="94525" cy="96650"/>
            </a:xfrm>
          </p:grpSpPr>
          <p:sp>
            <p:nvSpPr>
              <p:cNvPr id="55" name="Google Shape;55;p4"/>
              <p:cNvSpPr/>
              <p:nvPr/>
            </p:nvSpPr>
            <p:spPr>
              <a:xfrm>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sp>
            <p:nvSpPr>
              <p:cNvPr id="56" name="Google Shape;56;p4"/>
              <p:cNvSpPr/>
              <p:nvPr/>
            </p:nvSpPr>
            <p:spPr>
              <a:xfrm flipH="1">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grpSp>
        <p:sp>
          <p:nvSpPr>
            <p:cNvPr id="57" name="Google Shape;57;p4"/>
            <p:cNvSpPr/>
            <p:nvPr/>
          </p:nvSpPr>
          <p:spPr>
            <a:xfrm>
              <a:off x="926250" y="1907650"/>
              <a:ext cx="10177500" cy="4192500"/>
            </a:xfrm>
            <a:prstGeom prst="rect">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58" name="Google Shape;58;p4"/>
            <p:cNvSpPr/>
            <p:nvPr/>
          </p:nvSpPr>
          <p:spPr>
            <a:xfrm>
              <a:off x="1088238" y="2078047"/>
              <a:ext cx="10177500"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59" name="Google Shape;59;p4"/>
          <p:cNvSpPr txBox="1">
            <a:spLocks noGrp="1"/>
          </p:cNvSpPr>
          <p:nvPr>
            <p:ph type="title"/>
          </p:nvPr>
        </p:nvSpPr>
        <p:spPr>
          <a:xfrm>
            <a:off x="929550" y="675675"/>
            <a:ext cx="726165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0" name="Google Shape;60;p4"/>
          <p:cNvSpPr txBox="1">
            <a:spLocks noGrp="1"/>
          </p:cNvSpPr>
          <p:nvPr>
            <p:ph type="body" idx="1"/>
          </p:nvPr>
        </p:nvSpPr>
        <p:spPr>
          <a:xfrm>
            <a:off x="929552" y="3076634"/>
            <a:ext cx="2160675"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1" name="Google Shape;61;p4"/>
          <p:cNvSpPr txBox="1">
            <a:spLocks noGrp="1"/>
          </p:cNvSpPr>
          <p:nvPr>
            <p:ph type="body" idx="2"/>
          </p:nvPr>
        </p:nvSpPr>
        <p:spPr>
          <a:xfrm>
            <a:off x="3525170" y="3076634"/>
            <a:ext cx="2160675"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2" name="Google Shape;62;p4"/>
          <p:cNvSpPr txBox="1">
            <a:spLocks noGrp="1"/>
          </p:cNvSpPr>
          <p:nvPr>
            <p:ph type="body" idx="3"/>
          </p:nvPr>
        </p:nvSpPr>
        <p:spPr>
          <a:xfrm>
            <a:off x="929552" y="4757057"/>
            <a:ext cx="2160675"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3" name="Google Shape;63;p4"/>
          <p:cNvSpPr txBox="1">
            <a:spLocks noGrp="1"/>
          </p:cNvSpPr>
          <p:nvPr>
            <p:ph type="body" idx="4"/>
          </p:nvPr>
        </p:nvSpPr>
        <p:spPr>
          <a:xfrm>
            <a:off x="3525170" y="4757057"/>
            <a:ext cx="2160675"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4" name="Google Shape;64;p4"/>
          <p:cNvSpPr txBox="1">
            <a:spLocks noGrp="1"/>
          </p:cNvSpPr>
          <p:nvPr>
            <p:ph type="title" idx="5"/>
          </p:nvPr>
        </p:nvSpPr>
        <p:spPr>
          <a:xfrm>
            <a:off x="929552" y="2503800"/>
            <a:ext cx="2160675"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65" name="Google Shape;65;p4"/>
          <p:cNvSpPr txBox="1">
            <a:spLocks noGrp="1"/>
          </p:cNvSpPr>
          <p:nvPr>
            <p:ph type="title" idx="6"/>
          </p:nvPr>
        </p:nvSpPr>
        <p:spPr>
          <a:xfrm>
            <a:off x="3525170" y="2503800"/>
            <a:ext cx="2160675"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66" name="Google Shape;66;p4"/>
          <p:cNvSpPr txBox="1">
            <a:spLocks noGrp="1"/>
          </p:cNvSpPr>
          <p:nvPr>
            <p:ph type="title" idx="7"/>
          </p:nvPr>
        </p:nvSpPr>
        <p:spPr>
          <a:xfrm>
            <a:off x="929552" y="4184223"/>
            <a:ext cx="2160675"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67" name="Google Shape;67;p4"/>
          <p:cNvSpPr txBox="1">
            <a:spLocks noGrp="1"/>
          </p:cNvSpPr>
          <p:nvPr>
            <p:ph type="title" idx="8"/>
          </p:nvPr>
        </p:nvSpPr>
        <p:spPr>
          <a:xfrm>
            <a:off x="3525170" y="4184223"/>
            <a:ext cx="2160675"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68" name="Google Shape;68;p4"/>
          <p:cNvSpPr txBox="1">
            <a:spLocks noGrp="1"/>
          </p:cNvSpPr>
          <p:nvPr>
            <p:ph type="body" idx="9"/>
          </p:nvPr>
        </p:nvSpPr>
        <p:spPr>
          <a:xfrm>
            <a:off x="6120791" y="3076634"/>
            <a:ext cx="2160675"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9" name="Google Shape;69;p4"/>
          <p:cNvSpPr txBox="1">
            <a:spLocks noGrp="1"/>
          </p:cNvSpPr>
          <p:nvPr>
            <p:ph type="body" idx="13"/>
          </p:nvPr>
        </p:nvSpPr>
        <p:spPr>
          <a:xfrm>
            <a:off x="6120791" y="4757057"/>
            <a:ext cx="2160675"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70" name="Google Shape;70;p4"/>
          <p:cNvSpPr txBox="1">
            <a:spLocks noGrp="1"/>
          </p:cNvSpPr>
          <p:nvPr>
            <p:ph type="title" idx="14"/>
          </p:nvPr>
        </p:nvSpPr>
        <p:spPr>
          <a:xfrm>
            <a:off x="6120791" y="2503800"/>
            <a:ext cx="2160675"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71" name="Google Shape;71;p4"/>
          <p:cNvSpPr txBox="1">
            <a:spLocks noGrp="1"/>
          </p:cNvSpPr>
          <p:nvPr>
            <p:ph type="title" idx="15"/>
          </p:nvPr>
        </p:nvSpPr>
        <p:spPr>
          <a:xfrm>
            <a:off x="6120791" y="4184223"/>
            <a:ext cx="2160675"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72" name="Google Shape;72;p4"/>
          <p:cNvSpPr/>
          <p:nvPr/>
        </p:nvSpPr>
        <p:spPr>
          <a:xfrm>
            <a:off x="250575" y="290775"/>
            <a:ext cx="5634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73" name="Google Shape;73;p4"/>
          <p:cNvSpPr/>
          <p:nvPr/>
        </p:nvSpPr>
        <p:spPr>
          <a:xfrm>
            <a:off x="8330025" y="5773113"/>
            <a:ext cx="5634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217857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004 Section Title">
    <p:spTree>
      <p:nvGrpSpPr>
        <p:cNvPr id="1" name="Shape 74"/>
        <p:cNvGrpSpPr/>
        <p:nvPr/>
      </p:nvGrpSpPr>
      <p:grpSpPr>
        <a:xfrm>
          <a:off x="0" y="0"/>
          <a:ext cx="0" cy="0"/>
          <a:chOff x="0" y="0"/>
          <a:chExt cx="0" cy="0"/>
        </a:xfrm>
      </p:grpSpPr>
      <p:sp>
        <p:nvSpPr>
          <p:cNvPr id="75" name="Google Shape;75;p5"/>
          <p:cNvSpPr/>
          <p:nvPr/>
        </p:nvSpPr>
        <p:spPr>
          <a:xfrm>
            <a:off x="757646" y="980852"/>
            <a:ext cx="7062300" cy="41925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76" name="Google Shape;76;p5"/>
          <p:cNvSpPr/>
          <p:nvPr/>
        </p:nvSpPr>
        <p:spPr>
          <a:xfrm>
            <a:off x="905274" y="1227450"/>
            <a:ext cx="7062300"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77" name="Google Shape;77;p5"/>
          <p:cNvSpPr/>
          <p:nvPr/>
        </p:nvSpPr>
        <p:spPr>
          <a:xfrm>
            <a:off x="905274" y="1227450"/>
            <a:ext cx="7062300" cy="5637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78" name="Google Shape;78;p5"/>
          <p:cNvGrpSpPr/>
          <p:nvPr/>
        </p:nvGrpSpPr>
        <p:grpSpPr>
          <a:xfrm>
            <a:off x="1031681" y="1403100"/>
            <a:ext cx="616500" cy="212400"/>
            <a:chOff x="1367875" y="1812100"/>
            <a:chExt cx="822000" cy="212400"/>
          </a:xfrm>
        </p:grpSpPr>
        <p:sp>
          <p:nvSpPr>
            <p:cNvPr id="79" name="Google Shape;79;p5"/>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0" name="Google Shape;80;p5"/>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1" name="Google Shape;81;p5"/>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82" name="Google Shape;82;p5"/>
          <p:cNvSpPr txBox="1">
            <a:spLocks noGrp="1"/>
          </p:cNvSpPr>
          <p:nvPr>
            <p:ph type="title"/>
          </p:nvPr>
        </p:nvSpPr>
        <p:spPr>
          <a:xfrm>
            <a:off x="1115213" y="2088250"/>
            <a:ext cx="5541975" cy="2066100"/>
          </a:xfrm>
          <a:prstGeom prst="rect">
            <a:avLst/>
          </a:prstGeom>
        </p:spPr>
        <p:txBody>
          <a:bodyPr spcFirstLastPara="1" wrap="square" lIns="121900" tIns="121900" rIns="121900" bIns="121900" anchor="ctr"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83" name="Google Shape;83;p5"/>
          <p:cNvSpPr txBox="1">
            <a:spLocks noGrp="1"/>
          </p:cNvSpPr>
          <p:nvPr>
            <p:ph type="body" idx="1"/>
          </p:nvPr>
        </p:nvSpPr>
        <p:spPr>
          <a:xfrm>
            <a:off x="1115213" y="4171900"/>
            <a:ext cx="5541975"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84" name="Google Shape;84;p5"/>
          <p:cNvSpPr/>
          <p:nvPr/>
        </p:nvSpPr>
        <p:spPr>
          <a:xfrm>
            <a:off x="6544313" y="225525"/>
            <a:ext cx="2032650" cy="30603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5" name="Google Shape;85;p5"/>
          <p:cNvSpPr/>
          <p:nvPr/>
        </p:nvSpPr>
        <p:spPr>
          <a:xfrm>
            <a:off x="6544316" y="225525"/>
            <a:ext cx="2032650" cy="3918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86" name="Google Shape;86;p5"/>
          <p:cNvGrpSpPr/>
          <p:nvPr/>
        </p:nvGrpSpPr>
        <p:grpSpPr>
          <a:xfrm>
            <a:off x="6646031" y="324975"/>
            <a:ext cx="616500" cy="212400"/>
            <a:chOff x="1367875" y="1812100"/>
            <a:chExt cx="822000" cy="212400"/>
          </a:xfrm>
        </p:grpSpPr>
        <p:sp>
          <p:nvSpPr>
            <p:cNvPr id="87" name="Google Shape;87;p5"/>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8" name="Google Shape;88;p5"/>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9" name="Google Shape;89;p5"/>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90" name="Google Shape;90;p5"/>
          <p:cNvSpPr/>
          <p:nvPr/>
        </p:nvSpPr>
        <p:spPr>
          <a:xfrm>
            <a:off x="6694052" y="835425"/>
            <a:ext cx="1733175" cy="22209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91" name="Google Shape;91;p5"/>
          <p:cNvSpPr/>
          <p:nvPr/>
        </p:nvSpPr>
        <p:spPr>
          <a:xfrm>
            <a:off x="162844" y="290775"/>
            <a:ext cx="5634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92" name="Google Shape;92;p5"/>
          <p:cNvGrpSpPr/>
          <p:nvPr/>
        </p:nvGrpSpPr>
        <p:grpSpPr>
          <a:xfrm rot="2536583">
            <a:off x="479563" y="5636018"/>
            <a:ext cx="433345" cy="1025388"/>
            <a:chOff x="441575" y="368400"/>
            <a:chExt cx="577800" cy="1025400"/>
          </a:xfrm>
        </p:grpSpPr>
        <p:sp>
          <p:nvSpPr>
            <p:cNvPr id="93" name="Google Shape;93;p5"/>
            <p:cNvSpPr/>
            <p:nvPr/>
          </p:nvSpPr>
          <p:spPr>
            <a:xfrm>
              <a:off x="441575" y="368400"/>
              <a:ext cx="577800" cy="909600"/>
            </a:xfrm>
            <a:prstGeom prst="triangle">
              <a:avLst>
                <a:gd name="adj" fmla="val 50000"/>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94" name="Google Shape;94;p5"/>
            <p:cNvSpPr/>
            <p:nvPr/>
          </p:nvSpPr>
          <p:spPr>
            <a:xfrm>
              <a:off x="441575" y="1189800"/>
              <a:ext cx="577800" cy="2040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95" name="Google Shape;95;p5"/>
          <p:cNvSpPr/>
          <p:nvPr/>
        </p:nvSpPr>
        <p:spPr>
          <a:xfrm>
            <a:off x="8242294" y="5773113"/>
            <a:ext cx="5634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15240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One column">
  <p:cSld name="006 One column">
    <p:spTree>
      <p:nvGrpSpPr>
        <p:cNvPr id="1" name="Shape 127"/>
        <p:cNvGrpSpPr/>
        <p:nvPr/>
      </p:nvGrpSpPr>
      <p:grpSpPr>
        <a:xfrm>
          <a:off x="0" y="0"/>
          <a:ext cx="0" cy="0"/>
          <a:chOff x="0" y="0"/>
          <a:chExt cx="0" cy="0"/>
        </a:xfrm>
      </p:grpSpPr>
      <p:sp>
        <p:nvSpPr>
          <p:cNvPr id="128" name="Google Shape;128;p7"/>
          <p:cNvSpPr/>
          <p:nvPr/>
        </p:nvSpPr>
        <p:spPr>
          <a:xfrm>
            <a:off x="1038488" y="732100"/>
            <a:ext cx="7181325" cy="10671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29" name="Google Shape;129;p7"/>
          <p:cNvSpPr/>
          <p:nvPr/>
        </p:nvSpPr>
        <p:spPr>
          <a:xfrm>
            <a:off x="924188" y="579700"/>
            <a:ext cx="7181325" cy="10671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130" name="Google Shape;130;p7"/>
          <p:cNvGrpSpPr/>
          <p:nvPr/>
        </p:nvGrpSpPr>
        <p:grpSpPr>
          <a:xfrm>
            <a:off x="7931934" y="657869"/>
            <a:ext cx="102839" cy="140220"/>
            <a:chOff x="7909625" y="886625"/>
            <a:chExt cx="94525" cy="96650"/>
          </a:xfrm>
        </p:grpSpPr>
        <p:sp>
          <p:nvSpPr>
            <p:cNvPr id="131" name="Google Shape;131;p7"/>
            <p:cNvSpPr/>
            <p:nvPr/>
          </p:nvSpPr>
          <p:spPr>
            <a:xfrm>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sp>
          <p:nvSpPr>
            <p:cNvPr id="132" name="Google Shape;132;p7"/>
            <p:cNvSpPr/>
            <p:nvPr/>
          </p:nvSpPr>
          <p:spPr>
            <a:xfrm flipH="1">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grpSp>
      <p:sp>
        <p:nvSpPr>
          <p:cNvPr id="133" name="Google Shape;133;p7"/>
          <p:cNvSpPr/>
          <p:nvPr/>
        </p:nvSpPr>
        <p:spPr>
          <a:xfrm>
            <a:off x="924188" y="1915403"/>
            <a:ext cx="7181325" cy="41925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4" name="Google Shape;134;p7"/>
          <p:cNvSpPr/>
          <p:nvPr/>
        </p:nvSpPr>
        <p:spPr>
          <a:xfrm>
            <a:off x="1038488" y="2085800"/>
            <a:ext cx="7181325"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5" name="Google Shape;135;p7"/>
          <p:cNvSpPr txBox="1">
            <a:spLocks noGrp="1"/>
          </p:cNvSpPr>
          <p:nvPr>
            <p:ph type="title"/>
          </p:nvPr>
        </p:nvSpPr>
        <p:spPr>
          <a:xfrm>
            <a:off x="924188" y="734075"/>
            <a:ext cx="7181325"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36" name="Google Shape;136;p7"/>
          <p:cNvSpPr txBox="1">
            <a:spLocks noGrp="1"/>
          </p:cNvSpPr>
          <p:nvPr>
            <p:ph type="body" idx="1"/>
          </p:nvPr>
        </p:nvSpPr>
        <p:spPr>
          <a:xfrm>
            <a:off x="1237969" y="2793500"/>
            <a:ext cx="6796800" cy="3211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37" name="Google Shape;137;p7"/>
          <p:cNvSpPr/>
          <p:nvPr/>
        </p:nvSpPr>
        <p:spPr>
          <a:xfrm>
            <a:off x="1038488" y="2085800"/>
            <a:ext cx="7181325" cy="5637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138" name="Google Shape;138;p7"/>
          <p:cNvGrpSpPr/>
          <p:nvPr/>
        </p:nvGrpSpPr>
        <p:grpSpPr>
          <a:xfrm>
            <a:off x="7483856" y="2261450"/>
            <a:ext cx="616500" cy="212400"/>
            <a:chOff x="1367875" y="1812100"/>
            <a:chExt cx="822000" cy="212400"/>
          </a:xfrm>
        </p:grpSpPr>
        <p:sp>
          <p:nvSpPr>
            <p:cNvPr id="139" name="Google Shape;139;p7"/>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0" name="Google Shape;140;p7"/>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1" name="Google Shape;141;p7"/>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42" name="Google Shape;142;p7"/>
          <p:cNvSpPr/>
          <p:nvPr/>
        </p:nvSpPr>
        <p:spPr>
          <a:xfrm>
            <a:off x="152700" y="282825"/>
            <a:ext cx="5634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143" name="Google Shape;143;p7"/>
          <p:cNvGrpSpPr/>
          <p:nvPr/>
        </p:nvGrpSpPr>
        <p:grpSpPr>
          <a:xfrm>
            <a:off x="255554" y="5521480"/>
            <a:ext cx="526050" cy="586427"/>
            <a:chOff x="10601688" y="5193301"/>
            <a:chExt cx="701400" cy="586427"/>
          </a:xfrm>
        </p:grpSpPr>
        <p:sp>
          <p:nvSpPr>
            <p:cNvPr id="144" name="Google Shape;144;p7"/>
            <p:cNvSpPr/>
            <p:nvPr/>
          </p:nvSpPr>
          <p:spPr>
            <a:xfrm rot="5400000">
              <a:off x="10407392" y="5389351"/>
              <a:ext cx="585600" cy="193500"/>
            </a:xfrm>
            <a:prstGeom prst="parallelogram">
              <a:avLst>
                <a:gd name="adj" fmla="val 39866"/>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5" name="Google Shape;145;p7"/>
            <p:cNvSpPr/>
            <p:nvPr/>
          </p:nvSpPr>
          <p:spPr>
            <a:xfrm flipH="1">
              <a:off x="10601688" y="5194688"/>
              <a:ext cx="701400" cy="78900"/>
            </a:xfrm>
            <a:prstGeom prst="parallelogram">
              <a:avLst>
                <a:gd name="adj" fmla="val 250065"/>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6" name="Google Shape;146;p7"/>
            <p:cNvSpPr/>
            <p:nvPr/>
          </p:nvSpPr>
          <p:spPr>
            <a:xfrm>
              <a:off x="10796943" y="5273628"/>
              <a:ext cx="506100" cy="5061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47" name="Google Shape;147;p7"/>
          <p:cNvGrpSpPr/>
          <p:nvPr/>
        </p:nvGrpSpPr>
        <p:grpSpPr>
          <a:xfrm rot="2536583">
            <a:off x="8508350" y="3002218"/>
            <a:ext cx="433345" cy="1025388"/>
            <a:chOff x="441575" y="368400"/>
            <a:chExt cx="577800" cy="1025400"/>
          </a:xfrm>
        </p:grpSpPr>
        <p:sp>
          <p:nvSpPr>
            <p:cNvPr id="148" name="Google Shape;148;p7"/>
            <p:cNvSpPr/>
            <p:nvPr/>
          </p:nvSpPr>
          <p:spPr>
            <a:xfrm>
              <a:off x="441575" y="368400"/>
              <a:ext cx="577800" cy="909600"/>
            </a:xfrm>
            <a:prstGeom prst="triangle">
              <a:avLst>
                <a:gd name="adj" fmla="val 500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9" name="Google Shape;149;p7"/>
            <p:cNvSpPr/>
            <p:nvPr/>
          </p:nvSpPr>
          <p:spPr>
            <a:xfrm>
              <a:off x="441575" y="1189800"/>
              <a:ext cx="577800" cy="2040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Tree>
    <p:extLst>
      <p:ext uri="{BB962C8B-B14F-4D97-AF65-F5344CB8AC3E}">
        <p14:creationId xmlns:p14="http://schemas.microsoft.com/office/powerpoint/2010/main" val="2362286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12 Title and text right">
  <p:cSld name="012 Title and text right">
    <p:spTree>
      <p:nvGrpSpPr>
        <p:cNvPr id="1" name="Shape 232"/>
        <p:cNvGrpSpPr/>
        <p:nvPr/>
      </p:nvGrpSpPr>
      <p:grpSpPr>
        <a:xfrm>
          <a:off x="0" y="0"/>
          <a:ext cx="0" cy="0"/>
          <a:chOff x="0" y="0"/>
          <a:chExt cx="0" cy="0"/>
        </a:xfrm>
      </p:grpSpPr>
      <p:grpSp>
        <p:nvGrpSpPr>
          <p:cNvPr id="233" name="Google Shape;233;p13"/>
          <p:cNvGrpSpPr/>
          <p:nvPr/>
        </p:nvGrpSpPr>
        <p:grpSpPr>
          <a:xfrm>
            <a:off x="967044" y="980852"/>
            <a:ext cx="7209929" cy="4439098"/>
            <a:chOff x="1451593" y="980852"/>
            <a:chExt cx="9613238" cy="4439098"/>
          </a:xfrm>
        </p:grpSpPr>
        <p:sp>
          <p:nvSpPr>
            <p:cNvPr id="234" name="Google Shape;234;p13"/>
            <p:cNvSpPr/>
            <p:nvPr/>
          </p:nvSpPr>
          <p:spPr>
            <a:xfrm flipH="1">
              <a:off x="1648431" y="980852"/>
              <a:ext cx="9416400" cy="41925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5" name="Google Shape;235;p13"/>
            <p:cNvSpPr/>
            <p:nvPr/>
          </p:nvSpPr>
          <p:spPr>
            <a:xfrm flipH="1">
              <a:off x="1451593" y="1227450"/>
              <a:ext cx="9416400"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6" name="Google Shape;236;p13"/>
            <p:cNvSpPr/>
            <p:nvPr/>
          </p:nvSpPr>
          <p:spPr>
            <a:xfrm flipH="1">
              <a:off x="1451593" y="1227450"/>
              <a:ext cx="9416400" cy="5637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237" name="Google Shape;237;p13"/>
            <p:cNvGrpSpPr/>
            <p:nvPr/>
          </p:nvGrpSpPr>
          <p:grpSpPr>
            <a:xfrm flipH="1">
              <a:off x="9877450" y="1403100"/>
              <a:ext cx="822000" cy="212400"/>
              <a:chOff x="1367875" y="1812100"/>
              <a:chExt cx="822000" cy="212400"/>
            </a:xfrm>
          </p:grpSpPr>
          <p:sp>
            <p:nvSpPr>
              <p:cNvPr id="238" name="Google Shape;238;p13"/>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9" name="Google Shape;239;p13"/>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0" name="Google Shape;240;p13"/>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sp>
        <p:nvSpPr>
          <p:cNvPr id="241" name="Google Shape;241;p13"/>
          <p:cNvSpPr txBox="1">
            <a:spLocks noGrp="1"/>
          </p:cNvSpPr>
          <p:nvPr>
            <p:ph type="title"/>
          </p:nvPr>
        </p:nvSpPr>
        <p:spPr>
          <a:xfrm>
            <a:off x="2459644" y="1936175"/>
            <a:ext cx="5602050" cy="855300"/>
          </a:xfrm>
          <a:prstGeom prst="rect">
            <a:avLst/>
          </a:prstGeom>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42" name="Google Shape;242;p13"/>
          <p:cNvSpPr txBox="1">
            <a:spLocks noGrp="1"/>
          </p:cNvSpPr>
          <p:nvPr>
            <p:ph type="body" idx="1"/>
          </p:nvPr>
        </p:nvSpPr>
        <p:spPr>
          <a:xfrm>
            <a:off x="3007070" y="2936500"/>
            <a:ext cx="5054625" cy="2236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243" name="Google Shape;243;p13"/>
          <p:cNvSpPr/>
          <p:nvPr/>
        </p:nvSpPr>
        <p:spPr>
          <a:xfrm rot="10800000" flipH="1">
            <a:off x="140860" y="5898740"/>
            <a:ext cx="5634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244" name="Google Shape;244;p13"/>
          <p:cNvGrpSpPr/>
          <p:nvPr/>
        </p:nvGrpSpPr>
        <p:grpSpPr>
          <a:xfrm rot="8263417" flipH="1">
            <a:off x="457580" y="279309"/>
            <a:ext cx="433345" cy="1025388"/>
            <a:chOff x="441575" y="368400"/>
            <a:chExt cx="577800" cy="1025400"/>
          </a:xfrm>
        </p:grpSpPr>
        <p:sp>
          <p:nvSpPr>
            <p:cNvPr id="245" name="Google Shape;245;p13"/>
            <p:cNvSpPr/>
            <p:nvPr/>
          </p:nvSpPr>
          <p:spPr>
            <a:xfrm>
              <a:off x="441575" y="368400"/>
              <a:ext cx="577800" cy="909600"/>
            </a:xfrm>
            <a:prstGeom prst="triangle">
              <a:avLst>
                <a:gd name="adj" fmla="val 50000"/>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6" name="Google Shape;246;p13"/>
            <p:cNvSpPr/>
            <p:nvPr/>
          </p:nvSpPr>
          <p:spPr>
            <a:xfrm>
              <a:off x="441575" y="1189800"/>
              <a:ext cx="577800" cy="2040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247" name="Google Shape;247;p13"/>
          <p:cNvSpPr/>
          <p:nvPr/>
        </p:nvSpPr>
        <p:spPr>
          <a:xfrm rot="10800000" flipH="1">
            <a:off x="8220310" y="416403"/>
            <a:ext cx="5634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248" name="Google Shape;248;p13"/>
          <p:cNvGrpSpPr/>
          <p:nvPr/>
        </p:nvGrpSpPr>
        <p:grpSpPr>
          <a:xfrm flipH="1">
            <a:off x="8367375" y="6135992"/>
            <a:ext cx="526050" cy="586427"/>
            <a:chOff x="10601688" y="5193301"/>
            <a:chExt cx="701400" cy="586427"/>
          </a:xfrm>
        </p:grpSpPr>
        <p:sp>
          <p:nvSpPr>
            <p:cNvPr id="249" name="Google Shape;249;p13"/>
            <p:cNvSpPr/>
            <p:nvPr/>
          </p:nvSpPr>
          <p:spPr>
            <a:xfrm rot="5400000">
              <a:off x="10407392" y="5389351"/>
              <a:ext cx="585600" cy="193500"/>
            </a:xfrm>
            <a:prstGeom prst="parallelogram">
              <a:avLst>
                <a:gd name="adj" fmla="val 39866"/>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0" name="Google Shape;250;p13"/>
            <p:cNvSpPr/>
            <p:nvPr/>
          </p:nvSpPr>
          <p:spPr>
            <a:xfrm flipH="1">
              <a:off x="10601688" y="5194688"/>
              <a:ext cx="701400" cy="78900"/>
            </a:xfrm>
            <a:prstGeom prst="parallelogram">
              <a:avLst>
                <a:gd name="adj" fmla="val 250065"/>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1" name="Google Shape;251;p13"/>
            <p:cNvSpPr/>
            <p:nvPr/>
          </p:nvSpPr>
          <p:spPr>
            <a:xfrm>
              <a:off x="10796943" y="5273628"/>
              <a:ext cx="506100" cy="5061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Tree>
    <p:extLst>
      <p:ext uri="{BB962C8B-B14F-4D97-AF65-F5344CB8AC3E}">
        <p14:creationId xmlns:p14="http://schemas.microsoft.com/office/powerpoint/2010/main" val="2233611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1 Title">
  <p:cSld name="001 Title">
    <p:spTree>
      <p:nvGrpSpPr>
        <p:cNvPr id="1" name="Shape 11"/>
        <p:cNvGrpSpPr/>
        <p:nvPr/>
      </p:nvGrpSpPr>
      <p:grpSpPr>
        <a:xfrm>
          <a:off x="0" y="0"/>
          <a:ext cx="0" cy="0"/>
          <a:chOff x="0" y="0"/>
          <a:chExt cx="0" cy="0"/>
        </a:xfrm>
      </p:grpSpPr>
      <p:sp>
        <p:nvSpPr>
          <p:cNvPr id="12" name="Google Shape;12;p2"/>
          <p:cNvSpPr/>
          <p:nvPr/>
        </p:nvSpPr>
        <p:spPr>
          <a:xfrm>
            <a:off x="1038488" y="1546100"/>
            <a:ext cx="7181325" cy="30318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 name="Google Shape;13;p2"/>
          <p:cNvSpPr/>
          <p:nvPr/>
        </p:nvSpPr>
        <p:spPr>
          <a:xfrm>
            <a:off x="924188" y="1393800"/>
            <a:ext cx="7181325" cy="30318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 name="Google Shape;14;p2"/>
          <p:cNvSpPr txBox="1">
            <a:spLocks noGrp="1"/>
          </p:cNvSpPr>
          <p:nvPr>
            <p:ph type="subTitle" idx="1"/>
          </p:nvPr>
        </p:nvSpPr>
        <p:spPr>
          <a:xfrm>
            <a:off x="924188" y="4877700"/>
            <a:ext cx="7295625" cy="586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lvl1pPr lvl="0" algn="ct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a:endParaRPr/>
          </a:p>
        </p:txBody>
      </p:sp>
      <p:sp>
        <p:nvSpPr>
          <p:cNvPr id="15" name="Google Shape;15;p2"/>
          <p:cNvSpPr txBox="1">
            <a:spLocks noGrp="1"/>
          </p:cNvSpPr>
          <p:nvPr>
            <p:ph type="title"/>
          </p:nvPr>
        </p:nvSpPr>
        <p:spPr>
          <a:xfrm>
            <a:off x="1058625" y="1646250"/>
            <a:ext cx="7026750" cy="2526900"/>
          </a:xfrm>
          <a:prstGeom prst="rect">
            <a:avLst/>
          </a:prstGeom>
        </p:spPr>
        <p:txBody>
          <a:bodyPr spcFirstLastPara="1" wrap="square" lIns="121900" tIns="121900" rIns="121900" bIns="121900" anchor="ctr" anchorCtr="0">
            <a:noAutofit/>
          </a:bodyPr>
          <a:lstStyle>
            <a:lvl1pPr marL="0" marR="0" lvl="0" indent="0" algn="ctr" rtl="0">
              <a:lnSpc>
                <a:spcPct val="80000"/>
              </a:lnSpc>
              <a:spcBef>
                <a:spcPts val="0"/>
              </a:spcBef>
              <a:spcAft>
                <a:spcPts val="0"/>
              </a:spcAft>
              <a:buClr>
                <a:schemeClr val="dk1"/>
              </a:buClr>
              <a:buSzPts val="9000"/>
              <a:buFont typeface="Aldrich"/>
              <a:buNone/>
              <a:defRPr sz="7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grpSp>
        <p:nvGrpSpPr>
          <p:cNvPr id="16" name="Google Shape;16;p2"/>
          <p:cNvGrpSpPr/>
          <p:nvPr/>
        </p:nvGrpSpPr>
        <p:grpSpPr>
          <a:xfrm>
            <a:off x="7836834" y="1489875"/>
            <a:ext cx="192767" cy="262801"/>
            <a:chOff x="7909625" y="886625"/>
            <a:chExt cx="94525" cy="96650"/>
          </a:xfrm>
        </p:grpSpPr>
        <p:sp>
          <p:nvSpPr>
            <p:cNvPr id="17" name="Google Shape;17;p2"/>
            <p:cNvSpPr/>
            <p:nvPr/>
          </p:nvSpPr>
          <p:spPr>
            <a:xfrm>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sp>
          <p:nvSpPr>
            <p:cNvPr id="18" name="Google Shape;18;p2"/>
            <p:cNvSpPr/>
            <p:nvPr/>
          </p:nvSpPr>
          <p:spPr>
            <a:xfrm flipH="1">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grpSp>
      <p:sp>
        <p:nvSpPr>
          <p:cNvPr id="19" name="Google Shape;19;p2"/>
          <p:cNvSpPr/>
          <p:nvPr/>
        </p:nvSpPr>
        <p:spPr>
          <a:xfrm>
            <a:off x="8219813" y="265825"/>
            <a:ext cx="5634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20" name="Google Shape;20;p2"/>
          <p:cNvGrpSpPr/>
          <p:nvPr/>
        </p:nvGrpSpPr>
        <p:grpSpPr>
          <a:xfrm>
            <a:off x="8284483" y="5827728"/>
            <a:ext cx="526004" cy="586427"/>
            <a:chOff x="10601749" y="5193301"/>
            <a:chExt cx="701339" cy="586427"/>
          </a:xfrm>
        </p:grpSpPr>
        <p:sp>
          <p:nvSpPr>
            <p:cNvPr id="21" name="Google Shape;21;p2"/>
            <p:cNvSpPr/>
            <p:nvPr/>
          </p:nvSpPr>
          <p:spPr>
            <a:xfrm rot="5400000">
              <a:off x="10407392" y="5389351"/>
              <a:ext cx="585600" cy="193500"/>
            </a:xfrm>
            <a:prstGeom prst="parallelogram">
              <a:avLst>
                <a:gd name="adj" fmla="val 39866"/>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 name="Google Shape;22;p2"/>
            <p:cNvSpPr/>
            <p:nvPr/>
          </p:nvSpPr>
          <p:spPr>
            <a:xfrm flipH="1">
              <a:off x="10601749" y="5194688"/>
              <a:ext cx="701339" cy="78939"/>
            </a:xfrm>
            <a:prstGeom prst="parallelogram">
              <a:avLst>
                <a:gd name="adj" fmla="val 250065"/>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 name="Google Shape;23;p2"/>
            <p:cNvSpPr/>
            <p:nvPr/>
          </p:nvSpPr>
          <p:spPr>
            <a:xfrm>
              <a:off x="10796943" y="5273628"/>
              <a:ext cx="506100" cy="5061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24" name="Google Shape;24;p2"/>
          <p:cNvSpPr/>
          <p:nvPr/>
        </p:nvSpPr>
        <p:spPr>
          <a:xfrm>
            <a:off x="475088" y="5583900"/>
            <a:ext cx="5634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25" name="Google Shape;25;p2"/>
          <p:cNvGrpSpPr/>
          <p:nvPr/>
        </p:nvGrpSpPr>
        <p:grpSpPr>
          <a:xfrm rot="2536583">
            <a:off x="331193" y="368393"/>
            <a:ext cx="433345" cy="1025388"/>
            <a:chOff x="441575" y="368400"/>
            <a:chExt cx="577800" cy="1025400"/>
          </a:xfrm>
        </p:grpSpPr>
        <p:sp>
          <p:nvSpPr>
            <p:cNvPr id="26" name="Google Shape;26;p2"/>
            <p:cNvSpPr/>
            <p:nvPr/>
          </p:nvSpPr>
          <p:spPr>
            <a:xfrm>
              <a:off x="441575" y="368400"/>
              <a:ext cx="577800" cy="909600"/>
            </a:xfrm>
            <a:prstGeom prst="triangle">
              <a:avLst>
                <a:gd name="adj" fmla="val 50000"/>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7" name="Google Shape;27;p2"/>
            <p:cNvSpPr/>
            <p:nvPr/>
          </p:nvSpPr>
          <p:spPr>
            <a:xfrm>
              <a:off x="441575" y="1189800"/>
              <a:ext cx="577800" cy="2040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Tree>
    <p:extLst>
      <p:ext uri="{BB962C8B-B14F-4D97-AF65-F5344CB8AC3E}">
        <p14:creationId xmlns:p14="http://schemas.microsoft.com/office/powerpoint/2010/main" val="480524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3 Six columns">
  <p:cSld name="003 Six columns">
    <p:spTree>
      <p:nvGrpSpPr>
        <p:cNvPr id="1" name="Shape 50"/>
        <p:cNvGrpSpPr/>
        <p:nvPr/>
      </p:nvGrpSpPr>
      <p:grpSpPr>
        <a:xfrm>
          <a:off x="0" y="0"/>
          <a:ext cx="0" cy="0"/>
          <a:chOff x="0" y="0"/>
          <a:chExt cx="0" cy="0"/>
        </a:xfrm>
      </p:grpSpPr>
      <p:grpSp>
        <p:nvGrpSpPr>
          <p:cNvPr id="51" name="Google Shape;51;p4"/>
          <p:cNvGrpSpPr/>
          <p:nvPr/>
        </p:nvGrpSpPr>
        <p:grpSpPr>
          <a:xfrm>
            <a:off x="694693" y="530930"/>
            <a:ext cx="7754618" cy="5796147"/>
            <a:chOff x="926250" y="474400"/>
            <a:chExt cx="10339491" cy="5796147"/>
          </a:xfrm>
        </p:grpSpPr>
        <p:sp>
          <p:nvSpPr>
            <p:cNvPr id="52" name="Google Shape;52;p4"/>
            <p:cNvSpPr/>
            <p:nvPr/>
          </p:nvSpPr>
          <p:spPr>
            <a:xfrm>
              <a:off x="1088241" y="626800"/>
              <a:ext cx="10177500" cy="10671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53" name="Google Shape;53;p4"/>
            <p:cNvSpPr/>
            <p:nvPr/>
          </p:nvSpPr>
          <p:spPr>
            <a:xfrm>
              <a:off x="926250" y="474400"/>
              <a:ext cx="10177500" cy="10671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54" name="Google Shape;54;p4"/>
            <p:cNvGrpSpPr/>
            <p:nvPr/>
          </p:nvGrpSpPr>
          <p:grpSpPr>
            <a:xfrm>
              <a:off x="10908792" y="530352"/>
              <a:ext cx="137118" cy="140220"/>
              <a:chOff x="7909625" y="886625"/>
              <a:chExt cx="94525" cy="96650"/>
            </a:xfrm>
          </p:grpSpPr>
          <p:sp>
            <p:nvSpPr>
              <p:cNvPr id="55" name="Google Shape;55;p4"/>
              <p:cNvSpPr/>
              <p:nvPr/>
            </p:nvSpPr>
            <p:spPr>
              <a:xfrm>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sp>
            <p:nvSpPr>
              <p:cNvPr id="56" name="Google Shape;56;p4"/>
              <p:cNvSpPr/>
              <p:nvPr/>
            </p:nvSpPr>
            <p:spPr>
              <a:xfrm flipH="1">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grpSp>
        <p:sp>
          <p:nvSpPr>
            <p:cNvPr id="57" name="Google Shape;57;p4"/>
            <p:cNvSpPr/>
            <p:nvPr/>
          </p:nvSpPr>
          <p:spPr>
            <a:xfrm>
              <a:off x="926250" y="1907650"/>
              <a:ext cx="10177500" cy="4192500"/>
            </a:xfrm>
            <a:prstGeom prst="rect">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58" name="Google Shape;58;p4"/>
            <p:cNvSpPr/>
            <p:nvPr/>
          </p:nvSpPr>
          <p:spPr>
            <a:xfrm>
              <a:off x="1088238" y="2078047"/>
              <a:ext cx="10177500"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59" name="Google Shape;59;p4"/>
          <p:cNvSpPr txBox="1">
            <a:spLocks noGrp="1"/>
          </p:cNvSpPr>
          <p:nvPr>
            <p:ph type="title"/>
          </p:nvPr>
        </p:nvSpPr>
        <p:spPr>
          <a:xfrm>
            <a:off x="929550" y="675675"/>
            <a:ext cx="726165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0" name="Google Shape;60;p4"/>
          <p:cNvSpPr txBox="1">
            <a:spLocks noGrp="1"/>
          </p:cNvSpPr>
          <p:nvPr>
            <p:ph type="body" idx="1"/>
          </p:nvPr>
        </p:nvSpPr>
        <p:spPr>
          <a:xfrm>
            <a:off x="929552" y="3076634"/>
            <a:ext cx="2160675"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1" name="Google Shape;61;p4"/>
          <p:cNvSpPr txBox="1">
            <a:spLocks noGrp="1"/>
          </p:cNvSpPr>
          <p:nvPr>
            <p:ph type="body" idx="2"/>
          </p:nvPr>
        </p:nvSpPr>
        <p:spPr>
          <a:xfrm>
            <a:off x="3525170" y="3076634"/>
            <a:ext cx="2160675"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2" name="Google Shape;62;p4"/>
          <p:cNvSpPr txBox="1">
            <a:spLocks noGrp="1"/>
          </p:cNvSpPr>
          <p:nvPr>
            <p:ph type="body" idx="3"/>
          </p:nvPr>
        </p:nvSpPr>
        <p:spPr>
          <a:xfrm>
            <a:off x="929552" y="4757057"/>
            <a:ext cx="2160675"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3" name="Google Shape;63;p4"/>
          <p:cNvSpPr txBox="1">
            <a:spLocks noGrp="1"/>
          </p:cNvSpPr>
          <p:nvPr>
            <p:ph type="body" idx="4"/>
          </p:nvPr>
        </p:nvSpPr>
        <p:spPr>
          <a:xfrm>
            <a:off x="3525170" y="4757057"/>
            <a:ext cx="2160675"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4" name="Google Shape;64;p4"/>
          <p:cNvSpPr txBox="1">
            <a:spLocks noGrp="1"/>
          </p:cNvSpPr>
          <p:nvPr>
            <p:ph type="title" idx="5"/>
          </p:nvPr>
        </p:nvSpPr>
        <p:spPr>
          <a:xfrm>
            <a:off x="929552" y="2503800"/>
            <a:ext cx="2160675"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65" name="Google Shape;65;p4"/>
          <p:cNvSpPr txBox="1">
            <a:spLocks noGrp="1"/>
          </p:cNvSpPr>
          <p:nvPr>
            <p:ph type="title" idx="6"/>
          </p:nvPr>
        </p:nvSpPr>
        <p:spPr>
          <a:xfrm>
            <a:off x="3525170" y="2503800"/>
            <a:ext cx="2160675"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66" name="Google Shape;66;p4"/>
          <p:cNvSpPr txBox="1">
            <a:spLocks noGrp="1"/>
          </p:cNvSpPr>
          <p:nvPr>
            <p:ph type="title" idx="7"/>
          </p:nvPr>
        </p:nvSpPr>
        <p:spPr>
          <a:xfrm>
            <a:off x="929552" y="4184223"/>
            <a:ext cx="2160675"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67" name="Google Shape;67;p4"/>
          <p:cNvSpPr txBox="1">
            <a:spLocks noGrp="1"/>
          </p:cNvSpPr>
          <p:nvPr>
            <p:ph type="title" idx="8"/>
          </p:nvPr>
        </p:nvSpPr>
        <p:spPr>
          <a:xfrm>
            <a:off x="3525170" y="4184223"/>
            <a:ext cx="2160675"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68" name="Google Shape;68;p4"/>
          <p:cNvSpPr txBox="1">
            <a:spLocks noGrp="1"/>
          </p:cNvSpPr>
          <p:nvPr>
            <p:ph type="body" idx="9"/>
          </p:nvPr>
        </p:nvSpPr>
        <p:spPr>
          <a:xfrm>
            <a:off x="6120791" y="3076634"/>
            <a:ext cx="2160675"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9" name="Google Shape;69;p4"/>
          <p:cNvSpPr txBox="1">
            <a:spLocks noGrp="1"/>
          </p:cNvSpPr>
          <p:nvPr>
            <p:ph type="body" idx="13"/>
          </p:nvPr>
        </p:nvSpPr>
        <p:spPr>
          <a:xfrm>
            <a:off x="6120791" y="4757057"/>
            <a:ext cx="2160675"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70" name="Google Shape;70;p4"/>
          <p:cNvSpPr txBox="1">
            <a:spLocks noGrp="1"/>
          </p:cNvSpPr>
          <p:nvPr>
            <p:ph type="title" idx="14"/>
          </p:nvPr>
        </p:nvSpPr>
        <p:spPr>
          <a:xfrm>
            <a:off x="6120791" y="2503800"/>
            <a:ext cx="2160675"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71" name="Google Shape;71;p4"/>
          <p:cNvSpPr txBox="1">
            <a:spLocks noGrp="1"/>
          </p:cNvSpPr>
          <p:nvPr>
            <p:ph type="title" idx="15"/>
          </p:nvPr>
        </p:nvSpPr>
        <p:spPr>
          <a:xfrm>
            <a:off x="6120791" y="4184223"/>
            <a:ext cx="2160675"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72" name="Google Shape;72;p4"/>
          <p:cNvSpPr/>
          <p:nvPr/>
        </p:nvSpPr>
        <p:spPr>
          <a:xfrm>
            <a:off x="250575" y="290775"/>
            <a:ext cx="5634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73" name="Google Shape;73;p4"/>
          <p:cNvSpPr/>
          <p:nvPr/>
        </p:nvSpPr>
        <p:spPr>
          <a:xfrm>
            <a:off x="8330025" y="5773113"/>
            <a:ext cx="5634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3246278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4 Section Title">
  <p:cSld name="004 Section Title">
    <p:spTree>
      <p:nvGrpSpPr>
        <p:cNvPr id="1" name="Shape 74"/>
        <p:cNvGrpSpPr/>
        <p:nvPr/>
      </p:nvGrpSpPr>
      <p:grpSpPr>
        <a:xfrm>
          <a:off x="0" y="0"/>
          <a:ext cx="0" cy="0"/>
          <a:chOff x="0" y="0"/>
          <a:chExt cx="0" cy="0"/>
        </a:xfrm>
      </p:grpSpPr>
      <p:sp>
        <p:nvSpPr>
          <p:cNvPr id="75" name="Google Shape;75;p5"/>
          <p:cNvSpPr/>
          <p:nvPr/>
        </p:nvSpPr>
        <p:spPr>
          <a:xfrm>
            <a:off x="757646" y="980852"/>
            <a:ext cx="7062300" cy="41925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76" name="Google Shape;76;p5"/>
          <p:cNvSpPr/>
          <p:nvPr/>
        </p:nvSpPr>
        <p:spPr>
          <a:xfrm>
            <a:off x="905274" y="1227450"/>
            <a:ext cx="7062300"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77" name="Google Shape;77;p5"/>
          <p:cNvSpPr/>
          <p:nvPr/>
        </p:nvSpPr>
        <p:spPr>
          <a:xfrm>
            <a:off x="905274" y="1227450"/>
            <a:ext cx="7062300" cy="5637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78" name="Google Shape;78;p5"/>
          <p:cNvGrpSpPr/>
          <p:nvPr/>
        </p:nvGrpSpPr>
        <p:grpSpPr>
          <a:xfrm>
            <a:off x="1031681" y="1403100"/>
            <a:ext cx="616500" cy="212400"/>
            <a:chOff x="1367875" y="1812100"/>
            <a:chExt cx="822000" cy="212400"/>
          </a:xfrm>
        </p:grpSpPr>
        <p:sp>
          <p:nvSpPr>
            <p:cNvPr id="79" name="Google Shape;79;p5"/>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0" name="Google Shape;80;p5"/>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1" name="Google Shape;81;p5"/>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82" name="Google Shape;82;p5"/>
          <p:cNvSpPr txBox="1">
            <a:spLocks noGrp="1"/>
          </p:cNvSpPr>
          <p:nvPr>
            <p:ph type="title"/>
          </p:nvPr>
        </p:nvSpPr>
        <p:spPr>
          <a:xfrm>
            <a:off x="1115213" y="2088250"/>
            <a:ext cx="5541975" cy="2066100"/>
          </a:xfrm>
          <a:prstGeom prst="rect">
            <a:avLst/>
          </a:prstGeom>
        </p:spPr>
        <p:txBody>
          <a:bodyPr spcFirstLastPara="1" wrap="square" lIns="121900" tIns="121900" rIns="121900" bIns="121900" anchor="ctr"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83" name="Google Shape;83;p5"/>
          <p:cNvSpPr txBox="1">
            <a:spLocks noGrp="1"/>
          </p:cNvSpPr>
          <p:nvPr>
            <p:ph type="body" idx="1"/>
          </p:nvPr>
        </p:nvSpPr>
        <p:spPr>
          <a:xfrm>
            <a:off x="1115213" y="4171900"/>
            <a:ext cx="5541975"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84" name="Google Shape;84;p5"/>
          <p:cNvSpPr/>
          <p:nvPr/>
        </p:nvSpPr>
        <p:spPr>
          <a:xfrm>
            <a:off x="6544313" y="225525"/>
            <a:ext cx="2032650" cy="30603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5" name="Google Shape;85;p5"/>
          <p:cNvSpPr/>
          <p:nvPr/>
        </p:nvSpPr>
        <p:spPr>
          <a:xfrm>
            <a:off x="6544316" y="225525"/>
            <a:ext cx="2032650" cy="3918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86" name="Google Shape;86;p5"/>
          <p:cNvGrpSpPr/>
          <p:nvPr/>
        </p:nvGrpSpPr>
        <p:grpSpPr>
          <a:xfrm>
            <a:off x="6646031" y="324975"/>
            <a:ext cx="616500" cy="212400"/>
            <a:chOff x="1367875" y="1812100"/>
            <a:chExt cx="822000" cy="212400"/>
          </a:xfrm>
        </p:grpSpPr>
        <p:sp>
          <p:nvSpPr>
            <p:cNvPr id="87" name="Google Shape;87;p5"/>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8" name="Google Shape;88;p5"/>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9" name="Google Shape;89;p5"/>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90" name="Google Shape;90;p5"/>
          <p:cNvSpPr/>
          <p:nvPr/>
        </p:nvSpPr>
        <p:spPr>
          <a:xfrm>
            <a:off x="6694052" y="835425"/>
            <a:ext cx="1733175" cy="22209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91" name="Google Shape;91;p5"/>
          <p:cNvSpPr/>
          <p:nvPr/>
        </p:nvSpPr>
        <p:spPr>
          <a:xfrm>
            <a:off x="162844" y="290775"/>
            <a:ext cx="5634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92" name="Google Shape;92;p5"/>
          <p:cNvGrpSpPr/>
          <p:nvPr/>
        </p:nvGrpSpPr>
        <p:grpSpPr>
          <a:xfrm rot="2536583">
            <a:off x="479562" y="5636018"/>
            <a:ext cx="433345" cy="1025388"/>
            <a:chOff x="441575" y="368400"/>
            <a:chExt cx="577800" cy="1025400"/>
          </a:xfrm>
        </p:grpSpPr>
        <p:sp>
          <p:nvSpPr>
            <p:cNvPr id="93" name="Google Shape;93;p5"/>
            <p:cNvSpPr/>
            <p:nvPr/>
          </p:nvSpPr>
          <p:spPr>
            <a:xfrm>
              <a:off x="441575" y="368400"/>
              <a:ext cx="577800" cy="909600"/>
            </a:xfrm>
            <a:prstGeom prst="triangle">
              <a:avLst>
                <a:gd name="adj" fmla="val 50000"/>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94" name="Google Shape;94;p5"/>
            <p:cNvSpPr/>
            <p:nvPr/>
          </p:nvSpPr>
          <p:spPr>
            <a:xfrm>
              <a:off x="441575" y="1189800"/>
              <a:ext cx="577800" cy="2040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95" name="Google Shape;95;p5"/>
          <p:cNvSpPr/>
          <p:nvPr/>
        </p:nvSpPr>
        <p:spPr>
          <a:xfrm>
            <a:off x="8242294" y="5773113"/>
            <a:ext cx="5634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1248604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6 One column">
  <p:cSld name="006 One column">
    <p:spTree>
      <p:nvGrpSpPr>
        <p:cNvPr id="1" name="Shape 127"/>
        <p:cNvGrpSpPr/>
        <p:nvPr/>
      </p:nvGrpSpPr>
      <p:grpSpPr>
        <a:xfrm>
          <a:off x="0" y="0"/>
          <a:ext cx="0" cy="0"/>
          <a:chOff x="0" y="0"/>
          <a:chExt cx="0" cy="0"/>
        </a:xfrm>
      </p:grpSpPr>
      <p:sp>
        <p:nvSpPr>
          <p:cNvPr id="128" name="Google Shape;128;p7"/>
          <p:cNvSpPr/>
          <p:nvPr/>
        </p:nvSpPr>
        <p:spPr>
          <a:xfrm>
            <a:off x="1038488" y="732100"/>
            <a:ext cx="7181325" cy="10671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29" name="Google Shape;129;p7"/>
          <p:cNvSpPr/>
          <p:nvPr/>
        </p:nvSpPr>
        <p:spPr>
          <a:xfrm>
            <a:off x="924188" y="579700"/>
            <a:ext cx="7181325" cy="10671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130" name="Google Shape;130;p7"/>
          <p:cNvGrpSpPr/>
          <p:nvPr/>
        </p:nvGrpSpPr>
        <p:grpSpPr>
          <a:xfrm>
            <a:off x="7931933" y="657869"/>
            <a:ext cx="102839" cy="140220"/>
            <a:chOff x="7909625" y="886625"/>
            <a:chExt cx="94525" cy="96650"/>
          </a:xfrm>
        </p:grpSpPr>
        <p:sp>
          <p:nvSpPr>
            <p:cNvPr id="131" name="Google Shape;131;p7"/>
            <p:cNvSpPr/>
            <p:nvPr/>
          </p:nvSpPr>
          <p:spPr>
            <a:xfrm>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sp>
          <p:nvSpPr>
            <p:cNvPr id="132" name="Google Shape;132;p7"/>
            <p:cNvSpPr/>
            <p:nvPr/>
          </p:nvSpPr>
          <p:spPr>
            <a:xfrm flipH="1">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grpSp>
      <p:sp>
        <p:nvSpPr>
          <p:cNvPr id="133" name="Google Shape;133;p7"/>
          <p:cNvSpPr/>
          <p:nvPr/>
        </p:nvSpPr>
        <p:spPr>
          <a:xfrm>
            <a:off x="924188" y="1915403"/>
            <a:ext cx="7181325" cy="41925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4" name="Google Shape;134;p7"/>
          <p:cNvSpPr/>
          <p:nvPr/>
        </p:nvSpPr>
        <p:spPr>
          <a:xfrm>
            <a:off x="1038488" y="2085800"/>
            <a:ext cx="7181325"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5" name="Google Shape;135;p7"/>
          <p:cNvSpPr txBox="1">
            <a:spLocks noGrp="1"/>
          </p:cNvSpPr>
          <p:nvPr>
            <p:ph type="title"/>
          </p:nvPr>
        </p:nvSpPr>
        <p:spPr>
          <a:xfrm>
            <a:off x="924188" y="734075"/>
            <a:ext cx="7181325"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36" name="Google Shape;136;p7"/>
          <p:cNvSpPr txBox="1">
            <a:spLocks noGrp="1"/>
          </p:cNvSpPr>
          <p:nvPr>
            <p:ph type="body" idx="1"/>
          </p:nvPr>
        </p:nvSpPr>
        <p:spPr>
          <a:xfrm>
            <a:off x="1237969" y="2793500"/>
            <a:ext cx="6796800" cy="3211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37" name="Google Shape;137;p7"/>
          <p:cNvSpPr/>
          <p:nvPr/>
        </p:nvSpPr>
        <p:spPr>
          <a:xfrm>
            <a:off x="1038488" y="2085800"/>
            <a:ext cx="7181325" cy="5637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138" name="Google Shape;138;p7"/>
          <p:cNvGrpSpPr/>
          <p:nvPr/>
        </p:nvGrpSpPr>
        <p:grpSpPr>
          <a:xfrm>
            <a:off x="7483856" y="2261450"/>
            <a:ext cx="616500" cy="212400"/>
            <a:chOff x="1367875" y="1812100"/>
            <a:chExt cx="822000" cy="212400"/>
          </a:xfrm>
        </p:grpSpPr>
        <p:sp>
          <p:nvSpPr>
            <p:cNvPr id="139" name="Google Shape;139;p7"/>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0" name="Google Shape;140;p7"/>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1" name="Google Shape;141;p7"/>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42" name="Google Shape;142;p7"/>
          <p:cNvSpPr/>
          <p:nvPr/>
        </p:nvSpPr>
        <p:spPr>
          <a:xfrm>
            <a:off x="152700" y="282825"/>
            <a:ext cx="5634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143" name="Google Shape;143;p7"/>
          <p:cNvGrpSpPr/>
          <p:nvPr/>
        </p:nvGrpSpPr>
        <p:grpSpPr>
          <a:xfrm>
            <a:off x="255554" y="5521478"/>
            <a:ext cx="526050" cy="586427"/>
            <a:chOff x="10601688" y="5193301"/>
            <a:chExt cx="701400" cy="586427"/>
          </a:xfrm>
        </p:grpSpPr>
        <p:sp>
          <p:nvSpPr>
            <p:cNvPr id="144" name="Google Shape;144;p7"/>
            <p:cNvSpPr/>
            <p:nvPr/>
          </p:nvSpPr>
          <p:spPr>
            <a:xfrm rot="5400000">
              <a:off x="10407392" y="5389351"/>
              <a:ext cx="585600" cy="193500"/>
            </a:xfrm>
            <a:prstGeom prst="parallelogram">
              <a:avLst>
                <a:gd name="adj" fmla="val 39866"/>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5" name="Google Shape;145;p7"/>
            <p:cNvSpPr/>
            <p:nvPr/>
          </p:nvSpPr>
          <p:spPr>
            <a:xfrm flipH="1">
              <a:off x="10601688" y="5194688"/>
              <a:ext cx="701400" cy="78900"/>
            </a:xfrm>
            <a:prstGeom prst="parallelogram">
              <a:avLst>
                <a:gd name="adj" fmla="val 250065"/>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6" name="Google Shape;146;p7"/>
            <p:cNvSpPr/>
            <p:nvPr/>
          </p:nvSpPr>
          <p:spPr>
            <a:xfrm>
              <a:off x="10796943" y="5273628"/>
              <a:ext cx="506100" cy="5061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47" name="Google Shape;147;p7"/>
          <p:cNvGrpSpPr/>
          <p:nvPr/>
        </p:nvGrpSpPr>
        <p:grpSpPr>
          <a:xfrm rot="2536583">
            <a:off x="8508349" y="3002218"/>
            <a:ext cx="433345" cy="1025388"/>
            <a:chOff x="441575" y="368400"/>
            <a:chExt cx="577800" cy="1025400"/>
          </a:xfrm>
        </p:grpSpPr>
        <p:sp>
          <p:nvSpPr>
            <p:cNvPr id="148" name="Google Shape;148;p7"/>
            <p:cNvSpPr/>
            <p:nvPr/>
          </p:nvSpPr>
          <p:spPr>
            <a:xfrm>
              <a:off x="441575" y="368400"/>
              <a:ext cx="577800" cy="909600"/>
            </a:xfrm>
            <a:prstGeom prst="triangle">
              <a:avLst>
                <a:gd name="adj" fmla="val 500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9" name="Google Shape;149;p7"/>
            <p:cNvSpPr/>
            <p:nvPr/>
          </p:nvSpPr>
          <p:spPr>
            <a:xfrm>
              <a:off x="441575" y="1189800"/>
              <a:ext cx="577800" cy="2040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Tree>
    <p:extLst>
      <p:ext uri="{BB962C8B-B14F-4D97-AF65-F5344CB8AC3E}">
        <p14:creationId xmlns:p14="http://schemas.microsoft.com/office/powerpoint/2010/main" val="9656542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aphicFrame>
        <p:nvGraphicFramePr>
          <p:cNvPr id="6" name="Google Shape;6;p1"/>
          <p:cNvGraphicFramePr/>
          <p:nvPr/>
        </p:nvGraphicFramePr>
        <p:xfrm>
          <a:off x="0" y="-62"/>
          <a:ext cx="9144150" cy="6858125"/>
        </p:xfrm>
        <a:graphic>
          <a:graphicData uri="http://schemas.openxmlformats.org/drawingml/2006/table">
            <a:tbl>
              <a:tblPr>
                <a:noFill/>
              </a:tblPr>
              <a:tblGrid>
                <a:gridCol w="433125"/>
                <a:gridCol w="458475"/>
                <a:gridCol w="458475"/>
                <a:gridCol w="458475"/>
                <a:gridCol w="458475"/>
                <a:gridCol w="458475"/>
                <a:gridCol w="458475"/>
                <a:gridCol w="458475"/>
                <a:gridCol w="458475"/>
                <a:gridCol w="458475"/>
                <a:gridCol w="458475"/>
                <a:gridCol w="458475"/>
                <a:gridCol w="458475"/>
                <a:gridCol w="458475"/>
                <a:gridCol w="458475"/>
                <a:gridCol w="458475"/>
                <a:gridCol w="458475"/>
                <a:gridCol w="458475"/>
                <a:gridCol w="458475"/>
                <a:gridCol w="458475"/>
              </a:tblGrid>
              <a:tr h="571500">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r>
              <a:tr h="571500">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r>
              <a:tr h="571500">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r>
              <a:tr h="571500">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r>
              <a:tr h="571500">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r>
              <a:tr h="571500">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r>
              <a:tr h="571500">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r>
              <a:tr h="571500">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r>
              <a:tr h="571500">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r>
              <a:tr h="571500">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r>
              <a:tr h="571500">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r>
              <a:tr h="571625">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r>
            </a:tbl>
          </a:graphicData>
        </a:graphic>
      </p:graphicFrame>
      <p:sp>
        <p:nvSpPr>
          <p:cNvPr id="7" name="Google Shape;7;p1"/>
          <p:cNvSpPr txBox="1">
            <a:spLocks noGrp="1"/>
          </p:cNvSpPr>
          <p:nvPr>
            <p:ph type="title"/>
          </p:nvPr>
        </p:nvSpPr>
        <p:spPr>
          <a:xfrm>
            <a:off x="311702" y="593367"/>
            <a:ext cx="8520525"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1pPr>
            <a:lvl2pPr lvl="1">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2pPr>
            <a:lvl3pPr lvl="2">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3pPr>
            <a:lvl4pPr lvl="3">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4pPr>
            <a:lvl5pPr lvl="4">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5pPr>
            <a:lvl6pPr lvl="5">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6pPr>
            <a:lvl7pPr lvl="6">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7pPr>
            <a:lvl8pPr lvl="7">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8pPr>
            <a:lvl9pPr lvl="8">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9pPr>
          </a:lstStyle>
          <a:p>
            <a:endParaRPr/>
          </a:p>
        </p:txBody>
      </p:sp>
      <p:sp>
        <p:nvSpPr>
          <p:cNvPr id="8" name="Google Shape;8;p1"/>
          <p:cNvSpPr txBox="1">
            <a:spLocks noGrp="1"/>
          </p:cNvSpPr>
          <p:nvPr>
            <p:ph type="body" idx="1"/>
          </p:nvPr>
        </p:nvSpPr>
        <p:spPr>
          <a:xfrm>
            <a:off x="311702" y="1536633"/>
            <a:ext cx="8520525"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Ubuntu"/>
              <a:buChar char="●"/>
              <a:defRPr sz="1900">
                <a:solidFill>
                  <a:schemeClr val="dk2"/>
                </a:solidFill>
                <a:latin typeface="Ubuntu"/>
                <a:ea typeface="Ubuntu"/>
                <a:cs typeface="Ubuntu"/>
                <a:sym typeface="Ubuntu"/>
              </a:defRPr>
            </a:lvl1pPr>
            <a:lvl2pPr marL="914400" lvl="1"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2pPr>
            <a:lvl3pPr marL="1371600" lvl="2"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3pPr>
            <a:lvl4pPr marL="1828800" lvl="3"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4pPr>
            <a:lvl5pPr marL="2286000" lvl="4"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5pPr>
            <a:lvl6pPr marL="2743200" lvl="5"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6pPr>
            <a:lvl7pPr marL="3200400" lvl="6"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7pPr>
            <a:lvl8pPr marL="3657600" lvl="7"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8pPr>
            <a:lvl9pPr marL="4114800" lvl="8" indent="-349250">
              <a:lnSpc>
                <a:spcPct val="115000"/>
              </a:lnSpc>
              <a:spcBef>
                <a:spcPts val="2100"/>
              </a:spcBef>
              <a:spcAft>
                <a:spcPts val="2100"/>
              </a:spcAft>
              <a:buClr>
                <a:schemeClr val="dk2"/>
              </a:buClr>
              <a:buSzPts val="1900"/>
              <a:buFont typeface="Ubuntu"/>
              <a:buChar char="■"/>
              <a:defRPr sz="1900">
                <a:solidFill>
                  <a:schemeClr val="dk2"/>
                </a:solidFill>
                <a:latin typeface="Ubuntu"/>
                <a:ea typeface="Ubuntu"/>
                <a:cs typeface="Ubuntu"/>
                <a:sym typeface="Ubuntu"/>
              </a:defRPr>
            </a:lvl9pPr>
          </a:lstStyle>
          <a:p>
            <a:endParaRPr/>
          </a:p>
        </p:txBody>
      </p:sp>
      <p:sp>
        <p:nvSpPr>
          <p:cNvPr id="9" name="Google Shape;9;p1"/>
          <p:cNvSpPr txBox="1">
            <a:spLocks noGrp="1"/>
          </p:cNvSpPr>
          <p:nvPr>
            <p:ph type="sldNum" idx="12"/>
          </p:nvPr>
        </p:nvSpPr>
        <p:spPr>
          <a:xfrm>
            <a:off x="8472458" y="6217622"/>
            <a:ext cx="548775"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a:buClr>
                <a:srgbClr val="000000"/>
              </a:buClr>
              <a:buFont typeface="Arial"/>
              <a:buNone/>
            </a:pPr>
            <a:fld id="{00000000-1234-1234-1234-123412341234}" type="slidenum">
              <a:rPr lang="en" kern="0">
                <a:solidFill>
                  <a:srgbClr val="000000"/>
                </a:solidFill>
                <a:cs typeface="Arial"/>
                <a:sym typeface="Arial"/>
              </a:rPr>
              <a:pPr>
                <a:buClr>
                  <a:srgbClr val="000000"/>
                </a:buClr>
                <a:buFont typeface="Arial"/>
                <a:buNone/>
              </a:pPr>
              <a:t>‹#›</a:t>
            </a:fld>
            <a:endParaRPr kern="0">
              <a:solidFill>
                <a:srgbClr val="000000"/>
              </a:solidFill>
              <a:cs typeface="Arial"/>
              <a:sym typeface="Arial"/>
            </a:endParaRPr>
          </a:p>
        </p:txBody>
      </p:sp>
      <p:sp>
        <p:nvSpPr>
          <p:cNvPr id="10" name="Google Shape;10;p1"/>
          <p:cNvSpPr/>
          <p:nvPr/>
        </p:nvSpPr>
        <p:spPr>
          <a:xfrm rot="5400000">
            <a:off x="-488411" y="6133687"/>
            <a:ext cx="1131345" cy="85942"/>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a:buClr>
                <a:srgbClr val="000000"/>
              </a:buClr>
              <a:buFont typeface="Arial"/>
              <a:buNone/>
            </a:pPr>
            <a:endParaRPr kern="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80004893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aphicFrame>
        <p:nvGraphicFramePr>
          <p:cNvPr id="6" name="Google Shape;6;p1"/>
          <p:cNvGraphicFramePr/>
          <p:nvPr/>
        </p:nvGraphicFramePr>
        <p:xfrm>
          <a:off x="0" y="-62"/>
          <a:ext cx="9144150" cy="6858125"/>
        </p:xfrm>
        <a:graphic>
          <a:graphicData uri="http://schemas.openxmlformats.org/drawingml/2006/table">
            <a:tbl>
              <a:tblPr>
                <a:noFill/>
              </a:tblPr>
              <a:tblGrid>
                <a:gridCol w="433125"/>
                <a:gridCol w="458475"/>
                <a:gridCol w="458475"/>
                <a:gridCol w="458475"/>
                <a:gridCol w="458475"/>
                <a:gridCol w="458475"/>
                <a:gridCol w="458475"/>
                <a:gridCol w="458475"/>
                <a:gridCol w="458475"/>
                <a:gridCol w="458475"/>
                <a:gridCol w="458475"/>
                <a:gridCol w="458475"/>
                <a:gridCol w="458475"/>
                <a:gridCol w="458475"/>
                <a:gridCol w="458475"/>
                <a:gridCol w="458475"/>
                <a:gridCol w="458475"/>
                <a:gridCol w="458475"/>
                <a:gridCol w="458475"/>
                <a:gridCol w="458475"/>
              </a:tblGrid>
              <a:tr h="571500">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r>
              <a:tr h="571500">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r>
              <a:tr h="571500">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r>
              <a:tr h="571500">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r>
              <a:tr h="571500">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r>
              <a:tr h="571500">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r>
              <a:tr h="571500">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r>
              <a:tr h="571500">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r>
              <a:tr h="571500">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r>
              <a:tr h="571500">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r>
              <a:tr h="571500">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r>
              <a:tr h="571625">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68569" marR="68569"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r>
            </a:tbl>
          </a:graphicData>
        </a:graphic>
      </p:graphicFrame>
      <p:sp>
        <p:nvSpPr>
          <p:cNvPr id="7" name="Google Shape;7;p1"/>
          <p:cNvSpPr txBox="1">
            <a:spLocks noGrp="1"/>
          </p:cNvSpPr>
          <p:nvPr>
            <p:ph type="title"/>
          </p:nvPr>
        </p:nvSpPr>
        <p:spPr>
          <a:xfrm>
            <a:off x="311702" y="593367"/>
            <a:ext cx="8520525"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1pPr>
            <a:lvl2pPr lvl="1">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2pPr>
            <a:lvl3pPr lvl="2">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3pPr>
            <a:lvl4pPr lvl="3">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4pPr>
            <a:lvl5pPr lvl="4">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5pPr>
            <a:lvl6pPr lvl="5">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6pPr>
            <a:lvl7pPr lvl="6">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7pPr>
            <a:lvl8pPr lvl="7">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8pPr>
            <a:lvl9pPr lvl="8">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9pPr>
          </a:lstStyle>
          <a:p>
            <a:endParaRPr/>
          </a:p>
        </p:txBody>
      </p:sp>
      <p:sp>
        <p:nvSpPr>
          <p:cNvPr id="8" name="Google Shape;8;p1"/>
          <p:cNvSpPr txBox="1">
            <a:spLocks noGrp="1"/>
          </p:cNvSpPr>
          <p:nvPr>
            <p:ph type="body" idx="1"/>
          </p:nvPr>
        </p:nvSpPr>
        <p:spPr>
          <a:xfrm>
            <a:off x="311702" y="1536633"/>
            <a:ext cx="8520525"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Ubuntu"/>
              <a:buChar char="●"/>
              <a:defRPr sz="1900">
                <a:solidFill>
                  <a:schemeClr val="dk2"/>
                </a:solidFill>
                <a:latin typeface="Ubuntu"/>
                <a:ea typeface="Ubuntu"/>
                <a:cs typeface="Ubuntu"/>
                <a:sym typeface="Ubuntu"/>
              </a:defRPr>
            </a:lvl1pPr>
            <a:lvl2pPr marL="914400" lvl="1"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2pPr>
            <a:lvl3pPr marL="1371600" lvl="2"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3pPr>
            <a:lvl4pPr marL="1828800" lvl="3"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4pPr>
            <a:lvl5pPr marL="2286000" lvl="4"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5pPr>
            <a:lvl6pPr marL="2743200" lvl="5"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6pPr>
            <a:lvl7pPr marL="3200400" lvl="6"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7pPr>
            <a:lvl8pPr marL="3657600" lvl="7"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8pPr>
            <a:lvl9pPr marL="4114800" lvl="8" indent="-349250">
              <a:lnSpc>
                <a:spcPct val="115000"/>
              </a:lnSpc>
              <a:spcBef>
                <a:spcPts val="2100"/>
              </a:spcBef>
              <a:spcAft>
                <a:spcPts val="2100"/>
              </a:spcAft>
              <a:buClr>
                <a:schemeClr val="dk2"/>
              </a:buClr>
              <a:buSzPts val="1900"/>
              <a:buFont typeface="Ubuntu"/>
              <a:buChar char="■"/>
              <a:defRPr sz="1900">
                <a:solidFill>
                  <a:schemeClr val="dk2"/>
                </a:solidFill>
                <a:latin typeface="Ubuntu"/>
                <a:ea typeface="Ubuntu"/>
                <a:cs typeface="Ubuntu"/>
                <a:sym typeface="Ubuntu"/>
              </a:defRPr>
            </a:lvl9pPr>
          </a:lstStyle>
          <a:p>
            <a:endParaRPr/>
          </a:p>
        </p:txBody>
      </p:sp>
      <p:sp>
        <p:nvSpPr>
          <p:cNvPr id="9" name="Google Shape;9;p1"/>
          <p:cNvSpPr txBox="1">
            <a:spLocks noGrp="1"/>
          </p:cNvSpPr>
          <p:nvPr>
            <p:ph type="sldNum" idx="12"/>
          </p:nvPr>
        </p:nvSpPr>
        <p:spPr>
          <a:xfrm>
            <a:off x="8472458" y="6217622"/>
            <a:ext cx="548775"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a:buClr>
                <a:srgbClr val="000000"/>
              </a:buClr>
              <a:buFont typeface="Arial"/>
              <a:buNone/>
            </a:pPr>
            <a:fld id="{00000000-1234-1234-1234-123412341234}" type="slidenum">
              <a:rPr lang="en" kern="0">
                <a:solidFill>
                  <a:srgbClr val="000000"/>
                </a:solidFill>
                <a:cs typeface="Arial"/>
                <a:sym typeface="Arial"/>
              </a:rPr>
              <a:pPr>
                <a:buClr>
                  <a:srgbClr val="000000"/>
                </a:buClr>
                <a:buFont typeface="Arial"/>
                <a:buNone/>
              </a:pPr>
              <a:t>‹#›</a:t>
            </a:fld>
            <a:endParaRPr kern="0">
              <a:solidFill>
                <a:srgbClr val="000000"/>
              </a:solidFill>
              <a:cs typeface="Arial"/>
              <a:sym typeface="Arial"/>
            </a:endParaRPr>
          </a:p>
        </p:txBody>
      </p:sp>
      <p:sp>
        <p:nvSpPr>
          <p:cNvPr id="10" name="Google Shape;10;p1"/>
          <p:cNvSpPr/>
          <p:nvPr/>
        </p:nvSpPr>
        <p:spPr>
          <a:xfrm rot="5400000">
            <a:off x="-488411" y="6133686"/>
            <a:ext cx="1131345" cy="85942"/>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a:buClr>
                <a:srgbClr val="000000"/>
              </a:buClr>
              <a:buFont typeface="Arial"/>
              <a:buNone/>
            </a:pPr>
            <a:endParaRPr kern="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457183493"/>
      </p:ext>
    </p:extLst>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8" name="Google Shape;358;p19"/>
          <p:cNvSpPr txBox="1">
            <a:spLocks noGrp="1"/>
          </p:cNvSpPr>
          <p:nvPr>
            <p:ph type="title"/>
          </p:nvPr>
        </p:nvSpPr>
        <p:spPr>
          <a:xfrm>
            <a:off x="979715" y="1730225"/>
            <a:ext cx="7128987" cy="2526900"/>
          </a:xfrm>
          <a:prstGeom prst="rect">
            <a:avLst/>
          </a:prstGeom>
        </p:spPr>
        <p:txBody>
          <a:bodyPr spcFirstLastPara="1" wrap="square" lIns="121900" tIns="121900" rIns="121900" bIns="121900" anchor="ctr" anchorCtr="0">
            <a:noAutofit/>
          </a:bodyPr>
          <a:lstStyle/>
          <a:p>
            <a:r>
              <a:rPr lang="vi-VN" sz="2400" dirty="0" smtClean="0">
                <a:latin typeface="Times New Roman" panose="02020603050405020304" pitchFamily="18" charset="0"/>
                <a:cs typeface="Times New Roman" panose="02020603050405020304" pitchFamily="18" charset="0"/>
              </a:rPr>
              <a:t>BÁO CÁO ĐỒ ÁN CHUYÊN NGÀNH</a:t>
            </a:r>
            <a:r>
              <a:rPr lang="vi-VN" sz="3600" dirty="0" smtClean="0">
                <a:latin typeface="Times New Roman" panose="02020603050405020304" pitchFamily="18" charset="0"/>
                <a:cs typeface="Times New Roman" panose="02020603050405020304" pitchFamily="18" charset="0"/>
              </a:rPr>
              <a:t/>
            </a:r>
            <a:br>
              <a:rPr lang="vi-VN" sz="3600" dirty="0" smtClean="0">
                <a:latin typeface="Times New Roman" panose="02020603050405020304" pitchFamily="18" charset="0"/>
                <a:cs typeface="Times New Roman" panose="02020603050405020304" pitchFamily="18" charset="0"/>
              </a:rPr>
            </a:br>
            <a:r>
              <a:rPr lang="vi-VN" sz="3600" dirty="0">
                <a:latin typeface="Times New Roman" panose="02020603050405020304" pitchFamily="18" charset="0"/>
                <a:cs typeface="Times New Roman" panose="02020603050405020304" pitchFamily="18" charset="0"/>
              </a:rPr>
              <a:t/>
            </a:r>
            <a:br>
              <a:rPr lang="vi-VN" sz="3600" dirty="0">
                <a:latin typeface="Times New Roman" panose="02020603050405020304" pitchFamily="18" charset="0"/>
                <a:cs typeface="Times New Roman" panose="02020603050405020304" pitchFamily="18" charset="0"/>
              </a:rPr>
            </a:br>
            <a:r>
              <a:rPr lang="vi-VN" sz="3600" dirty="0" smtClean="0">
                <a:latin typeface="Times New Roman" panose="02020603050405020304" pitchFamily="18" charset="0"/>
                <a:cs typeface="Times New Roman" panose="02020603050405020304" pitchFamily="18" charset="0"/>
              </a:rPr>
              <a:t>TÌM HIỂU VỀ YII FRAMEWORK VÀ XÂY DỰNG WEBSITE BÁN THÚ CƯNG</a:t>
            </a:r>
            <a:endParaRPr lang="en-US" sz="3600" dirty="0">
              <a:latin typeface="Times New Roman" panose="02020603050405020304" pitchFamily="18" charset="0"/>
              <a:cs typeface="Times New Roman" panose="02020603050405020304" pitchFamily="18" charset="0"/>
            </a:endParaRPr>
          </a:p>
        </p:txBody>
      </p:sp>
      <p:sp>
        <p:nvSpPr>
          <p:cNvPr id="2" name="Subtitle 1"/>
          <p:cNvSpPr>
            <a:spLocks noGrp="1"/>
          </p:cNvSpPr>
          <p:nvPr>
            <p:ph type="subTitle" idx="1"/>
          </p:nvPr>
        </p:nvSpPr>
        <p:spPr>
          <a:xfrm>
            <a:off x="5717799" y="5096968"/>
            <a:ext cx="3102673" cy="1068335"/>
          </a:xfrm>
        </p:spPr>
        <p:txBody>
          <a:bodyPr/>
          <a:lstStyle/>
          <a:p>
            <a:r>
              <a:rPr lang="en-US" i="1" dirty="0" err="1">
                <a:latin typeface="Times New Roman" panose="02020603050405020304" pitchFamily="18" charset="0"/>
                <a:cs typeface="Times New Roman" panose="02020603050405020304" pitchFamily="18" charset="0"/>
              </a:rPr>
              <a:t>Giảng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viên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hướng</a:t>
            </a:r>
            <a:r>
              <a:rPr lang="en-US" i="1" dirty="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dẫn</a:t>
            </a:r>
            <a:r>
              <a:rPr lang="en-US" i="1" dirty="0" smtClean="0">
                <a:latin typeface="Times New Roman" panose="02020603050405020304" pitchFamily="18" charset="0"/>
                <a:cs typeface="Times New Roman" panose="02020603050405020304" pitchFamily="18" charset="0"/>
              </a:rPr>
              <a:t> </a:t>
            </a:r>
            <a:endParaRPr lang="en-US" i="1" dirty="0" smtClean="0">
              <a:latin typeface="Times New Roman" panose="02020603050405020304" pitchFamily="18" charset="0"/>
              <a:cs typeface="Times New Roman" panose="02020603050405020304" pitchFamily="18" charset="0"/>
            </a:endParaRPr>
          </a:p>
          <a:p>
            <a:r>
              <a:rPr lang="vi-VN" b="1" dirty="0" smtClean="0">
                <a:latin typeface="Times New Roman" panose="02020603050405020304" pitchFamily="18" charset="0"/>
                <a:cs typeface="Times New Roman" panose="02020603050405020304" pitchFamily="18" charset="0"/>
              </a:rPr>
              <a:t>Nguyễn Ngọc Đan Thanh</a:t>
            </a:r>
            <a:endParaRPr lang="en-US" b="1" dirty="0">
              <a:latin typeface="Times New Roman" panose="02020603050405020304" pitchFamily="18" charset="0"/>
              <a:cs typeface="Times New Roman" panose="02020603050405020304" pitchFamily="18" charset="0"/>
            </a:endParaRPr>
          </a:p>
        </p:txBody>
      </p:sp>
      <p:sp>
        <p:nvSpPr>
          <p:cNvPr id="5" name="Subtitle 1"/>
          <p:cNvSpPr txBox="1">
            <a:spLocks/>
          </p:cNvSpPr>
          <p:nvPr/>
        </p:nvSpPr>
        <p:spPr>
          <a:xfrm>
            <a:off x="251520" y="5157192"/>
            <a:ext cx="4191373" cy="1401802"/>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1900"/>
              <a:buFont typeface="Ubuntu"/>
              <a:buNone/>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None/>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None/>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None/>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None/>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None/>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None/>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None/>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None/>
              <a:defRPr sz="1900" b="0" i="0" u="none" strike="noStrike" cap="none">
                <a:solidFill>
                  <a:schemeClr val="dk2"/>
                </a:solidFill>
                <a:latin typeface="Ubuntu"/>
                <a:ea typeface="Ubuntu"/>
                <a:cs typeface="Ubuntu"/>
                <a:sym typeface="Ubuntu"/>
              </a:defRPr>
            </a:lvl9pPr>
          </a:lstStyle>
          <a:p>
            <a:pPr algn="l">
              <a:buClr>
                <a:srgbClr val="000000"/>
              </a:buClr>
            </a:pPr>
            <a:r>
              <a:rPr lang="en-US" i="1" u="sng" kern="0" dirty="0" err="1">
                <a:solidFill>
                  <a:srgbClr val="000000"/>
                </a:solidFill>
                <a:latin typeface="Times New Roman" panose="02020603050405020304" pitchFamily="18" charset="0"/>
                <a:cs typeface="Times New Roman" panose="02020603050405020304" pitchFamily="18" charset="0"/>
              </a:rPr>
              <a:t>Sinh</a:t>
            </a:r>
            <a:r>
              <a:rPr lang="en-US" i="1" u="sng" kern="0" dirty="0">
                <a:solidFill>
                  <a:srgbClr val="000000"/>
                </a:solidFill>
                <a:latin typeface="Times New Roman" panose="02020603050405020304" pitchFamily="18" charset="0"/>
                <a:cs typeface="Times New Roman" panose="02020603050405020304" pitchFamily="18" charset="0"/>
              </a:rPr>
              <a:t> </a:t>
            </a:r>
            <a:r>
              <a:rPr lang="en-US" i="1" u="sng" kern="0" dirty="0" err="1">
                <a:solidFill>
                  <a:srgbClr val="000000"/>
                </a:solidFill>
                <a:latin typeface="Times New Roman" panose="02020603050405020304" pitchFamily="18" charset="0"/>
                <a:cs typeface="Times New Roman" panose="02020603050405020304" pitchFamily="18" charset="0"/>
              </a:rPr>
              <a:t>viên</a:t>
            </a:r>
            <a:r>
              <a:rPr lang="en-US" i="1" u="sng" kern="0" dirty="0">
                <a:solidFill>
                  <a:srgbClr val="000000"/>
                </a:solidFill>
                <a:latin typeface="Times New Roman" panose="02020603050405020304" pitchFamily="18" charset="0"/>
                <a:cs typeface="Times New Roman" panose="02020603050405020304" pitchFamily="18" charset="0"/>
              </a:rPr>
              <a:t> </a:t>
            </a:r>
            <a:r>
              <a:rPr lang="en-US" i="1" u="sng" kern="0" dirty="0" err="1">
                <a:solidFill>
                  <a:srgbClr val="000000"/>
                </a:solidFill>
                <a:latin typeface="Times New Roman" panose="02020603050405020304" pitchFamily="18" charset="0"/>
                <a:cs typeface="Times New Roman" panose="02020603050405020304" pitchFamily="18" charset="0"/>
              </a:rPr>
              <a:t>thực</a:t>
            </a:r>
            <a:r>
              <a:rPr lang="en-US" i="1" u="sng" kern="0" dirty="0">
                <a:solidFill>
                  <a:srgbClr val="000000"/>
                </a:solidFill>
                <a:latin typeface="Times New Roman" panose="02020603050405020304" pitchFamily="18" charset="0"/>
                <a:cs typeface="Times New Roman" panose="02020603050405020304" pitchFamily="18" charset="0"/>
              </a:rPr>
              <a:t> </a:t>
            </a:r>
            <a:r>
              <a:rPr lang="en-US" i="1" u="sng" kern="0" dirty="0" err="1" smtClean="0">
                <a:solidFill>
                  <a:srgbClr val="000000"/>
                </a:solidFill>
                <a:latin typeface="Times New Roman" panose="02020603050405020304" pitchFamily="18" charset="0"/>
                <a:cs typeface="Times New Roman" panose="02020603050405020304" pitchFamily="18" charset="0"/>
              </a:rPr>
              <a:t>hiện</a:t>
            </a:r>
            <a:r>
              <a:rPr lang="en-US" i="1" u="sng" kern="0" dirty="0" smtClean="0">
                <a:solidFill>
                  <a:srgbClr val="000000"/>
                </a:solidFill>
                <a:latin typeface="Times New Roman" panose="02020603050405020304" pitchFamily="18" charset="0"/>
                <a:cs typeface="Times New Roman" panose="02020603050405020304" pitchFamily="18" charset="0"/>
              </a:rPr>
              <a:t>:</a:t>
            </a:r>
            <a:endParaRPr lang="vi-VN" i="1" u="sng" kern="0" dirty="0" smtClean="0">
              <a:solidFill>
                <a:srgbClr val="000000"/>
              </a:solidFill>
              <a:latin typeface="Times New Roman" panose="02020603050405020304" pitchFamily="18" charset="0"/>
              <a:cs typeface="Times New Roman" panose="02020603050405020304" pitchFamily="18" charset="0"/>
            </a:endParaRPr>
          </a:p>
          <a:p>
            <a:pPr algn="l">
              <a:buClr>
                <a:srgbClr val="000000"/>
              </a:buClr>
            </a:pPr>
            <a:r>
              <a:rPr lang="vi-VN" b="1" kern="0" dirty="0" smtClean="0">
                <a:solidFill>
                  <a:srgbClr val="000000"/>
                </a:solidFill>
                <a:latin typeface="Times New Roman" panose="02020603050405020304" pitchFamily="18" charset="0"/>
                <a:cs typeface="Times New Roman" panose="02020603050405020304" pitchFamily="18" charset="0"/>
              </a:rPr>
              <a:t>Lâm Khánh Quy </a:t>
            </a:r>
          </a:p>
          <a:p>
            <a:pPr algn="l">
              <a:buClr>
                <a:srgbClr val="000000"/>
              </a:buClr>
            </a:pPr>
            <a:r>
              <a:rPr lang="vi-VN" i="1" u="sng" kern="0" dirty="0" smtClean="0">
                <a:solidFill>
                  <a:srgbClr val="000000"/>
                </a:solidFill>
                <a:latin typeface="Times New Roman" panose="02020603050405020304" pitchFamily="18" charset="0"/>
                <a:cs typeface="Times New Roman" panose="02020603050405020304" pitchFamily="18" charset="0"/>
              </a:rPr>
              <a:t>Mssv: </a:t>
            </a:r>
          </a:p>
          <a:p>
            <a:pPr algn="l">
              <a:buClr>
                <a:srgbClr val="000000"/>
              </a:buClr>
            </a:pPr>
            <a:r>
              <a:rPr lang="vi-VN" b="1" u="sng" kern="0" dirty="0" smtClean="0">
                <a:solidFill>
                  <a:srgbClr val="000000"/>
                </a:solidFill>
                <a:latin typeface="Times New Roman" panose="02020603050405020304" pitchFamily="18" charset="0"/>
                <a:cs typeface="Times New Roman" panose="02020603050405020304" pitchFamily="18" charset="0"/>
              </a:rPr>
              <a:t>110120063</a:t>
            </a:r>
            <a:endParaRPr lang="en-US" b="1" kern="0" dirty="0" smtClean="0">
              <a:solidFill>
                <a:srgbClr val="000000"/>
              </a:solidFill>
              <a:latin typeface="Times New Roman" panose="02020603050405020304" pitchFamily="18" charset="0"/>
              <a:cs typeface="Times New Roman" panose="02020603050405020304" pitchFamily="18" charset="0"/>
            </a:endParaRPr>
          </a:p>
          <a:p>
            <a:pPr algn="r">
              <a:buClr>
                <a:srgbClr val="000000"/>
              </a:buClr>
            </a:pPr>
            <a:endParaRPr lang="en-US" kern="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077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924188" y="734075"/>
            <a:ext cx="7181325" cy="763500"/>
          </a:xfrm>
          <a:prstGeom prst="rect">
            <a:avLst/>
          </a:prstGeom>
        </p:spPr>
        <p:txBody>
          <a:bodyPr spcFirstLastPara="1" wrap="square" lIns="121900" tIns="121900" rIns="121900" bIns="121900" anchor="ctr" anchorCtr="0">
            <a:noAutofit/>
          </a:bodyPr>
          <a:lstStyle/>
          <a:p>
            <a:pPr lvl="0"/>
            <a:r>
              <a:rPr lang="vi-VN" dirty="0" smtClean="0">
                <a:latin typeface="Times New Roman" panose="02020603050405020304" pitchFamily="18" charset="0"/>
                <a:ea typeface="Tahoma" panose="020B0604030504040204" pitchFamily="34" charset="0"/>
                <a:cs typeface="Times New Roman" panose="02020603050405020304" pitchFamily="18" charset="0"/>
              </a:rPr>
              <a:t>HIỆN THỰC HÓA</a:t>
            </a:r>
            <a:br>
              <a:rPr lang="vi-VN" dirty="0" smtClean="0">
                <a:latin typeface="Times New Roman" panose="02020603050405020304" pitchFamily="18" charset="0"/>
                <a:ea typeface="Tahoma" panose="020B0604030504040204" pitchFamily="34" charset="0"/>
                <a:cs typeface="Times New Roman" panose="02020603050405020304" pitchFamily="18" charset="0"/>
              </a:rPr>
            </a:br>
            <a:r>
              <a:rPr lang="vi-VN" dirty="0" smtClean="0">
                <a:latin typeface="Times New Roman" panose="02020603050405020304" pitchFamily="18" charset="0"/>
                <a:ea typeface="Tahoma" panose="020B0604030504040204" pitchFamily="34" charset="0"/>
                <a:cs typeface="Times New Roman" panose="02020603050405020304" pitchFamily="18" charset="0"/>
              </a:rPr>
              <a:t> NGHIÊN CỨU</a:t>
            </a:r>
            <a:endParaRPr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13" name="Google Shape;413;p24"/>
          <p:cNvSpPr txBox="1">
            <a:spLocks noGrp="1"/>
          </p:cNvSpPr>
          <p:nvPr>
            <p:ph type="body" idx="1"/>
          </p:nvPr>
        </p:nvSpPr>
        <p:spPr>
          <a:xfrm>
            <a:off x="1063690" y="2522913"/>
            <a:ext cx="7123922" cy="3211500"/>
          </a:xfrm>
          <a:prstGeom prst="rect">
            <a:avLst/>
          </a:prstGeom>
        </p:spPr>
        <p:txBody>
          <a:bodyPr spcFirstLastPara="1" wrap="square" lIns="121900" tIns="121900" rIns="121900" bIns="121900" anchor="t" anchorCtr="0">
            <a:noAutofit/>
          </a:bodyPr>
          <a:lstStyle/>
          <a:p>
            <a:pPr marL="107950" indent="0">
              <a:buNone/>
            </a:pPr>
            <a:r>
              <a:rPr lang="vi-VN" sz="1800" b="1" dirty="0" smtClean="0">
                <a:latin typeface="Times New Roman" panose="02020603050405020304" pitchFamily="18" charset="0"/>
                <a:cs typeface="Times New Roman" panose="02020603050405020304" pitchFamily="18" charset="0"/>
              </a:rPr>
              <a:t>Mô hình dữ liệu </a:t>
            </a:r>
          </a:p>
          <a:p>
            <a:pPr marL="107950" indent="0">
              <a:buNone/>
            </a:pPr>
            <a:endParaRPr lang="en-US" sz="1800" dirty="0">
              <a:latin typeface="Times New Roman" panose="02020603050405020304" pitchFamily="18" charset="0"/>
              <a:cs typeface="Times New Roman" panose="02020603050405020304" pitchFamily="18" charset="0"/>
            </a:endParaRPr>
          </a:p>
        </p:txBody>
      </p:sp>
      <p:sp>
        <p:nvSpPr>
          <p:cNvPr id="4" name="Google Shape;407;p23"/>
          <p:cNvSpPr/>
          <p:nvPr/>
        </p:nvSpPr>
        <p:spPr>
          <a:xfrm>
            <a:off x="8853530" y="6452869"/>
            <a:ext cx="131718" cy="267350"/>
          </a:xfrm>
          <a:prstGeom prst="rect">
            <a:avLst/>
          </a:prstGeom>
        </p:spPr>
        <p:txBody>
          <a:bodyPr>
            <a:prstTxWarp prst="textPlain">
              <a:avLst/>
            </a:prstTxWarp>
          </a:bodyPr>
          <a:lstStyle/>
          <a:p>
            <a:pPr lvl="0" algn="ctr"/>
            <a:r>
              <a:rPr lang="en-US" b="1" dirty="0">
                <a:ln w="19050" cap="flat" cmpd="sng">
                  <a:solidFill>
                    <a:schemeClr val="accent5"/>
                  </a:solidFill>
                  <a:prstDash val="solid"/>
                  <a:round/>
                  <a:headEnd type="none" w="sm" len="sm"/>
                  <a:tailEnd type="none" w="sm" len="sm"/>
                </a:ln>
                <a:solidFill>
                  <a:schemeClr val="accent6"/>
                </a:solidFill>
                <a:latin typeface="Bitter"/>
              </a:rPr>
              <a:t>1</a:t>
            </a:r>
            <a:endParaRPr b="1" i="0" dirty="0">
              <a:ln w="19050" cap="flat" cmpd="sng">
                <a:solidFill>
                  <a:schemeClr val="accent5"/>
                </a:solidFill>
                <a:prstDash val="solid"/>
                <a:round/>
                <a:headEnd type="none" w="sm" len="sm"/>
                <a:tailEnd type="none" w="sm" len="sm"/>
              </a:ln>
              <a:solidFill>
                <a:schemeClr val="accent6"/>
              </a:solidFill>
              <a:latin typeface="Bitter"/>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212976"/>
            <a:ext cx="5943600" cy="293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562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924188" y="734075"/>
            <a:ext cx="7181325" cy="763500"/>
          </a:xfrm>
          <a:prstGeom prst="rect">
            <a:avLst/>
          </a:prstGeom>
        </p:spPr>
        <p:txBody>
          <a:bodyPr spcFirstLastPara="1" wrap="square" lIns="121900" tIns="121900" rIns="121900" bIns="121900" anchor="ctr" anchorCtr="0">
            <a:noAutofit/>
          </a:bodyPr>
          <a:lstStyle/>
          <a:p>
            <a:pPr lvl="0"/>
            <a:r>
              <a:rPr lang="vi-VN" dirty="0" smtClean="0">
                <a:latin typeface="Times New Roman" panose="02020603050405020304" pitchFamily="18" charset="0"/>
                <a:ea typeface="Tahoma" panose="020B0604030504040204" pitchFamily="34" charset="0"/>
                <a:cs typeface="Times New Roman" panose="02020603050405020304" pitchFamily="18" charset="0"/>
              </a:rPr>
              <a:t>HIỆN THỰC HÓA</a:t>
            </a:r>
            <a:br>
              <a:rPr lang="vi-VN" dirty="0" smtClean="0">
                <a:latin typeface="Times New Roman" panose="02020603050405020304" pitchFamily="18" charset="0"/>
                <a:ea typeface="Tahoma" panose="020B0604030504040204" pitchFamily="34" charset="0"/>
                <a:cs typeface="Times New Roman" panose="02020603050405020304" pitchFamily="18" charset="0"/>
              </a:rPr>
            </a:br>
            <a:r>
              <a:rPr lang="vi-VN" dirty="0" smtClean="0">
                <a:latin typeface="Times New Roman" panose="02020603050405020304" pitchFamily="18" charset="0"/>
                <a:ea typeface="Tahoma" panose="020B0604030504040204" pitchFamily="34" charset="0"/>
                <a:cs typeface="Times New Roman" panose="02020603050405020304" pitchFamily="18" charset="0"/>
              </a:rPr>
              <a:t> NGHIÊN CỨU</a:t>
            </a:r>
            <a:endParaRPr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13" name="Google Shape;413;p24"/>
          <p:cNvSpPr txBox="1">
            <a:spLocks noGrp="1"/>
          </p:cNvSpPr>
          <p:nvPr>
            <p:ph type="body" idx="1"/>
          </p:nvPr>
        </p:nvSpPr>
        <p:spPr>
          <a:xfrm>
            <a:off x="1063690" y="2522913"/>
            <a:ext cx="7123922" cy="3211500"/>
          </a:xfrm>
          <a:prstGeom prst="rect">
            <a:avLst/>
          </a:prstGeom>
        </p:spPr>
        <p:txBody>
          <a:bodyPr spcFirstLastPara="1" wrap="square" lIns="121900" tIns="121900" rIns="121900" bIns="121900" anchor="t" anchorCtr="0">
            <a:noAutofit/>
          </a:bodyPr>
          <a:lstStyle/>
          <a:p>
            <a:pPr marL="107950" indent="0">
              <a:buNone/>
            </a:pPr>
            <a:r>
              <a:rPr lang="vi-VN" sz="1800" b="1" dirty="0" smtClean="0">
                <a:latin typeface="Times New Roman" panose="02020603050405020304" pitchFamily="18" charset="0"/>
                <a:cs typeface="Times New Roman" panose="02020603050405020304" pitchFamily="18" charset="0"/>
              </a:rPr>
              <a:t>Sơ đồ Use case</a:t>
            </a:r>
          </a:p>
          <a:p>
            <a:pPr marL="107950" indent="0">
              <a:buNone/>
            </a:pPr>
            <a:endParaRPr lang="en-US" sz="1800" dirty="0">
              <a:latin typeface="Times New Roman" panose="02020603050405020304" pitchFamily="18" charset="0"/>
              <a:cs typeface="Times New Roman" panose="02020603050405020304" pitchFamily="18" charset="0"/>
            </a:endParaRPr>
          </a:p>
        </p:txBody>
      </p:sp>
      <p:sp>
        <p:nvSpPr>
          <p:cNvPr id="4" name="Google Shape;407;p23"/>
          <p:cNvSpPr/>
          <p:nvPr/>
        </p:nvSpPr>
        <p:spPr>
          <a:xfrm>
            <a:off x="8853530" y="6452869"/>
            <a:ext cx="131718" cy="267350"/>
          </a:xfrm>
          <a:prstGeom prst="rect">
            <a:avLst/>
          </a:prstGeom>
        </p:spPr>
        <p:txBody>
          <a:bodyPr>
            <a:prstTxWarp prst="textPlain">
              <a:avLst/>
            </a:prstTxWarp>
          </a:bodyPr>
          <a:lstStyle/>
          <a:p>
            <a:pPr lvl="0" algn="ctr"/>
            <a:r>
              <a:rPr lang="en-US" b="1" dirty="0">
                <a:ln w="19050" cap="flat" cmpd="sng">
                  <a:solidFill>
                    <a:schemeClr val="accent5"/>
                  </a:solidFill>
                  <a:prstDash val="solid"/>
                  <a:round/>
                  <a:headEnd type="none" w="sm" len="sm"/>
                  <a:tailEnd type="none" w="sm" len="sm"/>
                </a:ln>
                <a:solidFill>
                  <a:schemeClr val="accent6"/>
                </a:solidFill>
                <a:latin typeface="Bitter"/>
              </a:rPr>
              <a:t>1</a:t>
            </a:r>
            <a:endParaRPr b="1" i="0" dirty="0">
              <a:ln w="19050" cap="flat" cmpd="sng">
                <a:solidFill>
                  <a:schemeClr val="accent5"/>
                </a:solidFill>
                <a:prstDash val="solid"/>
                <a:round/>
                <a:headEnd type="none" w="sm" len="sm"/>
                <a:tailEnd type="none" w="sm" len="sm"/>
              </a:ln>
              <a:solidFill>
                <a:schemeClr val="accent6"/>
              </a:solidFill>
              <a:latin typeface="Bitter"/>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140968"/>
            <a:ext cx="5578475"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7349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3"/>
          <p:cNvSpPr txBox="1">
            <a:spLocks noGrp="1"/>
          </p:cNvSpPr>
          <p:nvPr>
            <p:ph type="title"/>
          </p:nvPr>
        </p:nvSpPr>
        <p:spPr>
          <a:xfrm>
            <a:off x="951723" y="2088250"/>
            <a:ext cx="5705465" cy="2066100"/>
          </a:xfrm>
          <a:prstGeom prst="rect">
            <a:avLst/>
          </a:prstGeom>
        </p:spPr>
        <p:txBody>
          <a:bodyPr spcFirstLastPara="1" wrap="square" lIns="121900" tIns="121900" rIns="121900" bIns="121900" anchor="ctr" anchorCtr="0">
            <a:noAutofit/>
          </a:bodyPr>
          <a:lstStyle/>
          <a:p>
            <a:pPr lvl="0"/>
            <a:r>
              <a:rPr lang="vi-VN" dirty="0" smtClean="0"/>
              <a:t>KẾT QUẢ NGHIÊN CỨU</a:t>
            </a:r>
            <a:endParaRPr dirty="0"/>
          </a:p>
        </p:txBody>
      </p:sp>
      <p:sp>
        <p:nvSpPr>
          <p:cNvPr id="407" name="Google Shape;407;p23"/>
          <p:cNvSpPr/>
          <p:nvPr/>
        </p:nvSpPr>
        <p:spPr>
          <a:xfrm>
            <a:off x="7316138" y="1312126"/>
            <a:ext cx="527332" cy="1185240"/>
          </a:xfrm>
          <a:prstGeom prst="rect">
            <a:avLst/>
          </a:prstGeom>
        </p:spPr>
        <p:txBody>
          <a:bodyPr>
            <a:prstTxWarp prst="textPlain">
              <a:avLst/>
            </a:prstTxWarp>
          </a:bodyPr>
          <a:lstStyle/>
          <a:p>
            <a:pPr lvl="0" algn="ctr"/>
            <a:r>
              <a:rPr lang="vi-VN" b="1" dirty="0" smtClean="0">
                <a:ln w="19050" cap="flat" cmpd="sng">
                  <a:solidFill>
                    <a:schemeClr val="accent5"/>
                  </a:solidFill>
                  <a:prstDash val="solid"/>
                  <a:round/>
                  <a:headEnd type="none" w="sm" len="sm"/>
                  <a:tailEnd type="none" w="sm" len="sm"/>
                </a:ln>
                <a:solidFill>
                  <a:schemeClr val="accent6"/>
                </a:solidFill>
                <a:latin typeface="Bitter"/>
              </a:rPr>
              <a:t>4</a:t>
            </a:r>
            <a:endParaRPr b="1" i="0" dirty="0">
              <a:ln w="19050" cap="flat" cmpd="sng">
                <a:solidFill>
                  <a:schemeClr val="accent5"/>
                </a:solidFill>
                <a:prstDash val="solid"/>
                <a:round/>
                <a:headEnd type="none" w="sm" len="sm"/>
                <a:tailEnd type="none" w="sm" len="sm"/>
              </a:ln>
              <a:solidFill>
                <a:schemeClr val="accent6"/>
              </a:solidFill>
              <a:latin typeface="Bitter"/>
            </a:endParaRPr>
          </a:p>
        </p:txBody>
      </p:sp>
    </p:spTree>
    <p:extLst>
      <p:ext uri="{BB962C8B-B14F-4D97-AF65-F5344CB8AC3E}">
        <p14:creationId xmlns:p14="http://schemas.microsoft.com/office/powerpoint/2010/main" val="3605824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213" y="2088250"/>
            <a:ext cx="5541975" cy="836694"/>
          </a:xfrm>
        </p:spPr>
        <p:txBody>
          <a:bodyPr/>
          <a:lstStyle/>
          <a:p>
            <a:endParaRPr lang="vi-VN" dirty="0"/>
          </a:p>
        </p:txBody>
      </p:sp>
      <p:sp>
        <p:nvSpPr>
          <p:cNvPr id="3" name="Text Placeholder 2"/>
          <p:cNvSpPr>
            <a:spLocks noGrp="1"/>
          </p:cNvSpPr>
          <p:nvPr>
            <p:ph type="body" idx="1"/>
          </p:nvPr>
        </p:nvSpPr>
        <p:spPr/>
        <p:txBody>
          <a:bodyPr/>
          <a:lstStyle/>
          <a:p>
            <a:endParaRPr lang="vi-V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24585"/>
            <a:ext cx="4797425"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3568" y="219998"/>
            <a:ext cx="3024336" cy="369332"/>
          </a:xfrm>
          <a:prstGeom prst="rect">
            <a:avLst/>
          </a:prstGeom>
          <a:noFill/>
        </p:spPr>
        <p:txBody>
          <a:bodyPr wrap="square" rtlCol="0">
            <a:spAutoFit/>
          </a:bodyPr>
          <a:lstStyle/>
          <a:p>
            <a:r>
              <a:rPr lang="vi-VN" dirty="0" smtClean="0"/>
              <a:t>Giao diện chính</a:t>
            </a:r>
            <a:endParaRPr lang="vi-VN" dirty="0"/>
          </a:p>
        </p:txBody>
      </p:sp>
    </p:spTree>
    <p:extLst>
      <p:ext uri="{BB962C8B-B14F-4D97-AF65-F5344CB8AC3E}">
        <p14:creationId xmlns:p14="http://schemas.microsoft.com/office/powerpoint/2010/main" val="1031621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3" name="Text Placeholder 2"/>
          <p:cNvSpPr>
            <a:spLocks noGrp="1"/>
          </p:cNvSpPr>
          <p:nvPr>
            <p:ph type="body" idx="1"/>
          </p:nvPr>
        </p:nvSpPr>
        <p:spPr/>
        <p:txBody>
          <a:bodyPr/>
          <a:lstStyle/>
          <a:p>
            <a:endParaRPr lang="vi-V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08721"/>
            <a:ext cx="7776864"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22470" y="203555"/>
            <a:ext cx="3240360" cy="369332"/>
          </a:xfrm>
          <a:prstGeom prst="rect">
            <a:avLst/>
          </a:prstGeom>
          <a:noFill/>
        </p:spPr>
        <p:txBody>
          <a:bodyPr wrap="square" rtlCol="0">
            <a:spAutoFit/>
          </a:bodyPr>
          <a:lstStyle/>
          <a:p>
            <a:r>
              <a:rPr lang="vi-VN" dirty="0" smtClean="0"/>
              <a:t>Giao diện Đăng nhập</a:t>
            </a:r>
            <a:endParaRPr lang="vi-VN" dirty="0"/>
          </a:p>
        </p:txBody>
      </p:sp>
    </p:spTree>
    <p:extLst>
      <p:ext uri="{BB962C8B-B14F-4D97-AF65-F5344CB8AC3E}">
        <p14:creationId xmlns:p14="http://schemas.microsoft.com/office/powerpoint/2010/main" val="1114711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3" name="Text Placeholder 2"/>
          <p:cNvSpPr>
            <a:spLocks noGrp="1"/>
          </p:cNvSpPr>
          <p:nvPr>
            <p:ph type="body" idx="1"/>
          </p:nvPr>
        </p:nvSpPr>
        <p:spPr/>
        <p:txBody>
          <a:bodyPr/>
          <a:lstStyle/>
          <a:p>
            <a:endParaRPr lang="vi-V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80728"/>
            <a:ext cx="7920880" cy="471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7194" y="189701"/>
            <a:ext cx="3456384" cy="369332"/>
          </a:xfrm>
          <a:prstGeom prst="rect">
            <a:avLst/>
          </a:prstGeom>
          <a:noFill/>
        </p:spPr>
        <p:txBody>
          <a:bodyPr wrap="square" rtlCol="0">
            <a:spAutoFit/>
          </a:bodyPr>
          <a:lstStyle/>
          <a:p>
            <a:r>
              <a:rPr lang="vi-VN" b="1" dirty="0" smtClean="0"/>
              <a:t>Giao diện Đăng ký tài khoản</a:t>
            </a:r>
            <a:endParaRPr lang="vi-VN" b="1" dirty="0"/>
          </a:p>
        </p:txBody>
      </p:sp>
    </p:spTree>
    <p:extLst>
      <p:ext uri="{BB962C8B-B14F-4D97-AF65-F5344CB8AC3E}">
        <p14:creationId xmlns:p14="http://schemas.microsoft.com/office/powerpoint/2010/main" val="655738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3" name="Text Placeholder 2"/>
          <p:cNvSpPr>
            <a:spLocks noGrp="1"/>
          </p:cNvSpPr>
          <p:nvPr>
            <p:ph type="body" idx="1"/>
          </p:nvPr>
        </p:nvSpPr>
        <p:spPr/>
        <p:txBody>
          <a:bodyPr/>
          <a:lstStyle/>
          <a:p>
            <a:endParaRPr lang="vi-V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836712"/>
            <a:ext cx="7632848" cy="602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55576" y="260648"/>
            <a:ext cx="3528392" cy="369332"/>
          </a:xfrm>
          <a:prstGeom prst="rect">
            <a:avLst/>
          </a:prstGeom>
          <a:noFill/>
        </p:spPr>
        <p:txBody>
          <a:bodyPr wrap="square" rtlCol="0">
            <a:spAutoFit/>
          </a:bodyPr>
          <a:lstStyle/>
          <a:p>
            <a:r>
              <a:rPr lang="vi-VN" b="1" dirty="0" smtClean="0"/>
              <a:t>Giao diện chi tiết sản phẩm</a:t>
            </a:r>
            <a:endParaRPr lang="vi-VN" b="1" dirty="0"/>
          </a:p>
        </p:txBody>
      </p:sp>
    </p:spTree>
    <p:extLst>
      <p:ext uri="{BB962C8B-B14F-4D97-AF65-F5344CB8AC3E}">
        <p14:creationId xmlns:p14="http://schemas.microsoft.com/office/powerpoint/2010/main" val="8651698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3" name="Text Placeholder 2"/>
          <p:cNvSpPr>
            <a:spLocks noGrp="1"/>
          </p:cNvSpPr>
          <p:nvPr>
            <p:ph type="body" idx="1"/>
          </p:nvPr>
        </p:nvSpPr>
        <p:spPr/>
        <p:txBody>
          <a:bodyPr/>
          <a:lstStyle/>
          <a:p>
            <a:endParaRPr lang="vi-V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08720"/>
            <a:ext cx="7848872" cy="5040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33945" y="203555"/>
            <a:ext cx="3528392" cy="369332"/>
          </a:xfrm>
          <a:prstGeom prst="rect">
            <a:avLst/>
          </a:prstGeom>
          <a:noFill/>
        </p:spPr>
        <p:txBody>
          <a:bodyPr wrap="square" rtlCol="0">
            <a:spAutoFit/>
          </a:bodyPr>
          <a:lstStyle/>
          <a:p>
            <a:r>
              <a:rPr lang="vi-VN" dirty="0" smtClean="0"/>
              <a:t>Giao diện Giỏ hàng</a:t>
            </a:r>
            <a:endParaRPr lang="vi-VN" dirty="0"/>
          </a:p>
        </p:txBody>
      </p:sp>
    </p:spTree>
    <p:extLst>
      <p:ext uri="{BB962C8B-B14F-4D97-AF65-F5344CB8AC3E}">
        <p14:creationId xmlns:p14="http://schemas.microsoft.com/office/powerpoint/2010/main" val="31380638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3" name="Text Placeholder 2"/>
          <p:cNvSpPr>
            <a:spLocks noGrp="1"/>
          </p:cNvSpPr>
          <p:nvPr>
            <p:ph type="body" idx="1"/>
          </p:nvPr>
        </p:nvSpPr>
        <p:spPr/>
        <p:txBody>
          <a:bodyPr/>
          <a:lstStyle/>
          <a:p>
            <a:endParaRPr lang="vi-V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836712"/>
            <a:ext cx="7776864"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55576" y="260648"/>
            <a:ext cx="3384376" cy="369332"/>
          </a:xfrm>
          <a:prstGeom prst="rect">
            <a:avLst/>
          </a:prstGeom>
          <a:noFill/>
        </p:spPr>
        <p:txBody>
          <a:bodyPr wrap="square" rtlCol="0">
            <a:spAutoFit/>
          </a:bodyPr>
          <a:lstStyle/>
          <a:p>
            <a:r>
              <a:rPr lang="vi-VN" b="1" dirty="0" smtClean="0"/>
              <a:t>Giao diện cập nhật thông tin</a:t>
            </a:r>
            <a:endParaRPr lang="vi-VN" b="1" dirty="0"/>
          </a:p>
        </p:txBody>
      </p:sp>
    </p:spTree>
    <p:extLst>
      <p:ext uri="{BB962C8B-B14F-4D97-AF65-F5344CB8AC3E}">
        <p14:creationId xmlns:p14="http://schemas.microsoft.com/office/powerpoint/2010/main" val="3252070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3" name="Text Placeholder 2"/>
          <p:cNvSpPr>
            <a:spLocks noGrp="1"/>
          </p:cNvSpPr>
          <p:nvPr>
            <p:ph type="body" idx="1"/>
          </p:nvPr>
        </p:nvSpPr>
        <p:spPr/>
        <p:txBody>
          <a:bodyPr/>
          <a:lstStyle/>
          <a:p>
            <a:endParaRPr lang="vi-V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764704"/>
            <a:ext cx="7488832"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1560" y="188640"/>
            <a:ext cx="3600400" cy="369332"/>
          </a:xfrm>
          <a:prstGeom prst="rect">
            <a:avLst/>
          </a:prstGeom>
          <a:noFill/>
        </p:spPr>
        <p:txBody>
          <a:bodyPr wrap="square" rtlCol="0">
            <a:spAutoFit/>
          </a:bodyPr>
          <a:lstStyle/>
          <a:p>
            <a:r>
              <a:rPr lang="vi-VN" b="1" dirty="0" smtClean="0"/>
              <a:t>Giao diện đổi mật khẩu</a:t>
            </a:r>
            <a:endParaRPr lang="vi-VN" b="1" dirty="0"/>
          </a:p>
        </p:txBody>
      </p:sp>
    </p:spTree>
    <p:extLst>
      <p:ext uri="{BB962C8B-B14F-4D97-AF65-F5344CB8AC3E}">
        <p14:creationId xmlns:p14="http://schemas.microsoft.com/office/powerpoint/2010/main" val="348258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1"/>
          <p:cNvSpPr txBox="1">
            <a:spLocks noGrp="1"/>
          </p:cNvSpPr>
          <p:nvPr>
            <p:ph type="title"/>
          </p:nvPr>
        </p:nvSpPr>
        <p:spPr>
          <a:xfrm>
            <a:off x="929550" y="675675"/>
            <a:ext cx="726165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a:t>
            </a:r>
            <a:endParaRPr dirty="0">
              <a:latin typeface="Times New Roman" panose="02020603050405020304" pitchFamily="18" charset="0"/>
              <a:cs typeface="Times New Roman" panose="02020603050405020304" pitchFamily="18" charset="0"/>
            </a:endParaRPr>
          </a:p>
        </p:txBody>
      </p:sp>
      <p:sp>
        <p:nvSpPr>
          <p:cNvPr id="383" name="Google Shape;383;p21"/>
          <p:cNvSpPr/>
          <p:nvPr/>
        </p:nvSpPr>
        <p:spPr>
          <a:xfrm>
            <a:off x="1018351" y="2353665"/>
            <a:ext cx="423230" cy="510849"/>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 sz="1600" b="1" kern="0">
                <a:solidFill>
                  <a:srgbClr val="FFFFFF"/>
                </a:solidFill>
                <a:latin typeface="Times New Roman" panose="02020603050405020304" pitchFamily="18" charset="0"/>
                <a:ea typeface="Bitter"/>
                <a:cs typeface="Times New Roman" panose="02020603050405020304" pitchFamily="18" charset="0"/>
                <a:sym typeface="Bitter"/>
              </a:rPr>
              <a:t>1</a:t>
            </a:r>
            <a:endParaRPr sz="1600" b="1" kern="0">
              <a:solidFill>
                <a:srgbClr val="FFFFFF"/>
              </a:solidFill>
              <a:latin typeface="Times New Roman" panose="02020603050405020304" pitchFamily="18" charset="0"/>
              <a:ea typeface="Bitter"/>
              <a:cs typeface="Times New Roman" panose="02020603050405020304" pitchFamily="18" charset="0"/>
              <a:sym typeface="Bitter"/>
            </a:endParaRPr>
          </a:p>
        </p:txBody>
      </p:sp>
      <p:sp>
        <p:nvSpPr>
          <p:cNvPr id="384" name="Google Shape;384;p21"/>
          <p:cNvSpPr/>
          <p:nvPr/>
        </p:nvSpPr>
        <p:spPr>
          <a:xfrm>
            <a:off x="1018351" y="3201001"/>
            <a:ext cx="423230" cy="510849"/>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 sz="1600" b="1" kern="0" dirty="0">
                <a:solidFill>
                  <a:srgbClr val="FFFFFF"/>
                </a:solidFill>
                <a:latin typeface="Times New Roman" panose="02020603050405020304" pitchFamily="18" charset="0"/>
                <a:ea typeface="Bitter"/>
                <a:cs typeface="Times New Roman" panose="02020603050405020304" pitchFamily="18" charset="0"/>
                <a:sym typeface="Bitter"/>
              </a:rPr>
              <a:t>2</a:t>
            </a:r>
            <a:endParaRPr sz="1600" b="1" kern="0" dirty="0">
              <a:solidFill>
                <a:srgbClr val="FFFFFF"/>
              </a:solidFill>
              <a:latin typeface="Times New Roman" panose="02020603050405020304" pitchFamily="18" charset="0"/>
              <a:ea typeface="Bitter"/>
              <a:cs typeface="Times New Roman" panose="02020603050405020304" pitchFamily="18" charset="0"/>
              <a:sym typeface="Bitter"/>
            </a:endParaRPr>
          </a:p>
        </p:txBody>
      </p:sp>
      <p:sp>
        <p:nvSpPr>
          <p:cNvPr id="385" name="Google Shape;385;p21"/>
          <p:cNvSpPr/>
          <p:nvPr/>
        </p:nvSpPr>
        <p:spPr>
          <a:xfrm>
            <a:off x="1018351" y="4053648"/>
            <a:ext cx="423230" cy="510849"/>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 sz="1600" b="1" kern="0" dirty="0">
                <a:solidFill>
                  <a:srgbClr val="FFFFFF"/>
                </a:solidFill>
                <a:latin typeface="Times New Roman" panose="02020603050405020304" pitchFamily="18" charset="0"/>
                <a:ea typeface="Bitter"/>
                <a:cs typeface="Times New Roman" panose="02020603050405020304" pitchFamily="18" charset="0"/>
                <a:sym typeface="Bitter"/>
              </a:rPr>
              <a:t>3</a:t>
            </a:r>
            <a:endParaRPr sz="1600" b="1" kern="0" dirty="0">
              <a:solidFill>
                <a:srgbClr val="FFFFFF"/>
              </a:solidFill>
              <a:latin typeface="Times New Roman" panose="02020603050405020304" pitchFamily="18" charset="0"/>
              <a:ea typeface="Bitter"/>
              <a:cs typeface="Times New Roman" panose="02020603050405020304" pitchFamily="18" charset="0"/>
              <a:sym typeface="Bitter"/>
            </a:endParaRPr>
          </a:p>
        </p:txBody>
      </p:sp>
      <p:sp>
        <p:nvSpPr>
          <p:cNvPr id="388" name="Google Shape;388;p21"/>
          <p:cNvSpPr/>
          <p:nvPr/>
        </p:nvSpPr>
        <p:spPr>
          <a:xfrm>
            <a:off x="1018351" y="4906284"/>
            <a:ext cx="423230" cy="510849"/>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 sz="1600" b="1" kern="0" dirty="0">
                <a:solidFill>
                  <a:srgbClr val="FFFFFF"/>
                </a:solidFill>
                <a:latin typeface="Times New Roman" panose="02020603050405020304" pitchFamily="18" charset="0"/>
                <a:ea typeface="Bitter"/>
                <a:cs typeface="Times New Roman" panose="02020603050405020304" pitchFamily="18" charset="0"/>
                <a:sym typeface="Bitter"/>
              </a:rPr>
              <a:t>4</a:t>
            </a:r>
            <a:endParaRPr sz="1600" b="1" kern="0" dirty="0">
              <a:solidFill>
                <a:srgbClr val="FFFFFF"/>
              </a:solidFill>
              <a:latin typeface="Times New Roman" panose="02020603050405020304" pitchFamily="18" charset="0"/>
              <a:ea typeface="Bitter"/>
              <a:cs typeface="Times New Roman" panose="02020603050405020304" pitchFamily="18" charset="0"/>
              <a:sym typeface="Bitter"/>
            </a:endParaRPr>
          </a:p>
        </p:txBody>
      </p:sp>
      <p:sp>
        <p:nvSpPr>
          <p:cNvPr id="3" name="Title 2"/>
          <p:cNvSpPr>
            <a:spLocks noGrp="1"/>
          </p:cNvSpPr>
          <p:nvPr>
            <p:ph type="title" idx="6"/>
          </p:nvPr>
        </p:nvSpPr>
        <p:spPr>
          <a:xfrm>
            <a:off x="1579738" y="2291797"/>
            <a:ext cx="6111020" cy="572700"/>
          </a:xfrm>
        </p:spPr>
        <p:txBody>
          <a:bodyPr/>
          <a:lstStyle/>
          <a:p>
            <a:r>
              <a:rPr lang="vi-VN" dirty="0" smtClean="0"/>
              <a:t>MÔ TẢ ĐỀ TÀI</a:t>
            </a:r>
            <a:endParaRPr lang="en-US" dirty="0"/>
          </a:p>
        </p:txBody>
      </p:sp>
      <p:sp>
        <p:nvSpPr>
          <p:cNvPr id="4" name="Title 3"/>
          <p:cNvSpPr>
            <a:spLocks noGrp="1"/>
          </p:cNvSpPr>
          <p:nvPr>
            <p:ph type="title" idx="14"/>
          </p:nvPr>
        </p:nvSpPr>
        <p:spPr>
          <a:xfrm>
            <a:off x="1579736" y="4926616"/>
            <a:ext cx="5341245" cy="572700"/>
          </a:xfrm>
        </p:spPr>
        <p:txBody>
          <a:bodyPr/>
          <a:lstStyle/>
          <a:p>
            <a:r>
              <a:rPr lang="vi-VN" dirty="0" smtClean="0"/>
              <a:t>KẾT QUẢ NGHIÊN CỨU</a:t>
            </a:r>
            <a:endParaRPr lang="en-US" dirty="0"/>
          </a:p>
        </p:txBody>
      </p:sp>
      <p:sp>
        <p:nvSpPr>
          <p:cNvPr id="6" name="Title 5"/>
          <p:cNvSpPr>
            <a:spLocks noGrp="1"/>
          </p:cNvSpPr>
          <p:nvPr>
            <p:ph type="title" idx="8"/>
          </p:nvPr>
        </p:nvSpPr>
        <p:spPr>
          <a:xfrm>
            <a:off x="1579736" y="4048343"/>
            <a:ext cx="5341245" cy="572700"/>
          </a:xfrm>
        </p:spPr>
        <p:txBody>
          <a:bodyPr/>
          <a:lstStyle/>
          <a:p>
            <a:r>
              <a:rPr lang="vi-VN" dirty="0" smtClean="0"/>
              <a:t>HIỆN THỰC HÓA NGHIÊN CỨU</a:t>
            </a:r>
            <a:endParaRPr lang="en-US" dirty="0"/>
          </a:p>
        </p:txBody>
      </p:sp>
      <p:sp>
        <p:nvSpPr>
          <p:cNvPr id="7" name="Title 6"/>
          <p:cNvSpPr>
            <a:spLocks noGrp="1"/>
          </p:cNvSpPr>
          <p:nvPr>
            <p:ph type="title" idx="7"/>
          </p:nvPr>
        </p:nvSpPr>
        <p:spPr>
          <a:xfrm>
            <a:off x="1579736" y="3170070"/>
            <a:ext cx="4000376" cy="572700"/>
          </a:xfrm>
        </p:spPr>
        <p:txBody>
          <a:bodyPr/>
          <a:lstStyle/>
          <a:p>
            <a:r>
              <a:rPr lang="vi-VN" dirty="0" smtClean="0"/>
              <a:t>CƠ SỞ LÝ THUYẾT</a:t>
            </a:r>
            <a:endParaRPr lang="en-US" dirty="0"/>
          </a:p>
        </p:txBody>
      </p:sp>
      <p:sp>
        <p:nvSpPr>
          <p:cNvPr id="11" name="Google Shape;384;p21"/>
          <p:cNvSpPr/>
          <p:nvPr/>
        </p:nvSpPr>
        <p:spPr>
          <a:xfrm>
            <a:off x="1018351" y="5733256"/>
            <a:ext cx="423230" cy="510849"/>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vi-VN" sz="1600" b="1" kern="0" dirty="0">
                <a:solidFill>
                  <a:srgbClr val="FFFFFF"/>
                </a:solidFill>
                <a:latin typeface="Times New Roman" panose="02020603050405020304" pitchFamily="18" charset="0"/>
                <a:ea typeface="Bitter"/>
                <a:cs typeface="Times New Roman" panose="02020603050405020304" pitchFamily="18" charset="0"/>
                <a:sym typeface="Bitter"/>
              </a:rPr>
              <a:t>5</a:t>
            </a:r>
            <a:endParaRPr sz="1600" b="1" kern="0" dirty="0">
              <a:solidFill>
                <a:srgbClr val="FFFFFF"/>
              </a:solidFill>
              <a:latin typeface="Times New Roman" panose="02020603050405020304" pitchFamily="18" charset="0"/>
              <a:ea typeface="Bitter"/>
              <a:cs typeface="Times New Roman" panose="02020603050405020304" pitchFamily="18" charset="0"/>
              <a:sym typeface="Bitter"/>
            </a:endParaRPr>
          </a:p>
        </p:txBody>
      </p:sp>
      <p:sp>
        <p:nvSpPr>
          <p:cNvPr id="12" name="Title 3"/>
          <p:cNvSpPr>
            <a:spLocks noGrp="1"/>
          </p:cNvSpPr>
          <p:nvPr>
            <p:ph type="title" idx="14"/>
          </p:nvPr>
        </p:nvSpPr>
        <p:spPr>
          <a:xfrm>
            <a:off x="1547664" y="5671405"/>
            <a:ext cx="6120680" cy="572700"/>
          </a:xfrm>
        </p:spPr>
        <p:txBody>
          <a:bodyPr/>
          <a:lstStyle/>
          <a:p>
            <a:r>
              <a:rPr lang="vi-VN" dirty="0" smtClean="0"/>
              <a:t>KẾT LUẬN VÀ HƯỚNG PHÁT TRIỂN</a:t>
            </a:r>
            <a:endParaRPr lang="en-US" dirty="0"/>
          </a:p>
        </p:txBody>
      </p:sp>
    </p:spTree>
    <p:extLst>
      <p:ext uri="{BB962C8B-B14F-4D97-AF65-F5344CB8AC3E}">
        <p14:creationId xmlns:p14="http://schemas.microsoft.com/office/powerpoint/2010/main" val="4089756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3" name="Text Placeholder 2"/>
          <p:cNvSpPr>
            <a:spLocks noGrp="1"/>
          </p:cNvSpPr>
          <p:nvPr>
            <p:ph type="body" idx="1"/>
          </p:nvPr>
        </p:nvSpPr>
        <p:spPr/>
        <p:txBody>
          <a:bodyPr/>
          <a:lstStyle/>
          <a:p>
            <a:endParaRPr lang="vi-VN"/>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836713"/>
            <a:ext cx="7560839"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27584" y="148137"/>
            <a:ext cx="2736304" cy="369332"/>
          </a:xfrm>
          <a:prstGeom prst="rect">
            <a:avLst/>
          </a:prstGeom>
          <a:noFill/>
        </p:spPr>
        <p:txBody>
          <a:bodyPr wrap="square" rtlCol="0">
            <a:spAutoFit/>
          </a:bodyPr>
          <a:lstStyle/>
          <a:p>
            <a:r>
              <a:rPr lang="vi-VN" b="1" dirty="0" smtClean="0"/>
              <a:t>Giao diện Quản trị</a:t>
            </a:r>
            <a:endParaRPr lang="vi-VN" b="1" dirty="0"/>
          </a:p>
        </p:txBody>
      </p:sp>
    </p:spTree>
    <p:extLst>
      <p:ext uri="{BB962C8B-B14F-4D97-AF65-F5344CB8AC3E}">
        <p14:creationId xmlns:p14="http://schemas.microsoft.com/office/powerpoint/2010/main" val="2848358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3"/>
          <p:cNvSpPr txBox="1">
            <a:spLocks noGrp="1"/>
          </p:cNvSpPr>
          <p:nvPr>
            <p:ph type="title"/>
          </p:nvPr>
        </p:nvSpPr>
        <p:spPr>
          <a:xfrm>
            <a:off x="951723" y="2088250"/>
            <a:ext cx="5705465" cy="2066100"/>
          </a:xfrm>
          <a:prstGeom prst="rect">
            <a:avLst/>
          </a:prstGeom>
        </p:spPr>
        <p:txBody>
          <a:bodyPr spcFirstLastPara="1" wrap="square" lIns="121900" tIns="121900" rIns="121900" bIns="121900" anchor="ctr" anchorCtr="0">
            <a:noAutofit/>
          </a:bodyPr>
          <a:lstStyle/>
          <a:p>
            <a:pPr lvl="0"/>
            <a:r>
              <a:rPr lang="vi-VN" dirty="0" smtClean="0"/>
              <a:t>KẾT LUẬN VÀ HƯỚNG PHÁT TRIỂN</a:t>
            </a:r>
            <a:endParaRPr dirty="0"/>
          </a:p>
        </p:txBody>
      </p:sp>
      <p:sp>
        <p:nvSpPr>
          <p:cNvPr id="407" name="Google Shape;407;p23"/>
          <p:cNvSpPr/>
          <p:nvPr/>
        </p:nvSpPr>
        <p:spPr>
          <a:xfrm>
            <a:off x="7316138" y="1312126"/>
            <a:ext cx="527332" cy="1185240"/>
          </a:xfrm>
          <a:prstGeom prst="rect">
            <a:avLst/>
          </a:prstGeom>
        </p:spPr>
        <p:txBody>
          <a:bodyPr>
            <a:prstTxWarp prst="textPlain">
              <a:avLst/>
            </a:prstTxWarp>
          </a:bodyPr>
          <a:lstStyle/>
          <a:p>
            <a:pPr lvl="0" algn="ctr"/>
            <a:r>
              <a:rPr lang="vi-VN" b="1" dirty="0" smtClean="0">
                <a:ln w="19050" cap="flat" cmpd="sng">
                  <a:solidFill>
                    <a:schemeClr val="accent5"/>
                  </a:solidFill>
                  <a:prstDash val="solid"/>
                  <a:round/>
                  <a:headEnd type="none" w="sm" len="sm"/>
                  <a:tailEnd type="none" w="sm" len="sm"/>
                </a:ln>
                <a:solidFill>
                  <a:schemeClr val="accent6"/>
                </a:solidFill>
                <a:latin typeface="Bitter"/>
              </a:rPr>
              <a:t>5</a:t>
            </a:r>
            <a:endParaRPr b="1" i="0" dirty="0">
              <a:ln w="19050" cap="flat" cmpd="sng">
                <a:solidFill>
                  <a:schemeClr val="accent5"/>
                </a:solidFill>
                <a:prstDash val="solid"/>
                <a:round/>
                <a:headEnd type="none" w="sm" len="sm"/>
                <a:tailEnd type="none" w="sm" len="sm"/>
              </a:ln>
              <a:solidFill>
                <a:schemeClr val="accent6"/>
              </a:solidFill>
              <a:latin typeface="Bitter"/>
            </a:endParaRPr>
          </a:p>
        </p:txBody>
      </p:sp>
    </p:spTree>
    <p:extLst>
      <p:ext uri="{BB962C8B-B14F-4D97-AF65-F5344CB8AC3E}">
        <p14:creationId xmlns:p14="http://schemas.microsoft.com/office/powerpoint/2010/main" val="3930443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924188" y="734075"/>
            <a:ext cx="7181325" cy="763500"/>
          </a:xfrm>
          <a:prstGeom prst="rect">
            <a:avLst/>
          </a:prstGeom>
        </p:spPr>
        <p:txBody>
          <a:bodyPr spcFirstLastPara="1" wrap="square" lIns="121900" tIns="121900" rIns="121900" bIns="121900" anchor="ctr" anchorCtr="0">
            <a:noAutofit/>
          </a:bodyPr>
          <a:lstStyle/>
          <a:p>
            <a:pPr lvl="0"/>
            <a:r>
              <a:rPr lang="vi-VN" dirty="0" smtClean="0">
                <a:latin typeface="Times New Roman" panose="02020603050405020304" pitchFamily="18" charset="0"/>
                <a:ea typeface="Tahoma" panose="020B0604030504040204" pitchFamily="34" charset="0"/>
                <a:cs typeface="Times New Roman" panose="02020603050405020304" pitchFamily="18" charset="0"/>
              </a:rPr>
              <a:t>KẾT LUẬN VÀ HƯỚNG</a:t>
            </a:r>
            <a:br>
              <a:rPr lang="vi-VN" dirty="0" smtClean="0">
                <a:latin typeface="Times New Roman" panose="02020603050405020304" pitchFamily="18" charset="0"/>
                <a:ea typeface="Tahoma" panose="020B0604030504040204" pitchFamily="34" charset="0"/>
                <a:cs typeface="Times New Roman" panose="02020603050405020304" pitchFamily="18" charset="0"/>
              </a:rPr>
            </a:br>
            <a:r>
              <a:rPr lang="vi-VN" dirty="0" smtClean="0">
                <a:latin typeface="Times New Roman" panose="02020603050405020304" pitchFamily="18" charset="0"/>
                <a:ea typeface="Tahoma" panose="020B0604030504040204" pitchFamily="34" charset="0"/>
                <a:cs typeface="Times New Roman" panose="02020603050405020304" pitchFamily="18" charset="0"/>
              </a:rPr>
              <a:t> PHÁT TRIỂN</a:t>
            </a:r>
            <a:endParaRPr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13" name="Google Shape;413;p24"/>
          <p:cNvSpPr txBox="1">
            <a:spLocks noGrp="1"/>
          </p:cNvSpPr>
          <p:nvPr>
            <p:ph type="body" idx="1"/>
          </p:nvPr>
        </p:nvSpPr>
        <p:spPr>
          <a:xfrm>
            <a:off x="1063690" y="2522913"/>
            <a:ext cx="7123922" cy="3211500"/>
          </a:xfrm>
          <a:prstGeom prst="rect">
            <a:avLst/>
          </a:prstGeom>
        </p:spPr>
        <p:txBody>
          <a:bodyPr spcFirstLastPara="1" wrap="square" lIns="121900" tIns="121900" rIns="121900" bIns="121900" anchor="t" anchorCtr="0">
            <a:noAutofit/>
          </a:bodyPr>
          <a:lstStyle/>
          <a:p>
            <a:pPr marL="107950" indent="0">
              <a:buNone/>
            </a:pPr>
            <a:r>
              <a:rPr lang="vi-VN" sz="1800" b="1" dirty="0" smtClean="0">
                <a:latin typeface="Times New Roman" panose="02020603050405020304" pitchFamily="18" charset="0"/>
                <a:cs typeface="Times New Roman" panose="02020603050405020304" pitchFamily="18" charset="0"/>
              </a:rPr>
              <a:t>Kết luận</a:t>
            </a:r>
          </a:p>
          <a:p>
            <a:pPr marL="450850" indent="-342900">
              <a:buAutoNum type="arabicPeriod"/>
            </a:pPr>
            <a:r>
              <a:rPr lang="vi-VN" sz="1800" b="1" dirty="0" smtClean="0">
                <a:latin typeface="Times New Roman" panose="02020603050405020304" pitchFamily="18" charset="0"/>
                <a:cs typeface="Times New Roman" panose="02020603050405020304" pitchFamily="18" charset="0"/>
              </a:rPr>
              <a:t>Kết quả đạt được </a:t>
            </a:r>
          </a:p>
          <a:p>
            <a:pPr>
              <a:buFont typeface="Wingdings" pitchFamily="2" charset="2"/>
              <a:buChar char="q"/>
            </a:pPr>
            <a:r>
              <a:rPr lang="vi-VN" sz="1800" dirty="0">
                <a:latin typeface="Times New Roman" panose="02020603050405020304" pitchFamily="18" charset="0"/>
                <a:cs typeface="Times New Roman" panose="02020603050405020304" pitchFamily="18" charset="0"/>
              </a:rPr>
              <a:t>H</a:t>
            </a:r>
            <a:r>
              <a:rPr lang="vi-VN" sz="1800" dirty="0" smtClean="0">
                <a:latin typeface="Times New Roman" panose="02020603050405020304" pitchFamily="18" charset="0"/>
                <a:cs typeface="Times New Roman" panose="02020603050405020304" pitchFamily="18" charset="0"/>
              </a:rPr>
              <a:t>iểu được cách </a:t>
            </a:r>
            <a:r>
              <a:rPr lang="vi-VN" sz="1800" dirty="0">
                <a:latin typeface="Times New Roman" panose="02020603050405020304" pitchFamily="18" charset="0"/>
                <a:cs typeface="Times New Roman" panose="02020603050405020304" pitchFamily="18" charset="0"/>
              </a:rPr>
              <a:t>cài đặt cũng như các thao tác trên Yii Framework,; mô hình MVC trong Yii và cách sử dụng Gii để sinh mã tự động</a:t>
            </a:r>
            <a:r>
              <a:rPr lang="vi-VN" sz="1800" dirty="0" smtClean="0">
                <a:latin typeface="Times New Roman" panose="02020603050405020304" pitchFamily="18" charset="0"/>
                <a:cs typeface="Times New Roman" panose="02020603050405020304" pitchFamily="18" charset="0"/>
              </a:rPr>
              <a:t>.</a:t>
            </a:r>
          </a:p>
          <a:p>
            <a:pPr>
              <a:buFont typeface="Wingdings" pitchFamily="2" charset="2"/>
              <a:buChar char="q"/>
            </a:pPr>
            <a:r>
              <a:rPr lang="vi-VN" sz="1800" dirty="0" smtClean="0">
                <a:latin typeface="Times New Roman" panose="02020603050405020304" pitchFamily="18" charset="0"/>
                <a:cs typeface="Times New Roman" panose="02020603050405020304" pitchFamily="18" charset="0"/>
              </a:rPr>
              <a:t>Xây dựng được website bán thú cưng với một số chức năng cơ bản cần có của website bán hàng</a:t>
            </a:r>
          </a:p>
          <a:p>
            <a:pPr marL="450850" indent="-342900">
              <a:buAutoNum type="arabicPeriod" startAt="2"/>
            </a:pPr>
            <a:r>
              <a:rPr lang="vi-VN" sz="1800" b="1" dirty="0" smtClean="0">
                <a:latin typeface="Times New Roman" panose="02020603050405020304" pitchFamily="18" charset="0"/>
                <a:cs typeface="Times New Roman" panose="02020603050405020304" pitchFamily="18" charset="0"/>
              </a:rPr>
              <a:t>Hạn chế</a:t>
            </a:r>
          </a:p>
          <a:p>
            <a:pPr>
              <a:buFont typeface="Wingdings" pitchFamily="2" charset="2"/>
              <a:buChar char="Ø"/>
            </a:pPr>
            <a:r>
              <a:rPr lang="vi-VN" sz="1800" dirty="0" smtClean="0">
                <a:latin typeface="Times New Roman" panose="02020603050405020304" pitchFamily="18" charset="0"/>
                <a:cs typeface="Times New Roman" panose="02020603050405020304" pitchFamily="18" charset="0"/>
              </a:rPr>
              <a:t>Một số chức năng vẫn còn thiếu</a:t>
            </a:r>
          </a:p>
          <a:p>
            <a:pPr>
              <a:buFont typeface="Wingdings" pitchFamily="2" charset="2"/>
              <a:buChar char="Ø"/>
            </a:pPr>
            <a:r>
              <a:rPr lang="vi-VN" sz="1800" dirty="0" smtClean="0">
                <a:latin typeface="Times New Roman" panose="02020603050405020304" pitchFamily="18" charset="0"/>
                <a:cs typeface="Times New Roman" panose="02020603050405020304" pitchFamily="18" charset="0"/>
              </a:rPr>
              <a:t>Giao diện chưa được đẹp</a:t>
            </a:r>
            <a:endParaRPr lang="vi-VN" sz="1800" dirty="0">
              <a:latin typeface="Times New Roman" panose="02020603050405020304" pitchFamily="18" charset="0"/>
              <a:cs typeface="Times New Roman" panose="02020603050405020304" pitchFamily="18" charset="0"/>
            </a:endParaRPr>
          </a:p>
          <a:p>
            <a:pPr marL="450850" indent="-342900">
              <a:buAutoNum type="arabicPeriod"/>
            </a:pPr>
            <a:endParaRPr lang="vi-VN" sz="1800" b="1" dirty="0" smtClean="0">
              <a:latin typeface="Times New Roman" panose="02020603050405020304" pitchFamily="18" charset="0"/>
              <a:cs typeface="Times New Roman" panose="02020603050405020304" pitchFamily="18" charset="0"/>
            </a:endParaRPr>
          </a:p>
          <a:p>
            <a:pPr marL="107950" indent="0">
              <a:buNone/>
            </a:pPr>
            <a:endParaRPr lang="en-US" sz="1800" dirty="0">
              <a:latin typeface="Times New Roman" panose="02020603050405020304" pitchFamily="18" charset="0"/>
              <a:cs typeface="Times New Roman" panose="02020603050405020304" pitchFamily="18" charset="0"/>
            </a:endParaRPr>
          </a:p>
        </p:txBody>
      </p:sp>
      <p:sp>
        <p:nvSpPr>
          <p:cNvPr id="4" name="Google Shape;407;p23"/>
          <p:cNvSpPr/>
          <p:nvPr/>
        </p:nvSpPr>
        <p:spPr>
          <a:xfrm>
            <a:off x="8853530" y="6452869"/>
            <a:ext cx="131718" cy="267350"/>
          </a:xfrm>
          <a:prstGeom prst="rect">
            <a:avLst/>
          </a:prstGeom>
        </p:spPr>
        <p:txBody>
          <a:bodyPr>
            <a:prstTxWarp prst="textPlain">
              <a:avLst/>
            </a:prstTxWarp>
          </a:bodyPr>
          <a:lstStyle/>
          <a:p>
            <a:pPr lvl="0" algn="ctr"/>
            <a:r>
              <a:rPr lang="en-US" b="1" dirty="0">
                <a:ln w="19050" cap="flat" cmpd="sng">
                  <a:solidFill>
                    <a:schemeClr val="accent5"/>
                  </a:solidFill>
                  <a:prstDash val="solid"/>
                  <a:round/>
                  <a:headEnd type="none" w="sm" len="sm"/>
                  <a:tailEnd type="none" w="sm" len="sm"/>
                </a:ln>
                <a:solidFill>
                  <a:schemeClr val="accent6"/>
                </a:solidFill>
                <a:latin typeface="Bitter"/>
              </a:rPr>
              <a:t>1</a:t>
            </a:r>
            <a:endParaRPr b="1" i="0" dirty="0">
              <a:ln w="19050" cap="flat" cmpd="sng">
                <a:solidFill>
                  <a:schemeClr val="accent5"/>
                </a:solidFill>
                <a:prstDash val="solid"/>
                <a:round/>
                <a:headEnd type="none" w="sm" len="sm"/>
                <a:tailEnd type="none" w="sm" len="sm"/>
              </a:ln>
              <a:solidFill>
                <a:schemeClr val="accent6"/>
              </a:solidFill>
              <a:latin typeface="Bitter"/>
            </a:endParaRPr>
          </a:p>
        </p:txBody>
      </p:sp>
    </p:spTree>
    <p:extLst>
      <p:ext uri="{BB962C8B-B14F-4D97-AF65-F5344CB8AC3E}">
        <p14:creationId xmlns:p14="http://schemas.microsoft.com/office/powerpoint/2010/main" val="1142288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924188" y="734075"/>
            <a:ext cx="7181325" cy="763500"/>
          </a:xfrm>
          <a:prstGeom prst="rect">
            <a:avLst/>
          </a:prstGeom>
        </p:spPr>
        <p:txBody>
          <a:bodyPr spcFirstLastPara="1" wrap="square" lIns="121900" tIns="121900" rIns="121900" bIns="121900" anchor="ctr" anchorCtr="0">
            <a:noAutofit/>
          </a:bodyPr>
          <a:lstStyle/>
          <a:p>
            <a:pPr lvl="0"/>
            <a:r>
              <a:rPr lang="vi-VN" dirty="0" smtClean="0">
                <a:latin typeface="Times New Roman" panose="02020603050405020304" pitchFamily="18" charset="0"/>
                <a:ea typeface="Tahoma" panose="020B0604030504040204" pitchFamily="34" charset="0"/>
                <a:cs typeface="Times New Roman" panose="02020603050405020304" pitchFamily="18" charset="0"/>
              </a:rPr>
              <a:t>KẾT LUẬN VÀ HƯỚNG</a:t>
            </a:r>
            <a:br>
              <a:rPr lang="vi-VN" dirty="0" smtClean="0">
                <a:latin typeface="Times New Roman" panose="02020603050405020304" pitchFamily="18" charset="0"/>
                <a:ea typeface="Tahoma" panose="020B0604030504040204" pitchFamily="34" charset="0"/>
                <a:cs typeface="Times New Roman" panose="02020603050405020304" pitchFamily="18" charset="0"/>
              </a:rPr>
            </a:br>
            <a:r>
              <a:rPr lang="vi-VN" dirty="0" smtClean="0">
                <a:latin typeface="Times New Roman" panose="02020603050405020304" pitchFamily="18" charset="0"/>
                <a:ea typeface="Tahoma" panose="020B0604030504040204" pitchFamily="34" charset="0"/>
                <a:cs typeface="Times New Roman" panose="02020603050405020304" pitchFamily="18" charset="0"/>
              </a:rPr>
              <a:t> PHÁT TRIỂN</a:t>
            </a:r>
            <a:endParaRPr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13" name="Google Shape;413;p24"/>
          <p:cNvSpPr txBox="1">
            <a:spLocks noGrp="1"/>
          </p:cNvSpPr>
          <p:nvPr>
            <p:ph type="body" idx="1"/>
          </p:nvPr>
        </p:nvSpPr>
        <p:spPr>
          <a:xfrm>
            <a:off x="1063690" y="2522913"/>
            <a:ext cx="7123922" cy="3211500"/>
          </a:xfrm>
          <a:prstGeom prst="rect">
            <a:avLst/>
          </a:prstGeom>
        </p:spPr>
        <p:txBody>
          <a:bodyPr spcFirstLastPara="1" wrap="square" lIns="121900" tIns="121900" rIns="121900" bIns="121900" anchor="t" anchorCtr="0">
            <a:noAutofit/>
          </a:bodyPr>
          <a:lstStyle/>
          <a:p>
            <a:pPr marL="107950" indent="0">
              <a:buNone/>
            </a:pPr>
            <a:r>
              <a:rPr lang="vi-VN" sz="1800" b="1" dirty="0" smtClean="0">
                <a:latin typeface="Times New Roman" panose="02020603050405020304" pitchFamily="18" charset="0"/>
                <a:cs typeface="Times New Roman" panose="02020603050405020304" pitchFamily="18" charset="0"/>
              </a:rPr>
              <a:t>Hướng phát triển</a:t>
            </a:r>
          </a:p>
          <a:p>
            <a:pPr marL="107950" indent="0">
              <a:buNone/>
            </a:pPr>
            <a:endParaRPr lang="vi-VN" sz="1800" b="1" dirty="0" smtClean="0">
              <a:latin typeface="Times New Roman" panose="02020603050405020304" pitchFamily="18" charset="0"/>
              <a:cs typeface="Times New Roman" panose="02020603050405020304" pitchFamily="18" charset="0"/>
            </a:endParaRPr>
          </a:p>
          <a:p>
            <a:pPr>
              <a:buFont typeface="Wingdings" pitchFamily="2" charset="2"/>
              <a:buChar char="ü"/>
            </a:pPr>
            <a:r>
              <a:rPr lang="vi-VN" sz="1800" dirty="0" smtClean="0">
                <a:latin typeface="Times New Roman" panose="02020603050405020304" pitchFamily="18" charset="0"/>
                <a:cs typeface="Times New Roman" panose="02020603050405020304" pitchFamily="18" charset="0"/>
              </a:rPr>
              <a:t>Triển </a:t>
            </a:r>
            <a:r>
              <a:rPr lang="vi-VN" sz="1800" dirty="0">
                <a:latin typeface="Times New Roman" panose="02020603050405020304" pitchFamily="18" charset="0"/>
                <a:cs typeface="Times New Roman" panose="02020603050405020304" pitchFamily="18" charset="0"/>
              </a:rPr>
              <a:t>khai thêm một số  tính năng như thanh toán qua ví điện tử, tài khoản ngân hàng,…, xác thực người dùng bằng gmail</a:t>
            </a:r>
            <a:r>
              <a:rPr lang="vi-VN" sz="1800" dirty="0" smtClean="0">
                <a:latin typeface="Times New Roman" panose="02020603050405020304" pitchFamily="18" charset="0"/>
                <a:cs typeface="Times New Roman" panose="02020603050405020304" pitchFamily="18" charset="0"/>
              </a:rPr>
              <a:t>.</a:t>
            </a:r>
          </a:p>
          <a:p>
            <a:pPr>
              <a:buFont typeface="Wingdings" pitchFamily="2" charset="2"/>
              <a:buChar char="ü"/>
            </a:pPr>
            <a:endParaRPr lang="vi-VN" sz="1800" dirty="0">
              <a:latin typeface="Times New Roman" panose="02020603050405020304" pitchFamily="18" charset="0"/>
              <a:cs typeface="Times New Roman" panose="02020603050405020304" pitchFamily="18" charset="0"/>
            </a:endParaRPr>
          </a:p>
          <a:p>
            <a:pPr>
              <a:buFont typeface="Wingdings" pitchFamily="2" charset="2"/>
              <a:buChar char="ü"/>
            </a:pPr>
            <a:r>
              <a:rPr lang="vi-VN" sz="1800" dirty="0" smtClean="0">
                <a:latin typeface="Times New Roman" panose="02020603050405020304" pitchFamily="18" charset="0"/>
                <a:cs typeface="Times New Roman" panose="02020603050405020304" pitchFamily="18" charset="0"/>
              </a:rPr>
              <a:t>Tích </a:t>
            </a:r>
            <a:r>
              <a:rPr lang="vi-VN" sz="1800" dirty="0">
                <a:latin typeface="Times New Roman" panose="02020603050405020304" pitchFamily="18" charset="0"/>
                <a:cs typeface="Times New Roman" panose="02020603050405020304" pitchFamily="18" charset="0"/>
              </a:rPr>
              <a:t>hợp thêm các chức năng như: đánh giá sản phẩm cho khách hàng, lọc sản phẩm theo giá, xuất và gửi hóa đơn cho khách hàng</a:t>
            </a:r>
          </a:p>
          <a:p>
            <a:pPr marL="107950" indent="0">
              <a:buNone/>
            </a:pPr>
            <a:endParaRPr lang="vi-VN" sz="1800" dirty="0" smtClean="0">
              <a:latin typeface="Times New Roman" panose="02020603050405020304" pitchFamily="18" charset="0"/>
              <a:cs typeface="Times New Roman" panose="02020603050405020304" pitchFamily="18" charset="0"/>
            </a:endParaRPr>
          </a:p>
          <a:p>
            <a:pPr marL="450850" indent="-342900">
              <a:buAutoNum type="arabicPeriod"/>
            </a:pPr>
            <a:endParaRPr lang="vi-VN" sz="1800" b="1" dirty="0" smtClean="0">
              <a:latin typeface="Times New Roman" panose="02020603050405020304" pitchFamily="18" charset="0"/>
              <a:cs typeface="Times New Roman" panose="02020603050405020304" pitchFamily="18" charset="0"/>
            </a:endParaRPr>
          </a:p>
          <a:p>
            <a:pPr marL="107950" indent="0">
              <a:buNone/>
            </a:pPr>
            <a:endParaRPr lang="en-US" sz="1800" dirty="0">
              <a:latin typeface="Times New Roman" panose="02020603050405020304" pitchFamily="18" charset="0"/>
              <a:cs typeface="Times New Roman" panose="02020603050405020304" pitchFamily="18" charset="0"/>
            </a:endParaRPr>
          </a:p>
        </p:txBody>
      </p:sp>
      <p:sp>
        <p:nvSpPr>
          <p:cNvPr id="4" name="Google Shape;407;p23"/>
          <p:cNvSpPr/>
          <p:nvPr/>
        </p:nvSpPr>
        <p:spPr>
          <a:xfrm>
            <a:off x="8853530" y="6452869"/>
            <a:ext cx="131718" cy="267350"/>
          </a:xfrm>
          <a:prstGeom prst="rect">
            <a:avLst/>
          </a:prstGeom>
        </p:spPr>
        <p:txBody>
          <a:bodyPr>
            <a:prstTxWarp prst="textPlain">
              <a:avLst/>
            </a:prstTxWarp>
          </a:bodyPr>
          <a:lstStyle/>
          <a:p>
            <a:pPr lvl="0" algn="ctr"/>
            <a:r>
              <a:rPr lang="en-US" b="1" dirty="0">
                <a:ln w="19050" cap="flat" cmpd="sng">
                  <a:solidFill>
                    <a:schemeClr val="accent5"/>
                  </a:solidFill>
                  <a:prstDash val="solid"/>
                  <a:round/>
                  <a:headEnd type="none" w="sm" len="sm"/>
                  <a:tailEnd type="none" w="sm" len="sm"/>
                </a:ln>
                <a:solidFill>
                  <a:schemeClr val="accent6"/>
                </a:solidFill>
                <a:latin typeface="Bitter"/>
              </a:rPr>
              <a:t>1</a:t>
            </a:r>
            <a:endParaRPr b="1" i="0" dirty="0">
              <a:ln w="19050" cap="flat" cmpd="sng">
                <a:solidFill>
                  <a:schemeClr val="accent5"/>
                </a:solidFill>
                <a:prstDash val="solid"/>
                <a:round/>
                <a:headEnd type="none" w="sm" len="sm"/>
                <a:tailEnd type="none" w="sm" len="sm"/>
              </a:ln>
              <a:solidFill>
                <a:schemeClr val="accent6"/>
              </a:solidFill>
              <a:latin typeface="Bitter"/>
            </a:endParaRPr>
          </a:p>
        </p:txBody>
      </p:sp>
    </p:spTree>
    <p:extLst>
      <p:ext uri="{BB962C8B-B14F-4D97-AF65-F5344CB8AC3E}">
        <p14:creationId xmlns:p14="http://schemas.microsoft.com/office/powerpoint/2010/main" val="15185052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3" name="Text Placeholder 2"/>
          <p:cNvSpPr>
            <a:spLocks noGrp="1"/>
          </p:cNvSpPr>
          <p:nvPr>
            <p:ph type="body" idx="1"/>
          </p:nvPr>
        </p:nvSpPr>
        <p:spPr/>
        <p:txBody>
          <a:bodyPr/>
          <a:lstStyle/>
          <a:p>
            <a:pPr marL="107950" indent="0" algn="ctr">
              <a:buNone/>
            </a:pPr>
            <a:r>
              <a:rPr lang="vi-VN" sz="4400" dirty="0" smtClean="0">
                <a:ea typeface="Yu Gothic UI Light" pitchFamily="34" charset="-128"/>
              </a:rPr>
              <a:t>Thanks you for listening</a:t>
            </a:r>
            <a:endParaRPr lang="vi-VN" sz="4400" dirty="0">
              <a:ea typeface="Yu Gothic UI Light" pitchFamily="34" charset="-128"/>
            </a:endParaRPr>
          </a:p>
        </p:txBody>
      </p:sp>
    </p:spTree>
    <p:extLst>
      <p:ext uri="{BB962C8B-B14F-4D97-AF65-F5344CB8AC3E}">
        <p14:creationId xmlns:p14="http://schemas.microsoft.com/office/powerpoint/2010/main" val="3536555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3"/>
          <p:cNvSpPr txBox="1">
            <a:spLocks noGrp="1"/>
          </p:cNvSpPr>
          <p:nvPr>
            <p:ph type="title"/>
          </p:nvPr>
        </p:nvSpPr>
        <p:spPr>
          <a:xfrm>
            <a:off x="951723" y="2088250"/>
            <a:ext cx="5705465" cy="2066100"/>
          </a:xfrm>
          <a:prstGeom prst="rect">
            <a:avLst/>
          </a:prstGeom>
        </p:spPr>
        <p:txBody>
          <a:bodyPr spcFirstLastPara="1" wrap="square" lIns="121900" tIns="121900" rIns="121900" bIns="121900" anchor="ctr" anchorCtr="0">
            <a:noAutofit/>
          </a:bodyPr>
          <a:lstStyle/>
          <a:p>
            <a:pPr lvl="0"/>
            <a:r>
              <a:rPr lang="vi-VN" dirty="0" smtClean="0"/>
              <a:t>MÔ TẢ ĐỀ TÀI</a:t>
            </a:r>
            <a:endParaRPr dirty="0"/>
          </a:p>
        </p:txBody>
      </p:sp>
      <p:sp>
        <p:nvSpPr>
          <p:cNvPr id="407" name="Google Shape;407;p23"/>
          <p:cNvSpPr/>
          <p:nvPr/>
        </p:nvSpPr>
        <p:spPr>
          <a:xfrm>
            <a:off x="7316138" y="1312126"/>
            <a:ext cx="527332" cy="1185240"/>
          </a:xfrm>
          <a:prstGeom prst="rect">
            <a:avLst/>
          </a:prstGeom>
        </p:spPr>
        <p:txBody>
          <a:bodyPr>
            <a:prstTxWarp prst="textPlain">
              <a:avLst/>
            </a:prstTxWarp>
          </a:bodyPr>
          <a:lstStyle/>
          <a:p>
            <a:pPr lvl="0" algn="ctr"/>
            <a:r>
              <a:rPr b="1" i="0">
                <a:ln w="19050" cap="flat" cmpd="sng">
                  <a:solidFill>
                    <a:schemeClr val="accent5"/>
                  </a:solidFill>
                  <a:prstDash val="solid"/>
                  <a:round/>
                  <a:headEnd type="none" w="sm" len="sm"/>
                  <a:tailEnd type="none" w="sm" len="sm"/>
                </a:ln>
                <a:solidFill>
                  <a:schemeClr val="accent6"/>
                </a:solidFill>
                <a:latin typeface="Bitter"/>
              </a:rPr>
              <a:t>1</a:t>
            </a:r>
          </a:p>
        </p:txBody>
      </p:sp>
    </p:spTree>
    <p:extLst>
      <p:ext uri="{BB962C8B-B14F-4D97-AF65-F5344CB8AC3E}">
        <p14:creationId xmlns:p14="http://schemas.microsoft.com/office/powerpoint/2010/main" val="225534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924188" y="734075"/>
            <a:ext cx="7181325" cy="763500"/>
          </a:xfrm>
          <a:prstGeom prst="rect">
            <a:avLst/>
          </a:prstGeom>
        </p:spPr>
        <p:txBody>
          <a:bodyPr spcFirstLastPara="1" wrap="square" lIns="121900" tIns="121900" rIns="121900" bIns="121900" anchor="ctr" anchorCtr="0">
            <a:noAutofit/>
          </a:bodyPr>
          <a:lstStyle/>
          <a:p>
            <a:pPr lvl="0"/>
            <a:r>
              <a:rPr lang="vi-VN" dirty="0" smtClean="0">
                <a:latin typeface="Times New Roman" panose="02020603050405020304" pitchFamily="18" charset="0"/>
                <a:ea typeface="Tahoma" panose="020B0604030504040204" pitchFamily="34" charset="0"/>
                <a:cs typeface="Times New Roman" panose="02020603050405020304" pitchFamily="18" charset="0"/>
              </a:rPr>
              <a:t>MÔ TẢ ĐỀ TÀI</a:t>
            </a:r>
            <a:endParaRPr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13" name="Google Shape;413;p24"/>
          <p:cNvSpPr txBox="1">
            <a:spLocks noGrp="1"/>
          </p:cNvSpPr>
          <p:nvPr>
            <p:ph type="body" idx="1"/>
          </p:nvPr>
        </p:nvSpPr>
        <p:spPr>
          <a:xfrm>
            <a:off x="1063690" y="2522913"/>
            <a:ext cx="7123922" cy="3211500"/>
          </a:xfrm>
          <a:prstGeom prst="rect">
            <a:avLst/>
          </a:prstGeom>
        </p:spPr>
        <p:txBody>
          <a:bodyPr spcFirstLastPara="1" wrap="square" lIns="121900" tIns="121900" rIns="121900" bIns="121900" anchor="t" anchorCtr="0">
            <a:noAutofit/>
          </a:bodyPr>
          <a:lstStyle/>
          <a:p>
            <a:pPr marL="107950" indent="0">
              <a:buNone/>
            </a:pPr>
            <a:r>
              <a:rPr lang="vi-VN" sz="1800" dirty="0">
                <a:latin typeface="Times New Roman" panose="02020603050405020304" pitchFamily="18" charset="0"/>
                <a:cs typeface="Times New Roman" panose="02020603050405020304" pitchFamily="18" charset="0"/>
              </a:rPr>
              <a:t>Đề tài “Tìm hiểu về Yii Framework và xây dựng website bán thú cưng” là trải nghiệm của bản thân về Yii Framework. Trong phạm vi đề tài, tôi sẽ thực hiện các nhiệm vụ sau</a:t>
            </a:r>
            <a:r>
              <a:rPr lang="vi-VN" sz="1800" dirty="0" smtClean="0">
                <a:latin typeface="Times New Roman" panose="02020603050405020304" pitchFamily="18" charset="0"/>
                <a:cs typeface="Times New Roman" panose="02020603050405020304" pitchFamily="18" charset="0"/>
              </a:rPr>
              <a:t>:</a:t>
            </a:r>
          </a:p>
          <a:p>
            <a:pPr marL="107950" indent="0">
              <a:buNone/>
            </a:pPr>
            <a:endParaRPr lang="vi-VN" sz="1800" dirty="0" smtClean="0">
              <a:latin typeface="Times New Roman" panose="02020603050405020304" pitchFamily="18" charset="0"/>
              <a:cs typeface="Times New Roman" panose="02020603050405020304" pitchFamily="18" charset="0"/>
            </a:endParaRPr>
          </a:p>
          <a:p>
            <a:pPr>
              <a:buFont typeface="Wingdings" pitchFamily="2" charset="2"/>
              <a:buChar char="v"/>
            </a:pPr>
            <a:r>
              <a:rPr lang="vi-VN" sz="1800" dirty="0" smtClean="0">
                <a:latin typeface="Times New Roman" panose="02020603050405020304" pitchFamily="18" charset="0"/>
                <a:cs typeface="Times New Roman" panose="02020603050405020304" pitchFamily="18" charset="0"/>
              </a:rPr>
              <a:t>Tìm </a:t>
            </a:r>
            <a:r>
              <a:rPr lang="vi-VN" sz="1800" dirty="0">
                <a:latin typeface="Times New Roman" panose="02020603050405020304" pitchFamily="18" charset="0"/>
                <a:cs typeface="Times New Roman" panose="02020603050405020304" pitchFamily="18" charset="0"/>
              </a:rPr>
              <a:t>hiểu cách cài đặt cũng như các thao tác trên Yii </a:t>
            </a:r>
            <a:r>
              <a:rPr lang="vi-VN" sz="1800" dirty="0" smtClean="0">
                <a:latin typeface="Times New Roman" panose="02020603050405020304" pitchFamily="18" charset="0"/>
                <a:cs typeface="Times New Roman" panose="02020603050405020304" pitchFamily="18" charset="0"/>
              </a:rPr>
              <a:t>Framework,; mô hình MVC trong Yii và cách sử dụng Gii để sinh mã tự động.</a:t>
            </a:r>
          </a:p>
          <a:p>
            <a:pPr>
              <a:buFont typeface="Wingdings" pitchFamily="2" charset="2"/>
              <a:buChar char="v"/>
            </a:pPr>
            <a:endParaRPr lang="vi-VN" sz="1800" dirty="0" smtClean="0">
              <a:latin typeface="Times New Roman" panose="02020603050405020304" pitchFamily="18" charset="0"/>
              <a:cs typeface="Times New Roman" panose="02020603050405020304" pitchFamily="18" charset="0"/>
            </a:endParaRPr>
          </a:p>
          <a:p>
            <a:pPr lvl="0">
              <a:buFont typeface="Wingdings" pitchFamily="2" charset="2"/>
              <a:buChar char="v"/>
            </a:pPr>
            <a:r>
              <a:rPr lang="vi-VN" sz="1800" dirty="0" smtClean="0">
                <a:latin typeface="+mj-lt"/>
              </a:rPr>
              <a:t>Xây </a:t>
            </a:r>
            <a:r>
              <a:rPr lang="vi-VN" sz="1800" dirty="0">
                <a:latin typeface="+mj-lt"/>
              </a:rPr>
              <a:t>dựng Website bán </a:t>
            </a:r>
            <a:r>
              <a:rPr lang="vi-VN" sz="1800" dirty="0" smtClean="0">
                <a:latin typeface="+mj-lt"/>
              </a:rPr>
              <a:t>thú cưng </a:t>
            </a:r>
            <a:r>
              <a:rPr lang="vi-VN" sz="1800" dirty="0">
                <a:latin typeface="+mj-lt"/>
              </a:rPr>
              <a:t>tương đối hoàn chỉnh với một số chức năng cơ bản cần có trên một website bán hàng.</a:t>
            </a:r>
            <a:endParaRPr lang="vi-VN" sz="1800" dirty="0">
              <a:latin typeface="+mj-lt"/>
            </a:endParaRPr>
          </a:p>
          <a:p>
            <a:pPr marL="107950" indent="0">
              <a:buNone/>
            </a:pPr>
            <a:endParaRPr lang="en-US" sz="1800" dirty="0" smtClean="0">
              <a:latin typeface="Times New Roman" panose="02020603050405020304" pitchFamily="18" charset="0"/>
              <a:cs typeface="Times New Roman" panose="02020603050405020304" pitchFamily="18" charset="0"/>
            </a:endParaRPr>
          </a:p>
          <a:p>
            <a:pPr marL="107950" indent="0">
              <a:buNone/>
            </a:pPr>
            <a:endParaRPr lang="en-US" sz="1800" dirty="0">
              <a:latin typeface="Times New Roman" panose="02020603050405020304" pitchFamily="18" charset="0"/>
              <a:cs typeface="Times New Roman" panose="02020603050405020304" pitchFamily="18" charset="0"/>
            </a:endParaRPr>
          </a:p>
        </p:txBody>
      </p:sp>
      <p:sp>
        <p:nvSpPr>
          <p:cNvPr id="4" name="Google Shape;407;p23"/>
          <p:cNvSpPr/>
          <p:nvPr/>
        </p:nvSpPr>
        <p:spPr>
          <a:xfrm>
            <a:off x="8853530" y="6452869"/>
            <a:ext cx="131718" cy="267350"/>
          </a:xfrm>
          <a:prstGeom prst="rect">
            <a:avLst/>
          </a:prstGeom>
        </p:spPr>
        <p:txBody>
          <a:bodyPr>
            <a:prstTxWarp prst="textPlain">
              <a:avLst/>
            </a:prstTxWarp>
          </a:bodyPr>
          <a:lstStyle/>
          <a:p>
            <a:pPr lvl="0" algn="ctr"/>
            <a:r>
              <a:rPr lang="en-US" b="1" dirty="0">
                <a:ln w="19050" cap="flat" cmpd="sng">
                  <a:solidFill>
                    <a:schemeClr val="accent5"/>
                  </a:solidFill>
                  <a:prstDash val="solid"/>
                  <a:round/>
                  <a:headEnd type="none" w="sm" len="sm"/>
                  <a:tailEnd type="none" w="sm" len="sm"/>
                </a:ln>
                <a:solidFill>
                  <a:schemeClr val="accent6"/>
                </a:solidFill>
                <a:latin typeface="Bitter"/>
              </a:rPr>
              <a:t>1</a:t>
            </a:r>
            <a:endParaRPr b="1" i="0" dirty="0">
              <a:ln w="19050" cap="flat" cmpd="sng">
                <a:solidFill>
                  <a:schemeClr val="accent5"/>
                </a:solidFill>
                <a:prstDash val="solid"/>
                <a:round/>
                <a:headEnd type="none" w="sm" len="sm"/>
                <a:tailEnd type="none" w="sm" len="sm"/>
              </a:ln>
              <a:solidFill>
                <a:schemeClr val="accent6"/>
              </a:solidFill>
              <a:latin typeface="Bitter"/>
            </a:endParaRPr>
          </a:p>
        </p:txBody>
      </p:sp>
    </p:spTree>
    <p:extLst>
      <p:ext uri="{BB962C8B-B14F-4D97-AF65-F5344CB8AC3E}">
        <p14:creationId xmlns:p14="http://schemas.microsoft.com/office/powerpoint/2010/main" val="2026824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3"/>
          <p:cNvSpPr txBox="1">
            <a:spLocks noGrp="1"/>
          </p:cNvSpPr>
          <p:nvPr>
            <p:ph type="title"/>
          </p:nvPr>
        </p:nvSpPr>
        <p:spPr>
          <a:xfrm>
            <a:off x="951723" y="2088250"/>
            <a:ext cx="5705465" cy="2066100"/>
          </a:xfrm>
          <a:prstGeom prst="rect">
            <a:avLst/>
          </a:prstGeom>
        </p:spPr>
        <p:txBody>
          <a:bodyPr spcFirstLastPara="1" wrap="square" lIns="121900" tIns="121900" rIns="121900" bIns="121900" anchor="ctr" anchorCtr="0">
            <a:noAutofit/>
          </a:bodyPr>
          <a:lstStyle/>
          <a:p>
            <a:pPr lvl="0"/>
            <a:r>
              <a:rPr lang="vi-VN" dirty="0" smtClean="0"/>
              <a:t>CƠ SỞ LÝ THUYẾT </a:t>
            </a:r>
            <a:endParaRPr dirty="0"/>
          </a:p>
        </p:txBody>
      </p:sp>
      <p:sp>
        <p:nvSpPr>
          <p:cNvPr id="407" name="Google Shape;407;p23"/>
          <p:cNvSpPr/>
          <p:nvPr/>
        </p:nvSpPr>
        <p:spPr>
          <a:xfrm>
            <a:off x="7316138" y="1312126"/>
            <a:ext cx="527332" cy="1185240"/>
          </a:xfrm>
          <a:prstGeom prst="rect">
            <a:avLst/>
          </a:prstGeom>
        </p:spPr>
        <p:txBody>
          <a:bodyPr>
            <a:prstTxWarp prst="textPlain">
              <a:avLst/>
            </a:prstTxWarp>
          </a:bodyPr>
          <a:lstStyle/>
          <a:p>
            <a:pPr lvl="0" algn="ctr"/>
            <a:r>
              <a:rPr lang="vi-VN" b="1" i="0" dirty="0" smtClean="0">
                <a:ln w="19050" cap="flat" cmpd="sng">
                  <a:solidFill>
                    <a:schemeClr val="accent5"/>
                  </a:solidFill>
                  <a:prstDash val="solid"/>
                  <a:round/>
                  <a:headEnd type="none" w="sm" len="sm"/>
                  <a:tailEnd type="none" w="sm" len="sm"/>
                </a:ln>
                <a:solidFill>
                  <a:schemeClr val="accent6"/>
                </a:solidFill>
                <a:latin typeface="Bitter"/>
              </a:rPr>
              <a:t>2</a:t>
            </a:r>
            <a:endParaRPr b="1" i="0" dirty="0">
              <a:ln w="19050" cap="flat" cmpd="sng">
                <a:solidFill>
                  <a:schemeClr val="accent5"/>
                </a:solidFill>
                <a:prstDash val="solid"/>
                <a:round/>
                <a:headEnd type="none" w="sm" len="sm"/>
                <a:tailEnd type="none" w="sm" len="sm"/>
              </a:ln>
              <a:solidFill>
                <a:schemeClr val="accent6"/>
              </a:solidFill>
              <a:latin typeface="Bitter"/>
            </a:endParaRPr>
          </a:p>
        </p:txBody>
      </p:sp>
    </p:spTree>
    <p:extLst>
      <p:ext uri="{BB962C8B-B14F-4D97-AF65-F5344CB8AC3E}">
        <p14:creationId xmlns:p14="http://schemas.microsoft.com/office/powerpoint/2010/main" val="2705118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924188" y="734075"/>
            <a:ext cx="7181325" cy="763500"/>
          </a:xfrm>
          <a:prstGeom prst="rect">
            <a:avLst/>
          </a:prstGeom>
        </p:spPr>
        <p:txBody>
          <a:bodyPr spcFirstLastPara="1" wrap="square" lIns="121900" tIns="121900" rIns="121900" bIns="121900" anchor="ctr" anchorCtr="0">
            <a:noAutofit/>
          </a:bodyPr>
          <a:lstStyle/>
          <a:p>
            <a:pPr lvl="0"/>
            <a:r>
              <a:rPr lang="vi-VN" dirty="0" smtClean="0">
                <a:latin typeface="Times New Roman" panose="02020603050405020304" pitchFamily="18" charset="0"/>
                <a:ea typeface="Tahoma" panose="020B0604030504040204" pitchFamily="34" charset="0"/>
                <a:cs typeface="Times New Roman" panose="02020603050405020304" pitchFamily="18" charset="0"/>
              </a:rPr>
              <a:t>CƠ SỞ LÝ THUYẾT</a:t>
            </a:r>
            <a:endParaRPr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13" name="Google Shape;413;p24"/>
          <p:cNvSpPr txBox="1">
            <a:spLocks noGrp="1"/>
          </p:cNvSpPr>
          <p:nvPr>
            <p:ph type="body" idx="1"/>
          </p:nvPr>
        </p:nvSpPr>
        <p:spPr>
          <a:xfrm>
            <a:off x="1063690" y="2522913"/>
            <a:ext cx="7123922" cy="3211500"/>
          </a:xfrm>
          <a:prstGeom prst="rect">
            <a:avLst/>
          </a:prstGeom>
        </p:spPr>
        <p:txBody>
          <a:bodyPr spcFirstLastPara="1" wrap="square" lIns="121900" tIns="121900" rIns="121900" bIns="121900" anchor="t" anchorCtr="0">
            <a:noAutofit/>
          </a:bodyPr>
          <a:lstStyle/>
          <a:p>
            <a:pPr marL="107950" indent="0">
              <a:buNone/>
            </a:pPr>
            <a:r>
              <a:rPr lang="vi-VN" sz="1800" b="1" dirty="0" smtClean="0">
                <a:latin typeface="Times New Roman" panose="02020603050405020304" pitchFamily="18" charset="0"/>
                <a:cs typeface="Times New Roman" panose="02020603050405020304" pitchFamily="18" charset="0"/>
              </a:rPr>
              <a:t>Tổng quan về Yii </a:t>
            </a:r>
          </a:p>
          <a:p>
            <a:pPr>
              <a:buFont typeface="Wingdings" pitchFamily="2" charset="2"/>
              <a:buChar char="v"/>
            </a:pPr>
            <a:r>
              <a:rPr lang="en-US" sz="1800" dirty="0" err="1" smtClean="0">
                <a:latin typeface="Times New Roman" panose="02020603050405020304" pitchFamily="18" charset="0"/>
                <a:cs typeface="Times New Roman" panose="02020603050405020304" pitchFamily="18" charset="0"/>
              </a:rPr>
              <a:t>Yii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là</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một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PHP</a:t>
            </a:r>
            <a:r>
              <a:rPr lang="en-US" sz="1800" dirty="0" smtClean="0">
                <a:latin typeface="Times New Roman" panose="02020603050405020304" pitchFamily="18" charset="0"/>
                <a:cs typeface="Times New Roman" panose="02020603050405020304" pitchFamily="18" charset="0"/>
              </a:rPr>
              <a:t> Framework </a:t>
            </a:r>
            <a:r>
              <a:rPr lang="en-US" sz="1800" dirty="0" err="1" smtClean="0">
                <a:latin typeface="Times New Roman" panose="02020603050405020304" pitchFamily="18" charset="0"/>
                <a:cs typeface="Times New Roman" panose="02020603050405020304" pitchFamily="18" charset="0"/>
              </a:rPr>
              <a:t>mã</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nguồn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mở</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và</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hoàn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toàn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miễn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phí</a:t>
            </a:r>
            <a:r>
              <a:rPr lang="vi-VN" sz="1800" dirty="0" smtClean="0">
                <a:latin typeface="Times New Roman" panose="02020603050405020304" pitchFamily="18" charset="0"/>
                <a:cs typeface="Times New Roman" panose="02020603050405020304" pitchFamily="18" charset="0"/>
              </a:rPr>
              <a:t>.</a:t>
            </a:r>
          </a:p>
          <a:p>
            <a:pPr>
              <a:buFont typeface="Wingdings" pitchFamily="2" charset="2"/>
              <a:buChar char="v"/>
            </a:pPr>
            <a:endParaRPr lang="vi-VN" sz="1800" dirty="0" smtClean="0">
              <a:latin typeface="Times New Roman" panose="02020603050405020304" pitchFamily="18" charset="0"/>
              <a:cs typeface="Times New Roman" panose="02020603050405020304" pitchFamily="18" charset="0"/>
            </a:endParaRPr>
          </a:p>
          <a:p>
            <a:pPr>
              <a:buFont typeface="Wingdings" pitchFamily="2" charset="2"/>
              <a:buChar char="v"/>
            </a:pPr>
            <a:r>
              <a:rPr lang="vi-VN" sz="1800" dirty="0">
                <a:latin typeface="Times New Roman" panose="02020603050405020304" pitchFamily="18" charset="0"/>
                <a:cs typeface="Times New Roman" panose="02020603050405020304" pitchFamily="18" charset="0"/>
              </a:rPr>
              <a:t>Yii cung cấp mô hình MVC giống như hầu hết các PHP Framework khác. </a:t>
            </a:r>
            <a:endParaRPr lang="vi-VN" sz="1800" dirty="0" smtClean="0">
              <a:latin typeface="Times New Roman" panose="02020603050405020304" pitchFamily="18" charset="0"/>
              <a:cs typeface="Times New Roman" panose="02020603050405020304" pitchFamily="18" charset="0"/>
            </a:endParaRPr>
          </a:p>
          <a:p>
            <a:pPr>
              <a:buFont typeface="Wingdings" pitchFamily="2" charset="2"/>
              <a:buChar char="v"/>
            </a:pPr>
            <a:endParaRPr lang="vi-VN" sz="1800" dirty="0" smtClean="0">
              <a:latin typeface="Times New Roman" panose="02020603050405020304" pitchFamily="18" charset="0"/>
              <a:cs typeface="Times New Roman" panose="02020603050405020304" pitchFamily="18" charset="0"/>
            </a:endParaRPr>
          </a:p>
          <a:p>
            <a:pPr>
              <a:buFont typeface="Wingdings" pitchFamily="2" charset="2"/>
              <a:buChar char="v"/>
            </a:pPr>
            <a:r>
              <a:rPr lang="en-US" sz="1800" dirty="0" err="1" smtClean="0">
                <a:latin typeface="Times New Roman" panose="02020603050405020304" pitchFamily="18" charset="0"/>
                <a:cs typeface="Times New Roman" panose="02020603050405020304" pitchFamily="18" charset="0"/>
              </a:rPr>
              <a:t>Yii</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hiện tại có hai phiên bản chính là bản </a:t>
            </a:r>
            <a:r>
              <a:rPr lang="vi-VN" sz="1800" i="1" dirty="0" smtClean="0">
                <a:latin typeface="Times New Roman" panose="02020603050405020304" pitchFamily="18" charset="0"/>
                <a:cs typeface="Times New Roman" panose="02020603050405020304" pitchFamily="18" charset="0"/>
              </a:rPr>
              <a:t>basic </a:t>
            </a:r>
            <a:r>
              <a:rPr lang="vi-VN" sz="1800" dirty="0" smtClean="0">
                <a:latin typeface="Times New Roman" panose="02020603050405020304" pitchFamily="18" charset="0"/>
                <a:cs typeface="Times New Roman" panose="02020603050405020304" pitchFamily="18" charset="0"/>
              </a:rPr>
              <a:t>và bản </a:t>
            </a:r>
            <a:r>
              <a:rPr lang="vi-VN" sz="1800" i="1" dirty="0" smtClean="0">
                <a:latin typeface="Times New Roman" panose="02020603050405020304" pitchFamily="18" charset="0"/>
                <a:cs typeface="Times New Roman" panose="02020603050405020304" pitchFamily="18" charset="0"/>
              </a:rPr>
              <a:t>advanced.</a:t>
            </a:r>
          </a:p>
          <a:p>
            <a:pPr>
              <a:buFont typeface="Wingdings" pitchFamily="2" charset="2"/>
              <a:buChar char="v"/>
            </a:pPr>
            <a:endParaRPr lang="vi-VN" sz="1800" i="1" dirty="0" smtClean="0">
              <a:latin typeface="Times New Roman" panose="02020603050405020304" pitchFamily="18" charset="0"/>
              <a:cs typeface="Times New Roman" panose="02020603050405020304" pitchFamily="18" charset="0"/>
            </a:endParaRPr>
          </a:p>
          <a:p>
            <a:pPr>
              <a:buFont typeface="Wingdings" pitchFamily="2" charset="2"/>
              <a:buChar char="v"/>
            </a:pPr>
            <a:r>
              <a:rPr lang="vi-VN" sz="1800" dirty="0">
                <a:latin typeface="Times New Roman" panose="02020603050405020304" pitchFamily="18" charset="0"/>
                <a:cs typeface="Times New Roman" panose="02020603050405020304" pitchFamily="18" charset="0"/>
              </a:rPr>
              <a:t>Yii thường được ứng dụng trong các website như: Thương mại điện tử, cổng thông tin điện tử, diễn đàn, hệ thống </a:t>
            </a:r>
            <a:r>
              <a:rPr lang="vi-VN" sz="1800" dirty="0" smtClean="0">
                <a:latin typeface="Times New Roman" panose="02020603050405020304" pitchFamily="18" charset="0"/>
                <a:cs typeface="Times New Roman" panose="02020603050405020304" pitchFamily="18" charset="0"/>
              </a:rPr>
              <a:t>erp…</a:t>
            </a:r>
            <a:endParaRPr lang="en-US" sz="1800" dirty="0" smtClean="0">
              <a:latin typeface="Times New Roman" panose="02020603050405020304" pitchFamily="18" charset="0"/>
              <a:cs typeface="Times New Roman" panose="02020603050405020304" pitchFamily="18" charset="0"/>
            </a:endParaRPr>
          </a:p>
          <a:p>
            <a:pPr marL="107950" indent="0">
              <a:buNone/>
            </a:pPr>
            <a:endParaRPr lang="en-US" sz="1800" dirty="0">
              <a:latin typeface="Times New Roman" panose="02020603050405020304" pitchFamily="18" charset="0"/>
              <a:cs typeface="Times New Roman" panose="02020603050405020304" pitchFamily="18" charset="0"/>
            </a:endParaRPr>
          </a:p>
        </p:txBody>
      </p:sp>
      <p:sp>
        <p:nvSpPr>
          <p:cNvPr id="4" name="Google Shape;407;p23"/>
          <p:cNvSpPr/>
          <p:nvPr/>
        </p:nvSpPr>
        <p:spPr>
          <a:xfrm>
            <a:off x="8853530" y="6452869"/>
            <a:ext cx="131718" cy="267350"/>
          </a:xfrm>
          <a:prstGeom prst="rect">
            <a:avLst/>
          </a:prstGeom>
        </p:spPr>
        <p:txBody>
          <a:bodyPr>
            <a:prstTxWarp prst="textPlain">
              <a:avLst/>
            </a:prstTxWarp>
          </a:bodyPr>
          <a:lstStyle/>
          <a:p>
            <a:pPr lvl="0" algn="ctr"/>
            <a:r>
              <a:rPr lang="en-US" b="1" dirty="0">
                <a:ln w="19050" cap="flat" cmpd="sng">
                  <a:solidFill>
                    <a:schemeClr val="accent5"/>
                  </a:solidFill>
                  <a:prstDash val="solid"/>
                  <a:round/>
                  <a:headEnd type="none" w="sm" len="sm"/>
                  <a:tailEnd type="none" w="sm" len="sm"/>
                </a:ln>
                <a:solidFill>
                  <a:schemeClr val="accent6"/>
                </a:solidFill>
                <a:latin typeface="Bitter"/>
              </a:rPr>
              <a:t>1</a:t>
            </a:r>
            <a:endParaRPr b="1" i="0" dirty="0">
              <a:ln w="19050" cap="flat" cmpd="sng">
                <a:solidFill>
                  <a:schemeClr val="accent5"/>
                </a:solidFill>
                <a:prstDash val="solid"/>
                <a:round/>
                <a:headEnd type="none" w="sm" len="sm"/>
                <a:tailEnd type="none" w="sm" len="sm"/>
              </a:ln>
              <a:solidFill>
                <a:schemeClr val="accent6"/>
              </a:solidFill>
              <a:latin typeface="Bitter"/>
            </a:endParaRPr>
          </a:p>
        </p:txBody>
      </p:sp>
    </p:spTree>
    <p:extLst>
      <p:ext uri="{BB962C8B-B14F-4D97-AF65-F5344CB8AC3E}">
        <p14:creationId xmlns:p14="http://schemas.microsoft.com/office/powerpoint/2010/main" val="4161105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924188" y="734075"/>
            <a:ext cx="7181325" cy="763500"/>
          </a:xfrm>
          <a:prstGeom prst="rect">
            <a:avLst/>
          </a:prstGeom>
        </p:spPr>
        <p:txBody>
          <a:bodyPr spcFirstLastPara="1" wrap="square" lIns="121900" tIns="121900" rIns="121900" bIns="121900" anchor="ctr" anchorCtr="0">
            <a:noAutofit/>
          </a:bodyPr>
          <a:lstStyle/>
          <a:p>
            <a:pPr lvl="0"/>
            <a:r>
              <a:rPr lang="vi-VN" dirty="0" smtClean="0">
                <a:latin typeface="Times New Roman" panose="02020603050405020304" pitchFamily="18" charset="0"/>
                <a:ea typeface="Tahoma" panose="020B0604030504040204" pitchFamily="34" charset="0"/>
                <a:cs typeface="Times New Roman" panose="02020603050405020304" pitchFamily="18" charset="0"/>
              </a:rPr>
              <a:t>CƠ SỞ LÝ THUYẾT</a:t>
            </a:r>
            <a:endParaRPr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13" name="Google Shape;413;p24"/>
          <p:cNvSpPr txBox="1">
            <a:spLocks noGrp="1"/>
          </p:cNvSpPr>
          <p:nvPr>
            <p:ph type="body" idx="1"/>
          </p:nvPr>
        </p:nvSpPr>
        <p:spPr>
          <a:xfrm>
            <a:off x="1063690" y="2522913"/>
            <a:ext cx="7123922" cy="3211500"/>
          </a:xfrm>
          <a:prstGeom prst="rect">
            <a:avLst/>
          </a:prstGeom>
        </p:spPr>
        <p:txBody>
          <a:bodyPr spcFirstLastPara="1" wrap="square" lIns="121900" tIns="121900" rIns="121900" bIns="121900" anchor="t" anchorCtr="0">
            <a:noAutofit/>
          </a:bodyPr>
          <a:lstStyle/>
          <a:p>
            <a:pPr marL="107950" indent="0">
              <a:buNone/>
            </a:pPr>
            <a:r>
              <a:rPr lang="vi-VN" sz="1800" b="1" dirty="0" smtClean="0">
                <a:latin typeface="Times New Roman" panose="02020603050405020304" pitchFamily="18" charset="0"/>
                <a:cs typeface="Times New Roman" panose="02020603050405020304" pitchFamily="18" charset="0"/>
              </a:rPr>
              <a:t>Mô hình MVC trong Yii </a:t>
            </a:r>
          </a:p>
          <a:p>
            <a:pPr>
              <a:buFont typeface="Wingdings" pitchFamily="2" charset="2"/>
              <a:buChar char="v"/>
            </a:pPr>
            <a:r>
              <a:rPr lang="vi-VN" sz="1800" dirty="0">
                <a:latin typeface="+mj-lt"/>
              </a:rPr>
              <a:t>Mô hình MVC trong Yii được triển khai thành ba thư mục protected là models, view và controller. </a:t>
            </a:r>
            <a:r>
              <a:rPr lang="vi-VN" sz="1800" dirty="0" smtClean="0">
                <a:latin typeface="+mj-lt"/>
                <a:cs typeface="Times New Roman" panose="02020603050405020304" pitchFamily="18" charset="0"/>
              </a:rPr>
              <a:t>…</a:t>
            </a:r>
          </a:p>
          <a:p>
            <a:pPr marL="107950" indent="0">
              <a:buNone/>
            </a:pPr>
            <a:r>
              <a:rPr lang="vi-VN" sz="1800" dirty="0">
                <a:latin typeface="Times New Roman" panose="02020603050405020304" pitchFamily="18" charset="0"/>
                <a:cs typeface="Times New Roman" panose="02020603050405020304" pitchFamily="18" charset="0"/>
              </a:rPr>
              <a:t>Ví dụ, bảng users trong cơ sở dữ liệu sẽ được tổ </a:t>
            </a:r>
            <a:r>
              <a:rPr lang="vi-VN" sz="1800" dirty="0" smtClean="0">
                <a:latin typeface="Times New Roman" panose="02020603050405020304" pitchFamily="18" charset="0"/>
                <a:cs typeface="Times New Roman" panose="02020603050405020304" pitchFamily="18" charset="0"/>
              </a:rPr>
              <a:t>chức theo mô hình MVC </a:t>
            </a:r>
            <a:r>
              <a:rPr lang="vi-VN" sz="1800" dirty="0">
                <a:latin typeface="Times New Roman" panose="02020603050405020304" pitchFamily="18" charset="0"/>
                <a:cs typeface="Times New Roman" panose="02020603050405020304" pitchFamily="18" charset="0"/>
              </a:rPr>
              <a:t>như sau</a:t>
            </a:r>
            <a:r>
              <a:rPr lang="vi-VN" sz="1800" dirty="0" smtClean="0">
                <a:latin typeface="Times New Roman" panose="02020603050405020304" pitchFamily="18" charset="0"/>
                <a:cs typeface="Times New Roman" panose="02020603050405020304" pitchFamily="18" charset="0"/>
              </a:rPr>
              <a:t>:</a:t>
            </a:r>
          </a:p>
          <a:p>
            <a:pPr marL="107950" indent="0">
              <a:buNone/>
            </a:pPr>
            <a:endParaRPr lang="en-US" sz="1800" dirty="0">
              <a:latin typeface="Times New Roman" panose="02020603050405020304" pitchFamily="18" charset="0"/>
              <a:cs typeface="Times New Roman" panose="02020603050405020304" pitchFamily="18" charset="0"/>
            </a:endParaRPr>
          </a:p>
        </p:txBody>
      </p:sp>
      <p:sp>
        <p:nvSpPr>
          <p:cNvPr id="4" name="Google Shape;407;p23"/>
          <p:cNvSpPr/>
          <p:nvPr/>
        </p:nvSpPr>
        <p:spPr>
          <a:xfrm>
            <a:off x="8853530" y="6452869"/>
            <a:ext cx="131718" cy="267350"/>
          </a:xfrm>
          <a:prstGeom prst="rect">
            <a:avLst/>
          </a:prstGeom>
        </p:spPr>
        <p:txBody>
          <a:bodyPr>
            <a:prstTxWarp prst="textPlain">
              <a:avLst/>
            </a:prstTxWarp>
          </a:bodyPr>
          <a:lstStyle/>
          <a:p>
            <a:pPr lvl="0" algn="ctr"/>
            <a:r>
              <a:rPr lang="en-US" b="1" dirty="0">
                <a:ln w="19050" cap="flat" cmpd="sng">
                  <a:solidFill>
                    <a:schemeClr val="accent5"/>
                  </a:solidFill>
                  <a:prstDash val="solid"/>
                  <a:round/>
                  <a:headEnd type="none" w="sm" len="sm"/>
                  <a:tailEnd type="none" w="sm" len="sm"/>
                </a:ln>
                <a:solidFill>
                  <a:schemeClr val="accent6"/>
                </a:solidFill>
                <a:latin typeface="Bitter"/>
              </a:rPr>
              <a:t>1</a:t>
            </a:r>
            <a:endParaRPr b="1" i="0" dirty="0">
              <a:ln w="19050" cap="flat" cmpd="sng">
                <a:solidFill>
                  <a:schemeClr val="accent5"/>
                </a:solidFill>
                <a:prstDash val="solid"/>
                <a:round/>
                <a:headEnd type="none" w="sm" len="sm"/>
                <a:tailEnd type="none" w="sm" len="sm"/>
              </a:ln>
              <a:solidFill>
                <a:schemeClr val="accent6"/>
              </a:solidFill>
              <a:latin typeface="Bitter"/>
            </a:endParaRPr>
          </a:p>
        </p:txBody>
      </p:sp>
      <p:graphicFrame>
        <p:nvGraphicFramePr>
          <p:cNvPr id="2" name="Table 1"/>
          <p:cNvGraphicFramePr>
            <a:graphicFrameLocks noGrp="1"/>
          </p:cNvGraphicFramePr>
          <p:nvPr>
            <p:extLst>
              <p:ext uri="{D42A27DB-BD31-4B8C-83A1-F6EECF244321}">
                <p14:modId xmlns:p14="http://schemas.microsoft.com/office/powerpoint/2010/main" val="1969336255"/>
              </p:ext>
            </p:extLst>
          </p:nvPr>
        </p:nvGraphicFramePr>
        <p:xfrm>
          <a:off x="1547664" y="4365104"/>
          <a:ext cx="6096000" cy="7416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vi-VN" dirty="0" smtClean="0"/>
                        <a:t>Controllers</a:t>
                      </a:r>
                      <a:endParaRPr lang="vi-VN" dirty="0"/>
                    </a:p>
                  </a:txBody>
                  <a:tcPr/>
                </a:tc>
                <a:tc>
                  <a:txBody>
                    <a:bodyPr/>
                    <a:lstStyle/>
                    <a:p>
                      <a:r>
                        <a:rPr lang="vi-VN" dirty="0" smtClean="0"/>
                        <a:t>Models</a:t>
                      </a:r>
                      <a:endParaRPr lang="vi-VN" dirty="0"/>
                    </a:p>
                  </a:txBody>
                  <a:tcPr/>
                </a:tc>
                <a:tc>
                  <a:txBody>
                    <a:bodyPr/>
                    <a:lstStyle/>
                    <a:p>
                      <a:r>
                        <a:rPr lang="vi-VN" dirty="0" smtClean="0"/>
                        <a:t>Views</a:t>
                      </a:r>
                      <a:endParaRPr lang="vi-VN" dirty="0"/>
                    </a:p>
                  </a:txBody>
                  <a:tcPr/>
                </a:tc>
              </a:tr>
              <a:tr h="370840">
                <a:tc>
                  <a:txBody>
                    <a:bodyPr/>
                    <a:lstStyle/>
                    <a:p>
                      <a:r>
                        <a:rPr lang="vi-VN" dirty="0" smtClean="0"/>
                        <a:t>UsersController.php</a:t>
                      </a:r>
                      <a:endParaRPr lang="vi-VN" dirty="0"/>
                    </a:p>
                  </a:txBody>
                  <a:tcPr/>
                </a:tc>
                <a:tc>
                  <a:txBody>
                    <a:bodyPr/>
                    <a:lstStyle/>
                    <a:p>
                      <a:r>
                        <a:rPr lang="vi-VN" dirty="0" smtClean="0"/>
                        <a:t>Users.php</a:t>
                      </a:r>
                      <a:endParaRPr lang="vi-VN" dirty="0"/>
                    </a:p>
                  </a:txBody>
                  <a:tcPr/>
                </a:tc>
                <a:tc>
                  <a:txBody>
                    <a:bodyPr/>
                    <a:lstStyle/>
                    <a:p>
                      <a:r>
                        <a:rPr lang="vi-VN" dirty="0" smtClean="0"/>
                        <a:t> Thư mục</a:t>
                      </a:r>
                      <a:r>
                        <a:rPr lang="vi-VN" baseline="0" dirty="0" smtClean="0"/>
                        <a:t>  </a:t>
                      </a:r>
                      <a:r>
                        <a:rPr lang="vi-VN" dirty="0" smtClean="0"/>
                        <a:t>users</a:t>
                      </a:r>
                      <a:endParaRPr lang="vi-VN" dirty="0"/>
                    </a:p>
                  </a:txBody>
                  <a:tcPr/>
                </a:tc>
              </a:tr>
            </a:tbl>
          </a:graphicData>
        </a:graphic>
      </p:graphicFrame>
    </p:spTree>
    <p:extLst>
      <p:ext uri="{BB962C8B-B14F-4D97-AF65-F5344CB8AC3E}">
        <p14:creationId xmlns:p14="http://schemas.microsoft.com/office/powerpoint/2010/main" val="140299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924188" y="734075"/>
            <a:ext cx="7181325" cy="763500"/>
          </a:xfrm>
          <a:prstGeom prst="rect">
            <a:avLst/>
          </a:prstGeom>
        </p:spPr>
        <p:txBody>
          <a:bodyPr spcFirstLastPara="1" wrap="square" lIns="121900" tIns="121900" rIns="121900" bIns="121900" anchor="ctr" anchorCtr="0">
            <a:noAutofit/>
          </a:bodyPr>
          <a:lstStyle/>
          <a:p>
            <a:pPr lvl="0"/>
            <a:r>
              <a:rPr lang="vi-VN" dirty="0" smtClean="0">
                <a:latin typeface="Times New Roman" panose="02020603050405020304" pitchFamily="18" charset="0"/>
                <a:ea typeface="Tahoma" panose="020B0604030504040204" pitchFamily="34" charset="0"/>
                <a:cs typeface="Times New Roman" panose="02020603050405020304" pitchFamily="18" charset="0"/>
              </a:rPr>
              <a:t>CƠ SỞ LÝ THUYẾT</a:t>
            </a:r>
            <a:endParaRPr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13" name="Google Shape;413;p24"/>
          <p:cNvSpPr txBox="1">
            <a:spLocks noGrp="1"/>
          </p:cNvSpPr>
          <p:nvPr>
            <p:ph type="body" idx="1"/>
          </p:nvPr>
        </p:nvSpPr>
        <p:spPr>
          <a:xfrm>
            <a:off x="1063690" y="2522913"/>
            <a:ext cx="7123922" cy="3211500"/>
          </a:xfrm>
          <a:prstGeom prst="rect">
            <a:avLst/>
          </a:prstGeom>
        </p:spPr>
        <p:txBody>
          <a:bodyPr spcFirstLastPara="1" wrap="square" lIns="121900" tIns="121900" rIns="121900" bIns="121900" anchor="t" anchorCtr="0">
            <a:noAutofit/>
          </a:bodyPr>
          <a:lstStyle/>
          <a:p>
            <a:pPr marL="107950" indent="0">
              <a:buNone/>
            </a:pPr>
            <a:r>
              <a:rPr lang="vi-VN" sz="1800" b="1" dirty="0" smtClean="0">
                <a:latin typeface="Times New Roman" panose="02020603050405020304" pitchFamily="18" charset="0"/>
                <a:cs typeface="Times New Roman" panose="02020603050405020304" pitchFamily="18" charset="0"/>
              </a:rPr>
              <a:t>Sử dụng Gii trong Yii </a:t>
            </a:r>
          </a:p>
          <a:p>
            <a:pPr marL="107950" indent="0">
              <a:buNone/>
            </a:pPr>
            <a:endParaRPr lang="vi-VN" sz="1800" b="1" dirty="0" smtClean="0">
              <a:latin typeface="Times New Roman" panose="02020603050405020304" pitchFamily="18" charset="0"/>
              <a:cs typeface="Times New Roman" panose="02020603050405020304" pitchFamily="18" charset="0"/>
            </a:endParaRPr>
          </a:p>
          <a:p>
            <a:pPr marL="107950" indent="0">
              <a:buNone/>
            </a:pPr>
            <a:r>
              <a:rPr lang="vi-VN" sz="1800" dirty="0">
                <a:latin typeface="+mj-lt"/>
              </a:rPr>
              <a:t>Yii cung cấp Gii như một module. Gii hỗ trợ sinh mã tự động như  Active Record</a:t>
            </a:r>
            <a:r>
              <a:rPr lang="vi-VN" sz="1800" dirty="0" smtClean="0">
                <a:latin typeface="+mj-lt"/>
              </a:rPr>
              <a:t>, models,controllers,....</a:t>
            </a:r>
          </a:p>
          <a:p>
            <a:pPr marL="107950" indent="0">
              <a:buNone/>
            </a:pPr>
            <a:endParaRPr lang="vi-VN" sz="1800" dirty="0" smtClean="0">
              <a:latin typeface="+mj-lt"/>
            </a:endParaRPr>
          </a:p>
          <a:p>
            <a:pPr marL="107950" indent="0">
              <a:buNone/>
            </a:pPr>
            <a:r>
              <a:rPr lang="vi-VN" sz="1800" dirty="0" smtClean="0">
                <a:latin typeface="+mj-lt"/>
              </a:rPr>
              <a:t>Với những tính năng tuyệt vời mà Gii đem lại, người lập trình có thể tiết kiệm thời gian cũng như có thể giảm bớt sai sót </a:t>
            </a:r>
            <a:endParaRPr lang="vi-VN" sz="1800" dirty="0">
              <a:latin typeface="+mj-lt"/>
            </a:endParaRPr>
          </a:p>
          <a:p>
            <a:pPr marL="107950" indent="0">
              <a:buNone/>
            </a:pPr>
            <a:endParaRPr lang="en-US" sz="1800" dirty="0">
              <a:latin typeface="Times New Roman" panose="02020603050405020304" pitchFamily="18" charset="0"/>
              <a:cs typeface="Times New Roman" panose="02020603050405020304" pitchFamily="18" charset="0"/>
            </a:endParaRPr>
          </a:p>
        </p:txBody>
      </p:sp>
      <p:sp>
        <p:nvSpPr>
          <p:cNvPr id="4" name="Google Shape;407;p23"/>
          <p:cNvSpPr/>
          <p:nvPr/>
        </p:nvSpPr>
        <p:spPr>
          <a:xfrm>
            <a:off x="8853530" y="6452869"/>
            <a:ext cx="131718" cy="267350"/>
          </a:xfrm>
          <a:prstGeom prst="rect">
            <a:avLst/>
          </a:prstGeom>
        </p:spPr>
        <p:txBody>
          <a:bodyPr>
            <a:prstTxWarp prst="textPlain">
              <a:avLst/>
            </a:prstTxWarp>
          </a:bodyPr>
          <a:lstStyle/>
          <a:p>
            <a:pPr lvl="0" algn="ctr"/>
            <a:r>
              <a:rPr lang="en-US" b="1" dirty="0">
                <a:ln w="19050" cap="flat" cmpd="sng">
                  <a:solidFill>
                    <a:schemeClr val="accent5"/>
                  </a:solidFill>
                  <a:prstDash val="solid"/>
                  <a:round/>
                  <a:headEnd type="none" w="sm" len="sm"/>
                  <a:tailEnd type="none" w="sm" len="sm"/>
                </a:ln>
                <a:solidFill>
                  <a:schemeClr val="accent6"/>
                </a:solidFill>
                <a:latin typeface="Bitter"/>
              </a:rPr>
              <a:t>1</a:t>
            </a:r>
            <a:endParaRPr b="1" i="0" dirty="0">
              <a:ln w="19050" cap="flat" cmpd="sng">
                <a:solidFill>
                  <a:schemeClr val="accent5"/>
                </a:solidFill>
                <a:prstDash val="solid"/>
                <a:round/>
                <a:headEnd type="none" w="sm" len="sm"/>
                <a:tailEnd type="none" w="sm" len="sm"/>
              </a:ln>
              <a:solidFill>
                <a:schemeClr val="accent6"/>
              </a:solidFill>
              <a:latin typeface="Bitter"/>
            </a:endParaRPr>
          </a:p>
        </p:txBody>
      </p:sp>
    </p:spTree>
    <p:extLst>
      <p:ext uri="{BB962C8B-B14F-4D97-AF65-F5344CB8AC3E}">
        <p14:creationId xmlns:p14="http://schemas.microsoft.com/office/powerpoint/2010/main" val="317193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3"/>
          <p:cNvSpPr txBox="1">
            <a:spLocks noGrp="1"/>
          </p:cNvSpPr>
          <p:nvPr>
            <p:ph type="title"/>
          </p:nvPr>
        </p:nvSpPr>
        <p:spPr>
          <a:xfrm>
            <a:off x="951723" y="2088250"/>
            <a:ext cx="5705465" cy="2066100"/>
          </a:xfrm>
          <a:prstGeom prst="rect">
            <a:avLst/>
          </a:prstGeom>
        </p:spPr>
        <p:txBody>
          <a:bodyPr spcFirstLastPara="1" wrap="square" lIns="121900" tIns="121900" rIns="121900" bIns="121900" anchor="ctr" anchorCtr="0">
            <a:noAutofit/>
          </a:bodyPr>
          <a:lstStyle/>
          <a:p>
            <a:pPr lvl="0"/>
            <a:r>
              <a:rPr lang="vi-VN" dirty="0" smtClean="0"/>
              <a:t>HIỆN THỰC HÓA NGHIÊN CỨU</a:t>
            </a:r>
            <a:endParaRPr dirty="0"/>
          </a:p>
        </p:txBody>
      </p:sp>
      <p:sp>
        <p:nvSpPr>
          <p:cNvPr id="407" name="Google Shape;407;p23"/>
          <p:cNvSpPr/>
          <p:nvPr/>
        </p:nvSpPr>
        <p:spPr>
          <a:xfrm>
            <a:off x="7316138" y="1312126"/>
            <a:ext cx="527332" cy="1185240"/>
          </a:xfrm>
          <a:prstGeom prst="rect">
            <a:avLst/>
          </a:prstGeom>
        </p:spPr>
        <p:txBody>
          <a:bodyPr>
            <a:prstTxWarp prst="textPlain">
              <a:avLst/>
            </a:prstTxWarp>
          </a:bodyPr>
          <a:lstStyle/>
          <a:p>
            <a:pPr lvl="0" algn="ctr"/>
            <a:r>
              <a:rPr lang="vi-VN" b="1" dirty="0">
                <a:ln w="19050" cap="flat" cmpd="sng">
                  <a:solidFill>
                    <a:schemeClr val="accent5"/>
                  </a:solidFill>
                  <a:prstDash val="solid"/>
                  <a:round/>
                  <a:headEnd type="none" w="sm" len="sm"/>
                  <a:tailEnd type="none" w="sm" len="sm"/>
                </a:ln>
                <a:solidFill>
                  <a:schemeClr val="accent6"/>
                </a:solidFill>
                <a:latin typeface="Bitter"/>
              </a:rPr>
              <a:t>3</a:t>
            </a:r>
            <a:endParaRPr b="1" i="0" dirty="0">
              <a:ln w="19050" cap="flat" cmpd="sng">
                <a:solidFill>
                  <a:schemeClr val="accent5"/>
                </a:solidFill>
                <a:prstDash val="solid"/>
                <a:round/>
                <a:headEnd type="none" w="sm" len="sm"/>
                <a:tailEnd type="none" w="sm" len="sm"/>
              </a:ln>
              <a:solidFill>
                <a:schemeClr val="accent6"/>
              </a:solidFill>
              <a:latin typeface="Bitter"/>
            </a:endParaRPr>
          </a:p>
        </p:txBody>
      </p:sp>
    </p:spTree>
    <p:extLst>
      <p:ext uri="{BB962C8B-B14F-4D97-AF65-F5344CB8AC3E}">
        <p14:creationId xmlns:p14="http://schemas.microsoft.com/office/powerpoint/2010/main" val="424079318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desMania">
  <a:themeElements>
    <a:clrScheme name="Simple Light">
      <a:dk1>
        <a:srgbClr val="000000"/>
      </a:dk1>
      <a:lt1>
        <a:srgbClr val="FDF7E7"/>
      </a:lt1>
      <a:dk2>
        <a:srgbClr val="000000"/>
      </a:dk2>
      <a:lt2>
        <a:srgbClr val="EEEEEE"/>
      </a:lt2>
      <a:accent1>
        <a:srgbClr val="89B6DD"/>
      </a:accent1>
      <a:accent2>
        <a:srgbClr val="FDD2CB"/>
      </a:accent2>
      <a:accent3>
        <a:srgbClr val="FCC218"/>
      </a:accent3>
      <a:accent4>
        <a:srgbClr val="C4D2D7"/>
      </a:accent4>
      <a:accent5>
        <a:srgbClr val="000000"/>
      </a:accent5>
      <a:accent6>
        <a:srgbClr val="FFFFFF"/>
      </a:accent6>
      <a:hlink>
        <a:srgbClr val="6685A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lidesMania">
  <a:themeElements>
    <a:clrScheme name="Simple Light">
      <a:dk1>
        <a:srgbClr val="000000"/>
      </a:dk1>
      <a:lt1>
        <a:srgbClr val="FDF7E7"/>
      </a:lt1>
      <a:dk2>
        <a:srgbClr val="000000"/>
      </a:dk2>
      <a:lt2>
        <a:srgbClr val="EEEEEE"/>
      </a:lt2>
      <a:accent1>
        <a:srgbClr val="89B6DD"/>
      </a:accent1>
      <a:accent2>
        <a:srgbClr val="FDD2CB"/>
      </a:accent2>
      <a:accent3>
        <a:srgbClr val="FCC218"/>
      </a:accent3>
      <a:accent4>
        <a:srgbClr val="C4D2D7"/>
      </a:accent4>
      <a:accent5>
        <a:srgbClr val="000000"/>
      </a:accent5>
      <a:accent6>
        <a:srgbClr val="FFFFFF"/>
      </a:accent6>
      <a:hlink>
        <a:srgbClr val="6685A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583</Words>
  <Application>Microsoft Office PowerPoint</Application>
  <PresentationFormat>On-screen Show (4:3)</PresentationFormat>
  <Paragraphs>95</Paragraphs>
  <Slides>24</Slides>
  <Notes>15</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SlidesMania</vt:lpstr>
      <vt:lpstr>1_SlidesMania</vt:lpstr>
      <vt:lpstr>BÁO CÁO ĐỒ ÁN CHUYÊN NGÀNH  TÌM HIỂU VỀ YII FRAMEWORK VÀ XÂY DỰNG WEBSITE BÁN THÚ CƯNG</vt:lpstr>
      <vt:lpstr>NỘI DUNG</vt:lpstr>
      <vt:lpstr>MÔ TẢ ĐỀ TÀI</vt:lpstr>
      <vt:lpstr>MÔ TẢ ĐỀ TÀI</vt:lpstr>
      <vt:lpstr>CƠ SỞ LÝ THUYẾT </vt:lpstr>
      <vt:lpstr>CƠ SỞ LÝ THUYẾT</vt:lpstr>
      <vt:lpstr>CƠ SỞ LÝ THUYẾT</vt:lpstr>
      <vt:lpstr>CƠ SỞ LÝ THUYẾT</vt:lpstr>
      <vt:lpstr>HIỆN THỰC HÓA NGHIÊN CỨU</vt:lpstr>
      <vt:lpstr>HIỆN THỰC HÓA  NGHIÊN CỨU</vt:lpstr>
      <vt:lpstr>HIỆN THỰC HÓA  NGHIÊN CỨU</vt:lpstr>
      <vt:lpstr>KẾT QUẢ NGHIÊN CỨU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LUẬN VÀ HƯỚNG PHÁT TRIỂN</vt:lpstr>
      <vt:lpstr>KẾT LUẬN VÀ HƯỚNG  PHÁT TRIỂN</vt:lpstr>
      <vt:lpstr>KẾT LUẬN VÀ HƯỚNG  PHÁT TRIỂN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MISI</dc:creator>
  <cp:lastModifiedBy>MISI</cp:lastModifiedBy>
  <cp:revision>24</cp:revision>
  <dcterms:created xsi:type="dcterms:W3CDTF">2024-01-15T02:09:00Z</dcterms:created>
  <dcterms:modified xsi:type="dcterms:W3CDTF">2024-01-17T15:06:45Z</dcterms:modified>
</cp:coreProperties>
</file>