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4"/>
    <p:sldMasterId id="2147483648" r:id="rId5"/>
  </p:sldMasterIdLst>
  <p:notesMasterIdLst>
    <p:notesMasterId r:id="rId37"/>
  </p:notesMasterIdLst>
  <p:sldIdLst>
    <p:sldId id="256" r:id="rId6"/>
    <p:sldId id="258" r:id="rId7"/>
    <p:sldId id="259" r:id="rId8"/>
    <p:sldId id="257" r:id="rId9"/>
    <p:sldId id="260" r:id="rId10"/>
    <p:sldId id="277" r:id="rId11"/>
    <p:sldId id="279" r:id="rId12"/>
    <p:sldId id="265" r:id="rId13"/>
    <p:sldId id="269" r:id="rId14"/>
    <p:sldId id="266" r:id="rId15"/>
    <p:sldId id="267" r:id="rId16"/>
    <p:sldId id="268" r:id="rId17"/>
    <p:sldId id="271" r:id="rId18"/>
    <p:sldId id="281" r:id="rId19"/>
    <p:sldId id="300" r:id="rId20"/>
    <p:sldId id="301" r:id="rId21"/>
    <p:sldId id="275" r:id="rId22"/>
    <p:sldId id="283" r:id="rId23"/>
    <p:sldId id="282" r:id="rId24"/>
    <p:sldId id="273" r:id="rId25"/>
    <p:sldId id="294" r:id="rId26"/>
    <p:sldId id="295" r:id="rId27"/>
    <p:sldId id="274" r:id="rId28"/>
    <p:sldId id="284" r:id="rId29"/>
    <p:sldId id="290" r:id="rId30"/>
    <p:sldId id="291" r:id="rId31"/>
    <p:sldId id="292" r:id="rId32"/>
    <p:sldId id="293" r:id="rId33"/>
    <p:sldId id="289" r:id="rId34"/>
    <p:sldId id="299" r:id="rId35"/>
    <p:sldId id="298"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520" autoAdjust="0"/>
  </p:normalViewPr>
  <p:slideViewPr>
    <p:cSldViewPr snapToGrid="0">
      <p:cViewPr varScale="1">
        <p:scale>
          <a:sx n="74" d="100"/>
          <a:sy n="74" d="100"/>
        </p:scale>
        <p:origin x="125" y="77"/>
      </p:cViewPr>
      <p:guideLst/>
    </p:cSldViewPr>
  </p:slideViewPr>
  <p:notesTextViewPr>
    <p:cViewPr>
      <p:scale>
        <a:sx n="3" d="2"/>
        <a:sy n="3" d="2"/>
      </p:scale>
      <p:origin x="0" y="0"/>
    </p:cViewPr>
  </p:notesTextViewPr>
  <p:sorterViewPr>
    <p:cViewPr>
      <p:scale>
        <a:sx n="100" d="100"/>
        <a:sy n="100" d="100"/>
      </p:scale>
      <p:origin x="0" y="-300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AAF714-FD21-4116-A9FD-D4F4A28D4E86}" type="doc">
      <dgm:prSet loTypeId="urn:microsoft.com/office/officeart/2005/8/layout/default" loCatId="list" qsTypeId="urn:microsoft.com/office/officeart/2005/8/quickstyle/simple4" qsCatId="simple" csTypeId="urn:microsoft.com/office/officeart/2005/8/colors/colorful1" csCatId="colorful" phldr="1"/>
      <dgm:spPr/>
      <dgm:t>
        <a:bodyPr/>
        <a:lstStyle/>
        <a:p>
          <a:endParaRPr lang="en-US"/>
        </a:p>
      </dgm:t>
    </dgm:pt>
    <dgm:pt modelId="{50474503-F3AF-4014-9B2D-C9E9385803A2}">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vi-VN" b="1" dirty="0"/>
            <a:t>BÀI TOÁN ĐẶT RA</a:t>
          </a:r>
          <a:endParaRPr lang="en-US" dirty="0"/>
        </a:p>
      </dgm:t>
    </dgm:pt>
    <dgm:pt modelId="{5409A480-7814-48C6-BA06-4F32A79C040A}" type="parTrans" cxnId="{A646D568-A299-45A7-8F99-125ED2FD2492}">
      <dgm:prSet/>
      <dgm:spPr/>
      <dgm:t>
        <a:bodyPr/>
        <a:lstStyle/>
        <a:p>
          <a:endParaRPr lang="en-US"/>
        </a:p>
      </dgm:t>
    </dgm:pt>
    <dgm:pt modelId="{5299459A-A872-4D42-AC02-5292CB92B5C3}" type="sibTrans" cxnId="{A646D568-A299-45A7-8F99-125ED2FD2492}">
      <dgm:prSet/>
      <dgm:spPr/>
      <dgm:t>
        <a:bodyPr/>
        <a:lstStyle/>
        <a:p>
          <a:endParaRPr lang="en-US"/>
        </a:p>
      </dgm:t>
    </dgm:pt>
    <dgm:pt modelId="{EE5DCFFD-F944-4DB6-B178-372B89F0C3B3}">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vi-VN" b="1" dirty="0"/>
            <a:t>NHỮNG CÁCH GIẢI “ĐI VÀO LỊCH SỬ”</a:t>
          </a:r>
          <a:endParaRPr lang="en-US" dirty="0"/>
        </a:p>
      </dgm:t>
    </dgm:pt>
    <dgm:pt modelId="{4C790B48-0FAA-4634-A941-6A2B8ACEBF71}" type="parTrans" cxnId="{FEBEDF03-8330-4CEF-A7C1-2F915E75BB38}">
      <dgm:prSet/>
      <dgm:spPr/>
      <dgm:t>
        <a:bodyPr/>
        <a:lstStyle/>
        <a:p>
          <a:endParaRPr lang="en-US"/>
        </a:p>
      </dgm:t>
    </dgm:pt>
    <dgm:pt modelId="{09BD82A5-5160-4124-AF1D-04883A9773E0}" type="sibTrans" cxnId="{FEBEDF03-8330-4CEF-A7C1-2F915E75BB38}">
      <dgm:prSet/>
      <dgm:spPr/>
      <dgm:t>
        <a:bodyPr/>
        <a:lstStyle/>
        <a:p>
          <a:endParaRPr lang="en-US"/>
        </a:p>
      </dgm:t>
    </dgm:pt>
    <dgm:pt modelId="{D7B6C515-5A34-4C8E-B5BB-7731EA556DFC}">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vi-VN" b="1" dirty="0"/>
            <a:t>FACTORY METHOD</a:t>
          </a:r>
          <a:endParaRPr lang="en-US" dirty="0"/>
        </a:p>
      </dgm:t>
    </dgm:pt>
    <dgm:pt modelId="{3F8FD0A3-3AEB-485E-8592-D6EE1B069022}" type="parTrans" cxnId="{2B682719-83BD-4AD5-9446-84DA647375D6}">
      <dgm:prSet/>
      <dgm:spPr/>
      <dgm:t>
        <a:bodyPr/>
        <a:lstStyle/>
        <a:p>
          <a:endParaRPr lang="en-US"/>
        </a:p>
      </dgm:t>
    </dgm:pt>
    <dgm:pt modelId="{1EE5D856-7657-45B9-A1B3-60858298E5FD}" type="sibTrans" cxnId="{2B682719-83BD-4AD5-9446-84DA647375D6}">
      <dgm:prSet/>
      <dgm:spPr/>
      <dgm:t>
        <a:bodyPr/>
        <a:lstStyle/>
        <a:p>
          <a:endParaRPr lang="en-US"/>
        </a:p>
      </dgm:t>
    </dgm:pt>
    <dgm:pt modelId="{289B16CE-1EBE-4F1C-9A5F-63B0617CABD4}">
      <dgm:prSet/>
      <dgm:spPr>
        <a:ln>
          <a:noFill/>
        </a:ln>
        <a:effectLst>
          <a:outerShdw blurRad="63500" sx="102000" sy="102000" algn="ctr" rotWithShape="0">
            <a:prstClr val="black">
              <a:alpha val="40000"/>
            </a:prstClr>
          </a:outerShdw>
        </a:effectLst>
        <a:scene3d>
          <a:camera prst="orthographicFront">
            <a:rot lat="0" lon="0" rev="0"/>
          </a:camera>
          <a:lightRig rig="glow" dir="t">
            <a:rot lat="0" lon="0" rev="4800000"/>
          </a:lightRig>
        </a:scene3d>
        <a:sp3d prstMaterial="matte">
          <a:bevelT w="127000" h="63500"/>
        </a:sp3d>
      </dgm:spPr>
      <dgm:t>
        <a:bodyPr/>
        <a:lstStyle/>
        <a:p>
          <a:r>
            <a:rPr lang="vi-VN" b="1" dirty="0"/>
            <a:t>“ĐỔI MỚI BẮT ĐẦU” – ÁP DỤNG CHO BÀI TOÁN</a:t>
          </a:r>
          <a:endParaRPr lang="en-US" dirty="0"/>
        </a:p>
      </dgm:t>
    </dgm:pt>
    <dgm:pt modelId="{7FBCE0AE-E930-498E-8E1F-36418B0081B3}" type="parTrans" cxnId="{5883CE1D-69D3-4EFD-8C60-16D4F7EF779C}">
      <dgm:prSet/>
      <dgm:spPr/>
      <dgm:t>
        <a:bodyPr/>
        <a:lstStyle/>
        <a:p>
          <a:endParaRPr lang="en-US"/>
        </a:p>
      </dgm:t>
    </dgm:pt>
    <dgm:pt modelId="{D204FE4D-52C3-45A3-872A-FE1D2E882291}" type="sibTrans" cxnId="{5883CE1D-69D3-4EFD-8C60-16D4F7EF779C}">
      <dgm:prSet/>
      <dgm:spPr/>
      <dgm:t>
        <a:bodyPr/>
        <a:lstStyle/>
        <a:p>
          <a:endParaRPr lang="en-US"/>
        </a:p>
      </dgm:t>
    </dgm:pt>
    <dgm:pt modelId="{BCC113FD-7CC9-4653-A79B-951735E41DAF}">
      <dgm:prSet/>
      <dgm:spPr>
        <a:ln>
          <a:noFill/>
        </a:ln>
        <a:effectLst>
          <a:outerShdw blurRad="63500" sx="102000" sy="102000" algn="ctr" rotWithShape="0">
            <a:prstClr val="black">
              <a:alpha val="40000"/>
            </a:prstClr>
          </a:outerShdw>
        </a:effectLst>
        <a:scene3d>
          <a:camera prst="orthographicFront">
            <a:rot lat="0" lon="0" rev="0"/>
          </a:camera>
          <a:lightRig rig="glow" dir="t">
            <a:rot lat="0" lon="0" rev="4800000"/>
          </a:lightRig>
        </a:scene3d>
        <a:sp3d prstMaterial="matte">
          <a:bevelT w="127000" h="63500"/>
        </a:sp3d>
      </dgm:spPr>
      <dgm:t>
        <a:bodyPr/>
        <a:lstStyle/>
        <a:p>
          <a:r>
            <a:rPr lang="vi-VN" b="1" dirty="0"/>
            <a:t>MỘT SỐ VÍ DỤ KHÁC</a:t>
          </a:r>
          <a:endParaRPr lang="en-US" dirty="0"/>
        </a:p>
      </dgm:t>
    </dgm:pt>
    <dgm:pt modelId="{6205BA83-DBD5-47E7-9BE1-8BBD047F078F}" type="parTrans" cxnId="{9B2A9AAB-D0FA-4800-96DA-27F8532214C3}">
      <dgm:prSet/>
      <dgm:spPr/>
      <dgm:t>
        <a:bodyPr/>
        <a:lstStyle/>
        <a:p>
          <a:endParaRPr lang="en-US"/>
        </a:p>
      </dgm:t>
    </dgm:pt>
    <dgm:pt modelId="{F0C42B15-1BFD-4C01-8A93-EBDB113232E1}" type="sibTrans" cxnId="{9B2A9AAB-D0FA-4800-96DA-27F8532214C3}">
      <dgm:prSet/>
      <dgm:spPr/>
      <dgm:t>
        <a:bodyPr/>
        <a:lstStyle/>
        <a:p>
          <a:endParaRPr lang="en-US"/>
        </a:p>
      </dgm:t>
    </dgm:pt>
    <dgm:pt modelId="{6E183EE1-8318-42A6-BF7C-0CA6A533A2B3}">
      <dgm:prSet/>
      <dgm:spPr>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vi-VN" b="1" dirty="0"/>
            <a:t>BÀI TẬP VÀ CÂU HỎI TƯƠNG TÁC</a:t>
          </a:r>
          <a:endParaRPr lang="en-US" dirty="0"/>
        </a:p>
      </dgm:t>
    </dgm:pt>
    <dgm:pt modelId="{93E89E43-F79F-4957-90A7-B83CE7B2C9B1}" type="parTrans" cxnId="{BB9BFF8C-95C5-4B8B-9249-DFCA1CCE41BE}">
      <dgm:prSet/>
      <dgm:spPr/>
      <dgm:t>
        <a:bodyPr/>
        <a:lstStyle/>
        <a:p>
          <a:endParaRPr lang="en-US"/>
        </a:p>
      </dgm:t>
    </dgm:pt>
    <dgm:pt modelId="{A51BE1F9-9C56-4FF1-B43E-F3E33C1C8D3C}" type="sibTrans" cxnId="{BB9BFF8C-95C5-4B8B-9249-DFCA1CCE41BE}">
      <dgm:prSet/>
      <dgm:spPr/>
      <dgm:t>
        <a:bodyPr/>
        <a:lstStyle/>
        <a:p>
          <a:endParaRPr lang="en-US"/>
        </a:p>
      </dgm:t>
    </dgm:pt>
    <dgm:pt modelId="{BAEE87E2-0508-4E25-A876-5B27D88733C3}" type="pres">
      <dgm:prSet presAssocID="{0DAAF714-FD21-4116-A9FD-D4F4A28D4E86}" presName="diagram" presStyleCnt="0">
        <dgm:presLayoutVars>
          <dgm:dir/>
          <dgm:resizeHandles val="exact"/>
        </dgm:presLayoutVars>
      </dgm:prSet>
      <dgm:spPr/>
    </dgm:pt>
    <dgm:pt modelId="{08A6891B-05EF-47D1-B614-DA237179ED26}" type="pres">
      <dgm:prSet presAssocID="{50474503-F3AF-4014-9B2D-C9E9385803A2}" presName="node" presStyleLbl="node1" presStyleIdx="0" presStyleCnt="6">
        <dgm:presLayoutVars>
          <dgm:bulletEnabled val="1"/>
        </dgm:presLayoutVars>
      </dgm:prSet>
      <dgm:spPr/>
    </dgm:pt>
    <dgm:pt modelId="{257BBF5C-24C5-441D-8FE8-FF328D2D9D79}" type="pres">
      <dgm:prSet presAssocID="{5299459A-A872-4D42-AC02-5292CB92B5C3}" presName="sibTrans" presStyleCnt="0"/>
      <dgm:spPr/>
    </dgm:pt>
    <dgm:pt modelId="{CEB62F90-8FF5-4A50-BF2B-32D827AF6BFE}" type="pres">
      <dgm:prSet presAssocID="{EE5DCFFD-F944-4DB6-B178-372B89F0C3B3}" presName="node" presStyleLbl="node1" presStyleIdx="1" presStyleCnt="6">
        <dgm:presLayoutVars>
          <dgm:bulletEnabled val="1"/>
        </dgm:presLayoutVars>
      </dgm:prSet>
      <dgm:spPr/>
    </dgm:pt>
    <dgm:pt modelId="{3BAD75D8-58E8-41D2-88ED-A90517C65A49}" type="pres">
      <dgm:prSet presAssocID="{09BD82A5-5160-4124-AF1D-04883A9773E0}" presName="sibTrans" presStyleCnt="0"/>
      <dgm:spPr/>
    </dgm:pt>
    <dgm:pt modelId="{83839348-2671-47AE-AAD9-0B47D72CD9B6}" type="pres">
      <dgm:prSet presAssocID="{D7B6C515-5A34-4C8E-B5BB-7731EA556DFC}" presName="node" presStyleLbl="node1" presStyleIdx="2" presStyleCnt="6">
        <dgm:presLayoutVars>
          <dgm:bulletEnabled val="1"/>
        </dgm:presLayoutVars>
      </dgm:prSet>
      <dgm:spPr/>
    </dgm:pt>
    <dgm:pt modelId="{769B0CFF-D00B-4613-90CB-B54541EE3DB9}" type="pres">
      <dgm:prSet presAssocID="{1EE5D856-7657-45B9-A1B3-60858298E5FD}" presName="sibTrans" presStyleCnt="0"/>
      <dgm:spPr/>
    </dgm:pt>
    <dgm:pt modelId="{15FD7105-BADC-4CD2-B0B9-56F90DCE60B0}" type="pres">
      <dgm:prSet presAssocID="{289B16CE-1EBE-4F1C-9A5F-63B0617CABD4}" presName="node" presStyleLbl="node1" presStyleIdx="3" presStyleCnt="6">
        <dgm:presLayoutVars>
          <dgm:bulletEnabled val="1"/>
        </dgm:presLayoutVars>
      </dgm:prSet>
      <dgm:spPr/>
    </dgm:pt>
    <dgm:pt modelId="{ABAB2D06-6442-4851-9974-DC35FFA2B5B7}" type="pres">
      <dgm:prSet presAssocID="{D204FE4D-52C3-45A3-872A-FE1D2E882291}" presName="sibTrans" presStyleCnt="0"/>
      <dgm:spPr/>
    </dgm:pt>
    <dgm:pt modelId="{3F3E12A3-B8EC-41E9-A199-E61926E4737C}" type="pres">
      <dgm:prSet presAssocID="{BCC113FD-7CC9-4653-A79B-951735E41DAF}" presName="node" presStyleLbl="node1" presStyleIdx="4" presStyleCnt="6">
        <dgm:presLayoutVars>
          <dgm:bulletEnabled val="1"/>
        </dgm:presLayoutVars>
      </dgm:prSet>
      <dgm:spPr/>
    </dgm:pt>
    <dgm:pt modelId="{A68734DD-1112-4B14-BA61-87DD168E0D37}" type="pres">
      <dgm:prSet presAssocID="{F0C42B15-1BFD-4C01-8A93-EBDB113232E1}" presName="sibTrans" presStyleCnt="0"/>
      <dgm:spPr/>
    </dgm:pt>
    <dgm:pt modelId="{E5F8ED24-EA28-4092-AF42-0401C3F9E411}" type="pres">
      <dgm:prSet presAssocID="{6E183EE1-8318-42A6-BF7C-0CA6A533A2B3}" presName="node" presStyleLbl="node1" presStyleIdx="5" presStyleCnt="6">
        <dgm:presLayoutVars>
          <dgm:bulletEnabled val="1"/>
        </dgm:presLayoutVars>
      </dgm:prSet>
      <dgm:spPr/>
    </dgm:pt>
  </dgm:ptLst>
  <dgm:cxnLst>
    <dgm:cxn modelId="{FEBEDF03-8330-4CEF-A7C1-2F915E75BB38}" srcId="{0DAAF714-FD21-4116-A9FD-D4F4A28D4E86}" destId="{EE5DCFFD-F944-4DB6-B178-372B89F0C3B3}" srcOrd="1" destOrd="0" parTransId="{4C790B48-0FAA-4634-A941-6A2B8ACEBF71}" sibTransId="{09BD82A5-5160-4124-AF1D-04883A9773E0}"/>
    <dgm:cxn modelId="{2B682719-83BD-4AD5-9446-84DA647375D6}" srcId="{0DAAF714-FD21-4116-A9FD-D4F4A28D4E86}" destId="{D7B6C515-5A34-4C8E-B5BB-7731EA556DFC}" srcOrd="2" destOrd="0" parTransId="{3F8FD0A3-3AEB-485E-8592-D6EE1B069022}" sibTransId="{1EE5D856-7657-45B9-A1B3-60858298E5FD}"/>
    <dgm:cxn modelId="{5883CE1D-69D3-4EFD-8C60-16D4F7EF779C}" srcId="{0DAAF714-FD21-4116-A9FD-D4F4A28D4E86}" destId="{289B16CE-1EBE-4F1C-9A5F-63B0617CABD4}" srcOrd="3" destOrd="0" parTransId="{7FBCE0AE-E930-498E-8E1F-36418B0081B3}" sibTransId="{D204FE4D-52C3-45A3-872A-FE1D2E882291}"/>
    <dgm:cxn modelId="{6DC50E26-3D37-4BBA-835C-AB95CEBEAD6A}" type="presOf" srcId="{0DAAF714-FD21-4116-A9FD-D4F4A28D4E86}" destId="{BAEE87E2-0508-4E25-A876-5B27D88733C3}" srcOrd="0" destOrd="0" presId="urn:microsoft.com/office/officeart/2005/8/layout/default"/>
    <dgm:cxn modelId="{A646D568-A299-45A7-8F99-125ED2FD2492}" srcId="{0DAAF714-FD21-4116-A9FD-D4F4A28D4E86}" destId="{50474503-F3AF-4014-9B2D-C9E9385803A2}" srcOrd="0" destOrd="0" parTransId="{5409A480-7814-48C6-BA06-4F32A79C040A}" sibTransId="{5299459A-A872-4D42-AC02-5292CB92B5C3}"/>
    <dgm:cxn modelId="{3F66EB6C-D686-4489-97F1-3A848359C2E7}" type="presOf" srcId="{EE5DCFFD-F944-4DB6-B178-372B89F0C3B3}" destId="{CEB62F90-8FF5-4A50-BF2B-32D827AF6BFE}" srcOrd="0" destOrd="0" presId="urn:microsoft.com/office/officeart/2005/8/layout/default"/>
    <dgm:cxn modelId="{8135A153-34A9-4459-A79B-CE09E397324C}" type="presOf" srcId="{6E183EE1-8318-42A6-BF7C-0CA6A533A2B3}" destId="{E5F8ED24-EA28-4092-AF42-0401C3F9E411}" srcOrd="0" destOrd="0" presId="urn:microsoft.com/office/officeart/2005/8/layout/default"/>
    <dgm:cxn modelId="{BB9BFF8C-95C5-4B8B-9249-DFCA1CCE41BE}" srcId="{0DAAF714-FD21-4116-A9FD-D4F4A28D4E86}" destId="{6E183EE1-8318-42A6-BF7C-0CA6A533A2B3}" srcOrd="5" destOrd="0" parTransId="{93E89E43-F79F-4957-90A7-B83CE7B2C9B1}" sibTransId="{A51BE1F9-9C56-4FF1-B43E-F3E33C1C8D3C}"/>
    <dgm:cxn modelId="{DFACCE8E-5B14-40E3-9CBB-174F6D5EE182}" type="presOf" srcId="{50474503-F3AF-4014-9B2D-C9E9385803A2}" destId="{08A6891B-05EF-47D1-B614-DA237179ED26}" srcOrd="0" destOrd="0" presId="urn:microsoft.com/office/officeart/2005/8/layout/default"/>
    <dgm:cxn modelId="{B1F6BD94-269C-4900-BF0C-C3BB666F1D04}" type="presOf" srcId="{289B16CE-1EBE-4F1C-9A5F-63B0617CABD4}" destId="{15FD7105-BADC-4CD2-B0B9-56F90DCE60B0}" srcOrd="0" destOrd="0" presId="urn:microsoft.com/office/officeart/2005/8/layout/default"/>
    <dgm:cxn modelId="{3544DB9C-3F26-4FB9-B2DD-F0F070550D00}" type="presOf" srcId="{BCC113FD-7CC9-4653-A79B-951735E41DAF}" destId="{3F3E12A3-B8EC-41E9-A199-E61926E4737C}" srcOrd="0" destOrd="0" presId="urn:microsoft.com/office/officeart/2005/8/layout/default"/>
    <dgm:cxn modelId="{9B2A9AAB-D0FA-4800-96DA-27F8532214C3}" srcId="{0DAAF714-FD21-4116-A9FD-D4F4A28D4E86}" destId="{BCC113FD-7CC9-4653-A79B-951735E41DAF}" srcOrd="4" destOrd="0" parTransId="{6205BA83-DBD5-47E7-9BE1-8BBD047F078F}" sibTransId="{F0C42B15-1BFD-4C01-8A93-EBDB113232E1}"/>
    <dgm:cxn modelId="{266DACFC-A41F-4D6B-8299-A1BEE8EC4AC1}" type="presOf" srcId="{D7B6C515-5A34-4C8E-B5BB-7731EA556DFC}" destId="{83839348-2671-47AE-AAD9-0B47D72CD9B6}" srcOrd="0" destOrd="0" presId="urn:microsoft.com/office/officeart/2005/8/layout/default"/>
    <dgm:cxn modelId="{9C5D9073-1416-4FBC-B631-FA10B98A681F}" type="presParOf" srcId="{BAEE87E2-0508-4E25-A876-5B27D88733C3}" destId="{08A6891B-05EF-47D1-B614-DA237179ED26}" srcOrd="0" destOrd="0" presId="urn:microsoft.com/office/officeart/2005/8/layout/default"/>
    <dgm:cxn modelId="{DF10F4B7-21E1-4DAD-BAFE-456AB042EB1F}" type="presParOf" srcId="{BAEE87E2-0508-4E25-A876-5B27D88733C3}" destId="{257BBF5C-24C5-441D-8FE8-FF328D2D9D79}" srcOrd="1" destOrd="0" presId="urn:microsoft.com/office/officeart/2005/8/layout/default"/>
    <dgm:cxn modelId="{6766C4F5-02B2-40CC-B857-9BDBA3143FDF}" type="presParOf" srcId="{BAEE87E2-0508-4E25-A876-5B27D88733C3}" destId="{CEB62F90-8FF5-4A50-BF2B-32D827AF6BFE}" srcOrd="2" destOrd="0" presId="urn:microsoft.com/office/officeart/2005/8/layout/default"/>
    <dgm:cxn modelId="{7F6FBCC3-879F-4944-AECF-370B4BABAA06}" type="presParOf" srcId="{BAEE87E2-0508-4E25-A876-5B27D88733C3}" destId="{3BAD75D8-58E8-41D2-88ED-A90517C65A49}" srcOrd="3" destOrd="0" presId="urn:microsoft.com/office/officeart/2005/8/layout/default"/>
    <dgm:cxn modelId="{37F51303-3623-4F10-8B55-C926588EF6BE}" type="presParOf" srcId="{BAEE87E2-0508-4E25-A876-5B27D88733C3}" destId="{83839348-2671-47AE-AAD9-0B47D72CD9B6}" srcOrd="4" destOrd="0" presId="urn:microsoft.com/office/officeart/2005/8/layout/default"/>
    <dgm:cxn modelId="{C7B28422-A56A-4609-87C3-A9F6F52C954B}" type="presParOf" srcId="{BAEE87E2-0508-4E25-A876-5B27D88733C3}" destId="{769B0CFF-D00B-4613-90CB-B54541EE3DB9}" srcOrd="5" destOrd="0" presId="urn:microsoft.com/office/officeart/2005/8/layout/default"/>
    <dgm:cxn modelId="{65C3ACBD-ADC4-4D89-9ED6-002DD569B51B}" type="presParOf" srcId="{BAEE87E2-0508-4E25-A876-5B27D88733C3}" destId="{15FD7105-BADC-4CD2-B0B9-56F90DCE60B0}" srcOrd="6" destOrd="0" presId="urn:microsoft.com/office/officeart/2005/8/layout/default"/>
    <dgm:cxn modelId="{0767C631-E08D-459A-BEC9-93EB235F51C4}" type="presParOf" srcId="{BAEE87E2-0508-4E25-A876-5B27D88733C3}" destId="{ABAB2D06-6442-4851-9974-DC35FFA2B5B7}" srcOrd="7" destOrd="0" presId="urn:microsoft.com/office/officeart/2005/8/layout/default"/>
    <dgm:cxn modelId="{645E79A2-9893-42FE-8713-9929C73A3289}" type="presParOf" srcId="{BAEE87E2-0508-4E25-A876-5B27D88733C3}" destId="{3F3E12A3-B8EC-41E9-A199-E61926E4737C}" srcOrd="8" destOrd="0" presId="urn:microsoft.com/office/officeart/2005/8/layout/default"/>
    <dgm:cxn modelId="{0402031B-288C-4F66-96D8-9D4F8A048547}" type="presParOf" srcId="{BAEE87E2-0508-4E25-A876-5B27D88733C3}" destId="{A68734DD-1112-4B14-BA61-87DD168E0D37}" srcOrd="9" destOrd="0" presId="urn:microsoft.com/office/officeart/2005/8/layout/default"/>
    <dgm:cxn modelId="{4EE3F494-C204-48F7-9C44-C8E5BC23735A}" type="presParOf" srcId="{BAEE87E2-0508-4E25-A876-5B27D88733C3}" destId="{E5F8ED24-EA28-4092-AF42-0401C3F9E411}"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5116EB-2A7C-4753-ADA1-E32E01918884}" type="doc">
      <dgm:prSet loTypeId="urn:microsoft.com/office/officeart/2005/8/layout/hProcess9" loCatId="process" qsTypeId="urn:microsoft.com/office/officeart/2005/8/quickstyle/3d5" qsCatId="3D" csTypeId="urn:microsoft.com/office/officeart/2005/8/colors/colorful3" csCatId="colorful" phldr="1"/>
      <dgm:spPr/>
    </dgm:pt>
    <dgm:pt modelId="{B714016E-28A0-4C61-A020-EB8DD3A981DB}">
      <dgm:prSet phldrT="[Văn bản]" custT="1"/>
      <dgm:spPr/>
      <dgm:t>
        <a:bodyPr/>
        <a:lstStyle/>
        <a:p>
          <a:r>
            <a:rPr lang="vi-VN" sz="5200" b="1" dirty="0"/>
            <a:t>WHAT?</a:t>
          </a:r>
        </a:p>
      </dgm:t>
    </dgm:pt>
    <dgm:pt modelId="{E5D2A81C-37EC-4B93-92AB-7FA3941D4DEC}" type="parTrans" cxnId="{3A131740-3605-4055-935F-DB82F9B66561}">
      <dgm:prSet/>
      <dgm:spPr/>
      <dgm:t>
        <a:bodyPr/>
        <a:lstStyle/>
        <a:p>
          <a:endParaRPr lang="vi-VN"/>
        </a:p>
      </dgm:t>
    </dgm:pt>
    <dgm:pt modelId="{578F12D9-140E-4BAE-8EF6-CCC71DC65A24}" type="sibTrans" cxnId="{3A131740-3605-4055-935F-DB82F9B66561}">
      <dgm:prSet/>
      <dgm:spPr/>
      <dgm:t>
        <a:bodyPr/>
        <a:lstStyle/>
        <a:p>
          <a:endParaRPr lang="vi-VN"/>
        </a:p>
      </dgm:t>
    </dgm:pt>
    <dgm:pt modelId="{89E74061-8F2A-4FB8-8EB1-33E650CB5C8D}">
      <dgm:prSet phldrT="[Văn bản]"/>
      <dgm:spPr/>
      <dgm:t>
        <a:bodyPr/>
        <a:lstStyle/>
        <a:p>
          <a:r>
            <a:rPr lang="vi-VN" b="1" dirty="0"/>
            <a:t>WHY?</a:t>
          </a:r>
        </a:p>
      </dgm:t>
    </dgm:pt>
    <dgm:pt modelId="{C3390AF5-8B00-4EDA-ACC1-2BC2014FCAB7}" type="parTrans" cxnId="{FAD4BAA3-C8A3-4F26-AE0F-7ED776703E0F}">
      <dgm:prSet/>
      <dgm:spPr/>
      <dgm:t>
        <a:bodyPr/>
        <a:lstStyle/>
        <a:p>
          <a:endParaRPr lang="vi-VN"/>
        </a:p>
      </dgm:t>
    </dgm:pt>
    <dgm:pt modelId="{6D3146DB-AB2F-45F5-A91B-D2C2F541A358}" type="sibTrans" cxnId="{FAD4BAA3-C8A3-4F26-AE0F-7ED776703E0F}">
      <dgm:prSet/>
      <dgm:spPr/>
      <dgm:t>
        <a:bodyPr/>
        <a:lstStyle/>
        <a:p>
          <a:endParaRPr lang="vi-VN"/>
        </a:p>
      </dgm:t>
    </dgm:pt>
    <dgm:pt modelId="{3D516235-7CF5-4044-844F-976B55D1A0AC}">
      <dgm:prSet phldrT="[Văn bản]"/>
      <dgm:spPr/>
      <dgm:t>
        <a:bodyPr/>
        <a:lstStyle/>
        <a:p>
          <a:r>
            <a:rPr lang="vi-VN" b="1" dirty="0"/>
            <a:t>HOW?</a:t>
          </a:r>
        </a:p>
      </dgm:t>
    </dgm:pt>
    <dgm:pt modelId="{8822E68B-0D1D-45C0-8B3B-7C30C81E3981}" type="parTrans" cxnId="{0EF4A8BB-9782-4F25-AB9C-710B18E7FCBC}">
      <dgm:prSet/>
      <dgm:spPr/>
      <dgm:t>
        <a:bodyPr/>
        <a:lstStyle/>
        <a:p>
          <a:endParaRPr lang="vi-VN"/>
        </a:p>
      </dgm:t>
    </dgm:pt>
    <dgm:pt modelId="{3FB74230-6119-45E1-A6A7-FBB4D2FB7AB1}" type="sibTrans" cxnId="{0EF4A8BB-9782-4F25-AB9C-710B18E7FCBC}">
      <dgm:prSet/>
      <dgm:spPr/>
      <dgm:t>
        <a:bodyPr/>
        <a:lstStyle/>
        <a:p>
          <a:endParaRPr lang="vi-VN"/>
        </a:p>
      </dgm:t>
    </dgm:pt>
    <dgm:pt modelId="{DA8F6DAF-452D-4633-8780-0C00D21ACEF6}" type="pres">
      <dgm:prSet presAssocID="{1D5116EB-2A7C-4753-ADA1-E32E01918884}" presName="CompostProcess" presStyleCnt="0">
        <dgm:presLayoutVars>
          <dgm:dir/>
          <dgm:resizeHandles val="exact"/>
        </dgm:presLayoutVars>
      </dgm:prSet>
      <dgm:spPr/>
    </dgm:pt>
    <dgm:pt modelId="{208BAACB-9896-4001-A39F-26C52BA020AA}" type="pres">
      <dgm:prSet presAssocID="{1D5116EB-2A7C-4753-ADA1-E32E01918884}" presName="arrow" presStyleLbl="bgShp" presStyleIdx="0" presStyleCnt="1"/>
      <dgm:spPr/>
    </dgm:pt>
    <dgm:pt modelId="{43A0E340-87F1-4588-8F00-202E0F3117FB}" type="pres">
      <dgm:prSet presAssocID="{1D5116EB-2A7C-4753-ADA1-E32E01918884}" presName="linearProcess" presStyleCnt="0"/>
      <dgm:spPr/>
    </dgm:pt>
    <dgm:pt modelId="{2592E859-A5A0-4E32-94B1-65F7D525651B}" type="pres">
      <dgm:prSet presAssocID="{B714016E-28A0-4C61-A020-EB8DD3A981DB}" presName="textNode" presStyleLbl="node1" presStyleIdx="0" presStyleCnt="3">
        <dgm:presLayoutVars>
          <dgm:bulletEnabled val="1"/>
        </dgm:presLayoutVars>
      </dgm:prSet>
      <dgm:spPr/>
    </dgm:pt>
    <dgm:pt modelId="{2DDE93CA-C1D0-4555-BE6E-AA35239A0455}" type="pres">
      <dgm:prSet presAssocID="{578F12D9-140E-4BAE-8EF6-CCC71DC65A24}" presName="sibTrans" presStyleCnt="0"/>
      <dgm:spPr/>
    </dgm:pt>
    <dgm:pt modelId="{0AA14244-734C-4D08-875B-B64A885744FC}" type="pres">
      <dgm:prSet presAssocID="{89E74061-8F2A-4FB8-8EB1-33E650CB5C8D}" presName="textNode" presStyleLbl="node1" presStyleIdx="1" presStyleCnt="3">
        <dgm:presLayoutVars>
          <dgm:bulletEnabled val="1"/>
        </dgm:presLayoutVars>
      </dgm:prSet>
      <dgm:spPr/>
    </dgm:pt>
    <dgm:pt modelId="{5FD842F4-94F2-4BF9-9FCA-C8D4851C3012}" type="pres">
      <dgm:prSet presAssocID="{6D3146DB-AB2F-45F5-A91B-D2C2F541A358}" presName="sibTrans" presStyleCnt="0"/>
      <dgm:spPr/>
    </dgm:pt>
    <dgm:pt modelId="{7549EE4F-0CFE-401A-978A-A11FD2906418}" type="pres">
      <dgm:prSet presAssocID="{3D516235-7CF5-4044-844F-976B55D1A0AC}" presName="textNode" presStyleLbl="node1" presStyleIdx="2" presStyleCnt="3">
        <dgm:presLayoutVars>
          <dgm:bulletEnabled val="1"/>
        </dgm:presLayoutVars>
      </dgm:prSet>
      <dgm:spPr/>
    </dgm:pt>
  </dgm:ptLst>
  <dgm:cxnLst>
    <dgm:cxn modelId="{64896315-05D4-42D4-9A18-6B66EBC18AA7}" type="presOf" srcId="{1D5116EB-2A7C-4753-ADA1-E32E01918884}" destId="{DA8F6DAF-452D-4633-8780-0C00D21ACEF6}" srcOrd="0" destOrd="0" presId="urn:microsoft.com/office/officeart/2005/8/layout/hProcess9"/>
    <dgm:cxn modelId="{3A131740-3605-4055-935F-DB82F9B66561}" srcId="{1D5116EB-2A7C-4753-ADA1-E32E01918884}" destId="{B714016E-28A0-4C61-A020-EB8DD3A981DB}" srcOrd="0" destOrd="0" parTransId="{E5D2A81C-37EC-4B93-92AB-7FA3941D4DEC}" sibTransId="{578F12D9-140E-4BAE-8EF6-CCC71DC65A24}"/>
    <dgm:cxn modelId="{34736848-72F5-4508-B6E9-2F9366ECF3A9}" type="presOf" srcId="{3D516235-7CF5-4044-844F-976B55D1A0AC}" destId="{7549EE4F-0CFE-401A-978A-A11FD2906418}" srcOrd="0" destOrd="0" presId="urn:microsoft.com/office/officeart/2005/8/layout/hProcess9"/>
    <dgm:cxn modelId="{FAD4BAA3-C8A3-4F26-AE0F-7ED776703E0F}" srcId="{1D5116EB-2A7C-4753-ADA1-E32E01918884}" destId="{89E74061-8F2A-4FB8-8EB1-33E650CB5C8D}" srcOrd="1" destOrd="0" parTransId="{C3390AF5-8B00-4EDA-ACC1-2BC2014FCAB7}" sibTransId="{6D3146DB-AB2F-45F5-A91B-D2C2F541A358}"/>
    <dgm:cxn modelId="{0EF4A8BB-9782-4F25-AB9C-710B18E7FCBC}" srcId="{1D5116EB-2A7C-4753-ADA1-E32E01918884}" destId="{3D516235-7CF5-4044-844F-976B55D1A0AC}" srcOrd="2" destOrd="0" parTransId="{8822E68B-0D1D-45C0-8B3B-7C30C81E3981}" sibTransId="{3FB74230-6119-45E1-A6A7-FBB4D2FB7AB1}"/>
    <dgm:cxn modelId="{3D3875D2-A86A-4E78-9BB9-13F6D8C2F7AB}" type="presOf" srcId="{89E74061-8F2A-4FB8-8EB1-33E650CB5C8D}" destId="{0AA14244-734C-4D08-875B-B64A885744FC}" srcOrd="0" destOrd="0" presId="urn:microsoft.com/office/officeart/2005/8/layout/hProcess9"/>
    <dgm:cxn modelId="{EB6AACED-41A9-437C-9E5B-3368F8E87BCF}" type="presOf" srcId="{B714016E-28A0-4C61-A020-EB8DD3A981DB}" destId="{2592E859-A5A0-4E32-94B1-65F7D525651B}" srcOrd="0" destOrd="0" presId="urn:microsoft.com/office/officeart/2005/8/layout/hProcess9"/>
    <dgm:cxn modelId="{DEABE8FA-77A9-4D35-953B-2F6235999137}" type="presParOf" srcId="{DA8F6DAF-452D-4633-8780-0C00D21ACEF6}" destId="{208BAACB-9896-4001-A39F-26C52BA020AA}" srcOrd="0" destOrd="0" presId="urn:microsoft.com/office/officeart/2005/8/layout/hProcess9"/>
    <dgm:cxn modelId="{5C6343FE-2D63-49FB-B3D4-E34CA60B69F9}" type="presParOf" srcId="{DA8F6DAF-452D-4633-8780-0C00D21ACEF6}" destId="{43A0E340-87F1-4588-8F00-202E0F3117FB}" srcOrd="1" destOrd="0" presId="urn:microsoft.com/office/officeart/2005/8/layout/hProcess9"/>
    <dgm:cxn modelId="{719ABB43-6AF2-45C3-8148-5805A6B52B05}" type="presParOf" srcId="{43A0E340-87F1-4588-8F00-202E0F3117FB}" destId="{2592E859-A5A0-4E32-94B1-65F7D525651B}" srcOrd="0" destOrd="0" presId="urn:microsoft.com/office/officeart/2005/8/layout/hProcess9"/>
    <dgm:cxn modelId="{18D59559-AF4B-4258-857A-3CA2A877F788}" type="presParOf" srcId="{43A0E340-87F1-4588-8F00-202E0F3117FB}" destId="{2DDE93CA-C1D0-4555-BE6E-AA35239A0455}" srcOrd="1" destOrd="0" presId="urn:microsoft.com/office/officeart/2005/8/layout/hProcess9"/>
    <dgm:cxn modelId="{6A09E293-BC3F-4179-AB5A-9D1644721C0C}" type="presParOf" srcId="{43A0E340-87F1-4588-8F00-202E0F3117FB}" destId="{0AA14244-734C-4D08-875B-B64A885744FC}" srcOrd="2" destOrd="0" presId="urn:microsoft.com/office/officeart/2005/8/layout/hProcess9"/>
    <dgm:cxn modelId="{52291F36-D2E9-4188-975A-D2676DC1E768}" type="presParOf" srcId="{43A0E340-87F1-4588-8F00-202E0F3117FB}" destId="{5FD842F4-94F2-4BF9-9FCA-C8D4851C3012}" srcOrd="3" destOrd="0" presId="urn:microsoft.com/office/officeart/2005/8/layout/hProcess9"/>
    <dgm:cxn modelId="{93236488-2BF5-4BF2-9096-9A2435FAAFB0}" type="presParOf" srcId="{43A0E340-87F1-4588-8F00-202E0F3117FB}" destId="{7549EE4F-0CFE-401A-978A-A11FD2906418}"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413FD5-215D-40A8-8A0D-0079DCAAA9DA}" type="doc">
      <dgm:prSet loTypeId="urn:microsoft.com/office/officeart/2005/8/layout/vProcess5" loCatId="process" qsTypeId="urn:microsoft.com/office/officeart/2005/8/quickstyle/simple1" qsCatId="simple" csTypeId="urn:microsoft.com/office/officeart/2005/8/colors/colorful3" csCatId="colorful" phldr="1"/>
      <dgm:spPr/>
      <dgm:t>
        <a:bodyPr/>
        <a:lstStyle/>
        <a:p>
          <a:endParaRPr lang="vi-VN"/>
        </a:p>
      </dgm:t>
    </dgm:pt>
    <dgm:pt modelId="{81C38594-F5E9-45C6-AACA-AC639E78CBAE}">
      <dgm:prSet phldrT="[Văn bản]"/>
      <dgm:spPr/>
      <dgm:t>
        <a:bodyPr/>
        <a:lstStyle/>
        <a:p>
          <a:r>
            <a:rPr lang="vi-VN" b="1" dirty="0" err="1"/>
            <a:t>Interface</a:t>
          </a:r>
          <a:r>
            <a:rPr lang="vi-VN" b="1" dirty="0"/>
            <a:t> &amp; </a:t>
          </a:r>
          <a:r>
            <a:rPr lang="vi-VN" b="1" dirty="0" err="1"/>
            <a:t>Inheritance</a:t>
          </a:r>
          <a:r>
            <a:rPr lang="vi-VN" b="1" dirty="0"/>
            <a:t>: </a:t>
          </a:r>
          <a:r>
            <a:rPr lang="vi-VN" b="1" dirty="0" err="1"/>
            <a:t>Product</a:t>
          </a:r>
          <a:endParaRPr lang="vi-VN" b="1" dirty="0"/>
        </a:p>
      </dgm:t>
    </dgm:pt>
    <dgm:pt modelId="{FC8850FD-E731-4722-94D2-5D1028203AB5}" type="parTrans" cxnId="{5E5AC859-BFB1-420A-9995-7467E94D1A92}">
      <dgm:prSet/>
      <dgm:spPr/>
      <dgm:t>
        <a:bodyPr/>
        <a:lstStyle/>
        <a:p>
          <a:endParaRPr lang="vi-VN"/>
        </a:p>
      </dgm:t>
    </dgm:pt>
    <dgm:pt modelId="{5F019D85-BF96-4272-8058-69DF22E35BB4}" type="sibTrans" cxnId="{5E5AC859-BFB1-420A-9995-7467E94D1A92}">
      <dgm:prSet/>
      <dgm:spPr/>
      <dgm:t>
        <a:bodyPr/>
        <a:lstStyle/>
        <a:p>
          <a:endParaRPr lang="vi-VN"/>
        </a:p>
      </dgm:t>
    </dgm:pt>
    <dgm:pt modelId="{73062AC2-19F4-4B08-8B20-BA79BBA1E7C7}">
      <dgm:prSet phldrT="[Văn bản]"/>
      <dgm:spPr/>
      <dgm:t>
        <a:bodyPr/>
        <a:lstStyle/>
        <a:p>
          <a:r>
            <a:rPr lang="vi-VN" b="1" dirty="0" err="1"/>
            <a:t>Abstract</a:t>
          </a:r>
          <a:r>
            <a:rPr lang="vi-VN" b="1" dirty="0"/>
            <a:t> </a:t>
          </a:r>
          <a:r>
            <a:rPr lang="vi-VN" b="1" dirty="0" err="1"/>
            <a:t>Class</a:t>
          </a:r>
          <a:r>
            <a:rPr lang="vi-VN" b="1" dirty="0"/>
            <a:t>: </a:t>
          </a:r>
          <a:r>
            <a:rPr lang="vi-VN" b="1" dirty="0" err="1"/>
            <a:t>Creator</a:t>
          </a:r>
          <a:endParaRPr lang="vi-VN" b="1" dirty="0"/>
        </a:p>
      </dgm:t>
    </dgm:pt>
    <dgm:pt modelId="{91BB165E-FB59-4EE5-9644-3DE5B5BDE646}" type="parTrans" cxnId="{2141EB1A-7E5E-4F2F-B5BD-C3136EE8297C}">
      <dgm:prSet/>
      <dgm:spPr/>
      <dgm:t>
        <a:bodyPr/>
        <a:lstStyle/>
        <a:p>
          <a:endParaRPr lang="vi-VN"/>
        </a:p>
      </dgm:t>
    </dgm:pt>
    <dgm:pt modelId="{9541AD0F-2B17-4CB4-BB59-AD9D3772105E}" type="sibTrans" cxnId="{2141EB1A-7E5E-4F2F-B5BD-C3136EE8297C}">
      <dgm:prSet/>
      <dgm:spPr/>
      <dgm:t>
        <a:bodyPr/>
        <a:lstStyle/>
        <a:p>
          <a:endParaRPr lang="vi-VN"/>
        </a:p>
      </dgm:t>
    </dgm:pt>
    <dgm:pt modelId="{1CBA4F82-3355-4AFE-AEF2-4F4E64BF6D5F}">
      <dgm:prSet phldrT="[Văn bản]"/>
      <dgm:spPr/>
      <dgm:t>
        <a:bodyPr/>
        <a:lstStyle/>
        <a:p>
          <a:r>
            <a:rPr lang="vi-VN" b="1" dirty="0" err="1"/>
            <a:t>Concrete</a:t>
          </a:r>
          <a:r>
            <a:rPr lang="vi-VN" b="1" dirty="0"/>
            <a:t> </a:t>
          </a:r>
          <a:r>
            <a:rPr lang="vi-VN" b="1" dirty="0" err="1"/>
            <a:t>Creator</a:t>
          </a:r>
          <a:r>
            <a:rPr lang="vi-VN" b="1" dirty="0"/>
            <a:t> </a:t>
          </a:r>
          <a:r>
            <a:rPr lang="vi-VN" b="1" dirty="0" err="1"/>
            <a:t>Classes</a:t>
          </a:r>
          <a:endParaRPr lang="vi-VN" b="1" dirty="0"/>
        </a:p>
      </dgm:t>
    </dgm:pt>
    <dgm:pt modelId="{F703673C-4F91-4890-80D9-E7E43EDD3331}" type="parTrans" cxnId="{4AAD9AAB-B7C6-47E3-AF3C-4A59566C9969}">
      <dgm:prSet/>
      <dgm:spPr/>
      <dgm:t>
        <a:bodyPr/>
        <a:lstStyle/>
        <a:p>
          <a:endParaRPr lang="vi-VN"/>
        </a:p>
      </dgm:t>
    </dgm:pt>
    <dgm:pt modelId="{4420A4D1-2352-43DC-B603-5D8EA963174B}" type="sibTrans" cxnId="{4AAD9AAB-B7C6-47E3-AF3C-4A59566C9969}">
      <dgm:prSet/>
      <dgm:spPr/>
      <dgm:t>
        <a:bodyPr/>
        <a:lstStyle/>
        <a:p>
          <a:endParaRPr lang="vi-VN"/>
        </a:p>
      </dgm:t>
    </dgm:pt>
    <dgm:pt modelId="{325FADB9-E7EC-45FD-BE6B-21D554A9F354}" type="pres">
      <dgm:prSet presAssocID="{95413FD5-215D-40A8-8A0D-0079DCAAA9DA}" presName="outerComposite" presStyleCnt="0">
        <dgm:presLayoutVars>
          <dgm:chMax val="5"/>
          <dgm:dir/>
          <dgm:resizeHandles val="exact"/>
        </dgm:presLayoutVars>
      </dgm:prSet>
      <dgm:spPr/>
    </dgm:pt>
    <dgm:pt modelId="{68F7DC23-44A3-4960-BA3A-38D470123490}" type="pres">
      <dgm:prSet presAssocID="{95413FD5-215D-40A8-8A0D-0079DCAAA9DA}" presName="dummyMaxCanvas" presStyleCnt="0">
        <dgm:presLayoutVars/>
      </dgm:prSet>
      <dgm:spPr/>
    </dgm:pt>
    <dgm:pt modelId="{1CBD0B08-3ADC-40D9-B9A0-147AA6E8CBDD}" type="pres">
      <dgm:prSet presAssocID="{95413FD5-215D-40A8-8A0D-0079DCAAA9DA}" presName="ThreeNodes_1" presStyleLbl="node1" presStyleIdx="0" presStyleCnt="3" custLinFactNeighborX="-597" custLinFactNeighborY="1016">
        <dgm:presLayoutVars>
          <dgm:bulletEnabled val="1"/>
        </dgm:presLayoutVars>
      </dgm:prSet>
      <dgm:spPr/>
    </dgm:pt>
    <dgm:pt modelId="{8E92E26D-0CC4-4E66-AE10-2344D3BD2CBE}" type="pres">
      <dgm:prSet presAssocID="{95413FD5-215D-40A8-8A0D-0079DCAAA9DA}" presName="ThreeNodes_2" presStyleLbl="node1" presStyleIdx="1" presStyleCnt="3">
        <dgm:presLayoutVars>
          <dgm:bulletEnabled val="1"/>
        </dgm:presLayoutVars>
      </dgm:prSet>
      <dgm:spPr/>
    </dgm:pt>
    <dgm:pt modelId="{57F2A57C-FA2F-4975-B3C0-CEB6CF1E33A3}" type="pres">
      <dgm:prSet presAssocID="{95413FD5-215D-40A8-8A0D-0079DCAAA9DA}" presName="ThreeNodes_3" presStyleLbl="node1" presStyleIdx="2" presStyleCnt="3">
        <dgm:presLayoutVars>
          <dgm:bulletEnabled val="1"/>
        </dgm:presLayoutVars>
      </dgm:prSet>
      <dgm:spPr/>
    </dgm:pt>
    <dgm:pt modelId="{0F40D133-A9FF-4444-B1F0-D915585DFB10}" type="pres">
      <dgm:prSet presAssocID="{95413FD5-215D-40A8-8A0D-0079DCAAA9DA}" presName="ThreeConn_1-2" presStyleLbl="fgAccFollowNode1" presStyleIdx="0" presStyleCnt="2">
        <dgm:presLayoutVars>
          <dgm:bulletEnabled val="1"/>
        </dgm:presLayoutVars>
      </dgm:prSet>
      <dgm:spPr/>
    </dgm:pt>
    <dgm:pt modelId="{F977AF71-A742-4561-8217-DE9979F92BEE}" type="pres">
      <dgm:prSet presAssocID="{95413FD5-215D-40A8-8A0D-0079DCAAA9DA}" presName="ThreeConn_2-3" presStyleLbl="fgAccFollowNode1" presStyleIdx="1" presStyleCnt="2">
        <dgm:presLayoutVars>
          <dgm:bulletEnabled val="1"/>
        </dgm:presLayoutVars>
      </dgm:prSet>
      <dgm:spPr/>
    </dgm:pt>
    <dgm:pt modelId="{CE974FE2-9A07-4E70-8A37-0F173FCDC996}" type="pres">
      <dgm:prSet presAssocID="{95413FD5-215D-40A8-8A0D-0079DCAAA9DA}" presName="ThreeNodes_1_text" presStyleLbl="node1" presStyleIdx="2" presStyleCnt="3">
        <dgm:presLayoutVars>
          <dgm:bulletEnabled val="1"/>
        </dgm:presLayoutVars>
      </dgm:prSet>
      <dgm:spPr/>
    </dgm:pt>
    <dgm:pt modelId="{82EDD6D4-E0DB-4EBB-AF7A-97E5C9A688A4}" type="pres">
      <dgm:prSet presAssocID="{95413FD5-215D-40A8-8A0D-0079DCAAA9DA}" presName="ThreeNodes_2_text" presStyleLbl="node1" presStyleIdx="2" presStyleCnt="3">
        <dgm:presLayoutVars>
          <dgm:bulletEnabled val="1"/>
        </dgm:presLayoutVars>
      </dgm:prSet>
      <dgm:spPr/>
    </dgm:pt>
    <dgm:pt modelId="{551CB0A5-6AF0-474B-AE5A-93D2D12E2B28}" type="pres">
      <dgm:prSet presAssocID="{95413FD5-215D-40A8-8A0D-0079DCAAA9DA}" presName="ThreeNodes_3_text" presStyleLbl="node1" presStyleIdx="2" presStyleCnt="3">
        <dgm:presLayoutVars>
          <dgm:bulletEnabled val="1"/>
        </dgm:presLayoutVars>
      </dgm:prSet>
      <dgm:spPr/>
    </dgm:pt>
  </dgm:ptLst>
  <dgm:cxnLst>
    <dgm:cxn modelId="{6ED59106-EED1-4444-AC1D-4FFD3F901404}" type="presOf" srcId="{81C38594-F5E9-45C6-AACA-AC639E78CBAE}" destId="{1CBD0B08-3ADC-40D9-B9A0-147AA6E8CBDD}" srcOrd="0" destOrd="0" presId="urn:microsoft.com/office/officeart/2005/8/layout/vProcess5"/>
    <dgm:cxn modelId="{1FC73219-A107-452F-B3F5-3355EC298D1B}" type="presOf" srcId="{5F019D85-BF96-4272-8058-69DF22E35BB4}" destId="{0F40D133-A9FF-4444-B1F0-D915585DFB10}" srcOrd="0" destOrd="0" presId="urn:microsoft.com/office/officeart/2005/8/layout/vProcess5"/>
    <dgm:cxn modelId="{2141EB1A-7E5E-4F2F-B5BD-C3136EE8297C}" srcId="{95413FD5-215D-40A8-8A0D-0079DCAAA9DA}" destId="{73062AC2-19F4-4B08-8B20-BA79BBA1E7C7}" srcOrd="1" destOrd="0" parTransId="{91BB165E-FB59-4EE5-9644-3DE5B5BDE646}" sibTransId="{9541AD0F-2B17-4CB4-BB59-AD9D3772105E}"/>
    <dgm:cxn modelId="{8C10072A-CC1E-4865-8A33-2E34A06FCCAB}" type="presOf" srcId="{95413FD5-215D-40A8-8A0D-0079DCAAA9DA}" destId="{325FADB9-E7EC-45FD-BE6B-21D554A9F354}" srcOrd="0" destOrd="0" presId="urn:microsoft.com/office/officeart/2005/8/layout/vProcess5"/>
    <dgm:cxn modelId="{2976515F-ADC5-42E9-AA4E-D9A33D33DE95}" type="presOf" srcId="{73062AC2-19F4-4B08-8B20-BA79BBA1E7C7}" destId="{8E92E26D-0CC4-4E66-AE10-2344D3BD2CBE}" srcOrd="0" destOrd="0" presId="urn:microsoft.com/office/officeart/2005/8/layout/vProcess5"/>
    <dgm:cxn modelId="{94F6A870-441B-4301-840E-71AFBDB555B3}" type="presOf" srcId="{73062AC2-19F4-4B08-8B20-BA79BBA1E7C7}" destId="{82EDD6D4-E0DB-4EBB-AF7A-97E5C9A688A4}" srcOrd="1" destOrd="0" presId="urn:microsoft.com/office/officeart/2005/8/layout/vProcess5"/>
    <dgm:cxn modelId="{DF58F452-1E1A-44CE-A0B4-D5656A917E18}" type="presOf" srcId="{1CBA4F82-3355-4AFE-AEF2-4F4E64BF6D5F}" destId="{551CB0A5-6AF0-474B-AE5A-93D2D12E2B28}" srcOrd="1" destOrd="0" presId="urn:microsoft.com/office/officeart/2005/8/layout/vProcess5"/>
    <dgm:cxn modelId="{56BAE957-AC1E-43EB-8942-3AA70FE21E53}" type="presOf" srcId="{81C38594-F5E9-45C6-AACA-AC639E78CBAE}" destId="{CE974FE2-9A07-4E70-8A37-0F173FCDC996}" srcOrd="1" destOrd="0" presId="urn:microsoft.com/office/officeart/2005/8/layout/vProcess5"/>
    <dgm:cxn modelId="{5E5AC859-BFB1-420A-9995-7467E94D1A92}" srcId="{95413FD5-215D-40A8-8A0D-0079DCAAA9DA}" destId="{81C38594-F5E9-45C6-AACA-AC639E78CBAE}" srcOrd="0" destOrd="0" parTransId="{FC8850FD-E731-4722-94D2-5D1028203AB5}" sibTransId="{5F019D85-BF96-4272-8058-69DF22E35BB4}"/>
    <dgm:cxn modelId="{EBAB3593-F0AE-446A-8927-532F27ACF006}" type="presOf" srcId="{1CBA4F82-3355-4AFE-AEF2-4F4E64BF6D5F}" destId="{57F2A57C-FA2F-4975-B3C0-CEB6CF1E33A3}" srcOrd="0" destOrd="0" presId="urn:microsoft.com/office/officeart/2005/8/layout/vProcess5"/>
    <dgm:cxn modelId="{4AAD9AAB-B7C6-47E3-AF3C-4A59566C9969}" srcId="{95413FD5-215D-40A8-8A0D-0079DCAAA9DA}" destId="{1CBA4F82-3355-4AFE-AEF2-4F4E64BF6D5F}" srcOrd="2" destOrd="0" parTransId="{F703673C-4F91-4890-80D9-E7E43EDD3331}" sibTransId="{4420A4D1-2352-43DC-B603-5D8EA963174B}"/>
    <dgm:cxn modelId="{B45916B7-ECFD-4A39-AAC1-87951C066128}" type="presOf" srcId="{9541AD0F-2B17-4CB4-BB59-AD9D3772105E}" destId="{F977AF71-A742-4561-8217-DE9979F92BEE}" srcOrd="0" destOrd="0" presId="urn:microsoft.com/office/officeart/2005/8/layout/vProcess5"/>
    <dgm:cxn modelId="{A2CC3A4E-317D-4F4E-8673-29B0F500673E}" type="presParOf" srcId="{325FADB9-E7EC-45FD-BE6B-21D554A9F354}" destId="{68F7DC23-44A3-4960-BA3A-38D470123490}" srcOrd="0" destOrd="0" presId="urn:microsoft.com/office/officeart/2005/8/layout/vProcess5"/>
    <dgm:cxn modelId="{AE303E53-384D-43A5-ACD3-CD7FC4287841}" type="presParOf" srcId="{325FADB9-E7EC-45FD-BE6B-21D554A9F354}" destId="{1CBD0B08-3ADC-40D9-B9A0-147AA6E8CBDD}" srcOrd="1" destOrd="0" presId="urn:microsoft.com/office/officeart/2005/8/layout/vProcess5"/>
    <dgm:cxn modelId="{6B4CA1DB-AB25-4F13-8866-D9F23B84686A}" type="presParOf" srcId="{325FADB9-E7EC-45FD-BE6B-21D554A9F354}" destId="{8E92E26D-0CC4-4E66-AE10-2344D3BD2CBE}" srcOrd="2" destOrd="0" presId="urn:microsoft.com/office/officeart/2005/8/layout/vProcess5"/>
    <dgm:cxn modelId="{86274200-3834-4FC9-8B38-504F3E3EF423}" type="presParOf" srcId="{325FADB9-E7EC-45FD-BE6B-21D554A9F354}" destId="{57F2A57C-FA2F-4975-B3C0-CEB6CF1E33A3}" srcOrd="3" destOrd="0" presId="urn:microsoft.com/office/officeart/2005/8/layout/vProcess5"/>
    <dgm:cxn modelId="{1B6798D6-0DB6-477D-BAE5-2C223FD75FEF}" type="presParOf" srcId="{325FADB9-E7EC-45FD-BE6B-21D554A9F354}" destId="{0F40D133-A9FF-4444-B1F0-D915585DFB10}" srcOrd="4" destOrd="0" presId="urn:microsoft.com/office/officeart/2005/8/layout/vProcess5"/>
    <dgm:cxn modelId="{FFF85999-F304-4634-A5D9-AD50011639BF}" type="presParOf" srcId="{325FADB9-E7EC-45FD-BE6B-21D554A9F354}" destId="{F977AF71-A742-4561-8217-DE9979F92BEE}" srcOrd="5" destOrd="0" presId="urn:microsoft.com/office/officeart/2005/8/layout/vProcess5"/>
    <dgm:cxn modelId="{DF4BD835-95CC-4B27-8F1D-49BB9724E2F7}" type="presParOf" srcId="{325FADB9-E7EC-45FD-BE6B-21D554A9F354}" destId="{CE974FE2-9A07-4E70-8A37-0F173FCDC996}" srcOrd="6" destOrd="0" presId="urn:microsoft.com/office/officeart/2005/8/layout/vProcess5"/>
    <dgm:cxn modelId="{73A937E0-BCA8-4646-A082-63896A2B2BA2}" type="presParOf" srcId="{325FADB9-E7EC-45FD-BE6B-21D554A9F354}" destId="{82EDD6D4-E0DB-4EBB-AF7A-97E5C9A688A4}" srcOrd="7" destOrd="0" presId="urn:microsoft.com/office/officeart/2005/8/layout/vProcess5"/>
    <dgm:cxn modelId="{67EE8672-4463-45A1-ACB6-825FE6B1123F}" type="presParOf" srcId="{325FADB9-E7EC-45FD-BE6B-21D554A9F354}" destId="{551CB0A5-6AF0-474B-AE5A-93D2D12E2B28}"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AE20D6-D0B1-491A-B111-4D41DED20339}" type="doc">
      <dgm:prSet loTypeId="urn:microsoft.com/office/officeart/2008/layout/VerticalCurvedList" loCatId="list" qsTypeId="urn:microsoft.com/office/officeart/2005/8/quickstyle/simple1" qsCatId="simple" csTypeId="urn:microsoft.com/office/officeart/2005/8/colors/colorful3" csCatId="colorful" phldr="1"/>
      <dgm:spPr/>
      <dgm:t>
        <a:bodyPr/>
        <a:lstStyle/>
        <a:p>
          <a:endParaRPr lang="vi-VN"/>
        </a:p>
      </dgm:t>
    </dgm:pt>
    <dgm:pt modelId="{16C9FCCF-74C4-4FC0-A95A-A01549BBCBCF}">
      <dgm:prSet phldrT="[Văn bản]"/>
      <dgm:spPr/>
      <dgm:t>
        <a:bodyPr/>
        <a:lstStyle/>
        <a:p>
          <a:pPr>
            <a:buFont typeface="Wingdings" panose="05000000000000000000" pitchFamily="2" charset="2"/>
            <a:buChar char="Ø"/>
          </a:pPr>
          <a:r>
            <a:rPr lang="vi-VN" b="1" i="0" u="none" strike="noStrike" dirty="0">
              <a:effectLst/>
            </a:rPr>
            <a:t>A. </a:t>
          </a:r>
          <a:r>
            <a:rPr lang="vi-VN" b="1" i="0" u="none" dirty="0" err="1"/>
            <a:t>Tạo</a:t>
          </a:r>
          <a:r>
            <a:rPr lang="vi-VN" b="1" i="0" u="none" dirty="0"/>
            <a:t> ra </a:t>
          </a:r>
          <a:r>
            <a:rPr lang="vi-VN" b="1" i="0" u="none" dirty="0" err="1"/>
            <a:t>một</a:t>
          </a:r>
          <a:r>
            <a:rPr lang="vi-VN" b="1" i="0" u="none" dirty="0"/>
            <a:t> </a:t>
          </a:r>
          <a:r>
            <a:rPr lang="vi-VN" b="1" i="0" u="none" dirty="0" err="1"/>
            <a:t>tập</a:t>
          </a:r>
          <a:r>
            <a:rPr lang="vi-VN" b="1" i="0" u="none" dirty="0"/>
            <a:t> </a:t>
          </a:r>
          <a:r>
            <a:rPr lang="vi-VN" b="1" i="0" u="none" dirty="0" err="1"/>
            <a:t>hợp</a:t>
          </a:r>
          <a:r>
            <a:rPr lang="vi-VN" b="1" i="0" u="none" dirty="0"/>
            <a:t> </a:t>
          </a:r>
          <a:r>
            <a:rPr lang="vi-VN" b="1" i="0" u="none" dirty="0" err="1"/>
            <a:t>các</a:t>
          </a:r>
          <a:r>
            <a:rPr lang="vi-VN" b="1" i="0" u="none" dirty="0"/>
            <a:t> </a:t>
          </a:r>
          <a:r>
            <a:rPr lang="vi-VN" b="1" i="0" u="none" dirty="0" err="1"/>
            <a:t>đối</a:t>
          </a:r>
          <a:r>
            <a:rPr lang="vi-VN" b="1" i="0" u="none" dirty="0"/>
            <a:t> </a:t>
          </a:r>
          <a:r>
            <a:rPr lang="vi-VN" b="1" i="0" u="none" dirty="0" err="1"/>
            <a:t>tượng</a:t>
          </a:r>
          <a:r>
            <a:rPr lang="vi-VN" b="1" i="0" u="none" dirty="0"/>
            <a:t> liên quan </a:t>
          </a:r>
          <a:r>
            <a:rPr lang="vi-VN" b="1" i="0" u="none" dirty="0" err="1"/>
            <a:t>hoặc</a:t>
          </a:r>
          <a:r>
            <a:rPr lang="vi-VN" b="1" i="0" u="none" dirty="0"/>
            <a:t> </a:t>
          </a:r>
          <a:r>
            <a:rPr lang="vi-VN" b="1" i="0" u="none" dirty="0" err="1"/>
            <a:t>phụ</a:t>
          </a:r>
          <a:r>
            <a:rPr lang="vi-VN" b="1" i="0" u="none" dirty="0"/>
            <a:t> </a:t>
          </a:r>
          <a:r>
            <a:rPr lang="vi-VN" b="1" i="0" u="none" dirty="0" err="1"/>
            <a:t>thuộc</a:t>
          </a:r>
          <a:r>
            <a:rPr lang="vi-VN" b="1" i="0" u="none" dirty="0"/>
            <a:t> </a:t>
          </a:r>
          <a:r>
            <a:rPr lang="vi-VN" b="1" i="0" u="none" dirty="0" err="1"/>
            <a:t>lẫn</a:t>
          </a:r>
          <a:r>
            <a:rPr lang="vi-VN" b="1" i="0" u="none" dirty="0"/>
            <a:t> nhau </a:t>
          </a:r>
          <a:r>
            <a:rPr lang="vi-VN" b="1" i="0" u="none" dirty="0" err="1"/>
            <a:t>mà</a:t>
          </a:r>
          <a:r>
            <a:rPr lang="vi-VN" b="1" i="0" u="none" dirty="0"/>
            <a:t> không </a:t>
          </a:r>
          <a:r>
            <a:rPr lang="vi-VN" b="1" i="0" u="none" dirty="0" err="1"/>
            <a:t>chỉ</a:t>
          </a:r>
          <a:r>
            <a:rPr lang="vi-VN" b="1" i="0" u="none" dirty="0"/>
            <a:t> ra </a:t>
          </a:r>
          <a:r>
            <a:rPr lang="vi-VN" b="1" i="0" u="none" dirty="0" err="1"/>
            <a:t>đó</a:t>
          </a:r>
          <a:r>
            <a:rPr lang="vi-VN" b="1" i="0" u="none" dirty="0"/>
            <a:t> </a:t>
          </a:r>
          <a:r>
            <a:rPr lang="vi-VN" b="1" i="0" u="none" dirty="0" err="1"/>
            <a:t>là</a:t>
          </a:r>
          <a:r>
            <a:rPr lang="vi-VN" b="1" i="0" u="none" dirty="0"/>
            <a:t> </a:t>
          </a:r>
          <a:r>
            <a:rPr lang="vi-VN" b="1" i="0" u="none" dirty="0" err="1"/>
            <a:t>những</a:t>
          </a:r>
          <a:r>
            <a:rPr lang="vi-VN" b="1" i="0" u="none" dirty="0"/>
            <a:t> </a:t>
          </a:r>
          <a:r>
            <a:rPr lang="vi-VN" b="1" i="0" u="none" dirty="0" err="1"/>
            <a:t>lớp</a:t>
          </a:r>
          <a:r>
            <a:rPr lang="vi-VN" b="1" i="0" u="none" dirty="0"/>
            <a:t> </a:t>
          </a:r>
          <a:r>
            <a:rPr lang="vi-VN" b="1" i="0" u="none" dirty="0" err="1"/>
            <a:t>cụ</a:t>
          </a:r>
          <a:r>
            <a:rPr lang="vi-VN" b="1" i="0" u="none" dirty="0"/>
            <a:t> </a:t>
          </a:r>
          <a:r>
            <a:rPr lang="vi-VN" b="1" i="0" u="none" dirty="0" err="1"/>
            <a:t>thể</a:t>
          </a:r>
          <a:r>
            <a:rPr lang="vi-VN" b="1" i="0" u="none" dirty="0"/>
            <a:t> </a:t>
          </a:r>
          <a:r>
            <a:rPr lang="vi-VN" b="1" i="0" u="none" dirty="0" err="1"/>
            <a:t>nào</a:t>
          </a:r>
          <a:r>
            <a:rPr lang="vi-VN" b="1" i="0" u="none" dirty="0"/>
            <a:t> </a:t>
          </a:r>
          <a:r>
            <a:rPr lang="vi-VN" b="1" i="0" u="none" dirty="0" err="1"/>
            <a:t>tại</a:t>
          </a:r>
          <a:r>
            <a:rPr lang="vi-VN" b="1" i="0" u="none" dirty="0"/>
            <a:t> </a:t>
          </a:r>
          <a:r>
            <a:rPr lang="vi-VN" b="1" i="0" u="none" dirty="0" err="1"/>
            <a:t>thời</a:t>
          </a:r>
          <a:r>
            <a:rPr lang="vi-VN" b="1" i="0" u="none" dirty="0"/>
            <a:t> </a:t>
          </a:r>
          <a:r>
            <a:rPr lang="vi-VN" b="1" i="0" u="none" dirty="0" err="1"/>
            <a:t>điểm</a:t>
          </a:r>
          <a:r>
            <a:rPr lang="vi-VN" b="1" i="0" u="none" dirty="0"/>
            <a:t> </a:t>
          </a:r>
          <a:r>
            <a:rPr lang="vi-VN" b="1" i="0" u="none" dirty="0" err="1"/>
            <a:t>thiết</a:t>
          </a:r>
          <a:r>
            <a:rPr lang="vi-VN" b="1" i="0" u="none" dirty="0"/>
            <a:t> </a:t>
          </a:r>
          <a:r>
            <a:rPr lang="vi-VN" b="1" i="0" u="none" dirty="0" err="1"/>
            <a:t>kế</a:t>
          </a:r>
          <a:r>
            <a:rPr lang="vi-VN" b="1" i="0" u="none" dirty="0"/>
            <a:t>.</a:t>
          </a:r>
          <a:r>
            <a:rPr lang="vi-VN" b="1" i="0" u="none" strike="noStrike" dirty="0">
              <a:effectLst/>
            </a:rPr>
            <a:t> </a:t>
          </a:r>
          <a:endParaRPr lang="vi-VN" b="1" dirty="0"/>
        </a:p>
      </dgm:t>
    </dgm:pt>
    <dgm:pt modelId="{618AB650-FFB1-40B6-8137-75CB8CD466D0}" type="parTrans" cxnId="{E7745387-09A8-4BA8-9F73-200BE21C1B7B}">
      <dgm:prSet/>
      <dgm:spPr/>
      <dgm:t>
        <a:bodyPr/>
        <a:lstStyle/>
        <a:p>
          <a:endParaRPr lang="vi-VN"/>
        </a:p>
      </dgm:t>
    </dgm:pt>
    <dgm:pt modelId="{B7E7639B-8F34-467F-91AE-4997CC2B4123}" type="sibTrans" cxnId="{E7745387-09A8-4BA8-9F73-200BE21C1B7B}">
      <dgm:prSet/>
      <dgm:spPr/>
      <dgm:t>
        <a:bodyPr/>
        <a:lstStyle/>
        <a:p>
          <a:endParaRPr lang="vi-VN"/>
        </a:p>
      </dgm:t>
    </dgm:pt>
    <dgm:pt modelId="{1D843B9A-70D8-41E8-8B3A-9DF1CAFEFC75}">
      <dgm:prSet phldrT="[Văn bản]"/>
      <dgm:spPr/>
      <dgm:t>
        <a:bodyPr/>
        <a:lstStyle/>
        <a:p>
          <a:r>
            <a:rPr lang="vi-VN" b="1" i="0" u="none" strike="noStrike" dirty="0">
              <a:effectLst/>
            </a:rPr>
            <a:t>B. </a:t>
          </a:r>
          <a:r>
            <a:rPr lang="vi-VN" b="1" i="0" u="none" dirty="0" err="1"/>
            <a:t>Tạo</a:t>
          </a:r>
          <a:r>
            <a:rPr lang="vi-VN" b="1" i="0" u="none" dirty="0"/>
            <a:t> </a:t>
          </a:r>
          <a:r>
            <a:rPr lang="vi-VN" b="1" i="0" u="none" dirty="0" err="1"/>
            <a:t>một</a:t>
          </a:r>
          <a:r>
            <a:rPr lang="vi-VN" b="1" i="0" u="none" dirty="0"/>
            <a:t> </a:t>
          </a:r>
          <a:r>
            <a:rPr lang="vi-VN" b="1" i="0" u="none" dirty="0" err="1"/>
            <a:t>đối</a:t>
          </a:r>
          <a:r>
            <a:rPr lang="vi-VN" b="1" i="0" u="none" dirty="0"/>
            <a:t> </a:t>
          </a:r>
          <a:r>
            <a:rPr lang="vi-VN" b="1" i="0" u="none" dirty="0" err="1"/>
            <a:t>tượng</a:t>
          </a:r>
          <a:r>
            <a:rPr lang="vi-VN" b="1" i="0" u="none" dirty="0"/>
            <a:t> </a:t>
          </a:r>
          <a:r>
            <a:rPr lang="vi-VN" b="1" i="0" u="none" dirty="0" err="1"/>
            <a:t>mà</a:t>
          </a:r>
          <a:r>
            <a:rPr lang="vi-VN" b="1" i="0" u="none" dirty="0"/>
            <a:t> không </a:t>
          </a:r>
          <a:r>
            <a:rPr lang="vi-VN" b="1" i="0" u="none" dirty="0" err="1"/>
            <a:t>cần</a:t>
          </a:r>
          <a:r>
            <a:rPr lang="vi-VN" b="1" i="0" u="none" dirty="0"/>
            <a:t> </a:t>
          </a:r>
          <a:r>
            <a:rPr lang="vi-VN" b="1" i="0" u="none" dirty="0" err="1"/>
            <a:t>thiết</a:t>
          </a:r>
          <a:r>
            <a:rPr lang="vi-VN" b="1" i="0" u="none" dirty="0"/>
            <a:t> </a:t>
          </a:r>
          <a:r>
            <a:rPr lang="vi-VN" b="1" i="0" u="none" dirty="0" err="1"/>
            <a:t>chỉ</a:t>
          </a:r>
          <a:r>
            <a:rPr lang="vi-VN" b="1" i="0" u="none" dirty="0"/>
            <a:t> ra </a:t>
          </a:r>
          <a:r>
            <a:rPr lang="vi-VN" b="1" i="0" u="none" dirty="0" err="1"/>
            <a:t>một</a:t>
          </a:r>
          <a:r>
            <a:rPr lang="vi-VN" b="1" i="0" u="none" dirty="0"/>
            <a:t> </a:t>
          </a:r>
          <a:r>
            <a:rPr lang="vi-VN" b="1" i="0" u="none" dirty="0" err="1"/>
            <a:t>cách</a:t>
          </a:r>
          <a:r>
            <a:rPr lang="vi-VN" b="1" i="0" u="none" dirty="0"/>
            <a:t> </a:t>
          </a:r>
          <a:r>
            <a:rPr lang="vi-VN" b="1" i="0" u="none" dirty="0" err="1"/>
            <a:t>chính</a:t>
          </a:r>
          <a:r>
            <a:rPr lang="vi-VN" b="1" i="0" u="none" dirty="0"/>
            <a:t> </a:t>
          </a:r>
          <a:r>
            <a:rPr lang="vi-VN" b="1" i="0" u="none" dirty="0" err="1"/>
            <a:t>xác</a:t>
          </a:r>
          <a:r>
            <a:rPr lang="vi-VN" b="1" i="0" u="none" dirty="0"/>
            <a:t> </a:t>
          </a:r>
          <a:r>
            <a:rPr lang="vi-VN" b="1" i="0" u="none" dirty="0" err="1"/>
            <a:t>lớp</a:t>
          </a:r>
          <a:r>
            <a:rPr lang="vi-VN" b="1" i="0" u="none" dirty="0"/>
            <a:t> </a:t>
          </a:r>
          <a:r>
            <a:rPr lang="vi-VN" b="1" i="0" u="none" dirty="0" err="1"/>
            <a:t>nào</a:t>
          </a:r>
          <a:r>
            <a:rPr lang="vi-VN" b="1" i="0" u="none" dirty="0"/>
            <a:t> </a:t>
          </a:r>
          <a:r>
            <a:rPr lang="vi-VN" b="1" i="0" u="none" dirty="0" err="1"/>
            <a:t>sẽ</a:t>
          </a:r>
          <a:r>
            <a:rPr lang="vi-VN" b="1" i="0" u="none" dirty="0"/>
            <a:t> </a:t>
          </a:r>
          <a:r>
            <a:rPr lang="vi-VN" b="1" i="0" u="none" dirty="0" err="1"/>
            <a:t>được</a:t>
          </a:r>
          <a:r>
            <a:rPr lang="vi-VN" b="1" i="0" u="none" dirty="0"/>
            <a:t> </a:t>
          </a:r>
          <a:r>
            <a:rPr lang="vi-VN" b="1" i="0" u="none" dirty="0" err="1"/>
            <a:t>tạo</a:t>
          </a:r>
          <a:r>
            <a:rPr lang="vi-VN" b="1" i="0" u="none" dirty="0"/>
            <a:t>.</a:t>
          </a:r>
          <a:r>
            <a:rPr lang="vi-VN" b="1" i="0" u="none" strike="noStrike" dirty="0">
              <a:effectLst/>
            </a:rPr>
            <a:t> </a:t>
          </a:r>
          <a:endParaRPr lang="vi-VN" dirty="0"/>
        </a:p>
      </dgm:t>
    </dgm:pt>
    <dgm:pt modelId="{0E02F31E-3F7D-4D30-B378-75DD56F2DEF1}" type="parTrans" cxnId="{F874A988-7EFE-4AEC-A257-80A569936274}">
      <dgm:prSet/>
      <dgm:spPr/>
      <dgm:t>
        <a:bodyPr/>
        <a:lstStyle/>
        <a:p>
          <a:endParaRPr lang="vi-VN"/>
        </a:p>
      </dgm:t>
    </dgm:pt>
    <dgm:pt modelId="{51812D90-5DB7-4D29-BD8E-F0D8F9001D7C}" type="sibTrans" cxnId="{F874A988-7EFE-4AEC-A257-80A569936274}">
      <dgm:prSet/>
      <dgm:spPr/>
      <dgm:t>
        <a:bodyPr/>
        <a:lstStyle/>
        <a:p>
          <a:endParaRPr lang="vi-VN"/>
        </a:p>
      </dgm:t>
    </dgm:pt>
    <dgm:pt modelId="{4B4DC894-E384-455C-8F89-D4F868397FC4}">
      <dgm:prSet phldrT="[Văn bản]"/>
      <dgm:spPr/>
      <dgm:t>
        <a:bodyPr/>
        <a:lstStyle/>
        <a:p>
          <a:r>
            <a:rPr lang="vi-VN" b="1" i="0" u="none" strike="noStrike" dirty="0">
              <a:effectLst/>
            </a:rPr>
            <a:t>C. </a:t>
          </a:r>
          <a:r>
            <a:rPr lang="vi-VN" b="1" i="0" u="none" dirty="0"/>
            <a:t>Xây </a:t>
          </a:r>
          <a:r>
            <a:rPr lang="vi-VN" b="1" i="0" u="none" dirty="0" err="1"/>
            <a:t>dựng</a:t>
          </a:r>
          <a:r>
            <a:rPr lang="vi-VN" b="1" i="0" u="none" dirty="0"/>
            <a:t> </a:t>
          </a:r>
          <a:r>
            <a:rPr lang="vi-VN" b="1" i="0" u="none" dirty="0" err="1"/>
            <a:t>lớp</a:t>
          </a:r>
          <a:r>
            <a:rPr lang="vi-VN" b="1" i="0" u="none" dirty="0"/>
            <a:t> </a:t>
          </a:r>
          <a:r>
            <a:rPr lang="vi-VN" b="1" i="0" u="none" dirty="0" err="1"/>
            <a:t>đối</a:t>
          </a:r>
          <a:r>
            <a:rPr lang="vi-VN" b="1" i="0" u="none" dirty="0"/>
            <a:t> </a:t>
          </a:r>
          <a:r>
            <a:rPr lang="vi-VN" b="1" i="0" u="none" dirty="0" err="1"/>
            <a:t>tượng</a:t>
          </a:r>
          <a:r>
            <a:rPr lang="vi-VN" b="1" i="0" u="none" dirty="0"/>
            <a:t> sao cho </a:t>
          </a:r>
          <a:r>
            <a:rPr lang="vi-VN" b="1" i="0" u="none" dirty="0" err="1"/>
            <a:t>chỉ</a:t>
          </a:r>
          <a:r>
            <a:rPr lang="vi-VN" b="1" i="0" u="none" dirty="0"/>
            <a:t> </a:t>
          </a:r>
          <a:r>
            <a:rPr lang="vi-VN" b="1" i="0" u="none" dirty="0" err="1"/>
            <a:t>tồn</a:t>
          </a:r>
          <a:r>
            <a:rPr lang="vi-VN" b="1" i="0" u="none" dirty="0"/>
            <a:t> </a:t>
          </a:r>
          <a:r>
            <a:rPr lang="vi-VN" b="1" i="0" u="none" dirty="0" err="1"/>
            <a:t>tại</a:t>
          </a:r>
          <a:r>
            <a:rPr lang="vi-VN" b="1" i="0" u="none" dirty="0"/>
            <a:t> </a:t>
          </a:r>
          <a:r>
            <a:rPr lang="vi-VN" b="1" i="0" u="none" dirty="0" err="1"/>
            <a:t>nhiều</a:t>
          </a:r>
          <a:r>
            <a:rPr lang="vi-VN" b="1" i="0" u="none" dirty="0"/>
            <a:t> </a:t>
          </a:r>
          <a:r>
            <a:rPr lang="vi-VN" b="1" i="0" u="none" dirty="0" err="1"/>
            <a:t>nhất</a:t>
          </a:r>
          <a:r>
            <a:rPr lang="vi-VN" b="1" i="0" u="none" dirty="0"/>
            <a:t> </a:t>
          </a:r>
          <a:r>
            <a:rPr lang="vi-VN" b="1" i="0" u="none" dirty="0" err="1"/>
            <a:t>một</a:t>
          </a:r>
          <a:r>
            <a:rPr lang="vi-VN" b="1" i="0" u="none" dirty="0"/>
            <a:t> </a:t>
          </a:r>
          <a:r>
            <a:rPr lang="vi-VN" b="1" i="0" u="none" dirty="0" err="1"/>
            <a:t>đối</a:t>
          </a:r>
          <a:r>
            <a:rPr lang="vi-VN" b="1" i="0" u="none" dirty="0"/>
            <a:t> </a:t>
          </a:r>
          <a:r>
            <a:rPr lang="vi-VN" b="1" i="0" u="none" dirty="0" err="1"/>
            <a:t>tượng</a:t>
          </a:r>
          <a:r>
            <a:rPr lang="vi-VN" b="1" i="0" u="none" dirty="0"/>
            <a:t> </a:t>
          </a:r>
          <a:r>
            <a:rPr lang="vi-VN" b="1" i="0" u="none" dirty="0" err="1"/>
            <a:t>có</a:t>
          </a:r>
          <a:r>
            <a:rPr lang="vi-VN" b="1" i="0" u="none" dirty="0"/>
            <a:t> </a:t>
          </a:r>
          <a:r>
            <a:rPr lang="vi-VN" b="1" i="0" u="none" dirty="0" err="1"/>
            <a:t>kiểu</a:t>
          </a:r>
          <a:r>
            <a:rPr lang="vi-VN" b="1" i="0" u="none" dirty="0"/>
            <a:t> </a:t>
          </a:r>
          <a:r>
            <a:rPr lang="vi-VN" b="1" i="0" u="none" dirty="0" err="1"/>
            <a:t>dữ</a:t>
          </a:r>
          <a:r>
            <a:rPr lang="vi-VN" b="1" i="0" u="none" dirty="0"/>
            <a:t> </a:t>
          </a:r>
          <a:r>
            <a:rPr lang="vi-VN" b="1" i="0" u="none" dirty="0" err="1"/>
            <a:t>liệu</a:t>
          </a:r>
          <a:r>
            <a:rPr lang="vi-VN" b="1" i="0" u="none" dirty="0"/>
            <a:t> </a:t>
          </a:r>
          <a:r>
            <a:rPr lang="vi-VN" b="1" i="0" u="none" dirty="0" err="1"/>
            <a:t>là</a:t>
          </a:r>
          <a:r>
            <a:rPr lang="vi-VN" b="1" i="0" u="none" dirty="0"/>
            <a:t> </a:t>
          </a:r>
          <a:r>
            <a:rPr lang="vi-VN" b="1" i="0" u="none" dirty="0" err="1"/>
            <a:t>lớp</a:t>
          </a:r>
          <a:r>
            <a:rPr lang="vi-VN" b="1" i="0" u="none" dirty="0"/>
            <a:t> </a:t>
          </a:r>
          <a:r>
            <a:rPr lang="vi-VN" b="1" i="0" u="none" dirty="0" err="1"/>
            <a:t>này</a:t>
          </a:r>
          <a:r>
            <a:rPr lang="vi-VN" b="1" i="0" u="none" dirty="0"/>
            <a:t> trong chương </a:t>
          </a:r>
          <a:r>
            <a:rPr lang="vi-VN" b="1" i="0" u="none" dirty="0" err="1"/>
            <a:t>trình</a:t>
          </a:r>
          <a:r>
            <a:rPr lang="vi-VN" b="1" i="0" u="none" dirty="0"/>
            <a:t>.</a:t>
          </a:r>
          <a:r>
            <a:rPr lang="vi-VN" b="1" i="0" u="none" strike="noStrike" dirty="0">
              <a:effectLst/>
            </a:rPr>
            <a:t> </a:t>
          </a:r>
        </a:p>
      </dgm:t>
    </dgm:pt>
    <dgm:pt modelId="{D1567F07-4805-4EF7-9AB2-0C9D430F9B10}" type="parTrans" cxnId="{0F53ADAF-7655-440D-8549-946C416C1675}">
      <dgm:prSet/>
      <dgm:spPr/>
      <dgm:t>
        <a:bodyPr/>
        <a:lstStyle/>
        <a:p>
          <a:endParaRPr lang="vi-VN"/>
        </a:p>
      </dgm:t>
    </dgm:pt>
    <dgm:pt modelId="{24462959-10C0-4806-B421-3DD659B938A0}" type="sibTrans" cxnId="{0F53ADAF-7655-440D-8549-946C416C1675}">
      <dgm:prSet/>
      <dgm:spPr/>
      <dgm:t>
        <a:bodyPr/>
        <a:lstStyle/>
        <a:p>
          <a:endParaRPr lang="vi-VN"/>
        </a:p>
      </dgm:t>
    </dgm:pt>
    <dgm:pt modelId="{A3E7ACDE-4E28-4B13-BF50-7A9D98A58B09}">
      <dgm:prSet/>
      <dgm:spPr/>
      <dgm:t>
        <a:bodyPr/>
        <a:lstStyle/>
        <a:p>
          <a:r>
            <a:rPr lang="vi-VN" b="1" i="0" u="none" strike="noStrike" dirty="0">
              <a:effectLst/>
            </a:rPr>
            <a:t>D. </a:t>
          </a:r>
          <a:r>
            <a:rPr lang="vi-VN" b="1" i="0" u="none" dirty="0"/>
            <a:t>Xây dựng một </a:t>
          </a:r>
          <a:r>
            <a:rPr lang="vi-VN" b="1" i="0" u="none" dirty="0" err="1"/>
            <a:t>đối</a:t>
          </a:r>
          <a:r>
            <a:rPr lang="vi-VN" b="1" i="0" u="none" dirty="0"/>
            <a:t> tượng phức tạp bằng cách sử dụng các đối tượng đơn giản </a:t>
          </a:r>
          <a:endParaRPr lang="vi-VN" b="1" dirty="0"/>
        </a:p>
      </dgm:t>
    </dgm:pt>
    <dgm:pt modelId="{5B2631BD-2F4E-4ABB-85F8-D2B54D6161A6}" type="parTrans" cxnId="{3F3E7A46-DD2D-4107-BC56-2E61572B5E1F}">
      <dgm:prSet/>
      <dgm:spPr/>
      <dgm:t>
        <a:bodyPr/>
        <a:lstStyle/>
        <a:p>
          <a:endParaRPr lang="vi-VN"/>
        </a:p>
      </dgm:t>
    </dgm:pt>
    <dgm:pt modelId="{D15769F8-8FD7-4840-891F-5C6A6AC8E5A3}" type="sibTrans" cxnId="{3F3E7A46-DD2D-4107-BC56-2E61572B5E1F}">
      <dgm:prSet/>
      <dgm:spPr/>
      <dgm:t>
        <a:bodyPr/>
        <a:lstStyle/>
        <a:p>
          <a:endParaRPr lang="vi-VN"/>
        </a:p>
      </dgm:t>
    </dgm:pt>
    <dgm:pt modelId="{DC5230E5-DA38-44F0-8222-7322277A9C8C}" type="pres">
      <dgm:prSet presAssocID="{DDAE20D6-D0B1-491A-B111-4D41DED20339}" presName="Name0" presStyleCnt="0">
        <dgm:presLayoutVars>
          <dgm:chMax val="7"/>
          <dgm:chPref val="7"/>
          <dgm:dir/>
        </dgm:presLayoutVars>
      </dgm:prSet>
      <dgm:spPr/>
    </dgm:pt>
    <dgm:pt modelId="{EC1D76AA-1795-442B-A86D-42EF30C384FD}" type="pres">
      <dgm:prSet presAssocID="{DDAE20D6-D0B1-491A-B111-4D41DED20339}" presName="Name1" presStyleCnt="0"/>
      <dgm:spPr/>
    </dgm:pt>
    <dgm:pt modelId="{B4111E7F-2FB0-4DF5-971A-68D99BAA2E35}" type="pres">
      <dgm:prSet presAssocID="{DDAE20D6-D0B1-491A-B111-4D41DED20339}" presName="cycle" presStyleCnt="0"/>
      <dgm:spPr/>
    </dgm:pt>
    <dgm:pt modelId="{ED9968AD-FBA6-4AEE-AD7D-7B93B3278D35}" type="pres">
      <dgm:prSet presAssocID="{DDAE20D6-D0B1-491A-B111-4D41DED20339}" presName="srcNode" presStyleLbl="node1" presStyleIdx="0" presStyleCnt="4"/>
      <dgm:spPr/>
    </dgm:pt>
    <dgm:pt modelId="{19A28DBF-FC3E-4AA6-A5D1-828662247200}" type="pres">
      <dgm:prSet presAssocID="{DDAE20D6-D0B1-491A-B111-4D41DED20339}" presName="conn" presStyleLbl="parChTrans1D2" presStyleIdx="0" presStyleCnt="1"/>
      <dgm:spPr/>
    </dgm:pt>
    <dgm:pt modelId="{A6B05520-2178-4D86-BCA5-EA5416D39CE0}" type="pres">
      <dgm:prSet presAssocID="{DDAE20D6-D0B1-491A-B111-4D41DED20339}" presName="extraNode" presStyleLbl="node1" presStyleIdx="0" presStyleCnt="4"/>
      <dgm:spPr/>
    </dgm:pt>
    <dgm:pt modelId="{AA216FE2-A96B-40F1-A189-237C5F995EBE}" type="pres">
      <dgm:prSet presAssocID="{DDAE20D6-D0B1-491A-B111-4D41DED20339}" presName="dstNode" presStyleLbl="node1" presStyleIdx="0" presStyleCnt="4"/>
      <dgm:spPr/>
    </dgm:pt>
    <dgm:pt modelId="{A1933D84-C522-49E5-B9E9-442A1B75CC13}" type="pres">
      <dgm:prSet presAssocID="{16C9FCCF-74C4-4FC0-A95A-A01549BBCBCF}" presName="text_1" presStyleLbl="node1" presStyleIdx="0" presStyleCnt="4">
        <dgm:presLayoutVars>
          <dgm:bulletEnabled val="1"/>
        </dgm:presLayoutVars>
      </dgm:prSet>
      <dgm:spPr/>
    </dgm:pt>
    <dgm:pt modelId="{2C7E636A-EFC7-4D3A-AD83-2400E07563CA}" type="pres">
      <dgm:prSet presAssocID="{16C9FCCF-74C4-4FC0-A95A-A01549BBCBCF}" presName="accent_1" presStyleCnt="0"/>
      <dgm:spPr/>
    </dgm:pt>
    <dgm:pt modelId="{03850935-A349-4E69-95A5-161B0A30AC28}" type="pres">
      <dgm:prSet presAssocID="{16C9FCCF-74C4-4FC0-A95A-A01549BBCBCF}" presName="accentRepeatNode" presStyleLbl="solidFgAcc1" presStyleIdx="0" presStyleCnt="4" custLinFactNeighborX="-119" custLinFactNeighborY="-2993"/>
      <dgm:spPr/>
    </dgm:pt>
    <dgm:pt modelId="{2FADD647-5220-409A-960B-332B624C55D9}" type="pres">
      <dgm:prSet presAssocID="{1D843B9A-70D8-41E8-8B3A-9DF1CAFEFC75}" presName="text_2" presStyleLbl="node1" presStyleIdx="1" presStyleCnt="4">
        <dgm:presLayoutVars>
          <dgm:bulletEnabled val="1"/>
        </dgm:presLayoutVars>
      </dgm:prSet>
      <dgm:spPr/>
    </dgm:pt>
    <dgm:pt modelId="{EF0FC9A8-5865-4BC1-B3E8-A184A1E48FB7}" type="pres">
      <dgm:prSet presAssocID="{1D843B9A-70D8-41E8-8B3A-9DF1CAFEFC75}" presName="accent_2" presStyleCnt="0"/>
      <dgm:spPr/>
    </dgm:pt>
    <dgm:pt modelId="{CA0406D1-2CF8-469D-9DA0-E661CBE255DC}" type="pres">
      <dgm:prSet presAssocID="{1D843B9A-70D8-41E8-8B3A-9DF1CAFEFC75}" presName="accentRepeatNode" presStyleLbl="solidFgAcc1" presStyleIdx="1" presStyleCnt="4"/>
      <dgm:spPr/>
    </dgm:pt>
    <dgm:pt modelId="{37143F92-466A-4FA2-A67C-51602FE28876}" type="pres">
      <dgm:prSet presAssocID="{4B4DC894-E384-455C-8F89-D4F868397FC4}" presName="text_3" presStyleLbl="node1" presStyleIdx="2" presStyleCnt="4">
        <dgm:presLayoutVars>
          <dgm:bulletEnabled val="1"/>
        </dgm:presLayoutVars>
      </dgm:prSet>
      <dgm:spPr/>
    </dgm:pt>
    <dgm:pt modelId="{2EA3D0FD-0157-4C42-BC90-1A6340F047C9}" type="pres">
      <dgm:prSet presAssocID="{4B4DC894-E384-455C-8F89-D4F868397FC4}" presName="accent_3" presStyleCnt="0"/>
      <dgm:spPr/>
    </dgm:pt>
    <dgm:pt modelId="{93958D13-A052-4C10-B96D-2CD516635F5E}" type="pres">
      <dgm:prSet presAssocID="{4B4DC894-E384-455C-8F89-D4F868397FC4}" presName="accentRepeatNode" presStyleLbl="solidFgAcc1" presStyleIdx="2" presStyleCnt="4"/>
      <dgm:spPr/>
    </dgm:pt>
    <dgm:pt modelId="{081557B7-C824-43BD-A456-A499AC5F8DEF}" type="pres">
      <dgm:prSet presAssocID="{A3E7ACDE-4E28-4B13-BF50-7A9D98A58B09}" presName="text_4" presStyleLbl="node1" presStyleIdx="3" presStyleCnt="4" custLinFactNeighborX="146" custLinFactNeighborY="-1245">
        <dgm:presLayoutVars>
          <dgm:bulletEnabled val="1"/>
        </dgm:presLayoutVars>
      </dgm:prSet>
      <dgm:spPr/>
    </dgm:pt>
    <dgm:pt modelId="{FEDE01A2-45A0-429B-98C3-7A88B2DF26CD}" type="pres">
      <dgm:prSet presAssocID="{A3E7ACDE-4E28-4B13-BF50-7A9D98A58B09}" presName="accent_4" presStyleCnt="0"/>
      <dgm:spPr/>
    </dgm:pt>
    <dgm:pt modelId="{F3B553D3-29DC-4609-B377-A9B9B4B019D3}" type="pres">
      <dgm:prSet presAssocID="{A3E7ACDE-4E28-4B13-BF50-7A9D98A58B09}" presName="accentRepeatNode" presStyleLbl="solidFgAcc1" presStyleIdx="3" presStyleCnt="4"/>
      <dgm:spPr/>
    </dgm:pt>
  </dgm:ptLst>
  <dgm:cxnLst>
    <dgm:cxn modelId="{5674B33D-DA67-4F97-A7C9-63A948AA1E24}" type="presOf" srcId="{DDAE20D6-D0B1-491A-B111-4D41DED20339}" destId="{DC5230E5-DA38-44F0-8222-7322277A9C8C}" srcOrd="0" destOrd="0" presId="urn:microsoft.com/office/officeart/2008/layout/VerticalCurvedList"/>
    <dgm:cxn modelId="{2C969240-1BDB-4495-9413-020766BE2410}" type="presOf" srcId="{16C9FCCF-74C4-4FC0-A95A-A01549BBCBCF}" destId="{A1933D84-C522-49E5-B9E9-442A1B75CC13}" srcOrd="0" destOrd="0" presId="urn:microsoft.com/office/officeart/2008/layout/VerticalCurvedList"/>
    <dgm:cxn modelId="{3F3E7A46-DD2D-4107-BC56-2E61572B5E1F}" srcId="{DDAE20D6-D0B1-491A-B111-4D41DED20339}" destId="{A3E7ACDE-4E28-4B13-BF50-7A9D98A58B09}" srcOrd="3" destOrd="0" parTransId="{5B2631BD-2F4E-4ABB-85F8-D2B54D6161A6}" sibTransId="{D15769F8-8FD7-4840-891F-5C6A6AC8E5A3}"/>
    <dgm:cxn modelId="{E7745387-09A8-4BA8-9F73-200BE21C1B7B}" srcId="{DDAE20D6-D0B1-491A-B111-4D41DED20339}" destId="{16C9FCCF-74C4-4FC0-A95A-A01549BBCBCF}" srcOrd="0" destOrd="0" parTransId="{618AB650-FFB1-40B6-8137-75CB8CD466D0}" sibTransId="{B7E7639B-8F34-467F-91AE-4997CC2B4123}"/>
    <dgm:cxn modelId="{F874A988-7EFE-4AEC-A257-80A569936274}" srcId="{DDAE20D6-D0B1-491A-B111-4D41DED20339}" destId="{1D843B9A-70D8-41E8-8B3A-9DF1CAFEFC75}" srcOrd="1" destOrd="0" parTransId="{0E02F31E-3F7D-4D30-B378-75DD56F2DEF1}" sibTransId="{51812D90-5DB7-4D29-BD8E-F0D8F9001D7C}"/>
    <dgm:cxn modelId="{A5FF6E92-AB6E-410C-938F-4C88A6D152DB}" type="presOf" srcId="{A3E7ACDE-4E28-4B13-BF50-7A9D98A58B09}" destId="{081557B7-C824-43BD-A456-A499AC5F8DEF}" srcOrd="0" destOrd="0" presId="urn:microsoft.com/office/officeart/2008/layout/VerticalCurvedList"/>
    <dgm:cxn modelId="{5FA5B896-55F8-429A-96A0-C5A9D9CC632F}" type="presOf" srcId="{4B4DC894-E384-455C-8F89-D4F868397FC4}" destId="{37143F92-466A-4FA2-A67C-51602FE28876}" srcOrd="0" destOrd="0" presId="urn:microsoft.com/office/officeart/2008/layout/VerticalCurvedList"/>
    <dgm:cxn modelId="{0F53ADAF-7655-440D-8549-946C416C1675}" srcId="{DDAE20D6-D0B1-491A-B111-4D41DED20339}" destId="{4B4DC894-E384-455C-8F89-D4F868397FC4}" srcOrd="2" destOrd="0" parTransId="{D1567F07-4805-4EF7-9AB2-0C9D430F9B10}" sibTransId="{24462959-10C0-4806-B421-3DD659B938A0}"/>
    <dgm:cxn modelId="{411CF4DE-2286-4E78-8D42-F79EA2CAE7C7}" type="presOf" srcId="{B7E7639B-8F34-467F-91AE-4997CC2B4123}" destId="{19A28DBF-FC3E-4AA6-A5D1-828662247200}" srcOrd="0" destOrd="0" presId="urn:microsoft.com/office/officeart/2008/layout/VerticalCurvedList"/>
    <dgm:cxn modelId="{0309F9EF-B677-4250-BF40-8AA70AF8AD6F}" type="presOf" srcId="{1D843B9A-70D8-41E8-8B3A-9DF1CAFEFC75}" destId="{2FADD647-5220-409A-960B-332B624C55D9}" srcOrd="0" destOrd="0" presId="urn:microsoft.com/office/officeart/2008/layout/VerticalCurvedList"/>
    <dgm:cxn modelId="{C43E3EC2-6043-4563-B2AF-91C203CA1E72}" type="presParOf" srcId="{DC5230E5-DA38-44F0-8222-7322277A9C8C}" destId="{EC1D76AA-1795-442B-A86D-42EF30C384FD}" srcOrd="0" destOrd="0" presId="urn:microsoft.com/office/officeart/2008/layout/VerticalCurvedList"/>
    <dgm:cxn modelId="{CCD77011-E925-4ACA-9680-335ACCBC4048}" type="presParOf" srcId="{EC1D76AA-1795-442B-A86D-42EF30C384FD}" destId="{B4111E7F-2FB0-4DF5-971A-68D99BAA2E35}" srcOrd="0" destOrd="0" presId="urn:microsoft.com/office/officeart/2008/layout/VerticalCurvedList"/>
    <dgm:cxn modelId="{E45B88DF-D8E1-4398-8DF3-DAB89D5F6588}" type="presParOf" srcId="{B4111E7F-2FB0-4DF5-971A-68D99BAA2E35}" destId="{ED9968AD-FBA6-4AEE-AD7D-7B93B3278D35}" srcOrd="0" destOrd="0" presId="urn:microsoft.com/office/officeart/2008/layout/VerticalCurvedList"/>
    <dgm:cxn modelId="{80EEAF7F-14E8-4D99-840E-F733D6224ECE}" type="presParOf" srcId="{B4111E7F-2FB0-4DF5-971A-68D99BAA2E35}" destId="{19A28DBF-FC3E-4AA6-A5D1-828662247200}" srcOrd="1" destOrd="0" presId="urn:microsoft.com/office/officeart/2008/layout/VerticalCurvedList"/>
    <dgm:cxn modelId="{97E05516-BF57-45CF-AA00-08FC481CD691}" type="presParOf" srcId="{B4111E7F-2FB0-4DF5-971A-68D99BAA2E35}" destId="{A6B05520-2178-4D86-BCA5-EA5416D39CE0}" srcOrd="2" destOrd="0" presId="urn:microsoft.com/office/officeart/2008/layout/VerticalCurvedList"/>
    <dgm:cxn modelId="{FDFDC50D-7E46-4CD2-990C-F2DC1E8A23D6}" type="presParOf" srcId="{B4111E7F-2FB0-4DF5-971A-68D99BAA2E35}" destId="{AA216FE2-A96B-40F1-A189-237C5F995EBE}" srcOrd="3" destOrd="0" presId="urn:microsoft.com/office/officeart/2008/layout/VerticalCurvedList"/>
    <dgm:cxn modelId="{66E84045-F88B-4288-8033-6CDAF46DEFB9}" type="presParOf" srcId="{EC1D76AA-1795-442B-A86D-42EF30C384FD}" destId="{A1933D84-C522-49E5-B9E9-442A1B75CC13}" srcOrd="1" destOrd="0" presId="urn:microsoft.com/office/officeart/2008/layout/VerticalCurvedList"/>
    <dgm:cxn modelId="{34859FD0-90E5-46BF-B722-B419E25CB43E}" type="presParOf" srcId="{EC1D76AA-1795-442B-A86D-42EF30C384FD}" destId="{2C7E636A-EFC7-4D3A-AD83-2400E07563CA}" srcOrd="2" destOrd="0" presId="urn:microsoft.com/office/officeart/2008/layout/VerticalCurvedList"/>
    <dgm:cxn modelId="{0A262A66-FB8C-4986-AD8A-238AEB2E2DA7}" type="presParOf" srcId="{2C7E636A-EFC7-4D3A-AD83-2400E07563CA}" destId="{03850935-A349-4E69-95A5-161B0A30AC28}" srcOrd="0" destOrd="0" presId="urn:microsoft.com/office/officeart/2008/layout/VerticalCurvedList"/>
    <dgm:cxn modelId="{F8B97860-2E61-4DFC-8983-50B9E9C1DC1E}" type="presParOf" srcId="{EC1D76AA-1795-442B-A86D-42EF30C384FD}" destId="{2FADD647-5220-409A-960B-332B624C55D9}" srcOrd="3" destOrd="0" presId="urn:microsoft.com/office/officeart/2008/layout/VerticalCurvedList"/>
    <dgm:cxn modelId="{A0A0257A-3BC0-4881-BF38-70326D33F5F0}" type="presParOf" srcId="{EC1D76AA-1795-442B-A86D-42EF30C384FD}" destId="{EF0FC9A8-5865-4BC1-B3E8-A184A1E48FB7}" srcOrd="4" destOrd="0" presId="urn:microsoft.com/office/officeart/2008/layout/VerticalCurvedList"/>
    <dgm:cxn modelId="{7C3AC290-CE0C-40C5-BF67-5204B94895EF}" type="presParOf" srcId="{EF0FC9A8-5865-4BC1-B3E8-A184A1E48FB7}" destId="{CA0406D1-2CF8-469D-9DA0-E661CBE255DC}" srcOrd="0" destOrd="0" presId="urn:microsoft.com/office/officeart/2008/layout/VerticalCurvedList"/>
    <dgm:cxn modelId="{C5834D78-5819-49E6-B81E-E89E21CAABB0}" type="presParOf" srcId="{EC1D76AA-1795-442B-A86D-42EF30C384FD}" destId="{37143F92-466A-4FA2-A67C-51602FE28876}" srcOrd="5" destOrd="0" presId="urn:microsoft.com/office/officeart/2008/layout/VerticalCurvedList"/>
    <dgm:cxn modelId="{32CB8D21-DF05-40A8-9774-A79258FB8F6A}" type="presParOf" srcId="{EC1D76AA-1795-442B-A86D-42EF30C384FD}" destId="{2EA3D0FD-0157-4C42-BC90-1A6340F047C9}" srcOrd="6" destOrd="0" presId="urn:microsoft.com/office/officeart/2008/layout/VerticalCurvedList"/>
    <dgm:cxn modelId="{9CAC043A-3B62-47B1-BE3E-AED1A2DA98A6}" type="presParOf" srcId="{2EA3D0FD-0157-4C42-BC90-1A6340F047C9}" destId="{93958D13-A052-4C10-B96D-2CD516635F5E}" srcOrd="0" destOrd="0" presId="urn:microsoft.com/office/officeart/2008/layout/VerticalCurvedList"/>
    <dgm:cxn modelId="{1FB53342-48E8-4A02-A7B6-365F1AD4256B}" type="presParOf" srcId="{EC1D76AA-1795-442B-A86D-42EF30C384FD}" destId="{081557B7-C824-43BD-A456-A499AC5F8DEF}" srcOrd="7" destOrd="0" presId="urn:microsoft.com/office/officeart/2008/layout/VerticalCurvedList"/>
    <dgm:cxn modelId="{96C04FD7-2C33-4D19-8442-05BFDB98C4FF}" type="presParOf" srcId="{EC1D76AA-1795-442B-A86D-42EF30C384FD}" destId="{FEDE01A2-45A0-429B-98C3-7A88B2DF26CD}" srcOrd="8" destOrd="0" presId="urn:microsoft.com/office/officeart/2008/layout/VerticalCurvedList"/>
    <dgm:cxn modelId="{9EAA3245-563F-4CF6-BB46-201843B18A58}" type="presParOf" srcId="{FEDE01A2-45A0-429B-98C3-7A88B2DF26CD}" destId="{F3B553D3-29DC-4609-B377-A9B9B4B019D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DAE20D6-D0B1-491A-B111-4D41DED20339}" type="doc">
      <dgm:prSet loTypeId="urn:microsoft.com/office/officeart/2008/layout/VerticalCurvedList" loCatId="list" qsTypeId="urn:microsoft.com/office/officeart/2005/8/quickstyle/simple1" qsCatId="simple" csTypeId="urn:microsoft.com/office/officeart/2005/8/colors/colorful3" csCatId="colorful" phldr="1"/>
      <dgm:spPr/>
      <dgm:t>
        <a:bodyPr/>
        <a:lstStyle/>
        <a:p>
          <a:endParaRPr lang="vi-VN"/>
        </a:p>
      </dgm:t>
    </dgm:pt>
    <dgm:pt modelId="{16C9FCCF-74C4-4FC0-A95A-A01549BBCBCF}">
      <dgm:prSet phldrT="[Văn bản]"/>
      <dgm:spPr/>
      <dgm:t>
        <a:bodyPr/>
        <a:lstStyle/>
        <a:p>
          <a:pPr>
            <a:buFont typeface="Wingdings" panose="05000000000000000000" pitchFamily="2" charset="2"/>
            <a:buChar char="Ø"/>
          </a:pPr>
          <a:r>
            <a:rPr lang="vi-VN" b="1" i="0" u="none" strike="noStrike" dirty="0">
              <a:effectLst/>
            </a:rPr>
            <a:t>A. </a:t>
          </a:r>
          <a:r>
            <a:rPr lang="vi-VN" b="1" i="0" u="none" dirty="0" err="1"/>
            <a:t>Code</a:t>
          </a:r>
          <a:r>
            <a:rPr lang="vi-VN" b="1" i="0" u="none" dirty="0"/>
            <a:t> </a:t>
          </a:r>
          <a:r>
            <a:rPr lang="vi-VN" b="1" i="0" u="none" dirty="0" err="1"/>
            <a:t>ngắn</a:t>
          </a:r>
          <a:r>
            <a:rPr lang="vi-VN" b="1" i="0" u="none" dirty="0"/>
            <a:t> </a:t>
          </a:r>
          <a:r>
            <a:rPr lang="vi-VN" b="1" i="0" u="none" dirty="0" err="1"/>
            <a:t>gọn</a:t>
          </a:r>
          <a:r>
            <a:rPr lang="vi-VN" b="1" i="0" u="none" dirty="0"/>
            <a:t> hơn.</a:t>
          </a:r>
          <a:endParaRPr lang="vi-VN" b="1" dirty="0"/>
        </a:p>
      </dgm:t>
    </dgm:pt>
    <dgm:pt modelId="{618AB650-FFB1-40B6-8137-75CB8CD466D0}" type="parTrans" cxnId="{E7745387-09A8-4BA8-9F73-200BE21C1B7B}">
      <dgm:prSet/>
      <dgm:spPr/>
      <dgm:t>
        <a:bodyPr/>
        <a:lstStyle/>
        <a:p>
          <a:endParaRPr lang="vi-VN"/>
        </a:p>
      </dgm:t>
    </dgm:pt>
    <dgm:pt modelId="{B7E7639B-8F34-467F-91AE-4997CC2B4123}" type="sibTrans" cxnId="{E7745387-09A8-4BA8-9F73-200BE21C1B7B}">
      <dgm:prSet/>
      <dgm:spPr/>
      <dgm:t>
        <a:bodyPr/>
        <a:lstStyle/>
        <a:p>
          <a:endParaRPr lang="vi-VN"/>
        </a:p>
      </dgm:t>
    </dgm:pt>
    <dgm:pt modelId="{1D843B9A-70D8-41E8-8B3A-9DF1CAFEFC75}">
      <dgm:prSet phldrT="[Văn bản]"/>
      <dgm:spPr/>
      <dgm:t>
        <a:bodyPr/>
        <a:lstStyle/>
        <a:p>
          <a:r>
            <a:rPr lang="vi-VN" b="1" i="0" u="none" strike="noStrike" dirty="0">
              <a:effectLst/>
            </a:rPr>
            <a:t>B. </a:t>
          </a:r>
          <a:r>
            <a:rPr lang="vi-VN" b="1" i="0" u="none" dirty="0" err="1"/>
            <a:t>Có</a:t>
          </a:r>
          <a:r>
            <a:rPr lang="vi-VN" b="1" i="0" u="none" dirty="0"/>
            <a:t> </a:t>
          </a:r>
          <a:r>
            <a:rPr lang="vi-VN" b="1" i="0" u="none" dirty="0" err="1"/>
            <a:t>sự</a:t>
          </a:r>
          <a:r>
            <a:rPr lang="vi-VN" b="1" i="0" u="none" dirty="0"/>
            <a:t> </a:t>
          </a:r>
          <a:r>
            <a:rPr lang="vi-VN" b="1" i="0" u="none" dirty="0" err="1"/>
            <a:t>phụ</a:t>
          </a:r>
          <a:r>
            <a:rPr lang="vi-VN" b="1" i="0" u="none" dirty="0"/>
            <a:t> </a:t>
          </a:r>
          <a:r>
            <a:rPr lang="vi-VN" b="1" i="0" u="none" dirty="0" err="1"/>
            <a:t>thuộc</a:t>
          </a:r>
          <a:r>
            <a:rPr lang="vi-VN" b="1" i="0" u="none" dirty="0"/>
            <a:t> </a:t>
          </a:r>
          <a:r>
            <a:rPr lang="vi-VN" b="1" i="0" u="none" dirty="0" err="1"/>
            <a:t>chặt</a:t>
          </a:r>
          <a:r>
            <a:rPr lang="vi-VN" b="1" i="0" u="none" dirty="0"/>
            <a:t> </a:t>
          </a:r>
          <a:r>
            <a:rPr lang="vi-VN" b="1" i="0" u="none" dirty="0" err="1"/>
            <a:t>chẽ</a:t>
          </a:r>
          <a:r>
            <a:rPr lang="vi-VN" b="1" i="0" u="none" dirty="0"/>
            <a:t> </a:t>
          </a:r>
          <a:r>
            <a:rPr lang="vi-VN" b="1" i="0" u="none" dirty="0" err="1"/>
            <a:t>giữa</a:t>
          </a:r>
          <a:r>
            <a:rPr lang="vi-VN" b="1" i="0" u="none" dirty="0"/>
            <a:t> </a:t>
          </a:r>
          <a:r>
            <a:rPr lang="vi-VN" b="1" i="0" u="none" dirty="0" err="1"/>
            <a:t>creator</a:t>
          </a:r>
          <a:r>
            <a:rPr lang="vi-VN" b="1" i="0" u="none" dirty="0"/>
            <a:t> </a:t>
          </a:r>
          <a:r>
            <a:rPr lang="vi-VN" b="1" i="0" u="none" dirty="0" err="1"/>
            <a:t>và</a:t>
          </a:r>
          <a:r>
            <a:rPr lang="vi-VN" b="1" i="0" u="none" dirty="0"/>
            <a:t> </a:t>
          </a:r>
          <a:r>
            <a:rPr lang="vi-VN" b="1" i="0" u="none" dirty="0" err="1"/>
            <a:t>concrete</a:t>
          </a:r>
          <a:r>
            <a:rPr lang="vi-VN" b="1" i="0" u="none" dirty="0"/>
            <a:t> </a:t>
          </a:r>
          <a:r>
            <a:rPr lang="vi-VN" b="1" i="0" u="none" dirty="0" err="1"/>
            <a:t>products</a:t>
          </a:r>
          <a:r>
            <a:rPr lang="vi-VN" b="1" i="0" u="none" dirty="0"/>
            <a:t>.</a:t>
          </a:r>
          <a:endParaRPr lang="vi-VN" b="1" dirty="0"/>
        </a:p>
      </dgm:t>
    </dgm:pt>
    <dgm:pt modelId="{0E02F31E-3F7D-4D30-B378-75DD56F2DEF1}" type="parTrans" cxnId="{F874A988-7EFE-4AEC-A257-80A569936274}">
      <dgm:prSet/>
      <dgm:spPr/>
      <dgm:t>
        <a:bodyPr/>
        <a:lstStyle/>
        <a:p>
          <a:endParaRPr lang="vi-VN"/>
        </a:p>
      </dgm:t>
    </dgm:pt>
    <dgm:pt modelId="{51812D90-5DB7-4D29-BD8E-F0D8F9001D7C}" type="sibTrans" cxnId="{F874A988-7EFE-4AEC-A257-80A569936274}">
      <dgm:prSet/>
      <dgm:spPr/>
      <dgm:t>
        <a:bodyPr/>
        <a:lstStyle/>
        <a:p>
          <a:endParaRPr lang="vi-VN"/>
        </a:p>
      </dgm:t>
    </dgm:pt>
    <dgm:pt modelId="{4B4DC894-E384-455C-8F89-D4F868397FC4}">
      <dgm:prSet phldrT="[Văn bản]"/>
      <dgm:spPr/>
      <dgm:t>
        <a:bodyPr/>
        <a:lstStyle/>
        <a:p>
          <a:r>
            <a:rPr lang="vi-VN" b="1" i="0" u="none" strike="noStrike" dirty="0">
              <a:effectLst/>
            </a:rPr>
            <a:t>C. </a:t>
          </a:r>
          <a:r>
            <a:rPr lang="vi-VN" b="1" i="0" u="none" dirty="0" err="1"/>
            <a:t>Hạn</a:t>
          </a:r>
          <a:r>
            <a:rPr lang="vi-VN" b="1" i="0" u="none" dirty="0"/>
            <a:t> </a:t>
          </a:r>
          <a:r>
            <a:rPr lang="vi-VN" b="1" i="0" u="none" dirty="0" err="1"/>
            <a:t>chế</a:t>
          </a:r>
          <a:r>
            <a:rPr lang="vi-VN" b="1" i="0" u="none" dirty="0"/>
            <a:t> </a:t>
          </a:r>
          <a:r>
            <a:rPr lang="vi-VN" b="1" i="0" u="none" dirty="0" err="1"/>
            <a:t>sự</a:t>
          </a:r>
          <a:r>
            <a:rPr lang="vi-VN" b="1" i="0" u="none" dirty="0"/>
            <a:t> </a:t>
          </a:r>
          <a:r>
            <a:rPr lang="vi-VN" b="1" i="0" u="none" dirty="0" err="1"/>
            <a:t>phụ</a:t>
          </a:r>
          <a:r>
            <a:rPr lang="vi-VN" b="1" i="0" u="none" dirty="0"/>
            <a:t> </a:t>
          </a:r>
          <a:r>
            <a:rPr lang="vi-VN" b="1" i="0" u="none" dirty="0" err="1"/>
            <a:t>thuộc</a:t>
          </a:r>
          <a:r>
            <a:rPr lang="vi-VN" b="1" i="0" u="none" dirty="0"/>
            <a:t> </a:t>
          </a:r>
          <a:r>
            <a:rPr lang="vi-VN" b="1" i="0" u="none" dirty="0" err="1"/>
            <a:t>giữa</a:t>
          </a:r>
          <a:r>
            <a:rPr lang="vi-VN" b="1" i="0" u="none" dirty="0"/>
            <a:t> </a:t>
          </a:r>
          <a:r>
            <a:rPr lang="vi-VN" b="1" i="0" u="none" dirty="0" err="1"/>
            <a:t>creator</a:t>
          </a:r>
          <a:r>
            <a:rPr lang="vi-VN" b="1" i="0" u="none" dirty="0"/>
            <a:t> </a:t>
          </a:r>
          <a:r>
            <a:rPr lang="vi-VN" b="1" i="0" u="none" dirty="0" err="1"/>
            <a:t>và</a:t>
          </a:r>
          <a:r>
            <a:rPr lang="vi-VN" b="1" i="0" u="none" dirty="0"/>
            <a:t> </a:t>
          </a:r>
          <a:r>
            <a:rPr lang="vi-VN" b="1" i="0" u="none" dirty="0" err="1"/>
            <a:t>concrete</a:t>
          </a:r>
          <a:r>
            <a:rPr lang="vi-VN" b="1" i="0" u="none" dirty="0"/>
            <a:t> </a:t>
          </a:r>
          <a:r>
            <a:rPr lang="vi-VN" b="1" i="0" u="none" dirty="0" err="1"/>
            <a:t>products</a:t>
          </a:r>
          <a:r>
            <a:rPr lang="vi-VN" b="1" i="0" u="none" dirty="0"/>
            <a:t>.</a:t>
          </a:r>
          <a:endParaRPr lang="vi-VN" b="1" i="0" u="none" strike="noStrike" dirty="0">
            <a:effectLst/>
          </a:endParaRPr>
        </a:p>
      </dgm:t>
    </dgm:pt>
    <dgm:pt modelId="{D1567F07-4805-4EF7-9AB2-0C9D430F9B10}" type="parTrans" cxnId="{0F53ADAF-7655-440D-8549-946C416C1675}">
      <dgm:prSet/>
      <dgm:spPr/>
      <dgm:t>
        <a:bodyPr/>
        <a:lstStyle/>
        <a:p>
          <a:endParaRPr lang="vi-VN"/>
        </a:p>
      </dgm:t>
    </dgm:pt>
    <dgm:pt modelId="{24462959-10C0-4806-B421-3DD659B938A0}" type="sibTrans" cxnId="{0F53ADAF-7655-440D-8549-946C416C1675}">
      <dgm:prSet/>
      <dgm:spPr/>
      <dgm:t>
        <a:bodyPr/>
        <a:lstStyle/>
        <a:p>
          <a:endParaRPr lang="vi-VN"/>
        </a:p>
      </dgm:t>
    </dgm:pt>
    <dgm:pt modelId="{A3E7ACDE-4E28-4B13-BF50-7A9D98A58B09}">
      <dgm:prSet/>
      <dgm:spPr/>
      <dgm:t>
        <a:bodyPr/>
        <a:lstStyle/>
        <a:p>
          <a:r>
            <a:rPr lang="vi-VN" b="1" i="0" u="none" strike="noStrike" dirty="0">
              <a:effectLst/>
            </a:rPr>
            <a:t>D. A </a:t>
          </a:r>
          <a:r>
            <a:rPr lang="vi-VN" b="1" i="0" u="none" strike="noStrike" dirty="0" err="1">
              <a:effectLst/>
            </a:rPr>
            <a:t>và</a:t>
          </a:r>
          <a:r>
            <a:rPr lang="vi-VN" b="1" i="0" u="none" strike="noStrike" dirty="0">
              <a:effectLst/>
            </a:rPr>
            <a:t> C </a:t>
          </a:r>
          <a:r>
            <a:rPr lang="vi-VN" b="1" i="0" u="none" strike="noStrike" dirty="0" err="1">
              <a:effectLst/>
            </a:rPr>
            <a:t>đều</a:t>
          </a:r>
          <a:r>
            <a:rPr lang="vi-VN" b="1" i="0" u="none" strike="noStrike" dirty="0">
              <a:effectLst/>
            </a:rPr>
            <a:t> </a:t>
          </a:r>
          <a:r>
            <a:rPr lang="vi-VN" b="1" i="0" u="none" strike="noStrike" dirty="0" err="1">
              <a:effectLst/>
            </a:rPr>
            <a:t>đúng</a:t>
          </a:r>
          <a:endParaRPr lang="vi-VN" dirty="0"/>
        </a:p>
      </dgm:t>
    </dgm:pt>
    <dgm:pt modelId="{5B2631BD-2F4E-4ABB-85F8-D2B54D6161A6}" type="parTrans" cxnId="{3F3E7A46-DD2D-4107-BC56-2E61572B5E1F}">
      <dgm:prSet/>
      <dgm:spPr/>
      <dgm:t>
        <a:bodyPr/>
        <a:lstStyle/>
        <a:p>
          <a:endParaRPr lang="vi-VN"/>
        </a:p>
      </dgm:t>
    </dgm:pt>
    <dgm:pt modelId="{D15769F8-8FD7-4840-891F-5C6A6AC8E5A3}" type="sibTrans" cxnId="{3F3E7A46-DD2D-4107-BC56-2E61572B5E1F}">
      <dgm:prSet/>
      <dgm:spPr/>
      <dgm:t>
        <a:bodyPr/>
        <a:lstStyle/>
        <a:p>
          <a:endParaRPr lang="vi-VN"/>
        </a:p>
      </dgm:t>
    </dgm:pt>
    <dgm:pt modelId="{DC5230E5-DA38-44F0-8222-7322277A9C8C}" type="pres">
      <dgm:prSet presAssocID="{DDAE20D6-D0B1-491A-B111-4D41DED20339}" presName="Name0" presStyleCnt="0">
        <dgm:presLayoutVars>
          <dgm:chMax val="7"/>
          <dgm:chPref val="7"/>
          <dgm:dir/>
        </dgm:presLayoutVars>
      </dgm:prSet>
      <dgm:spPr/>
    </dgm:pt>
    <dgm:pt modelId="{EC1D76AA-1795-442B-A86D-42EF30C384FD}" type="pres">
      <dgm:prSet presAssocID="{DDAE20D6-D0B1-491A-B111-4D41DED20339}" presName="Name1" presStyleCnt="0"/>
      <dgm:spPr/>
    </dgm:pt>
    <dgm:pt modelId="{B4111E7F-2FB0-4DF5-971A-68D99BAA2E35}" type="pres">
      <dgm:prSet presAssocID="{DDAE20D6-D0B1-491A-B111-4D41DED20339}" presName="cycle" presStyleCnt="0"/>
      <dgm:spPr/>
    </dgm:pt>
    <dgm:pt modelId="{ED9968AD-FBA6-4AEE-AD7D-7B93B3278D35}" type="pres">
      <dgm:prSet presAssocID="{DDAE20D6-D0B1-491A-B111-4D41DED20339}" presName="srcNode" presStyleLbl="node1" presStyleIdx="0" presStyleCnt="4"/>
      <dgm:spPr/>
    </dgm:pt>
    <dgm:pt modelId="{19A28DBF-FC3E-4AA6-A5D1-828662247200}" type="pres">
      <dgm:prSet presAssocID="{DDAE20D6-D0B1-491A-B111-4D41DED20339}" presName="conn" presStyleLbl="parChTrans1D2" presStyleIdx="0" presStyleCnt="1"/>
      <dgm:spPr/>
    </dgm:pt>
    <dgm:pt modelId="{A6B05520-2178-4D86-BCA5-EA5416D39CE0}" type="pres">
      <dgm:prSet presAssocID="{DDAE20D6-D0B1-491A-B111-4D41DED20339}" presName="extraNode" presStyleLbl="node1" presStyleIdx="0" presStyleCnt="4"/>
      <dgm:spPr/>
    </dgm:pt>
    <dgm:pt modelId="{AA216FE2-A96B-40F1-A189-237C5F995EBE}" type="pres">
      <dgm:prSet presAssocID="{DDAE20D6-D0B1-491A-B111-4D41DED20339}" presName="dstNode" presStyleLbl="node1" presStyleIdx="0" presStyleCnt="4"/>
      <dgm:spPr/>
    </dgm:pt>
    <dgm:pt modelId="{A1933D84-C522-49E5-B9E9-442A1B75CC13}" type="pres">
      <dgm:prSet presAssocID="{16C9FCCF-74C4-4FC0-A95A-A01549BBCBCF}" presName="text_1" presStyleLbl="node1" presStyleIdx="0" presStyleCnt="4" custLinFactNeighborX="734" custLinFactNeighborY="4618">
        <dgm:presLayoutVars>
          <dgm:bulletEnabled val="1"/>
        </dgm:presLayoutVars>
      </dgm:prSet>
      <dgm:spPr/>
    </dgm:pt>
    <dgm:pt modelId="{2C7E636A-EFC7-4D3A-AD83-2400E07563CA}" type="pres">
      <dgm:prSet presAssocID="{16C9FCCF-74C4-4FC0-A95A-A01549BBCBCF}" presName="accent_1" presStyleCnt="0"/>
      <dgm:spPr/>
    </dgm:pt>
    <dgm:pt modelId="{03850935-A349-4E69-95A5-161B0A30AC28}" type="pres">
      <dgm:prSet presAssocID="{16C9FCCF-74C4-4FC0-A95A-A01549BBCBCF}" presName="accentRepeatNode" presStyleLbl="solidFgAcc1" presStyleIdx="0" presStyleCnt="4" custLinFactNeighborX="-119" custLinFactNeighborY="-2993"/>
      <dgm:spPr/>
    </dgm:pt>
    <dgm:pt modelId="{2FADD647-5220-409A-960B-332B624C55D9}" type="pres">
      <dgm:prSet presAssocID="{1D843B9A-70D8-41E8-8B3A-9DF1CAFEFC75}" presName="text_2" presStyleLbl="node1" presStyleIdx="1" presStyleCnt="4">
        <dgm:presLayoutVars>
          <dgm:bulletEnabled val="1"/>
        </dgm:presLayoutVars>
      </dgm:prSet>
      <dgm:spPr/>
    </dgm:pt>
    <dgm:pt modelId="{EF0FC9A8-5865-4BC1-B3E8-A184A1E48FB7}" type="pres">
      <dgm:prSet presAssocID="{1D843B9A-70D8-41E8-8B3A-9DF1CAFEFC75}" presName="accent_2" presStyleCnt="0"/>
      <dgm:spPr/>
    </dgm:pt>
    <dgm:pt modelId="{CA0406D1-2CF8-469D-9DA0-E661CBE255DC}" type="pres">
      <dgm:prSet presAssocID="{1D843B9A-70D8-41E8-8B3A-9DF1CAFEFC75}" presName="accentRepeatNode" presStyleLbl="solidFgAcc1" presStyleIdx="1" presStyleCnt="4"/>
      <dgm:spPr/>
    </dgm:pt>
    <dgm:pt modelId="{37143F92-466A-4FA2-A67C-51602FE28876}" type="pres">
      <dgm:prSet presAssocID="{4B4DC894-E384-455C-8F89-D4F868397FC4}" presName="text_3" presStyleLbl="node1" presStyleIdx="2" presStyleCnt="4">
        <dgm:presLayoutVars>
          <dgm:bulletEnabled val="1"/>
        </dgm:presLayoutVars>
      </dgm:prSet>
      <dgm:spPr/>
    </dgm:pt>
    <dgm:pt modelId="{2EA3D0FD-0157-4C42-BC90-1A6340F047C9}" type="pres">
      <dgm:prSet presAssocID="{4B4DC894-E384-455C-8F89-D4F868397FC4}" presName="accent_3" presStyleCnt="0"/>
      <dgm:spPr/>
    </dgm:pt>
    <dgm:pt modelId="{93958D13-A052-4C10-B96D-2CD516635F5E}" type="pres">
      <dgm:prSet presAssocID="{4B4DC894-E384-455C-8F89-D4F868397FC4}" presName="accentRepeatNode" presStyleLbl="solidFgAcc1" presStyleIdx="2" presStyleCnt="4"/>
      <dgm:spPr/>
    </dgm:pt>
    <dgm:pt modelId="{081557B7-C824-43BD-A456-A499AC5F8DEF}" type="pres">
      <dgm:prSet presAssocID="{A3E7ACDE-4E28-4B13-BF50-7A9D98A58B09}" presName="text_4" presStyleLbl="node1" presStyleIdx="3" presStyleCnt="4" custLinFactNeighborX="146" custLinFactNeighborY="-1245">
        <dgm:presLayoutVars>
          <dgm:bulletEnabled val="1"/>
        </dgm:presLayoutVars>
      </dgm:prSet>
      <dgm:spPr/>
    </dgm:pt>
    <dgm:pt modelId="{FEDE01A2-45A0-429B-98C3-7A88B2DF26CD}" type="pres">
      <dgm:prSet presAssocID="{A3E7ACDE-4E28-4B13-BF50-7A9D98A58B09}" presName="accent_4" presStyleCnt="0"/>
      <dgm:spPr/>
    </dgm:pt>
    <dgm:pt modelId="{F3B553D3-29DC-4609-B377-A9B9B4B019D3}" type="pres">
      <dgm:prSet presAssocID="{A3E7ACDE-4E28-4B13-BF50-7A9D98A58B09}" presName="accentRepeatNode" presStyleLbl="solidFgAcc1" presStyleIdx="3" presStyleCnt="4"/>
      <dgm:spPr/>
    </dgm:pt>
  </dgm:ptLst>
  <dgm:cxnLst>
    <dgm:cxn modelId="{5674B33D-DA67-4F97-A7C9-63A948AA1E24}" type="presOf" srcId="{DDAE20D6-D0B1-491A-B111-4D41DED20339}" destId="{DC5230E5-DA38-44F0-8222-7322277A9C8C}" srcOrd="0" destOrd="0" presId="urn:microsoft.com/office/officeart/2008/layout/VerticalCurvedList"/>
    <dgm:cxn modelId="{2C969240-1BDB-4495-9413-020766BE2410}" type="presOf" srcId="{16C9FCCF-74C4-4FC0-A95A-A01549BBCBCF}" destId="{A1933D84-C522-49E5-B9E9-442A1B75CC13}" srcOrd="0" destOrd="0" presId="urn:microsoft.com/office/officeart/2008/layout/VerticalCurvedList"/>
    <dgm:cxn modelId="{3F3E7A46-DD2D-4107-BC56-2E61572B5E1F}" srcId="{DDAE20D6-D0B1-491A-B111-4D41DED20339}" destId="{A3E7ACDE-4E28-4B13-BF50-7A9D98A58B09}" srcOrd="3" destOrd="0" parTransId="{5B2631BD-2F4E-4ABB-85F8-D2B54D6161A6}" sibTransId="{D15769F8-8FD7-4840-891F-5C6A6AC8E5A3}"/>
    <dgm:cxn modelId="{E7745387-09A8-4BA8-9F73-200BE21C1B7B}" srcId="{DDAE20D6-D0B1-491A-B111-4D41DED20339}" destId="{16C9FCCF-74C4-4FC0-A95A-A01549BBCBCF}" srcOrd="0" destOrd="0" parTransId="{618AB650-FFB1-40B6-8137-75CB8CD466D0}" sibTransId="{B7E7639B-8F34-467F-91AE-4997CC2B4123}"/>
    <dgm:cxn modelId="{F874A988-7EFE-4AEC-A257-80A569936274}" srcId="{DDAE20D6-D0B1-491A-B111-4D41DED20339}" destId="{1D843B9A-70D8-41E8-8B3A-9DF1CAFEFC75}" srcOrd="1" destOrd="0" parTransId="{0E02F31E-3F7D-4D30-B378-75DD56F2DEF1}" sibTransId="{51812D90-5DB7-4D29-BD8E-F0D8F9001D7C}"/>
    <dgm:cxn modelId="{A5FF6E92-AB6E-410C-938F-4C88A6D152DB}" type="presOf" srcId="{A3E7ACDE-4E28-4B13-BF50-7A9D98A58B09}" destId="{081557B7-C824-43BD-A456-A499AC5F8DEF}" srcOrd="0" destOrd="0" presId="urn:microsoft.com/office/officeart/2008/layout/VerticalCurvedList"/>
    <dgm:cxn modelId="{5FA5B896-55F8-429A-96A0-C5A9D9CC632F}" type="presOf" srcId="{4B4DC894-E384-455C-8F89-D4F868397FC4}" destId="{37143F92-466A-4FA2-A67C-51602FE28876}" srcOrd="0" destOrd="0" presId="urn:microsoft.com/office/officeart/2008/layout/VerticalCurvedList"/>
    <dgm:cxn modelId="{0F53ADAF-7655-440D-8549-946C416C1675}" srcId="{DDAE20D6-D0B1-491A-B111-4D41DED20339}" destId="{4B4DC894-E384-455C-8F89-D4F868397FC4}" srcOrd="2" destOrd="0" parTransId="{D1567F07-4805-4EF7-9AB2-0C9D430F9B10}" sibTransId="{24462959-10C0-4806-B421-3DD659B938A0}"/>
    <dgm:cxn modelId="{411CF4DE-2286-4E78-8D42-F79EA2CAE7C7}" type="presOf" srcId="{B7E7639B-8F34-467F-91AE-4997CC2B4123}" destId="{19A28DBF-FC3E-4AA6-A5D1-828662247200}" srcOrd="0" destOrd="0" presId="urn:microsoft.com/office/officeart/2008/layout/VerticalCurvedList"/>
    <dgm:cxn modelId="{0309F9EF-B677-4250-BF40-8AA70AF8AD6F}" type="presOf" srcId="{1D843B9A-70D8-41E8-8B3A-9DF1CAFEFC75}" destId="{2FADD647-5220-409A-960B-332B624C55D9}" srcOrd="0" destOrd="0" presId="urn:microsoft.com/office/officeart/2008/layout/VerticalCurvedList"/>
    <dgm:cxn modelId="{C43E3EC2-6043-4563-B2AF-91C203CA1E72}" type="presParOf" srcId="{DC5230E5-DA38-44F0-8222-7322277A9C8C}" destId="{EC1D76AA-1795-442B-A86D-42EF30C384FD}" srcOrd="0" destOrd="0" presId="urn:microsoft.com/office/officeart/2008/layout/VerticalCurvedList"/>
    <dgm:cxn modelId="{CCD77011-E925-4ACA-9680-335ACCBC4048}" type="presParOf" srcId="{EC1D76AA-1795-442B-A86D-42EF30C384FD}" destId="{B4111E7F-2FB0-4DF5-971A-68D99BAA2E35}" srcOrd="0" destOrd="0" presId="urn:microsoft.com/office/officeart/2008/layout/VerticalCurvedList"/>
    <dgm:cxn modelId="{E45B88DF-D8E1-4398-8DF3-DAB89D5F6588}" type="presParOf" srcId="{B4111E7F-2FB0-4DF5-971A-68D99BAA2E35}" destId="{ED9968AD-FBA6-4AEE-AD7D-7B93B3278D35}" srcOrd="0" destOrd="0" presId="urn:microsoft.com/office/officeart/2008/layout/VerticalCurvedList"/>
    <dgm:cxn modelId="{80EEAF7F-14E8-4D99-840E-F733D6224ECE}" type="presParOf" srcId="{B4111E7F-2FB0-4DF5-971A-68D99BAA2E35}" destId="{19A28DBF-FC3E-4AA6-A5D1-828662247200}" srcOrd="1" destOrd="0" presId="urn:microsoft.com/office/officeart/2008/layout/VerticalCurvedList"/>
    <dgm:cxn modelId="{97E05516-BF57-45CF-AA00-08FC481CD691}" type="presParOf" srcId="{B4111E7F-2FB0-4DF5-971A-68D99BAA2E35}" destId="{A6B05520-2178-4D86-BCA5-EA5416D39CE0}" srcOrd="2" destOrd="0" presId="urn:microsoft.com/office/officeart/2008/layout/VerticalCurvedList"/>
    <dgm:cxn modelId="{FDFDC50D-7E46-4CD2-990C-F2DC1E8A23D6}" type="presParOf" srcId="{B4111E7F-2FB0-4DF5-971A-68D99BAA2E35}" destId="{AA216FE2-A96B-40F1-A189-237C5F995EBE}" srcOrd="3" destOrd="0" presId="urn:microsoft.com/office/officeart/2008/layout/VerticalCurvedList"/>
    <dgm:cxn modelId="{66E84045-F88B-4288-8033-6CDAF46DEFB9}" type="presParOf" srcId="{EC1D76AA-1795-442B-A86D-42EF30C384FD}" destId="{A1933D84-C522-49E5-B9E9-442A1B75CC13}" srcOrd="1" destOrd="0" presId="urn:microsoft.com/office/officeart/2008/layout/VerticalCurvedList"/>
    <dgm:cxn modelId="{34859FD0-90E5-46BF-B722-B419E25CB43E}" type="presParOf" srcId="{EC1D76AA-1795-442B-A86D-42EF30C384FD}" destId="{2C7E636A-EFC7-4D3A-AD83-2400E07563CA}" srcOrd="2" destOrd="0" presId="urn:microsoft.com/office/officeart/2008/layout/VerticalCurvedList"/>
    <dgm:cxn modelId="{0A262A66-FB8C-4986-AD8A-238AEB2E2DA7}" type="presParOf" srcId="{2C7E636A-EFC7-4D3A-AD83-2400E07563CA}" destId="{03850935-A349-4E69-95A5-161B0A30AC28}" srcOrd="0" destOrd="0" presId="urn:microsoft.com/office/officeart/2008/layout/VerticalCurvedList"/>
    <dgm:cxn modelId="{F8B97860-2E61-4DFC-8983-50B9E9C1DC1E}" type="presParOf" srcId="{EC1D76AA-1795-442B-A86D-42EF30C384FD}" destId="{2FADD647-5220-409A-960B-332B624C55D9}" srcOrd="3" destOrd="0" presId="urn:microsoft.com/office/officeart/2008/layout/VerticalCurvedList"/>
    <dgm:cxn modelId="{A0A0257A-3BC0-4881-BF38-70326D33F5F0}" type="presParOf" srcId="{EC1D76AA-1795-442B-A86D-42EF30C384FD}" destId="{EF0FC9A8-5865-4BC1-B3E8-A184A1E48FB7}" srcOrd="4" destOrd="0" presId="urn:microsoft.com/office/officeart/2008/layout/VerticalCurvedList"/>
    <dgm:cxn modelId="{7C3AC290-CE0C-40C5-BF67-5204B94895EF}" type="presParOf" srcId="{EF0FC9A8-5865-4BC1-B3E8-A184A1E48FB7}" destId="{CA0406D1-2CF8-469D-9DA0-E661CBE255DC}" srcOrd="0" destOrd="0" presId="urn:microsoft.com/office/officeart/2008/layout/VerticalCurvedList"/>
    <dgm:cxn modelId="{C5834D78-5819-49E6-B81E-E89E21CAABB0}" type="presParOf" srcId="{EC1D76AA-1795-442B-A86D-42EF30C384FD}" destId="{37143F92-466A-4FA2-A67C-51602FE28876}" srcOrd="5" destOrd="0" presId="urn:microsoft.com/office/officeart/2008/layout/VerticalCurvedList"/>
    <dgm:cxn modelId="{32CB8D21-DF05-40A8-9774-A79258FB8F6A}" type="presParOf" srcId="{EC1D76AA-1795-442B-A86D-42EF30C384FD}" destId="{2EA3D0FD-0157-4C42-BC90-1A6340F047C9}" srcOrd="6" destOrd="0" presId="urn:microsoft.com/office/officeart/2008/layout/VerticalCurvedList"/>
    <dgm:cxn modelId="{9CAC043A-3B62-47B1-BE3E-AED1A2DA98A6}" type="presParOf" srcId="{2EA3D0FD-0157-4C42-BC90-1A6340F047C9}" destId="{93958D13-A052-4C10-B96D-2CD516635F5E}" srcOrd="0" destOrd="0" presId="urn:microsoft.com/office/officeart/2008/layout/VerticalCurvedList"/>
    <dgm:cxn modelId="{1FB53342-48E8-4A02-A7B6-365F1AD4256B}" type="presParOf" srcId="{EC1D76AA-1795-442B-A86D-42EF30C384FD}" destId="{081557B7-C824-43BD-A456-A499AC5F8DEF}" srcOrd="7" destOrd="0" presId="urn:microsoft.com/office/officeart/2008/layout/VerticalCurvedList"/>
    <dgm:cxn modelId="{96C04FD7-2C33-4D19-8442-05BFDB98C4FF}" type="presParOf" srcId="{EC1D76AA-1795-442B-A86D-42EF30C384FD}" destId="{FEDE01A2-45A0-429B-98C3-7A88B2DF26CD}" srcOrd="8" destOrd="0" presId="urn:microsoft.com/office/officeart/2008/layout/VerticalCurvedList"/>
    <dgm:cxn modelId="{9EAA3245-563F-4CF6-BB46-201843B18A58}" type="presParOf" srcId="{FEDE01A2-45A0-429B-98C3-7A88B2DF26CD}" destId="{F3B553D3-29DC-4609-B377-A9B9B4B019D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DAE20D6-D0B1-491A-B111-4D41DED20339}" type="doc">
      <dgm:prSet loTypeId="urn:microsoft.com/office/officeart/2008/layout/VerticalCurvedList" loCatId="list" qsTypeId="urn:microsoft.com/office/officeart/2005/8/quickstyle/simple1" qsCatId="simple" csTypeId="urn:microsoft.com/office/officeart/2005/8/colors/colorful3" csCatId="colorful" phldr="1"/>
      <dgm:spPr/>
      <dgm:t>
        <a:bodyPr/>
        <a:lstStyle/>
        <a:p>
          <a:endParaRPr lang="vi-VN"/>
        </a:p>
      </dgm:t>
    </dgm:pt>
    <dgm:pt modelId="{16C9FCCF-74C4-4FC0-A95A-A01549BBCBCF}">
      <dgm:prSet phldrT="[Văn bản]"/>
      <dgm:spPr/>
      <dgm:t>
        <a:bodyPr/>
        <a:lstStyle/>
        <a:p>
          <a:pPr>
            <a:buFont typeface="Wingdings" panose="05000000000000000000" pitchFamily="2" charset="2"/>
            <a:buChar char="Ø"/>
          </a:pPr>
          <a:r>
            <a:rPr lang="vi-VN" b="1" i="0" u="none" strike="noStrike" dirty="0">
              <a:effectLst/>
            </a:rPr>
            <a:t>A. </a:t>
          </a:r>
          <a:r>
            <a:rPr lang="vi-VN" b="1" i="0" u="none" strike="noStrike" dirty="0" err="1">
              <a:effectLst/>
            </a:rPr>
            <a:t>Composition</a:t>
          </a:r>
          <a:endParaRPr lang="vi-VN" dirty="0"/>
        </a:p>
      </dgm:t>
    </dgm:pt>
    <dgm:pt modelId="{618AB650-FFB1-40B6-8137-75CB8CD466D0}" type="parTrans" cxnId="{E7745387-09A8-4BA8-9F73-200BE21C1B7B}">
      <dgm:prSet/>
      <dgm:spPr/>
      <dgm:t>
        <a:bodyPr/>
        <a:lstStyle/>
        <a:p>
          <a:endParaRPr lang="vi-VN"/>
        </a:p>
      </dgm:t>
    </dgm:pt>
    <dgm:pt modelId="{B7E7639B-8F34-467F-91AE-4997CC2B4123}" type="sibTrans" cxnId="{E7745387-09A8-4BA8-9F73-200BE21C1B7B}">
      <dgm:prSet/>
      <dgm:spPr/>
      <dgm:t>
        <a:bodyPr/>
        <a:lstStyle/>
        <a:p>
          <a:endParaRPr lang="vi-VN"/>
        </a:p>
      </dgm:t>
    </dgm:pt>
    <dgm:pt modelId="{1D843B9A-70D8-41E8-8B3A-9DF1CAFEFC75}">
      <dgm:prSet phldrT="[Văn bản]"/>
      <dgm:spPr/>
      <dgm:t>
        <a:bodyPr/>
        <a:lstStyle/>
        <a:p>
          <a:r>
            <a:rPr lang="vi-VN" b="1" i="0" u="none" strike="noStrike" dirty="0">
              <a:effectLst/>
            </a:rPr>
            <a:t>B. </a:t>
          </a:r>
          <a:r>
            <a:rPr lang="vi-VN" b="1" i="0" u="none" strike="noStrike" dirty="0" err="1">
              <a:effectLst/>
            </a:rPr>
            <a:t>Dependency</a:t>
          </a:r>
          <a:endParaRPr lang="vi-VN" dirty="0"/>
        </a:p>
      </dgm:t>
    </dgm:pt>
    <dgm:pt modelId="{0E02F31E-3F7D-4D30-B378-75DD56F2DEF1}" type="parTrans" cxnId="{F874A988-7EFE-4AEC-A257-80A569936274}">
      <dgm:prSet/>
      <dgm:spPr/>
      <dgm:t>
        <a:bodyPr/>
        <a:lstStyle/>
        <a:p>
          <a:endParaRPr lang="vi-VN"/>
        </a:p>
      </dgm:t>
    </dgm:pt>
    <dgm:pt modelId="{51812D90-5DB7-4D29-BD8E-F0D8F9001D7C}" type="sibTrans" cxnId="{F874A988-7EFE-4AEC-A257-80A569936274}">
      <dgm:prSet/>
      <dgm:spPr/>
      <dgm:t>
        <a:bodyPr/>
        <a:lstStyle/>
        <a:p>
          <a:endParaRPr lang="vi-VN"/>
        </a:p>
      </dgm:t>
    </dgm:pt>
    <dgm:pt modelId="{4B4DC894-E384-455C-8F89-D4F868397FC4}">
      <dgm:prSet phldrT="[Văn bản]"/>
      <dgm:spPr/>
      <dgm:t>
        <a:bodyPr/>
        <a:lstStyle/>
        <a:p>
          <a:r>
            <a:rPr lang="vi-VN" b="1" i="0" u="none" strike="noStrike" dirty="0">
              <a:effectLst/>
            </a:rPr>
            <a:t>C. </a:t>
          </a:r>
          <a:r>
            <a:rPr lang="vi-VN" b="1" i="0" u="none" strike="noStrike" dirty="0" err="1">
              <a:effectLst/>
            </a:rPr>
            <a:t>Aggregation</a:t>
          </a:r>
          <a:endParaRPr lang="vi-VN" b="1" i="0" u="none" strike="noStrike" dirty="0">
            <a:effectLst/>
          </a:endParaRPr>
        </a:p>
      </dgm:t>
    </dgm:pt>
    <dgm:pt modelId="{D1567F07-4805-4EF7-9AB2-0C9D430F9B10}" type="parTrans" cxnId="{0F53ADAF-7655-440D-8549-946C416C1675}">
      <dgm:prSet/>
      <dgm:spPr/>
      <dgm:t>
        <a:bodyPr/>
        <a:lstStyle/>
        <a:p>
          <a:endParaRPr lang="vi-VN"/>
        </a:p>
      </dgm:t>
    </dgm:pt>
    <dgm:pt modelId="{24462959-10C0-4806-B421-3DD659B938A0}" type="sibTrans" cxnId="{0F53ADAF-7655-440D-8549-946C416C1675}">
      <dgm:prSet/>
      <dgm:spPr/>
      <dgm:t>
        <a:bodyPr/>
        <a:lstStyle/>
        <a:p>
          <a:endParaRPr lang="vi-VN"/>
        </a:p>
      </dgm:t>
    </dgm:pt>
    <dgm:pt modelId="{A3E7ACDE-4E28-4B13-BF50-7A9D98A58B09}">
      <dgm:prSet/>
      <dgm:spPr/>
      <dgm:t>
        <a:bodyPr/>
        <a:lstStyle/>
        <a:p>
          <a:r>
            <a:rPr lang="vi-VN" b="1" i="0" u="none" strike="noStrike" dirty="0">
              <a:effectLst/>
            </a:rPr>
            <a:t>D. </a:t>
          </a:r>
          <a:r>
            <a:rPr lang="vi-VN" b="1" i="0" u="none" strike="noStrike" dirty="0" err="1">
              <a:effectLst/>
            </a:rPr>
            <a:t>Inheritance</a:t>
          </a:r>
          <a:endParaRPr lang="vi-VN" dirty="0"/>
        </a:p>
      </dgm:t>
    </dgm:pt>
    <dgm:pt modelId="{5B2631BD-2F4E-4ABB-85F8-D2B54D6161A6}" type="parTrans" cxnId="{3F3E7A46-DD2D-4107-BC56-2E61572B5E1F}">
      <dgm:prSet/>
      <dgm:spPr/>
      <dgm:t>
        <a:bodyPr/>
        <a:lstStyle/>
        <a:p>
          <a:endParaRPr lang="vi-VN"/>
        </a:p>
      </dgm:t>
    </dgm:pt>
    <dgm:pt modelId="{D15769F8-8FD7-4840-891F-5C6A6AC8E5A3}" type="sibTrans" cxnId="{3F3E7A46-DD2D-4107-BC56-2E61572B5E1F}">
      <dgm:prSet/>
      <dgm:spPr/>
      <dgm:t>
        <a:bodyPr/>
        <a:lstStyle/>
        <a:p>
          <a:endParaRPr lang="vi-VN"/>
        </a:p>
      </dgm:t>
    </dgm:pt>
    <dgm:pt modelId="{DC5230E5-DA38-44F0-8222-7322277A9C8C}" type="pres">
      <dgm:prSet presAssocID="{DDAE20D6-D0B1-491A-B111-4D41DED20339}" presName="Name0" presStyleCnt="0">
        <dgm:presLayoutVars>
          <dgm:chMax val="7"/>
          <dgm:chPref val="7"/>
          <dgm:dir/>
        </dgm:presLayoutVars>
      </dgm:prSet>
      <dgm:spPr/>
    </dgm:pt>
    <dgm:pt modelId="{EC1D76AA-1795-442B-A86D-42EF30C384FD}" type="pres">
      <dgm:prSet presAssocID="{DDAE20D6-D0B1-491A-B111-4D41DED20339}" presName="Name1" presStyleCnt="0"/>
      <dgm:spPr/>
    </dgm:pt>
    <dgm:pt modelId="{B4111E7F-2FB0-4DF5-971A-68D99BAA2E35}" type="pres">
      <dgm:prSet presAssocID="{DDAE20D6-D0B1-491A-B111-4D41DED20339}" presName="cycle" presStyleCnt="0"/>
      <dgm:spPr/>
    </dgm:pt>
    <dgm:pt modelId="{ED9968AD-FBA6-4AEE-AD7D-7B93B3278D35}" type="pres">
      <dgm:prSet presAssocID="{DDAE20D6-D0B1-491A-B111-4D41DED20339}" presName="srcNode" presStyleLbl="node1" presStyleIdx="0" presStyleCnt="4"/>
      <dgm:spPr/>
    </dgm:pt>
    <dgm:pt modelId="{19A28DBF-FC3E-4AA6-A5D1-828662247200}" type="pres">
      <dgm:prSet presAssocID="{DDAE20D6-D0B1-491A-B111-4D41DED20339}" presName="conn" presStyleLbl="parChTrans1D2" presStyleIdx="0" presStyleCnt="1"/>
      <dgm:spPr/>
    </dgm:pt>
    <dgm:pt modelId="{A6B05520-2178-4D86-BCA5-EA5416D39CE0}" type="pres">
      <dgm:prSet presAssocID="{DDAE20D6-D0B1-491A-B111-4D41DED20339}" presName="extraNode" presStyleLbl="node1" presStyleIdx="0" presStyleCnt="4"/>
      <dgm:spPr/>
    </dgm:pt>
    <dgm:pt modelId="{AA216FE2-A96B-40F1-A189-237C5F995EBE}" type="pres">
      <dgm:prSet presAssocID="{DDAE20D6-D0B1-491A-B111-4D41DED20339}" presName="dstNode" presStyleLbl="node1" presStyleIdx="0" presStyleCnt="4"/>
      <dgm:spPr/>
    </dgm:pt>
    <dgm:pt modelId="{A1933D84-C522-49E5-B9E9-442A1B75CC13}" type="pres">
      <dgm:prSet presAssocID="{16C9FCCF-74C4-4FC0-A95A-A01549BBCBCF}" presName="text_1" presStyleLbl="node1" presStyleIdx="0" presStyleCnt="4" custLinFactNeighborX="734" custLinFactNeighborY="4618">
        <dgm:presLayoutVars>
          <dgm:bulletEnabled val="1"/>
        </dgm:presLayoutVars>
      </dgm:prSet>
      <dgm:spPr/>
    </dgm:pt>
    <dgm:pt modelId="{2C7E636A-EFC7-4D3A-AD83-2400E07563CA}" type="pres">
      <dgm:prSet presAssocID="{16C9FCCF-74C4-4FC0-A95A-A01549BBCBCF}" presName="accent_1" presStyleCnt="0"/>
      <dgm:spPr/>
    </dgm:pt>
    <dgm:pt modelId="{03850935-A349-4E69-95A5-161B0A30AC28}" type="pres">
      <dgm:prSet presAssocID="{16C9FCCF-74C4-4FC0-A95A-A01549BBCBCF}" presName="accentRepeatNode" presStyleLbl="solidFgAcc1" presStyleIdx="0" presStyleCnt="4" custLinFactNeighborX="-119" custLinFactNeighborY="-2993"/>
      <dgm:spPr/>
    </dgm:pt>
    <dgm:pt modelId="{2FADD647-5220-409A-960B-332B624C55D9}" type="pres">
      <dgm:prSet presAssocID="{1D843B9A-70D8-41E8-8B3A-9DF1CAFEFC75}" presName="text_2" presStyleLbl="node1" presStyleIdx="1" presStyleCnt="4">
        <dgm:presLayoutVars>
          <dgm:bulletEnabled val="1"/>
        </dgm:presLayoutVars>
      </dgm:prSet>
      <dgm:spPr/>
    </dgm:pt>
    <dgm:pt modelId="{EF0FC9A8-5865-4BC1-B3E8-A184A1E48FB7}" type="pres">
      <dgm:prSet presAssocID="{1D843B9A-70D8-41E8-8B3A-9DF1CAFEFC75}" presName="accent_2" presStyleCnt="0"/>
      <dgm:spPr/>
    </dgm:pt>
    <dgm:pt modelId="{CA0406D1-2CF8-469D-9DA0-E661CBE255DC}" type="pres">
      <dgm:prSet presAssocID="{1D843B9A-70D8-41E8-8B3A-9DF1CAFEFC75}" presName="accentRepeatNode" presStyleLbl="solidFgAcc1" presStyleIdx="1" presStyleCnt="4"/>
      <dgm:spPr/>
    </dgm:pt>
    <dgm:pt modelId="{37143F92-466A-4FA2-A67C-51602FE28876}" type="pres">
      <dgm:prSet presAssocID="{4B4DC894-E384-455C-8F89-D4F868397FC4}" presName="text_3" presStyleLbl="node1" presStyleIdx="2" presStyleCnt="4">
        <dgm:presLayoutVars>
          <dgm:bulletEnabled val="1"/>
        </dgm:presLayoutVars>
      </dgm:prSet>
      <dgm:spPr/>
    </dgm:pt>
    <dgm:pt modelId="{2EA3D0FD-0157-4C42-BC90-1A6340F047C9}" type="pres">
      <dgm:prSet presAssocID="{4B4DC894-E384-455C-8F89-D4F868397FC4}" presName="accent_3" presStyleCnt="0"/>
      <dgm:spPr/>
    </dgm:pt>
    <dgm:pt modelId="{93958D13-A052-4C10-B96D-2CD516635F5E}" type="pres">
      <dgm:prSet presAssocID="{4B4DC894-E384-455C-8F89-D4F868397FC4}" presName="accentRepeatNode" presStyleLbl="solidFgAcc1" presStyleIdx="2" presStyleCnt="4"/>
      <dgm:spPr/>
    </dgm:pt>
    <dgm:pt modelId="{081557B7-C824-43BD-A456-A499AC5F8DEF}" type="pres">
      <dgm:prSet presAssocID="{A3E7ACDE-4E28-4B13-BF50-7A9D98A58B09}" presName="text_4" presStyleLbl="node1" presStyleIdx="3" presStyleCnt="4" custLinFactNeighborX="146" custLinFactNeighborY="-1245">
        <dgm:presLayoutVars>
          <dgm:bulletEnabled val="1"/>
        </dgm:presLayoutVars>
      </dgm:prSet>
      <dgm:spPr/>
    </dgm:pt>
    <dgm:pt modelId="{FEDE01A2-45A0-429B-98C3-7A88B2DF26CD}" type="pres">
      <dgm:prSet presAssocID="{A3E7ACDE-4E28-4B13-BF50-7A9D98A58B09}" presName="accent_4" presStyleCnt="0"/>
      <dgm:spPr/>
    </dgm:pt>
    <dgm:pt modelId="{F3B553D3-29DC-4609-B377-A9B9B4B019D3}" type="pres">
      <dgm:prSet presAssocID="{A3E7ACDE-4E28-4B13-BF50-7A9D98A58B09}" presName="accentRepeatNode" presStyleLbl="solidFgAcc1" presStyleIdx="3" presStyleCnt="4"/>
      <dgm:spPr/>
    </dgm:pt>
  </dgm:ptLst>
  <dgm:cxnLst>
    <dgm:cxn modelId="{5674B33D-DA67-4F97-A7C9-63A948AA1E24}" type="presOf" srcId="{DDAE20D6-D0B1-491A-B111-4D41DED20339}" destId="{DC5230E5-DA38-44F0-8222-7322277A9C8C}" srcOrd="0" destOrd="0" presId="urn:microsoft.com/office/officeart/2008/layout/VerticalCurvedList"/>
    <dgm:cxn modelId="{2C969240-1BDB-4495-9413-020766BE2410}" type="presOf" srcId="{16C9FCCF-74C4-4FC0-A95A-A01549BBCBCF}" destId="{A1933D84-C522-49E5-B9E9-442A1B75CC13}" srcOrd="0" destOrd="0" presId="urn:microsoft.com/office/officeart/2008/layout/VerticalCurvedList"/>
    <dgm:cxn modelId="{3F3E7A46-DD2D-4107-BC56-2E61572B5E1F}" srcId="{DDAE20D6-D0B1-491A-B111-4D41DED20339}" destId="{A3E7ACDE-4E28-4B13-BF50-7A9D98A58B09}" srcOrd="3" destOrd="0" parTransId="{5B2631BD-2F4E-4ABB-85F8-D2B54D6161A6}" sibTransId="{D15769F8-8FD7-4840-891F-5C6A6AC8E5A3}"/>
    <dgm:cxn modelId="{E7745387-09A8-4BA8-9F73-200BE21C1B7B}" srcId="{DDAE20D6-D0B1-491A-B111-4D41DED20339}" destId="{16C9FCCF-74C4-4FC0-A95A-A01549BBCBCF}" srcOrd="0" destOrd="0" parTransId="{618AB650-FFB1-40B6-8137-75CB8CD466D0}" sibTransId="{B7E7639B-8F34-467F-91AE-4997CC2B4123}"/>
    <dgm:cxn modelId="{F874A988-7EFE-4AEC-A257-80A569936274}" srcId="{DDAE20D6-D0B1-491A-B111-4D41DED20339}" destId="{1D843B9A-70D8-41E8-8B3A-9DF1CAFEFC75}" srcOrd="1" destOrd="0" parTransId="{0E02F31E-3F7D-4D30-B378-75DD56F2DEF1}" sibTransId="{51812D90-5DB7-4D29-BD8E-F0D8F9001D7C}"/>
    <dgm:cxn modelId="{A5FF6E92-AB6E-410C-938F-4C88A6D152DB}" type="presOf" srcId="{A3E7ACDE-4E28-4B13-BF50-7A9D98A58B09}" destId="{081557B7-C824-43BD-A456-A499AC5F8DEF}" srcOrd="0" destOrd="0" presId="urn:microsoft.com/office/officeart/2008/layout/VerticalCurvedList"/>
    <dgm:cxn modelId="{5FA5B896-55F8-429A-96A0-C5A9D9CC632F}" type="presOf" srcId="{4B4DC894-E384-455C-8F89-D4F868397FC4}" destId="{37143F92-466A-4FA2-A67C-51602FE28876}" srcOrd="0" destOrd="0" presId="urn:microsoft.com/office/officeart/2008/layout/VerticalCurvedList"/>
    <dgm:cxn modelId="{0F53ADAF-7655-440D-8549-946C416C1675}" srcId="{DDAE20D6-D0B1-491A-B111-4D41DED20339}" destId="{4B4DC894-E384-455C-8F89-D4F868397FC4}" srcOrd="2" destOrd="0" parTransId="{D1567F07-4805-4EF7-9AB2-0C9D430F9B10}" sibTransId="{24462959-10C0-4806-B421-3DD659B938A0}"/>
    <dgm:cxn modelId="{411CF4DE-2286-4E78-8D42-F79EA2CAE7C7}" type="presOf" srcId="{B7E7639B-8F34-467F-91AE-4997CC2B4123}" destId="{19A28DBF-FC3E-4AA6-A5D1-828662247200}" srcOrd="0" destOrd="0" presId="urn:microsoft.com/office/officeart/2008/layout/VerticalCurvedList"/>
    <dgm:cxn modelId="{0309F9EF-B677-4250-BF40-8AA70AF8AD6F}" type="presOf" srcId="{1D843B9A-70D8-41E8-8B3A-9DF1CAFEFC75}" destId="{2FADD647-5220-409A-960B-332B624C55D9}" srcOrd="0" destOrd="0" presId="urn:microsoft.com/office/officeart/2008/layout/VerticalCurvedList"/>
    <dgm:cxn modelId="{C43E3EC2-6043-4563-B2AF-91C203CA1E72}" type="presParOf" srcId="{DC5230E5-DA38-44F0-8222-7322277A9C8C}" destId="{EC1D76AA-1795-442B-A86D-42EF30C384FD}" srcOrd="0" destOrd="0" presId="urn:microsoft.com/office/officeart/2008/layout/VerticalCurvedList"/>
    <dgm:cxn modelId="{CCD77011-E925-4ACA-9680-335ACCBC4048}" type="presParOf" srcId="{EC1D76AA-1795-442B-A86D-42EF30C384FD}" destId="{B4111E7F-2FB0-4DF5-971A-68D99BAA2E35}" srcOrd="0" destOrd="0" presId="urn:microsoft.com/office/officeart/2008/layout/VerticalCurvedList"/>
    <dgm:cxn modelId="{E45B88DF-D8E1-4398-8DF3-DAB89D5F6588}" type="presParOf" srcId="{B4111E7F-2FB0-4DF5-971A-68D99BAA2E35}" destId="{ED9968AD-FBA6-4AEE-AD7D-7B93B3278D35}" srcOrd="0" destOrd="0" presId="urn:microsoft.com/office/officeart/2008/layout/VerticalCurvedList"/>
    <dgm:cxn modelId="{80EEAF7F-14E8-4D99-840E-F733D6224ECE}" type="presParOf" srcId="{B4111E7F-2FB0-4DF5-971A-68D99BAA2E35}" destId="{19A28DBF-FC3E-4AA6-A5D1-828662247200}" srcOrd="1" destOrd="0" presId="urn:microsoft.com/office/officeart/2008/layout/VerticalCurvedList"/>
    <dgm:cxn modelId="{97E05516-BF57-45CF-AA00-08FC481CD691}" type="presParOf" srcId="{B4111E7F-2FB0-4DF5-971A-68D99BAA2E35}" destId="{A6B05520-2178-4D86-BCA5-EA5416D39CE0}" srcOrd="2" destOrd="0" presId="urn:microsoft.com/office/officeart/2008/layout/VerticalCurvedList"/>
    <dgm:cxn modelId="{FDFDC50D-7E46-4CD2-990C-F2DC1E8A23D6}" type="presParOf" srcId="{B4111E7F-2FB0-4DF5-971A-68D99BAA2E35}" destId="{AA216FE2-A96B-40F1-A189-237C5F995EBE}" srcOrd="3" destOrd="0" presId="urn:microsoft.com/office/officeart/2008/layout/VerticalCurvedList"/>
    <dgm:cxn modelId="{66E84045-F88B-4288-8033-6CDAF46DEFB9}" type="presParOf" srcId="{EC1D76AA-1795-442B-A86D-42EF30C384FD}" destId="{A1933D84-C522-49E5-B9E9-442A1B75CC13}" srcOrd="1" destOrd="0" presId="urn:microsoft.com/office/officeart/2008/layout/VerticalCurvedList"/>
    <dgm:cxn modelId="{34859FD0-90E5-46BF-B722-B419E25CB43E}" type="presParOf" srcId="{EC1D76AA-1795-442B-A86D-42EF30C384FD}" destId="{2C7E636A-EFC7-4D3A-AD83-2400E07563CA}" srcOrd="2" destOrd="0" presId="urn:microsoft.com/office/officeart/2008/layout/VerticalCurvedList"/>
    <dgm:cxn modelId="{0A262A66-FB8C-4986-AD8A-238AEB2E2DA7}" type="presParOf" srcId="{2C7E636A-EFC7-4D3A-AD83-2400E07563CA}" destId="{03850935-A349-4E69-95A5-161B0A30AC28}" srcOrd="0" destOrd="0" presId="urn:microsoft.com/office/officeart/2008/layout/VerticalCurvedList"/>
    <dgm:cxn modelId="{F8B97860-2E61-4DFC-8983-50B9E9C1DC1E}" type="presParOf" srcId="{EC1D76AA-1795-442B-A86D-42EF30C384FD}" destId="{2FADD647-5220-409A-960B-332B624C55D9}" srcOrd="3" destOrd="0" presId="urn:microsoft.com/office/officeart/2008/layout/VerticalCurvedList"/>
    <dgm:cxn modelId="{A0A0257A-3BC0-4881-BF38-70326D33F5F0}" type="presParOf" srcId="{EC1D76AA-1795-442B-A86D-42EF30C384FD}" destId="{EF0FC9A8-5865-4BC1-B3E8-A184A1E48FB7}" srcOrd="4" destOrd="0" presId="urn:microsoft.com/office/officeart/2008/layout/VerticalCurvedList"/>
    <dgm:cxn modelId="{7C3AC290-CE0C-40C5-BF67-5204B94895EF}" type="presParOf" srcId="{EF0FC9A8-5865-4BC1-B3E8-A184A1E48FB7}" destId="{CA0406D1-2CF8-469D-9DA0-E661CBE255DC}" srcOrd="0" destOrd="0" presId="urn:microsoft.com/office/officeart/2008/layout/VerticalCurvedList"/>
    <dgm:cxn modelId="{C5834D78-5819-49E6-B81E-E89E21CAABB0}" type="presParOf" srcId="{EC1D76AA-1795-442B-A86D-42EF30C384FD}" destId="{37143F92-466A-4FA2-A67C-51602FE28876}" srcOrd="5" destOrd="0" presId="urn:microsoft.com/office/officeart/2008/layout/VerticalCurvedList"/>
    <dgm:cxn modelId="{32CB8D21-DF05-40A8-9774-A79258FB8F6A}" type="presParOf" srcId="{EC1D76AA-1795-442B-A86D-42EF30C384FD}" destId="{2EA3D0FD-0157-4C42-BC90-1A6340F047C9}" srcOrd="6" destOrd="0" presId="urn:microsoft.com/office/officeart/2008/layout/VerticalCurvedList"/>
    <dgm:cxn modelId="{9CAC043A-3B62-47B1-BE3E-AED1A2DA98A6}" type="presParOf" srcId="{2EA3D0FD-0157-4C42-BC90-1A6340F047C9}" destId="{93958D13-A052-4C10-B96D-2CD516635F5E}" srcOrd="0" destOrd="0" presId="urn:microsoft.com/office/officeart/2008/layout/VerticalCurvedList"/>
    <dgm:cxn modelId="{1FB53342-48E8-4A02-A7B6-365F1AD4256B}" type="presParOf" srcId="{EC1D76AA-1795-442B-A86D-42EF30C384FD}" destId="{081557B7-C824-43BD-A456-A499AC5F8DEF}" srcOrd="7" destOrd="0" presId="urn:microsoft.com/office/officeart/2008/layout/VerticalCurvedList"/>
    <dgm:cxn modelId="{96C04FD7-2C33-4D19-8442-05BFDB98C4FF}" type="presParOf" srcId="{EC1D76AA-1795-442B-A86D-42EF30C384FD}" destId="{FEDE01A2-45A0-429B-98C3-7A88B2DF26CD}" srcOrd="8" destOrd="0" presId="urn:microsoft.com/office/officeart/2008/layout/VerticalCurvedList"/>
    <dgm:cxn modelId="{9EAA3245-563F-4CF6-BB46-201843B18A58}" type="presParOf" srcId="{FEDE01A2-45A0-429B-98C3-7A88B2DF26CD}" destId="{F3B553D3-29DC-4609-B377-A9B9B4B019D3}"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DAE20D6-D0B1-491A-B111-4D41DED20339}" type="doc">
      <dgm:prSet loTypeId="urn:microsoft.com/office/officeart/2008/layout/VerticalCurvedList" loCatId="list" qsTypeId="urn:microsoft.com/office/officeart/2005/8/quickstyle/simple1" qsCatId="simple" csTypeId="urn:microsoft.com/office/officeart/2005/8/colors/colorful3" csCatId="colorful" phldr="1"/>
      <dgm:spPr/>
      <dgm:t>
        <a:bodyPr/>
        <a:lstStyle/>
        <a:p>
          <a:endParaRPr lang="vi-VN"/>
        </a:p>
      </dgm:t>
    </dgm:pt>
    <dgm:pt modelId="{16C9FCCF-74C4-4FC0-A95A-A01549BBCBCF}">
      <dgm:prSet phldrT="[Văn bản]"/>
      <dgm:spPr/>
      <dgm:t>
        <a:bodyPr/>
        <a:lstStyle/>
        <a:p>
          <a:pPr>
            <a:buFont typeface="Wingdings" panose="05000000000000000000" pitchFamily="2" charset="2"/>
            <a:buChar char="Ø"/>
          </a:pPr>
          <a:r>
            <a:rPr lang="vi-VN" b="1" i="0" u="none" strike="noStrike" dirty="0">
              <a:effectLst/>
            </a:rPr>
            <a:t>A. </a:t>
          </a:r>
          <a:r>
            <a:rPr lang="vi-VN" b="1" i="0" u="none" strike="noStrike" dirty="0" err="1">
              <a:effectLst/>
            </a:rPr>
            <a:t>ConcreteProduct</a:t>
          </a:r>
          <a:endParaRPr lang="vi-VN" dirty="0"/>
        </a:p>
      </dgm:t>
    </dgm:pt>
    <dgm:pt modelId="{618AB650-FFB1-40B6-8137-75CB8CD466D0}" type="parTrans" cxnId="{E7745387-09A8-4BA8-9F73-200BE21C1B7B}">
      <dgm:prSet/>
      <dgm:spPr/>
      <dgm:t>
        <a:bodyPr/>
        <a:lstStyle/>
        <a:p>
          <a:endParaRPr lang="vi-VN"/>
        </a:p>
      </dgm:t>
    </dgm:pt>
    <dgm:pt modelId="{B7E7639B-8F34-467F-91AE-4997CC2B4123}" type="sibTrans" cxnId="{E7745387-09A8-4BA8-9F73-200BE21C1B7B}">
      <dgm:prSet/>
      <dgm:spPr/>
      <dgm:t>
        <a:bodyPr/>
        <a:lstStyle/>
        <a:p>
          <a:endParaRPr lang="vi-VN"/>
        </a:p>
      </dgm:t>
    </dgm:pt>
    <dgm:pt modelId="{1D843B9A-70D8-41E8-8B3A-9DF1CAFEFC75}">
      <dgm:prSet phldrT="[Văn bản]"/>
      <dgm:spPr/>
      <dgm:t>
        <a:bodyPr/>
        <a:lstStyle/>
        <a:p>
          <a:r>
            <a:rPr lang="vi-VN" b="1" i="0" u="none" strike="noStrike" dirty="0">
              <a:effectLst/>
            </a:rPr>
            <a:t>B. </a:t>
          </a:r>
          <a:r>
            <a:rPr lang="vi-VN" b="1" i="0" u="none" strike="noStrike" dirty="0" err="1">
              <a:effectLst/>
            </a:rPr>
            <a:t>ConcreteCreator</a:t>
          </a:r>
          <a:endParaRPr lang="vi-VN" dirty="0"/>
        </a:p>
      </dgm:t>
    </dgm:pt>
    <dgm:pt modelId="{0E02F31E-3F7D-4D30-B378-75DD56F2DEF1}" type="parTrans" cxnId="{F874A988-7EFE-4AEC-A257-80A569936274}">
      <dgm:prSet/>
      <dgm:spPr/>
      <dgm:t>
        <a:bodyPr/>
        <a:lstStyle/>
        <a:p>
          <a:endParaRPr lang="vi-VN"/>
        </a:p>
      </dgm:t>
    </dgm:pt>
    <dgm:pt modelId="{51812D90-5DB7-4D29-BD8E-F0D8F9001D7C}" type="sibTrans" cxnId="{F874A988-7EFE-4AEC-A257-80A569936274}">
      <dgm:prSet/>
      <dgm:spPr/>
      <dgm:t>
        <a:bodyPr/>
        <a:lstStyle/>
        <a:p>
          <a:endParaRPr lang="vi-VN"/>
        </a:p>
      </dgm:t>
    </dgm:pt>
    <dgm:pt modelId="{4B4DC894-E384-455C-8F89-D4F868397FC4}">
      <dgm:prSet phldrT="[Văn bản]"/>
      <dgm:spPr/>
      <dgm:t>
        <a:bodyPr/>
        <a:lstStyle/>
        <a:p>
          <a:r>
            <a:rPr lang="vi-VN" b="1" i="0" u="none" strike="noStrike" dirty="0">
              <a:effectLst/>
            </a:rPr>
            <a:t>C. </a:t>
          </a:r>
          <a:r>
            <a:rPr lang="vi-VN" b="1" i="0" u="none" strike="noStrike" dirty="0" err="1">
              <a:effectLst/>
            </a:rPr>
            <a:t>Product</a:t>
          </a:r>
          <a:endParaRPr lang="vi-VN" b="1" i="0" u="none" strike="noStrike" dirty="0">
            <a:effectLst/>
          </a:endParaRPr>
        </a:p>
      </dgm:t>
    </dgm:pt>
    <dgm:pt modelId="{D1567F07-4805-4EF7-9AB2-0C9D430F9B10}" type="parTrans" cxnId="{0F53ADAF-7655-440D-8549-946C416C1675}">
      <dgm:prSet/>
      <dgm:spPr/>
      <dgm:t>
        <a:bodyPr/>
        <a:lstStyle/>
        <a:p>
          <a:endParaRPr lang="vi-VN"/>
        </a:p>
      </dgm:t>
    </dgm:pt>
    <dgm:pt modelId="{24462959-10C0-4806-B421-3DD659B938A0}" type="sibTrans" cxnId="{0F53ADAF-7655-440D-8549-946C416C1675}">
      <dgm:prSet/>
      <dgm:spPr/>
      <dgm:t>
        <a:bodyPr/>
        <a:lstStyle/>
        <a:p>
          <a:endParaRPr lang="vi-VN"/>
        </a:p>
      </dgm:t>
    </dgm:pt>
    <dgm:pt modelId="{A3E7ACDE-4E28-4B13-BF50-7A9D98A58B09}">
      <dgm:prSet/>
      <dgm:spPr/>
      <dgm:t>
        <a:bodyPr/>
        <a:lstStyle/>
        <a:p>
          <a:r>
            <a:rPr lang="vi-VN" b="1" i="0" u="none" strike="noStrike" dirty="0">
              <a:effectLst/>
            </a:rPr>
            <a:t>D. </a:t>
          </a:r>
          <a:r>
            <a:rPr lang="vi-VN" b="1" i="0" u="none" strike="noStrike" dirty="0" err="1">
              <a:effectLst/>
            </a:rPr>
            <a:t>Creator</a:t>
          </a:r>
          <a:endParaRPr lang="vi-VN" dirty="0"/>
        </a:p>
      </dgm:t>
    </dgm:pt>
    <dgm:pt modelId="{5B2631BD-2F4E-4ABB-85F8-D2B54D6161A6}" type="parTrans" cxnId="{3F3E7A46-DD2D-4107-BC56-2E61572B5E1F}">
      <dgm:prSet/>
      <dgm:spPr/>
      <dgm:t>
        <a:bodyPr/>
        <a:lstStyle/>
        <a:p>
          <a:endParaRPr lang="vi-VN"/>
        </a:p>
      </dgm:t>
    </dgm:pt>
    <dgm:pt modelId="{D15769F8-8FD7-4840-891F-5C6A6AC8E5A3}" type="sibTrans" cxnId="{3F3E7A46-DD2D-4107-BC56-2E61572B5E1F}">
      <dgm:prSet/>
      <dgm:spPr/>
      <dgm:t>
        <a:bodyPr/>
        <a:lstStyle/>
        <a:p>
          <a:endParaRPr lang="vi-VN"/>
        </a:p>
      </dgm:t>
    </dgm:pt>
    <dgm:pt modelId="{DC5230E5-DA38-44F0-8222-7322277A9C8C}" type="pres">
      <dgm:prSet presAssocID="{DDAE20D6-D0B1-491A-B111-4D41DED20339}" presName="Name0" presStyleCnt="0">
        <dgm:presLayoutVars>
          <dgm:chMax val="7"/>
          <dgm:chPref val="7"/>
          <dgm:dir/>
        </dgm:presLayoutVars>
      </dgm:prSet>
      <dgm:spPr/>
    </dgm:pt>
    <dgm:pt modelId="{EC1D76AA-1795-442B-A86D-42EF30C384FD}" type="pres">
      <dgm:prSet presAssocID="{DDAE20D6-D0B1-491A-B111-4D41DED20339}" presName="Name1" presStyleCnt="0"/>
      <dgm:spPr/>
    </dgm:pt>
    <dgm:pt modelId="{B4111E7F-2FB0-4DF5-971A-68D99BAA2E35}" type="pres">
      <dgm:prSet presAssocID="{DDAE20D6-D0B1-491A-B111-4D41DED20339}" presName="cycle" presStyleCnt="0"/>
      <dgm:spPr/>
    </dgm:pt>
    <dgm:pt modelId="{ED9968AD-FBA6-4AEE-AD7D-7B93B3278D35}" type="pres">
      <dgm:prSet presAssocID="{DDAE20D6-D0B1-491A-B111-4D41DED20339}" presName="srcNode" presStyleLbl="node1" presStyleIdx="0" presStyleCnt="4"/>
      <dgm:spPr/>
    </dgm:pt>
    <dgm:pt modelId="{19A28DBF-FC3E-4AA6-A5D1-828662247200}" type="pres">
      <dgm:prSet presAssocID="{DDAE20D6-D0B1-491A-B111-4D41DED20339}" presName="conn" presStyleLbl="parChTrans1D2" presStyleIdx="0" presStyleCnt="1"/>
      <dgm:spPr/>
    </dgm:pt>
    <dgm:pt modelId="{A6B05520-2178-4D86-BCA5-EA5416D39CE0}" type="pres">
      <dgm:prSet presAssocID="{DDAE20D6-D0B1-491A-B111-4D41DED20339}" presName="extraNode" presStyleLbl="node1" presStyleIdx="0" presStyleCnt="4"/>
      <dgm:spPr/>
    </dgm:pt>
    <dgm:pt modelId="{AA216FE2-A96B-40F1-A189-237C5F995EBE}" type="pres">
      <dgm:prSet presAssocID="{DDAE20D6-D0B1-491A-B111-4D41DED20339}" presName="dstNode" presStyleLbl="node1" presStyleIdx="0" presStyleCnt="4"/>
      <dgm:spPr/>
    </dgm:pt>
    <dgm:pt modelId="{A1933D84-C522-49E5-B9E9-442A1B75CC13}" type="pres">
      <dgm:prSet presAssocID="{16C9FCCF-74C4-4FC0-A95A-A01549BBCBCF}" presName="text_1" presStyleLbl="node1" presStyleIdx="0" presStyleCnt="4" custLinFactNeighborX="734" custLinFactNeighborY="4618">
        <dgm:presLayoutVars>
          <dgm:bulletEnabled val="1"/>
        </dgm:presLayoutVars>
      </dgm:prSet>
      <dgm:spPr/>
    </dgm:pt>
    <dgm:pt modelId="{2C7E636A-EFC7-4D3A-AD83-2400E07563CA}" type="pres">
      <dgm:prSet presAssocID="{16C9FCCF-74C4-4FC0-A95A-A01549BBCBCF}" presName="accent_1" presStyleCnt="0"/>
      <dgm:spPr/>
    </dgm:pt>
    <dgm:pt modelId="{03850935-A349-4E69-95A5-161B0A30AC28}" type="pres">
      <dgm:prSet presAssocID="{16C9FCCF-74C4-4FC0-A95A-A01549BBCBCF}" presName="accentRepeatNode" presStyleLbl="solidFgAcc1" presStyleIdx="0" presStyleCnt="4" custLinFactNeighborX="-119" custLinFactNeighborY="-2993"/>
      <dgm:spPr/>
    </dgm:pt>
    <dgm:pt modelId="{2FADD647-5220-409A-960B-332B624C55D9}" type="pres">
      <dgm:prSet presAssocID="{1D843B9A-70D8-41E8-8B3A-9DF1CAFEFC75}" presName="text_2" presStyleLbl="node1" presStyleIdx="1" presStyleCnt="4">
        <dgm:presLayoutVars>
          <dgm:bulletEnabled val="1"/>
        </dgm:presLayoutVars>
      </dgm:prSet>
      <dgm:spPr/>
    </dgm:pt>
    <dgm:pt modelId="{EF0FC9A8-5865-4BC1-B3E8-A184A1E48FB7}" type="pres">
      <dgm:prSet presAssocID="{1D843B9A-70D8-41E8-8B3A-9DF1CAFEFC75}" presName="accent_2" presStyleCnt="0"/>
      <dgm:spPr/>
    </dgm:pt>
    <dgm:pt modelId="{CA0406D1-2CF8-469D-9DA0-E661CBE255DC}" type="pres">
      <dgm:prSet presAssocID="{1D843B9A-70D8-41E8-8B3A-9DF1CAFEFC75}" presName="accentRepeatNode" presStyleLbl="solidFgAcc1" presStyleIdx="1" presStyleCnt="4"/>
      <dgm:spPr/>
    </dgm:pt>
    <dgm:pt modelId="{37143F92-466A-4FA2-A67C-51602FE28876}" type="pres">
      <dgm:prSet presAssocID="{4B4DC894-E384-455C-8F89-D4F868397FC4}" presName="text_3" presStyleLbl="node1" presStyleIdx="2" presStyleCnt="4">
        <dgm:presLayoutVars>
          <dgm:bulletEnabled val="1"/>
        </dgm:presLayoutVars>
      </dgm:prSet>
      <dgm:spPr/>
    </dgm:pt>
    <dgm:pt modelId="{2EA3D0FD-0157-4C42-BC90-1A6340F047C9}" type="pres">
      <dgm:prSet presAssocID="{4B4DC894-E384-455C-8F89-D4F868397FC4}" presName="accent_3" presStyleCnt="0"/>
      <dgm:spPr/>
    </dgm:pt>
    <dgm:pt modelId="{93958D13-A052-4C10-B96D-2CD516635F5E}" type="pres">
      <dgm:prSet presAssocID="{4B4DC894-E384-455C-8F89-D4F868397FC4}" presName="accentRepeatNode" presStyleLbl="solidFgAcc1" presStyleIdx="2" presStyleCnt="4"/>
      <dgm:spPr/>
    </dgm:pt>
    <dgm:pt modelId="{081557B7-C824-43BD-A456-A499AC5F8DEF}" type="pres">
      <dgm:prSet presAssocID="{A3E7ACDE-4E28-4B13-BF50-7A9D98A58B09}" presName="text_4" presStyleLbl="node1" presStyleIdx="3" presStyleCnt="4" custLinFactNeighborX="146" custLinFactNeighborY="-1245">
        <dgm:presLayoutVars>
          <dgm:bulletEnabled val="1"/>
        </dgm:presLayoutVars>
      </dgm:prSet>
      <dgm:spPr/>
    </dgm:pt>
    <dgm:pt modelId="{FEDE01A2-45A0-429B-98C3-7A88B2DF26CD}" type="pres">
      <dgm:prSet presAssocID="{A3E7ACDE-4E28-4B13-BF50-7A9D98A58B09}" presName="accent_4" presStyleCnt="0"/>
      <dgm:spPr/>
    </dgm:pt>
    <dgm:pt modelId="{F3B553D3-29DC-4609-B377-A9B9B4B019D3}" type="pres">
      <dgm:prSet presAssocID="{A3E7ACDE-4E28-4B13-BF50-7A9D98A58B09}" presName="accentRepeatNode" presStyleLbl="solidFgAcc1" presStyleIdx="3" presStyleCnt="4"/>
      <dgm:spPr/>
    </dgm:pt>
  </dgm:ptLst>
  <dgm:cxnLst>
    <dgm:cxn modelId="{5674B33D-DA67-4F97-A7C9-63A948AA1E24}" type="presOf" srcId="{DDAE20D6-D0B1-491A-B111-4D41DED20339}" destId="{DC5230E5-DA38-44F0-8222-7322277A9C8C}" srcOrd="0" destOrd="0" presId="urn:microsoft.com/office/officeart/2008/layout/VerticalCurvedList"/>
    <dgm:cxn modelId="{2C969240-1BDB-4495-9413-020766BE2410}" type="presOf" srcId="{16C9FCCF-74C4-4FC0-A95A-A01549BBCBCF}" destId="{A1933D84-C522-49E5-B9E9-442A1B75CC13}" srcOrd="0" destOrd="0" presId="urn:microsoft.com/office/officeart/2008/layout/VerticalCurvedList"/>
    <dgm:cxn modelId="{3F3E7A46-DD2D-4107-BC56-2E61572B5E1F}" srcId="{DDAE20D6-D0B1-491A-B111-4D41DED20339}" destId="{A3E7ACDE-4E28-4B13-BF50-7A9D98A58B09}" srcOrd="3" destOrd="0" parTransId="{5B2631BD-2F4E-4ABB-85F8-D2B54D6161A6}" sibTransId="{D15769F8-8FD7-4840-891F-5C6A6AC8E5A3}"/>
    <dgm:cxn modelId="{E7745387-09A8-4BA8-9F73-200BE21C1B7B}" srcId="{DDAE20D6-D0B1-491A-B111-4D41DED20339}" destId="{16C9FCCF-74C4-4FC0-A95A-A01549BBCBCF}" srcOrd="0" destOrd="0" parTransId="{618AB650-FFB1-40B6-8137-75CB8CD466D0}" sibTransId="{B7E7639B-8F34-467F-91AE-4997CC2B4123}"/>
    <dgm:cxn modelId="{F874A988-7EFE-4AEC-A257-80A569936274}" srcId="{DDAE20D6-D0B1-491A-B111-4D41DED20339}" destId="{1D843B9A-70D8-41E8-8B3A-9DF1CAFEFC75}" srcOrd="1" destOrd="0" parTransId="{0E02F31E-3F7D-4D30-B378-75DD56F2DEF1}" sibTransId="{51812D90-5DB7-4D29-BD8E-F0D8F9001D7C}"/>
    <dgm:cxn modelId="{A5FF6E92-AB6E-410C-938F-4C88A6D152DB}" type="presOf" srcId="{A3E7ACDE-4E28-4B13-BF50-7A9D98A58B09}" destId="{081557B7-C824-43BD-A456-A499AC5F8DEF}" srcOrd="0" destOrd="0" presId="urn:microsoft.com/office/officeart/2008/layout/VerticalCurvedList"/>
    <dgm:cxn modelId="{5FA5B896-55F8-429A-96A0-C5A9D9CC632F}" type="presOf" srcId="{4B4DC894-E384-455C-8F89-D4F868397FC4}" destId="{37143F92-466A-4FA2-A67C-51602FE28876}" srcOrd="0" destOrd="0" presId="urn:microsoft.com/office/officeart/2008/layout/VerticalCurvedList"/>
    <dgm:cxn modelId="{0F53ADAF-7655-440D-8549-946C416C1675}" srcId="{DDAE20D6-D0B1-491A-B111-4D41DED20339}" destId="{4B4DC894-E384-455C-8F89-D4F868397FC4}" srcOrd="2" destOrd="0" parTransId="{D1567F07-4805-4EF7-9AB2-0C9D430F9B10}" sibTransId="{24462959-10C0-4806-B421-3DD659B938A0}"/>
    <dgm:cxn modelId="{411CF4DE-2286-4E78-8D42-F79EA2CAE7C7}" type="presOf" srcId="{B7E7639B-8F34-467F-91AE-4997CC2B4123}" destId="{19A28DBF-FC3E-4AA6-A5D1-828662247200}" srcOrd="0" destOrd="0" presId="urn:microsoft.com/office/officeart/2008/layout/VerticalCurvedList"/>
    <dgm:cxn modelId="{0309F9EF-B677-4250-BF40-8AA70AF8AD6F}" type="presOf" srcId="{1D843B9A-70D8-41E8-8B3A-9DF1CAFEFC75}" destId="{2FADD647-5220-409A-960B-332B624C55D9}" srcOrd="0" destOrd="0" presId="urn:microsoft.com/office/officeart/2008/layout/VerticalCurvedList"/>
    <dgm:cxn modelId="{C43E3EC2-6043-4563-B2AF-91C203CA1E72}" type="presParOf" srcId="{DC5230E5-DA38-44F0-8222-7322277A9C8C}" destId="{EC1D76AA-1795-442B-A86D-42EF30C384FD}" srcOrd="0" destOrd="0" presId="urn:microsoft.com/office/officeart/2008/layout/VerticalCurvedList"/>
    <dgm:cxn modelId="{CCD77011-E925-4ACA-9680-335ACCBC4048}" type="presParOf" srcId="{EC1D76AA-1795-442B-A86D-42EF30C384FD}" destId="{B4111E7F-2FB0-4DF5-971A-68D99BAA2E35}" srcOrd="0" destOrd="0" presId="urn:microsoft.com/office/officeart/2008/layout/VerticalCurvedList"/>
    <dgm:cxn modelId="{E45B88DF-D8E1-4398-8DF3-DAB89D5F6588}" type="presParOf" srcId="{B4111E7F-2FB0-4DF5-971A-68D99BAA2E35}" destId="{ED9968AD-FBA6-4AEE-AD7D-7B93B3278D35}" srcOrd="0" destOrd="0" presId="urn:microsoft.com/office/officeart/2008/layout/VerticalCurvedList"/>
    <dgm:cxn modelId="{80EEAF7F-14E8-4D99-840E-F733D6224ECE}" type="presParOf" srcId="{B4111E7F-2FB0-4DF5-971A-68D99BAA2E35}" destId="{19A28DBF-FC3E-4AA6-A5D1-828662247200}" srcOrd="1" destOrd="0" presId="urn:microsoft.com/office/officeart/2008/layout/VerticalCurvedList"/>
    <dgm:cxn modelId="{97E05516-BF57-45CF-AA00-08FC481CD691}" type="presParOf" srcId="{B4111E7F-2FB0-4DF5-971A-68D99BAA2E35}" destId="{A6B05520-2178-4D86-BCA5-EA5416D39CE0}" srcOrd="2" destOrd="0" presId="urn:microsoft.com/office/officeart/2008/layout/VerticalCurvedList"/>
    <dgm:cxn modelId="{FDFDC50D-7E46-4CD2-990C-F2DC1E8A23D6}" type="presParOf" srcId="{B4111E7F-2FB0-4DF5-971A-68D99BAA2E35}" destId="{AA216FE2-A96B-40F1-A189-237C5F995EBE}" srcOrd="3" destOrd="0" presId="urn:microsoft.com/office/officeart/2008/layout/VerticalCurvedList"/>
    <dgm:cxn modelId="{66E84045-F88B-4288-8033-6CDAF46DEFB9}" type="presParOf" srcId="{EC1D76AA-1795-442B-A86D-42EF30C384FD}" destId="{A1933D84-C522-49E5-B9E9-442A1B75CC13}" srcOrd="1" destOrd="0" presId="urn:microsoft.com/office/officeart/2008/layout/VerticalCurvedList"/>
    <dgm:cxn modelId="{34859FD0-90E5-46BF-B722-B419E25CB43E}" type="presParOf" srcId="{EC1D76AA-1795-442B-A86D-42EF30C384FD}" destId="{2C7E636A-EFC7-4D3A-AD83-2400E07563CA}" srcOrd="2" destOrd="0" presId="urn:microsoft.com/office/officeart/2008/layout/VerticalCurvedList"/>
    <dgm:cxn modelId="{0A262A66-FB8C-4986-AD8A-238AEB2E2DA7}" type="presParOf" srcId="{2C7E636A-EFC7-4D3A-AD83-2400E07563CA}" destId="{03850935-A349-4E69-95A5-161B0A30AC28}" srcOrd="0" destOrd="0" presId="urn:microsoft.com/office/officeart/2008/layout/VerticalCurvedList"/>
    <dgm:cxn modelId="{F8B97860-2E61-4DFC-8983-50B9E9C1DC1E}" type="presParOf" srcId="{EC1D76AA-1795-442B-A86D-42EF30C384FD}" destId="{2FADD647-5220-409A-960B-332B624C55D9}" srcOrd="3" destOrd="0" presId="urn:microsoft.com/office/officeart/2008/layout/VerticalCurvedList"/>
    <dgm:cxn modelId="{A0A0257A-3BC0-4881-BF38-70326D33F5F0}" type="presParOf" srcId="{EC1D76AA-1795-442B-A86D-42EF30C384FD}" destId="{EF0FC9A8-5865-4BC1-B3E8-A184A1E48FB7}" srcOrd="4" destOrd="0" presId="urn:microsoft.com/office/officeart/2008/layout/VerticalCurvedList"/>
    <dgm:cxn modelId="{7C3AC290-CE0C-40C5-BF67-5204B94895EF}" type="presParOf" srcId="{EF0FC9A8-5865-4BC1-B3E8-A184A1E48FB7}" destId="{CA0406D1-2CF8-469D-9DA0-E661CBE255DC}" srcOrd="0" destOrd="0" presId="urn:microsoft.com/office/officeart/2008/layout/VerticalCurvedList"/>
    <dgm:cxn modelId="{C5834D78-5819-49E6-B81E-E89E21CAABB0}" type="presParOf" srcId="{EC1D76AA-1795-442B-A86D-42EF30C384FD}" destId="{37143F92-466A-4FA2-A67C-51602FE28876}" srcOrd="5" destOrd="0" presId="urn:microsoft.com/office/officeart/2008/layout/VerticalCurvedList"/>
    <dgm:cxn modelId="{32CB8D21-DF05-40A8-9774-A79258FB8F6A}" type="presParOf" srcId="{EC1D76AA-1795-442B-A86D-42EF30C384FD}" destId="{2EA3D0FD-0157-4C42-BC90-1A6340F047C9}" srcOrd="6" destOrd="0" presId="urn:microsoft.com/office/officeart/2008/layout/VerticalCurvedList"/>
    <dgm:cxn modelId="{9CAC043A-3B62-47B1-BE3E-AED1A2DA98A6}" type="presParOf" srcId="{2EA3D0FD-0157-4C42-BC90-1A6340F047C9}" destId="{93958D13-A052-4C10-B96D-2CD516635F5E}" srcOrd="0" destOrd="0" presId="urn:microsoft.com/office/officeart/2008/layout/VerticalCurvedList"/>
    <dgm:cxn modelId="{1FB53342-48E8-4A02-A7B6-365F1AD4256B}" type="presParOf" srcId="{EC1D76AA-1795-442B-A86D-42EF30C384FD}" destId="{081557B7-C824-43BD-A456-A499AC5F8DEF}" srcOrd="7" destOrd="0" presId="urn:microsoft.com/office/officeart/2008/layout/VerticalCurvedList"/>
    <dgm:cxn modelId="{96C04FD7-2C33-4D19-8442-05BFDB98C4FF}" type="presParOf" srcId="{EC1D76AA-1795-442B-A86D-42EF30C384FD}" destId="{FEDE01A2-45A0-429B-98C3-7A88B2DF26CD}" srcOrd="8" destOrd="0" presId="urn:microsoft.com/office/officeart/2008/layout/VerticalCurvedList"/>
    <dgm:cxn modelId="{9EAA3245-563F-4CF6-BB46-201843B18A58}" type="presParOf" srcId="{FEDE01A2-45A0-429B-98C3-7A88B2DF26CD}" destId="{F3B553D3-29DC-4609-B377-A9B9B4B019D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A6891B-05EF-47D1-B614-DA237179ED26}">
      <dsp:nvSpPr>
        <dsp:cNvPr id="0" name=""/>
        <dsp:cNvSpPr/>
      </dsp:nvSpPr>
      <dsp:spPr>
        <a:xfrm>
          <a:off x="541734" y="348"/>
          <a:ext cx="2757040" cy="1654224"/>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vi-VN" sz="2700" b="1" kern="1200" dirty="0"/>
            <a:t>BÀI TOÁN ĐẶT RA</a:t>
          </a:r>
          <a:endParaRPr lang="en-US" sz="2700" kern="1200" dirty="0"/>
        </a:p>
      </dsp:txBody>
      <dsp:txXfrm>
        <a:off x="541734" y="348"/>
        <a:ext cx="2757040" cy="1654224"/>
      </dsp:txXfrm>
    </dsp:sp>
    <dsp:sp modelId="{CEB62F90-8FF5-4A50-BF2B-32D827AF6BFE}">
      <dsp:nvSpPr>
        <dsp:cNvPr id="0" name=""/>
        <dsp:cNvSpPr/>
      </dsp:nvSpPr>
      <dsp:spPr>
        <a:xfrm>
          <a:off x="3574479" y="348"/>
          <a:ext cx="2757040" cy="1654224"/>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vi-VN" sz="2700" b="1" kern="1200" dirty="0"/>
            <a:t>NHỮNG CÁCH GIẢI “ĐI VÀO LỊCH SỬ”</a:t>
          </a:r>
          <a:endParaRPr lang="en-US" sz="2700" kern="1200" dirty="0"/>
        </a:p>
      </dsp:txBody>
      <dsp:txXfrm>
        <a:off x="3574479" y="348"/>
        <a:ext cx="2757040" cy="1654224"/>
      </dsp:txXfrm>
    </dsp:sp>
    <dsp:sp modelId="{83839348-2671-47AE-AAD9-0B47D72CD9B6}">
      <dsp:nvSpPr>
        <dsp:cNvPr id="0" name=""/>
        <dsp:cNvSpPr/>
      </dsp:nvSpPr>
      <dsp:spPr>
        <a:xfrm>
          <a:off x="6607223" y="348"/>
          <a:ext cx="2757040" cy="1654224"/>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vi-VN" sz="2700" b="1" kern="1200" dirty="0"/>
            <a:t>FACTORY METHOD</a:t>
          </a:r>
          <a:endParaRPr lang="en-US" sz="2700" kern="1200" dirty="0"/>
        </a:p>
      </dsp:txBody>
      <dsp:txXfrm>
        <a:off x="6607223" y="348"/>
        <a:ext cx="2757040" cy="1654224"/>
      </dsp:txXfrm>
    </dsp:sp>
    <dsp:sp modelId="{15FD7105-BADC-4CD2-B0B9-56F90DCE60B0}">
      <dsp:nvSpPr>
        <dsp:cNvPr id="0" name=""/>
        <dsp:cNvSpPr/>
      </dsp:nvSpPr>
      <dsp:spPr>
        <a:xfrm>
          <a:off x="541734" y="1930277"/>
          <a:ext cx="2757040" cy="1654224"/>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a:outerShdw blurRad="63500" sx="102000" sy="102000" algn="ctr" rotWithShape="0">
            <a:prstClr val="black">
              <a:alpha val="40000"/>
            </a:prst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vi-VN" sz="2700" b="1" kern="1200" dirty="0"/>
            <a:t>“ĐỔI MỚI BẮT ĐẦU” – ÁP DỤNG CHO BÀI TOÁN</a:t>
          </a:r>
          <a:endParaRPr lang="en-US" sz="2700" kern="1200" dirty="0"/>
        </a:p>
      </dsp:txBody>
      <dsp:txXfrm>
        <a:off x="541734" y="1930277"/>
        <a:ext cx="2757040" cy="1654224"/>
      </dsp:txXfrm>
    </dsp:sp>
    <dsp:sp modelId="{3F3E12A3-B8EC-41E9-A199-E61926E4737C}">
      <dsp:nvSpPr>
        <dsp:cNvPr id="0" name=""/>
        <dsp:cNvSpPr/>
      </dsp:nvSpPr>
      <dsp:spPr>
        <a:xfrm>
          <a:off x="3574479" y="1930277"/>
          <a:ext cx="2757040" cy="1654224"/>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a:outerShdw blurRad="63500" sx="102000" sy="102000" algn="ctr" rotWithShape="0">
            <a:prstClr val="black">
              <a:alpha val="40000"/>
            </a:prst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vi-VN" sz="2700" b="1" kern="1200" dirty="0"/>
            <a:t>MỘT SỐ VÍ DỤ KHÁC</a:t>
          </a:r>
          <a:endParaRPr lang="en-US" sz="2700" kern="1200" dirty="0"/>
        </a:p>
      </dsp:txBody>
      <dsp:txXfrm>
        <a:off x="3574479" y="1930277"/>
        <a:ext cx="2757040" cy="1654224"/>
      </dsp:txXfrm>
    </dsp:sp>
    <dsp:sp modelId="{E5F8ED24-EA28-4092-AF42-0401C3F9E411}">
      <dsp:nvSpPr>
        <dsp:cNvPr id="0" name=""/>
        <dsp:cNvSpPr/>
      </dsp:nvSpPr>
      <dsp:spPr>
        <a:xfrm>
          <a:off x="6607223" y="1930277"/>
          <a:ext cx="2757040" cy="1654224"/>
        </a:xfrm>
        <a:prstGeom prst="rect">
          <a:avLst/>
        </a:prstGeom>
        <a:solidFill>
          <a:srgbClr val="00B050"/>
        </a:soli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vi-VN" sz="2700" b="1" kern="1200" dirty="0"/>
            <a:t>BÀI TẬP VÀ CÂU HỎI TƯƠNG TÁC</a:t>
          </a:r>
          <a:endParaRPr lang="en-US" sz="2700" kern="1200" dirty="0"/>
        </a:p>
      </dsp:txBody>
      <dsp:txXfrm>
        <a:off x="6607223" y="1930277"/>
        <a:ext cx="2757040" cy="1654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8BAACB-9896-4001-A39F-26C52BA020AA}">
      <dsp:nvSpPr>
        <dsp:cNvPr id="0" name=""/>
        <dsp:cNvSpPr/>
      </dsp:nvSpPr>
      <dsp:spPr>
        <a:xfrm>
          <a:off x="742949" y="0"/>
          <a:ext cx="8420100" cy="3541712"/>
        </a:xfrm>
        <a:prstGeom prst="rightArrow">
          <a:avLst/>
        </a:prstGeom>
        <a:solidFill>
          <a:schemeClr val="accent3">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2592E859-A5A0-4E32-94B1-65F7D525651B}">
      <dsp:nvSpPr>
        <dsp:cNvPr id="0" name=""/>
        <dsp:cNvSpPr/>
      </dsp:nvSpPr>
      <dsp:spPr>
        <a:xfrm>
          <a:off x="30956" y="1062513"/>
          <a:ext cx="2971800" cy="1416684"/>
        </a:xfrm>
        <a:prstGeom prst="roundRect">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vi-VN" sz="5200" b="1" kern="1200" dirty="0"/>
            <a:t>WHAT?</a:t>
          </a:r>
        </a:p>
      </dsp:txBody>
      <dsp:txXfrm>
        <a:off x="100113" y="1131670"/>
        <a:ext cx="2833486" cy="1278370"/>
      </dsp:txXfrm>
    </dsp:sp>
    <dsp:sp modelId="{0AA14244-734C-4D08-875B-B64A885744FC}">
      <dsp:nvSpPr>
        <dsp:cNvPr id="0" name=""/>
        <dsp:cNvSpPr/>
      </dsp:nvSpPr>
      <dsp:spPr>
        <a:xfrm>
          <a:off x="3467100" y="1062513"/>
          <a:ext cx="2971800" cy="1416684"/>
        </a:xfrm>
        <a:prstGeom prst="roundRect">
          <a:avLst/>
        </a:prstGeom>
        <a:solidFill>
          <a:schemeClr val="accent3">
            <a:hueOff val="8210934"/>
            <a:satOff val="-2130"/>
            <a:lumOff val="2353"/>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vi-VN" sz="6100" b="1" kern="1200" dirty="0"/>
            <a:t>WHY?</a:t>
          </a:r>
        </a:p>
      </dsp:txBody>
      <dsp:txXfrm>
        <a:off x="3536257" y="1131670"/>
        <a:ext cx="2833486" cy="1278370"/>
      </dsp:txXfrm>
    </dsp:sp>
    <dsp:sp modelId="{7549EE4F-0CFE-401A-978A-A11FD2906418}">
      <dsp:nvSpPr>
        <dsp:cNvPr id="0" name=""/>
        <dsp:cNvSpPr/>
      </dsp:nvSpPr>
      <dsp:spPr>
        <a:xfrm>
          <a:off x="6903243" y="1062513"/>
          <a:ext cx="2971800" cy="1416684"/>
        </a:xfrm>
        <a:prstGeom prst="roundRect">
          <a:avLst/>
        </a:prstGeom>
        <a:solidFill>
          <a:schemeClr val="accent3">
            <a:hueOff val="16421869"/>
            <a:satOff val="-4260"/>
            <a:lumOff val="4706"/>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vi-VN" sz="6100" b="1" kern="1200" dirty="0"/>
            <a:t>HOW?</a:t>
          </a:r>
        </a:p>
      </dsp:txBody>
      <dsp:txXfrm>
        <a:off x="6972400" y="1131670"/>
        <a:ext cx="2833486" cy="12783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BD0B08-3ADC-40D9-B9A0-147AA6E8CBDD}">
      <dsp:nvSpPr>
        <dsp:cNvPr id="0" name=""/>
        <dsp:cNvSpPr/>
      </dsp:nvSpPr>
      <dsp:spPr>
        <a:xfrm>
          <a:off x="0" y="10795"/>
          <a:ext cx="8420100" cy="1062513"/>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vi-VN" sz="3600" b="1" kern="1200" dirty="0" err="1"/>
            <a:t>Interface</a:t>
          </a:r>
          <a:r>
            <a:rPr lang="vi-VN" sz="3600" b="1" kern="1200" dirty="0"/>
            <a:t> &amp; </a:t>
          </a:r>
          <a:r>
            <a:rPr lang="vi-VN" sz="3600" b="1" kern="1200" dirty="0" err="1"/>
            <a:t>Inheritance</a:t>
          </a:r>
          <a:r>
            <a:rPr lang="vi-VN" sz="3600" b="1" kern="1200" dirty="0"/>
            <a:t>: </a:t>
          </a:r>
          <a:r>
            <a:rPr lang="vi-VN" sz="3600" b="1" kern="1200" dirty="0" err="1"/>
            <a:t>Product</a:t>
          </a:r>
          <a:endParaRPr lang="vi-VN" sz="3600" b="1" kern="1200" dirty="0"/>
        </a:p>
      </dsp:txBody>
      <dsp:txXfrm>
        <a:off x="31120" y="41915"/>
        <a:ext cx="7273564" cy="1000273"/>
      </dsp:txXfrm>
    </dsp:sp>
    <dsp:sp modelId="{8E92E26D-0CC4-4E66-AE10-2344D3BD2CBE}">
      <dsp:nvSpPr>
        <dsp:cNvPr id="0" name=""/>
        <dsp:cNvSpPr/>
      </dsp:nvSpPr>
      <dsp:spPr>
        <a:xfrm>
          <a:off x="742949" y="1239599"/>
          <a:ext cx="8420100" cy="1062513"/>
        </a:xfrm>
        <a:prstGeom prst="roundRect">
          <a:avLst>
            <a:gd name="adj" fmla="val 10000"/>
          </a:avLst>
        </a:prstGeom>
        <a:solidFill>
          <a:schemeClr val="accent3">
            <a:hueOff val="8210934"/>
            <a:satOff val="-2130"/>
            <a:lumOff val="23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vi-VN" sz="3600" b="1" kern="1200" dirty="0" err="1"/>
            <a:t>Abstract</a:t>
          </a:r>
          <a:r>
            <a:rPr lang="vi-VN" sz="3600" b="1" kern="1200" dirty="0"/>
            <a:t> </a:t>
          </a:r>
          <a:r>
            <a:rPr lang="vi-VN" sz="3600" b="1" kern="1200" dirty="0" err="1"/>
            <a:t>Class</a:t>
          </a:r>
          <a:r>
            <a:rPr lang="vi-VN" sz="3600" b="1" kern="1200" dirty="0"/>
            <a:t>: </a:t>
          </a:r>
          <a:r>
            <a:rPr lang="vi-VN" sz="3600" b="1" kern="1200" dirty="0" err="1"/>
            <a:t>Creator</a:t>
          </a:r>
          <a:endParaRPr lang="vi-VN" sz="3600" b="1" kern="1200" dirty="0"/>
        </a:p>
      </dsp:txBody>
      <dsp:txXfrm>
        <a:off x="774069" y="1270719"/>
        <a:ext cx="6924276" cy="1000273"/>
      </dsp:txXfrm>
    </dsp:sp>
    <dsp:sp modelId="{57F2A57C-FA2F-4975-B3C0-CEB6CF1E33A3}">
      <dsp:nvSpPr>
        <dsp:cNvPr id="0" name=""/>
        <dsp:cNvSpPr/>
      </dsp:nvSpPr>
      <dsp:spPr>
        <a:xfrm>
          <a:off x="1485899" y="2479198"/>
          <a:ext cx="8420100" cy="1062513"/>
        </a:xfrm>
        <a:prstGeom prst="roundRect">
          <a:avLst>
            <a:gd name="adj" fmla="val 10000"/>
          </a:avLst>
        </a:prstGeom>
        <a:solidFill>
          <a:schemeClr val="accent3">
            <a:hueOff val="16421869"/>
            <a:satOff val="-4260"/>
            <a:lumOff val="470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vi-VN" sz="3600" b="1" kern="1200" dirty="0" err="1"/>
            <a:t>Concrete</a:t>
          </a:r>
          <a:r>
            <a:rPr lang="vi-VN" sz="3600" b="1" kern="1200" dirty="0"/>
            <a:t> </a:t>
          </a:r>
          <a:r>
            <a:rPr lang="vi-VN" sz="3600" b="1" kern="1200" dirty="0" err="1"/>
            <a:t>Creator</a:t>
          </a:r>
          <a:r>
            <a:rPr lang="vi-VN" sz="3600" b="1" kern="1200" dirty="0"/>
            <a:t> </a:t>
          </a:r>
          <a:r>
            <a:rPr lang="vi-VN" sz="3600" b="1" kern="1200" dirty="0" err="1"/>
            <a:t>Classes</a:t>
          </a:r>
          <a:endParaRPr lang="vi-VN" sz="3600" b="1" kern="1200" dirty="0"/>
        </a:p>
      </dsp:txBody>
      <dsp:txXfrm>
        <a:off x="1517019" y="2510318"/>
        <a:ext cx="6924276" cy="1000273"/>
      </dsp:txXfrm>
    </dsp:sp>
    <dsp:sp modelId="{0F40D133-A9FF-4444-B1F0-D915585DFB10}">
      <dsp:nvSpPr>
        <dsp:cNvPr id="0" name=""/>
        <dsp:cNvSpPr/>
      </dsp:nvSpPr>
      <dsp:spPr>
        <a:xfrm>
          <a:off x="7729466" y="805739"/>
          <a:ext cx="690633" cy="690633"/>
        </a:xfrm>
        <a:prstGeom prst="downArrow">
          <a:avLst>
            <a:gd name="adj1" fmla="val 55000"/>
            <a:gd name="adj2" fmla="val 45000"/>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vi-VN" sz="3300" kern="1200"/>
        </a:p>
      </dsp:txBody>
      <dsp:txXfrm>
        <a:off x="7884858" y="805739"/>
        <a:ext cx="379849" cy="519701"/>
      </dsp:txXfrm>
    </dsp:sp>
    <dsp:sp modelId="{F977AF71-A742-4561-8217-DE9979F92BEE}">
      <dsp:nvSpPr>
        <dsp:cNvPr id="0" name=""/>
        <dsp:cNvSpPr/>
      </dsp:nvSpPr>
      <dsp:spPr>
        <a:xfrm>
          <a:off x="8472416" y="2038255"/>
          <a:ext cx="690633" cy="690633"/>
        </a:xfrm>
        <a:prstGeom prst="downArrow">
          <a:avLst>
            <a:gd name="adj1" fmla="val 55000"/>
            <a:gd name="adj2" fmla="val 45000"/>
          </a:avLst>
        </a:prstGeom>
        <a:solidFill>
          <a:schemeClr val="accent3">
            <a:tint val="40000"/>
            <a:alpha val="90000"/>
            <a:hueOff val="16411796"/>
            <a:satOff val="-2205"/>
            <a:lumOff val="533"/>
            <a:alphaOff val="0"/>
          </a:schemeClr>
        </a:solidFill>
        <a:ln w="15875" cap="flat" cmpd="sng" algn="ctr">
          <a:solidFill>
            <a:schemeClr val="accent3">
              <a:tint val="40000"/>
              <a:alpha val="90000"/>
              <a:hueOff val="16411796"/>
              <a:satOff val="-2205"/>
              <a:lumOff val="53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vi-VN" sz="3300" kern="1200"/>
        </a:p>
      </dsp:txBody>
      <dsp:txXfrm>
        <a:off x="8627808" y="2038255"/>
        <a:ext cx="379849" cy="5197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28DBF-FC3E-4AA6-A5D1-828662247200}">
      <dsp:nvSpPr>
        <dsp:cNvPr id="0" name=""/>
        <dsp:cNvSpPr/>
      </dsp:nvSpPr>
      <dsp:spPr>
        <a:xfrm>
          <a:off x="-3762934" y="-578012"/>
          <a:ext cx="4485170" cy="4485170"/>
        </a:xfrm>
        <a:prstGeom prst="blockArc">
          <a:avLst>
            <a:gd name="adj1" fmla="val 18900000"/>
            <a:gd name="adj2" fmla="val 2700000"/>
            <a:gd name="adj3" fmla="val 482"/>
          </a:avLst>
        </a:pr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933D84-C522-49E5-B9E9-442A1B75CC13}">
      <dsp:nvSpPr>
        <dsp:cNvPr id="0" name=""/>
        <dsp:cNvSpPr/>
      </dsp:nvSpPr>
      <dsp:spPr>
        <a:xfrm>
          <a:off x="378555" y="255944"/>
          <a:ext cx="9294950" cy="512155"/>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524" tIns="40640" rIns="40640" bIns="40640" numCol="1" spcCol="1270" anchor="ctr" anchorCtr="0">
          <a:noAutofit/>
        </a:bodyPr>
        <a:lstStyle/>
        <a:p>
          <a:pPr marL="0" lvl="0" indent="0" algn="l" defTabSz="711200">
            <a:lnSpc>
              <a:spcPct val="90000"/>
            </a:lnSpc>
            <a:spcBef>
              <a:spcPct val="0"/>
            </a:spcBef>
            <a:spcAft>
              <a:spcPct val="35000"/>
            </a:spcAft>
            <a:buFont typeface="Wingdings" panose="05000000000000000000" pitchFamily="2" charset="2"/>
            <a:buNone/>
          </a:pPr>
          <a:r>
            <a:rPr lang="vi-VN" sz="1600" b="1" i="0" u="none" strike="noStrike" kern="1200" dirty="0">
              <a:effectLst/>
            </a:rPr>
            <a:t>A. </a:t>
          </a:r>
          <a:r>
            <a:rPr lang="vi-VN" sz="1600" b="1" i="0" u="none" kern="1200" dirty="0" err="1"/>
            <a:t>Tạo</a:t>
          </a:r>
          <a:r>
            <a:rPr lang="vi-VN" sz="1600" b="1" i="0" u="none" kern="1200" dirty="0"/>
            <a:t> ra </a:t>
          </a:r>
          <a:r>
            <a:rPr lang="vi-VN" sz="1600" b="1" i="0" u="none" kern="1200" dirty="0" err="1"/>
            <a:t>một</a:t>
          </a:r>
          <a:r>
            <a:rPr lang="vi-VN" sz="1600" b="1" i="0" u="none" kern="1200" dirty="0"/>
            <a:t> </a:t>
          </a:r>
          <a:r>
            <a:rPr lang="vi-VN" sz="1600" b="1" i="0" u="none" kern="1200" dirty="0" err="1"/>
            <a:t>tập</a:t>
          </a:r>
          <a:r>
            <a:rPr lang="vi-VN" sz="1600" b="1" i="0" u="none" kern="1200" dirty="0"/>
            <a:t> </a:t>
          </a:r>
          <a:r>
            <a:rPr lang="vi-VN" sz="1600" b="1" i="0" u="none" kern="1200" dirty="0" err="1"/>
            <a:t>hợp</a:t>
          </a:r>
          <a:r>
            <a:rPr lang="vi-VN" sz="1600" b="1" i="0" u="none" kern="1200" dirty="0"/>
            <a:t> </a:t>
          </a:r>
          <a:r>
            <a:rPr lang="vi-VN" sz="1600" b="1" i="0" u="none" kern="1200" dirty="0" err="1"/>
            <a:t>các</a:t>
          </a:r>
          <a:r>
            <a:rPr lang="vi-VN" sz="1600" b="1" i="0" u="none" kern="1200" dirty="0"/>
            <a:t> </a:t>
          </a:r>
          <a:r>
            <a:rPr lang="vi-VN" sz="1600" b="1" i="0" u="none" kern="1200" dirty="0" err="1"/>
            <a:t>đối</a:t>
          </a:r>
          <a:r>
            <a:rPr lang="vi-VN" sz="1600" b="1" i="0" u="none" kern="1200" dirty="0"/>
            <a:t> </a:t>
          </a:r>
          <a:r>
            <a:rPr lang="vi-VN" sz="1600" b="1" i="0" u="none" kern="1200" dirty="0" err="1"/>
            <a:t>tượng</a:t>
          </a:r>
          <a:r>
            <a:rPr lang="vi-VN" sz="1600" b="1" i="0" u="none" kern="1200" dirty="0"/>
            <a:t> liên quan </a:t>
          </a:r>
          <a:r>
            <a:rPr lang="vi-VN" sz="1600" b="1" i="0" u="none" kern="1200" dirty="0" err="1"/>
            <a:t>hoặc</a:t>
          </a:r>
          <a:r>
            <a:rPr lang="vi-VN" sz="1600" b="1" i="0" u="none" kern="1200" dirty="0"/>
            <a:t> </a:t>
          </a:r>
          <a:r>
            <a:rPr lang="vi-VN" sz="1600" b="1" i="0" u="none" kern="1200" dirty="0" err="1"/>
            <a:t>phụ</a:t>
          </a:r>
          <a:r>
            <a:rPr lang="vi-VN" sz="1600" b="1" i="0" u="none" kern="1200" dirty="0"/>
            <a:t> </a:t>
          </a:r>
          <a:r>
            <a:rPr lang="vi-VN" sz="1600" b="1" i="0" u="none" kern="1200" dirty="0" err="1"/>
            <a:t>thuộc</a:t>
          </a:r>
          <a:r>
            <a:rPr lang="vi-VN" sz="1600" b="1" i="0" u="none" kern="1200" dirty="0"/>
            <a:t> </a:t>
          </a:r>
          <a:r>
            <a:rPr lang="vi-VN" sz="1600" b="1" i="0" u="none" kern="1200" dirty="0" err="1"/>
            <a:t>lẫn</a:t>
          </a:r>
          <a:r>
            <a:rPr lang="vi-VN" sz="1600" b="1" i="0" u="none" kern="1200" dirty="0"/>
            <a:t> nhau </a:t>
          </a:r>
          <a:r>
            <a:rPr lang="vi-VN" sz="1600" b="1" i="0" u="none" kern="1200" dirty="0" err="1"/>
            <a:t>mà</a:t>
          </a:r>
          <a:r>
            <a:rPr lang="vi-VN" sz="1600" b="1" i="0" u="none" kern="1200" dirty="0"/>
            <a:t> không </a:t>
          </a:r>
          <a:r>
            <a:rPr lang="vi-VN" sz="1600" b="1" i="0" u="none" kern="1200" dirty="0" err="1"/>
            <a:t>chỉ</a:t>
          </a:r>
          <a:r>
            <a:rPr lang="vi-VN" sz="1600" b="1" i="0" u="none" kern="1200" dirty="0"/>
            <a:t> ra </a:t>
          </a:r>
          <a:r>
            <a:rPr lang="vi-VN" sz="1600" b="1" i="0" u="none" kern="1200" dirty="0" err="1"/>
            <a:t>đó</a:t>
          </a:r>
          <a:r>
            <a:rPr lang="vi-VN" sz="1600" b="1" i="0" u="none" kern="1200" dirty="0"/>
            <a:t> </a:t>
          </a:r>
          <a:r>
            <a:rPr lang="vi-VN" sz="1600" b="1" i="0" u="none" kern="1200" dirty="0" err="1"/>
            <a:t>là</a:t>
          </a:r>
          <a:r>
            <a:rPr lang="vi-VN" sz="1600" b="1" i="0" u="none" kern="1200" dirty="0"/>
            <a:t> </a:t>
          </a:r>
          <a:r>
            <a:rPr lang="vi-VN" sz="1600" b="1" i="0" u="none" kern="1200" dirty="0" err="1"/>
            <a:t>những</a:t>
          </a:r>
          <a:r>
            <a:rPr lang="vi-VN" sz="1600" b="1" i="0" u="none" kern="1200" dirty="0"/>
            <a:t> </a:t>
          </a:r>
          <a:r>
            <a:rPr lang="vi-VN" sz="1600" b="1" i="0" u="none" kern="1200" dirty="0" err="1"/>
            <a:t>lớp</a:t>
          </a:r>
          <a:r>
            <a:rPr lang="vi-VN" sz="1600" b="1" i="0" u="none" kern="1200" dirty="0"/>
            <a:t> </a:t>
          </a:r>
          <a:r>
            <a:rPr lang="vi-VN" sz="1600" b="1" i="0" u="none" kern="1200" dirty="0" err="1"/>
            <a:t>cụ</a:t>
          </a:r>
          <a:r>
            <a:rPr lang="vi-VN" sz="1600" b="1" i="0" u="none" kern="1200" dirty="0"/>
            <a:t> </a:t>
          </a:r>
          <a:r>
            <a:rPr lang="vi-VN" sz="1600" b="1" i="0" u="none" kern="1200" dirty="0" err="1"/>
            <a:t>thể</a:t>
          </a:r>
          <a:r>
            <a:rPr lang="vi-VN" sz="1600" b="1" i="0" u="none" kern="1200" dirty="0"/>
            <a:t> </a:t>
          </a:r>
          <a:r>
            <a:rPr lang="vi-VN" sz="1600" b="1" i="0" u="none" kern="1200" dirty="0" err="1"/>
            <a:t>nào</a:t>
          </a:r>
          <a:r>
            <a:rPr lang="vi-VN" sz="1600" b="1" i="0" u="none" kern="1200" dirty="0"/>
            <a:t> </a:t>
          </a:r>
          <a:r>
            <a:rPr lang="vi-VN" sz="1600" b="1" i="0" u="none" kern="1200" dirty="0" err="1"/>
            <a:t>tại</a:t>
          </a:r>
          <a:r>
            <a:rPr lang="vi-VN" sz="1600" b="1" i="0" u="none" kern="1200" dirty="0"/>
            <a:t> </a:t>
          </a:r>
          <a:r>
            <a:rPr lang="vi-VN" sz="1600" b="1" i="0" u="none" kern="1200" dirty="0" err="1"/>
            <a:t>thời</a:t>
          </a:r>
          <a:r>
            <a:rPr lang="vi-VN" sz="1600" b="1" i="0" u="none" kern="1200" dirty="0"/>
            <a:t> </a:t>
          </a:r>
          <a:r>
            <a:rPr lang="vi-VN" sz="1600" b="1" i="0" u="none" kern="1200" dirty="0" err="1"/>
            <a:t>điểm</a:t>
          </a:r>
          <a:r>
            <a:rPr lang="vi-VN" sz="1600" b="1" i="0" u="none" kern="1200" dirty="0"/>
            <a:t> </a:t>
          </a:r>
          <a:r>
            <a:rPr lang="vi-VN" sz="1600" b="1" i="0" u="none" kern="1200" dirty="0" err="1"/>
            <a:t>thiết</a:t>
          </a:r>
          <a:r>
            <a:rPr lang="vi-VN" sz="1600" b="1" i="0" u="none" kern="1200" dirty="0"/>
            <a:t> </a:t>
          </a:r>
          <a:r>
            <a:rPr lang="vi-VN" sz="1600" b="1" i="0" u="none" kern="1200" dirty="0" err="1"/>
            <a:t>kế</a:t>
          </a:r>
          <a:r>
            <a:rPr lang="vi-VN" sz="1600" b="1" i="0" u="none" kern="1200" dirty="0"/>
            <a:t>.</a:t>
          </a:r>
          <a:r>
            <a:rPr lang="vi-VN" sz="1600" b="1" i="0" u="none" strike="noStrike" kern="1200" dirty="0">
              <a:effectLst/>
            </a:rPr>
            <a:t> </a:t>
          </a:r>
          <a:endParaRPr lang="vi-VN" sz="1600" b="1" kern="1200" dirty="0"/>
        </a:p>
      </dsp:txBody>
      <dsp:txXfrm>
        <a:off x="378555" y="255944"/>
        <a:ext cx="9294950" cy="512155"/>
      </dsp:txXfrm>
    </dsp:sp>
    <dsp:sp modelId="{03850935-A349-4E69-95A5-161B0A30AC28}">
      <dsp:nvSpPr>
        <dsp:cNvPr id="0" name=""/>
        <dsp:cNvSpPr/>
      </dsp:nvSpPr>
      <dsp:spPr>
        <a:xfrm>
          <a:off x="57696" y="172764"/>
          <a:ext cx="640194" cy="640194"/>
        </a:xfrm>
        <a:prstGeom prst="ellipse">
          <a:avLst/>
        </a:prstGeom>
        <a:solidFill>
          <a:schemeClr val="lt1">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ADD647-5220-409A-960B-332B624C55D9}">
      <dsp:nvSpPr>
        <dsp:cNvPr id="0" name=""/>
        <dsp:cNvSpPr/>
      </dsp:nvSpPr>
      <dsp:spPr>
        <a:xfrm>
          <a:off x="672185" y="1024311"/>
          <a:ext cx="9001319" cy="512155"/>
        </a:xfrm>
        <a:prstGeom prst="rect">
          <a:avLst/>
        </a:prstGeom>
        <a:solidFill>
          <a:schemeClr val="accent3">
            <a:hueOff val="5473956"/>
            <a:satOff val="-1420"/>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524" tIns="40640" rIns="40640" bIns="40640" numCol="1" spcCol="1270" anchor="ctr" anchorCtr="0">
          <a:noAutofit/>
        </a:bodyPr>
        <a:lstStyle/>
        <a:p>
          <a:pPr marL="0" lvl="0" indent="0" algn="l" defTabSz="711200">
            <a:lnSpc>
              <a:spcPct val="90000"/>
            </a:lnSpc>
            <a:spcBef>
              <a:spcPct val="0"/>
            </a:spcBef>
            <a:spcAft>
              <a:spcPct val="35000"/>
            </a:spcAft>
            <a:buNone/>
          </a:pPr>
          <a:r>
            <a:rPr lang="vi-VN" sz="1600" b="1" i="0" u="none" strike="noStrike" kern="1200" dirty="0">
              <a:effectLst/>
            </a:rPr>
            <a:t>B. </a:t>
          </a:r>
          <a:r>
            <a:rPr lang="vi-VN" sz="1600" b="1" i="0" u="none" kern="1200" dirty="0" err="1"/>
            <a:t>Tạo</a:t>
          </a:r>
          <a:r>
            <a:rPr lang="vi-VN" sz="1600" b="1" i="0" u="none" kern="1200" dirty="0"/>
            <a:t> </a:t>
          </a:r>
          <a:r>
            <a:rPr lang="vi-VN" sz="1600" b="1" i="0" u="none" kern="1200" dirty="0" err="1"/>
            <a:t>một</a:t>
          </a:r>
          <a:r>
            <a:rPr lang="vi-VN" sz="1600" b="1" i="0" u="none" kern="1200" dirty="0"/>
            <a:t> </a:t>
          </a:r>
          <a:r>
            <a:rPr lang="vi-VN" sz="1600" b="1" i="0" u="none" kern="1200" dirty="0" err="1"/>
            <a:t>đối</a:t>
          </a:r>
          <a:r>
            <a:rPr lang="vi-VN" sz="1600" b="1" i="0" u="none" kern="1200" dirty="0"/>
            <a:t> </a:t>
          </a:r>
          <a:r>
            <a:rPr lang="vi-VN" sz="1600" b="1" i="0" u="none" kern="1200" dirty="0" err="1"/>
            <a:t>tượng</a:t>
          </a:r>
          <a:r>
            <a:rPr lang="vi-VN" sz="1600" b="1" i="0" u="none" kern="1200" dirty="0"/>
            <a:t> </a:t>
          </a:r>
          <a:r>
            <a:rPr lang="vi-VN" sz="1600" b="1" i="0" u="none" kern="1200" dirty="0" err="1"/>
            <a:t>mà</a:t>
          </a:r>
          <a:r>
            <a:rPr lang="vi-VN" sz="1600" b="1" i="0" u="none" kern="1200" dirty="0"/>
            <a:t> không </a:t>
          </a:r>
          <a:r>
            <a:rPr lang="vi-VN" sz="1600" b="1" i="0" u="none" kern="1200" dirty="0" err="1"/>
            <a:t>cần</a:t>
          </a:r>
          <a:r>
            <a:rPr lang="vi-VN" sz="1600" b="1" i="0" u="none" kern="1200" dirty="0"/>
            <a:t> </a:t>
          </a:r>
          <a:r>
            <a:rPr lang="vi-VN" sz="1600" b="1" i="0" u="none" kern="1200" dirty="0" err="1"/>
            <a:t>thiết</a:t>
          </a:r>
          <a:r>
            <a:rPr lang="vi-VN" sz="1600" b="1" i="0" u="none" kern="1200" dirty="0"/>
            <a:t> </a:t>
          </a:r>
          <a:r>
            <a:rPr lang="vi-VN" sz="1600" b="1" i="0" u="none" kern="1200" dirty="0" err="1"/>
            <a:t>chỉ</a:t>
          </a:r>
          <a:r>
            <a:rPr lang="vi-VN" sz="1600" b="1" i="0" u="none" kern="1200" dirty="0"/>
            <a:t> ra </a:t>
          </a:r>
          <a:r>
            <a:rPr lang="vi-VN" sz="1600" b="1" i="0" u="none" kern="1200" dirty="0" err="1"/>
            <a:t>một</a:t>
          </a:r>
          <a:r>
            <a:rPr lang="vi-VN" sz="1600" b="1" i="0" u="none" kern="1200" dirty="0"/>
            <a:t> </a:t>
          </a:r>
          <a:r>
            <a:rPr lang="vi-VN" sz="1600" b="1" i="0" u="none" kern="1200" dirty="0" err="1"/>
            <a:t>cách</a:t>
          </a:r>
          <a:r>
            <a:rPr lang="vi-VN" sz="1600" b="1" i="0" u="none" kern="1200" dirty="0"/>
            <a:t> </a:t>
          </a:r>
          <a:r>
            <a:rPr lang="vi-VN" sz="1600" b="1" i="0" u="none" kern="1200" dirty="0" err="1"/>
            <a:t>chính</a:t>
          </a:r>
          <a:r>
            <a:rPr lang="vi-VN" sz="1600" b="1" i="0" u="none" kern="1200" dirty="0"/>
            <a:t> </a:t>
          </a:r>
          <a:r>
            <a:rPr lang="vi-VN" sz="1600" b="1" i="0" u="none" kern="1200" dirty="0" err="1"/>
            <a:t>xác</a:t>
          </a:r>
          <a:r>
            <a:rPr lang="vi-VN" sz="1600" b="1" i="0" u="none" kern="1200" dirty="0"/>
            <a:t> </a:t>
          </a:r>
          <a:r>
            <a:rPr lang="vi-VN" sz="1600" b="1" i="0" u="none" kern="1200" dirty="0" err="1"/>
            <a:t>lớp</a:t>
          </a:r>
          <a:r>
            <a:rPr lang="vi-VN" sz="1600" b="1" i="0" u="none" kern="1200" dirty="0"/>
            <a:t> </a:t>
          </a:r>
          <a:r>
            <a:rPr lang="vi-VN" sz="1600" b="1" i="0" u="none" kern="1200" dirty="0" err="1"/>
            <a:t>nào</a:t>
          </a:r>
          <a:r>
            <a:rPr lang="vi-VN" sz="1600" b="1" i="0" u="none" kern="1200" dirty="0"/>
            <a:t> </a:t>
          </a:r>
          <a:r>
            <a:rPr lang="vi-VN" sz="1600" b="1" i="0" u="none" kern="1200" dirty="0" err="1"/>
            <a:t>sẽ</a:t>
          </a:r>
          <a:r>
            <a:rPr lang="vi-VN" sz="1600" b="1" i="0" u="none" kern="1200" dirty="0"/>
            <a:t> </a:t>
          </a:r>
          <a:r>
            <a:rPr lang="vi-VN" sz="1600" b="1" i="0" u="none" kern="1200" dirty="0" err="1"/>
            <a:t>được</a:t>
          </a:r>
          <a:r>
            <a:rPr lang="vi-VN" sz="1600" b="1" i="0" u="none" kern="1200" dirty="0"/>
            <a:t> </a:t>
          </a:r>
          <a:r>
            <a:rPr lang="vi-VN" sz="1600" b="1" i="0" u="none" kern="1200" dirty="0" err="1"/>
            <a:t>tạo</a:t>
          </a:r>
          <a:r>
            <a:rPr lang="vi-VN" sz="1600" b="1" i="0" u="none" kern="1200" dirty="0"/>
            <a:t>.</a:t>
          </a:r>
          <a:r>
            <a:rPr lang="vi-VN" sz="1600" b="1" i="0" u="none" strike="noStrike" kern="1200" dirty="0">
              <a:effectLst/>
            </a:rPr>
            <a:t> </a:t>
          </a:r>
          <a:endParaRPr lang="vi-VN" sz="1600" kern="1200" dirty="0"/>
        </a:p>
      </dsp:txBody>
      <dsp:txXfrm>
        <a:off x="672185" y="1024311"/>
        <a:ext cx="9001319" cy="512155"/>
      </dsp:txXfrm>
    </dsp:sp>
    <dsp:sp modelId="{CA0406D1-2CF8-469D-9DA0-E661CBE255DC}">
      <dsp:nvSpPr>
        <dsp:cNvPr id="0" name=""/>
        <dsp:cNvSpPr/>
      </dsp:nvSpPr>
      <dsp:spPr>
        <a:xfrm>
          <a:off x="352088" y="960291"/>
          <a:ext cx="640194" cy="640194"/>
        </a:xfrm>
        <a:prstGeom prst="ellipse">
          <a:avLst/>
        </a:prstGeom>
        <a:solidFill>
          <a:schemeClr val="lt1">
            <a:hueOff val="0"/>
            <a:satOff val="0"/>
            <a:lumOff val="0"/>
            <a:alphaOff val="0"/>
          </a:schemeClr>
        </a:solidFill>
        <a:ln w="15875" cap="flat" cmpd="sng" algn="ctr">
          <a:solidFill>
            <a:schemeClr val="accent3">
              <a:hueOff val="5473956"/>
              <a:satOff val="-1420"/>
              <a:lumOff val="1569"/>
              <a:alphaOff val="0"/>
            </a:schemeClr>
          </a:solidFill>
          <a:prstDash val="solid"/>
        </a:ln>
        <a:effectLst/>
      </dsp:spPr>
      <dsp:style>
        <a:lnRef idx="2">
          <a:scrgbClr r="0" g="0" b="0"/>
        </a:lnRef>
        <a:fillRef idx="1">
          <a:scrgbClr r="0" g="0" b="0"/>
        </a:fillRef>
        <a:effectRef idx="0">
          <a:scrgbClr r="0" g="0" b="0"/>
        </a:effectRef>
        <a:fontRef idx="minor"/>
      </dsp:style>
    </dsp:sp>
    <dsp:sp modelId="{37143F92-466A-4FA2-A67C-51602FE28876}">
      <dsp:nvSpPr>
        <dsp:cNvPr id="0" name=""/>
        <dsp:cNvSpPr/>
      </dsp:nvSpPr>
      <dsp:spPr>
        <a:xfrm>
          <a:off x="672185" y="1792677"/>
          <a:ext cx="9001319" cy="512155"/>
        </a:xfrm>
        <a:prstGeom prst="rect">
          <a:avLst/>
        </a:prstGeom>
        <a:solidFill>
          <a:schemeClr val="accent3">
            <a:hueOff val="10947913"/>
            <a:satOff val="-2840"/>
            <a:lumOff val="313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524" tIns="40640" rIns="40640" bIns="40640" numCol="1" spcCol="1270" anchor="ctr" anchorCtr="0">
          <a:noAutofit/>
        </a:bodyPr>
        <a:lstStyle/>
        <a:p>
          <a:pPr marL="0" lvl="0" indent="0" algn="l" defTabSz="711200">
            <a:lnSpc>
              <a:spcPct val="90000"/>
            </a:lnSpc>
            <a:spcBef>
              <a:spcPct val="0"/>
            </a:spcBef>
            <a:spcAft>
              <a:spcPct val="35000"/>
            </a:spcAft>
            <a:buNone/>
          </a:pPr>
          <a:r>
            <a:rPr lang="vi-VN" sz="1600" b="1" i="0" u="none" strike="noStrike" kern="1200" dirty="0">
              <a:effectLst/>
            </a:rPr>
            <a:t>C. </a:t>
          </a:r>
          <a:r>
            <a:rPr lang="vi-VN" sz="1600" b="1" i="0" u="none" kern="1200" dirty="0"/>
            <a:t>Xây </a:t>
          </a:r>
          <a:r>
            <a:rPr lang="vi-VN" sz="1600" b="1" i="0" u="none" kern="1200" dirty="0" err="1"/>
            <a:t>dựng</a:t>
          </a:r>
          <a:r>
            <a:rPr lang="vi-VN" sz="1600" b="1" i="0" u="none" kern="1200" dirty="0"/>
            <a:t> </a:t>
          </a:r>
          <a:r>
            <a:rPr lang="vi-VN" sz="1600" b="1" i="0" u="none" kern="1200" dirty="0" err="1"/>
            <a:t>lớp</a:t>
          </a:r>
          <a:r>
            <a:rPr lang="vi-VN" sz="1600" b="1" i="0" u="none" kern="1200" dirty="0"/>
            <a:t> </a:t>
          </a:r>
          <a:r>
            <a:rPr lang="vi-VN" sz="1600" b="1" i="0" u="none" kern="1200" dirty="0" err="1"/>
            <a:t>đối</a:t>
          </a:r>
          <a:r>
            <a:rPr lang="vi-VN" sz="1600" b="1" i="0" u="none" kern="1200" dirty="0"/>
            <a:t> </a:t>
          </a:r>
          <a:r>
            <a:rPr lang="vi-VN" sz="1600" b="1" i="0" u="none" kern="1200" dirty="0" err="1"/>
            <a:t>tượng</a:t>
          </a:r>
          <a:r>
            <a:rPr lang="vi-VN" sz="1600" b="1" i="0" u="none" kern="1200" dirty="0"/>
            <a:t> sao cho </a:t>
          </a:r>
          <a:r>
            <a:rPr lang="vi-VN" sz="1600" b="1" i="0" u="none" kern="1200" dirty="0" err="1"/>
            <a:t>chỉ</a:t>
          </a:r>
          <a:r>
            <a:rPr lang="vi-VN" sz="1600" b="1" i="0" u="none" kern="1200" dirty="0"/>
            <a:t> </a:t>
          </a:r>
          <a:r>
            <a:rPr lang="vi-VN" sz="1600" b="1" i="0" u="none" kern="1200" dirty="0" err="1"/>
            <a:t>tồn</a:t>
          </a:r>
          <a:r>
            <a:rPr lang="vi-VN" sz="1600" b="1" i="0" u="none" kern="1200" dirty="0"/>
            <a:t> </a:t>
          </a:r>
          <a:r>
            <a:rPr lang="vi-VN" sz="1600" b="1" i="0" u="none" kern="1200" dirty="0" err="1"/>
            <a:t>tại</a:t>
          </a:r>
          <a:r>
            <a:rPr lang="vi-VN" sz="1600" b="1" i="0" u="none" kern="1200" dirty="0"/>
            <a:t> </a:t>
          </a:r>
          <a:r>
            <a:rPr lang="vi-VN" sz="1600" b="1" i="0" u="none" kern="1200" dirty="0" err="1"/>
            <a:t>nhiều</a:t>
          </a:r>
          <a:r>
            <a:rPr lang="vi-VN" sz="1600" b="1" i="0" u="none" kern="1200" dirty="0"/>
            <a:t> </a:t>
          </a:r>
          <a:r>
            <a:rPr lang="vi-VN" sz="1600" b="1" i="0" u="none" kern="1200" dirty="0" err="1"/>
            <a:t>nhất</a:t>
          </a:r>
          <a:r>
            <a:rPr lang="vi-VN" sz="1600" b="1" i="0" u="none" kern="1200" dirty="0"/>
            <a:t> </a:t>
          </a:r>
          <a:r>
            <a:rPr lang="vi-VN" sz="1600" b="1" i="0" u="none" kern="1200" dirty="0" err="1"/>
            <a:t>một</a:t>
          </a:r>
          <a:r>
            <a:rPr lang="vi-VN" sz="1600" b="1" i="0" u="none" kern="1200" dirty="0"/>
            <a:t> </a:t>
          </a:r>
          <a:r>
            <a:rPr lang="vi-VN" sz="1600" b="1" i="0" u="none" kern="1200" dirty="0" err="1"/>
            <a:t>đối</a:t>
          </a:r>
          <a:r>
            <a:rPr lang="vi-VN" sz="1600" b="1" i="0" u="none" kern="1200" dirty="0"/>
            <a:t> </a:t>
          </a:r>
          <a:r>
            <a:rPr lang="vi-VN" sz="1600" b="1" i="0" u="none" kern="1200" dirty="0" err="1"/>
            <a:t>tượng</a:t>
          </a:r>
          <a:r>
            <a:rPr lang="vi-VN" sz="1600" b="1" i="0" u="none" kern="1200" dirty="0"/>
            <a:t> </a:t>
          </a:r>
          <a:r>
            <a:rPr lang="vi-VN" sz="1600" b="1" i="0" u="none" kern="1200" dirty="0" err="1"/>
            <a:t>có</a:t>
          </a:r>
          <a:r>
            <a:rPr lang="vi-VN" sz="1600" b="1" i="0" u="none" kern="1200" dirty="0"/>
            <a:t> </a:t>
          </a:r>
          <a:r>
            <a:rPr lang="vi-VN" sz="1600" b="1" i="0" u="none" kern="1200" dirty="0" err="1"/>
            <a:t>kiểu</a:t>
          </a:r>
          <a:r>
            <a:rPr lang="vi-VN" sz="1600" b="1" i="0" u="none" kern="1200" dirty="0"/>
            <a:t> </a:t>
          </a:r>
          <a:r>
            <a:rPr lang="vi-VN" sz="1600" b="1" i="0" u="none" kern="1200" dirty="0" err="1"/>
            <a:t>dữ</a:t>
          </a:r>
          <a:r>
            <a:rPr lang="vi-VN" sz="1600" b="1" i="0" u="none" kern="1200" dirty="0"/>
            <a:t> </a:t>
          </a:r>
          <a:r>
            <a:rPr lang="vi-VN" sz="1600" b="1" i="0" u="none" kern="1200" dirty="0" err="1"/>
            <a:t>liệu</a:t>
          </a:r>
          <a:r>
            <a:rPr lang="vi-VN" sz="1600" b="1" i="0" u="none" kern="1200" dirty="0"/>
            <a:t> </a:t>
          </a:r>
          <a:r>
            <a:rPr lang="vi-VN" sz="1600" b="1" i="0" u="none" kern="1200" dirty="0" err="1"/>
            <a:t>là</a:t>
          </a:r>
          <a:r>
            <a:rPr lang="vi-VN" sz="1600" b="1" i="0" u="none" kern="1200" dirty="0"/>
            <a:t> </a:t>
          </a:r>
          <a:r>
            <a:rPr lang="vi-VN" sz="1600" b="1" i="0" u="none" kern="1200" dirty="0" err="1"/>
            <a:t>lớp</a:t>
          </a:r>
          <a:r>
            <a:rPr lang="vi-VN" sz="1600" b="1" i="0" u="none" kern="1200" dirty="0"/>
            <a:t> </a:t>
          </a:r>
          <a:r>
            <a:rPr lang="vi-VN" sz="1600" b="1" i="0" u="none" kern="1200" dirty="0" err="1"/>
            <a:t>này</a:t>
          </a:r>
          <a:r>
            <a:rPr lang="vi-VN" sz="1600" b="1" i="0" u="none" kern="1200" dirty="0"/>
            <a:t> trong chương </a:t>
          </a:r>
          <a:r>
            <a:rPr lang="vi-VN" sz="1600" b="1" i="0" u="none" kern="1200" dirty="0" err="1"/>
            <a:t>trình</a:t>
          </a:r>
          <a:r>
            <a:rPr lang="vi-VN" sz="1600" b="1" i="0" u="none" kern="1200" dirty="0"/>
            <a:t>.</a:t>
          </a:r>
          <a:r>
            <a:rPr lang="vi-VN" sz="1600" b="1" i="0" u="none" strike="noStrike" kern="1200" dirty="0">
              <a:effectLst/>
            </a:rPr>
            <a:t> </a:t>
          </a:r>
        </a:p>
      </dsp:txBody>
      <dsp:txXfrm>
        <a:off x="672185" y="1792677"/>
        <a:ext cx="9001319" cy="512155"/>
      </dsp:txXfrm>
    </dsp:sp>
    <dsp:sp modelId="{93958D13-A052-4C10-B96D-2CD516635F5E}">
      <dsp:nvSpPr>
        <dsp:cNvPr id="0" name=""/>
        <dsp:cNvSpPr/>
      </dsp:nvSpPr>
      <dsp:spPr>
        <a:xfrm>
          <a:off x="352088" y="1728658"/>
          <a:ext cx="640194" cy="640194"/>
        </a:xfrm>
        <a:prstGeom prst="ellipse">
          <a:avLst/>
        </a:prstGeom>
        <a:solidFill>
          <a:schemeClr val="lt1">
            <a:hueOff val="0"/>
            <a:satOff val="0"/>
            <a:lumOff val="0"/>
            <a:alphaOff val="0"/>
          </a:schemeClr>
        </a:solidFill>
        <a:ln w="15875" cap="flat" cmpd="sng" algn="ctr">
          <a:solidFill>
            <a:schemeClr val="accent3">
              <a:hueOff val="10947913"/>
              <a:satOff val="-2840"/>
              <a:lumOff val="3137"/>
              <a:alphaOff val="0"/>
            </a:schemeClr>
          </a:solidFill>
          <a:prstDash val="solid"/>
        </a:ln>
        <a:effectLst/>
      </dsp:spPr>
      <dsp:style>
        <a:lnRef idx="2">
          <a:scrgbClr r="0" g="0" b="0"/>
        </a:lnRef>
        <a:fillRef idx="1">
          <a:scrgbClr r="0" g="0" b="0"/>
        </a:fillRef>
        <a:effectRef idx="0">
          <a:scrgbClr r="0" g="0" b="0"/>
        </a:effectRef>
        <a:fontRef idx="minor"/>
      </dsp:style>
    </dsp:sp>
    <dsp:sp modelId="{081557B7-C824-43BD-A456-A499AC5F8DEF}">
      <dsp:nvSpPr>
        <dsp:cNvPr id="0" name=""/>
        <dsp:cNvSpPr/>
      </dsp:nvSpPr>
      <dsp:spPr>
        <a:xfrm>
          <a:off x="392125" y="2554668"/>
          <a:ext cx="9294950" cy="512155"/>
        </a:xfrm>
        <a:prstGeom prst="rect">
          <a:avLst/>
        </a:prstGeom>
        <a:solidFill>
          <a:schemeClr val="accent3">
            <a:hueOff val="16421869"/>
            <a:satOff val="-4260"/>
            <a:lumOff val="470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524" tIns="40640" rIns="40640" bIns="40640" numCol="1" spcCol="1270" anchor="ctr" anchorCtr="0">
          <a:noAutofit/>
        </a:bodyPr>
        <a:lstStyle/>
        <a:p>
          <a:pPr marL="0" lvl="0" indent="0" algn="l" defTabSz="711200">
            <a:lnSpc>
              <a:spcPct val="90000"/>
            </a:lnSpc>
            <a:spcBef>
              <a:spcPct val="0"/>
            </a:spcBef>
            <a:spcAft>
              <a:spcPct val="35000"/>
            </a:spcAft>
            <a:buNone/>
          </a:pPr>
          <a:r>
            <a:rPr lang="vi-VN" sz="1600" b="1" i="0" u="none" strike="noStrike" kern="1200" dirty="0">
              <a:effectLst/>
            </a:rPr>
            <a:t>D. </a:t>
          </a:r>
          <a:r>
            <a:rPr lang="vi-VN" sz="1600" b="1" i="0" u="none" kern="1200" dirty="0"/>
            <a:t>Xây dựng một </a:t>
          </a:r>
          <a:r>
            <a:rPr lang="vi-VN" sz="1600" b="1" i="0" u="none" kern="1200" dirty="0" err="1"/>
            <a:t>đối</a:t>
          </a:r>
          <a:r>
            <a:rPr lang="vi-VN" sz="1600" b="1" i="0" u="none" kern="1200" dirty="0"/>
            <a:t> tượng phức tạp bằng cách sử dụng các đối tượng đơn giản </a:t>
          </a:r>
          <a:endParaRPr lang="vi-VN" sz="1600" b="1" kern="1200" dirty="0"/>
        </a:p>
      </dsp:txBody>
      <dsp:txXfrm>
        <a:off x="392125" y="2554668"/>
        <a:ext cx="9294950" cy="512155"/>
      </dsp:txXfrm>
    </dsp:sp>
    <dsp:sp modelId="{F3B553D3-29DC-4609-B377-A9B9B4B019D3}">
      <dsp:nvSpPr>
        <dsp:cNvPr id="0" name=""/>
        <dsp:cNvSpPr/>
      </dsp:nvSpPr>
      <dsp:spPr>
        <a:xfrm>
          <a:off x="58457" y="2497025"/>
          <a:ext cx="640194" cy="640194"/>
        </a:xfrm>
        <a:prstGeom prst="ellipse">
          <a:avLst/>
        </a:prstGeom>
        <a:solidFill>
          <a:schemeClr val="lt1">
            <a:hueOff val="0"/>
            <a:satOff val="0"/>
            <a:lumOff val="0"/>
            <a:alphaOff val="0"/>
          </a:schemeClr>
        </a:solidFill>
        <a:ln w="15875" cap="flat" cmpd="sng" algn="ctr">
          <a:solidFill>
            <a:schemeClr val="accent3">
              <a:hueOff val="16421869"/>
              <a:satOff val="-4260"/>
              <a:lumOff val="4706"/>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28DBF-FC3E-4AA6-A5D1-828662247200}">
      <dsp:nvSpPr>
        <dsp:cNvPr id="0" name=""/>
        <dsp:cNvSpPr/>
      </dsp:nvSpPr>
      <dsp:spPr>
        <a:xfrm>
          <a:off x="-3762934" y="-578012"/>
          <a:ext cx="4485170" cy="4485170"/>
        </a:xfrm>
        <a:prstGeom prst="blockArc">
          <a:avLst>
            <a:gd name="adj1" fmla="val 18900000"/>
            <a:gd name="adj2" fmla="val 2700000"/>
            <a:gd name="adj3" fmla="val 482"/>
          </a:avLst>
        </a:pr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933D84-C522-49E5-B9E9-442A1B75CC13}">
      <dsp:nvSpPr>
        <dsp:cNvPr id="0" name=""/>
        <dsp:cNvSpPr/>
      </dsp:nvSpPr>
      <dsp:spPr>
        <a:xfrm>
          <a:off x="422135" y="279596"/>
          <a:ext cx="7379271" cy="512155"/>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524" tIns="43180" rIns="43180" bIns="43180" numCol="1" spcCol="1270" anchor="ctr" anchorCtr="0">
          <a:noAutofit/>
        </a:bodyPr>
        <a:lstStyle/>
        <a:p>
          <a:pPr marL="0" lvl="0" indent="0" algn="l" defTabSz="755650">
            <a:lnSpc>
              <a:spcPct val="90000"/>
            </a:lnSpc>
            <a:spcBef>
              <a:spcPct val="0"/>
            </a:spcBef>
            <a:spcAft>
              <a:spcPct val="35000"/>
            </a:spcAft>
            <a:buFont typeface="Wingdings" panose="05000000000000000000" pitchFamily="2" charset="2"/>
            <a:buNone/>
          </a:pPr>
          <a:r>
            <a:rPr lang="vi-VN" sz="1700" b="1" i="0" u="none" strike="noStrike" kern="1200" dirty="0">
              <a:effectLst/>
            </a:rPr>
            <a:t>A. </a:t>
          </a:r>
          <a:r>
            <a:rPr lang="vi-VN" sz="1700" b="1" i="0" u="none" kern="1200" dirty="0" err="1"/>
            <a:t>Code</a:t>
          </a:r>
          <a:r>
            <a:rPr lang="vi-VN" sz="1700" b="1" i="0" u="none" kern="1200" dirty="0"/>
            <a:t> </a:t>
          </a:r>
          <a:r>
            <a:rPr lang="vi-VN" sz="1700" b="1" i="0" u="none" kern="1200" dirty="0" err="1"/>
            <a:t>ngắn</a:t>
          </a:r>
          <a:r>
            <a:rPr lang="vi-VN" sz="1700" b="1" i="0" u="none" kern="1200" dirty="0"/>
            <a:t> </a:t>
          </a:r>
          <a:r>
            <a:rPr lang="vi-VN" sz="1700" b="1" i="0" u="none" kern="1200" dirty="0" err="1"/>
            <a:t>gọn</a:t>
          </a:r>
          <a:r>
            <a:rPr lang="vi-VN" sz="1700" b="1" i="0" u="none" kern="1200" dirty="0"/>
            <a:t> hơn.</a:t>
          </a:r>
          <a:endParaRPr lang="vi-VN" sz="1700" b="1" kern="1200" dirty="0"/>
        </a:p>
      </dsp:txBody>
      <dsp:txXfrm>
        <a:off x="422135" y="279596"/>
        <a:ext cx="7379271" cy="512155"/>
      </dsp:txXfrm>
    </dsp:sp>
    <dsp:sp modelId="{03850935-A349-4E69-95A5-161B0A30AC28}">
      <dsp:nvSpPr>
        <dsp:cNvPr id="0" name=""/>
        <dsp:cNvSpPr/>
      </dsp:nvSpPr>
      <dsp:spPr>
        <a:xfrm>
          <a:off x="57696" y="172764"/>
          <a:ext cx="640194" cy="640194"/>
        </a:xfrm>
        <a:prstGeom prst="ellipse">
          <a:avLst/>
        </a:prstGeom>
        <a:solidFill>
          <a:schemeClr val="lt1">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ADD647-5220-409A-960B-332B624C55D9}">
      <dsp:nvSpPr>
        <dsp:cNvPr id="0" name=""/>
        <dsp:cNvSpPr/>
      </dsp:nvSpPr>
      <dsp:spPr>
        <a:xfrm>
          <a:off x="672185" y="1024311"/>
          <a:ext cx="7085640" cy="512155"/>
        </a:xfrm>
        <a:prstGeom prst="rect">
          <a:avLst/>
        </a:prstGeom>
        <a:solidFill>
          <a:schemeClr val="accent3">
            <a:hueOff val="5473956"/>
            <a:satOff val="-1420"/>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524" tIns="43180" rIns="43180" bIns="43180" numCol="1" spcCol="1270" anchor="ctr" anchorCtr="0">
          <a:noAutofit/>
        </a:bodyPr>
        <a:lstStyle/>
        <a:p>
          <a:pPr marL="0" lvl="0" indent="0" algn="l" defTabSz="755650">
            <a:lnSpc>
              <a:spcPct val="90000"/>
            </a:lnSpc>
            <a:spcBef>
              <a:spcPct val="0"/>
            </a:spcBef>
            <a:spcAft>
              <a:spcPct val="35000"/>
            </a:spcAft>
            <a:buNone/>
          </a:pPr>
          <a:r>
            <a:rPr lang="vi-VN" sz="1700" b="1" i="0" u="none" strike="noStrike" kern="1200" dirty="0">
              <a:effectLst/>
            </a:rPr>
            <a:t>B. </a:t>
          </a:r>
          <a:r>
            <a:rPr lang="vi-VN" sz="1700" b="1" i="0" u="none" kern="1200" dirty="0" err="1"/>
            <a:t>Có</a:t>
          </a:r>
          <a:r>
            <a:rPr lang="vi-VN" sz="1700" b="1" i="0" u="none" kern="1200" dirty="0"/>
            <a:t> </a:t>
          </a:r>
          <a:r>
            <a:rPr lang="vi-VN" sz="1700" b="1" i="0" u="none" kern="1200" dirty="0" err="1"/>
            <a:t>sự</a:t>
          </a:r>
          <a:r>
            <a:rPr lang="vi-VN" sz="1700" b="1" i="0" u="none" kern="1200" dirty="0"/>
            <a:t> </a:t>
          </a:r>
          <a:r>
            <a:rPr lang="vi-VN" sz="1700" b="1" i="0" u="none" kern="1200" dirty="0" err="1"/>
            <a:t>phụ</a:t>
          </a:r>
          <a:r>
            <a:rPr lang="vi-VN" sz="1700" b="1" i="0" u="none" kern="1200" dirty="0"/>
            <a:t> </a:t>
          </a:r>
          <a:r>
            <a:rPr lang="vi-VN" sz="1700" b="1" i="0" u="none" kern="1200" dirty="0" err="1"/>
            <a:t>thuộc</a:t>
          </a:r>
          <a:r>
            <a:rPr lang="vi-VN" sz="1700" b="1" i="0" u="none" kern="1200" dirty="0"/>
            <a:t> </a:t>
          </a:r>
          <a:r>
            <a:rPr lang="vi-VN" sz="1700" b="1" i="0" u="none" kern="1200" dirty="0" err="1"/>
            <a:t>chặt</a:t>
          </a:r>
          <a:r>
            <a:rPr lang="vi-VN" sz="1700" b="1" i="0" u="none" kern="1200" dirty="0"/>
            <a:t> </a:t>
          </a:r>
          <a:r>
            <a:rPr lang="vi-VN" sz="1700" b="1" i="0" u="none" kern="1200" dirty="0" err="1"/>
            <a:t>chẽ</a:t>
          </a:r>
          <a:r>
            <a:rPr lang="vi-VN" sz="1700" b="1" i="0" u="none" kern="1200" dirty="0"/>
            <a:t> </a:t>
          </a:r>
          <a:r>
            <a:rPr lang="vi-VN" sz="1700" b="1" i="0" u="none" kern="1200" dirty="0" err="1"/>
            <a:t>giữa</a:t>
          </a:r>
          <a:r>
            <a:rPr lang="vi-VN" sz="1700" b="1" i="0" u="none" kern="1200" dirty="0"/>
            <a:t> </a:t>
          </a:r>
          <a:r>
            <a:rPr lang="vi-VN" sz="1700" b="1" i="0" u="none" kern="1200" dirty="0" err="1"/>
            <a:t>creator</a:t>
          </a:r>
          <a:r>
            <a:rPr lang="vi-VN" sz="1700" b="1" i="0" u="none" kern="1200" dirty="0"/>
            <a:t> </a:t>
          </a:r>
          <a:r>
            <a:rPr lang="vi-VN" sz="1700" b="1" i="0" u="none" kern="1200" dirty="0" err="1"/>
            <a:t>và</a:t>
          </a:r>
          <a:r>
            <a:rPr lang="vi-VN" sz="1700" b="1" i="0" u="none" kern="1200" dirty="0"/>
            <a:t> </a:t>
          </a:r>
          <a:r>
            <a:rPr lang="vi-VN" sz="1700" b="1" i="0" u="none" kern="1200" dirty="0" err="1"/>
            <a:t>concrete</a:t>
          </a:r>
          <a:r>
            <a:rPr lang="vi-VN" sz="1700" b="1" i="0" u="none" kern="1200" dirty="0"/>
            <a:t> </a:t>
          </a:r>
          <a:r>
            <a:rPr lang="vi-VN" sz="1700" b="1" i="0" u="none" kern="1200" dirty="0" err="1"/>
            <a:t>products</a:t>
          </a:r>
          <a:r>
            <a:rPr lang="vi-VN" sz="1700" b="1" i="0" u="none" kern="1200" dirty="0"/>
            <a:t>.</a:t>
          </a:r>
          <a:endParaRPr lang="vi-VN" sz="1700" b="1" kern="1200" dirty="0"/>
        </a:p>
      </dsp:txBody>
      <dsp:txXfrm>
        <a:off x="672185" y="1024311"/>
        <a:ext cx="7085640" cy="512155"/>
      </dsp:txXfrm>
    </dsp:sp>
    <dsp:sp modelId="{CA0406D1-2CF8-469D-9DA0-E661CBE255DC}">
      <dsp:nvSpPr>
        <dsp:cNvPr id="0" name=""/>
        <dsp:cNvSpPr/>
      </dsp:nvSpPr>
      <dsp:spPr>
        <a:xfrm>
          <a:off x="352088" y="960291"/>
          <a:ext cx="640194" cy="640194"/>
        </a:xfrm>
        <a:prstGeom prst="ellipse">
          <a:avLst/>
        </a:prstGeom>
        <a:solidFill>
          <a:schemeClr val="lt1">
            <a:hueOff val="0"/>
            <a:satOff val="0"/>
            <a:lumOff val="0"/>
            <a:alphaOff val="0"/>
          </a:schemeClr>
        </a:solidFill>
        <a:ln w="15875" cap="flat" cmpd="sng" algn="ctr">
          <a:solidFill>
            <a:schemeClr val="accent3">
              <a:hueOff val="5473956"/>
              <a:satOff val="-1420"/>
              <a:lumOff val="1569"/>
              <a:alphaOff val="0"/>
            </a:schemeClr>
          </a:solidFill>
          <a:prstDash val="solid"/>
        </a:ln>
        <a:effectLst/>
      </dsp:spPr>
      <dsp:style>
        <a:lnRef idx="2">
          <a:scrgbClr r="0" g="0" b="0"/>
        </a:lnRef>
        <a:fillRef idx="1">
          <a:scrgbClr r="0" g="0" b="0"/>
        </a:fillRef>
        <a:effectRef idx="0">
          <a:scrgbClr r="0" g="0" b="0"/>
        </a:effectRef>
        <a:fontRef idx="minor"/>
      </dsp:style>
    </dsp:sp>
    <dsp:sp modelId="{37143F92-466A-4FA2-A67C-51602FE28876}">
      <dsp:nvSpPr>
        <dsp:cNvPr id="0" name=""/>
        <dsp:cNvSpPr/>
      </dsp:nvSpPr>
      <dsp:spPr>
        <a:xfrm>
          <a:off x="672185" y="1792677"/>
          <a:ext cx="7085640" cy="512155"/>
        </a:xfrm>
        <a:prstGeom prst="rect">
          <a:avLst/>
        </a:prstGeom>
        <a:solidFill>
          <a:schemeClr val="accent3">
            <a:hueOff val="10947913"/>
            <a:satOff val="-2840"/>
            <a:lumOff val="313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524" tIns="43180" rIns="43180" bIns="43180" numCol="1" spcCol="1270" anchor="ctr" anchorCtr="0">
          <a:noAutofit/>
        </a:bodyPr>
        <a:lstStyle/>
        <a:p>
          <a:pPr marL="0" lvl="0" indent="0" algn="l" defTabSz="755650">
            <a:lnSpc>
              <a:spcPct val="90000"/>
            </a:lnSpc>
            <a:spcBef>
              <a:spcPct val="0"/>
            </a:spcBef>
            <a:spcAft>
              <a:spcPct val="35000"/>
            </a:spcAft>
            <a:buNone/>
          </a:pPr>
          <a:r>
            <a:rPr lang="vi-VN" sz="1700" b="1" i="0" u="none" strike="noStrike" kern="1200" dirty="0">
              <a:effectLst/>
            </a:rPr>
            <a:t>C. </a:t>
          </a:r>
          <a:r>
            <a:rPr lang="vi-VN" sz="1700" b="1" i="0" u="none" kern="1200" dirty="0" err="1"/>
            <a:t>Hạn</a:t>
          </a:r>
          <a:r>
            <a:rPr lang="vi-VN" sz="1700" b="1" i="0" u="none" kern="1200" dirty="0"/>
            <a:t> </a:t>
          </a:r>
          <a:r>
            <a:rPr lang="vi-VN" sz="1700" b="1" i="0" u="none" kern="1200" dirty="0" err="1"/>
            <a:t>chế</a:t>
          </a:r>
          <a:r>
            <a:rPr lang="vi-VN" sz="1700" b="1" i="0" u="none" kern="1200" dirty="0"/>
            <a:t> </a:t>
          </a:r>
          <a:r>
            <a:rPr lang="vi-VN" sz="1700" b="1" i="0" u="none" kern="1200" dirty="0" err="1"/>
            <a:t>sự</a:t>
          </a:r>
          <a:r>
            <a:rPr lang="vi-VN" sz="1700" b="1" i="0" u="none" kern="1200" dirty="0"/>
            <a:t> </a:t>
          </a:r>
          <a:r>
            <a:rPr lang="vi-VN" sz="1700" b="1" i="0" u="none" kern="1200" dirty="0" err="1"/>
            <a:t>phụ</a:t>
          </a:r>
          <a:r>
            <a:rPr lang="vi-VN" sz="1700" b="1" i="0" u="none" kern="1200" dirty="0"/>
            <a:t> </a:t>
          </a:r>
          <a:r>
            <a:rPr lang="vi-VN" sz="1700" b="1" i="0" u="none" kern="1200" dirty="0" err="1"/>
            <a:t>thuộc</a:t>
          </a:r>
          <a:r>
            <a:rPr lang="vi-VN" sz="1700" b="1" i="0" u="none" kern="1200" dirty="0"/>
            <a:t> </a:t>
          </a:r>
          <a:r>
            <a:rPr lang="vi-VN" sz="1700" b="1" i="0" u="none" kern="1200" dirty="0" err="1"/>
            <a:t>giữa</a:t>
          </a:r>
          <a:r>
            <a:rPr lang="vi-VN" sz="1700" b="1" i="0" u="none" kern="1200" dirty="0"/>
            <a:t> </a:t>
          </a:r>
          <a:r>
            <a:rPr lang="vi-VN" sz="1700" b="1" i="0" u="none" kern="1200" dirty="0" err="1"/>
            <a:t>creator</a:t>
          </a:r>
          <a:r>
            <a:rPr lang="vi-VN" sz="1700" b="1" i="0" u="none" kern="1200" dirty="0"/>
            <a:t> </a:t>
          </a:r>
          <a:r>
            <a:rPr lang="vi-VN" sz="1700" b="1" i="0" u="none" kern="1200" dirty="0" err="1"/>
            <a:t>và</a:t>
          </a:r>
          <a:r>
            <a:rPr lang="vi-VN" sz="1700" b="1" i="0" u="none" kern="1200" dirty="0"/>
            <a:t> </a:t>
          </a:r>
          <a:r>
            <a:rPr lang="vi-VN" sz="1700" b="1" i="0" u="none" kern="1200" dirty="0" err="1"/>
            <a:t>concrete</a:t>
          </a:r>
          <a:r>
            <a:rPr lang="vi-VN" sz="1700" b="1" i="0" u="none" kern="1200" dirty="0"/>
            <a:t> </a:t>
          </a:r>
          <a:r>
            <a:rPr lang="vi-VN" sz="1700" b="1" i="0" u="none" kern="1200" dirty="0" err="1"/>
            <a:t>products</a:t>
          </a:r>
          <a:r>
            <a:rPr lang="vi-VN" sz="1700" b="1" i="0" u="none" kern="1200" dirty="0"/>
            <a:t>.</a:t>
          </a:r>
          <a:endParaRPr lang="vi-VN" sz="1700" b="1" i="0" u="none" strike="noStrike" kern="1200" dirty="0">
            <a:effectLst/>
          </a:endParaRPr>
        </a:p>
      </dsp:txBody>
      <dsp:txXfrm>
        <a:off x="672185" y="1792677"/>
        <a:ext cx="7085640" cy="512155"/>
      </dsp:txXfrm>
    </dsp:sp>
    <dsp:sp modelId="{93958D13-A052-4C10-B96D-2CD516635F5E}">
      <dsp:nvSpPr>
        <dsp:cNvPr id="0" name=""/>
        <dsp:cNvSpPr/>
      </dsp:nvSpPr>
      <dsp:spPr>
        <a:xfrm>
          <a:off x="352088" y="1728658"/>
          <a:ext cx="640194" cy="640194"/>
        </a:xfrm>
        <a:prstGeom prst="ellipse">
          <a:avLst/>
        </a:prstGeom>
        <a:solidFill>
          <a:schemeClr val="lt1">
            <a:hueOff val="0"/>
            <a:satOff val="0"/>
            <a:lumOff val="0"/>
            <a:alphaOff val="0"/>
          </a:schemeClr>
        </a:solidFill>
        <a:ln w="15875" cap="flat" cmpd="sng" algn="ctr">
          <a:solidFill>
            <a:schemeClr val="accent3">
              <a:hueOff val="10947913"/>
              <a:satOff val="-2840"/>
              <a:lumOff val="3137"/>
              <a:alphaOff val="0"/>
            </a:schemeClr>
          </a:solidFill>
          <a:prstDash val="solid"/>
        </a:ln>
        <a:effectLst/>
      </dsp:spPr>
      <dsp:style>
        <a:lnRef idx="2">
          <a:scrgbClr r="0" g="0" b="0"/>
        </a:lnRef>
        <a:fillRef idx="1">
          <a:scrgbClr r="0" g="0" b="0"/>
        </a:fillRef>
        <a:effectRef idx="0">
          <a:scrgbClr r="0" g="0" b="0"/>
        </a:effectRef>
        <a:fontRef idx="minor"/>
      </dsp:style>
    </dsp:sp>
    <dsp:sp modelId="{081557B7-C824-43BD-A456-A499AC5F8DEF}">
      <dsp:nvSpPr>
        <dsp:cNvPr id="0" name=""/>
        <dsp:cNvSpPr/>
      </dsp:nvSpPr>
      <dsp:spPr>
        <a:xfrm>
          <a:off x="389329" y="2554668"/>
          <a:ext cx="7379271" cy="512155"/>
        </a:xfrm>
        <a:prstGeom prst="rect">
          <a:avLst/>
        </a:prstGeom>
        <a:solidFill>
          <a:schemeClr val="accent3">
            <a:hueOff val="16421869"/>
            <a:satOff val="-4260"/>
            <a:lumOff val="470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524" tIns="43180" rIns="43180" bIns="43180" numCol="1" spcCol="1270" anchor="ctr" anchorCtr="0">
          <a:noAutofit/>
        </a:bodyPr>
        <a:lstStyle/>
        <a:p>
          <a:pPr marL="0" lvl="0" indent="0" algn="l" defTabSz="755650">
            <a:lnSpc>
              <a:spcPct val="90000"/>
            </a:lnSpc>
            <a:spcBef>
              <a:spcPct val="0"/>
            </a:spcBef>
            <a:spcAft>
              <a:spcPct val="35000"/>
            </a:spcAft>
            <a:buNone/>
          </a:pPr>
          <a:r>
            <a:rPr lang="vi-VN" sz="1700" b="1" i="0" u="none" strike="noStrike" kern="1200" dirty="0">
              <a:effectLst/>
            </a:rPr>
            <a:t>D. A </a:t>
          </a:r>
          <a:r>
            <a:rPr lang="vi-VN" sz="1700" b="1" i="0" u="none" strike="noStrike" kern="1200" dirty="0" err="1">
              <a:effectLst/>
            </a:rPr>
            <a:t>và</a:t>
          </a:r>
          <a:r>
            <a:rPr lang="vi-VN" sz="1700" b="1" i="0" u="none" strike="noStrike" kern="1200" dirty="0">
              <a:effectLst/>
            </a:rPr>
            <a:t> C </a:t>
          </a:r>
          <a:r>
            <a:rPr lang="vi-VN" sz="1700" b="1" i="0" u="none" strike="noStrike" kern="1200" dirty="0" err="1">
              <a:effectLst/>
            </a:rPr>
            <a:t>đều</a:t>
          </a:r>
          <a:r>
            <a:rPr lang="vi-VN" sz="1700" b="1" i="0" u="none" strike="noStrike" kern="1200" dirty="0">
              <a:effectLst/>
            </a:rPr>
            <a:t> </a:t>
          </a:r>
          <a:r>
            <a:rPr lang="vi-VN" sz="1700" b="1" i="0" u="none" strike="noStrike" kern="1200" dirty="0" err="1">
              <a:effectLst/>
            </a:rPr>
            <a:t>đúng</a:t>
          </a:r>
          <a:endParaRPr lang="vi-VN" sz="1700" kern="1200" dirty="0"/>
        </a:p>
      </dsp:txBody>
      <dsp:txXfrm>
        <a:off x="389329" y="2554668"/>
        <a:ext cx="7379271" cy="512155"/>
      </dsp:txXfrm>
    </dsp:sp>
    <dsp:sp modelId="{F3B553D3-29DC-4609-B377-A9B9B4B019D3}">
      <dsp:nvSpPr>
        <dsp:cNvPr id="0" name=""/>
        <dsp:cNvSpPr/>
      </dsp:nvSpPr>
      <dsp:spPr>
        <a:xfrm>
          <a:off x="58457" y="2497025"/>
          <a:ext cx="640194" cy="640194"/>
        </a:xfrm>
        <a:prstGeom prst="ellipse">
          <a:avLst/>
        </a:prstGeom>
        <a:solidFill>
          <a:schemeClr val="lt1">
            <a:hueOff val="0"/>
            <a:satOff val="0"/>
            <a:lumOff val="0"/>
            <a:alphaOff val="0"/>
          </a:schemeClr>
        </a:solidFill>
        <a:ln w="15875" cap="flat" cmpd="sng" algn="ctr">
          <a:solidFill>
            <a:schemeClr val="accent3">
              <a:hueOff val="16421869"/>
              <a:satOff val="-4260"/>
              <a:lumOff val="4706"/>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28DBF-FC3E-4AA6-A5D1-828662247200}">
      <dsp:nvSpPr>
        <dsp:cNvPr id="0" name=""/>
        <dsp:cNvSpPr/>
      </dsp:nvSpPr>
      <dsp:spPr>
        <a:xfrm>
          <a:off x="-3762934" y="-578012"/>
          <a:ext cx="4485170" cy="4485170"/>
        </a:xfrm>
        <a:prstGeom prst="blockArc">
          <a:avLst>
            <a:gd name="adj1" fmla="val 18900000"/>
            <a:gd name="adj2" fmla="val 2700000"/>
            <a:gd name="adj3" fmla="val 482"/>
          </a:avLst>
        </a:pr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933D84-C522-49E5-B9E9-442A1B75CC13}">
      <dsp:nvSpPr>
        <dsp:cNvPr id="0" name=""/>
        <dsp:cNvSpPr/>
      </dsp:nvSpPr>
      <dsp:spPr>
        <a:xfrm>
          <a:off x="410522" y="279596"/>
          <a:ext cx="4355159" cy="512155"/>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524" tIns="71120" rIns="71120" bIns="71120" numCol="1" spcCol="1270" anchor="ctr" anchorCtr="0">
          <a:noAutofit/>
        </a:bodyPr>
        <a:lstStyle/>
        <a:p>
          <a:pPr marL="0" lvl="0" indent="0" algn="l" defTabSz="1244600">
            <a:lnSpc>
              <a:spcPct val="90000"/>
            </a:lnSpc>
            <a:spcBef>
              <a:spcPct val="0"/>
            </a:spcBef>
            <a:spcAft>
              <a:spcPct val="35000"/>
            </a:spcAft>
            <a:buFont typeface="Wingdings" panose="05000000000000000000" pitchFamily="2" charset="2"/>
            <a:buNone/>
          </a:pPr>
          <a:r>
            <a:rPr lang="vi-VN" sz="2800" b="1" i="0" u="none" strike="noStrike" kern="1200" dirty="0">
              <a:effectLst/>
            </a:rPr>
            <a:t>A. </a:t>
          </a:r>
          <a:r>
            <a:rPr lang="vi-VN" sz="2800" b="1" i="0" u="none" strike="noStrike" kern="1200" dirty="0" err="1">
              <a:effectLst/>
            </a:rPr>
            <a:t>Composition</a:t>
          </a:r>
          <a:endParaRPr lang="vi-VN" sz="2800" kern="1200" dirty="0"/>
        </a:p>
      </dsp:txBody>
      <dsp:txXfrm>
        <a:off x="410522" y="279596"/>
        <a:ext cx="4355159" cy="512155"/>
      </dsp:txXfrm>
    </dsp:sp>
    <dsp:sp modelId="{03850935-A349-4E69-95A5-161B0A30AC28}">
      <dsp:nvSpPr>
        <dsp:cNvPr id="0" name=""/>
        <dsp:cNvSpPr/>
      </dsp:nvSpPr>
      <dsp:spPr>
        <a:xfrm>
          <a:off x="57696" y="172764"/>
          <a:ext cx="640194" cy="640194"/>
        </a:xfrm>
        <a:prstGeom prst="ellipse">
          <a:avLst/>
        </a:prstGeom>
        <a:solidFill>
          <a:schemeClr val="lt1">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ADD647-5220-409A-960B-332B624C55D9}">
      <dsp:nvSpPr>
        <dsp:cNvPr id="0" name=""/>
        <dsp:cNvSpPr/>
      </dsp:nvSpPr>
      <dsp:spPr>
        <a:xfrm>
          <a:off x="672185" y="1024311"/>
          <a:ext cx="4061528" cy="512155"/>
        </a:xfrm>
        <a:prstGeom prst="rect">
          <a:avLst/>
        </a:prstGeom>
        <a:solidFill>
          <a:schemeClr val="accent3">
            <a:hueOff val="5473956"/>
            <a:satOff val="-1420"/>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524" tIns="71120" rIns="71120" bIns="71120" numCol="1" spcCol="1270" anchor="ctr" anchorCtr="0">
          <a:noAutofit/>
        </a:bodyPr>
        <a:lstStyle/>
        <a:p>
          <a:pPr marL="0" lvl="0" indent="0" algn="l" defTabSz="1244600">
            <a:lnSpc>
              <a:spcPct val="90000"/>
            </a:lnSpc>
            <a:spcBef>
              <a:spcPct val="0"/>
            </a:spcBef>
            <a:spcAft>
              <a:spcPct val="35000"/>
            </a:spcAft>
            <a:buNone/>
          </a:pPr>
          <a:r>
            <a:rPr lang="vi-VN" sz="2800" b="1" i="0" u="none" strike="noStrike" kern="1200" dirty="0">
              <a:effectLst/>
            </a:rPr>
            <a:t>B. </a:t>
          </a:r>
          <a:r>
            <a:rPr lang="vi-VN" sz="2800" b="1" i="0" u="none" strike="noStrike" kern="1200" dirty="0" err="1">
              <a:effectLst/>
            </a:rPr>
            <a:t>Dependency</a:t>
          </a:r>
          <a:endParaRPr lang="vi-VN" sz="2800" kern="1200" dirty="0"/>
        </a:p>
      </dsp:txBody>
      <dsp:txXfrm>
        <a:off x="672185" y="1024311"/>
        <a:ext cx="4061528" cy="512155"/>
      </dsp:txXfrm>
    </dsp:sp>
    <dsp:sp modelId="{CA0406D1-2CF8-469D-9DA0-E661CBE255DC}">
      <dsp:nvSpPr>
        <dsp:cNvPr id="0" name=""/>
        <dsp:cNvSpPr/>
      </dsp:nvSpPr>
      <dsp:spPr>
        <a:xfrm>
          <a:off x="352088" y="960291"/>
          <a:ext cx="640194" cy="640194"/>
        </a:xfrm>
        <a:prstGeom prst="ellipse">
          <a:avLst/>
        </a:prstGeom>
        <a:solidFill>
          <a:schemeClr val="lt1">
            <a:hueOff val="0"/>
            <a:satOff val="0"/>
            <a:lumOff val="0"/>
            <a:alphaOff val="0"/>
          </a:schemeClr>
        </a:solidFill>
        <a:ln w="15875" cap="flat" cmpd="sng" algn="ctr">
          <a:solidFill>
            <a:schemeClr val="accent3">
              <a:hueOff val="5473956"/>
              <a:satOff val="-1420"/>
              <a:lumOff val="1569"/>
              <a:alphaOff val="0"/>
            </a:schemeClr>
          </a:solidFill>
          <a:prstDash val="solid"/>
        </a:ln>
        <a:effectLst/>
      </dsp:spPr>
      <dsp:style>
        <a:lnRef idx="2">
          <a:scrgbClr r="0" g="0" b="0"/>
        </a:lnRef>
        <a:fillRef idx="1">
          <a:scrgbClr r="0" g="0" b="0"/>
        </a:fillRef>
        <a:effectRef idx="0">
          <a:scrgbClr r="0" g="0" b="0"/>
        </a:effectRef>
        <a:fontRef idx="minor"/>
      </dsp:style>
    </dsp:sp>
    <dsp:sp modelId="{37143F92-466A-4FA2-A67C-51602FE28876}">
      <dsp:nvSpPr>
        <dsp:cNvPr id="0" name=""/>
        <dsp:cNvSpPr/>
      </dsp:nvSpPr>
      <dsp:spPr>
        <a:xfrm>
          <a:off x="672185" y="1792677"/>
          <a:ext cx="4061528" cy="512155"/>
        </a:xfrm>
        <a:prstGeom prst="rect">
          <a:avLst/>
        </a:prstGeom>
        <a:solidFill>
          <a:schemeClr val="accent3">
            <a:hueOff val="10947913"/>
            <a:satOff val="-2840"/>
            <a:lumOff val="313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524" tIns="71120" rIns="71120" bIns="71120" numCol="1" spcCol="1270" anchor="ctr" anchorCtr="0">
          <a:noAutofit/>
        </a:bodyPr>
        <a:lstStyle/>
        <a:p>
          <a:pPr marL="0" lvl="0" indent="0" algn="l" defTabSz="1244600">
            <a:lnSpc>
              <a:spcPct val="90000"/>
            </a:lnSpc>
            <a:spcBef>
              <a:spcPct val="0"/>
            </a:spcBef>
            <a:spcAft>
              <a:spcPct val="35000"/>
            </a:spcAft>
            <a:buNone/>
          </a:pPr>
          <a:r>
            <a:rPr lang="vi-VN" sz="2800" b="1" i="0" u="none" strike="noStrike" kern="1200" dirty="0">
              <a:effectLst/>
            </a:rPr>
            <a:t>C. </a:t>
          </a:r>
          <a:r>
            <a:rPr lang="vi-VN" sz="2800" b="1" i="0" u="none" strike="noStrike" kern="1200" dirty="0" err="1">
              <a:effectLst/>
            </a:rPr>
            <a:t>Aggregation</a:t>
          </a:r>
          <a:endParaRPr lang="vi-VN" sz="2800" b="1" i="0" u="none" strike="noStrike" kern="1200" dirty="0">
            <a:effectLst/>
          </a:endParaRPr>
        </a:p>
      </dsp:txBody>
      <dsp:txXfrm>
        <a:off x="672185" y="1792677"/>
        <a:ext cx="4061528" cy="512155"/>
      </dsp:txXfrm>
    </dsp:sp>
    <dsp:sp modelId="{93958D13-A052-4C10-B96D-2CD516635F5E}">
      <dsp:nvSpPr>
        <dsp:cNvPr id="0" name=""/>
        <dsp:cNvSpPr/>
      </dsp:nvSpPr>
      <dsp:spPr>
        <a:xfrm>
          <a:off x="352088" y="1728658"/>
          <a:ext cx="640194" cy="640194"/>
        </a:xfrm>
        <a:prstGeom prst="ellipse">
          <a:avLst/>
        </a:prstGeom>
        <a:solidFill>
          <a:schemeClr val="lt1">
            <a:hueOff val="0"/>
            <a:satOff val="0"/>
            <a:lumOff val="0"/>
            <a:alphaOff val="0"/>
          </a:schemeClr>
        </a:solidFill>
        <a:ln w="15875" cap="flat" cmpd="sng" algn="ctr">
          <a:solidFill>
            <a:schemeClr val="accent3">
              <a:hueOff val="10947913"/>
              <a:satOff val="-2840"/>
              <a:lumOff val="3137"/>
              <a:alphaOff val="0"/>
            </a:schemeClr>
          </a:solidFill>
          <a:prstDash val="solid"/>
        </a:ln>
        <a:effectLst/>
      </dsp:spPr>
      <dsp:style>
        <a:lnRef idx="2">
          <a:scrgbClr r="0" g="0" b="0"/>
        </a:lnRef>
        <a:fillRef idx="1">
          <a:scrgbClr r="0" g="0" b="0"/>
        </a:fillRef>
        <a:effectRef idx="0">
          <a:scrgbClr r="0" g="0" b="0"/>
        </a:effectRef>
        <a:fontRef idx="minor"/>
      </dsp:style>
    </dsp:sp>
    <dsp:sp modelId="{081557B7-C824-43BD-A456-A499AC5F8DEF}">
      <dsp:nvSpPr>
        <dsp:cNvPr id="0" name=""/>
        <dsp:cNvSpPr/>
      </dsp:nvSpPr>
      <dsp:spPr>
        <a:xfrm>
          <a:off x="384913" y="2554668"/>
          <a:ext cx="4355159" cy="512155"/>
        </a:xfrm>
        <a:prstGeom prst="rect">
          <a:avLst/>
        </a:prstGeom>
        <a:solidFill>
          <a:schemeClr val="accent3">
            <a:hueOff val="16421869"/>
            <a:satOff val="-4260"/>
            <a:lumOff val="470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524" tIns="71120" rIns="71120" bIns="71120" numCol="1" spcCol="1270" anchor="ctr" anchorCtr="0">
          <a:noAutofit/>
        </a:bodyPr>
        <a:lstStyle/>
        <a:p>
          <a:pPr marL="0" lvl="0" indent="0" algn="l" defTabSz="1244600">
            <a:lnSpc>
              <a:spcPct val="90000"/>
            </a:lnSpc>
            <a:spcBef>
              <a:spcPct val="0"/>
            </a:spcBef>
            <a:spcAft>
              <a:spcPct val="35000"/>
            </a:spcAft>
            <a:buNone/>
          </a:pPr>
          <a:r>
            <a:rPr lang="vi-VN" sz="2800" b="1" i="0" u="none" strike="noStrike" kern="1200" dirty="0">
              <a:effectLst/>
            </a:rPr>
            <a:t>D. </a:t>
          </a:r>
          <a:r>
            <a:rPr lang="vi-VN" sz="2800" b="1" i="0" u="none" strike="noStrike" kern="1200" dirty="0" err="1">
              <a:effectLst/>
            </a:rPr>
            <a:t>Inheritance</a:t>
          </a:r>
          <a:endParaRPr lang="vi-VN" sz="2800" kern="1200" dirty="0"/>
        </a:p>
      </dsp:txBody>
      <dsp:txXfrm>
        <a:off x="384913" y="2554668"/>
        <a:ext cx="4355159" cy="512155"/>
      </dsp:txXfrm>
    </dsp:sp>
    <dsp:sp modelId="{F3B553D3-29DC-4609-B377-A9B9B4B019D3}">
      <dsp:nvSpPr>
        <dsp:cNvPr id="0" name=""/>
        <dsp:cNvSpPr/>
      </dsp:nvSpPr>
      <dsp:spPr>
        <a:xfrm>
          <a:off x="58457" y="2497025"/>
          <a:ext cx="640194" cy="640194"/>
        </a:xfrm>
        <a:prstGeom prst="ellipse">
          <a:avLst/>
        </a:prstGeom>
        <a:solidFill>
          <a:schemeClr val="lt1">
            <a:hueOff val="0"/>
            <a:satOff val="0"/>
            <a:lumOff val="0"/>
            <a:alphaOff val="0"/>
          </a:schemeClr>
        </a:solidFill>
        <a:ln w="15875" cap="flat" cmpd="sng" algn="ctr">
          <a:solidFill>
            <a:schemeClr val="accent3">
              <a:hueOff val="16421869"/>
              <a:satOff val="-4260"/>
              <a:lumOff val="4706"/>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28DBF-FC3E-4AA6-A5D1-828662247200}">
      <dsp:nvSpPr>
        <dsp:cNvPr id="0" name=""/>
        <dsp:cNvSpPr/>
      </dsp:nvSpPr>
      <dsp:spPr>
        <a:xfrm>
          <a:off x="-3762934" y="-578012"/>
          <a:ext cx="4485170" cy="4485170"/>
        </a:xfrm>
        <a:prstGeom prst="blockArc">
          <a:avLst>
            <a:gd name="adj1" fmla="val 18900000"/>
            <a:gd name="adj2" fmla="val 2700000"/>
            <a:gd name="adj3" fmla="val 482"/>
          </a:avLst>
        </a:pr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933D84-C522-49E5-B9E9-442A1B75CC13}">
      <dsp:nvSpPr>
        <dsp:cNvPr id="0" name=""/>
        <dsp:cNvSpPr/>
      </dsp:nvSpPr>
      <dsp:spPr>
        <a:xfrm>
          <a:off x="410522" y="279596"/>
          <a:ext cx="4355159" cy="512155"/>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524" tIns="71120" rIns="71120" bIns="71120" numCol="1" spcCol="1270" anchor="ctr" anchorCtr="0">
          <a:noAutofit/>
        </a:bodyPr>
        <a:lstStyle/>
        <a:p>
          <a:pPr marL="0" lvl="0" indent="0" algn="l" defTabSz="1244600">
            <a:lnSpc>
              <a:spcPct val="90000"/>
            </a:lnSpc>
            <a:spcBef>
              <a:spcPct val="0"/>
            </a:spcBef>
            <a:spcAft>
              <a:spcPct val="35000"/>
            </a:spcAft>
            <a:buFont typeface="Wingdings" panose="05000000000000000000" pitchFamily="2" charset="2"/>
            <a:buNone/>
          </a:pPr>
          <a:r>
            <a:rPr lang="vi-VN" sz="2800" b="1" i="0" u="none" strike="noStrike" kern="1200" dirty="0">
              <a:effectLst/>
            </a:rPr>
            <a:t>A. </a:t>
          </a:r>
          <a:r>
            <a:rPr lang="vi-VN" sz="2800" b="1" i="0" u="none" strike="noStrike" kern="1200" dirty="0" err="1">
              <a:effectLst/>
            </a:rPr>
            <a:t>ConcreteProduct</a:t>
          </a:r>
          <a:endParaRPr lang="vi-VN" sz="2800" kern="1200" dirty="0"/>
        </a:p>
      </dsp:txBody>
      <dsp:txXfrm>
        <a:off x="410522" y="279596"/>
        <a:ext cx="4355159" cy="512155"/>
      </dsp:txXfrm>
    </dsp:sp>
    <dsp:sp modelId="{03850935-A349-4E69-95A5-161B0A30AC28}">
      <dsp:nvSpPr>
        <dsp:cNvPr id="0" name=""/>
        <dsp:cNvSpPr/>
      </dsp:nvSpPr>
      <dsp:spPr>
        <a:xfrm>
          <a:off x="57696" y="172764"/>
          <a:ext cx="640194" cy="640194"/>
        </a:xfrm>
        <a:prstGeom prst="ellipse">
          <a:avLst/>
        </a:prstGeom>
        <a:solidFill>
          <a:schemeClr val="lt1">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ADD647-5220-409A-960B-332B624C55D9}">
      <dsp:nvSpPr>
        <dsp:cNvPr id="0" name=""/>
        <dsp:cNvSpPr/>
      </dsp:nvSpPr>
      <dsp:spPr>
        <a:xfrm>
          <a:off x="672185" y="1024311"/>
          <a:ext cx="4061528" cy="512155"/>
        </a:xfrm>
        <a:prstGeom prst="rect">
          <a:avLst/>
        </a:prstGeom>
        <a:solidFill>
          <a:schemeClr val="accent3">
            <a:hueOff val="5473956"/>
            <a:satOff val="-1420"/>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524" tIns="71120" rIns="71120" bIns="71120" numCol="1" spcCol="1270" anchor="ctr" anchorCtr="0">
          <a:noAutofit/>
        </a:bodyPr>
        <a:lstStyle/>
        <a:p>
          <a:pPr marL="0" lvl="0" indent="0" algn="l" defTabSz="1244600">
            <a:lnSpc>
              <a:spcPct val="90000"/>
            </a:lnSpc>
            <a:spcBef>
              <a:spcPct val="0"/>
            </a:spcBef>
            <a:spcAft>
              <a:spcPct val="35000"/>
            </a:spcAft>
            <a:buNone/>
          </a:pPr>
          <a:r>
            <a:rPr lang="vi-VN" sz="2800" b="1" i="0" u="none" strike="noStrike" kern="1200" dirty="0">
              <a:effectLst/>
            </a:rPr>
            <a:t>B. </a:t>
          </a:r>
          <a:r>
            <a:rPr lang="vi-VN" sz="2800" b="1" i="0" u="none" strike="noStrike" kern="1200" dirty="0" err="1">
              <a:effectLst/>
            </a:rPr>
            <a:t>ConcreteCreator</a:t>
          </a:r>
          <a:endParaRPr lang="vi-VN" sz="2800" kern="1200" dirty="0"/>
        </a:p>
      </dsp:txBody>
      <dsp:txXfrm>
        <a:off x="672185" y="1024311"/>
        <a:ext cx="4061528" cy="512155"/>
      </dsp:txXfrm>
    </dsp:sp>
    <dsp:sp modelId="{CA0406D1-2CF8-469D-9DA0-E661CBE255DC}">
      <dsp:nvSpPr>
        <dsp:cNvPr id="0" name=""/>
        <dsp:cNvSpPr/>
      </dsp:nvSpPr>
      <dsp:spPr>
        <a:xfrm>
          <a:off x="352088" y="960291"/>
          <a:ext cx="640194" cy="640194"/>
        </a:xfrm>
        <a:prstGeom prst="ellipse">
          <a:avLst/>
        </a:prstGeom>
        <a:solidFill>
          <a:schemeClr val="lt1">
            <a:hueOff val="0"/>
            <a:satOff val="0"/>
            <a:lumOff val="0"/>
            <a:alphaOff val="0"/>
          </a:schemeClr>
        </a:solidFill>
        <a:ln w="15875" cap="flat" cmpd="sng" algn="ctr">
          <a:solidFill>
            <a:schemeClr val="accent3">
              <a:hueOff val="5473956"/>
              <a:satOff val="-1420"/>
              <a:lumOff val="1569"/>
              <a:alphaOff val="0"/>
            </a:schemeClr>
          </a:solidFill>
          <a:prstDash val="solid"/>
        </a:ln>
        <a:effectLst/>
      </dsp:spPr>
      <dsp:style>
        <a:lnRef idx="2">
          <a:scrgbClr r="0" g="0" b="0"/>
        </a:lnRef>
        <a:fillRef idx="1">
          <a:scrgbClr r="0" g="0" b="0"/>
        </a:fillRef>
        <a:effectRef idx="0">
          <a:scrgbClr r="0" g="0" b="0"/>
        </a:effectRef>
        <a:fontRef idx="minor"/>
      </dsp:style>
    </dsp:sp>
    <dsp:sp modelId="{37143F92-466A-4FA2-A67C-51602FE28876}">
      <dsp:nvSpPr>
        <dsp:cNvPr id="0" name=""/>
        <dsp:cNvSpPr/>
      </dsp:nvSpPr>
      <dsp:spPr>
        <a:xfrm>
          <a:off x="672185" y="1792677"/>
          <a:ext cx="4061528" cy="512155"/>
        </a:xfrm>
        <a:prstGeom prst="rect">
          <a:avLst/>
        </a:prstGeom>
        <a:solidFill>
          <a:schemeClr val="accent3">
            <a:hueOff val="10947913"/>
            <a:satOff val="-2840"/>
            <a:lumOff val="313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524" tIns="71120" rIns="71120" bIns="71120" numCol="1" spcCol="1270" anchor="ctr" anchorCtr="0">
          <a:noAutofit/>
        </a:bodyPr>
        <a:lstStyle/>
        <a:p>
          <a:pPr marL="0" lvl="0" indent="0" algn="l" defTabSz="1244600">
            <a:lnSpc>
              <a:spcPct val="90000"/>
            </a:lnSpc>
            <a:spcBef>
              <a:spcPct val="0"/>
            </a:spcBef>
            <a:spcAft>
              <a:spcPct val="35000"/>
            </a:spcAft>
            <a:buNone/>
          </a:pPr>
          <a:r>
            <a:rPr lang="vi-VN" sz="2800" b="1" i="0" u="none" strike="noStrike" kern="1200" dirty="0">
              <a:effectLst/>
            </a:rPr>
            <a:t>C. </a:t>
          </a:r>
          <a:r>
            <a:rPr lang="vi-VN" sz="2800" b="1" i="0" u="none" strike="noStrike" kern="1200" dirty="0" err="1">
              <a:effectLst/>
            </a:rPr>
            <a:t>Product</a:t>
          </a:r>
          <a:endParaRPr lang="vi-VN" sz="2800" b="1" i="0" u="none" strike="noStrike" kern="1200" dirty="0">
            <a:effectLst/>
          </a:endParaRPr>
        </a:p>
      </dsp:txBody>
      <dsp:txXfrm>
        <a:off x="672185" y="1792677"/>
        <a:ext cx="4061528" cy="512155"/>
      </dsp:txXfrm>
    </dsp:sp>
    <dsp:sp modelId="{93958D13-A052-4C10-B96D-2CD516635F5E}">
      <dsp:nvSpPr>
        <dsp:cNvPr id="0" name=""/>
        <dsp:cNvSpPr/>
      </dsp:nvSpPr>
      <dsp:spPr>
        <a:xfrm>
          <a:off x="352088" y="1728658"/>
          <a:ext cx="640194" cy="640194"/>
        </a:xfrm>
        <a:prstGeom prst="ellipse">
          <a:avLst/>
        </a:prstGeom>
        <a:solidFill>
          <a:schemeClr val="lt1">
            <a:hueOff val="0"/>
            <a:satOff val="0"/>
            <a:lumOff val="0"/>
            <a:alphaOff val="0"/>
          </a:schemeClr>
        </a:solidFill>
        <a:ln w="15875" cap="flat" cmpd="sng" algn="ctr">
          <a:solidFill>
            <a:schemeClr val="accent3">
              <a:hueOff val="10947913"/>
              <a:satOff val="-2840"/>
              <a:lumOff val="3137"/>
              <a:alphaOff val="0"/>
            </a:schemeClr>
          </a:solidFill>
          <a:prstDash val="solid"/>
        </a:ln>
        <a:effectLst/>
      </dsp:spPr>
      <dsp:style>
        <a:lnRef idx="2">
          <a:scrgbClr r="0" g="0" b="0"/>
        </a:lnRef>
        <a:fillRef idx="1">
          <a:scrgbClr r="0" g="0" b="0"/>
        </a:fillRef>
        <a:effectRef idx="0">
          <a:scrgbClr r="0" g="0" b="0"/>
        </a:effectRef>
        <a:fontRef idx="minor"/>
      </dsp:style>
    </dsp:sp>
    <dsp:sp modelId="{081557B7-C824-43BD-A456-A499AC5F8DEF}">
      <dsp:nvSpPr>
        <dsp:cNvPr id="0" name=""/>
        <dsp:cNvSpPr/>
      </dsp:nvSpPr>
      <dsp:spPr>
        <a:xfrm>
          <a:off x="384913" y="2554668"/>
          <a:ext cx="4355159" cy="512155"/>
        </a:xfrm>
        <a:prstGeom prst="rect">
          <a:avLst/>
        </a:prstGeom>
        <a:solidFill>
          <a:schemeClr val="accent3">
            <a:hueOff val="16421869"/>
            <a:satOff val="-4260"/>
            <a:lumOff val="470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524" tIns="71120" rIns="71120" bIns="71120" numCol="1" spcCol="1270" anchor="ctr" anchorCtr="0">
          <a:noAutofit/>
        </a:bodyPr>
        <a:lstStyle/>
        <a:p>
          <a:pPr marL="0" lvl="0" indent="0" algn="l" defTabSz="1244600">
            <a:lnSpc>
              <a:spcPct val="90000"/>
            </a:lnSpc>
            <a:spcBef>
              <a:spcPct val="0"/>
            </a:spcBef>
            <a:spcAft>
              <a:spcPct val="35000"/>
            </a:spcAft>
            <a:buNone/>
          </a:pPr>
          <a:r>
            <a:rPr lang="vi-VN" sz="2800" b="1" i="0" u="none" strike="noStrike" kern="1200" dirty="0">
              <a:effectLst/>
            </a:rPr>
            <a:t>D. </a:t>
          </a:r>
          <a:r>
            <a:rPr lang="vi-VN" sz="2800" b="1" i="0" u="none" strike="noStrike" kern="1200" dirty="0" err="1">
              <a:effectLst/>
            </a:rPr>
            <a:t>Creator</a:t>
          </a:r>
          <a:endParaRPr lang="vi-VN" sz="2800" kern="1200" dirty="0"/>
        </a:p>
      </dsp:txBody>
      <dsp:txXfrm>
        <a:off x="384913" y="2554668"/>
        <a:ext cx="4355159" cy="512155"/>
      </dsp:txXfrm>
    </dsp:sp>
    <dsp:sp modelId="{F3B553D3-29DC-4609-B377-A9B9B4B019D3}">
      <dsp:nvSpPr>
        <dsp:cNvPr id="0" name=""/>
        <dsp:cNvSpPr/>
      </dsp:nvSpPr>
      <dsp:spPr>
        <a:xfrm>
          <a:off x="58457" y="2497025"/>
          <a:ext cx="640194" cy="640194"/>
        </a:xfrm>
        <a:prstGeom prst="ellipse">
          <a:avLst/>
        </a:prstGeom>
        <a:solidFill>
          <a:schemeClr val="lt1">
            <a:hueOff val="0"/>
            <a:satOff val="0"/>
            <a:lumOff val="0"/>
            <a:alphaOff val="0"/>
          </a:schemeClr>
        </a:solidFill>
        <a:ln w="15875" cap="flat" cmpd="sng" algn="ctr">
          <a:solidFill>
            <a:schemeClr val="accent3">
              <a:hueOff val="16421869"/>
              <a:satOff val="-4260"/>
              <a:lumOff val="4706"/>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BB6B23-D7B9-428A-BA28-4B3C37081079}" type="datetimeFigureOut">
              <a:rPr lang="vi-VN" smtClean="0"/>
              <a:t>07/06/2021</a:t>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D9EE36-17C0-47AF-A6E5-4D7CE4D5D174}" type="slidenum">
              <a:rPr lang="vi-VN" smtClean="0"/>
              <a:t>‹#›</a:t>
            </a:fld>
            <a:endParaRPr lang="vi-VN"/>
          </a:p>
        </p:txBody>
      </p:sp>
    </p:spTree>
    <p:extLst>
      <p:ext uri="{BB962C8B-B14F-4D97-AF65-F5344CB8AC3E}">
        <p14:creationId xmlns:p14="http://schemas.microsoft.com/office/powerpoint/2010/main" val="4187020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D9EE36-17C0-47AF-A6E5-4D7CE4D5D174}" type="slidenum">
              <a:rPr lang="vi-VN" smtClean="0"/>
              <a:t>6</a:t>
            </a:fld>
            <a:endParaRPr lang="vi-VN"/>
          </a:p>
        </p:txBody>
      </p:sp>
    </p:spTree>
    <p:extLst>
      <p:ext uri="{BB962C8B-B14F-4D97-AF65-F5344CB8AC3E}">
        <p14:creationId xmlns:p14="http://schemas.microsoft.com/office/powerpoint/2010/main" val="2288210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err="1"/>
              <a:t>Nhớ</a:t>
            </a:r>
            <a:r>
              <a:rPr lang="en-US" dirty="0"/>
              <a:t> </a:t>
            </a:r>
            <a:r>
              <a:rPr lang="en-US" dirty="0" err="1"/>
              <a:t>bấm</a:t>
            </a:r>
            <a:r>
              <a:rPr lang="en-US" dirty="0"/>
              <a:t> next </a:t>
            </a:r>
            <a:r>
              <a:rPr lang="en-US" dirty="0" err="1"/>
              <a:t>khi</a:t>
            </a:r>
            <a:r>
              <a:rPr lang="en-US" dirty="0"/>
              <a:t> </a:t>
            </a:r>
            <a:r>
              <a:rPr lang="en-US" dirty="0" err="1"/>
              <a:t>vừa</a:t>
            </a:r>
            <a:r>
              <a:rPr lang="en-US" dirty="0"/>
              <a:t> </a:t>
            </a:r>
            <a:r>
              <a:rPr lang="en-US" dirty="0" err="1"/>
              <a:t>chạy</a:t>
            </a:r>
            <a:r>
              <a:rPr lang="en-US" dirty="0"/>
              <a:t> </a:t>
            </a:r>
            <a:r>
              <a:rPr lang="en-US" dirty="0" err="1"/>
              <a:t>xong</a:t>
            </a:r>
            <a:r>
              <a:rPr lang="en-US" dirty="0"/>
              <a:t> </a:t>
            </a:r>
            <a:r>
              <a:rPr lang="en-US" dirty="0" err="1"/>
              <a:t>hiệu</a:t>
            </a:r>
            <a:r>
              <a:rPr lang="en-US" dirty="0"/>
              <a:t> </a:t>
            </a:r>
            <a:r>
              <a:rPr lang="en-US" dirty="0" err="1"/>
              <a:t>ứng</a:t>
            </a:r>
            <a:r>
              <a:rPr lang="en-US" dirty="0"/>
              <a:t> </a:t>
            </a:r>
            <a:r>
              <a:rPr lang="en-US" dirty="0" err="1"/>
              <a:t>để</a:t>
            </a:r>
            <a:r>
              <a:rPr lang="en-US" dirty="0"/>
              <a:t> sang </a:t>
            </a:r>
            <a:r>
              <a:rPr lang="en-US" dirty="0" err="1"/>
              <a:t>trang</a:t>
            </a:r>
            <a:r>
              <a:rPr lang="en-US" dirty="0"/>
              <a:t>.</a:t>
            </a:r>
            <a:endParaRPr lang="vi-VN" dirty="0"/>
          </a:p>
        </p:txBody>
      </p:sp>
      <p:sp>
        <p:nvSpPr>
          <p:cNvPr id="4" name="Chỗ dành sẵn cho Số hiệu Bản chiếu 3"/>
          <p:cNvSpPr>
            <a:spLocks noGrp="1"/>
          </p:cNvSpPr>
          <p:nvPr>
            <p:ph type="sldNum" sz="quarter" idx="5"/>
          </p:nvPr>
        </p:nvSpPr>
        <p:spPr/>
        <p:txBody>
          <a:bodyPr/>
          <a:lstStyle/>
          <a:p>
            <a:fld id="{8AD9EE36-17C0-47AF-A6E5-4D7CE4D5D174}" type="slidenum">
              <a:rPr lang="vi-VN" smtClean="0"/>
              <a:t>8</a:t>
            </a:fld>
            <a:endParaRPr lang="vi-VN"/>
          </a:p>
        </p:txBody>
      </p:sp>
    </p:spTree>
    <p:extLst>
      <p:ext uri="{BB962C8B-B14F-4D97-AF65-F5344CB8AC3E}">
        <p14:creationId xmlns:p14="http://schemas.microsoft.com/office/powerpoint/2010/main" val="334239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buFont typeface="+mj-lt"/>
              <a:buAutoNum type="arabicPeriod"/>
            </a:pPr>
            <a:r>
              <a:rPr lang="en-US" dirty="0"/>
              <a:t>The </a:t>
            </a:r>
            <a:r>
              <a:rPr lang="en-US" b="1" dirty="0"/>
              <a:t>Product</a:t>
            </a:r>
            <a:r>
              <a:rPr lang="en-US" dirty="0"/>
              <a:t> declares the interface, which is common to all objects that can be produced by the creator and its subclasses.</a:t>
            </a:r>
          </a:p>
          <a:p>
            <a:pPr>
              <a:buFont typeface="+mj-lt"/>
              <a:buAutoNum type="arabicPeriod"/>
            </a:pPr>
            <a:r>
              <a:rPr lang="en-US" b="1" dirty="0"/>
              <a:t> Concrete Products</a:t>
            </a:r>
            <a:r>
              <a:rPr lang="en-US" dirty="0"/>
              <a:t> are different implementations of the product interface.</a:t>
            </a:r>
          </a:p>
          <a:p>
            <a:pPr>
              <a:buFont typeface="+mj-lt"/>
              <a:buAutoNum type="arabicPeriod"/>
            </a:pPr>
            <a:r>
              <a:rPr lang="en-US" dirty="0"/>
              <a:t>The </a:t>
            </a:r>
            <a:r>
              <a:rPr lang="en-US" b="1" dirty="0"/>
              <a:t>Creator</a:t>
            </a:r>
            <a:r>
              <a:rPr lang="en-US" dirty="0"/>
              <a:t> class declares the factory method that returns new product objects. It’s important that the return type of this method matches the product interface.</a:t>
            </a:r>
          </a:p>
          <a:p>
            <a:pPr>
              <a:buFont typeface="+mj-lt"/>
              <a:buAutoNum type="arabicPeriod"/>
            </a:pPr>
            <a:r>
              <a:rPr lang="en-US" dirty="0"/>
              <a:t>You can declare the factory method as abstract to force all subclasses to implement their own versions of the method. As an alternative, the base factory method can return some default product type.</a:t>
            </a:r>
          </a:p>
          <a:p>
            <a:pPr>
              <a:buFont typeface="+mj-lt"/>
              <a:buAutoNum type="arabicPeriod"/>
            </a:pPr>
            <a:r>
              <a:rPr lang="en-US" dirty="0"/>
              <a:t>Note, despite its name, product creation is </a:t>
            </a:r>
            <a:r>
              <a:rPr lang="en-US" b="1" dirty="0"/>
              <a:t>not</a:t>
            </a:r>
            <a:r>
              <a:rPr lang="en-US" dirty="0"/>
              <a:t> the primary responsibility of the creator. Usually, the creator class already has some core business logic related to products. The factory method helps to decouple this logic from the concrete product classes. Here is an analogy: a large software development company can have a training department for programmers. However, the primary function of the company is still writing code, not producing programmers.</a:t>
            </a:r>
          </a:p>
          <a:p>
            <a:pPr>
              <a:buFont typeface="+mj-lt"/>
              <a:buAutoNum type="arabicPeriod"/>
            </a:pPr>
            <a:r>
              <a:rPr lang="en-US" b="1" dirty="0"/>
              <a:t>Concrete Creators</a:t>
            </a:r>
            <a:r>
              <a:rPr lang="en-US" dirty="0"/>
              <a:t> override the base factory method, so it returns a different type of product.</a:t>
            </a:r>
          </a:p>
          <a:p>
            <a:pPr>
              <a:buFont typeface="+mj-lt"/>
              <a:buAutoNum type="arabicPeriod"/>
            </a:pPr>
            <a:r>
              <a:rPr lang="en-US" dirty="0"/>
              <a:t>Note that the factory method doesn’t have to </a:t>
            </a:r>
            <a:r>
              <a:rPr lang="en-US" b="1" dirty="0"/>
              <a:t>create</a:t>
            </a:r>
            <a:r>
              <a:rPr lang="en-US" dirty="0"/>
              <a:t> new instances all the time. It can also return existing objects from a cache, an object pool, or another source.</a:t>
            </a:r>
          </a:p>
        </p:txBody>
      </p:sp>
      <p:sp>
        <p:nvSpPr>
          <p:cNvPr id="4" name="Chỗ dành sẵn cho Số hiệu Bản chiếu 3"/>
          <p:cNvSpPr>
            <a:spLocks noGrp="1"/>
          </p:cNvSpPr>
          <p:nvPr>
            <p:ph type="sldNum" sz="quarter" idx="5"/>
          </p:nvPr>
        </p:nvSpPr>
        <p:spPr/>
        <p:txBody>
          <a:bodyPr/>
          <a:lstStyle/>
          <a:p>
            <a:fld id="{8AD9EE36-17C0-47AF-A6E5-4D7CE4D5D174}" type="slidenum">
              <a:rPr lang="vi-VN" smtClean="0"/>
              <a:t>14</a:t>
            </a:fld>
            <a:endParaRPr lang="vi-VN"/>
          </a:p>
        </p:txBody>
      </p:sp>
    </p:spTree>
    <p:extLst>
      <p:ext uri="{BB962C8B-B14F-4D97-AF65-F5344CB8AC3E}">
        <p14:creationId xmlns:p14="http://schemas.microsoft.com/office/powerpoint/2010/main" val="2780545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buFont typeface="+mj-lt"/>
              <a:buNone/>
            </a:pPr>
            <a:endParaRPr lang="en-US" dirty="0"/>
          </a:p>
        </p:txBody>
      </p:sp>
      <p:sp>
        <p:nvSpPr>
          <p:cNvPr id="4" name="Chỗ dành sẵn cho Số hiệu Bản chiếu 3"/>
          <p:cNvSpPr>
            <a:spLocks noGrp="1"/>
          </p:cNvSpPr>
          <p:nvPr>
            <p:ph type="sldNum" sz="quarter" idx="5"/>
          </p:nvPr>
        </p:nvSpPr>
        <p:spPr/>
        <p:txBody>
          <a:bodyPr/>
          <a:lstStyle/>
          <a:p>
            <a:fld id="{8AD9EE36-17C0-47AF-A6E5-4D7CE4D5D174}" type="slidenum">
              <a:rPr lang="vi-VN" smtClean="0"/>
              <a:t>16</a:t>
            </a:fld>
            <a:endParaRPr lang="vi-VN"/>
          </a:p>
        </p:txBody>
      </p:sp>
    </p:spTree>
    <p:extLst>
      <p:ext uri="{BB962C8B-B14F-4D97-AF65-F5344CB8AC3E}">
        <p14:creationId xmlns:p14="http://schemas.microsoft.com/office/powerpoint/2010/main" val="3673961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5"/>
          </p:nvPr>
        </p:nvSpPr>
        <p:spPr/>
        <p:txBody>
          <a:bodyPr/>
          <a:lstStyle/>
          <a:p>
            <a:fld id="{8AD9EE36-17C0-47AF-A6E5-4D7CE4D5D174}" type="slidenum">
              <a:rPr lang="vi-VN" smtClean="0"/>
              <a:t>17</a:t>
            </a:fld>
            <a:endParaRPr lang="vi-VN"/>
          </a:p>
        </p:txBody>
      </p:sp>
    </p:spTree>
    <p:extLst>
      <p:ext uri="{BB962C8B-B14F-4D97-AF65-F5344CB8AC3E}">
        <p14:creationId xmlns:p14="http://schemas.microsoft.com/office/powerpoint/2010/main" val="581453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5"/>
          </p:nvPr>
        </p:nvSpPr>
        <p:spPr/>
        <p:txBody>
          <a:bodyPr/>
          <a:lstStyle/>
          <a:p>
            <a:fld id="{8AD9EE36-17C0-47AF-A6E5-4D7CE4D5D174}" type="slidenum">
              <a:rPr lang="vi-VN" smtClean="0"/>
              <a:t>18</a:t>
            </a:fld>
            <a:endParaRPr lang="vi-VN"/>
          </a:p>
        </p:txBody>
      </p:sp>
    </p:spTree>
    <p:extLst>
      <p:ext uri="{BB962C8B-B14F-4D97-AF65-F5344CB8AC3E}">
        <p14:creationId xmlns:p14="http://schemas.microsoft.com/office/powerpoint/2010/main" val="269531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5"/>
          </p:nvPr>
        </p:nvSpPr>
        <p:spPr/>
        <p:txBody>
          <a:bodyPr/>
          <a:lstStyle/>
          <a:p>
            <a:fld id="{8AD9EE36-17C0-47AF-A6E5-4D7CE4D5D174}" type="slidenum">
              <a:rPr lang="vi-VN" smtClean="0"/>
              <a:t>27</a:t>
            </a:fld>
            <a:endParaRPr lang="vi-VN"/>
          </a:p>
        </p:txBody>
      </p:sp>
    </p:spTree>
    <p:extLst>
      <p:ext uri="{BB962C8B-B14F-4D97-AF65-F5344CB8AC3E}">
        <p14:creationId xmlns:p14="http://schemas.microsoft.com/office/powerpoint/2010/main" val="30783838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êu đề Bản chiếu">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vi-VN"/>
              <a:t>Bấm để sửa kiểu tiêu đề Bản cái</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E148FD5-5C82-444E-90C8-DECA1D8E0547}" type="datetime1">
              <a:rPr lang="vi-VN" smtClean="0"/>
              <a:t>07/06/2021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a:t>FACTORY METHOD</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077335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Ảnh Toàn cảnh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vi-VN"/>
              <a:t>Bấm biểu tượng để thêm hình ảnh</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FD3645FB-39A6-4D16-AA08-840E1672124E}" type="datetime1">
              <a:rPr lang="vi-VN" smtClean="0"/>
              <a:t>07/06/2021</a:t>
            </a:fld>
            <a:endParaRPr lang="en-US" dirty="0"/>
          </a:p>
        </p:txBody>
      </p:sp>
      <p:sp>
        <p:nvSpPr>
          <p:cNvPr id="6" name="Footer Placeholder 5"/>
          <p:cNvSpPr>
            <a:spLocks noGrp="1"/>
          </p:cNvSpPr>
          <p:nvPr>
            <p:ph type="ftr" sz="quarter" idx="11"/>
          </p:nvPr>
        </p:nvSpPr>
        <p:spPr/>
        <p:txBody>
          <a:bodyPr/>
          <a:lstStyle/>
          <a:p>
            <a:r>
              <a:rPr lang="en-US"/>
              <a:t>FACTORY METHOD</a:t>
            </a:r>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560594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vi-VN"/>
              <a:t>Bấm để sửa kiểu tiêu đề Bản cái</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5CB16803-645B-442A-9DB5-811FA4AF0049}" type="datetime1">
              <a:rPr lang="vi-VN" smtClean="0"/>
              <a:t>07/06/2021</a:t>
            </a:fld>
            <a:endParaRPr lang="en-US" dirty="0"/>
          </a:p>
        </p:txBody>
      </p:sp>
      <p:sp>
        <p:nvSpPr>
          <p:cNvPr id="6" name="Footer Placeholder 5"/>
          <p:cNvSpPr>
            <a:spLocks noGrp="1"/>
          </p:cNvSpPr>
          <p:nvPr>
            <p:ph type="ftr" sz="quarter" idx="11"/>
          </p:nvPr>
        </p:nvSpPr>
        <p:spPr/>
        <p:txBody>
          <a:bodyPr/>
          <a:lstStyle/>
          <a:p>
            <a:r>
              <a:rPr lang="en-US"/>
              <a:t>FACTORY METHOD</a:t>
            </a:r>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525657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vi-VN"/>
              <a:t>Bấm để sửa kiểu tiêu đề Bản cái</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C5317B8A-9A6E-4267-8A89-E7EE9C1D70DC}" type="datetime1">
              <a:rPr lang="vi-VN" smtClean="0"/>
              <a:t>07/06/2021</a:t>
            </a:fld>
            <a:endParaRPr lang="en-US" dirty="0"/>
          </a:p>
        </p:txBody>
      </p:sp>
      <p:sp>
        <p:nvSpPr>
          <p:cNvPr id="6" name="Footer Placeholder 5"/>
          <p:cNvSpPr>
            <a:spLocks noGrp="1"/>
          </p:cNvSpPr>
          <p:nvPr>
            <p:ph type="ftr" sz="quarter" idx="11"/>
          </p:nvPr>
        </p:nvSpPr>
        <p:spPr/>
        <p:txBody>
          <a:bodyPr/>
          <a:lstStyle/>
          <a:p>
            <a:r>
              <a:rPr lang="en-US"/>
              <a:t>FACTORY METHOD</a:t>
            </a:r>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41714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vi-VN"/>
              <a:t>Bấm để sửa kiểu tiêu đề Bản cái</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72DF8EBA-AD7E-44DE-B4F6-6F3B4D047B4A}" type="datetime1">
              <a:rPr lang="vi-VN" smtClean="0"/>
              <a:t>07/06/2021</a:t>
            </a:fld>
            <a:endParaRPr lang="en-US" dirty="0"/>
          </a:p>
        </p:txBody>
      </p:sp>
      <p:sp>
        <p:nvSpPr>
          <p:cNvPr id="6" name="Footer Placeholder 5"/>
          <p:cNvSpPr>
            <a:spLocks noGrp="1"/>
          </p:cNvSpPr>
          <p:nvPr>
            <p:ph type="ftr" sz="quarter" idx="11"/>
          </p:nvPr>
        </p:nvSpPr>
        <p:spPr/>
        <p:txBody>
          <a:bodyPr/>
          <a:lstStyle/>
          <a:p>
            <a:r>
              <a:rPr lang="en-US"/>
              <a:t>FACTORY METHOD</a:t>
            </a:r>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4265904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ột">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vi-VN"/>
              <a:t>Bấm để sửa kiểu tiêu đề Bản cái</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3" name="Date Placeholder 2"/>
          <p:cNvSpPr>
            <a:spLocks noGrp="1"/>
          </p:cNvSpPr>
          <p:nvPr>
            <p:ph type="dt" sz="half" idx="10"/>
          </p:nvPr>
        </p:nvSpPr>
        <p:spPr/>
        <p:txBody>
          <a:bodyPr/>
          <a:lstStyle/>
          <a:p>
            <a:fld id="{162CD65A-F664-4375-A069-F70EBEE4BB24}" type="datetime1">
              <a:rPr lang="vi-VN" smtClean="0"/>
              <a:t>07/06/2021</a:t>
            </a:fld>
            <a:endParaRPr lang="en-US" dirty="0"/>
          </a:p>
        </p:txBody>
      </p:sp>
      <p:sp>
        <p:nvSpPr>
          <p:cNvPr id="4" name="Footer Placeholder 3"/>
          <p:cNvSpPr>
            <a:spLocks noGrp="1"/>
          </p:cNvSpPr>
          <p:nvPr>
            <p:ph type="ftr" sz="quarter" idx="11"/>
          </p:nvPr>
        </p:nvSpPr>
        <p:spPr/>
        <p:txBody>
          <a:bodyPr/>
          <a:lstStyle/>
          <a:p>
            <a:r>
              <a:rPr lang="en-US"/>
              <a:t>FACTORY METHOD</a:t>
            </a:r>
            <a:endParaRPr lang="en-US" dirty="0"/>
          </a:p>
        </p:txBody>
      </p:sp>
      <p:sp>
        <p:nvSpPr>
          <p:cNvPr id="5" name="Slide Number Placeholder 4"/>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836238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ột Hình ảnh">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vi-VN"/>
              <a:t>Bấm để sửa kiểu tiêu đề Bản cái</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vi-VN"/>
              <a:t>Bấm biểu tượng để thêm hình ảnh</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vi-VN"/>
              <a:t>Bấm biểu tượng để thêm hình ảnh</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vi-VN"/>
              <a:t>Bấm biểu tượng để thêm hình ảnh</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3" name="Date Placeholder 2"/>
          <p:cNvSpPr>
            <a:spLocks noGrp="1"/>
          </p:cNvSpPr>
          <p:nvPr>
            <p:ph type="dt" sz="half" idx="10"/>
          </p:nvPr>
        </p:nvSpPr>
        <p:spPr/>
        <p:txBody>
          <a:bodyPr/>
          <a:lstStyle/>
          <a:p>
            <a:fld id="{439C3339-764B-43C4-84FE-703AA18E1203}" type="datetime1">
              <a:rPr lang="vi-VN" smtClean="0"/>
              <a:t>07/06/2021</a:t>
            </a:fld>
            <a:endParaRPr lang="en-US" dirty="0"/>
          </a:p>
        </p:txBody>
      </p:sp>
      <p:sp>
        <p:nvSpPr>
          <p:cNvPr id="4" name="Footer Placeholder 3"/>
          <p:cNvSpPr>
            <a:spLocks noGrp="1"/>
          </p:cNvSpPr>
          <p:nvPr>
            <p:ph type="ftr" sz="quarter" idx="11"/>
          </p:nvPr>
        </p:nvSpPr>
        <p:spPr/>
        <p:txBody>
          <a:bodyPr/>
          <a:lstStyle/>
          <a:p>
            <a:r>
              <a:rPr lang="en-US"/>
              <a:t>FACTORY METHOD</a:t>
            </a:r>
            <a:endParaRPr lang="en-US" dirty="0"/>
          </a:p>
        </p:txBody>
      </p:sp>
      <p:sp>
        <p:nvSpPr>
          <p:cNvPr id="5" name="Slide Number Placeholder 4"/>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807337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ncho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7740FEDA-CB6F-46BA-B732-D9DEA8DF05A1}" type="datetime1">
              <a:rPr lang="vi-VN" smtClean="0"/>
              <a:t>07/06/2021</a:t>
            </a:fld>
            <a:endParaRPr lang="en-US" dirty="0"/>
          </a:p>
        </p:txBody>
      </p:sp>
      <p:sp>
        <p:nvSpPr>
          <p:cNvPr id="5" name="Footer Placeholder 4"/>
          <p:cNvSpPr>
            <a:spLocks noGrp="1"/>
          </p:cNvSpPr>
          <p:nvPr>
            <p:ph type="ftr" sz="quarter" idx="11"/>
          </p:nvPr>
        </p:nvSpPr>
        <p:spPr/>
        <p:txBody>
          <a:bodyPr/>
          <a:lstStyle/>
          <a:p>
            <a:r>
              <a:rPr lang="en-US"/>
              <a:t>FACTORY METHOD</a:t>
            </a:r>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9720562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vi-VN"/>
              <a:t>Bấm để sửa kiểu tiêu đề Bản cái</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B390AE13-C45A-4926-B656-A73CA738112E}" type="datetime1">
              <a:rPr lang="vi-VN" smtClean="0"/>
              <a:t>07/06/2021</a:t>
            </a:fld>
            <a:endParaRPr lang="en-US" dirty="0"/>
          </a:p>
        </p:txBody>
      </p:sp>
      <p:sp>
        <p:nvSpPr>
          <p:cNvPr id="5" name="Footer Placeholder 4"/>
          <p:cNvSpPr>
            <a:spLocks noGrp="1"/>
          </p:cNvSpPr>
          <p:nvPr>
            <p:ph type="ftr" sz="quarter" idx="11"/>
          </p:nvPr>
        </p:nvSpPr>
        <p:spPr/>
        <p:txBody>
          <a:bodyPr/>
          <a:lstStyle/>
          <a:p>
            <a:r>
              <a:rPr lang="en-US"/>
              <a:t>FACTORY METHOD</a:t>
            </a:r>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8406130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Ảnh có Chú thích">
    <p:bg>
      <p:bgPr>
        <a:solidFill>
          <a:schemeClr val="bg1"/>
        </a:solidFill>
        <a:effectLst/>
      </p:bgPr>
    </p:bg>
    <p:spTree>
      <p:nvGrpSpPr>
        <p:cNvPr id="1" name=""/>
        <p:cNvGrpSpPr/>
        <p:nvPr/>
      </p:nvGrpSpPr>
      <p:grpSpPr>
        <a:xfrm>
          <a:off x="0" y="0"/>
          <a:ext cx="0" cy="0"/>
          <a:chOff x="0" y="0"/>
          <a:chExt cx="0" cy="0"/>
        </a:xfrm>
      </p:grpSpPr>
      <p:sp>
        <p:nvSpPr>
          <p:cNvPr id="8" name="Hình chữ nhật 7"/>
          <p:cNvSpPr/>
          <p:nvPr/>
        </p:nvSpPr>
        <p:spPr>
          <a:xfrm>
            <a:off x="6593015" y="0"/>
            <a:ext cx="518136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vi-VN" sz="1350" noProof="0">
              <a:latin typeface="Times New Roman" panose="02020603050405020304" pitchFamily="18" charset="0"/>
              <a:cs typeface="Times New Roman" panose="02020603050405020304" pitchFamily="18" charset="0"/>
            </a:endParaRPr>
          </a:p>
        </p:txBody>
      </p:sp>
      <p:pic>
        <p:nvPicPr>
          <p:cNvPr id="11" name="Hình ảnh 10">
            <a:extLst>
              <a:ext uri="{FF2B5EF4-FFF2-40B4-BE49-F238E27FC236}">
                <a16:creationId xmlns:a16="http://schemas.microsoft.com/office/drawing/2014/main" id="{A42A5709-8E32-4E34-B310-AD737EA781D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3332" y="5903862"/>
            <a:ext cx="12192000" cy="952500"/>
          </a:xfrm>
          <a:prstGeom prst="rect">
            <a:avLst/>
          </a:prstGeom>
        </p:spPr>
      </p:pic>
      <p:sp>
        <p:nvSpPr>
          <p:cNvPr id="2" name="Tiêu đề 1"/>
          <p:cNvSpPr>
            <a:spLocks noGrp="1"/>
          </p:cNvSpPr>
          <p:nvPr>
            <p:ph type="title" hasCustomPrompt="1"/>
          </p:nvPr>
        </p:nvSpPr>
        <p:spPr>
          <a:xfrm>
            <a:off x="7446058" y="252415"/>
            <a:ext cx="3528013" cy="3371793"/>
          </a:xfrm>
        </p:spPr>
        <p:txBody>
          <a:bodyPr rtlCol="0" anchor="b">
            <a:noAutofit/>
          </a:bodyPr>
          <a:lstStyle>
            <a:lvl1pPr algn="l">
              <a:defRPr sz="4000" b="1">
                <a:latin typeface="Times New Roman" panose="02020603050405020304" pitchFamily="18" charset="0"/>
                <a:cs typeface="Times New Roman" panose="02020603050405020304" pitchFamily="18" charset="0"/>
              </a:defRPr>
            </a:lvl1pPr>
          </a:lstStyle>
          <a:p>
            <a:pPr rtl="0"/>
            <a:r>
              <a:rPr lang="vi-VN" noProof="0" err="1"/>
              <a:t>Bấm</a:t>
            </a:r>
            <a:r>
              <a:rPr lang="vi-VN" noProof="0"/>
              <a:t> </a:t>
            </a:r>
            <a:r>
              <a:rPr lang="vi-VN" noProof="0" err="1"/>
              <a:t>để</a:t>
            </a:r>
            <a:r>
              <a:rPr lang="vi-VN" noProof="0"/>
              <a:t> </a:t>
            </a:r>
            <a:r>
              <a:rPr lang="vi-VN" noProof="0" err="1"/>
              <a:t>chỉnh</a:t>
            </a:r>
            <a:r>
              <a:rPr lang="vi-VN" noProof="0"/>
              <a:t> </a:t>
            </a:r>
            <a:r>
              <a:rPr lang="vi-VN" noProof="0" err="1"/>
              <a:t>sửa</a:t>
            </a:r>
            <a:r>
              <a:rPr lang="vi-VN" noProof="0"/>
              <a:t> </a:t>
            </a:r>
            <a:r>
              <a:rPr lang="vi-VN" noProof="0" err="1"/>
              <a:t>kiểu</a:t>
            </a:r>
            <a:r>
              <a:rPr lang="vi-VN" noProof="0"/>
              <a:t> tiêu đề Bản cái</a:t>
            </a:r>
          </a:p>
        </p:txBody>
      </p:sp>
      <p:sp>
        <p:nvSpPr>
          <p:cNvPr id="3" name="Chỗ dành sẵn cho ảnh 2" descr="Chỗ dành sẵn trống để thêm một hình ảnh. Bấm vào chỗ dành sẵn, rồi chọn hình ảnh mà bạn muốn thêm"/>
          <p:cNvSpPr>
            <a:spLocks noGrp="1"/>
          </p:cNvSpPr>
          <p:nvPr>
            <p:ph type="pic" idx="1" hasCustomPrompt="1"/>
          </p:nvPr>
        </p:nvSpPr>
        <p:spPr>
          <a:xfrm>
            <a:off x="476373" y="228599"/>
            <a:ext cx="5640269" cy="5486400"/>
          </a:xfrm>
          <a:solidFill>
            <a:schemeClr val="bg1">
              <a:lumMod val="95000"/>
            </a:schemeClr>
          </a:solidFill>
          <a:ln w="3175">
            <a:solidFill>
              <a:schemeClr val="bg1">
                <a:lumMod val="75000"/>
              </a:schemeClr>
            </a:solidFill>
            <a:miter lim="800000"/>
          </a:ln>
        </p:spPr>
        <p:txBody>
          <a:bodyPr tIns="914400" rtlCol="0">
            <a:normAutofit/>
          </a:bodyPr>
          <a:lstStyle>
            <a:lvl1pPr marL="0" indent="0" algn="ctr">
              <a:buNone/>
              <a:defRPr sz="2400">
                <a:latin typeface="Times New Roman" panose="02020603050405020304" pitchFamily="18" charset="0"/>
                <a:cs typeface="Times New Roman" panose="02020603050405020304" pitchFamily="18" charset="0"/>
              </a:defRPr>
            </a:lvl1pPr>
            <a:lvl2pPr marL="342991" indent="0">
              <a:buNone/>
              <a:defRPr sz="2101"/>
            </a:lvl2pPr>
            <a:lvl3pPr marL="685983" indent="0">
              <a:buNone/>
              <a:defRPr sz="1800"/>
            </a:lvl3pPr>
            <a:lvl4pPr marL="1028974" indent="0">
              <a:buNone/>
              <a:defRPr sz="1500"/>
            </a:lvl4pPr>
            <a:lvl5pPr marL="1371966" indent="0">
              <a:buNone/>
              <a:defRPr sz="1500"/>
            </a:lvl5pPr>
            <a:lvl6pPr marL="1714957" indent="0">
              <a:buNone/>
              <a:defRPr sz="1500"/>
            </a:lvl6pPr>
            <a:lvl7pPr marL="2057949" indent="0">
              <a:buNone/>
              <a:defRPr sz="1500"/>
            </a:lvl7pPr>
            <a:lvl8pPr marL="2400940" indent="0">
              <a:buNone/>
              <a:defRPr sz="1500"/>
            </a:lvl8pPr>
            <a:lvl9pPr marL="2743932" indent="0">
              <a:buNone/>
              <a:defRPr sz="1500"/>
            </a:lvl9pPr>
          </a:lstStyle>
          <a:p>
            <a:pPr rtl="0"/>
            <a:r>
              <a:rPr lang="vi-VN" noProof="0"/>
              <a:t>Bấm </a:t>
            </a:r>
            <a:r>
              <a:rPr lang="vi-VN" noProof="0" err="1"/>
              <a:t>vào</a:t>
            </a:r>
            <a:r>
              <a:rPr lang="vi-VN" noProof="0"/>
              <a:t> </a:t>
            </a:r>
            <a:r>
              <a:rPr lang="vi-VN" noProof="0" err="1"/>
              <a:t>biểu</a:t>
            </a:r>
            <a:r>
              <a:rPr lang="vi-VN" noProof="0"/>
              <a:t> </a:t>
            </a:r>
            <a:r>
              <a:rPr lang="vi-VN" noProof="0" err="1"/>
              <a:t>tượng</a:t>
            </a:r>
            <a:r>
              <a:rPr lang="vi-VN" noProof="0"/>
              <a:t> để thêm </a:t>
            </a:r>
            <a:r>
              <a:rPr lang="vi-VN" noProof="0" err="1"/>
              <a:t>ảnh</a:t>
            </a:r>
            <a:endParaRPr lang="vi-VN" noProof="0"/>
          </a:p>
        </p:txBody>
      </p:sp>
      <p:sp>
        <p:nvSpPr>
          <p:cNvPr id="4" name="Chỗ dành sẵn cho văn bản 3"/>
          <p:cNvSpPr>
            <a:spLocks noGrp="1"/>
          </p:cNvSpPr>
          <p:nvPr>
            <p:ph type="body" sz="half" idx="2" hasCustomPrompt="1"/>
          </p:nvPr>
        </p:nvSpPr>
        <p:spPr>
          <a:xfrm>
            <a:off x="7240090" y="3822801"/>
            <a:ext cx="3887212" cy="1295400"/>
          </a:xfrm>
        </p:spPr>
        <p:txBody>
          <a:bodyPr rtlCol="0">
            <a:normAutofit/>
          </a:bodyPr>
          <a:lstStyle>
            <a:lvl1pPr marL="0" indent="0">
              <a:spcBef>
                <a:spcPts val="0"/>
              </a:spcBef>
              <a:buNone/>
              <a:defRPr sz="2400">
                <a:latin typeface="Times New Roman" panose="02020603050405020304" pitchFamily="18" charset="0"/>
                <a:cs typeface="Times New Roman" panose="02020603050405020304" pitchFamily="18" charset="0"/>
              </a:defRPr>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rtl="0"/>
            <a:r>
              <a:rPr lang="vi-VN" noProof="0" err="1"/>
              <a:t>Bấm</a:t>
            </a:r>
            <a:r>
              <a:rPr lang="vi-VN" noProof="0"/>
              <a:t> </a:t>
            </a:r>
            <a:r>
              <a:rPr lang="vi-VN" noProof="0" err="1"/>
              <a:t>để</a:t>
            </a:r>
            <a:r>
              <a:rPr lang="vi-VN" noProof="0"/>
              <a:t> </a:t>
            </a:r>
            <a:r>
              <a:rPr lang="vi-VN" noProof="0" err="1"/>
              <a:t>chỉnh</a:t>
            </a:r>
            <a:r>
              <a:rPr lang="vi-VN" noProof="0"/>
              <a:t> </a:t>
            </a:r>
            <a:r>
              <a:rPr lang="vi-VN" noProof="0" err="1"/>
              <a:t>sửa</a:t>
            </a:r>
            <a:r>
              <a:rPr lang="vi-VN" noProof="0"/>
              <a:t> </a:t>
            </a:r>
            <a:r>
              <a:rPr lang="vi-VN" noProof="0" err="1"/>
              <a:t>kiểu</a:t>
            </a:r>
            <a:r>
              <a:rPr lang="vi-VN" noProof="0"/>
              <a:t> văn bản </a:t>
            </a:r>
            <a:r>
              <a:rPr lang="vi-VN" noProof="0" err="1"/>
              <a:t>Bản</a:t>
            </a:r>
            <a:r>
              <a:rPr lang="vi-VN" noProof="0"/>
              <a:t> cái</a:t>
            </a:r>
          </a:p>
        </p:txBody>
      </p:sp>
      <p:sp>
        <p:nvSpPr>
          <p:cNvPr id="5" name="Chỗ dành sẵn cho Ngày tháng 4"/>
          <p:cNvSpPr>
            <a:spLocks noGrp="1"/>
          </p:cNvSpPr>
          <p:nvPr>
            <p:ph type="dt" sz="half" idx="10"/>
          </p:nvPr>
        </p:nvSpPr>
        <p:spPr/>
        <p:txBody>
          <a:bodyPr rtlCol="0"/>
          <a:lstStyle>
            <a:lvl1pPr>
              <a:defRPr sz="1200" b="1" i="0">
                <a:solidFill>
                  <a:schemeClr val="bg1"/>
                </a:solidFill>
                <a:latin typeface="Times New Roman" panose="02020603050405020304" pitchFamily="18" charset="0"/>
                <a:cs typeface="Times New Roman" panose="02020603050405020304" pitchFamily="18" charset="0"/>
              </a:defRPr>
            </a:lvl1pPr>
          </a:lstStyle>
          <a:p>
            <a:fld id="{869D6218-8DE1-4765-959F-F79A22068C8C}" type="datetime1">
              <a:rPr lang="vi-VN" smtClean="0"/>
              <a:t>07/06/2021</a:t>
            </a:fld>
            <a:endParaRPr lang="vi-VN"/>
          </a:p>
        </p:txBody>
      </p:sp>
      <p:sp>
        <p:nvSpPr>
          <p:cNvPr id="7" name="Chỗ dành sẵn cho Số hiệu Bản chiếu 6"/>
          <p:cNvSpPr>
            <a:spLocks noGrp="1"/>
          </p:cNvSpPr>
          <p:nvPr>
            <p:ph type="sldNum" sz="quarter" idx="12"/>
          </p:nvPr>
        </p:nvSpPr>
        <p:spPr/>
        <p:txBody>
          <a:bodyPr rtlCol="0"/>
          <a:lstStyle>
            <a:lvl1pPr>
              <a:defRPr sz="1200" b="1">
                <a:solidFill>
                  <a:schemeClr val="bg1"/>
                </a:solidFill>
                <a:latin typeface="Times New Roman" panose="02020603050405020304" pitchFamily="18" charset="0"/>
                <a:cs typeface="Times New Roman" panose="02020603050405020304" pitchFamily="18" charset="0"/>
              </a:defRPr>
            </a:lvl1pPr>
          </a:lstStyle>
          <a:p>
            <a:fld id="{F36C87F6-986D-49E6-AF40-1B3A1EE8064D}" type="slidenum">
              <a:rPr lang="vi-VN" smtClean="0"/>
              <a:pPr/>
              <a:t>‹#›</a:t>
            </a:fld>
            <a:endParaRPr lang="vi-VN"/>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3CC6ECBB-BDF0-4160-B6C4-C91C3BF878DC}" type="datetime1">
              <a:rPr lang="vi-VN" smtClean="0"/>
              <a:t>07/06/2021</a:t>
            </a:fld>
            <a:endParaRPr lang="en-US" dirty="0"/>
          </a:p>
        </p:txBody>
      </p:sp>
      <p:sp>
        <p:nvSpPr>
          <p:cNvPr id="5" name="Footer Placeholder 4"/>
          <p:cNvSpPr>
            <a:spLocks noGrp="1"/>
          </p:cNvSpPr>
          <p:nvPr>
            <p:ph type="ftr" sz="quarter" idx="11"/>
          </p:nvPr>
        </p:nvSpPr>
        <p:spPr/>
        <p:txBody>
          <a:bodyPr/>
          <a:lstStyle/>
          <a:p>
            <a:r>
              <a:rPr lang="en-US"/>
              <a:t>FACTORY METHOD</a:t>
            </a:r>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85288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vi-VN"/>
              <a:t>Bấm để sửa kiểu tiêu đề Bản cái</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90417EA3-1EDA-4261-8C04-33C59E789465}" type="datetime1">
              <a:rPr lang="vi-VN" smtClean="0"/>
              <a:t>07/06/2021</a:t>
            </a:fld>
            <a:endParaRPr lang="en-US" dirty="0"/>
          </a:p>
        </p:txBody>
      </p:sp>
      <p:sp>
        <p:nvSpPr>
          <p:cNvPr id="5" name="Footer Placeholder 4"/>
          <p:cNvSpPr>
            <a:spLocks noGrp="1"/>
          </p:cNvSpPr>
          <p:nvPr>
            <p:ph type="ftr" sz="quarter" idx="11"/>
          </p:nvPr>
        </p:nvSpPr>
        <p:spPr/>
        <p:txBody>
          <a:bodyPr/>
          <a:lstStyle/>
          <a:p>
            <a:r>
              <a:rPr lang="en-US"/>
              <a:t>FACTORY METHOD</a:t>
            </a:r>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899305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5FA37D3D-303A-487B-B5E3-273790CCE7E8}" type="datetime1">
              <a:rPr lang="vi-VN" smtClean="0"/>
              <a:t>07/06/2021</a:t>
            </a:fld>
            <a:endParaRPr lang="en-US" dirty="0"/>
          </a:p>
        </p:txBody>
      </p:sp>
      <p:sp>
        <p:nvSpPr>
          <p:cNvPr id="6" name="Footer Placeholder 5"/>
          <p:cNvSpPr>
            <a:spLocks noGrp="1"/>
          </p:cNvSpPr>
          <p:nvPr>
            <p:ph type="ftr" sz="quarter" idx="11"/>
          </p:nvPr>
        </p:nvSpPr>
        <p:spPr/>
        <p:txBody>
          <a:bodyPr/>
          <a:lstStyle/>
          <a:p>
            <a:r>
              <a:rPr lang="en-US"/>
              <a:t>FACTORY METHOD</a:t>
            </a:r>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671808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vi-VN"/>
              <a:t>Bấm để sửa kiểu tiêu đề Bản cái</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ontent Placeholder 3"/>
          <p:cNvSpPr>
            <a:spLocks noGrp="1"/>
          </p:cNvSpPr>
          <p:nvPr>
            <p:ph sz="half" idx="2"/>
          </p:nvPr>
        </p:nvSpPr>
        <p:spPr>
          <a:xfrm>
            <a:off x="1141410" y="3073397"/>
            <a:ext cx="4878391" cy="2717801"/>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ontent Placeholder 5"/>
          <p:cNvSpPr>
            <a:spLocks noGrp="1"/>
          </p:cNvSpPr>
          <p:nvPr>
            <p:ph sz="quarter" idx="4"/>
          </p:nvPr>
        </p:nvSpPr>
        <p:spPr>
          <a:xfrm>
            <a:off x="6172200" y="3073397"/>
            <a:ext cx="4875210" cy="2717801"/>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7CD1E4E8-5E4B-4BEE-AD9B-F40AC3936780}" type="datetime1">
              <a:rPr lang="vi-VN" smtClean="0"/>
              <a:t>07/06/2021</a:t>
            </a:fld>
            <a:endParaRPr lang="en-US" dirty="0"/>
          </a:p>
        </p:txBody>
      </p:sp>
      <p:sp>
        <p:nvSpPr>
          <p:cNvPr id="8" name="Footer Placeholder 7"/>
          <p:cNvSpPr>
            <a:spLocks noGrp="1"/>
          </p:cNvSpPr>
          <p:nvPr>
            <p:ph type="ftr" sz="quarter" idx="11"/>
          </p:nvPr>
        </p:nvSpPr>
        <p:spPr/>
        <p:txBody>
          <a:bodyPr/>
          <a:lstStyle/>
          <a:p>
            <a:r>
              <a:rPr lang="en-US"/>
              <a:t>FACTORY METHOD</a:t>
            </a:r>
            <a:endParaRPr lang="en-US" dirty="0"/>
          </a:p>
        </p:txBody>
      </p:sp>
      <p:sp>
        <p:nvSpPr>
          <p:cNvPr id="9" name="Slide Number Placeholder 8"/>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017728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EE257D36-88B0-4BD2-85AC-078BC32FACF6}" type="datetime1">
              <a:rPr lang="vi-VN" smtClean="0"/>
              <a:t>07/06/2021</a:t>
            </a:fld>
            <a:endParaRPr lang="en-US" dirty="0"/>
          </a:p>
        </p:txBody>
      </p:sp>
      <p:sp>
        <p:nvSpPr>
          <p:cNvPr id="4" name="Footer Placeholder 3"/>
          <p:cNvSpPr>
            <a:spLocks noGrp="1"/>
          </p:cNvSpPr>
          <p:nvPr>
            <p:ph type="ftr" sz="quarter" idx="11"/>
          </p:nvPr>
        </p:nvSpPr>
        <p:spPr/>
        <p:txBody>
          <a:bodyPr/>
          <a:lstStyle/>
          <a:p>
            <a:r>
              <a:rPr lang="en-US"/>
              <a:t>FACTORY METHOD</a:t>
            </a:r>
            <a:endParaRPr lang="en-US" dirty="0"/>
          </a:p>
        </p:txBody>
      </p:sp>
      <p:sp>
        <p:nvSpPr>
          <p:cNvPr id="5" name="Slide Number Placeholder 4"/>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922030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F1CF94-5C0C-4916-9429-E4D54EE8CADC}" type="datetime1">
              <a:rPr lang="vi-VN" smtClean="0"/>
              <a:t>07/06/2021</a:t>
            </a:fld>
            <a:endParaRPr lang="en-US" dirty="0"/>
          </a:p>
        </p:txBody>
      </p:sp>
      <p:sp>
        <p:nvSpPr>
          <p:cNvPr id="3" name="Footer Placeholder 2"/>
          <p:cNvSpPr>
            <a:spLocks noGrp="1"/>
          </p:cNvSpPr>
          <p:nvPr>
            <p:ph type="ftr" sz="quarter" idx="11"/>
          </p:nvPr>
        </p:nvSpPr>
        <p:spPr/>
        <p:txBody>
          <a:bodyPr/>
          <a:lstStyle/>
          <a:p>
            <a:r>
              <a:rPr lang="en-US"/>
              <a:t>FACTORY METHOD</a:t>
            </a:r>
            <a:endParaRPr lang="en-US" dirty="0"/>
          </a:p>
        </p:txBody>
      </p:sp>
      <p:sp>
        <p:nvSpPr>
          <p:cNvPr id="4" name="Slide Number Placeholder 3"/>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906985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vi-VN"/>
              <a:t>Bấm để sửa kiểu tiêu đề Bản cái</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DC93A8DA-4B4B-41EC-907E-3E738536FFD1}" type="datetime1">
              <a:rPr lang="vi-VN" smtClean="0"/>
              <a:t>07/06/2021</a:t>
            </a:fld>
            <a:endParaRPr lang="en-US" dirty="0"/>
          </a:p>
        </p:txBody>
      </p:sp>
      <p:sp>
        <p:nvSpPr>
          <p:cNvPr id="6" name="Footer Placeholder 5"/>
          <p:cNvSpPr>
            <a:spLocks noGrp="1"/>
          </p:cNvSpPr>
          <p:nvPr>
            <p:ph type="ftr" sz="quarter" idx="11"/>
          </p:nvPr>
        </p:nvSpPr>
        <p:spPr/>
        <p:txBody>
          <a:bodyPr/>
          <a:lstStyle/>
          <a:p>
            <a:r>
              <a:rPr lang="en-US"/>
              <a:t>FACTORY METHOD</a:t>
            </a:r>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4146906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Bấm biểu tượng để thêm hình ảnh</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BBA6DB7E-1736-4C9B-B4D9-10D8DF117604}" type="datetime1">
              <a:rPr lang="vi-VN" smtClean="0"/>
              <a:t>07/06/2021</a:t>
            </a:fld>
            <a:endParaRPr lang="en-US" dirty="0"/>
          </a:p>
        </p:txBody>
      </p:sp>
      <p:sp>
        <p:nvSpPr>
          <p:cNvPr id="6" name="Footer Placeholder 5"/>
          <p:cNvSpPr>
            <a:spLocks noGrp="1"/>
          </p:cNvSpPr>
          <p:nvPr>
            <p:ph type="ftr" sz="quarter" idx="11"/>
          </p:nvPr>
        </p:nvSpPr>
        <p:spPr/>
        <p:txBody>
          <a:bodyPr/>
          <a:lstStyle/>
          <a:p>
            <a:r>
              <a:rPr lang="en-US"/>
              <a:t>FACTORY METHOD</a:t>
            </a:r>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115887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316725D-851F-45A8-BB77-763348D99C9B}" type="datetime1">
              <a:rPr lang="vi-VN" smtClean="0"/>
              <a:t>07/06/2021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FACTORY METHOD</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906063954"/>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hf hdr="0" ft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Chỗ dành sẵn cho tiêu đề 1"/>
          <p:cNvSpPr>
            <a:spLocks noGrp="1"/>
          </p:cNvSpPr>
          <p:nvPr>
            <p:ph type="title"/>
          </p:nvPr>
        </p:nvSpPr>
        <p:spPr>
          <a:xfrm>
            <a:off x="1217933" y="274638"/>
            <a:ext cx="9756140" cy="1325562"/>
          </a:xfrm>
          <a:prstGeom prst="rect">
            <a:avLst/>
          </a:prstGeom>
        </p:spPr>
        <p:txBody>
          <a:bodyPr vert="horz" lIns="91440" tIns="45720" rIns="91440" bIns="45720" rtlCol="0" anchor="ctr">
            <a:normAutofit/>
          </a:bodyPr>
          <a:lstStyle/>
          <a:p>
            <a:pPr rtl="0"/>
            <a:r>
              <a:rPr lang="vi-VN" noProof="0"/>
              <a:t>Bấm để chỉnh sửa kiểu tiêu đề Bản cái</a:t>
            </a:r>
          </a:p>
        </p:txBody>
      </p:sp>
      <p:sp>
        <p:nvSpPr>
          <p:cNvPr id="3" name="Chỗ dành sẵn cho Văn bản 2"/>
          <p:cNvSpPr>
            <a:spLocks noGrp="1"/>
          </p:cNvSpPr>
          <p:nvPr>
            <p:ph type="body" idx="1"/>
          </p:nvPr>
        </p:nvSpPr>
        <p:spPr>
          <a:xfrm>
            <a:off x="1217933" y="1828800"/>
            <a:ext cx="9756140" cy="4343400"/>
          </a:xfrm>
          <a:prstGeom prst="rect">
            <a:avLst/>
          </a:prstGeom>
        </p:spPr>
        <p:txBody>
          <a:bodyPr vert="horz" lIns="91440" tIns="45720" rIns="91440" bIns="45720" rtlCol="0">
            <a:normAutofit/>
          </a:bodyPr>
          <a:lstStyle/>
          <a:p>
            <a:pPr lvl="0" rtl="0"/>
            <a:r>
              <a:rPr lang="vi-VN" noProof="0"/>
              <a:t>Bấm để chỉnh sửa kiểu văn bản Bản cái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4" name="Chỗ dành sẵn cho Ngày tháng 3"/>
          <p:cNvSpPr>
            <a:spLocks noGrp="1"/>
          </p:cNvSpPr>
          <p:nvPr>
            <p:ph type="dt" sz="half" idx="2"/>
          </p:nvPr>
        </p:nvSpPr>
        <p:spPr>
          <a:xfrm>
            <a:off x="8153937" y="6448427"/>
            <a:ext cx="1396623" cy="180974"/>
          </a:xfrm>
          <a:prstGeom prst="rect">
            <a:avLst/>
          </a:prstGeom>
        </p:spPr>
        <p:txBody>
          <a:bodyPr vert="horz" lIns="91440" tIns="45720" rIns="91440" bIns="45720" rtlCol="0" anchor="ctr"/>
          <a:lstStyle>
            <a:lvl1pPr algn="r">
              <a:defRPr sz="1200" b="1">
                <a:solidFill>
                  <a:schemeClr val="bg1"/>
                </a:solidFill>
                <a:latin typeface="Times New Roman" panose="02020603050405020304" pitchFamily="18" charset="0"/>
                <a:cs typeface="Times New Roman" panose="02020603050405020304" pitchFamily="18" charset="0"/>
              </a:defRPr>
            </a:lvl1pPr>
          </a:lstStyle>
          <a:p>
            <a:fld id="{6CA1ECF3-C1C8-4240-A6C8-34CC88813653}" type="datetime1">
              <a:rPr lang="vi-VN" smtClean="0"/>
              <a:t>07/06/2021</a:t>
            </a:fld>
            <a:endParaRPr lang="vi-VN"/>
          </a:p>
        </p:txBody>
      </p:sp>
      <p:sp>
        <p:nvSpPr>
          <p:cNvPr id="6" name="Chỗ dành sẵn cho Số hiệu Bản chiếu 5"/>
          <p:cNvSpPr>
            <a:spLocks noGrp="1"/>
          </p:cNvSpPr>
          <p:nvPr>
            <p:ph type="sldNum" sz="quarter" idx="4"/>
          </p:nvPr>
        </p:nvSpPr>
        <p:spPr>
          <a:xfrm>
            <a:off x="9830772" y="6448427"/>
            <a:ext cx="1143299" cy="180974"/>
          </a:xfrm>
          <a:prstGeom prst="rect">
            <a:avLst/>
          </a:prstGeom>
        </p:spPr>
        <p:txBody>
          <a:bodyPr vert="horz" lIns="91440" tIns="45720" rIns="91440" bIns="45720" rtlCol="0" anchor="ctr"/>
          <a:lstStyle>
            <a:lvl1pPr algn="r">
              <a:defRPr sz="1200" b="1">
                <a:solidFill>
                  <a:schemeClr val="bg1"/>
                </a:solidFill>
                <a:latin typeface="Times New Roman" panose="02020603050405020304" pitchFamily="18" charset="0"/>
                <a:cs typeface="Times New Roman" panose="02020603050405020304" pitchFamily="18" charset="0"/>
              </a:defRPr>
            </a:lvl1pPr>
          </a:lstStyle>
          <a:p>
            <a:fld id="{F36C87F6-986D-49E6-AF40-1B3A1EE8064D}" type="slidenum">
              <a:rPr lang="vi-VN" smtClean="0"/>
              <a:pPr/>
              <a:t>‹#›</a:t>
            </a:fld>
            <a:endParaRPr lang="vi-VN"/>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55" r:id="rId1"/>
    <p:sldLayoutId id="2147483657"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algn="l" defTabSz="685983" rtl="0" eaLnBrk="1" latinLnBrk="0" hangingPunct="1">
        <a:lnSpc>
          <a:spcPct val="90000"/>
        </a:lnSpc>
        <a:spcBef>
          <a:spcPct val="0"/>
        </a:spcBef>
        <a:buNone/>
        <a:defRPr sz="2800" b="1" kern="1200" cap="all" baseline="0">
          <a:solidFill>
            <a:srgbClr val="E92525"/>
          </a:solidFill>
          <a:latin typeface="Times New Roman" panose="02020603050405020304" pitchFamily="18" charset="0"/>
          <a:ea typeface="+mj-ea"/>
          <a:cs typeface="Times New Roman" panose="02020603050405020304" pitchFamily="18" charset="0"/>
        </a:defRPr>
      </a:lvl1pPr>
    </p:titleStyle>
    <p:bodyStyle>
      <a:lvl1pPr marL="205795" indent="-171496" algn="l" defTabSz="685983" rtl="0" eaLnBrk="1" latinLnBrk="0" hangingPunct="1">
        <a:lnSpc>
          <a:spcPct val="90000"/>
        </a:lnSpc>
        <a:spcBef>
          <a:spcPts val="1350"/>
        </a:spcBef>
        <a:buClr>
          <a:schemeClr val="tx1"/>
        </a:buClr>
        <a:buSzPct val="80000"/>
        <a:buFont typeface="Wingdings" panose="05000000000000000000" pitchFamily="2" charset="2"/>
        <a:buChar char="v"/>
        <a:defRPr sz="3200" kern="1200">
          <a:solidFill>
            <a:schemeClr val="tx2">
              <a:lumMod val="95000"/>
              <a:lumOff val="5000"/>
            </a:schemeClr>
          </a:solidFill>
          <a:latin typeface="Times New Roman" panose="02020603050405020304" pitchFamily="18" charset="0"/>
          <a:ea typeface="+mn-ea"/>
          <a:cs typeface="Times New Roman" panose="02020603050405020304" pitchFamily="18" charset="0"/>
        </a:defRPr>
      </a:lvl1pPr>
      <a:lvl2pPr marL="377291" indent="-171496" algn="l" defTabSz="685983" rtl="0" eaLnBrk="1" latinLnBrk="0" hangingPunct="1">
        <a:lnSpc>
          <a:spcPct val="90000"/>
        </a:lnSpc>
        <a:spcBef>
          <a:spcPts val="450"/>
        </a:spcBef>
        <a:buClr>
          <a:schemeClr val="tx1"/>
        </a:buClr>
        <a:buSzPct val="80000"/>
        <a:buFont typeface="Wingdings" panose="05000000000000000000" pitchFamily="2" charset="2"/>
        <a:buChar char="v"/>
        <a:defRPr sz="2800" kern="1200">
          <a:solidFill>
            <a:schemeClr val="tx2">
              <a:lumMod val="95000"/>
              <a:lumOff val="5000"/>
            </a:schemeClr>
          </a:solidFill>
          <a:latin typeface="Times New Roman" panose="02020603050405020304" pitchFamily="18" charset="0"/>
          <a:ea typeface="+mn-ea"/>
          <a:cs typeface="Times New Roman" panose="02020603050405020304" pitchFamily="18" charset="0"/>
        </a:defRPr>
      </a:lvl2pPr>
      <a:lvl3pPr marL="548786" indent="-171496" algn="l" defTabSz="685983" rtl="0" eaLnBrk="1" latinLnBrk="0" hangingPunct="1">
        <a:lnSpc>
          <a:spcPct val="90000"/>
        </a:lnSpc>
        <a:spcBef>
          <a:spcPts val="450"/>
        </a:spcBef>
        <a:buClr>
          <a:schemeClr val="tx1"/>
        </a:buClr>
        <a:buSzPct val="80000"/>
        <a:buFont typeface="Wingdings" panose="05000000000000000000" pitchFamily="2" charset="2"/>
        <a:buChar char="v"/>
        <a:defRPr sz="2400" kern="1200">
          <a:solidFill>
            <a:schemeClr val="tx2">
              <a:lumMod val="95000"/>
              <a:lumOff val="5000"/>
            </a:schemeClr>
          </a:solidFill>
          <a:latin typeface="Times New Roman" panose="02020603050405020304" pitchFamily="18" charset="0"/>
          <a:ea typeface="+mn-ea"/>
          <a:cs typeface="Times New Roman" panose="02020603050405020304" pitchFamily="18" charset="0"/>
        </a:defRPr>
      </a:lvl3pPr>
      <a:lvl4pPr marL="720282" indent="-171496" algn="l" defTabSz="685983" rtl="0" eaLnBrk="1" latinLnBrk="0" hangingPunct="1">
        <a:lnSpc>
          <a:spcPct val="90000"/>
        </a:lnSpc>
        <a:spcBef>
          <a:spcPts val="450"/>
        </a:spcBef>
        <a:buClr>
          <a:schemeClr val="tx1"/>
        </a:buClr>
        <a:buSzPct val="80000"/>
        <a:buFont typeface="Wingdings" panose="05000000000000000000" pitchFamily="2" charset="2"/>
        <a:buChar char="v"/>
        <a:defRPr sz="2000" kern="1200">
          <a:solidFill>
            <a:schemeClr val="tx2">
              <a:lumMod val="95000"/>
              <a:lumOff val="5000"/>
            </a:schemeClr>
          </a:solidFill>
          <a:latin typeface="Times New Roman" panose="02020603050405020304" pitchFamily="18" charset="0"/>
          <a:ea typeface="+mn-ea"/>
          <a:cs typeface="Times New Roman" panose="02020603050405020304" pitchFamily="18" charset="0"/>
        </a:defRPr>
      </a:lvl4pPr>
      <a:lvl5pPr marL="891778" indent="-171496" algn="l" defTabSz="685983" rtl="0" eaLnBrk="1" latinLnBrk="0" hangingPunct="1">
        <a:lnSpc>
          <a:spcPct val="90000"/>
        </a:lnSpc>
        <a:spcBef>
          <a:spcPts val="450"/>
        </a:spcBef>
        <a:buClr>
          <a:schemeClr val="tx1"/>
        </a:buClr>
        <a:buSzPct val="80000"/>
        <a:buFont typeface="Wingdings" panose="05000000000000000000" pitchFamily="2" charset="2"/>
        <a:buChar char="v"/>
        <a:defRPr sz="1800" kern="1200">
          <a:solidFill>
            <a:schemeClr val="tx2">
              <a:lumMod val="95000"/>
              <a:lumOff val="5000"/>
            </a:schemeClr>
          </a:solidFill>
          <a:latin typeface="Times New Roman" panose="02020603050405020304" pitchFamily="18" charset="0"/>
          <a:ea typeface="+mn-ea"/>
          <a:cs typeface="Times New Roman" panose="02020603050405020304" pitchFamily="18" charset="0"/>
        </a:defRPr>
      </a:lvl5pPr>
      <a:lvl6pPr marL="1063273" indent="-171496" algn="l" defTabSz="685983" rtl="0" eaLnBrk="1" latinLnBrk="0" hangingPunct="1">
        <a:spcBef>
          <a:spcPts val="450"/>
        </a:spcBef>
        <a:buSzPct val="80000"/>
        <a:buFont typeface="Arial" pitchFamily="34" charset="0"/>
        <a:buChar char="•"/>
        <a:defRPr sz="1200" kern="1200">
          <a:solidFill>
            <a:schemeClr val="tx1"/>
          </a:solidFill>
          <a:latin typeface="+mn-lt"/>
          <a:ea typeface="+mn-ea"/>
          <a:cs typeface="+mn-cs"/>
        </a:defRPr>
      </a:lvl6pPr>
      <a:lvl7pPr marL="1234769" indent="-171496" algn="l" defTabSz="685983" rtl="0" eaLnBrk="1" latinLnBrk="0" hangingPunct="1">
        <a:spcBef>
          <a:spcPts val="450"/>
        </a:spcBef>
        <a:buSzPct val="80000"/>
        <a:buFont typeface="Arial" pitchFamily="34" charset="0"/>
        <a:buChar char="•"/>
        <a:defRPr sz="1200" kern="1200">
          <a:solidFill>
            <a:schemeClr val="tx1"/>
          </a:solidFill>
          <a:latin typeface="+mn-lt"/>
          <a:ea typeface="+mn-ea"/>
          <a:cs typeface="+mn-cs"/>
        </a:defRPr>
      </a:lvl7pPr>
      <a:lvl8pPr marL="1406265" indent="-171496" algn="l" defTabSz="685983" rtl="0" eaLnBrk="1" latinLnBrk="0" hangingPunct="1">
        <a:spcBef>
          <a:spcPts val="450"/>
        </a:spcBef>
        <a:buSzPct val="80000"/>
        <a:buFont typeface="Arial" pitchFamily="34" charset="0"/>
        <a:buChar char="•"/>
        <a:defRPr sz="1200" kern="1200">
          <a:solidFill>
            <a:schemeClr val="tx1"/>
          </a:solidFill>
          <a:latin typeface="+mn-lt"/>
          <a:ea typeface="+mn-ea"/>
          <a:cs typeface="+mn-cs"/>
        </a:defRPr>
      </a:lvl8pPr>
      <a:lvl9pPr marL="1577761" indent="-171496" algn="l" defTabSz="685983" rtl="0" eaLnBrk="1" latinLnBrk="0" hangingPunct="1">
        <a:spcBef>
          <a:spcPts val="450"/>
        </a:spcBef>
        <a:buSzPct val="80000"/>
        <a:buFont typeface="Arial" pitchFamily="34" charset="0"/>
        <a:buChar char="•"/>
        <a:defRPr sz="1200" kern="1200" baseline="0">
          <a:solidFill>
            <a:schemeClr val="tx1"/>
          </a:solidFill>
          <a:latin typeface="+mn-lt"/>
          <a:ea typeface="+mn-ea"/>
          <a:cs typeface="+mn-cs"/>
        </a:defRPr>
      </a:lvl9pPr>
    </p:bodyStyle>
    <p:otherStyle>
      <a:defPPr>
        <a:defRPr/>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png"/><Relationship Id="rId7" Type="http://schemas.openxmlformats.org/officeDocument/2006/relationships/diagramColors" Target="../diagrams/colors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7F43A13-F9AD-4BC8-A93F-5F2DBE8D54C0}"/>
              </a:ext>
            </a:extLst>
          </p:cNvPr>
          <p:cNvSpPr>
            <a:spLocks noGrp="1"/>
          </p:cNvSpPr>
          <p:nvPr>
            <p:ph type="ctrTitle"/>
          </p:nvPr>
        </p:nvSpPr>
        <p:spPr>
          <a:xfrm>
            <a:off x="5199105" y="2688046"/>
            <a:ext cx="6154694" cy="944236"/>
          </a:xfrm>
        </p:spPr>
        <p:txBody>
          <a:bodyPr anchor="b">
            <a:normAutofit/>
          </a:bodyPr>
          <a:lstStyle/>
          <a:p>
            <a:pPr algn="r"/>
            <a:r>
              <a:rPr lang="vi-VN" b="1" dirty="0">
                <a:solidFill>
                  <a:schemeClr val="tx2"/>
                </a:solidFill>
                <a:effectLst>
                  <a:outerShdw blurRad="38100" dist="38100" dir="2700000" algn="tl">
                    <a:srgbClr val="000000">
                      <a:alpha val="43137"/>
                    </a:srgbClr>
                  </a:outerShdw>
                </a:effectLst>
                <a:latin typeface="+mn-lt"/>
              </a:rPr>
              <a:t>FACTORY METHOD</a:t>
            </a:r>
          </a:p>
        </p:txBody>
      </p:sp>
      <p:sp>
        <p:nvSpPr>
          <p:cNvPr id="3" name="Tiêu đề phụ 2">
            <a:extLst>
              <a:ext uri="{FF2B5EF4-FFF2-40B4-BE49-F238E27FC236}">
                <a16:creationId xmlns:a16="http://schemas.microsoft.com/office/drawing/2014/main" id="{7B179A43-40D4-46AD-BD48-2D60A96D1B99}"/>
              </a:ext>
            </a:extLst>
          </p:cNvPr>
          <p:cNvSpPr>
            <a:spLocks noGrp="1"/>
          </p:cNvSpPr>
          <p:nvPr>
            <p:ph type="subTitle" idx="1"/>
          </p:nvPr>
        </p:nvSpPr>
        <p:spPr>
          <a:xfrm>
            <a:off x="5232777" y="3697836"/>
            <a:ext cx="6121022" cy="2514600"/>
          </a:xfrm>
        </p:spPr>
        <p:txBody>
          <a:bodyPr anchor="t">
            <a:normAutofit/>
          </a:bodyPr>
          <a:lstStyle/>
          <a:p>
            <a:pPr algn="r"/>
            <a:r>
              <a:rPr lang="vi-VN" sz="2200" b="1" dirty="0">
                <a:solidFill>
                  <a:schemeClr val="tx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OOP - LẬP TRÌNH HƯỚNG ĐỐI TƯỢNG</a:t>
            </a:r>
          </a:p>
          <a:p>
            <a:pPr algn="r"/>
            <a:r>
              <a:rPr lang="vi-VN" sz="2200" b="1" dirty="0">
                <a:solidFill>
                  <a:schemeClr val="tx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NHÓM OOP FOR LIFE!</a:t>
            </a:r>
          </a:p>
        </p:txBody>
      </p:sp>
      <p:pic>
        <p:nvPicPr>
          <p:cNvPr id="6" name="Hình ảnh 5">
            <a:extLst>
              <a:ext uri="{FF2B5EF4-FFF2-40B4-BE49-F238E27FC236}">
                <a16:creationId xmlns:a16="http://schemas.microsoft.com/office/drawing/2014/main" id="{33C7F82E-9BFB-411E-8F15-74F910D108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2072" y="775412"/>
            <a:ext cx="2531727" cy="10886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7468444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autoRev="1" fill="hold" grpId="0" nodeType="withEffect">
                                  <p:stCondLst>
                                    <p:cond delay="0"/>
                                  </p:stCondLst>
                                  <p:endCondLst>
                                    <p:cond evt="onNext" delay="0">
                                      <p:tgtEl>
                                        <p:sldTgt/>
                                      </p:tgtEl>
                                    </p:cond>
                                  </p:endCondLst>
                                  <p:childTnLst>
                                    <p:animClr clrSpc="rgb" dir="cw">
                                      <p:cBhvr override="childStyle">
                                        <p:cTn id="6" dur="1500" fill="hold"/>
                                        <p:tgtEl>
                                          <p:spTgt spid="2"/>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7" name="Group 16">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8" name="Group 17">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30"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31"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2"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7"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19" name="Group 18">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0"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grpSp>
      </p:grpSp>
      <p:sp useBgFill="1">
        <p:nvSpPr>
          <p:cNvPr id="58" name="Rectangle 5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61"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6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6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6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68" name="Group 6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6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7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4" name="Group 7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7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7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80" name="Group 7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8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8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8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8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88" name="Rectangle 8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1403E7D-8F26-4FAE-9E67-8DBF0447823A}"/>
              </a:ext>
            </a:extLst>
          </p:cNvPr>
          <p:cNvSpPr>
            <a:spLocks noGrp="1"/>
          </p:cNvSpPr>
          <p:nvPr>
            <p:ph type="title"/>
          </p:nvPr>
        </p:nvSpPr>
        <p:spPr>
          <a:xfrm>
            <a:off x="1577445" y="1168078"/>
            <a:ext cx="9048219" cy="1092200"/>
          </a:xfrm>
        </p:spPr>
        <p:txBody>
          <a:bodyPr vert="horz" lIns="91440" tIns="45720" rIns="91440" bIns="45720" rtlCol="0" anchor="ctr">
            <a:normAutofit/>
          </a:bodyPr>
          <a:lstStyle/>
          <a:p>
            <a:pPr algn="ctr"/>
            <a:r>
              <a:rPr lang="en-US" b="1" dirty="0">
                <a:solidFill>
                  <a:srgbClr val="FFFFFF"/>
                </a:solidFill>
                <a:latin typeface="Arial" panose="020B0604020202020204" pitchFamily="34" charset="0"/>
                <a:cs typeface="Arial" panose="020B0604020202020204" pitchFamily="34" charset="0"/>
              </a:rPr>
              <a:t>FACTORY METHOD – WHAT?</a:t>
            </a:r>
          </a:p>
        </p:txBody>
      </p:sp>
      <p:sp>
        <p:nvSpPr>
          <p:cNvPr id="6" name="Chỗ dành sẵn cho Số hiệu Bản chiếu 5">
            <a:extLst>
              <a:ext uri="{FF2B5EF4-FFF2-40B4-BE49-F238E27FC236}">
                <a16:creationId xmlns:a16="http://schemas.microsoft.com/office/drawing/2014/main" id="{5AE71291-E2DE-4CB7-A3CB-52C7CA63AFA9}"/>
              </a:ext>
            </a:extLst>
          </p:cNvPr>
          <p:cNvSpPr>
            <a:spLocks noGrp="1"/>
          </p:cNvSpPr>
          <p:nvPr>
            <p:ph type="sldNum" sz="quarter" idx="12"/>
          </p:nvPr>
        </p:nvSpPr>
        <p:spPr>
          <a:xfrm>
            <a:off x="9854575" y="6354522"/>
            <a:ext cx="771089" cy="365125"/>
          </a:xfrm>
        </p:spPr>
        <p:txBody>
          <a:bodyPr vert="horz" lIns="91440" tIns="45720" rIns="91440" bIns="45720" rtlCol="0" anchor="ctr">
            <a:normAutofit/>
          </a:bodyPr>
          <a:lstStyle/>
          <a:p>
            <a:pPr>
              <a:spcAft>
                <a:spcPts val="600"/>
              </a:spcAft>
            </a:pPr>
            <a:fld id="{73B850FF-6169-4056-8077-06FFA93A5366}" type="slidenum">
              <a:rPr lang="en-US" b="1" kern="1200">
                <a:solidFill>
                  <a:srgbClr val="FFFFFF"/>
                </a:solidFill>
                <a:latin typeface="+mn-lt"/>
                <a:ea typeface="+mn-ea"/>
                <a:cs typeface="+mn-cs"/>
              </a:rPr>
              <a:pPr>
                <a:spcAft>
                  <a:spcPts val="600"/>
                </a:spcAft>
              </a:pPr>
              <a:t>10</a:t>
            </a:fld>
            <a:endParaRPr lang="en-US" b="1" kern="1200">
              <a:solidFill>
                <a:srgbClr val="FFFFFF"/>
              </a:solidFill>
              <a:latin typeface="+mn-lt"/>
              <a:ea typeface="+mn-ea"/>
              <a:cs typeface="+mn-cs"/>
            </a:endParaRPr>
          </a:p>
        </p:txBody>
      </p:sp>
      <p:sp>
        <p:nvSpPr>
          <p:cNvPr id="10" name="Cuộn: Ngang 9">
            <a:extLst>
              <a:ext uri="{FF2B5EF4-FFF2-40B4-BE49-F238E27FC236}">
                <a16:creationId xmlns:a16="http://schemas.microsoft.com/office/drawing/2014/main" id="{1440F95E-65C1-4D58-9582-25850C978F6D}"/>
              </a:ext>
            </a:extLst>
          </p:cNvPr>
          <p:cNvSpPr/>
          <p:nvPr/>
        </p:nvSpPr>
        <p:spPr>
          <a:xfrm>
            <a:off x="1978112" y="2336959"/>
            <a:ext cx="3188933" cy="121269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vi-VN" b="1" dirty="0">
                <a:latin typeface="ARIAL" panose="020B0604020202020204" pitchFamily="34" charset="0"/>
                <a:cs typeface="ARIAL" panose="020B0604020202020204" pitchFamily="34" charset="0"/>
              </a:rPr>
              <a:t>MẪU THIẾT KẾ TRONG LẬP TRÌNH HƯỚNG ĐỐI TƯỢNG</a:t>
            </a:r>
          </a:p>
        </p:txBody>
      </p:sp>
      <p:sp>
        <p:nvSpPr>
          <p:cNvPr id="79" name="Cuộn: Ngang 78">
            <a:extLst>
              <a:ext uri="{FF2B5EF4-FFF2-40B4-BE49-F238E27FC236}">
                <a16:creationId xmlns:a16="http://schemas.microsoft.com/office/drawing/2014/main" id="{C92FF6BB-CE9B-4792-B1FD-DA569377B7F8}"/>
              </a:ext>
            </a:extLst>
          </p:cNvPr>
          <p:cNvSpPr/>
          <p:nvPr/>
        </p:nvSpPr>
        <p:spPr>
          <a:xfrm>
            <a:off x="6983740" y="2336959"/>
            <a:ext cx="3188933" cy="1212690"/>
          </a:xfrm>
          <a:prstGeom prst="horizontalScroll">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vi-VN" b="1" dirty="0">
                <a:latin typeface="ARIAL" panose="020B0604020202020204" pitchFamily="34" charset="0"/>
                <a:cs typeface="ARIAL" panose="020B0604020202020204" pitchFamily="34" charset="0"/>
              </a:rPr>
              <a:t>NHÓM KHỞI TẠO (CREATIONAL)</a:t>
            </a:r>
          </a:p>
        </p:txBody>
      </p:sp>
      <p:sp>
        <p:nvSpPr>
          <p:cNvPr id="87" name="Cuộn: Ngang 86">
            <a:extLst>
              <a:ext uri="{FF2B5EF4-FFF2-40B4-BE49-F238E27FC236}">
                <a16:creationId xmlns:a16="http://schemas.microsoft.com/office/drawing/2014/main" id="{2E6E4CCD-A4C4-45E1-AC49-AE276383E9B4}"/>
              </a:ext>
            </a:extLst>
          </p:cNvPr>
          <p:cNvSpPr/>
          <p:nvPr/>
        </p:nvSpPr>
        <p:spPr>
          <a:xfrm>
            <a:off x="1978112" y="3785137"/>
            <a:ext cx="3188933" cy="1212690"/>
          </a:xfrm>
          <a:prstGeom prst="horizontalScroll">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1800" b="1" dirty="0" err="1">
                <a:solidFill>
                  <a:srgbClr val="FFFFFF"/>
                </a:solidFill>
                <a:latin typeface="Arial" panose="020B0604020202020204" pitchFamily="34" charset="0"/>
                <a:cs typeface="Arial" panose="020B0604020202020204" pitchFamily="34" charset="0"/>
              </a:rPr>
              <a:t>Định</a:t>
            </a:r>
            <a:r>
              <a:rPr lang="en-US" sz="1800" b="1" dirty="0">
                <a:solidFill>
                  <a:srgbClr val="FFFFFF"/>
                </a:solidFill>
                <a:latin typeface="Arial" panose="020B0604020202020204" pitchFamily="34" charset="0"/>
                <a:cs typeface="Arial" panose="020B0604020202020204" pitchFamily="34" charset="0"/>
              </a:rPr>
              <a:t> </a:t>
            </a:r>
            <a:r>
              <a:rPr lang="en-US" sz="1800" b="1" dirty="0" err="1">
                <a:solidFill>
                  <a:srgbClr val="FFFFFF"/>
                </a:solidFill>
                <a:latin typeface="Arial" panose="020B0604020202020204" pitchFamily="34" charset="0"/>
                <a:cs typeface="Arial" panose="020B0604020202020204" pitchFamily="34" charset="0"/>
              </a:rPr>
              <a:t>nghĩa</a:t>
            </a:r>
            <a:r>
              <a:rPr lang="en-US" sz="1800" b="1" dirty="0">
                <a:solidFill>
                  <a:srgbClr val="FFFFFF"/>
                </a:solidFill>
                <a:latin typeface="Arial" panose="020B0604020202020204" pitchFamily="34" charset="0"/>
                <a:cs typeface="Arial" panose="020B0604020202020204" pitchFamily="34" charset="0"/>
              </a:rPr>
              <a:t> </a:t>
            </a:r>
            <a:r>
              <a:rPr lang="en-US" sz="1800" b="1" dirty="0" err="1">
                <a:solidFill>
                  <a:srgbClr val="FFFFFF"/>
                </a:solidFill>
                <a:latin typeface="Arial" panose="020B0604020202020204" pitchFamily="34" charset="0"/>
                <a:cs typeface="Arial" panose="020B0604020202020204" pitchFamily="34" charset="0"/>
              </a:rPr>
              <a:t>một</a:t>
            </a:r>
            <a:r>
              <a:rPr lang="en-US" sz="1800" b="1" dirty="0">
                <a:solidFill>
                  <a:srgbClr val="FFFFFF"/>
                </a:solidFill>
                <a:latin typeface="Arial" panose="020B0604020202020204" pitchFamily="34" charset="0"/>
                <a:cs typeface="Arial" panose="020B0604020202020204" pitchFamily="34" charset="0"/>
              </a:rPr>
              <a:t> interface </a:t>
            </a:r>
            <a:r>
              <a:rPr lang="en-US" sz="1800" b="1" dirty="0" err="1">
                <a:solidFill>
                  <a:srgbClr val="FFFFFF"/>
                </a:solidFill>
                <a:latin typeface="Arial" panose="020B0604020202020204" pitchFamily="34" charset="0"/>
                <a:cs typeface="Arial" panose="020B0604020202020204" pitchFamily="34" charset="0"/>
              </a:rPr>
              <a:t>cho</a:t>
            </a:r>
            <a:r>
              <a:rPr lang="en-US" sz="1800" b="1" dirty="0">
                <a:solidFill>
                  <a:srgbClr val="FFFFFF"/>
                </a:solidFill>
                <a:latin typeface="Arial" panose="020B0604020202020204" pitchFamily="34" charset="0"/>
                <a:cs typeface="Arial" panose="020B0604020202020204" pitchFamily="34" charset="0"/>
              </a:rPr>
              <a:t> </a:t>
            </a:r>
            <a:r>
              <a:rPr lang="en-US" sz="1800" b="1" dirty="0" err="1">
                <a:solidFill>
                  <a:srgbClr val="FFFFFF"/>
                </a:solidFill>
                <a:latin typeface="Arial" panose="020B0604020202020204" pitchFamily="34" charset="0"/>
                <a:cs typeface="Arial" panose="020B0604020202020204" pitchFamily="34" charset="0"/>
              </a:rPr>
              <a:t>việc</a:t>
            </a:r>
            <a:r>
              <a:rPr lang="en-US" sz="1800" b="1" dirty="0">
                <a:solidFill>
                  <a:srgbClr val="FFFFFF"/>
                </a:solidFill>
                <a:latin typeface="Arial" panose="020B0604020202020204" pitchFamily="34" charset="0"/>
                <a:cs typeface="Arial" panose="020B0604020202020204" pitchFamily="34" charset="0"/>
              </a:rPr>
              <a:t> </a:t>
            </a:r>
            <a:r>
              <a:rPr lang="en-US" sz="1800" b="1" dirty="0" err="1">
                <a:solidFill>
                  <a:srgbClr val="FFFFFF"/>
                </a:solidFill>
                <a:latin typeface="Arial" panose="020B0604020202020204" pitchFamily="34" charset="0"/>
                <a:cs typeface="Arial" panose="020B0604020202020204" pitchFamily="34" charset="0"/>
              </a:rPr>
              <a:t>tạo</a:t>
            </a:r>
            <a:r>
              <a:rPr lang="en-US" sz="1800" b="1" dirty="0">
                <a:solidFill>
                  <a:srgbClr val="FFFFFF"/>
                </a:solidFill>
                <a:latin typeface="Arial" panose="020B0604020202020204" pitchFamily="34" charset="0"/>
                <a:cs typeface="Arial" panose="020B0604020202020204" pitchFamily="34" charset="0"/>
              </a:rPr>
              <a:t> </a:t>
            </a:r>
            <a:r>
              <a:rPr lang="en-US" sz="1800" b="1" dirty="0" err="1">
                <a:solidFill>
                  <a:srgbClr val="FFFFFF"/>
                </a:solidFill>
                <a:latin typeface="Arial" panose="020B0604020202020204" pitchFamily="34" charset="0"/>
                <a:cs typeface="Arial" panose="020B0604020202020204" pitchFamily="34" charset="0"/>
              </a:rPr>
              <a:t>đối</a:t>
            </a:r>
            <a:r>
              <a:rPr lang="en-US" sz="1800" b="1" dirty="0">
                <a:solidFill>
                  <a:srgbClr val="FFFFFF"/>
                </a:solidFill>
                <a:latin typeface="Arial" panose="020B0604020202020204" pitchFamily="34" charset="0"/>
                <a:cs typeface="Arial" panose="020B0604020202020204" pitchFamily="34" charset="0"/>
              </a:rPr>
              <a:t> </a:t>
            </a:r>
            <a:r>
              <a:rPr lang="en-US" sz="1800" b="1" dirty="0" err="1">
                <a:solidFill>
                  <a:srgbClr val="FFFFFF"/>
                </a:solidFill>
                <a:latin typeface="Arial" panose="020B0604020202020204" pitchFamily="34" charset="0"/>
                <a:cs typeface="Arial" panose="020B0604020202020204" pitchFamily="34" charset="0"/>
              </a:rPr>
              <a:t>tượng</a:t>
            </a:r>
            <a:endParaRPr lang="vi-VN" b="1" dirty="0">
              <a:latin typeface="ARIAL" panose="020B0604020202020204" pitchFamily="34" charset="0"/>
              <a:cs typeface="ARIAL" panose="020B0604020202020204" pitchFamily="34" charset="0"/>
            </a:endParaRPr>
          </a:p>
        </p:txBody>
      </p:sp>
      <p:sp>
        <p:nvSpPr>
          <p:cNvPr id="91" name="Cuộn: Ngang 90">
            <a:extLst>
              <a:ext uri="{FF2B5EF4-FFF2-40B4-BE49-F238E27FC236}">
                <a16:creationId xmlns:a16="http://schemas.microsoft.com/office/drawing/2014/main" id="{06748FF4-A0DB-4BCE-9314-242BE4981374}"/>
              </a:ext>
            </a:extLst>
          </p:cNvPr>
          <p:cNvSpPr/>
          <p:nvPr/>
        </p:nvSpPr>
        <p:spPr>
          <a:xfrm>
            <a:off x="6942182" y="3549649"/>
            <a:ext cx="3188933" cy="1448624"/>
          </a:xfrm>
          <a:prstGeom prst="horizontalScroll">
            <a:avLst/>
          </a:prstGeom>
          <a:solidFill>
            <a:schemeClr val="accent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1800" b="1" dirty="0">
                <a:solidFill>
                  <a:srgbClr val="FFFFFF"/>
                </a:solidFill>
                <a:latin typeface="Arial" panose="020B0604020202020204" pitchFamily="34" charset="0"/>
                <a:cs typeface="Arial" panose="020B0604020202020204" pitchFamily="34" charset="0"/>
              </a:rPr>
              <a:t> Giao </a:t>
            </a:r>
            <a:r>
              <a:rPr lang="en-US" sz="1800" b="1" dirty="0" err="1">
                <a:solidFill>
                  <a:srgbClr val="FFFFFF"/>
                </a:solidFill>
                <a:latin typeface="Arial" panose="020B0604020202020204" pitchFamily="34" charset="0"/>
                <a:cs typeface="Arial" panose="020B0604020202020204" pitchFamily="34" charset="0"/>
              </a:rPr>
              <a:t>lại</a:t>
            </a:r>
            <a:r>
              <a:rPr lang="en-US" sz="1800" b="1" dirty="0">
                <a:solidFill>
                  <a:srgbClr val="FFFFFF"/>
                </a:solidFill>
                <a:latin typeface="Arial" panose="020B0604020202020204" pitchFamily="34" charset="0"/>
                <a:cs typeface="Arial" panose="020B0604020202020204" pitchFamily="34" charset="0"/>
              </a:rPr>
              <a:t> </a:t>
            </a:r>
            <a:r>
              <a:rPr lang="en-US" sz="1800" b="1" dirty="0" err="1">
                <a:solidFill>
                  <a:srgbClr val="FFFFFF"/>
                </a:solidFill>
                <a:latin typeface="Arial" panose="020B0604020202020204" pitchFamily="34" charset="0"/>
                <a:cs typeface="Arial" panose="020B0604020202020204" pitchFamily="34" charset="0"/>
              </a:rPr>
              <a:t>việc</a:t>
            </a:r>
            <a:r>
              <a:rPr lang="en-US" sz="1800" b="1" dirty="0">
                <a:solidFill>
                  <a:srgbClr val="FFFFFF"/>
                </a:solidFill>
                <a:latin typeface="Arial" panose="020B0604020202020204" pitchFamily="34" charset="0"/>
                <a:cs typeface="Arial" panose="020B0604020202020204" pitchFamily="34" charset="0"/>
              </a:rPr>
              <a:t> </a:t>
            </a:r>
            <a:r>
              <a:rPr lang="en-US" sz="1800" b="1" dirty="0" err="1">
                <a:solidFill>
                  <a:srgbClr val="FFFFFF"/>
                </a:solidFill>
                <a:latin typeface="Arial" panose="020B0604020202020204" pitchFamily="34" charset="0"/>
                <a:cs typeface="Arial" panose="020B0604020202020204" pitchFamily="34" charset="0"/>
              </a:rPr>
              <a:t>chọn</a:t>
            </a:r>
            <a:r>
              <a:rPr lang="en-US" sz="1800" b="1" dirty="0">
                <a:solidFill>
                  <a:srgbClr val="FFFFFF"/>
                </a:solidFill>
                <a:latin typeface="Arial" panose="020B0604020202020204" pitchFamily="34" charset="0"/>
                <a:cs typeface="Arial" panose="020B0604020202020204" pitchFamily="34" charset="0"/>
              </a:rPr>
              <a:t> </a:t>
            </a:r>
            <a:r>
              <a:rPr lang="en-US" sz="1800" b="1" dirty="0" err="1">
                <a:solidFill>
                  <a:srgbClr val="FFFFFF"/>
                </a:solidFill>
                <a:latin typeface="Arial" panose="020B0604020202020204" pitchFamily="34" charset="0"/>
                <a:cs typeface="Arial" panose="020B0604020202020204" pitchFamily="34" charset="0"/>
              </a:rPr>
              <a:t>đối</a:t>
            </a:r>
            <a:r>
              <a:rPr lang="en-US" sz="1800" b="1" dirty="0">
                <a:solidFill>
                  <a:srgbClr val="FFFFFF"/>
                </a:solidFill>
                <a:latin typeface="Arial" panose="020B0604020202020204" pitchFamily="34" charset="0"/>
                <a:cs typeface="Arial" panose="020B0604020202020204" pitchFamily="34" charset="0"/>
              </a:rPr>
              <a:t> </a:t>
            </a:r>
            <a:r>
              <a:rPr lang="en-US" sz="1800" b="1" dirty="0" err="1">
                <a:solidFill>
                  <a:srgbClr val="FFFFFF"/>
                </a:solidFill>
                <a:latin typeface="Arial" panose="020B0604020202020204" pitchFamily="34" charset="0"/>
                <a:cs typeface="Arial" panose="020B0604020202020204" pitchFamily="34" charset="0"/>
              </a:rPr>
              <a:t>tượng</a:t>
            </a:r>
            <a:r>
              <a:rPr lang="en-US" sz="1800" b="1" dirty="0">
                <a:solidFill>
                  <a:srgbClr val="FFFFFF"/>
                </a:solidFill>
                <a:latin typeface="Arial" panose="020B0604020202020204" pitchFamily="34" charset="0"/>
                <a:cs typeface="Arial" panose="020B0604020202020204" pitchFamily="34" charset="0"/>
              </a:rPr>
              <a:t> </a:t>
            </a:r>
            <a:r>
              <a:rPr lang="en-US" sz="1800" b="1" dirty="0" err="1">
                <a:solidFill>
                  <a:srgbClr val="FFFFFF"/>
                </a:solidFill>
                <a:latin typeface="Arial" panose="020B0604020202020204" pitchFamily="34" charset="0"/>
                <a:cs typeface="Arial" panose="020B0604020202020204" pitchFamily="34" charset="0"/>
              </a:rPr>
              <a:t>để</a:t>
            </a:r>
            <a:r>
              <a:rPr lang="en-US" sz="1800" b="1" dirty="0">
                <a:solidFill>
                  <a:srgbClr val="FFFFFF"/>
                </a:solidFill>
                <a:latin typeface="Arial" panose="020B0604020202020204" pitchFamily="34" charset="0"/>
                <a:cs typeface="Arial" panose="020B0604020202020204" pitchFamily="34" charset="0"/>
              </a:rPr>
              <a:t> </a:t>
            </a:r>
            <a:r>
              <a:rPr lang="en-US" sz="1800" b="1" dirty="0" err="1">
                <a:solidFill>
                  <a:srgbClr val="FFFFFF"/>
                </a:solidFill>
                <a:latin typeface="Arial" panose="020B0604020202020204" pitchFamily="34" charset="0"/>
                <a:cs typeface="Arial" panose="020B0604020202020204" pitchFamily="34" charset="0"/>
              </a:rPr>
              <a:t>tạo</a:t>
            </a:r>
            <a:r>
              <a:rPr lang="en-US" sz="1800" b="1" dirty="0">
                <a:solidFill>
                  <a:srgbClr val="FFFFFF"/>
                </a:solidFill>
                <a:latin typeface="Arial" panose="020B0604020202020204" pitchFamily="34" charset="0"/>
                <a:cs typeface="Arial" panose="020B0604020202020204" pitchFamily="34" charset="0"/>
              </a:rPr>
              <a:t> </a:t>
            </a:r>
            <a:r>
              <a:rPr lang="en-US" sz="1800" b="1" dirty="0" err="1">
                <a:solidFill>
                  <a:srgbClr val="FFFFFF"/>
                </a:solidFill>
                <a:latin typeface="Arial" panose="020B0604020202020204" pitchFamily="34" charset="0"/>
                <a:cs typeface="Arial" panose="020B0604020202020204" pitchFamily="34" charset="0"/>
              </a:rPr>
              <a:t>cho</a:t>
            </a:r>
            <a:r>
              <a:rPr lang="en-US" sz="1800" b="1" dirty="0">
                <a:solidFill>
                  <a:srgbClr val="FFFFFF"/>
                </a:solidFill>
                <a:latin typeface="Arial" panose="020B0604020202020204" pitchFamily="34" charset="0"/>
                <a:cs typeface="Arial" panose="020B0604020202020204" pitchFamily="34" charset="0"/>
              </a:rPr>
              <a:t> </a:t>
            </a:r>
            <a:r>
              <a:rPr lang="en-US" sz="1800" b="1" dirty="0" err="1">
                <a:solidFill>
                  <a:srgbClr val="FFFFFF"/>
                </a:solidFill>
                <a:latin typeface="Arial" panose="020B0604020202020204" pitchFamily="34" charset="0"/>
                <a:cs typeface="Arial" panose="020B0604020202020204" pitchFamily="34" charset="0"/>
              </a:rPr>
              <a:t>các</a:t>
            </a:r>
            <a:r>
              <a:rPr lang="en-US" sz="1800" b="1" dirty="0">
                <a:solidFill>
                  <a:srgbClr val="FFFFFF"/>
                </a:solidFill>
                <a:latin typeface="Arial" panose="020B0604020202020204" pitchFamily="34" charset="0"/>
                <a:cs typeface="Arial" panose="020B0604020202020204" pitchFamily="34" charset="0"/>
              </a:rPr>
              <a:t> </a:t>
            </a:r>
            <a:r>
              <a:rPr lang="en-US" sz="1800" b="1" dirty="0" err="1">
                <a:solidFill>
                  <a:srgbClr val="FFFFFF"/>
                </a:solidFill>
                <a:latin typeface="Arial" panose="020B0604020202020204" pitchFamily="34" charset="0"/>
                <a:cs typeface="Arial" panose="020B0604020202020204" pitchFamily="34" charset="0"/>
              </a:rPr>
              <a:t>lớp</a:t>
            </a:r>
            <a:r>
              <a:rPr lang="en-US" sz="1800" b="1" dirty="0">
                <a:solidFill>
                  <a:srgbClr val="FFFFFF"/>
                </a:solidFill>
                <a:latin typeface="Arial" panose="020B0604020202020204" pitchFamily="34" charset="0"/>
                <a:cs typeface="Arial" panose="020B0604020202020204" pitchFamily="34" charset="0"/>
              </a:rPr>
              <a:t> con </a:t>
            </a:r>
            <a:r>
              <a:rPr lang="en-US" sz="1800" b="1" dirty="0" err="1">
                <a:solidFill>
                  <a:srgbClr val="FFFFFF"/>
                </a:solidFill>
                <a:latin typeface="Arial" panose="020B0604020202020204" pitchFamily="34" charset="0"/>
                <a:cs typeface="Arial" panose="020B0604020202020204" pitchFamily="34" charset="0"/>
              </a:rPr>
              <a:t>kế</a:t>
            </a:r>
            <a:r>
              <a:rPr lang="en-US" sz="1800" b="1" dirty="0">
                <a:solidFill>
                  <a:srgbClr val="FFFFFF"/>
                </a:solidFill>
                <a:latin typeface="Arial" panose="020B0604020202020204" pitchFamily="34" charset="0"/>
                <a:cs typeface="Arial" panose="020B0604020202020204" pitchFamily="34" charset="0"/>
              </a:rPr>
              <a:t> </a:t>
            </a:r>
            <a:r>
              <a:rPr lang="en-US" sz="1800" b="1" dirty="0" err="1">
                <a:solidFill>
                  <a:srgbClr val="FFFFFF"/>
                </a:solidFill>
                <a:latin typeface="Arial" panose="020B0604020202020204" pitchFamily="34" charset="0"/>
                <a:cs typeface="Arial" panose="020B0604020202020204" pitchFamily="34" charset="0"/>
              </a:rPr>
              <a:t>thừa</a:t>
            </a:r>
            <a:endParaRPr lang="en-US" sz="1800" b="1" dirty="0">
              <a:solidFill>
                <a:srgbClr val="FFFFFF"/>
              </a:solidFill>
              <a:latin typeface="Arial" panose="020B0604020202020204" pitchFamily="34" charset="0"/>
              <a:cs typeface="Arial" panose="020B0604020202020204" pitchFamily="34" charset="0"/>
            </a:endParaRPr>
          </a:p>
        </p:txBody>
      </p:sp>
      <p:sp>
        <p:nvSpPr>
          <p:cNvPr id="89" name="Cuộn: Ngang 88">
            <a:extLst>
              <a:ext uri="{FF2B5EF4-FFF2-40B4-BE49-F238E27FC236}">
                <a16:creationId xmlns:a16="http://schemas.microsoft.com/office/drawing/2014/main" id="{5FD9A5EC-DDBC-4F31-BA1C-EBCE911AC073}"/>
              </a:ext>
            </a:extLst>
          </p:cNvPr>
          <p:cNvSpPr/>
          <p:nvPr/>
        </p:nvSpPr>
        <p:spPr>
          <a:xfrm>
            <a:off x="1978112" y="4917417"/>
            <a:ext cx="8235776" cy="1212690"/>
          </a:xfrm>
          <a:prstGeom prst="horizontalScroll">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b="1" dirty="0">
                <a:latin typeface="ARIAL" panose="020B0604020202020204" pitchFamily="34" charset="0"/>
                <a:cs typeface="ARIAL" panose="020B0604020202020204" pitchFamily="34" charset="0"/>
              </a:rPr>
              <a:t>VIRTUAL CONSTRUCTOR (</a:t>
            </a:r>
            <a:r>
              <a:rPr lang="vi-VN" b="1" dirty="0">
                <a:latin typeface="ARIAL" panose="020B0604020202020204" pitchFamily="34" charset="0"/>
                <a:cs typeface="ARIAL" panose="020B0604020202020204" pitchFamily="34" charset="0"/>
              </a:rPr>
              <a:t>HÀM DỰNG ẢO)</a:t>
            </a:r>
          </a:p>
        </p:txBody>
      </p:sp>
    </p:spTree>
    <p:extLst>
      <p:ext uri="{BB962C8B-B14F-4D97-AF65-F5344CB8AC3E}">
        <p14:creationId xmlns:p14="http://schemas.microsoft.com/office/powerpoint/2010/main" val="396070421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79"/>
                                        </p:tgtEl>
                                        <p:attrNameLst>
                                          <p:attrName>style.visibility</p:attrName>
                                        </p:attrNameLst>
                                      </p:cBhvr>
                                      <p:to>
                                        <p:strVal val="visible"/>
                                      </p:to>
                                    </p:set>
                                    <p:anim calcmode="lin" valueType="num">
                                      <p:cBhvr>
                                        <p:cTn id="15" dur="1000" fill="hold"/>
                                        <p:tgtEl>
                                          <p:spTgt spid="79"/>
                                        </p:tgtEl>
                                        <p:attrNameLst>
                                          <p:attrName>ppt_w</p:attrName>
                                        </p:attrNameLst>
                                      </p:cBhvr>
                                      <p:tavLst>
                                        <p:tav tm="0">
                                          <p:val>
                                            <p:fltVal val="0"/>
                                          </p:val>
                                        </p:tav>
                                        <p:tav tm="100000">
                                          <p:val>
                                            <p:strVal val="#ppt_w"/>
                                          </p:val>
                                        </p:tav>
                                      </p:tavLst>
                                    </p:anim>
                                    <p:anim calcmode="lin" valueType="num">
                                      <p:cBhvr>
                                        <p:cTn id="16" dur="1000" fill="hold"/>
                                        <p:tgtEl>
                                          <p:spTgt spid="79"/>
                                        </p:tgtEl>
                                        <p:attrNameLst>
                                          <p:attrName>ppt_h</p:attrName>
                                        </p:attrNameLst>
                                      </p:cBhvr>
                                      <p:tavLst>
                                        <p:tav tm="0">
                                          <p:val>
                                            <p:fltVal val="0"/>
                                          </p:val>
                                        </p:tav>
                                        <p:tav tm="100000">
                                          <p:val>
                                            <p:strVal val="#ppt_h"/>
                                          </p:val>
                                        </p:tav>
                                      </p:tavLst>
                                    </p:anim>
                                    <p:anim calcmode="lin" valueType="num">
                                      <p:cBhvr>
                                        <p:cTn id="17" dur="1000" fill="hold"/>
                                        <p:tgtEl>
                                          <p:spTgt spid="79"/>
                                        </p:tgtEl>
                                        <p:attrNameLst>
                                          <p:attrName>style.rotation</p:attrName>
                                        </p:attrNameLst>
                                      </p:cBhvr>
                                      <p:tavLst>
                                        <p:tav tm="0">
                                          <p:val>
                                            <p:fltVal val="90"/>
                                          </p:val>
                                        </p:tav>
                                        <p:tav tm="100000">
                                          <p:val>
                                            <p:fltVal val="0"/>
                                          </p:val>
                                        </p:tav>
                                      </p:tavLst>
                                    </p:anim>
                                    <p:animEffect transition="in" filter="fade">
                                      <p:cBhvr>
                                        <p:cTn id="18" dur="1000"/>
                                        <p:tgtEl>
                                          <p:spTgt spid="79"/>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87"/>
                                        </p:tgtEl>
                                        <p:attrNameLst>
                                          <p:attrName>style.visibility</p:attrName>
                                        </p:attrNameLst>
                                      </p:cBhvr>
                                      <p:to>
                                        <p:strVal val="visible"/>
                                      </p:to>
                                    </p:set>
                                    <p:anim calcmode="lin" valueType="num">
                                      <p:cBhvr>
                                        <p:cTn id="23" dur="1000" fill="hold"/>
                                        <p:tgtEl>
                                          <p:spTgt spid="87"/>
                                        </p:tgtEl>
                                        <p:attrNameLst>
                                          <p:attrName>ppt_w</p:attrName>
                                        </p:attrNameLst>
                                      </p:cBhvr>
                                      <p:tavLst>
                                        <p:tav tm="0">
                                          <p:val>
                                            <p:fltVal val="0"/>
                                          </p:val>
                                        </p:tav>
                                        <p:tav tm="100000">
                                          <p:val>
                                            <p:strVal val="#ppt_w"/>
                                          </p:val>
                                        </p:tav>
                                      </p:tavLst>
                                    </p:anim>
                                    <p:anim calcmode="lin" valueType="num">
                                      <p:cBhvr>
                                        <p:cTn id="24" dur="1000" fill="hold"/>
                                        <p:tgtEl>
                                          <p:spTgt spid="87"/>
                                        </p:tgtEl>
                                        <p:attrNameLst>
                                          <p:attrName>ppt_h</p:attrName>
                                        </p:attrNameLst>
                                      </p:cBhvr>
                                      <p:tavLst>
                                        <p:tav tm="0">
                                          <p:val>
                                            <p:fltVal val="0"/>
                                          </p:val>
                                        </p:tav>
                                        <p:tav tm="100000">
                                          <p:val>
                                            <p:strVal val="#ppt_h"/>
                                          </p:val>
                                        </p:tav>
                                      </p:tavLst>
                                    </p:anim>
                                    <p:anim calcmode="lin" valueType="num">
                                      <p:cBhvr>
                                        <p:cTn id="25" dur="1000" fill="hold"/>
                                        <p:tgtEl>
                                          <p:spTgt spid="87"/>
                                        </p:tgtEl>
                                        <p:attrNameLst>
                                          <p:attrName>style.rotation</p:attrName>
                                        </p:attrNameLst>
                                      </p:cBhvr>
                                      <p:tavLst>
                                        <p:tav tm="0">
                                          <p:val>
                                            <p:fltVal val="90"/>
                                          </p:val>
                                        </p:tav>
                                        <p:tav tm="100000">
                                          <p:val>
                                            <p:fltVal val="0"/>
                                          </p:val>
                                        </p:tav>
                                      </p:tavLst>
                                    </p:anim>
                                    <p:animEffect transition="in" filter="fade">
                                      <p:cBhvr>
                                        <p:cTn id="26" dur="1000"/>
                                        <p:tgtEl>
                                          <p:spTgt spid="87"/>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91"/>
                                        </p:tgtEl>
                                        <p:attrNameLst>
                                          <p:attrName>style.visibility</p:attrName>
                                        </p:attrNameLst>
                                      </p:cBhvr>
                                      <p:to>
                                        <p:strVal val="visible"/>
                                      </p:to>
                                    </p:set>
                                    <p:anim calcmode="lin" valueType="num">
                                      <p:cBhvr>
                                        <p:cTn id="31" dur="1000" fill="hold"/>
                                        <p:tgtEl>
                                          <p:spTgt spid="91"/>
                                        </p:tgtEl>
                                        <p:attrNameLst>
                                          <p:attrName>ppt_w</p:attrName>
                                        </p:attrNameLst>
                                      </p:cBhvr>
                                      <p:tavLst>
                                        <p:tav tm="0">
                                          <p:val>
                                            <p:fltVal val="0"/>
                                          </p:val>
                                        </p:tav>
                                        <p:tav tm="100000">
                                          <p:val>
                                            <p:strVal val="#ppt_w"/>
                                          </p:val>
                                        </p:tav>
                                      </p:tavLst>
                                    </p:anim>
                                    <p:anim calcmode="lin" valueType="num">
                                      <p:cBhvr>
                                        <p:cTn id="32" dur="1000" fill="hold"/>
                                        <p:tgtEl>
                                          <p:spTgt spid="91"/>
                                        </p:tgtEl>
                                        <p:attrNameLst>
                                          <p:attrName>ppt_h</p:attrName>
                                        </p:attrNameLst>
                                      </p:cBhvr>
                                      <p:tavLst>
                                        <p:tav tm="0">
                                          <p:val>
                                            <p:fltVal val="0"/>
                                          </p:val>
                                        </p:tav>
                                        <p:tav tm="100000">
                                          <p:val>
                                            <p:strVal val="#ppt_h"/>
                                          </p:val>
                                        </p:tav>
                                      </p:tavLst>
                                    </p:anim>
                                    <p:anim calcmode="lin" valueType="num">
                                      <p:cBhvr>
                                        <p:cTn id="33" dur="1000" fill="hold"/>
                                        <p:tgtEl>
                                          <p:spTgt spid="91"/>
                                        </p:tgtEl>
                                        <p:attrNameLst>
                                          <p:attrName>style.rotation</p:attrName>
                                        </p:attrNameLst>
                                      </p:cBhvr>
                                      <p:tavLst>
                                        <p:tav tm="0">
                                          <p:val>
                                            <p:fltVal val="90"/>
                                          </p:val>
                                        </p:tav>
                                        <p:tav tm="100000">
                                          <p:val>
                                            <p:fltVal val="0"/>
                                          </p:val>
                                        </p:tav>
                                      </p:tavLst>
                                    </p:anim>
                                    <p:animEffect transition="in" filter="fade">
                                      <p:cBhvr>
                                        <p:cTn id="34" dur="1000"/>
                                        <p:tgtEl>
                                          <p:spTgt spid="91"/>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89"/>
                                        </p:tgtEl>
                                        <p:attrNameLst>
                                          <p:attrName>style.visibility</p:attrName>
                                        </p:attrNameLst>
                                      </p:cBhvr>
                                      <p:to>
                                        <p:strVal val="visible"/>
                                      </p:to>
                                    </p:set>
                                    <p:anim calcmode="lin" valueType="num">
                                      <p:cBhvr>
                                        <p:cTn id="39" dur="500" fill="hold"/>
                                        <p:tgtEl>
                                          <p:spTgt spid="89"/>
                                        </p:tgtEl>
                                        <p:attrNameLst>
                                          <p:attrName>ppt_w</p:attrName>
                                        </p:attrNameLst>
                                      </p:cBhvr>
                                      <p:tavLst>
                                        <p:tav tm="0">
                                          <p:val>
                                            <p:fltVal val="0"/>
                                          </p:val>
                                        </p:tav>
                                        <p:tav tm="100000">
                                          <p:val>
                                            <p:strVal val="#ppt_w"/>
                                          </p:val>
                                        </p:tav>
                                      </p:tavLst>
                                    </p:anim>
                                    <p:anim calcmode="lin" valueType="num">
                                      <p:cBhvr>
                                        <p:cTn id="40" dur="500" fill="hold"/>
                                        <p:tgtEl>
                                          <p:spTgt spid="89"/>
                                        </p:tgtEl>
                                        <p:attrNameLst>
                                          <p:attrName>ppt_h</p:attrName>
                                        </p:attrNameLst>
                                      </p:cBhvr>
                                      <p:tavLst>
                                        <p:tav tm="0">
                                          <p:val>
                                            <p:fltVal val="0"/>
                                          </p:val>
                                        </p:tav>
                                        <p:tav tm="100000">
                                          <p:val>
                                            <p:strVal val="#ppt_h"/>
                                          </p:val>
                                        </p:tav>
                                      </p:tavLst>
                                    </p:anim>
                                    <p:animEffect transition="in" filter="fade">
                                      <p:cBhvr>
                                        <p:cTn id="41"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9" grpId="0" animBg="1"/>
      <p:bldP spid="87" grpId="0" animBg="1"/>
      <p:bldP spid="91" grpId="0" animBg="1"/>
      <p:bldP spid="8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6"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7"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8"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9"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20"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1"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23" name="Group 22">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24"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5"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6"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7"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9" name="Group 28">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30"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31"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32"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3"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5" name="Group 34">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6"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7"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8"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9"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40"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41"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43" name="Rectangle 42">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1403E7D-8F26-4FAE-9E67-8DBF0447823A}"/>
              </a:ext>
            </a:extLst>
          </p:cNvPr>
          <p:cNvSpPr>
            <a:spLocks noGrp="1"/>
          </p:cNvSpPr>
          <p:nvPr>
            <p:ph type="title"/>
          </p:nvPr>
        </p:nvSpPr>
        <p:spPr>
          <a:xfrm>
            <a:off x="1567118" y="900906"/>
            <a:ext cx="9048219" cy="1092200"/>
          </a:xfrm>
        </p:spPr>
        <p:txBody>
          <a:bodyPr anchor="ctr">
            <a:normAutofit/>
          </a:bodyPr>
          <a:lstStyle/>
          <a:p>
            <a:pPr algn="ctr"/>
            <a:r>
              <a:rPr lang="vi-VN" b="1" dirty="0">
                <a:solidFill>
                  <a:srgbClr val="FFFFFF"/>
                </a:solidFill>
                <a:latin typeface="+mn-lt"/>
              </a:rPr>
              <a:t>FACTORY METHOD – WHY?</a:t>
            </a:r>
          </a:p>
        </p:txBody>
      </p:sp>
      <p:sp>
        <p:nvSpPr>
          <p:cNvPr id="3" name="Chỗ dành sẵn cho Nội dung 2">
            <a:extLst>
              <a:ext uri="{FF2B5EF4-FFF2-40B4-BE49-F238E27FC236}">
                <a16:creationId xmlns:a16="http://schemas.microsoft.com/office/drawing/2014/main" id="{8977B7F5-8E2F-4B04-A4EE-54244ED9E1EE}"/>
              </a:ext>
            </a:extLst>
          </p:cNvPr>
          <p:cNvSpPr>
            <a:spLocks noGrp="1"/>
          </p:cNvSpPr>
          <p:nvPr>
            <p:ph idx="1"/>
          </p:nvPr>
        </p:nvSpPr>
        <p:spPr>
          <a:xfrm>
            <a:off x="1341417" y="2021842"/>
            <a:ext cx="9509166" cy="3187701"/>
          </a:xfrm>
        </p:spPr>
        <p:txBody>
          <a:bodyPr anchor="ctr">
            <a:normAutofit fontScale="92500" lnSpcReduction="10000"/>
          </a:bodyPr>
          <a:lstStyle/>
          <a:p>
            <a:pPr>
              <a:buFont typeface="Wingdings" panose="05000000000000000000" pitchFamily="2" charset="2"/>
              <a:buChar char="ü"/>
            </a:pPr>
            <a:r>
              <a:rPr lang="vi-VN" b="1" dirty="0">
                <a:solidFill>
                  <a:srgbClr val="FFFFFF"/>
                </a:solidFill>
                <a:latin typeface="Times New Roman" panose="02020603050405020304" pitchFamily="18" charset="0"/>
                <a:cs typeface="Times New Roman" panose="02020603050405020304" pitchFamily="18" charset="0"/>
              </a:rPr>
              <a:t> Phân </a:t>
            </a:r>
            <a:r>
              <a:rPr lang="vi-VN" b="1" dirty="0" err="1">
                <a:solidFill>
                  <a:srgbClr val="FFFFFF"/>
                </a:solidFill>
                <a:latin typeface="Times New Roman" panose="02020603050405020304" pitchFamily="18" charset="0"/>
                <a:cs typeface="Times New Roman" panose="02020603050405020304" pitchFamily="18" charset="0"/>
              </a:rPr>
              <a:t>quyền</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và</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tránh</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nhập</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nhằng</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giữa</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quá</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trình</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khởi</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tạo</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và</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các</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quá</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trình</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xử</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lý</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khác</a:t>
            </a:r>
            <a:r>
              <a:rPr lang="vi-VN" b="1" dirty="0">
                <a:solidFill>
                  <a:srgbClr val="FFFFFF"/>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ü"/>
            </a:pP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Tận</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dụng</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được</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khả</a:t>
            </a:r>
            <a:r>
              <a:rPr lang="vi-VN" b="1" dirty="0">
                <a:solidFill>
                  <a:srgbClr val="FFFFFF"/>
                </a:solidFill>
                <a:latin typeface="Times New Roman" panose="02020603050405020304" pitchFamily="18" charset="0"/>
                <a:cs typeface="Times New Roman" panose="02020603050405020304" pitchFamily="18" charset="0"/>
              </a:rPr>
              <a:t> năng </a:t>
            </a:r>
            <a:r>
              <a:rPr lang="vi-VN" b="1" dirty="0" err="1">
                <a:solidFill>
                  <a:srgbClr val="FFFFFF"/>
                </a:solidFill>
                <a:latin typeface="Times New Roman" panose="02020603050405020304" pitchFamily="18" charset="0"/>
                <a:cs typeface="Times New Roman" panose="02020603050405020304" pitchFamily="18" charset="0"/>
              </a:rPr>
              <a:t>từ</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hàm</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dựng</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ảo</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Virtual</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Constructor</a:t>
            </a:r>
            <a:r>
              <a:rPr lang="vi-VN" b="1" dirty="0">
                <a:solidFill>
                  <a:srgbClr val="FFFFFF"/>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vi-VN" b="1" dirty="0">
                <a:solidFill>
                  <a:srgbClr val="FFFFFF"/>
                </a:solidFill>
                <a:latin typeface="Times New Roman" panose="02020603050405020304" pitchFamily="18" charset="0"/>
                <a:cs typeface="Times New Roman" panose="02020603050405020304" pitchFamily="18" charset="0"/>
              </a:rPr>
              <a:t> Tuân </a:t>
            </a:r>
            <a:r>
              <a:rPr lang="vi-VN" b="1" dirty="0" err="1">
                <a:solidFill>
                  <a:srgbClr val="FFFFFF"/>
                </a:solidFill>
                <a:latin typeface="Times New Roman" panose="02020603050405020304" pitchFamily="18" charset="0"/>
                <a:cs typeface="Times New Roman" panose="02020603050405020304" pitchFamily="18" charset="0"/>
              </a:rPr>
              <a:t>thủ</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đồng</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thời</a:t>
            </a:r>
            <a:r>
              <a:rPr lang="vi-VN" b="1" dirty="0">
                <a:solidFill>
                  <a:srgbClr val="FFFFFF"/>
                </a:solidFill>
                <a:latin typeface="Times New Roman" panose="02020603050405020304" pitchFamily="18" charset="0"/>
                <a:cs typeface="Times New Roman" panose="02020603050405020304" pitchFamily="18" charset="0"/>
              </a:rPr>
              <a:t> hai nguyên </a:t>
            </a:r>
            <a:r>
              <a:rPr lang="vi-VN" b="1" dirty="0" err="1">
                <a:solidFill>
                  <a:srgbClr val="FFFFFF"/>
                </a:solidFill>
                <a:latin typeface="Times New Roman" panose="02020603050405020304" pitchFamily="18" charset="0"/>
                <a:cs typeface="Times New Roman" panose="02020603050405020304" pitchFamily="18" charset="0"/>
              </a:rPr>
              <a:t>lý</a:t>
            </a:r>
            <a:r>
              <a:rPr lang="vi-VN" b="1" dirty="0">
                <a:solidFill>
                  <a:srgbClr val="FFFFFF"/>
                </a:solidFill>
                <a:latin typeface="Times New Roman" panose="02020603050405020304" pitchFamily="18" charset="0"/>
                <a:cs typeface="Times New Roman" panose="02020603050405020304" pitchFamily="18" charset="0"/>
              </a:rPr>
              <a:t> trong </a:t>
            </a:r>
            <a:r>
              <a:rPr lang="vi-VN" b="1" dirty="0" err="1">
                <a:solidFill>
                  <a:srgbClr val="FFFFFF"/>
                </a:solidFill>
                <a:latin typeface="Times New Roman" panose="02020603050405020304" pitchFamily="18" charset="0"/>
                <a:cs typeface="Times New Roman" panose="02020603050405020304" pitchFamily="18" charset="0"/>
              </a:rPr>
              <a:t>chuỗi</a:t>
            </a:r>
            <a:r>
              <a:rPr lang="vi-VN" b="1" dirty="0">
                <a:solidFill>
                  <a:srgbClr val="FFFFFF"/>
                </a:solidFill>
                <a:latin typeface="Times New Roman" panose="02020603050405020304" pitchFamily="18" charset="0"/>
                <a:cs typeface="Times New Roman" panose="02020603050405020304" pitchFamily="18" charset="0"/>
              </a:rPr>
              <a:t> nguyên </a:t>
            </a:r>
            <a:r>
              <a:rPr lang="vi-VN" b="1" dirty="0" err="1">
                <a:solidFill>
                  <a:srgbClr val="FFFFFF"/>
                </a:solidFill>
                <a:latin typeface="Times New Roman" panose="02020603050405020304" pitchFamily="18" charset="0"/>
                <a:cs typeface="Times New Roman" panose="02020603050405020304" pitchFamily="18" charset="0"/>
              </a:rPr>
              <a:t>lý</a:t>
            </a:r>
            <a:r>
              <a:rPr lang="vi-VN" b="1" dirty="0">
                <a:solidFill>
                  <a:srgbClr val="FFFFFF"/>
                </a:solidFill>
                <a:latin typeface="Times New Roman" panose="02020603050405020304" pitchFamily="18" charset="0"/>
                <a:cs typeface="Times New Roman" panose="02020603050405020304" pitchFamily="18" charset="0"/>
              </a:rPr>
              <a:t> SOLID:</a:t>
            </a:r>
          </a:p>
          <a:p>
            <a:pPr lvl="1">
              <a:buFont typeface="Wingdings" panose="05000000000000000000" pitchFamily="2" charset="2"/>
              <a:buChar char="ü"/>
            </a:pPr>
            <a:r>
              <a:rPr lang="vi-VN" sz="1800" b="1" dirty="0">
                <a:solidFill>
                  <a:srgbClr val="FFFFFF"/>
                </a:solidFill>
                <a:latin typeface="Times New Roman" panose="02020603050405020304" pitchFamily="18" charset="0"/>
                <a:cs typeface="Times New Roman" panose="02020603050405020304" pitchFamily="18" charset="0"/>
              </a:rPr>
              <a:t> Nguyên </a:t>
            </a:r>
            <a:r>
              <a:rPr lang="vi-VN" sz="1800" b="1" dirty="0" err="1">
                <a:solidFill>
                  <a:srgbClr val="FFFFFF"/>
                </a:solidFill>
                <a:latin typeface="Times New Roman" panose="02020603050405020304" pitchFamily="18" charset="0"/>
                <a:cs typeface="Times New Roman" panose="02020603050405020304" pitchFamily="18" charset="0"/>
              </a:rPr>
              <a:t>lý</a:t>
            </a:r>
            <a:r>
              <a:rPr lang="vi-VN" sz="1800" b="1" dirty="0">
                <a:solidFill>
                  <a:srgbClr val="FFFFFF"/>
                </a:solidFill>
                <a:latin typeface="Times New Roman" panose="02020603050405020304" pitchFamily="18" charset="0"/>
                <a:cs typeface="Times New Roman" panose="02020603050405020304" pitchFamily="18" charset="0"/>
              </a:rPr>
              <a:t> Đơn </a:t>
            </a:r>
            <a:r>
              <a:rPr lang="vi-VN" sz="1800" b="1" dirty="0" err="1">
                <a:solidFill>
                  <a:srgbClr val="FFFFFF"/>
                </a:solidFill>
                <a:latin typeface="Times New Roman" panose="02020603050405020304" pitchFamily="18" charset="0"/>
                <a:cs typeface="Times New Roman" panose="02020603050405020304" pitchFamily="18" charset="0"/>
              </a:rPr>
              <a:t>trách</a:t>
            </a:r>
            <a:r>
              <a:rPr lang="vi-VN" sz="1800" b="1" dirty="0">
                <a:solidFill>
                  <a:srgbClr val="FFFFFF"/>
                </a:solidFill>
                <a:latin typeface="Times New Roman" panose="02020603050405020304" pitchFamily="18" charset="0"/>
                <a:cs typeface="Times New Roman" panose="02020603050405020304" pitchFamily="18" charset="0"/>
              </a:rPr>
              <a:t> </a:t>
            </a:r>
            <a:r>
              <a:rPr lang="vi-VN" sz="1800" b="1" dirty="0" err="1">
                <a:solidFill>
                  <a:srgbClr val="FFFFFF"/>
                </a:solidFill>
                <a:latin typeface="Times New Roman" panose="02020603050405020304" pitchFamily="18" charset="0"/>
                <a:cs typeface="Times New Roman" panose="02020603050405020304" pitchFamily="18" charset="0"/>
              </a:rPr>
              <a:t>nhiệm</a:t>
            </a:r>
            <a:r>
              <a:rPr lang="vi-VN" sz="1800" b="1" dirty="0">
                <a:solidFill>
                  <a:srgbClr val="FFFFFF"/>
                </a:solidFill>
                <a:latin typeface="Times New Roman" panose="02020603050405020304" pitchFamily="18" charset="0"/>
                <a:cs typeface="Times New Roman" panose="02020603050405020304" pitchFamily="18" charset="0"/>
              </a:rPr>
              <a:t>: </a:t>
            </a:r>
            <a:r>
              <a:rPr lang="vi-VN" sz="1800" b="1" dirty="0" err="1">
                <a:solidFill>
                  <a:srgbClr val="FFFFFF"/>
                </a:solidFill>
                <a:latin typeface="Times New Roman" panose="02020603050405020304" pitchFamily="18" charset="0"/>
                <a:cs typeface="Times New Roman" panose="02020603050405020304" pitchFamily="18" charset="0"/>
              </a:rPr>
              <a:t>Có</a:t>
            </a:r>
            <a:r>
              <a:rPr lang="vi-VN" sz="1800" b="1" dirty="0">
                <a:solidFill>
                  <a:srgbClr val="FFFFFF"/>
                </a:solidFill>
                <a:latin typeface="Times New Roman" panose="02020603050405020304" pitchFamily="18" charset="0"/>
                <a:cs typeface="Times New Roman" panose="02020603050405020304" pitchFamily="18" charset="0"/>
              </a:rPr>
              <a:t> </a:t>
            </a:r>
            <a:r>
              <a:rPr lang="vi-VN" sz="1800" b="1" dirty="0" err="1">
                <a:solidFill>
                  <a:srgbClr val="FFFFFF"/>
                </a:solidFill>
                <a:latin typeface="Times New Roman" panose="02020603050405020304" pitchFamily="18" charset="0"/>
                <a:cs typeface="Times New Roman" panose="02020603050405020304" pitchFamily="18" charset="0"/>
              </a:rPr>
              <a:t>thể</a:t>
            </a:r>
            <a:r>
              <a:rPr lang="vi-VN" sz="1800" b="1" dirty="0">
                <a:solidFill>
                  <a:srgbClr val="FFFFFF"/>
                </a:solidFill>
                <a:latin typeface="Times New Roman" panose="02020603050405020304" pitchFamily="18" charset="0"/>
                <a:cs typeface="Times New Roman" panose="02020603050405020304" pitchFamily="18" charset="0"/>
              </a:rPr>
              <a:t> </a:t>
            </a:r>
            <a:r>
              <a:rPr lang="vi-VN" sz="1800" b="1" dirty="0" err="1">
                <a:solidFill>
                  <a:srgbClr val="FFFFFF"/>
                </a:solidFill>
                <a:latin typeface="Times New Roman" panose="02020603050405020304" pitchFamily="18" charset="0"/>
                <a:cs typeface="Times New Roman" panose="02020603050405020304" pitchFamily="18" charset="0"/>
              </a:rPr>
              <a:t>tách</a:t>
            </a:r>
            <a:r>
              <a:rPr lang="vi-VN" sz="1800" b="1" dirty="0">
                <a:solidFill>
                  <a:srgbClr val="FFFFFF"/>
                </a:solidFill>
                <a:latin typeface="Times New Roman" panose="02020603050405020304" pitchFamily="18" charset="0"/>
                <a:cs typeface="Times New Roman" panose="02020603050405020304" pitchFamily="18" charset="0"/>
              </a:rPr>
              <a:t> riêng </a:t>
            </a:r>
            <a:r>
              <a:rPr lang="vi-VN" sz="1800" b="1" dirty="0" err="1">
                <a:solidFill>
                  <a:srgbClr val="FFFFFF"/>
                </a:solidFill>
                <a:latin typeface="Times New Roman" panose="02020603050405020304" pitchFamily="18" charset="0"/>
                <a:cs typeface="Times New Roman" panose="02020603050405020304" pitchFamily="18" charset="0"/>
              </a:rPr>
              <a:t>mã</a:t>
            </a:r>
            <a:r>
              <a:rPr lang="vi-VN" sz="1800" b="1" dirty="0">
                <a:solidFill>
                  <a:srgbClr val="FFFFFF"/>
                </a:solidFill>
                <a:latin typeface="Times New Roman" panose="02020603050405020304" pitchFamily="18" charset="0"/>
                <a:cs typeface="Times New Roman" panose="02020603050405020304" pitchFamily="18" charset="0"/>
              </a:rPr>
              <a:t> </a:t>
            </a:r>
            <a:r>
              <a:rPr lang="vi-VN" sz="1800" b="1" dirty="0" err="1">
                <a:solidFill>
                  <a:srgbClr val="FFFFFF"/>
                </a:solidFill>
                <a:latin typeface="Times New Roman" panose="02020603050405020304" pitchFamily="18" charset="0"/>
                <a:cs typeface="Times New Roman" panose="02020603050405020304" pitchFamily="18" charset="0"/>
              </a:rPr>
              <a:t>nguồn</a:t>
            </a:r>
            <a:r>
              <a:rPr lang="vi-VN" sz="1800" b="1" dirty="0">
                <a:solidFill>
                  <a:srgbClr val="FFFFFF"/>
                </a:solidFill>
                <a:latin typeface="Times New Roman" panose="02020603050405020304" pitchFamily="18" charset="0"/>
                <a:cs typeface="Times New Roman" panose="02020603050405020304" pitchFamily="18" charset="0"/>
              </a:rPr>
              <a:t> </a:t>
            </a:r>
            <a:r>
              <a:rPr lang="vi-VN" sz="1800" b="1" dirty="0" err="1">
                <a:solidFill>
                  <a:srgbClr val="FFFFFF"/>
                </a:solidFill>
                <a:latin typeface="Times New Roman" panose="02020603050405020304" pitchFamily="18" charset="0"/>
                <a:cs typeface="Times New Roman" panose="02020603050405020304" pitchFamily="18" charset="0"/>
              </a:rPr>
              <a:t>phần</a:t>
            </a:r>
            <a:r>
              <a:rPr lang="vi-VN" sz="1800" b="1" dirty="0">
                <a:solidFill>
                  <a:srgbClr val="FFFFFF"/>
                </a:solidFill>
                <a:latin typeface="Times New Roman" panose="02020603050405020304" pitchFamily="18" charset="0"/>
                <a:cs typeface="Times New Roman" panose="02020603050405020304" pitchFamily="18" charset="0"/>
              </a:rPr>
              <a:t> </a:t>
            </a:r>
            <a:r>
              <a:rPr lang="vi-VN" sz="1800" b="1" dirty="0" err="1">
                <a:solidFill>
                  <a:srgbClr val="FFFFFF"/>
                </a:solidFill>
                <a:latin typeface="Times New Roman" panose="02020603050405020304" pitchFamily="18" charset="0"/>
                <a:cs typeface="Times New Roman" panose="02020603050405020304" pitchFamily="18" charset="0"/>
              </a:rPr>
              <a:t>khởi</a:t>
            </a:r>
            <a:r>
              <a:rPr lang="vi-VN" sz="1800" b="1" dirty="0">
                <a:solidFill>
                  <a:srgbClr val="FFFFFF"/>
                </a:solidFill>
                <a:latin typeface="Times New Roman" panose="02020603050405020304" pitchFamily="18" charset="0"/>
                <a:cs typeface="Times New Roman" panose="02020603050405020304" pitchFamily="18" charset="0"/>
              </a:rPr>
              <a:t> </a:t>
            </a:r>
            <a:r>
              <a:rPr lang="vi-VN" sz="1800" b="1" dirty="0" err="1">
                <a:solidFill>
                  <a:srgbClr val="FFFFFF"/>
                </a:solidFill>
                <a:latin typeface="Times New Roman" panose="02020603050405020304" pitchFamily="18" charset="0"/>
                <a:cs typeface="Times New Roman" panose="02020603050405020304" pitchFamily="18" charset="0"/>
              </a:rPr>
              <a:t>tạo</a:t>
            </a:r>
            <a:r>
              <a:rPr lang="vi-VN" sz="1800" b="1" dirty="0">
                <a:solidFill>
                  <a:srgbClr val="FFFFFF"/>
                </a:solidFill>
                <a:latin typeface="Times New Roman" panose="02020603050405020304" pitchFamily="18" charset="0"/>
                <a:cs typeface="Times New Roman" panose="02020603050405020304" pitchFamily="18" charset="0"/>
              </a:rPr>
              <a:t>, </a:t>
            </a:r>
            <a:r>
              <a:rPr lang="vi-VN" sz="1800" b="1" dirty="0" err="1">
                <a:solidFill>
                  <a:srgbClr val="FFFFFF"/>
                </a:solidFill>
                <a:latin typeface="Times New Roman" panose="02020603050405020304" pitchFamily="18" charset="0"/>
                <a:cs typeface="Times New Roman" panose="02020603050405020304" pitchFamily="18" charset="0"/>
              </a:rPr>
              <a:t>giúp</a:t>
            </a:r>
            <a:r>
              <a:rPr lang="vi-VN" sz="1800" b="1" dirty="0">
                <a:solidFill>
                  <a:srgbClr val="FFFFFF"/>
                </a:solidFill>
                <a:latin typeface="Times New Roman" panose="02020603050405020304" pitchFamily="18" charset="0"/>
                <a:cs typeface="Times New Roman" panose="02020603050405020304" pitchFamily="18" charset="0"/>
              </a:rPr>
              <a:t> </a:t>
            </a:r>
            <a:r>
              <a:rPr lang="vi-VN" sz="1800" b="1" dirty="0" err="1">
                <a:solidFill>
                  <a:srgbClr val="FFFFFF"/>
                </a:solidFill>
                <a:latin typeface="Times New Roman" panose="02020603050405020304" pitchFamily="18" charset="0"/>
                <a:cs typeface="Times New Roman" panose="02020603050405020304" pitchFamily="18" charset="0"/>
              </a:rPr>
              <a:t>dễ</a:t>
            </a:r>
            <a:r>
              <a:rPr lang="vi-VN" sz="1800" b="1" dirty="0">
                <a:solidFill>
                  <a:srgbClr val="FFFFFF"/>
                </a:solidFill>
                <a:latin typeface="Times New Roman" panose="02020603050405020304" pitchFamily="18" charset="0"/>
                <a:cs typeface="Times New Roman" panose="02020603050405020304" pitchFamily="18" charset="0"/>
              </a:rPr>
              <a:t> theo </a:t>
            </a:r>
            <a:r>
              <a:rPr lang="vi-VN" sz="1800" b="1" dirty="0" err="1">
                <a:solidFill>
                  <a:srgbClr val="FFFFFF"/>
                </a:solidFill>
                <a:latin typeface="Times New Roman" panose="02020603050405020304" pitchFamily="18" charset="0"/>
                <a:cs typeface="Times New Roman" panose="02020603050405020304" pitchFamily="18" charset="0"/>
              </a:rPr>
              <a:t>dõi</a:t>
            </a:r>
            <a:r>
              <a:rPr lang="vi-VN" sz="1800" b="1" dirty="0">
                <a:solidFill>
                  <a:srgbClr val="FFFFFF"/>
                </a:solidFill>
                <a:latin typeface="Times New Roman" panose="02020603050405020304" pitchFamily="18" charset="0"/>
                <a:cs typeface="Times New Roman" panose="02020603050405020304" pitchFamily="18" charset="0"/>
              </a:rPr>
              <a:t> hơn.</a:t>
            </a:r>
          </a:p>
          <a:p>
            <a:pPr lvl="1">
              <a:buFont typeface="Wingdings" panose="05000000000000000000" pitchFamily="2" charset="2"/>
              <a:buChar char="ü"/>
            </a:pPr>
            <a:r>
              <a:rPr lang="vi-VN" sz="1800" b="1" dirty="0">
                <a:solidFill>
                  <a:srgbClr val="FFFFFF"/>
                </a:solidFill>
                <a:latin typeface="Times New Roman" panose="02020603050405020304" pitchFamily="18" charset="0"/>
                <a:cs typeface="Times New Roman" panose="02020603050405020304" pitchFamily="18" charset="0"/>
              </a:rPr>
              <a:t> Nguyên </a:t>
            </a:r>
            <a:r>
              <a:rPr lang="vi-VN" sz="1800" b="1" dirty="0" err="1">
                <a:solidFill>
                  <a:srgbClr val="FFFFFF"/>
                </a:solidFill>
                <a:latin typeface="Times New Roman" panose="02020603050405020304" pitchFamily="18" charset="0"/>
                <a:cs typeface="Times New Roman" panose="02020603050405020304" pitchFamily="18" charset="0"/>
              </a:rPr>
              <a:t>lý</a:t>
            </a:r>
            <a:r>
              <a:rPr lang="vi-VN" sz="1800" b="1" dirty="0">
                <a:solidFill>
                  <a:srgbClr val="FFFFFF"/>
                </a:solidFill>
                <a:latin typeface="Times New Roman" panose="02020603050405020304" pitchFamily="18" charset="0"/>
                <a:cs typeface="Times New Roman" panose="02020603050405020304" pitchFamily="18" charset="0"/>
              </a:rPr>
              <a:t> </a:t>
            </a:r>
            <a:r>
              <a:rPr lang="vi-VN" sz="1800" b="1" dirty="0" err="1">
                <a:solidFill>
                  <a:srgbClr val="FFFFFF"/>
                </a:solidFill>
                <a:latin typeface="Times New Roman" panose="02020603050405020304" pitchFamily="18" charset="0"/>
                <a:cs typeface="Times New Roman" panose="02020603050405020304" pitchFamily="18" charset="0"/>
              </a:rPr>
              <a:t>Đóng</a:t>
            </a:r>
            <a:r>
              <a:rPr lang="vi-VN" sz="1800" b="1" dirty="0">
                <a:solidFill>
                  <a:srgbClr val="FFFFFF"/>
                </a:solidFill>
                <a:latin typeface="Times New Roman" panose="02020603050405020304" pitchFamily="18" charset="0"/>
                <a:cs typeface="Times New Roman" panose="02020603050405020304" pitchFamily="18" charset="0"/>
              </a:rPr>
              <a:t> – </a:t>
            </a:r>
            <a:r>
              <a:rPr lang="vi-VN" sz="1800" b="1" dirty="0" err="1">
                <a:solidFill>
                  <a:srgbClr val="FFFFFF"/>
                </a:solidFill>
                <a:latin typeface="Times New Roman" panose="02020603050405020304" pitchFamily="18" charset="0"/>
                <a:cs typeface="Times New Roman" panose="02020603050405020304" pitchFamily="18" charset="0"/>
              </a:rPr>
              <a:t>mở</a:t>
            </a:r>
            <a:r>
              <a:rPr lang="vi-VN" sz="1800" b="1" dirty="0">
                <a:solidFill>
                  <a:srgbClr val="FFFFFF"/>
                </a:solidFill>
                <a:latin typeface="Times New Roman" panose="02020603050405020304" pitchFamily="18" charset="0"/>
                <a:cs typeface="Times New Roman" panose="02020603050405020304" pitchFamily="18" charset="0"/>
              </a:rPr>
              <a:t>: </a:t>
            </a:r>
            <a:r>
              <a:rPr lang="vi-VN" sz="1800" b="1" dirty="0" err="1">
                <a:solidFill>
                  <a:srgbClr val="FFFFFF"/>
                </a:solidFill>
                <a:latin typeface="Times New Roman" panose="02020603050405020304" pitchFamily="18" charset="0"/>
                <a:cs typeface="Times New Roman" panose="02020603050405020304" pitchFamily="18" charset="0"/>
              </a:rPr>
              <a:t>Có</a:t>
            </a:r>
            <a:r>
              <a:rPr lang="vi-VN" sz="1800" b="1" dirty="0">
                <a:solidFill>
                  <a:srgbClr val="FFFFFF"/>
                </a:solidFill>
                <a:latin typeface="Times New Roman" panose="02020603050405020304" pitchFamily="18" charset="0"/>
                <a:cs typeface="Times New Roman" panose="02020603050405020304" pitchFamily="18" charset="0"/>
              </a:rPr>
              <a:t> </a:t>
            </a:r>
            <a:r>
              <a:rPr lang="vi-VN" sz="1800" b="1" dirty="0" err="1">
                <a:solidFill>
                  <a:srgbClr val="FFFFFF"/>
                </a:solidFill>
                <a:latin typeface="Times New Roman" panose="02020603050405020304" pitchFamily="18" charset="0"/>
                <a:cs typeface="Times New Roman" panose="02020603050405020304" pitchFamily="18" charset="0"/>
              </a:rPr>
              <a:t>thể</a:t>
            </a:r>
            <a:r>
              <a:rPr lang="vi-VN" sz="1800" b="1" dirty="0">
                <a:solidFill>
                  <a:srgbClr val="FFFFFF"/>
                </a:solidFill>
                <a:latin typeface="Times New Roman" panose="02020603050405020304" pitchFamily="18" charset="0"/>
                <a:cs typeface="Times New Roman" panose="02020603050405020304" pitchFamily="18" charset="0"/>
              </a:rPr>
              <a:t> đưa </a:t>
            </a:r>
            <a:r>
              <a:rPr lang="vi-VN" sz="1800" b="1" dirty="0" err="1">
                <a:solidFill>
                  <a:srgbClr val="FFFFFF"/>
                </a:solidFill>
                <a:latin typeface="Times New Roman" panose="02020603050405020304" pitchFamily="18" charset="0"/>
                <a:cs typeface="Times New Roman" panose="02020603050405020304" pitchFamily="18" charset="0"/>
              </a:rPr>
              <a:t>vào</a:t>
            </a:r>
            <a:r>
              <a:rPr lang="vi-VN" sz="1800" b="1" dirty="0">
                <a:solidFill>
                  <a:srgbClr val="FFFFFF"/>
                </a:solidFill>
                <a:latin typeface="Times New Roman" panose="02020603050405020304" pitchFamily="18" charset="0"/>
                <a:cs typeface="Times New Roman" panose="02020603050405020304" pitchFamily="18" charset="0"/>
              </a:rPr>
              <a:t> thêm </a:t>
            </a:r>
            <a:r>
              <a:rPr lang="vi-VN" sz="1800" b="1" dirty="0" err="1">
                <a:solidFill>
                  <a:srgbClr val="FFFFFF"/>
                </a:solidFill>
                <a:latin typeface="Times New Roman" panose="02020603050405020304" pitchFamily="18" charset="0"/>
                <a:cs typeface="Times New Roman" panose="02020603050405020304" pitchFamily="18" charset="0"/>
              </a:rPr>
              <a:t>các</a:t>
            </a:r>
            <a:r>
              <a:rPr lang="vi-VN" sz="1800" b="1" dirty="0">
                <a:solidFill>
                  <a:srgbClr val="FFFFFF"/>
                </a:solidFill>
                <a:latin typeface="Times New Roman" panose="02020603050405020304" pitchFamily="18" charset="0"/>
                <a:cs typeface="Times New Roman" panose="02020603050405020304" pitchFamily="18" charset="0"/>
              </a:rPr>
              <a:t> </a:t>
            </a:r>
            <a:r>
              <a:rPr lang="vi-VN" sz="1800" b="1" dirty="0" err="1">
                <a:solidFill>
                  <a:srgbClr val="FFFFFF"/>
                </a:solidFill>
                <a:latin typeface="Times New Roman" panose="02020603050405020304" pitchFamily="18" charset="0"/>
                <a:cs typeface="Times New Roman" panose="02020603050405020304" pitchFamily="18" charset="0"/>
              </a:rPr>
              <a:t>lớp</a:t>
            </a:r>
            <a:r>
              <a:rPr lang="vi-VN" sz="1800" b="1" dirty="0">
                <a:solidFill>
                  <a:srgbClr val="FFFFFF"/>
                </a:solidFill>
                <a:latin typeface="Times New Roman" panose="02020603050405020304" pitchFamily="18" charset="0"/>
                <a:cs typeface="Times New Roman" panose="02020603050405020304" pitchFamily="18" charset="0"/>
              </a:rPr>
              <a:t> </a:t>
            </a:r>
            <a:r>
              <a:rPr lang="vi-VN" sz="1800" b="1" dirty="0" err="1">
                <a:solidFill>
                  <a:srgbClr val="FFFFFF"/>
                </a:solidFill>
                <a:latin typeface="Times New Roman" panose="02020603050405020304" pitchFamily="18" charset="0"/>
                <a:cs typeface="Times New Roman" panose="02020603050405020304" pitchFamily="18" charset="0"/>
              </a:rPr>
              <a:t>mới</a:t>
            </a:r>
            <a:r>
              <a:rPr lang="vi-VN" sz="1800" b="1" dirty="0">
                <a:solidFill>
                  <a:srgbClr val="FFFFFF"/>
                </a:solidFill>
                <a:latin typeface="Times New Roman" panose="02020603050405020304" pitchFamily="18" charset="0"/>
                <a:cs typeface="Times New Roman" panose="02020603050405020304" pitchFamily="18" charset="0"/>
              </a:rPr>
              <a:t>, không gây </a:t>
            </a:r>
            <a:r>
              <a:rPr lang="vi-VN" sz="1800" b="1" dirty="0" err="1">
                <a:solidFill>
                  <a:srgbClr val="FFFFFF"/>
                </a:solidFill>
                <a:latin typeface="Times New Roman" panose="02020603050405020304" pitchFamily="18" charset="0"/>
                <a:cs typeface="Times New Roman" panose="02020603050405020304" pitchFamily="18" charset="0"/>
              </a:rPr>
              <a:t>ảnh</a:t>
            </a:r>
            <a:r>
              <a:rPr lang="vi-VN" sz="1800" b="1" dirty="0">
                <a:solidFill>
                  <a:srgbClr val="FFFFFF"/>
                </a:solidFill>
                <a:latin typeface="Times New Roman" panose="02020603050405020304" pitchFamily="18" charset="0"/>
                <a:cs typeface="Times New Roman" panose="02020603050405020304" pitchFamily="18" charset="0"/>
              </a:rPr>
              <a:t> </a:t>
            </a:r>
            <a:r>
              <a:rPr lang="vi-VN" sz="1800" b="1" dirty="0" err="1">
                <a:solidFill>
                  <a:srgbClr val="FFFFFF"/>
                </a:solidFill>
                <a:latin typeface="Times New Roman" panose="02020603050405020304" pitchFamily="18" charset="0"/>
                <a:cs typeface="Times New Roman" panose="02020603050405020304" pitchFamily="18" charset="0"/>
              </a:rPr>
              <a:t>hưởng</a:t>
            </a:r>
            <a:r>
              <a:rPr lang="vi-VN" sz="1800" b="1" dirty="0">
                <a:solidFill>
                  <a:srgbClr val="FFFFFF"/>
                </a:solidFill>
                <a:latin typeface="Times New Roman" panose="02020603050405020304" pitchFamily="18" charset="0"/>
                <a:cs typeface="Times New Roman" panose="02020603050405020304" pitchFamily="18" charset="0"/>
              </a:rPr>
              <a:t> </a:t>
            </a:r>
            <a:r>
              <a:rPr lang="vi-VN" sz="1800" b="1" dirty="0" err="1">
                <a:solidFill>
                  <a:srgbClr val="FFFFFF"/>
                </a:solidFill>
                <a:latin typeface="Times New Roman" panose="02020603050405020304" pitchFamily="18" charset="0"/>
                <a:cs typeface="Times New Roman" panose="02020603050405020304" pitchFamily="18" charset="0"/>
              </a:rPr>
              <a:t>đến</a:t>
            </a:r>
            <a:r>
              <a:rPr lang="vi-VN" sz="1800" b="1" dirty="0">
                <a:solidFill>
                  <a:srgbClr val="FFFFFF"/>
                </a:solidFill>
                <a:latin typeface="Times New Roman" panose="02020603050405020304" pitchFamily="18" charset="0"/>
                <a:cs typeface="Times New Roman" panose="02020603050405020304" pitchFamily="18" charset="0"/>
              </a:rPr>
              <a:t> </a:t>
            </a:r>
            <a:r>
              <a:rPr lang="vi-VN" sz="1800" b="1" dirty="0" err="1">
                <a:solidFill>
                  <a:srgbClr val="FFFFFF"/>
                </a:solidFill>
                <a:latin typeface="Times New Roman" panose="02020603050405020304" pitchFamily="18" charset="0"/>
                <a:cs typeface="Times New Roman" panose="02020603050405020304" pitchFamily="18" charset="0"/>
              </a:rPr>
              <a:t>mã</a:t>
            </a:r>
            <a:r>
              <a:rPr lang="vi-VN" sz="1800" b="1" dirty="0">
                <a:solidFill>
                  <a:srgbClr val="FFFFFF"/>
                </a:solidFill>
                <a:latin typeface="Times New Roman" panose="02020603050405020304" pitchFamily="18" charset="0"/>
                <a:cs typeface="Times New Roman" panose="02020603050405020304" pitchFamily="18" charset="0"/>
              </a:rPr>
              <a:t> </a:t>
            </a:r>
            <a:r>
              <a:rPr lang="vi-VN" sz="1800" b="1" dirty="0" err="1">
                <a:solidFill>
                  <a:srgbClr val="FFFFFF"/>
                </a:solidFill>
                <a:latin typeface="Times New Roman" panose="02020603050405020304" pitchFamily="18" charset="0"/>
                <a:cs typeface="Times New Roman" panose="02020603050405020304" pitchFamily="18" charset="0"/>
              </a:rPr>
              <a:t>nguồn</a:t>
            </a:r>
            <a:r>
              <a:rPr lang="vi-VN" sz="1800" b="1" dirty="0">
                <a:solidFill>
                  <a:srgbClr val="FFFFFF"/>
                </a:solidFill>
                <a:latin typeface="Times New Roman" panose="02020603050405020304" pitchFamily="18" charset="0"/>
                <a:cs typeface="Times New Roman" panose="02020603050405020304" pitchFamily="18" charset="0"/>
              </a:rPr>
              <a:t> </a:t>
            </a:r>
            <a:r>
              <a:rPr lang="vi-VN" sz="1800" b="1" dirty="0" err="1">
                <a:solidFill>
                  <a:srgbClr val="FFFFFF"/>
                </a:solidFill>
                <a:latin typeface="Times New Roman" panose="02020603050405020304" pitchFamily="18" charset="0"/>
                <a:cs typeface="Times New Roman" panose="02020603050405020304" pitchFamily="18" charset="0"/>
              </a:rPr>
              <a:t>cũ</a:t>
            </a:r>
            <a:r>
              <a:rPr lang="vi-VN" sz="1800" b="1" dirty="0">
                <a:solidFill>
                  <a:srgbClr val="FFFFFF"/>
                </a:solidFill>
                <a:latin typeface="Times New Roman" panose="02020603050405020304" pitchFamily="18" charset="0"/>
                <a:cs typeface="Times New Roman" panose="02020603050405020304" pitchFamily="18" charset="0"/>
              </a:rPr>
              <a:t>.</a:t>
            </a:r>
          </a:p>
        </p:txBody>
      </p:sp>
      <p:sp>
        <p:nvSpPr>
          <p:cNvPr id="6" name="Chỗ dành sẵn cho Số hiệu Bản chiếu 5">
            <a:extLst>
              <a:ext uri="{FF2B5EF4-FFF2-40B4-BE49-F238E27FC236}">
                <a16:creationId xmlns:a16="http://schemas.microsoft.com/office/drawing/2014/main" id="{5AE71291-E2DE-4CB7-A3CB-52C7CA63AFA9}"/>
              </a:ext>
            </a:extLst>
          </p:cNvPr>
          <p:cNvSpPr>
            <a:spLocks noGrp="1"/>
          </p:cNvSpPr>
          <p:nvPr>
            <p:ph type="sldNum" sz="quarter" idx="12"/>
          </p:nvPr>
        </p:nvSpPr>
        <p:spPr>
          <a:xfrm>
            <a:off x="9854575" y="6354522"/>
            <a:ext cx="771089" cy="365125"/>
          </a:xfrm>
        </p:spPr>
        <p:txBody>
          <a:bodyPr>
            <a:normAutofit/>
          </a:bodyPr>
          <a:lstStyle/>
          <a:p>
            <a:pPr>
              <a:spcAft>
                <a:spcPts val="600"/>
              </a:spcAft>
            </a:pPr>
            <a:fld id="{73B850FF-6169-4056-8077-06FFA93A5366}" type="slidenum">
              <a:rPr lang="en-US" b="1">
                <a:solidFill>
                  <a:srgbClr val="FFFFFF"/>
                </a:solidFill>
              </a:rPr>
              <a:pPr>
                <a:spcAft>
                  <a:spcPts val="600"/>
                </a:spcAft>
              </a:pPr>
              <a:t>11</a:t>
            </a:fld>
            <a:endParaRPr lang="en-US" b="1">
              <a:solidFill>
                <a:srgbClr val="FFFFFF"/>
              </a:solidFill>
            </a:endParaRPr>
          </a:p>
        </p:txBody>
      </p:sp>
      <p:sp>
        <p:nvSpPr>
          <p:cNvPr id="5" name="Cuộn: Ngang 4">
            <a:extLst>
              <a:ext uri="{FF2B5EF4-FFF2-40B4-BE49-F238E27FC236}">
                <a16:creationId xmlns:a16="http://schemas.microsoft.com/office/drawing/2014/main" id="{06526A57-727A-4451-B00F-CBD1E65407A6}"/>
              </a:ext>
            </a:extLst>
          </p:cNvPr>
          <p:cNvSpPr/>
          <p:nvPr/>
        </p:nvSpPr>
        <p:spPr>
          <a:xfrm>
            <a:off x="1315511" y="5327862"/>
            <a:ext cx="4402250" cy="645585"/>
          </a:xfrm>
          <a:prstGeom prst="horizontalScroll">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a:t>SINGLE RESPONSIBLITY PRINCIPLE</a:t>
            </a:r>
          </a:p>
        </p:txBody>
      </p:sp>
      <p:sp>
        <p:nvSpPr>
          <p:cNvPr id="34" name="Cuộn: Ngang 33">
            <a:extLst>
              <a:ext uri="{FF2B5EF4-FFF2-40B4-BE49-F238E27FC236}">
                <a16:creationId xmlns:a16="http://schemas.microsoft.com/office/drawing/2014/main" id="{2B22C177-86FF-4190-AAF0-A89CBFAFF1BE}"/>
              </a:ext>
            </a:extLst>
          </p:cNvPr>
          <p:cNvSpPr/>
          <p:nvPr/>
        </p:nvSpPr>
        <p:spPr>
          <a:xfrm>
            <a:off x="6448333" y="5303681"/>
            <a:ext cx="4402250" cy="645585"/>
          </a:xfrm>
          <a:prstGeom prst="horizontalScroll">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a:t>OPEN – CLOSED PRINCIPLE</a:t>
            </a:r>
          </a:p>
        </p:txBody>
      </p:sp>
    </p:spTree>
    <p:extLst>
      <p:ext uri="{BB962C8B-B14F-4D97-AF65-F5344CB8AC3E}">
        <p14:creationId xmlns:p14="http://schemas.microsoft.com/office/powerpoint/2010/main" val="100378466"/>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anim calcmode="lin" valueType="num">
                                      <p:cBhvr>
                                        <p:cTn id="29" dur="500" fill="hold"/>
                                        <p:tgtEl>
                                          <p:spTgt spid="5"/>
                                        </p:tgtEl>
                                        <p:attrNameLst>
                                          <p:attrName>ppt_x</p:attrName>
                                        </p:attrNameLst>
                                      </p:cBhvr>
                                      <p:tavLst>
                                        <p:tav tm="0">
                                          <p:val>
                                            <p:strVal val="#ppt_x"/>
                                          </p:val>
                                        </p:tav>
                                        <p:tav tm="100000">
                                          <p:val>
                                            <p:strVal val="#ppt_x"/>
                                          </p:val>
                                        </p:tav>
                                      </p:tavLst>
                                    </p:anim>
                                    <p:anim calcmode="lin" valueType="num">
                                      <p:cBhvr>
                                        <p:cTn id="30"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500"/>
                                        <p:tgtEl>
                                          <p:spTgt spid="34"/>
                                        </p:tgtEl>
                                      </p:cBhvr>
                                    </p:animEffect>
                                    <p:anim calcmode="lin" valueType="num">
                                      <p:cBhvr>
                                        <p:cTn id="36" dur="500" fill="hold"/>
                                        <p:tgtEl>
                                          <p:spTgt spid="34"/>
                                        </p:tgtEl>
                                        <p:attrNameLst>
                                          <p:attrName>ppt_x</p:attrName>
                                        </p:attrNameLst>
                                      </p:cBhvr>
                                      <p:tavLst>
                                        <p:tav tm="0">
                                          <p:val>
                                            <p:strVal val="#ppt_x"/>
                                          </p:val>
                                        </p:tav>
                                        <p:tav tm="100000">
                                          <p:val>
                                            <p:strVal val="#ppt_x"/>
                                          </p:val>
                                        </p:tav>
                                      </p:tavLst>
                                    </p:anim>
                                    <p:anim calcmode="lin" valueType="num">
                                      <p:cBhvr>
                                        <p:cTn id="37" dur="5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3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4"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5"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6"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7"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8"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9"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21" name="Group 20">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22"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3"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4"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5"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7" name="Group 26">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8"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9"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30"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1"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3" name="Group 32">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4"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5"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6"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7"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8"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9"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41" name="Rectangle 40">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1403E7D-8F26-4FAE-9E67-8DBF0447823A}"/>
              </a:ext>
            </a:extLst>
          </p:cNvPr>
          <p:cNvSpPr>
            <a:spLocks noGrp="1"/>
          </p:cNvSpPr>
          <p:nvPr>
            <p:ph type="title"/>
          </p:nvPr>
        </p:nvSpPr>
        <p:spPr>
          <a:xfrm>
            <a:off x="1577445" y="1168078"/>
            <a:ext cx="9048219" cy="1092200"/>
          </a:xfrm>
        </p:spPr>
        <p:txBody>
          <a:bodyPr anchor="ctr">
            <a:normAutofit/>
          </a:bodyPr>
          <a:lstStyle/>
          <a:p>
            <a:pPr algn="ctr"/>
            <a:r>
              <a:rPr lang="vi-VN" b="1" dirty="0">
                <a:solidFill>
                  <a:srgbClr val="FFFFFF"/>
                </a:solidFill>
                <a:latin typeface="+mn-lt"/>
              </a:rPr>
              <a:t>FACTORY METHOD – HOW?</a:t>
            </a:r>
          </a:p>
        </p:txBody>
      </p:sp>
      <p:graphicFrame>
        <p:nvGraphicFramePr>
          <p:cNvPr id="5" name="Chỗ dành sẵn cho Nội dung 4">
            <a:extLst>
              <a:ext uri="{FF2B5EF4-FFF2-40B4-BE49-F238E27FC236}">
                <a16:creationId xmlns:a16="http://schemas.microsoft.com/office/drawing/2014/main" id="{576F2981-C436-4418-B778-7271AB0571A2}"/>
              </a:ext>
            </a:extLst>
          </p:cNvPr>
          <p:cNvGraphicFramePr>
            <a:graphicFrameLocks noGrp="1"/>
          </p:cNvGraphicFramePr>
          <p:nvPr>
            <p:ph idx="1"/>
            <p:extLst>
              <p:ext uri="{D42A27DB-BD31-4B8C-83A1-F6EECF244321}">
                <p14:modId xmlns:p14="http://schemas.microsoft.com/office/powerpoint/2010/main" val="387264948"/>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hỗ dành sẵn cho Số hiệu Bản chiếu 5">
            <a:extLst>
              <a:ext uri="{FF2B5EF4-FFF2-40B4-BE49-F238E27FC236}">
                <a16:creationId xmlns:a16="http://schemas.microsoft.com/office/drawing/2014/main" id="{5AE71291-E2DE-4CB7-A3CB-52C7CA63AFA9}"/>
              </a:ext>
            </a:extLst>
          </p:cNvPr>
          <p:cNvSpPr>
            <a:spLocks noGrp="1"/>
          </p:cNvSpPr>
          <p:nvPr>
            <p:ph type="sldNum" sz="quarter" idx="12"/>
          </p:nvPr>
        </p:nvSpPr>
        <p:spPr>
          <a:xfrm>
            <a:off x="9854575" y="6354522"/>
            <a:ext cx="771089" cy="365125"/>
          </a:xfrm>
        </p:spPr>
        <p:txBody>
          <a:bodyPr>
            <a:normAutofit/>
          </a:bodyPr>
          <a:lstStyle/>
          <a:p>
            <a:pPr>
              <a:spcAft>
                <a:spcPts val="600"/>
              </a:spcAft>
            </a:pPr>
            <a:fld id="{73B850FF-6169-4056-8077-06FFA93A5366}" type="slidenum">
              <a:rPr lang="en-US" b="1">
                <a:solidFill>
                  <a:srgbClr val="FFFFFF"/>
                </a:solidFill>
              </a:rPr>
              <a:pPr>
                <a:spcAft>
                  <a:spcPts val="600"/>
                </a:spcAft>
              </a:pPr>
              <a:t>12</a:t>
            </a:fld>
            <a:endParaRPr lang="en-US" b="1">
              <a:solidFill>
                <a:srgbClr val="FFFFFF"/>
              </a:solidFill>
            </a:endParaRPr>
          </a:p>
        </p:txBody>
      </p:sp>
    </p:spTree>
    <p:extLst>
      <p:ext uri="{BB962C8B-B14F-4D97-AF65-F5344CB8AC3E}">
        <p14:creationId xmlns:p14="http://schemas.microsoft.com/office/powerpoint/2010/main" val="2462521206"/>
      </p:ext>
    </p:extLst>
  </p:cSld>
  <p:clrMapOvr>
    <a:masterClrMapping/>
  </p:clrMapOvr>
  <mc:AlternateContent xmlns:mc="http://schemas.openxmlformats.org/markup-compatibility/2006">
    <mc:Choice xmlns:p14="http://schemas.microsoft.com/office/powerpoint/2010/main" Requires="p14">
      <p:transition spd="slow" p14:dur="2000">
        <p14:ferris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graphicEl>
                                              <a:dgm id="{1CBD0B08-3ADC-40D9-B9A0-147AA6E8CBDD}"/>
                                            </p:graphicEl>
                                          </p:spTgt>
                                        </p:tgtEl>
                                        <p:attrNameLst>
                                          <p:attrName>style.visibility</p:attrName>
                                        </p:attrNameLst>
                                      </p:cBhvr>
                                      <p:to>
                                        <p:strVal val="visible"/>
                                      </p:to>
                                    </p:set>
                                    <p:animEffect transition="in" filter="fade">
                                      <p:cBhvr>
                                        <p:cTn id="7" dur="750"/>
                                        <p:tgtEl>
                                          <p:spTgt spid="5">
                                            <p:graphicEl>
                                              <a:dgm id="{1CBD0B08-3ADC-40D9-B9A0-147AA6E8CBDD}"/>
                                            </p:graphicEl>
                                          </p:spTgt>
                                        </p:tgtEl>
                                      </p:cBhvr>
                                    </p:animEffect>
                                    <p:anim calcmode="lin" valueType="num">
                                      <p:cBhvr>
                                        <p:cTn id="8" dur="750" fill="hold"/>
                                        <p:tgtEl>
                                          <p:spTgt spid="5">
                                            <p:graphicEl>
                                              <a:dgm id="{1CBD0B08-3ADC-40D9-B9A0-147AA6E8CBDD}"/>
                                            </p:graphicEl>
                                          </p:spTgt>
                                        </p:tgtEl>
                                        <p:attrNameLst>
                                          <p:attrName>ppt_x</p:attrName>
                                        </p:attrNameLst>
                                      </p:cBhvr>
                                      <p:tavLst>
                                        <p:tav tm="0">
                                          <p:val>
                                            <p:strVal val="#ppt_x"/>
                                          </p:val>
                                        </p:tav>
                                        <p:tav tm="100000">
                                          <p:val>
                                            <p:strVal val="#ppt_x"/>
                                          </p:val>
                                        </p:tav>
                                      </p:tavLst>
                                    </p:anim>
                                    <p:anim calcmode="lin" valueType="num">
                                      <p:cBhvr>
                                        <p:cTn id="9" dur="750" fill="hold"/>
                                        <p:tgtEl>
                                          <p:spTgt spid="5">
                                            <p:graphicEl>
                                              <a:dgm id="{1CBD0B08-3ADC-40D9-B9A0-147AA6E8CBDD}"/>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5">
                                            <p:graphicEl>
                                              <a:dgm id="{0F40D133-A9FF-4444-B1F0-D915585DFB10}"/>
                                            </p:graphicEl>
                                          </p:spTgt>
                                        </p:tgtEl>
                                        <p:attrNameLst>
                                          <p:attrName>style.visibility</p:attrName>
                                        </p:attrNameLst>
                                      </p:cBhvr>
                                      <p:to>
                                        <p:strVal val="visible"/>
                                      </p:to>
                                    </p:set>
                                    <p:animEffect transition="in" filter="fade">
                                      <p:cBhvr>
                                        <p:cTn id="14" dur="750"/>
                                        <p:tgtEl>
                                          <p:spTgt spid="5">
                                            <p:graphicEl>
                                              <a:dgm id="{0F40D133-A9FF-4444-B1F0-D915585DFB10}"/>
                                            </p:graphicEl>
                                          </p:spTgt>
                                        </p:tgtEl>
                                      </p:cBhvr>
                                    </p:animEffect>
                                    <p:anim calcmode="lin" valueType="num">
                                      <p:cBhvr>
                                        <p:cTn id="15" dur="750" fill="hold"/>
                                        <p:tgtEl>
                                          <p:spTgt spid="5">
                                            <p:graphicEl>
                                              <a:dgm id="{0F40D133-A9FF-4444-B1F0-D915585DFB10}"/>
                                            </p:graphicEl>
                                          </p:spTgt>
                                        </p:tgtEl>
                                        <p:attrNameLst>
                                          <p:attrName>ppt_x</p:attrName>
                                        </p:attrNameLst>
                                      </p:cBhvr>
                                      <p:tavLst>
                                        <p:tav tm="0">
                                          <p:val>
                                            <p:strVal val="#ppt_x"/>
                                          </p:val>
                                        </p:tav>
                                        <p:tav tm="100000">
                                          <p:val>
                                            <p:strVal val="#ppt_x"/>
                                          </p:val>
                                        </p:tav>
                                      </p:tavLst>
                                    </p:anim>
                                    <p:anim calcmode="lin" valueType="num">
                                      <p:cBhvr>
                                        <p:cTn id="16" dur="750" fill="hold"/>
                                        <p:tgtEl>
                                          <p:spTgt spid="5">
                                            <p:graphicEl>
                                              <a:dgm id="{0F40D133-A9FF-4444-B1F0-D915585DFB10}"/>
                                            </p:graphicEl>
                                          </p:spTgt>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0"/>
                                  </p:stCondLst>
                                  <p:childTnLst>
                                    <p:set>
                                      <p:cBhvr>
                                        <p:cTn id="18" dur="1" fill="hold">
                                          <p:stCondLst>
                                            <p:cond delay="0"/>
                                          </p:stCondLst>
                                        </p:cTn>
                                        <p:tgtEl>
                                          <p:spTgt spid="5">
                                            <p:graphicEl>
                                              <a:dgm id="{8E92E26D-0CC4-4E66-AE10-2344D3BD2CBE}"/>
                                            </p:graphicEl>
                                          </p:spTgt>
                                        </p:tgtEl>
                                        <p:attrNameLst>
                                          <p:attrName>style.visibility</p:attrName>
                                        </p:attrNameLst>
                                      </p:cBhvr>
                                      <p:to>
                                        <p:strVal val="visible"/>
                                      </p:to>
                                    </p:set>
                                    <p:animEffect transition="in" filter="fade">
                                      <p:cBhvr>
                                        <p:cTn id="19" dur="750"/>
                                        <p:tgtEl>
                                          <p:spTgt spid="5">
                                            <p:graphicEl>
                                              <a:dgm id="{8E92E26D-0CC4-4E66-AE10-2344D3BD2CBE}"/>
                                            </p:graphicEl>
                                          </p:spTgt>
                                        </p:tgtEl>
                                      </p:cBhvr>
                                    </p:animEffect>
                                    <p:anim calcmode="lin" valueType="num">
                                      <p:cBhvr>
                                        <p:cTn id="20" dur="750" fill="hold"/>
                                        <p:tgtEl>
                                          <p:spTgt spid="5">
                                            <p:graphicEl>
                                              <a:dgm id="{8E92E26D-0CC4-4E66-AE10-2344D3BD2CBE}"/>
                                            </p:graphicEl>
                                          </p:spTgt>
                                        </p:tgtEl>
                                        <p:attrNameLst>
                                          <p:attrName>ppt_x</p:attrName>
                                        </p:attrNameLst>
                                      </p:cBhvr>
                                      <p:tavLst>
                                        <p:tav tm="0">
                                          <p:val>
                                            <p:strVal val="#ppt_x"/>
                                          </p:val>
                                        </p:tav>
                                        <p:tav tm="100000">
                                          <p:val>
                                            <p:strVal val="#ppt_x"/>
                                          </p:val>
                                        </p:tav>
                                      </p:tavLst>
                                    </p:anim>
                                    <p:anim calcmode="lin" valueType="num">
                                      <p:cBhvr>
                                        <p:cTn id="21" dur="750" fill="hold"/>
                                        <p:tgtEl>
                                          <p:spTgt spid="5">
                                            <p:graphicEl>
                                              <a:dgm id="{8E92E26D-0CC4-4E66-AE10-2344D3BD2CBE}"/>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5">
                                            <p:graphicEl>
                                              <a:dgm id="{F977AF71-A742-4561-8217-DE9979F92BEE}"/>
                                            </p:graphicEl>
                                          </p:spTgt>
                                        </p:tgtEl>
                                        <p:attrNameLst>
                                          <p:attrName>style.visibility</p:attrName>
                                        </p:attrNameLst>
                                      </p:cBhvr>
                                      <p:to>
                                        <p:strVal val="visible"/>
                                      </p:to>
                                    </p:set>
                                    <p:animEffect transition="in" filter="fade">
                                      <p:cBhvr>
                                        <p:cTn id="26" dur="750"/>
                                        <p:tgtEl>
                                          <p:spTgt spid="5">
                                            <p:graphicEl>
                                              <a:dgm id="{F977AF71-A742-4561-8217-DE9979F92BEE}"/>
                                            </p:graphicEl>
                                          </p:spTgt>
                                        </p:tgtEl>
                                      </p:cBhvr>
                                    </p:animEffect>
                                    <p:anim calcmode="lin" valueType="num">
                                      <p:cBhvr>
                                        <p:cTn id="27" dur="750" fill="hold"/>
                                        <p:tgtEl>
                                          <p:spTgt spid="5">
                                            <p:graphicEl>
                                              <a:dgm id="{F977AF71-A742-4561-8217-DE9979F92BEE}"/>
                                            </p:graphicEl>
                                          </p:spTgt>
                                        </p:tgtEl>
                                        <p:attrNameLst>
                                          <p:attrName>ppt_x</p:attrName>
                                        </p:attrNameLst>
                                      </p:cBhvr>
                                      <p:tavLst>
                                        <p:tav tm="0">
                                          <p:val>
                                            <p:strVal val="#ppt_x"/>
                                          </p:val>
                                        </p:tav>
                                        <p:tav tm="100000">
                                          <p:val>
                                            <p:strVal val="#ppt_x"/>
                                          </p:val>
                                        </p:tav>
                                      </p:tavLst>
                                    </p:anim>
                                    <p:anim calcmode="lin" valueType="num">
                                      <p:cBhvr>
                                        <p:cTn id="28" dur="750" fill="hold"/>
                                        <p:tgtEl>
                                          <p:spTgt spid="5">
                                            <p:graphicEl>
                                              <a:dgm id="{F977AF71-A742-4561-8217-DE9979F92BEE}"/>
                                            </p:graphicEl>
                                          </p:spTgt>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5">
                                            <p:graphicEl>
                                              <a:dgm id="{57F2A57C-FA2F-4975-B3C0-CEB6CF1E33A3}"/>
                                            </p:graphicEl>
                                          </p:spTgt>
                                        </p:tgtEl>
                                        <p:attrNameLst>
                                          <p:attrName>style.visibility</p:attrName>
                                        </p:attrNameLst>
                                      </p:cBhvr>
                                      <p:to>
                                        <p:strVal val="visible"/>
                                      </p:to>
                                    </p:set>
                                    <p:animEffect transition="in" filter="fade">
                                      <p:cBhvr>
                                        <p:cTn id="31" dur="750"/>
                                        <p:tgtEl>
                                          <p:spTgt spid="5">
                                            <p:graphicEl>
                                              <a:dgm id="{57F2A57C-FA2F-4975-B3C0-CEB6CF1E33A3}"/>
                                            </p:graphicEl>
                                          </p:spTgt>
                                        </p:tgtEl>
                                      </p:cBhvr>
                                    </p:animEffect>
                                    <p:anim calcmode="lin" valueType="num">
                                      <p:cBhvr>
                                        <p:cTn id="32" dur="750" fill="hold"/>
                                        <p:tgtEl>
                                          <p:spTgt spid="5">
                                            <p:graphicEl>
                                              <a:dgm id="{57F2A57C-FA2F-4975-B3C0-CEB6CF1E33A3}"/>
                                            </p:graphicEl>
                                          </p:spTgt>
                                        </p:tgtEl>
                                        <p:attrNameLst>
                                          <p:attrName>ppt_x</p:attrName>
                                        </p:attrNameLst>
                                      </p:cBhvr>
                                      <p:tavLst>
                                        <p:tav tm="0">
                                          <p:val>
                                            <p:strVal val="#ppt_x"/>
                                          </p:val>
                                        </p:tav>
                                        <p:tav tm="100000">
                                          <p:val>
                                            <p:strVal val="#ppt_x"/>
                                          </p:val>
                                        </p:tav>
                                      </p:tavLst>
                                    </p:anim>
                                    <p:anim calcmode="lin" valueType="num">
                                      <p:cBhvr>
                                        <p:cTn id="33" dur="750" fill="hold"/>
                                        <p:tgtEl>
                                          <p:spTgt spid="5">
                                            <p:graphicEl>
                                              <a:dgm id="{57F2A57C-FA2F-4975-B3C0-CEB6CF1E33A3}"/>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4"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1"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êu đề 1">
            <a:extLst>
              <a:ext uri="{FF2B5EF4-FFF2-40B4-BE49-F238E27FC236}">
                <a16:creationId xmlns:a16="http://schemas.microsoft.com/office/drawing/2014/main" id="{D1403E7D-8F26-4FAE-9E67-8DBF0447823A}"/>
              </a:ext>
            </a:extLst>
          </p:cNvPr>
          <p:cNvSpPr>
            <a:spLocks noGrp="1"/>
          </p:cNvSpPr>
          <p:nvPr>
            <p:ph type="title"/>
          </p:nvPr>
        </p:nvSpPr>
        <p:spPr>
          <a:xfrm>
            <a:off x="1019015" y="1093787"/>
            <a:ext cx="3059969" cy="4697413"/>
          </a:xfrm>
        </p:spPr>
        <p:txBody>
          <a:bodyPr>
            <a:normAutofit/>
          </a:bodyPr>
          <a:lstStyle/>
          <a:p>
            <a:pPr algn="ctr"/>
            <a:r>
              <a:rPr lang="vi-VN" b="1" dirty="0">
                <a:latin typeface="+mn-lt"/>
              </a:rPr>
              <a:t>FACTORY METHOD – SƠ ĐỒ LỚP</a:t>
            </a:r>
          </a:p>
        </p:txBody>
      </p:sp>
      <p:sp useBgFill="1">
        <p:nvSpPr>
          <p:cNvPr id="42"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Chỗ dành sẵn cho Nội dung 6">
            <a:extLst>
              <a:ext uri="{FF2B5EF4-FFF2-40B4-BE49-F238E27FC236}">
                <a16:creationId xmlns:a16="http://schemas.microsoft.com/office/drawing/2014/main" id="{895A3D63-307A-47F2-BDA9-C7BE87DEF3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14938" y="1269507"/>
            <a:ext cx="6616488" cy="416768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6" name="Chỗ dành sẵn cho Số hiệu Bản chiếu 5">
            <a:extLst>
              <a:ext uri="{FF2B5EF4-FFF2-40B4-BE49-F238E27FC236}">
                <a16:creationId xmlns:a16="http://schemas.microsoft.com/office/drawing/2014/main" id="{5AE71291-E2DE-4CB7-A3CB-52C7CA63AFA9}"/>
              </a:ext>
            </a:extLst>
          </p:cNvPr>
          <p:cNvSpPr>
            <a:spLocks noGrp="1"/>
          </p:cNvSpPr>
          <p:nvPr>
            <p:ph type="sldNum" sz="quarter" idx="12"/>
          </p:nvPr>
        </p:nvSpPr>
        <p:spPr>
          <a:xfrm>
            <a:off x="10276321" y="5883274"/>
            <a:ext cx="771089" cy="365125"/>
          </a:xfrm>
        </p:spPr>
        <p:txBody>
          <a:bodyPr>
            <a:normAutofit/>
          </a:bodyPr>
          <a:lstStyle/>
          <a:p>
            <a:pPr>
              <a:spcAft>
                <a:spcPts val="600"/>
              </a:spcAft>
            </a:pPr>
            <a:fld id="{73B850FF-6169-4056-8077-06FFA93A5366}" type="slidenum">
              <a:rPr lang="en-US" b="1" smtClean="0"/>
              <a:pPr>
                <a:spcAft>
                  <a:spcPts val="600"/>
                </a:spcAft>
              </a:pPr>
              <a:t>13</a:t>
            </a:fld>
            <a:endParaRPr lang="en-US" b="1"/>
          </a:p>
        </p:txBody>
      </p:sp>
    </p:spTree>
    <p:extLst>
      <p:ext uri="{BB962C8B-B14F-4D97-AF65-F5344CB8AC3E}">
        <p14:creationId xmlns:p14="http://schemas.microsoft.com/office/powerpoint/2010/main" val="2842522863"/>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1403E7D-8F26-4FAE-9E67-8DBF0447823A}"/>
              </a:ext>
            </a:extLst>
          </p:cNvPr>
          <p:cNvSpPr>
            <a:spLocks noGrp="1"/>
          </p:cNvSpPr>
          <p:nvPr>
            <p:ph type="title"/>
          </p:nvPr>
        </p:nvSpPr>
        <p:spPr>
          <a:xfrm>
            <a:off x="1146705" y="609601"/>
            <a:ext cx="3856037" cy="726650"/>
          </a:xfrm>
        </p:spPr>
        <p:txBody>
          <a:bodyPr anchor="ctr">
            <a:normAutofit/>
          </a:bodyPr>
          <a:lstStyle/>
          <a:p>
            <a:pPr algn="ctr"/>
            <a:r>
              <a:rPr lang="vi-VN" b="1" dirty="0">
                <a:effectLst>
                  <a:outerShdw blurRad="38100" dist="38100" dir="2700000" algn="tl">
                    <a:srgbClr val="000000">
                      <a:alpha val="43137"/>
                    </a:srgbClr>
                  </a:outerShdw>
                </a:effectLst>
                <a:latin typeface="+mn-lt"/>
              </a:rPr>
              <a:t>SƠ ĐỒ LỚP</a:t>
            </a:r>
          </a:p>
        </p:txBody>
      </p:sp>
      <p:pic>
        <p:nvPicPr>
          <p:cNvPr id="7" name="Chỗ dành sẵn cho Nội dung 6">
            <a:extLst>
              <a:ext uri="{FF2B5EF4-FFF2-40B4-BE49-F238E27FC236}">
                <a16:creationId xmlns:a16="http://schemas.microsoft.com/office/drawing/2014/main" id="{895A3D63-307A-47F2-BDA9-C7BE87DEF30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56197" y="1515766"/>
            <a:ext cx="5891213" cy="371083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3" name="Chỗ dành sẵn cho Văn bản 2">
            <a:extLst>
              <a:ext uri="{FF2B5EF4-FFF2-40B4-BE49-F238E27FC236}">
                <a16:creationId xmlns:a16="http://schemas.microsoft.com/office/drawing/2014/main" id="{8E7C987D-E6A6-409B-94B8-3F25A48BA105}"/>
              </a:ext>
            </a:extLst>
          </p:cNvPr>
          <p:cNvSpPr>
            <a:spLocks noGrp="1"/>
          </p:cNvSpPr>
          <p:nvPr>
            <p:ph type="body" sz="half" idx="2"/>
          </p:nvPr>
        </p:nvSpPr>
        <p:spPr>
          <a:xfrm>
            <a:off x="1144587" y="1299966"/>
            <a:ext cx="3856037" cy="4142436"/>
          </a:xfrm>
        </p:spPr>
        <p:txBody>
          <a:bodyPr>
            <a:normAutofit/>
          </a:bodyPr>
          <a:lstStyle/>
          <a:p>
            <a:pPr marL="342900" indent="-342900">
              <a:buAutoNum type="arabicPeriod"/>
            </a:pPr>
            <a:r>
              <a:rPr lang="vi-VN" b="1" dirty="0" err="1"/>
              <a:t>Lớp</a:t>
            </a:r>
            <a:r>
              <a:rPr lang="vi-VN" b="1" dirty="0"/>
              <a:t> </a:t>
            </a:r>
            <a:r>
              <a:rPr lang="vi-VN" b="1" dirty="0" err="1"/>
              <a:t>Product</a:t>
            </a:r>
            <a:r>
              <a:rPr lang="vi-VN" dirty="0"/>
              <a:t>: </a:t>
            </a:r>
            <a:r>
              <a:rPr lang="vi-VN" dirty="0" err="1"/>
              <a:t>Lớp</a:t>
            </a:r>
            <a:r>
              <a:rPr lang="vi-VN" dirty="0"/>
              <a:t> </a:t>
            </a:r>
            <a:r>
              <a:rPr lang="vi-VN" dirty="0" err="1"/>
              <a:t>trừu</a:t>
            </a:r>
            <a:r>
              <a:rPr lang="vi-VN" dirty="0"/>
              <a:t> </a:t>
            </a:r>
            <a:r>
              <a:rPr lang="vi-VN" dirty="0" err="1"/>
              <a:t>tượng</a:t>
            </a:r>
            <a:r>
              <a:rPr lang="vi-VN" dirty="0"/>
              <a:t> </a:t>
            </a:r>
            <a:r>
              <a:rPr lang="vi-VN" dirty="0" err="1"/>
              <a:t>với</a:t>
            </a:r>
            <a:r>
              <a:rPr lang="vi-VN" dirty="0"/>
              <a:t> </a:t>
            </a:r>
            <a:r>
              <a:rPr lang="vi-VN" dirty="0" err="1"/>
              <a:t>các</a:t>
            </a:r>
            <a:r>
              <a:rPr lang="vi-VN" dirty="0"/>
              <a:t> </a:t>
            </a:r>
            <a:r>
              <a:rPr lang="vi-VN" dirty="0" err="1"/>
              <a:t>tính</a:t>
            </a:r>
            <a:r>
              <a:rPr lang="vi-VN" dirty="0"/>
              <a:t> năng </a:t>
            </a:r>
            <a:r>
              <a:rPr lang="vi-VN" dirty="0" err="1"/>
              <a:t>để</a:t>
            </a:r>
            <a:r>
              <a:rPr lang="vi-VN" dirty="0"/>
              <a:t> </a:t>
            </a:r>
            <a:r>
              <a:rPr lang="vi-VN" dirty="0" err="1"/>
              <a:t>các</a:t>
            </a:r>
            <a:r>
              <a:rPr lang="vi-VN" dirty="0"/>
              <a:t> </a:t>
            </a:r>
            <a:r>
              <a:rPr lang="vi-VN" dirty="0" err="1"/>
              <a:t>lớp</a:t>
            </a:r>
            <a:r>
              <a:rPr lang="vi-VN" dirty="0"/>
              <a:t> con </a:t>
            </a:r>
            <a:r>
              <a:rPr lang="vi-VN" dirty="0" err="1"/>
              <a:t>thừa</a:t>
            </a:r>
            <a:r>
              <a:rPr lang="vi-VN" dirty="0"/>
              <a:t> </a:t>
            </a:r>
            <a:r>
              <a:rPr lang="vi-VN" dirty="0" err="1"/>
              <a:t>hưởng</a:t>
            </a:r>
            <a:r>
              <a:rPr lang="vi-VN" dirty="0"/>
              <a:t> </a:t>
            </a:r>
            <a:r>
              <a:rPr lang="vi-VN" dirty="0" err="1"/>
              <a:t>và</a:t>
            </a:r>
            <a:r>
              <a:rPr lang="vi-VN" dirty="0"/>
              <a:t> </a:t>
            </a:r>
            <a:r>
              <a:rPr lang="vi-VN" dirty="0" err="1"/>
              <a:t>định</a:t>
            </a:r>
            <a:r>
              <a:rPr lang="vi-VN" dirty="0"/>
              <a:t> </a:t>
            </a:r>
            <a:r>
              <a:rPr lang="vi-VN" dirty="0" err="1"/>
              <a:t>nghĩa</a:t>
            </a:r>
            <a:r>
              <a:rPr lang="vi-VN" dirty="0"/>
              <a:t> </a:t>
            </a:r>
            <a:r>
              <a:rPr lang="vi-VN" dirty="0" err="1"/>
              <a:t>lại</a:t>
            </a:r>
            <a:endParaRPr lang="vi-VN" dirty="0"/>
          </a:p>
          <a:p>
            <a:pPr marL="342900" indent="-342900">
              <a:buAutoNum type="arabicPeriod"/>
            </a:pPr>
            <a:r>
              <a:rPr lang="vi-VN" b="1" dirty="0" err="1"/>
              <a:t>Các</a:t>
            </a:r>
            <a:r>
              <a:rPr lang="vi-VN" b="1" dirty="0"/>
              <a:t> </a:t>
            </a:r>
            <a:r>
              <a:rPr lang="vi-VN" b="1" dirty="0" err="1"/>
              <a:t>lớp</a:t>
            </a:r>
            <a:r>
              <a:rPr lang="vi-VN" b="1" dirty="0"/>
              <a:t> </a:t>
            </a:r>
            <a:r>
              <a:rPr lang="vi-VN" b="1" dirty="0" err="1"/>
              <a:t>Concrete</a:t>
            </a:r>
            <a:r>
              <a:rPr lang="vi-VN" b="1" dirty="0"/>
              <a:t> </a:t>
            </a:r>
            <a:r>
              <a:rPr lang="vi-VN" b="1" dirty="0" err="1"/>
              <a:t>Product</a:t>
            </a:r>
            <a:r>
              <a:rPr lang="vi-VN" dirty="0"/>
              <a:t>: </a:t>
            </a:r>
            <a:r>
              <a:rPr lang="vi-VN" dirty="0" err="1"/>
              <a:t>Kế</a:t>
            </a:r>
            <a:r>
              <a:rPr lang="vi-VN" dirty="0"/>
              <a:t> </a:t>
            </a:r>
            <a:r>
              <a:rPr lang="vi-VN" dirty="0" err="1"/>
              <a:t>thừa</a:t>
            </a:r>
            <a:r>
              <a:rPr lang="vi-VN" dirty="0"/>
              <a:t> </a:t>
            </a:r>
            <a:r>
              <a:rPr lang="vi-VN" dirty="0" err="1"/>
              <a:t>và</a:t>
            </a:r>
            <a:r>
              <a:rPr lang="vi-VN" dirty="0"/>
              <a:t> </a:t>
            </a:r>
            <a:r>
              <a:rPr lang="vi-VN" dirty="0" err="1"/>
              <a:t>tùy</a:t>
            </a:r>
            <a:r>
              <a:rPr lang="vi-VN" dirty="0"/>
              <a:t> </a:t>
            </a:r>
            <a:r>
              <a:rPr lang="vi-VN" dirty="0" err="1"/>
              <a:t>biến</a:t>
            </a:r>
            <a:r>
              <a:rPr lang="vi-VN" dirty="0"/>
              <a:t> </a:t>
            </a:r>
            <a:r>
              <a:rPr lang="vi-VN" dirty="0" err="1"/>
              <a:t>các</a:t>
            </a:r>
            <a:r>
              <a:rPr lang="vi-VN" dirty="0"/>
              <a:t> </a:t>
            </a:r>
            <a:r>
              <a:rPr lang="vi-VN" dirty="0" err="1"/>
              <a:t>hàm</a:t>
            </a:r>
            <a:r>
              <a:rPr lang="vi-VN" dirty="0"/>
              <a:t> </a:t>
            </a:r>
            <a:r>
              <a:rPr lang="vi-VN" dirty="0" err="1"/>
              <a:t>của</a:t>
            </a:r>
            <a:r>
              <a:rPr lang="vi-VN" dirty="0"/>
              <a:t> </a:t>
            </a:r>
            <a:r>
              <a:rPr lang="vi-VN" dirty="0" err="1"/>
              <a:t>lớp</a:t>
            </a:r>
            <a:r>
              <a:rPr lang="vi-VN" dirty="0"/>
              <a:t> </a:t>
            </a:r>
            <a:r>
              <a:rPr lang="vi-VN" dirty="0" err="1"/>
              <a:t>Product</a:t>
            </a:r>
            <a:r>
              <a:rPr lang="vi-VN" dirty="0"/>
              <a:t>, </a:t>
            </a:r>
            <a:r>
              <a:rPr lang="vi-VN" dirty="0" err="1"/>
              <a:t>phù</a:t>
            </a:r>
            <a:r>
              <a:rPr lang="vi-VN" dirty="0"/>
              <a:t> </a:t>
            </a:r>
            <a:r>
              <a:rPr lang="vi-VN" dirty="0" err="1"/>
              <a:t>hợp</a:t>
            </a:r>
            <a:r>
              <a:rPr lang="vi-VN" dirty="0"/>
              <a:t> theo </a:t>
            </a:r>
            <a:r>
              <a:rPr lang="vi-VN" dirty="0" err="1"/>
              <a:t>từng</a:t>
            </a:r>
            <a:r>
              <a:rPr lang="vi-VN" dirty="0"/>
              <a:t> </a:t>
            </a:r>
            <a:r>
              <a:rPr lang="vi-VN" dirty="0" err="1"/>
              <a:t>đối</a:t>
            </a:r>
            <a:r>
              <a:rPr lang="vi-VN" dirty="0"/>
              <a:t> </a:t>
            </a:r>
            <a:r>
              <a:rPr lang="vi-VN" dirty="0" err="1"/>
              <a:t>tượng</a:t>
            </a:r>
            <a:r>
              <a:rPr lang="vi-VN" dirty="0"/>
              <a:t> </a:t>
            </a:r>
            <a:r>
              <a:rPr lang="vi-VN" dirty="0" err="1"/>
              <a:t>cụ</a:t>
            </a:r>
            <a:r>
              <a:rPr lang="vi-VN" dirty="0"/>
              <a:t> </a:t>
            </a:r>
            <a:r>
              <a:rPr lang="vi-VN" dirty="0" err="1"/>
              <a:t>thể</a:t>
            </a:r>
            <a:endParaRPr lang="vi-VN" dirty="0"/>
          </a:p>
          <a:p>
            <a:pPr marL="342900" indent="-342900">
              <a:buAutoNum type="arabicPeriod"/>
            </a:pPr>
            <a:r>
              <a:rPr lang="vi-VN" b="1" dirty="0" err="1"/>
              <a:t>Lớp</a:t>
            </a:r>
            <a:r>
              <a:rPr lang="vi-VN" b="1" dirty="0"/>
              <a:t> </a:t>
            </a:r>
            <a:r>
              <a:rPr lang="vi-VN" b="1" dirty="0" err="1"/>
              <a:t>Creator</a:t>
            </a:r>
            <a:r>
              <a:rPr lang="vi-VN" dirty="0"/>
              <a:t>: </a:t>
            </a:r>
            <a:r>
              <a:rPr lang="vi-VN" dirty="0" err="1"/>
              <a:t>Lớp</a:t>
            </a:r>
            <a:r>
              <a:rPr lang="vi-VN" dirty="0"/>
              <a:t> </a:t>
            </a:r>
            <a:r>
              <a:rPr lang="vi-VN" dirty="0" err="1"/>
              <a:t>trừu</a:t>
            </a:r>
            <a:r>
              <a:rPr lang="vi-VN" dirty="0"/>
              <a:t> </a:t>
            </a:r>
            <a:r>
              <a:rPr lang="vi-VN" dirty="0" err="1"/>
              <a:t>tượng</a:t>
            </a:r>
            <a:r>
              <a:rPr lang="vi-VN" dirty="0"/>
              <a:t>, </a:t>
            </a:r>
            <a:r>
              <a:rPr lang="vi-VN" dirty="0" err="1"/>
              <a:t>phục</a:t>
            </a:r>
            <a:r>
              <a:rPr lang="vi-VN" dirty="0"/>
              <a:t> </a:t>
            </a:r>
            <a:r>
              <a:rPr lang="vi-VN" dirty="0" err="1"/>
              <a:t>vụ</a:t>
            </a:r>
            <a:r>
              <a:rPr lang="vi-VN" dirty="0"/>
              <a:t> </a:t>
            </a:r>
            <a:r>
              <a:rPr lang="vi-VN" dirty="0" err="1"/>
              <a:t>chính</a:t>
            </a:r>
            <a:r>
              <a:rPr lang="vi-VN" dirty="0"/>
              <a:t> cho </a:t>
            </a:r>
            <a:r>
              <a:rPr lang="vi-VN" dirty="0" err="1"/>
              <a:t>việc</a:t>
            </a:r>
            <a:r>
              <a:rPr lang="vi-VN" dirty="0"/>
              <a:t> </a:t>
            </a:r>
            <a:r>
              <a:rPr lang="vi-VN" dirty="0" err="1"/>
              <a:t>khởi</a:t>
            </a:r>
            <a:r>
              <a:rPr lang="vi-VN" dirty="0"/>
              <a:t> </a:t>
            </a:r>
            <a:r>
              <a:rPr lang="vi-VN" dirty="0" err="1"/>
              <a:t>tạo</a:t>
            </a:r>
            <a:r>
              <a:rPr lang="vi-VN" dirty="0"/>
              <a:t> </a:t>
            </a:r>
            <a:r>
              <a:rPr lang="vi-VN" dirty="0" err="1"/>
              <a:t>đối</a:t>
            </a:r>
            <a:r>
              <a:rPr lang="vi-VN" dirty="0"/>
              <a:t> </a:t>
            </a:r>
            <a:r>
              <a:rPr lang="vi-VN" dirty="0" err="1"/>
              <a:t>tượng</a:t>
            </a:r>
            <a:r>
              <a:rPr lang="vi-VN" dirty="0"/>
              <a:t> </a:t>
            </a:r>
            <a:r>
              <a:rPr lang="vi-VN" dirty="0" err="1"/>
              <a:t>mới</a:t>
            </a:r>
            <a:r>
              <a:rPr lang="vi-VN" dirty="0"/>
              <a:t> </a:t>
            </a:r>
            <a:r>
              <a:rPr lang="vi-VN" dirty="0" err="1"/>
              <a:t>từ</a:t>
            </a:r>
            <a:r>
              <a:rPr lang="vi-VN" dirty="0"/>
              <a:t> </a:t>
            </a:r>
            <a:r>
              <a:rPr lang="vi-VN" dirty="0" err="1"/>
              <a:t>Product</a:t>
            </a:r>
            <a:endParaRPr lang="vi-VN" dirty="0"/>
          </a:p>
          <a:p>
            <a:pPr marL="342900" indent="-342900">
              <a:buAutoNum type="arabicPeriod"/>
            </a:pPr>
            <a:r>
              <a:rPr lang="vi-VN" b="1" dirty="0" err="1"/>
              <a:t>Các</a:t>
            </a:r>
            <a:r>
              <a:rPr lang="vi-VN" b="1" dirty="0"/>
              <a:t> </a:t>
            </a:r>
            <a:r>
              <a:rPr lang="vi-VN" b="1" dirty="0" err="1"/>
              <a:t>lớp</a:t>
            </a:r>
            <a:r>
              <a:rPr lang="vi-VN" b="1" dirty="0"/>
              <a:t> </a:t>
            </a:r>
            <a:r>
              <a:rPr lang="vi-VN" b="1" dirty="0" err="1"/>
              <a:t>Concrete</a:t>
            </a:r>
            <a:r>
              <a:rPr lang="vi-VN" b="1" dirty="0"/>
              <a:t> </a:t>
            </a:r>
            <a:r>
              <a:rPr lang="vi-VN" b="1" dirty="0" err="1"/>
              <a:t>Creator</a:t>
            </a:r>
            <a:r>
              <a:rPr lang="vi-VN" dirty="0"/>
              <a:t>: </a:t>
            </a:r>
            <a:r>
              <a:rPr lang="vi-VN" dirty="0" err="1"/>
              <a:t>Xác</a:t>
            </a:r>
            <a:r>
              <a:rPr lang="vi-VN" dirty="0"/>
              <a:t> </a:t>
            </a:r>
            <a:r>
              <a:rPr lang="vi-VN" dirty="0" err="1"/>
              <a:t>định</a:t>
            </a:r>
            <a:r>
              <a:rPr lang="vi-VN" dirty="0"/>
              <a:t> </a:t>
            </a:r>
            <a:r>
              <a:rPr lang="vi-VN" dirty="0" err="1"/>
              <a:t>đối</a:t>
            </a:r>
            <a:r>
              <a:rPr lang="vi-VN" dirty="0"/>
              <a:t> </a:t>
            </a:r>
            <a:r>
              <a:rPr lang="vi-VN" dirty="0" err="1"/>
              <a:t>tượng</a:t>
            </a:r>
            <a:r>
              <a:rPr lang="vi-VN" dirty="0"/>
              <a:t> </a:t>
            </a:r>
            <a:r>
              <a:rPr lang="vi-VN" dirty="0" err="1"/>
              <a:t>cụ</a:t>
            </a:r>
            <a:r>
              <a:rPr lang="vi-VN" dirty="0"/>
              <a:t> </a:t>
            </a:r>
            <a:r>
              <a:rPr lang="vi-VN" dirty="0" err="1"/>
              <a:t>thể</a:t>
            </a:r>
            <a:r>
              <a:rPr lang="vi-VN" dirty="0"/>
              <a:t> </a:t>
            </a:r>
            <a:r>
              <a:rPr lang="vi-VN" dirty="0" err="1"/>
              <a:t>sẽ</a:t>
            </a:r>
            <a:r>
              <a:rPr lang="vi-VN" dirty="0"/>
              <a:t> </a:t>
            </a:r>
            <a:r>
              <a:rPr lang="vi-VN" dirty="0" err="1"/>
              <a:t>được</a:t>
            </a:r>
            <a:r>
              <a:rPr lang="vi-VN" dirty="0"/>
              <a:t> </a:t>
            </a:r>
            <a:r>
              <a:rPr lang="vi-VN" dirty="0" err="1"/>
              <a:t>tạo</a:t>
            </a:r>
            <a:r>
              <a:rPr lang="vi-VN" dirty="0"/>
              <a:t>.</a:t>
            </a:r>
          </a:p>
          <a:p>
            <a:pPr marL="342900" indent="-342900">
              <a:buAutoNum type="arabicPeriod"/>
            </a:pPr>
            <a:endParaRPr lang="vi-VN" dirty="0"/>
          </a:p>
        </p:txBody>
      </p:sp>
      <p:sp>
        <p:nvSpPr>
          <p:cNvPr id="6" name="Chỗ dành sẵn cho Số hiệu Bản chiếu 5">
            <a:extLst>
              <a:ext uri="{FF2B5EF4-FFF2-40B4-BE49-F238E27FC236}">
                <a16:creationId xmlns:a16="http://schemas.microsoft.com/office/drawing/2014/main" id="{5AE71291-E2DE-4CB7-A3CB-52C7CA63AFA9}"/>
              </a:ext>
            </a:extLst>
          </p:cNvPr>
          <p:cNvSpPr>
            <a:spLocks noGrp="1"/>
          </p:cNvSpPr>
          <p:nvPr>
            <p:ph type="sldNum" sz="quarter" idx="12"/>
          </p:nvPr>
        </p:nvSpPr>
        <p:spPr/>
        <p:txBody>
          <a:bodyPr>
            <a:normAutofit/>
          </a:bodyPr>
          <a:lstStyle/>
          <a:p>
            <a:pPr>
              <a:spcAft>
                <a:spcPts val="600"/>
              </a:spcAft>
            </a:pPr>
            <a:fld id="{73B850FF-6169-4056-8077-06FFA93A5366}" type="slidenum">
              <a:rPr lang="en-US" b="1" smtClean="0"/>
              <a:pPr>
                <a:spcAft>
                  <a:spcPts val="600"/>
                </a:spcAft>
              </a:pPr>
              <a:t>14</a:t>
            </a:fld>
            <a:endParaRPr lang="en-US" b="1"/>
          </a:p>
        </p:txBody>
      </p:sp>
    </p:spTree>
    <p:extLst>
      <p:ext uri="{BB962C8B-B14F-4D97-AF65-F5344CB8AC3E}">
        <p14:creationId xmlns:p14="http://schemas.microsoft.com/office/powerpoint/2010/main" val="3477274544"/>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3" name="Rectangle 5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êu đề 1">
            <a:extLst>
              <a:ext uri="{FF2B5EF4-FFF2-40B4-BE49-F238E27FC236}">
                <a16:creationId xmlns:a16="http://schemas.microsoft.com/office/drawing/2014/main" id="{D1403E7D-8F26-4FAE-9E67-8DBF0447823A}"/>
              </a:ext>
            </a:extLst>
          </p:cNvPr>
          <p:cNvSpPr>
            <a:spLocks noGrp="1"/>
          </p:cNvSpPr>
          <p:nvPr>
            <p:ph type="title"/>
          </p:nvPr>
        </p:nvSpPr>
        <p:spPr>
          <a:xfrm>
            <a:off x="699328" y="1126028"/>
            <a:ext cx="2851417" cy="1478570"/>
          </a:xfrm>
        </p:spPr>
        <p:txBody>
          <a:bodyPr>
            <a:normAutofit fontScale="90000"/>
          </a:bodyPr>
          <a:lstStyle/>
          <a:p>
            <a:pPr algn="ctr"/>
            <a:r>
              <a:rPr lang="vi-VN" sz="32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“ĐỔI MỚI BẮT ĐẦU” – ÁP DỤNG CHO BÀI TOÁN</a:t>
            </a:r>
            <a:endParaRPr lang="vi-VN" sz="3200" b="1" dirty="0">
              <a:solidFill>
                <a:schemeClr val="bg1"/>
              </a:solidFill>
              <a:effectLst>
                <a:outerShdw blurRad="38100" dist="38100" dir="2700000" algn="tl">
                  <a:srgbClr val="000000">
                    <a:alpha val="43137"/>
                  </a:srgbClr>
                </a:outerShdw>
              </a:effectLst>
              <a:latin typeface="+mn-lt"/>
            </a:endParaRPr>
          </a:p>
        </p:txBody>
      </p:sp>
      <p:sp>
        <p:nvSpPr>
          <p:cNvPr id="46" name="Content Placeholder 45">
            <a:extLst>
              <a:ext uri="{FF2B5EF4-FFF2-40B4-BE49-F238E27FC236}">
                <a16:creationId xmlns:a16="http://schemas.microsoft.com/office/drawing/2014/main" id="{D5A8C86A-9214-41AC-9C75-9FFF3059BE23}"/>
              </a:ext>
            </a:extLst>
          </p:cNvPr>
          <p:cNvSpPr>
            <a:spLocks noGrp="1"/>
          </p:cNvSpPr>
          <p:nvPr>
            <p:ph idx="1"/>
          </p:nvPr>
        </p:nvSpPr>
        <p:spPr>
          <a:xfrm>
            <a:off x="731838" y="2575153"/>
            <a:ext cx="2862444" cy="3957302"/>
          </a:xfrm>
        </p:spPr>
        <p:txBody>
          <a:bodyPr anchor="ctr">
            <a:normAutofit/>
          </a:bodyPr>
          <a:lstStyle/>
          <a:p>
            <a:pPr marL="0" indent="0" algn="ctr">
              <a:buNone/>
            </a:pPr>
            <a:r>
              <a:rPr lang="vi-VN" b="1" dirty="0">
                <a:solidFill>
                  <a:schemeClr val="bg1"/>
                </a:solidFill>
                <a:effectLst>
                  <a:outerShdw blurRad="38100" dist="38100" dir="2700000" algn="tl">
                    <a:srgbClr val="000000">
                      <a:alpha val="43137"/>
                    </a:srgbClr>
                  </a:outerShdw>
                </a:effectLst>
              </a:rPr>
              <a:t>SƠ ĐỒ LỚP CHO CHƯƠNG TRÌNH</a:t>
            </a:r>
          </a:p>
          <a:p>
            <a:endParaRPr lang="en-US" sz="3600" dirty="0">
              <a:solidFill>
                <a:srgbClr val="FFFFFF"/>
              </a:solidFill>
              <a:effectLst>
                <a:outerShdw blurRad="38100" dist="38100" dir="2700000" algn="tl">
                  <a:srgbClr val="000000">
                    <a:alpha val="43137"/>
                  </a:srgbClr>
                </a:outerShdw>
              </a:effectLst>
            </a:endParaRPr>
          </a:p>
        </p:txBody>
      </p:sp>
      <p:grpSp>
        <p:nvGrpSpPr>
          <p:cNvPr id="57" name="Group 5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5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9" name="Chỗ dành sẵn cho Nội dung 8">
            <a:extLst>
              <a:ext uri="{FF2B5EF4-FFF2-40B4-BE49-F238E27FC236}">
                <a16:creationId xmlns:a16="http://schemas.microsoft.com/office/drawing/2014/main" id="{5F0B205F-EC01-482D-AC11-1C3BB44278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530" y="643467"/>
            <a:ext cx="6666541" cy="5566562"/>
          </a:xfrm>
          <a:prstGeom prst="rect">
            <a:avLst/>
          </a:prstGeom>
        </p:spPr>
      </p:pic>
      <p:sp>
        <p:nvSpPr>
          <p:cNvPr id="6" name="Chỗ dành sẵn cho Số hiệu Bản chiếu 5">
            <a:extLst>
              <a:ext uri="{FF2B5EF4-FFF2-40B4-BE49-F238E27FC236}">
                <a16:creationId xmlns:a16="http://schemas.microsoft.com/office/drawing/2014/main" id="{5AE71291-E2DE-4CB7-A3CB-52C7CA63AFA9}"/>
              </a:ext>
            </a:extLst>
          </p:cNvPr>
          <p:cNvSpPr>
            <a:spLocks noGrp="1"/>
          </p:cNvSpPr>
          <p:nvPr>
            <p:ph type="sldNum" sz="quarter" idx="12"/>
          </p:nvPr>
        </p:nvSpPr>
        <p:spPr>
          <a:xfrm>
            <a:off x="10784734" y="6353462"/>
            <a:ext cx="771089" cy="365125"/>
          </a:xfrm>
        </p:spPr>
        <p:txBody>
          <a:bodyPr>
            <a:normAutofit/>
          </a:bodyPr>
          <a:lstStyle/>
          <a:p>
            <a:pPr>
              <a:spcAft>
                <a:spcPts val="600"/>
              </a:spcAft>
            </a:pPr>
            <a:fld id="{73B850FF-6169-4056-8077-06FFA93A5366}" type="slidenum">
              <a:rPr lang="en-US" b="1">
                <a:solidFill>
                  <a:schemeClr val="tx1"/>
                </a:solidFill>
              </a:rPr>
              <a:pPr>
                <a:spcAft>
                  <a:spcPts val="600"/>
                </a:spcAft>
              </a:pPr>
              <a:t>15</a:t>
            </a:fld>
            <a:endParaRPr lang="en-US" b="1">
              <a:solidFill>
                <a:schemeClr val="tx1"/>
              </a:solidFill>
            </a:endParaRPr>
          </a:p>
        </p:txBody>
      </p:sp>
    </p:spTree>
    <p:extLst>
      <p:ext uri="{BB962C8B-B14F-4D97-AF65-F5344CB8AC3E}">
        <p14:creationId xmlns:p14="http://schemas.microsoft.com/office/powerpoint/2010/main" val="2524044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animEffect transition="in" filter="fade">
                                      <p:cBhvr>
                                        <p:cTn id="7" dur="1000"/>
                                        <p:tgtEl>
                                          <p:spTgt spid="46">
                                            <p:txEl>
                                              <p:pRg st="0" end="0"/>
                                            </p:txEl>
                                          </p:spTgt>
                                        </p:tgtEl>
                                      </p:cBhvr>
                                    </p:animEffect>
                                    <p:anim calcmode="lin" valueType="num">
                                      <p:cBhvr>
                                        <p:cTn id="8" dur="1000" fill="hold"/>
                                        <p:tgtEl>
                                          <p:spTgt spid="4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6">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1403E7D-8F26-4FAE-9E67-8DBF0447823A}"/>
              </a:ext>
            </a:extLst>
          </p:cNvPr>
          <p:cNvSpPr>
            <a:spLocks noGrp="1"/>
          </p:cNvSpPr>
          <p:nvPr>
            <p:ph type="title"/>
          </p:nvPr>
        </p:nvSpPr>
        <p:spPr>
          <a:xfrm>
            <a:off x="1146705" y="424206"/>
            <a:ext cx="3856037" cy="1241055"/>
          </a:xfrm>
        </p:spPr>
        <p:txBody>
          <a:bodyPr anchor="ctr">
            <a:normAutofit fontScale="90000"/>
          </a:bodyPr>
          <a:lstStyle/>
          <a:p>
            <a:pPr algn="ctr"/>
            <a:r>
              <a:rPr lang="vi-VN" sz="3200" b="1" dirty="0">
                <a:latin typeface="Arial" panose="020B0604020202020204" pitchFamily="34" charset="0"/>
                <a:cs typeface="Arial" panose="020B0604020202020204" pitchFamily="34" charset="0"/>
              </a:rPr>
              <a:t>“ĐỔI MỚI BẮT ĐẦU” – PHÂN TÍCH SƠ ĐỒ LỚP</a:t>
            </a:r>
            <a:endParaRPr lang="vi-VN" b="1" dirty="0">
              <a:latin typeface="+mn-lt"/>
            </a:endParaRPr>
          </a:p>
        </p:txBody>
      </p:sp>
      <p:sp>
        <p:nvSpPr>
          <p:cNvPr id="3" name="Chỗ dành sẵn cho Văn bản 2">
            <a:extLst>
              <a:ext uri="{FF2B5EF4-FFF2-40B4-BE49-F238E27FC236}">
                <a16:creationId xmlns:a16="http://schemas.microsoft.com/office/drawing/2014/main" id="{8E7C987D-E6A6-409B-94B8-3F25A48BA105}"/>
              </a:ext>
            </a:extLst>
          </p:cNvPr>
          <p:cNvSpPr>
            <a:spLocks noGrp="1"/>
          </p:cNvSpPr>
          <p:nvPr>
            <p:ph type="body" sz="half" idx="2"/>
          </p:nvPr>
        </p:nvSpPr>
        <p:spPr>
          <a:xfrm>
            <a:off x="1144591" y="1665262"/>
            <a:ext cx="3856037" cy="4142436"/>
          </a:xfrm>
        </p:spPr>
        <p:txBody>
          <a:bodyPr>
            <a:normAutofit fontScale="92500" lnSpcReduction="10000"/>
          </a:bodyPr>
          <a:lstStyle/>
          <a:p>
            <a:pPr marL="342900" indent="-342900">
              <a:buAutoNum type="arabicPeriod"/>
            </a:pPr>
            <a:r>
              <a:rPr lang="vi-VN" b="1" dirty="0" err="1"/>
              <a:t>Lớp</a:t>
            </a:r>
            <a:r>
              <a:rPr lang="vi-VN" b="1" dirty="0"/>
              <a:t> </a:t>
            </a:r>
            <a:r>
              <a:rPr lang="vi-VN" b="1" dirty="0" err="1"/>
              <a:t>Cars</a:t>
            </a:r>
            <a:r>
              <a:rPr lang="vi-VN" b="1" dirty="0"/>
              <a:t>: </a:t>
            </a:r>
            <a:r>
              <a:rPr lang="vi-VN" dirty="0"/>
              <a:t>Tương </a:t>
            </a:r>
            <a:r>
              <a:rPr lang="vi-VN" dirty="0" err="1"/>
              <a:t>ứng</a:t>
            </a:r>
            <a:r>
              <a:rPr lang="vi-VN" dirty="0"/>
              <a:t> </a:t>
            </a:r>
            <a:r>
              <a:rPr lang="vi-VN" dirty="0" err="1"/>
              <a:t>với</a:t>
            </a:r>
            <a:r>
              <a:rPr lang="vi-VN" dirty="0"/>
              <a:t> </a:t>
            </a:r>
            <a:r>
              <a:rPr lang="vi-VN" dirty="0" err="1"/>
              <a:t>lớp</a:t>
            </a:r>
            <a:r>
              <a:rPr lang="vi-VN" dirty="0"/>
              <a:t> </a:t>
            </a:r>
            <a:r>
              <a:rPr lang="vi-VN" dirty="0" err="1"/>
              <a:t>Product</a:t>
            </a:r>
            <a:endParaRPr lang="vi-VN" b="1" dirty="0"/>
          </a:p>
          <a:p>
            <a:pPr marL="342900" indent="-342900">
              <a:buAutoNum type="arabicPeriod"/>
            </a:pPr>
            <a:r>
              <a:rPr lang="vi-VN" b="1" dirty="0" err="1"/>
              <a:t>Các</a:t>
            </a:r>
            <a:r>
              <a:rPr lang="vi-VN" b="1" dirty="0"/>
              <a:t> </a:t>
            </a:r>
            <a:r>
              <a:rPr lang="vi-VN" b="1" dirty="0" err="1"/>
              <a:t>lớp</a:t>
            </a:r>
            <a:r>
              <a:rPr lang="vi-VN" b="1" dirty="0"/>
              <a:t> </a:t>
            </a:r>
            <a:r>
              <a:rPr lang="vi-VN" b="1" dirty="0" err="1"/>
              <a:t>PickUpTruck</a:t>
            </a:r>
            <a:r>
              <a:rPr lang="vi-VN" b="1" dirty="0"/>
              <a:t>, </a:t>
            </a:r>
            <a:r>
              <a:rPr lang="vi-VN" b="1" dirty="0" err="1"/>
              <a:t>SportsCar</a:t>
            </a:r>
            <a:r>
              <a:rPr lang="vi-VN" b="1" dirty="0"/>
              <a:t> </a:t>
            </a:r>
            <a:r>
              <a:rPr lang="vi-VN" b="1" dirty="0" err="1"/>
              <a:t>và</a:t>
            </a:r>
            <a:r>
              <a:rPr lang="vi-VN" b="1" dirty="0"/>
              <a:t> </a:t>
            </a:r>
            <a:r>
              <a:rPr lang="vi-VN" b="1" dirty="0" err="1"/>
              <a:t>Convertible</a:t>
            </a:r>
            <a:r>
              <a:rPr lang="vi-VN" dirty="0"/>
              <a:t>: Tương </a:t>
            </a:r>
            <a:r>
              <a:rPr lang="vi-VN" dirty="0" err="1"/>
              <a:t>ứng</a:t>
            </a:r>
            <a:r>
              <a:rPr lang="vi-VN" dirty="0"/>
              <a:t> </a:t>
            </a:r>
            <a:r>
              <a:rPr lang="vi-VN" dirty="0" err="1"/>
              <a:t>với</a:t>
            </a:r>
            <a:r>
              <a:rPr lang="vi-VN" dirty="0"/>
              <a:t> </a:t>
            </a:r>
            <a:r>
              <a:rPr lang="vi-VN" dirty="0" err="1"/>
              <a:t>các</a:t>
            </a:r>
            <a:r>
              <a:rPr lang="vi-VN" dirty="0"/>
              <a:t> </a:t>
            </a:r>
            <a:r>
              <a:rPr lang="vi-VN" dirty="0" err="1"/>
              <a:t>ConcreteProduct</a:t>
            </a:r>
            <a:r>
              <a:rPr lang="vi-VN" dirty="0"/>
              <a:t>.</a:t>
            </a:r>
          </a:p>
          <a:p>
            <a:pPr marL="342900" indent="-342900">
              <a:buAutoNum type="arabicPeriod"/>
            </a:pPr>
            <a:r>
              <a:rPr lang="vi-VN" b="1" dirty="0" err="1"/>
              <a:t>Lớp</a:t>
            </a:r>
            <a:r>
              <a:rPr lang="vi-VN" b="1" dirty="0"/>
              <a:t> </a:t>
            </a:r>
            <a:r>
              <a:rPr lang="vi-VN" b="1" dirty="0" err="1"/>
              <a:t>CarsFactory</a:t>
            </a:r>
            <a:r>
              <a:rPr lang="vi-VN" dirty="0"/>
              <a:t>: Tương </a:t>
            </a:r>
            <a:r>
              <a:rPr lang="vi-VN" dirty="0" err="1"/>
              <a:t>ứng</a:t>
            </a:r>
            <a:r>
              <a:rPr lang="vi-VN" dirty="0"/>
              <a:t> </a:t>
            </a:r>
            <a:r>
              <a:rPr lang="vi-VN" dirty="0" err="1"/>
              <a:t>với</a:t>
            </a:r>
            <a:r>
              <a:rPr lang="vi-VN" dirty="0"/>
              <a:t> </a:t>
            </a:r>
            <a:r>
              <a:rPr lang="vi-VN" dirty="0" err="1"/>
              <a:t>lớp</a:t>
            </a:r>
            <a:r>
              <a:rPr lang="vi-VN" dirty="0"/>
              <a:t> </a:t>
            </a:r>
            <a:r>
              <a:rPr lang="vi-VN" dirty="0" err="1"/>
              <a:t>Creator</a:t>
            </a:r>
            <a:endParaRPr lang="vi-VN" dirty="0"/>
          </a:p>
          <a:p>
            <a:pPr marL="342900" indent="-342900">
              <a:buAutoNum type="arabicPeriod"/>
            </a:pPr>
            <a:r>
              <a:rPr lang="vi-VN" b="1" dirty="0" err="1"/>
              <a:t>Enumeration</a:t>
            </a:r>
            <a:r>
              <a:rPr lang="vi-VN" b="1" dirty="0"/>
              <a:t> </a:t>
            </a:r>
            <a:r>
              <a:rPr lang="vi-VN" b="1" dirty="0" err="1"/>
              <a:t>eCars</a:t>
            </a:r>
            <a:r>
              <a:rPr lang="vi-VN" b="1" dirty="0"/>
              <a:t>: </a:t>
            </a:r>
            <a:r>
              <a:rPr lang="vi-VN" dirty="0" err="1"/>
              <a:t>Dạng</a:t>
            </a:r>
            <a:r>
              <a:rPr lang="vi-VN" dirty="0"/>
              <a:t> </a:t>
            </a:r>
            <a:r>
              <a:rPr lang="vi-VN" dirty="0" err="1"/>
              <a:t>biến</a:t>
            </a:r>
            <a:r>
              <a:rPr lang="vi-VN" dirty="0"/>
              <a:t> </a:t>
            </a:r>
            <a:r>
              <a:rPr lang="vi-VN" dirty="0" err="1"/>
              <a:t>thể</a:t>
            </a:r>
            <a:r>
              <a:rPr lang="vi-VN" dirty="0"/>
              <a:t> </a:t>
            </a:r>
            <a:r>
              <a:rPr lang="vi-VN" dirty="0" err="1"/>
              <a:t>của</a:t>
            </a:r>
            <a:r>
              <a:rPr lang="vi-VN" dirty="0"/>
              <a:t> </a:t>
            </a:r>
            <a:r>
              <a:rPr lang="vi-VN" dirty="0" err="1"/>
              <a:t>các</a:t>
            </a:r>
            <a:r>
              <a:rPr lang="vi-VN" dirty="0"/>
              <a:t> </a:t>
            </a:r>
            <a:r>
              <a:rPr lang="vi-VN" dirty="0" err="1"/>
              <a:t>ConcreteCreator</a:t>
            </a:r>
            <a:r>
              <a:rPr lang="vi-VN" dirty="0"/>
              <a:t>, </a:t>
            </a:r>
            <a:r>
              <a:rPr lang="vi-VN" dirty="0" err="1"/>
              <a:t>đánh</a:t>
            </a:r>
            <a:r>
              <a:rPr lang="vi-VN" dirty="0"/>
              <a:t> </a:t>
            </a:r>
            <a:r>
              <a:rPr lang="vi-VN" dirty="0" err="1"/>
              <a:t>số</a:t>
            </a:r>
            <a:r>
              <a:rPr lang="vi-VN" dirty="0"/>
              <a:t> </a:t>
            </a:r>
            <a:r>
              <a:rPr lang="vi-VN" dirty="0" err="1"/>
              <a:t>các</a:t>
            </a:r>
            <a:r>
              <a:rPr lang="vi-VN" dirty="0"/>
              <a:t> </a:t>
            </a:r>
            <a:r>
              <a:rPr lang="vi-VN" dirty="0" err="1"/>
              <a:t>đối</a:t>
            </a:r>
            <a:r>
              <a:rPr lang="vi-VN" dirty="0"/>
              <a:t> </a:t>
            </a:r>
            <a:r>
              <a:rPr lang="vi-VN" dirty="0" err="1"/>
              <a:t>tượng</a:t>
            </a:r>
            <a:r>
              <a:rPr lang="vi-VN" dirty="0"/>
              <a:t> </a:t>
            </a:r>
            <a:r>
              <a:rPr lang="vi-VN" dirty="0" err="1"/>
              <a:t>nhằm</a:t>
            </a:r>
            <a:r>
              <a:rPr lang="vi-VN" dirty="0"/>
              <a:t> </a:t>
            </a:r>
            <a:r>
              <a:rPr lang="vi-VN" dirty="0" err="1"/>
              <a:t>giúp</a:t>
            </a:r>
            <a:r>
              <a:rPr lang="vi-VN" dirty="0"/>
              <a:t> </a:t>
            </a:r>
            <a:r>
              <a:rPr lang="vi-VN" dirty="0" err="1"/>
              <a:t>lớp</a:t>
            </a:r>
            <a:r>
              <a:rPr lang="vi-VN" dirty="0"/>
              <a:t> </a:t>
            </a:r>
            <a:r>
              <a:rPr lang="vi-VN" dirty="0" err="1"/>
              <a:t>CarsFactory</a:t>
            </a:r>
            <a:r>
              <a:rPr lang="vi-VN" dirty="0"/>
              <a:t> </a:t>
            </a:r>
            <a:r>
              <a:rPr lang="vi-VN" dirty="0" err="1"/>
              <a:t>xác</a:t>
            </a:r>
            <a:r>
              <a:rPr lang="vi-VN" dirty="0"/>
              <a:t> </a:t>
            </a:r>
            <a:r>
              <a:rPr lang="vi-VN" dirty="0" err="1"/>
              <a:t>định</a:t>
            </a:r>
            <a:r>
              <a:rPr lang="vi-VN" dirty="0"/>
              <a:t> </a:t>
            </a:r>
            <a:r>
              <a:rPr lang="vi-VN" dirty="0" err="1"/>
              <a:t>chính</a:t>
            </a:r>
            <a:r>
              <a:rPr lang="vi-VN" dirty="0"/>
              <a:t> </a:t>
            </a:r>
            <a:r>
              <a:rPr lang="vi-VN" dirty="0" err="1"/>
              <a:t>xác</a:t>
            </a:r>
            <a:r>
              <a:rPr lang="vi-VN" dirty="0"/>
              <a:t> </a:t>
            </a:r>
            <a:r>
              <a:rPr lang="vi-VN" dirty="0" err="1"/>
              <a:t>đối</a:t>
            </a:r>
            <a:r>
              <a:rPr lang="vi-VN" dirty="0"/>
              <a:t> </a:t>
            </a:r>
            <a:r>
              <a:rPr lang="vi-VN" dirty="0" err="1"/>
              <a:t>tượng</a:t>
            </a:r>
            <a:r>
              <a:rPr lang="vi-VN" dirty="0"/>
              <a:t> </a:t>
            </a:r>
            <a:r>
              <a:rPr lang="vi-VN" dirty="0" err="1"/>
              <a:t>cần</a:t>
            </a:r>
            <a:r>
              <a:rPr lang="vi-VN" dirty="0"/>
              <a:t> </a:t>
            </a:r>
            <a:r>
              <a:rPr lang="vi-VN" dirty="0" err="1"/>
              <a:t>tạo</a:t>
            </a:r>
            <a:r>
              <a:rPr lang="vi-VN" dirty="0"/>
              <a:t>.</a:t>
            </a:r>
            <a:endParaRPr lang="vi-VN" b="1" dirty="0"/>
          </a:p>
          <a:p>
            <a:pPr marL="342900" indent="-342900">
              <a:buAutoNum type="arabicPeriod"/>
            </a:pPr>
            <a:r>
              <a:rPr lang="vi-VN" b="1" dirty="0" err="1"/>
              <a:t>Lớp</a:t>
            </a:r>
            <a:r>
              <a:rPr lang="vi-VN" b="1" dirty="0"/>
              <a:t> </a:t>
            </a:r>
            <a:r>
              <a:rPr lang="vi-VN" b="1" dirty="0" err="1"/>
              <a:t>CarsArray</a:t>
            </a:r>
            <a:r>
              <a:rPr lang="vi-VN" dirty="0"/>
              <a:t>: Khu </a:t>
            </a:r>
            <a:r>
              <a:rPr lang="vi-VN" dirty="0" err="1"/>
              <a:t>vực</a:t>
            </a:r>
            <a:r>
              <a:rPr lang="vi-VN" dirty="0"/>
              <a:t> lưu </a:t>
            </a:r>
            <a:r>
              <a:rPr lang="vi-VN" dirty="0" err="1"/>
              <a:t>trữ</a:t>
            </a:r>
            <a:r>
              <a:rPr lang="vi-VN" dirty="0"/>
              <a:t> </a:t>
            </a:r>
            <a:r>
              <a:rPr lang="vi-VN" dirty="0" err="1"/>
              <a:t>các</a:t>
            </a:r>
            <a:r>
              <a:rPr lang="vi-VN" dirty="0"/>
              <a:t> xe </a:t>
            </a:r>
            <a:r>
              <a:rPr lang="vi-VN" dirty="0" err="1"/>
              <a:t>đã</a:t>
            </a:r>
            <a:r>
              <a:rPr lang="vi-VN" dirty="0"/>
              <a:t> </a:t>
            </a:r>
            <a:r>
              <a:rPr lang="vi-VN" dirty="0" err="1"/>
              <a:t>được</a:t>
            </a:r>
            <a:r>
              <a:rPr lang="vi-VN" dirty="0"/>
              <a:t> </a:t>
            </a:r>
            <a:r>
              <a:rPr lang="vi-VN" dirty="0" err="1"/>
              <a:t>khởi</a:t>
            </a:r>
            <a:r>
              <a:rPr lang="vi-VN" dirty="0"/>
              <a:t> </a:t>
            </a:r>
            <a:r>
              <a:rPr lang="vi-VN" dirty="0" err="1"/>
              <a:t>tạo</a:t>
            </a:r>
            <a:r>
              <a:rPr lang="vi-VN" dirty="0"/>
              <a:t>, </a:t>
            </a:r>
            <a:r>
              <a:rPr lang="vi-VN" dirty="0" err="1"/>
              <a:t>kế</a:t>
            </a:r>
            <a:r>
              <a:rPr lang="vi-VN" dirty="0"/>
              <a:t> </a:t>
            </a:r>
            <a:r>
              <a:rPr lang="vi-VN" dirty="0" err="1"/>
              <a:t>thừa</a:t>
            </a:r>
            <a:r>
              <a:rPr lang="vi-VN" dirty="0"/>
              <a:t> </a:t>
            </a:r>
            <a:r>
              <a:rPr lang="vi-VN" dirty="0" err="1"/>
              <a:t>lại</a:t>
            </a:r>
            <a:r>
              <a:rPr lang="vi-VN" dirty="0"/>
              <a:t> </a:t>
            </a:r>
            <a:r>
              <a:rPr lang="vi-VN" dirty="0" err="1"/>
              <a:t>toàn</a:t>
            </a:r>
            <a:r>
              <a:rPr lang="vi-VN" dirty="0"/>
              <a:t> </a:t>
            </a:r>
            <a:r>
              <a:rPr lang="vi-VN" dirty="0" err="1"/>
              <a:t>bộ</a:t>
            </a:r>
            <a:r>
              <a:rPr lang="vi-VN" dirty="0"/>
              <a:t> </a:t>
            </a:r>
            <a:r>
              <a:rPr lang="vi-VN" dirty="0" err="1"/>
              <a:t>hàm</a:t>
            </a:r>
            <a:r>
              <a:rPr lang="vi-VN" dirty="0"/>
              <a:t> </a:t>
            </a:r>
            <a:r>
              <a:rPr lang="vi-VN" dirty="0" err="1"/>
              <a:t>của</a:t>
            </a:r>
            <a:r>
              <a:rPr lang="vi-VN" dirty="0"/>
              <a:t> </a:t>
            </a:r>
            <a:r>
              <a:rPr lang="vi-VN" dirty="0" err="1"/>
              <a:t>Cars</a:t>
            </a:r>
            <a:r>
              <a:rPr lang="vi-VN" dirty="0"/>
              <a:t> </a:t>
            </a:r>
            <a:r>
              <a:rPr lang="vi-VN" dirty="0" err="1"/>
              <a:t>và</a:t>
            </a:r>
            <a:r>
              <a:rPr lang="vi-VN" dirty="0"/>
              <a:t> </a:t>
            </a:r>
            <a:r>
              <a:rPr lang="vi-VN" dirty="0" err="1"/>
              <a:t>CarsFactory</a:t>
            </a:r>
            <a:r>
              <a:rPr lang="vi-VN" dirty="0"/>
              <a:t>.  </a:t>
            </a:r>
          </a:p>
          <a:p>
            <a:pPr marL="342900" indent="-342900">
              <a:buAutoNum type="arabicPeriod"/>
            </a:pPr>
            <a:endParaRPr lang="vi-VN" dirty="0"/>
          </a:p>
        </p:txBody>
      </p:sp>
      <p:sp>
        <p:nvSpPr>
          <p:cNvPr id="6" name="Chỗ dành sẵn cho Số hiệu Bản chiếu 5">
            <a:extLst>
              <a:ext uri="{FF2B5EF4-FFF2-40B4-BE49-F238E27FC236}">
                <a16:creationId xmlns:a16="http://schemas.microsoft.com/office/drawing/2014/main" id="{5AE71291-E2DE-4CB7-A3CB-52C7CA63AFA9}"/>
              </a:ext>
            </a:extLst>
          </p:cNvPr>
          <p:cNvSpPr>
            <a:spLocks noGrp="1"/>
          </p:cNvSpPr>
          <p:nvPr>
            <p:ph type="sldNum" sz="quarter" idx="12"/>
          </p:nvPr>
        </p:nvSpPr>
        <p:spPr/>
        <p:txBody>
          <a:bodyPr>
            <a:normAutofit/>
          </a:bodyPr>
          <a:lstStyle/>
          <a:p>
            <a:pPr>
              <a:spcAft>
                <a:spcPts val="600"/>
              </a:spcAft>
            </a:pPr>
            <a:fld id="{73B850FF-6169-4056-8077-06FFA93A5366}" type="slidenum">
              <a:rPr lang="en-US" b="1" smtClean="0"/>
              <a:pPr>
                <a:spcAft>
                  <a:spcPts val="600"/>
                </a:spcAft>
              </a:pPr>
              <a:t>16</a:t>
            </a:fld>
            <a:endParaRPr lang="en-US" b="1"/>
          </a:p>
        </p:txBody>
      </p:sp>
      <p:pic>
        <p:nvPicPr>
          <p:cNvPr id="9" name="Chỗ dành sẵn cho Nội dung 8">
            <a:extLst>
              <a:ext uri="{FF2B5EF4-FFF2-40B4-BE49-F238E27FC236}">
                <a16:creationId xmlns:a16="http://schemas.microsoft.com/office/drawing/2014/main" id="{B9FBE945-4569-42C9-A0B5-C2E0DD49AE3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54082" y="884700"/>
            <a:ext cx="5891213" cy="49229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17337252"/>
      </p:ext>
    </p:extLst>
  </p:cSld>
  <p:clrMapOvr>
    <a:masterClrMapping/>
  </p:clrMapOvr>
  <mc:AlternateContent xmlns:mc="http://schemas.openxmlformats.org/markup-compatibility/2006">
    <mc:Choice xmlns:p14="http://schemas.microsoft.com/office/powerpoint/2010/main" Requires="p14">
      <p:transition spd="slow" p14:dur="125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A70106A-06BB-48CC-8AC5-CE95799F2369}"/>
              </a:ext>
            </a:extLst>
          </p:cNvPr>
          <p:cNvSpPr>
            <a:spLocks noGrp="1"/>
          </p:cNvSpPr>
          <p:nvPr>
            <p:ph type="title"/>
          </p:nvPr>
        </p:nvSpPr>
        <p:spPr>
          <a:xfrm>
            <a:off x="1141412" y="268408"/>
            <a:ext cx="9905998" cy="682381"/>
          </a:xfrm>
        </p:spPr>
        <p:txBody>
          <a:bodyPr>
            <a:normAutofit/>
          </a:bodyPr>
          <a:lstStyle/>
          <a:p>
            <a:pPr algn="ctr"/>
            <a:r>
              <a:rPr lang="vi-VN" sz="3200" b="1" dirty="0">
                <a:latin typeface="Arial" panose="020B0604020202020204" pitchFamily="34" charset="0"/>
                <a:cs typeface="Arial" panose="020B0604020202020204" pitchFamily="34" charset="0"/>
              </a:rPr>
              <a:t>“ĐỔI MỚI BẮT ĐẦU” – ÁP DỤNG CHO BÀI TOÁN</a:t>
            </a:r>
          </a:p>
        </p:txBody>
      </p:sp>
      <p:pic>
        <p:nvPicPr>
          <p:cNvPr id="8" name="Chỗ dành sẵn cho Nội dung 7" descr="Ảnh có chứa văn bản&#10;&#10;Mô tả được tạo tự động">
            <a:extLst>
              <a:ext uri="{FF2B5EF4-FFF2-40B4-BE49-F238E27FC236}">
                <a16:creationId xmlns:a16="http://schemas.microsoft.com/office/drawing/2014/main" id="{97B73CF3-82F9-4B1A-9869-1D54461FAD64}"/>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440673" y="1300899"/>
            <a:ext cx="3904324" cy="537575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7" name="Chỗ dành sẵn cho Số hiệu Bản chiếu 6">
            <a:extLst>
              <a:ext uri="{FF2B5EF4-FFF2-40B4-BE49-F238E27FC236}">
                <a16:creationId xmlns:a16="http://schemas.microsoft.com/office/drawing/2014/main" id="{D8A3DAFC-FB95-4293-89FB-248ACDD6BA42}"/>
              </a:ext>
            </a:extLst>
          </p:cNvPr>
          <p:cNvSpPr>
            <a:spLocks noGrp="1"/>
          </p:cNvSpPr>
          <p:nvPr>
            <p:ph type="sldNum" sz="quarter" idx="12"/>
          </p:nvPr>
        </p:nvSpPr>
        <p:spPr/>
        <p:txBody>
          <a:bodyPr>
            <a:normAutofit/>
          </a:bodyPr>
          <a:lstStyle/>
          <a:p>
            <a:pPr>
              <a:spcAft>
                <a:spcPts val="600"/>
              </a:spcAft>
            </a:pPr>
            <a:fld id="{73B850FF-6169-4056-8077-06FFA93A5366}" type="slidenum">
              <a:rPr lang="en-US" b="1">
                <a:solidFill>
                  <a:schemeClr val="tx1"/>
                </a:solidFill>
              </a:rPr>
              <a:pPr>
                <a:spcAft>
                  <a:spcPts val="600"/>
                </a:spcAft>
              </a:pPr>
              <a:t>17</a:t>
            </a:fld>
            <a:endParaRPr lang="en-US" b="1">
              <a:solidFill>
                <a:schemeClr val="tx1"/>
              </a:solidFill>
            </a:endParaRPr>
          </a:p>
        </p:txBody>
      </p:sp>
      <p:pic>
        <p:nvPicPr>
          <p:cNvPr id="10" name="Chỗ dành sẵn cho Nội dung 9" descr="Ảnh có chứa văn bản&#10;&#10;Mô tả được tạo tự động">
            <a:extLst>
              <a:ext uri="{FF2B5EF4-FFF2-40B4-BE49-F238E27FC236}">
                <a16:creationId xmlns:a16="http://schemas.microsoft.com/office/drawing/2014/main" id="{2E6A73F4-C91A-406E-A458-C5E6E7A8B67C}"/>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72197" y="2069686"/>
            <a:ext cx="4875213" cy="350839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1" name="Hộp Văn bản 10">
            <a:extLst>
              <a:ext uri="{FF2B5EF4-FFF2-40B4-BE49-F238E27FC236}">
                <a16:creationId xmlns:a16="http://schemas.microsoft.com/office/drawing/2014/main" id="{35FFA576-5D95-4006-8656-46E642C1A153}"/>
              </a:ext>
            </a:extLst>
          </p:cNvPr>
          <p:cNvSpPr txBox="1"/>
          <p:nvPr/>
        </p:nvSpPr>
        <p:spPr>
          <a:xfrm>
            <a:off x="6096000" y="1395167"/>
            <a:ext cx="4951410" cy="369332"/>
          </a:xfrm>
          <a:prstGeom prst="rect">
            <a:avLst/>
          </a:prstGeom>
          <a:noFill/>
        </p:spPr>
        <p:txBody>
          <a:bodyPr wrap="square" rtlCol="0">
            <a:spAutoFit/>
          </a:bodyPr>
          <a:lstStyle/>
          <a:p>
            <a:pPr algn="ctr"/>
            <a:r>
              <a:rPr lang="vi-VN" dirty="0"/>
              <a:t>GOM HÀM DỰNG BẰNG ENUM (BẢN SỐ)…</a:t>
            </a:r>
          </a:p>
        </p:txBody>
      </p:sp>
    </p:spTree>
    <p:extLst>
      <p:ext uri="{BB962C8B-B14F-4D97-AF65-F5344CB8AC3E}">
        <p14:creationId xmlns:p14="http://schemas.microsoft.com/office/powerpoint/2010/main" val="19996011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47"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anim calcmode="lin" valueType="num">
                                      <p:cBhvr>
                                        <p:cTn id="17" dur="1000" fill="hold"/>
                                        <p:tgtEl>
                                          <p:spTgt spid="11"/>
                                        </p:tgtEl>
                                        <p:attrNameLst>
                                          <p:attrName>ppt_x</p:attrName>
                                        </p:attrNameLst>
                                      </p:cBhvr>
                                      <p:tavLst>
                                        <p:tav tm="0">
                                          <p:val>
                                            <p:strVal val="#ppt_x"/>
                                          </p:val>
                                        </p:tav>
                                        <p:tav tm="100000">
                                          <p:val>
                                            <p:strVal val="#ppt_x"/>
                                          </p:val>
                                        </p:tav>
                                      </p:tavLst>
                                    </p:anim>
                                    <p:anim calcmode="lin" valueType="num">
                                      <p:cBhvr>
                                        <p:cTn id="1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A70106A-06BB-48CC-8AC5-CE95799F2369}"/>
              </a:ext>
            </a:extLst>
          </p:cNvPr>
          <p:cNvSpPr>
            <a:spLocks noGrp="1"/>
          </p:cNvSpPr>
          <p:nvPr>
            <p:ph type="title"/>
          </p:nvPr>
        </p:nvSpPr>
        <p:spPr>
          <a:xfrm>
            <a:off x="1141412" y="268408"/>
            <a:ext cx="9905998" cy="682381"/>
          </a:xfrm>
        </p:spPr>
        <p:txBody>
          <a:bodyPr>
            <a:normAutofit/>
          </a:bodyPr>
          <a:lstStyle/>
          <a:p>
            <a:pPr algn="ctr"/>
            <a:r>
              <a:rPr lang="vi-VN" sz="3200" b="1" dirty="0">
                <a:latin typeface="Arial" panose="020B0604020202020204" pitchFamily="34" charset="0"/>
                <a:cs typeface="Arial" panose="020B0604020202020204" pitchFamily="34" charset="0"/>
              </a:rPr>
              <a:t>“ĐỔI MỚI BẮT ĐẦU” – ÁP DỤNG CHO BÀI TOÁN</a:t>
            </a:r>
          </a:p>
        </p:txBody>
      </p:sp>
      <p:sp>
        <p:nvSpPr>
          <p:cNvPr id="7" name="Chỗ dành sẵn cho Số hiệu Bản chiếu 6">
            <a:extLst>
              <a:ext uri="{FF2B5EF4-FFF2-40B4-BE49-F238E27FC236}">
                <a16:creationId xmlns:a16="http://schemas.microsoft.com/office/drawing/2014/main" id="{D8A3DAFC-FB95-4293-89FB-248ACDD6BA42}"/>
              </a:ext>
            </a:extLst>
          </p:cNvPr>
          <p:cNvSpPr>
            <a:spLocks noGrp="1"/>
          </p:cNvSpPr>
          <p:nvPr>
            <p:ph type="sldNum" sz="quarter" idx="12"/>
          </p:nvPr>
        </p:nvSpPr>
        <p:spPr/>
        <p:txBody>
          <a:bodyPr>
            <a:normAutofit/>
          </a:bodyPr>
          <a:lstStyle/>
          <a:p>
            <a:pPr>
              <a:spcAft>
                <a:spcPts val="600"/>
              </a:spcAft>
            </a:pPr>
            <a:fld id="{73B850FF-6169-4056-8077-06FFA93A5366}" type="slidenum">
              <a:rPr lang="en-US" b="1">
                <a:solidFill>
                  <a:schemeClr val="tx1"/>
                </a:solidFill>
              </a:rPr>
              <a:pPr>
                <a:spcAft>
                  <a:spcPts val="600"/>
                </a:spcAft>
              </a:pPr>
              <a:t>18</a:t>
            </a:fld>
            <a:endParaRPr lang="en-US" b="1">
              <a:solidFill>
                <a:schemeClr val="tx1"/>
              </a:solidFill>
            </a:endParaRPr>
          </a:p>
        </p:txBody>
      </p:sp>
      <p:pic>
        <p:nvPicPr>
          <p:cNvPr id="12" name="Chỗ dành sẵn cho Nội dung 11" descr="Ảnh có chứa văn bản&#10;&#10;Mô tả được tạo tự động">
            <a:extLst>
              <a:ext uri="{FF2B5EF4-FFF2-40B4-BE49-F238E27FC236}">
                <a16:creationId xmlns:a16="http://schemas.microsoft.com/office/drawing/2014/main" id="{D90A2C64-AD91-4BFA-9AAF-A1AF3A460524}"/>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77461" y="3303247"/>
            <a:ext cx="4428188" cy="1204603"/>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4" name="Chỗ dành sẵn cho Nội dung 13" descr="Ảnh có chứa văn bản&#10;&#10;Mô tả được tạo tự động">
            <a:extLst>
              <a:ext uri="{FF2B5EF4-FFF2-40B4-BE49-F238E27FC236}">
                <a16:creationId xmlns:a16="http://schemas.microsoft.com/office/drawing/2014/main" id="{CB8E0437-D2F9-4291-A9EA-E3FA3AA3A184}"/>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5986285" y="2568538"/>
            <a:ext cx="5061125" cy="267401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5" name="Hộp Văn bản 14">
            <a:extLst>
              <a:ext uri="{FF2B5EF4-FFF2-40B4-BE49-F238E27FC236}">
                <a16:creationId xmlns:a16="http://schemas.microsoft.com/office/drawing/2014/main" id="{57F287C1-FFE8-4592-A032-E5C0FA66EEEE}"/>
              </a:ext>
            </a:extLst>
          </p:cNvPr>
          <p:cNvSpPr txBox="1"/>
          <p:nvPr/>
        </p:nvSpPr>
        <p:spPr>
          <a:xfrm>
            <a:off x="725864" y="2262433"/>
            <a:ext cx="4666268" cy="369332"/>
          </a:xfrm>
          <a:prstGeom prst="rect">
            <a:avLst/>
          </a:prstGeom>
          <a:noFill/>
        </p:spPr>
        <p:txBody>
          <a:bodyPr wrap="square" rtlCol="0">
            <a:spAutoFit/>
          </a:bodyPr>
          <a:lstStyle/>
          <a:p>
            <a:pPr algn="ctr"/>
            <a:r>
              <a:rPr lang="vi-VN" dirty="0"/>
              <a:t>DÙNG VECTOR ĐỂ QUẢN LÝ SỐ XE…</a:t>
            </a:r>
          </a:p>
        </p:txBody>
      </p:sp>
      <p:sp>
        <p:nvSpPr>
          <p:cNvPr id="16" name="Hộp Văn bản 15">
            <a:extLst>
              <a:ext uri="{FF2B5EF4-FFF2-40B4-BE49-F238E27FC236}">
                <a16:creationId xmlns:a16="http://schemas.microsoft.com/office/drawing/2014/main" id="{536E7097-6FAC-40F2-B966-0F7EE1B994F7}"/>
              </a:ext>
            </a:extLst>
          </p:cNvPr>
          <p:cNvSpPr txBox="1"/>
          <p:nvPr/>
        </p:nvSpPr>
        <p:spPr>
          <a:xfrm>
            <a:off x="725864" y="4994666"/>
            <a:ext cx="4666268" cy="923330"/>
          </a:xfrm>
          <a:prstGeom prst="rect">
            <a:avLst/>
          </a:prstGeom>
          <a:noFill/>
        </p:spPr>
        <p:txBody>
          <a:bodyPr wrap="square" rtlCol="0">
            <a:spAutoFit/>
          </a:bodyPr>
          <a:lstStyle/>
          <a:p>
            <a:pPr algn="ctr"/>
            <a:r>
              <a:rPr lang="vi-VN" dirty="0"/>
              <a:t>P/s: </a:t>
            </a:r>
            <a:r>
              <a:rPr lang="vi-VN" dirty="0" err="1"/>
              <a:t>CarsArray</a:t>
            </a:r>
            <a:r>
              <a:rPr lang="vi-VN" dirty="0"/>
              <a:t> CHỈ LÀ TÊN, CÒN VIỆC SỬ DỤNG MẢNG HAY VECTOR TÙY THUỘC VÀO LẬP TRÌNH VIÊN… </a:t>
            </a:r>
          </a:p>
        </p:txBody>
      </p:sp>
    </p:spTree>
    <p:extLst>
      <p:ext uri="{BB962C8B-B14F-4D97-AF65-F5344CB8AC3E}">
        <p14:creationId xmlns:p14="http://schemas.microsoft.com/office/powerpoint/2010/main" val="41343998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7"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anim calcmode="lin" valueType="num">
                                      <p:cBhvr>
                                        <p:cTn id="19" dur="1000" fill="hold"/>
                                        <p:tgtEl>
                                          <p:spTgt spid="14"/>
                                        </p:tgtEl>
                                        <p:attrNameLst>
                                          <p:attrName>ppt_x</p:attrName>
                                        </p:attrNameLst>
                                      </p:cBhvr>
                                      <p:tavLst>
                                        <p:tav tm="0">
                                          <p:val>
                                            <p:strVal val="#ppt_x"/>
                                          </p:val>
                                        </p:tav>
                                        <p:tav tm="100000">
                                          <p:val>
                                            <p:strVal val="#ppt_x"/>
                                          </p:val>
                                        </p:tav>
                                      </p:tavLst>
                                    </p:anim>
                                    <p:anim calcmode="lin" valueType="num">
                                      <p:cBhvr>
                                        <p:cTn id="2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A70106A-06BB-48CC-8AC5-CE95799F2369}"/>
              </a:ext>
            </a:extLst>
          </p:cNvPr>
          <p:cNvSpPr>
            <a:spLocks noGrp="1"/>
          </p:cNvSpPr>
          <p:nvPr>
            <p:ph type="title"/>
          </p:nvPr>
        </p:nvSpPr>
        <p:spPr>
          <a:xfrm>
            <a:off x="1141412" y="268408"/>
            <a:ext cx="9905998" cy="682381"/>
          </a:xfrm>
        </p:spPr>
        <p:txBody>
          <a:bodyPr>
            <a:normAutofit/>
          </a:bodyPr>
          <a:lstStyle/>
          <a:p>
            <a:pPr algn="ctr"/>
            <a:r>
              <a:rPr lang="vi-VN" sz="3200" b="1" dirty="0">
                <a:latin typeface="Arial" panose="020B0604020202020204" pitchFamily="34" charset="0"/>
                <a:cs typeface="Arial" panose="020B0604020202020204" pitchFamily="34" charset="0"/>
              </a:rPr>
              <a:t>“ĐỔI MỚI BẮT ĐẦU” – ÁP DỤNG CHO BÀI TOÁN</a:t>
            </a:r>
          </a:p>
        </p:txBody>
      </p:sp>
      <p:sp>
        <p:nvSpPr>
          <p:cNvPr id="7" name="Chỗ dành sẵn cho Số hiệu Bản chiếu 6">
            <a:extLst>
              <a:ext uri="{FF2B5EF4-FFF2-40B4-BE49-F238E27FC236}">
                <a16:creationId xmlns:a16="http://schemas.microsoft.com/office/drawing/2014/main" id="{D8A3DAFC-FB95-4293-89FB-248ACDD6BA42}"/>
              </a:ext>
            </a:extLst>
          </p:cNvPr>
          <p:cNvSpPr>
            <a:spLocks noGrp="1"/>
          </p:cNvSpPr>
          <p:nvPr>
            <p:ph type="sldNum" sz="quarter" idx="12"/>
          </p:nvPr>
        </p:nvSpPr>
        <p:spPr/>
        <p:txBody>
          <a:bodyPr>
            <a:normAutofit/>
          </a:bodyPr>
          <a:lstStyle/>
          <a:p>
            <a:pPr>
              <a:spcAft>
                <a:spcPts val="600"/>
              </a:spcAft>
            </a:pPr>
            <a:fld id="{73B850FF-6169-4056-8077-06FFA93A5366}" type="slidenum">
              <a:rPr lang="en-US" b="1">
                <a:solidFill>
                  <a:schemeClr val="tx1"/>
                </a:solidFill>
              </a:rPr>
              <a:pPr>
                <a:spcAft>
                  <a:spcPts val="600"/>
                </a:spcAft>
              </a:pPr>
              <a:t>19</a:t>
            </a:fld>
            <a:endParaRPr lang="en-US" b="1">
              <a:solidFill>
                <a:schemeClr val="tx1"/>
              </a:solidFill>
            </a:endParaRPr>
          </a:p>
        </p:txBody>
      </p:sp>
      <p:sp>
        <p:nvSpPr>
          <p:cNvPr id="4" name="Chỗ dành sẵn cho Nội dung 3">
            <a:extLst>
              <a:ext uri="{FF2B5EF4-FFF2-40B4-BE49-F238E27FC236}">
                <a16:creationId xmlns:a16="http://schemas.microsoft.com/office/drawing/2014/main" id="{1C4882B9-E54A-489B-9659-24C3570223E8}"/>
              </a:ext>
            </a:extLst>
          </p:cNvPr>
          <p:cNvSpPr>
            <a:spLocks noGrp="1"/>
          </p:cNvSpPr>
          <p:nvPr>
            <p:ph sz="half" idx="2"/>
          </p:nvPr>
        </p:nvSpPr>
        <p:spPr>
          <a:xfrm>
            <a:off x="4791278" y="1170381"/>
            <a:ext cx="2606265" cy="4551842"/>
          </a:xfrm>
        </p:spPr>
        <p:txBody>
          <a:bodyPr>
            <a:normAutofit/>
          </a:bodyPr>
          <a:lstStyle/>
          <a:p>
            <a:pPr>
              <a:buFont typeface="Wingdings" panose="05000000000000000000" pitchFamily="2" charset="2"/>
              <a:buChar char="ü"/>
            </a:pPr>
            <a:r>
              <a:rPr lang="vi-VN" dirty="0"/>
              <a:t> </a:t>
            </a:r>
            <a:r>
              <a:rPr lang="vi-VN" dirty="0" err="1"/>
              <a:t>Chỉ</a:t>
            </a:r>
            <a:r>
              <a:rPr lang="vi-VN" dirty="0"/>
              <a:t> </a:t>
            </a:r>
            <a:r>
              <a:rPr lang="vi-VN" dirty="0" err="1"/>
              <a:t>cần</a:t>
            </a:r>
            <a:r>
              <a:rPr lang="vi-VN" dirty="0"/>
              <a:t> quan tâm </a:t>
            </a:r>
            <a:r>
              <a:rPr lang="vi-VN" dirty="0" err="1"/>
              <a:t>loại</a:t>
            </a:r>
            <a:r>
              <a:rPr lang="vi-VN" dirty="0"/>
              <a:t> xe, quy </a:t>
            </a:r>
            <a:r>
              <a:rPr lang="vi-VN" dirty="0" err="1"/>
              <a:t>trình</a:t>
            </a:r>
            <a:r>
              <a:rPr lang="vi-VN" dirty="0"/>
              <a:t> </a:t>
            </a:r>
            <a:r>
              <a:rPr lang="vi-VN" dirty="0" err="1"/>
              <a:t>sản</a:t>
            </a:r>
            <a:r>
              <a:rPr lang="vi-VN" dirty="0"/>
              <a:t> </a:t>
            </a:r>
            <a:r>
              <a:rPr lang="vi-VN" dirty="0" err="1"/>
              <a:t>xuất</a:t>
            </a:r>
            <a:r>
              <a:rPr lang="vi-VN" dirty="0"/>
              <a:t> </a:t>
            </a:r>
            <a:r>
              <a:rPr lang="vi-VN" dirty="0" err="1"/>
              <a:t>cứ</a:t>
            </a:r>
            <a:r>
              <a:rPr lang="vi-VN" dirty="0"/>
              <a:t> </a:t>
            </a:r>
            <a:r>
              <a:rPr lang="vi-VN" dirty="0" err="1"/>
              <a:t>để</a:t>
            </a:r>
            <a:r>
              <a:rPr lang="vi-VN" dirty="0"/>
              <a:t> </a:t>
            </a:r>
            <a:r>
              <a:rPr lang="vi-VN" dirty="0" err="1"/>
              <a:t>nhà</a:t>
            </a:r>
            <a:r>
              <a:rPr lang="vi-VN" dirty="0"/>
              <a:t> </a:t>
            </a:r>
            <a:r>
              <a:rPr lang="vi-VN" dirty="0" err="1"/>
              <a:t>máy</a:t>
            </a:r>
            <a:r>
              <a:rPr lang="vi-VN" dirty="0"/>
              <a:t> lo…</a:t>
            </a:r>
          </a:p>
          <a:p>
            <a:pPr>
              <a:buFont typeface="Wingdings" panose="05000000000000000000" pitchFamily="2" charset="2"/>
              <a:buChar char="ü"/>
            </a:pPr>
            <a:r>
              <a:rPr lang="vi-VN" dirty="0"/>
              <a:t> </a:t>
            </a:r>
            <a:r>
              <a:rPr lang="vi-VN" dirty="0" err="1"/>
              <a:t>Mã</a:t>
            </a:r>
            <a:r>
              <a:rPr lang="vi-VN" dirty="0"/>
              <a:t> </a:t>
            </a:r>
            <a:r>
              <a:rPr lang="vi-VN" dirty="0" err="1"/>
              <a:t>nguồn</a:t>
            </a:r>
            <a:r>
              <a:rPr lang="vi-VN" dirty="0"/>
              <a:t> </a:t>
            </a:r>
            <a:r>
              <a:rPr lang="vi-VN" dirty="0" err="1"/>
              <a:t>dễ</a:t>
            </a:r>
            <a:r>
              <a:rPr lang="vi-VN" dirty="0"/>
              <a:t> </a:t>
            </a:r>
            <a:r>
              <a:rPr lang="vi-VN" dirty="0" err="1"/>
              <a:t>quản</a:t>
            </a:r>
            <a:r>
              <a:rPr lang="vi-VN" dirty="0"/>
              <a:t> </a:t>
            </a:r>
            <a:r>
              <a:rPr lang="vi-VN" dirty="0" err="1"/>
              <a:t>lý</a:t>
            </a:r>
            <a:r>
              <a:rPr lang="vi-VN" dirty="0"/>
              <a:t>, </a:t>
            </a:r>
            <a:r>
              <a:rPr lang="vi-VN" dirty="0" err="1"/>
              <a:t>dễ</a:t>
            </a:r>
            <a:r>
              <a:rPr lang="vi-VN" dirty="0"/>
              <a:t> </a:t>
            </a:r>
            <a:r>
              <a:rPr lang="vi-VN" dirty="0" err="1"/>
              <a:t>mở</a:t>
            </a:r>
            <a:r>
              <a:rPr lang="vi-VN" dirty="0"/>
              <a:t> </a:t>
            </a:r>
            <a:r>
              <a:rPr lang="vi-VN" dirty="0" err="1"/>
              <a:t>rộng</a:t>
            </a:r>
            <a:r>
              <a:rPr lang="vi-VN" dirty="0"/>
              <a:t>…</a:t>
            </a:r>
          </a:p>
        </p:txBody>
      </p:sp>
      <p:pic>
        <p:nvPicPr>
          <p:cNvPr id="10" name="Chỗ dành sẵn cho Nội dung 9" descr="Ảnh có chứa văn bản&#10;&#10;Mô tả được tạo tự động">
            <a:extLst>
              <a:ext uri="{FF2B5EF4-FFF2-40B4-BE49-F238E27FC236}">
                <a16:creationId xmlns:a16="http://schemas.microsoft.com/office/drawing/2014/main" id="{A66B3CCF-7ADC-4952-989E-1ABA0ED417F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86802" y="2401458"/>
            <a:ext cx="3583597" cy="2089690"/>
          </a:xfrm>
          <a:prstGeom prst="rect">
            <a:avLst/>
          </a:prstGeom>
          <a:ln w="228600" cap="sq" cmpd="thickThin">
            <a:solidFill>
              <a:srgbClr val="000000"/>
            </a:solidFill>
            <a:prstDash val="solid"/>
            <a:miter lim="800000"/>
          </a:ln>
          <a:effectLst>
            <a:innerShdw blurRad="76200">
              <a:srgbClr val="000000"/>
            </a:innerShdw>
          </a:effectLst>
        </p:spPr>
      </p:pic>
      <p:pic>
        <p:nvPicPr>
          <p:cNvPr id="12" name="Hình ảnh 11" descr="Ảnh có chứa văn bản, màn hình, ảnh chụp màn hình, đen&#10;&#10;Mô tả được tạo tự động">
            <a:extLst>
              <a:ext uri="{FF2B5EF4-FFF2-40B4-BE49-F238E27FC236}">
                <a16:creationId xmlns:a16="http://schemas.microsoft.com/office/drawing/2014/main" id="{C1B53DB7-3118-445F-ACF3-0213D40862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5599" y="1542348"/>
            <a:ext cx="2606266" cy="374936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5954271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anim calcmode="lin" valueType="num">
                                      <p:cBhvr>
                                        <p:cTn id="14" dur="500" fill="hold"/>
                                        <p:tgtEl>
                                          <p:spTgt spid="10"/>
                                        </p:tgtEl>
                                        <p:attrNameLst>
                                          <p:attrName>ppt_x</p:attrName>
                                        </p:attrNameLst>
                                      </p:cBhvr>
                                      <p:tavLst>
                                        <p:tav tm="0">
                                          <p:val>
                                            <p:strVal val="#ppt_x"/>
                                          </p:val>
                                        </p:tav>
                                        <p:tav tm="100000">
                                          <p:val>
                                            <p:strVal val="#ppt_x"/>
                                          </p:val>
                                        </p:tav>
                                      </p:tavLst>
                                    </p:anim>
                                    <p:anim calcmode="lin" valueType="num">
                                      <p:cBhvr>
                                        <p:cTn id="15"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 calcmode="lin" valueType="num">
                                      <p:cBhvr additive="base">
                                        <p:cTn id="20"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anim calcmode="lin" valueType="num">
                                      <p:cBhvr>
                                        <p:cTn id="27" dur="500" fill="hold"/>
                                        <p:tgtEl>
                                          <p:spTgt spid="12"/>
                                        </p:tgtEl>
                                        <p:attrNameLst>
                                          <p:attrName>ppt_x</p:attrName>
                                        </p:attrNameLst>
                                      </p:cBhvr>
                                      <p:tavLst>
                                        <p:tav tm="0">
                                          <p:val>
                                            <p:strVal val="#ppt_x"/>
                                          </p:val>
                                        </p:tav>
                                        <p:tav tm="100000">
                                          <p:val>
                                            <p:strVal val="#ppt_x"/>
                                          </p:val>
                                        </p:tav>
                                      </p:tavLst>
                                    </p:anim>
                                    <p:anim calcmode="lin" valueType="num">
                                      <p:cBhvr>
                                        <p:cTn id="28"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9"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20"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21"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23"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4"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26" name="Group 25">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27"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8"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9"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0"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2" name="Group 31">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33"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34"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35"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8" name="Group 37">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9"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40"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41"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42"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43"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44"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46" name="Rectangle 45">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iêu đề 9">
            <a:extLst>
              <a:ext uri="{FF2B5EF4-FFF2-40B4-BE49-F238E27FC236}">
                <a16:creationId xmlns:a16="http://schemas.microsoft.com/office/drawing/2014/main" id="{7218C41E-71BE-4E64-A40E-C0212A40B9C2}"/>
              </a:ext>
            </a:extLst>
          </p:cNvPr>
          <p:cNvSpPr>
            <a:spLocks noGrp="1"/>
          </p:cNvSpPr>
          <p:nvPr>
            <p:ph type="title"/>
          </p:nvPr>
        </p:nvSpPr>
        <p:spPr>
          <a:xfrm>
            <a:off x="1577445" y="1168078"/>
            <a:ext cx="9048219" cy="1092200"/>
          </a:xfrm>
        </p:spPr>
        <p:txBody>
          <a:bodyPr anchor="ctr">
            <a:normAutofit/>
          </a:bodyPr>
          <a:lstStyle/>
          <a:p>
            <a:pPr algn="ctr"/>
            <a:r>
              <a:rPr lang="vi-VN" sz="4000" b="1" dirty="0">
                <a:solidFill>
                  <a:srgbClr val="FFFFFF"/>
                </a:solidFill>
                <a:latin typeface="+mn-lt"/>
                <a:cs typeface="Arial" panose="020B0604020202020204" pitchFamily="34" charset="0"/>
              </a:rPr>
              <a:t>OOP FOR LIFE! – WHO WE ARE</a:t>
            </a:r>
          </a:p>
        </p:txBody>
      </p:sp>
      <p:sp>
        <p:nvSpPr>
          <p:cNvPr id="11" name="Chỗ dành sẵn cho Nội dung 10">
            <a:extLst>
              <a:ext uri="{FF2B5EF4-FFF2-40B4-BE49-F238E27FC236}">
                <a16:creationId xmlns:a16="http://schemas.microsoft.com/office/drawing/2014/main" id="{6F57A351-B379-483F-A432-4269FA7B04E9}"/>
              </a:ext>
            </a:extLst>
          </p:cNvPr>
          <p:cNvSpPr>
            <a:spLocks noGrp="1"/>
          </p:cNvSpPr>
          <p:nvPr>
            <p:ph idx="1"/>
          </p:nvPr>
        </p:nvSpPr>
        <p:spPr>
          <a:xfrm>
            <a:off x="1577446" y="2413001"/>
            <a:ext cx="9048218" cy="3033180"/>
          </a:xfrm>
        </p:spPr>
        <p:txBody>
          <a:bodyPr anchor="ctr">
            <a:normAutofit/>
          </a:bodyPr>
          <a:lstStyle/>
          <a:p>
            <a:pPr marL="0" indent="0">
              <a:buNone/>
            </a:pPr>
            <a:r>
              <a:rPr lang="vi-VN" sz="2800" b="1" dirty="0" err="1">
                <a:solidFill>
                  <a:srgbClr val="FFFFFF"/>
                </a:solidFill>
                <a:latin typeface="Times New Roman" panose="02020603050405020304" pitchFamily="18" charset="0"/>
                <a:cs typeface="Times New Roman" panose="02020603050405020304" pitchFamily="18" charset="0"/>
              </a:rPr>
              <a:t>Thành</a:t>
            </a:r>
            <a:r>
              <a:rPr lang="vi-VN" sz="2800" b="1" dirty="0">
                <a:solidFill>
                  <a:srgbClr val="FFFFFF"/>
                </a:solidFill>
                <a:latin typeface="Times New Roman" panose="02020603050405020304" pitchFamily="18" charset="0"/>
                <a:cs typeface="Times New Roman" panose="02020603050405020304" pitchFamily="18" charset="0"/>
              </a:rPr>
              <a:t> viên: </a:t>
            </a:r>
          </a:p>
          <a:p>
            <a:pPr>
              <a:buFont typeface="Wingdings" panose="05000000000000000000" pitchFamily="2" charset="2"/>
              <a:buChar char="q"/>
            </a:pPr>
            <a:r>
              <a:rPr lang="vi-VN" sz="2800" b="0" i="0" u="none" strike="noStrike" dirty="0">
                <a:solidFill>
                  <a:srgbClr val="FFFFFF"/>
                </a:solidFill>
                <a:effectLst/>
                <a:latin typeface="Times New Roman" panose="02020603050405020304" pitchFamily="18" charset="0"/>
              </a:rPr>
              <a:t> Bùi Lê </a:t>
            </a:r>
            <a:r>
              <a:rPr lang="vi-VN" sz="2800" b="0" i="0" u="none" strike="noStrike" dirty="0" err="1">
                <a:solidFill>
                  <a:srgbClr val="FFFFFF"/>
                </a:solidFill>
                <a:effectLst/>
                <a:latin typeface="Times New Roman" panose="02020603050405020304" pitchFamily="18" charset="0"/>
              </a:rPr>
              <a:t>Tuấn</a:t>
            </a:r>
            <a:r>
              <a:rPr lang="vi-VN" sz="2800" b="0" i="0" u="none" strike="noStrike" dirty="0">
                <a:solidFill>
                  <a:srgbClr val="FFFFFF"/>
                </a:solidFill>
                <a:effectLst/>
                <a:latin typeface="Times New Roman" panose="02020603050405020304" pitchFamily="18" charset="0"/>
              </a:rPr>
              <a:t> Anh - 19120163 </a:t>
            </a:r>
            <a:r>
              <a:rPr lang="vi-VN" sz="2800" b="1" i="1" u="none" strike="noStrike" dirty="0">
                <a:solidFill>
                  <a:srgbClr val="FFFFFF"/>
                </a:solidFill>
                <a:effectLst/>
                <a:latin typeface="Times New Roman" panose="02020603050405020304" pitchFamily="18" charset="0"/>
              </a:rPr>
              <a:t>(</a:t>
            </a:r>
            <a:r>
              <a:rPr lang="vi-VN" sz="2800" b="1" i="1" u="none" strike="noStrike" dirty="0" err="1">
                <a:solidFill>
                  <a:srgbClr val="FFFFFF"/>
                </a:solidFill>
                <a:effectLst/>
                <a:latin typeface="Times New Roman" panose="02020603050405020304" pitchFamily="18" charset="0"/>
              </a:rPr>
              <a:t>Nhóm</a:t>
            </a:r>
            <a:r>
              <a:rPr lang="vi-VN" sz="2800" b="1" i="1" u="none" strike="noStrike" dirty="0">
                <a:solidFill>
                  <a:srgbClr val="FFFFFF"/>
                </a:solidFill>
                <a:effectLst/>
                <a:latin typeface="Times New Roman" panose="02020603050405020304" pitchFamily="18" charset="0"/>
              </a:rPr>
              <a:t> </a:t>
            </a:r>
            <a:r>
              <a:rPr lang="vi-VN" sz="2800" b="1" i="1" u="none" strike="noStrike" dirty="0" err="1">
                <a:solidFill>
                  <a:srgbClr val="FFFFFF"/>
                </a:solidFill>
                <a:effectLst/>
                <a:latin typeface="Times New Roman" panose="02020603050405020304" pitchFamily="18" charset="0"/>
              </a:rPr>
              <a:t>trưởng</a:t>
            </a:r>
            <a:r>
              <a:rPr lang="vi-VN" sz="2800" b="1" i="1" u="none" strike="noStrike" dirty="0">
                <a:solidFill>
                  <a:srgbClr val="FFFFFF"/>
                </a:solidFill>
                <a:effectLst/>
                <a:latin typeface="Times New Roman" panose="02020603050405020304" pitchFamily="18" charset="0"/>
              </a:rPr>
              <a:t>)</a:t>
            </a:r>
            <a:endParaRPr lang="vi-VN" sz="2800" dirty="0">
              <a:solidFill>
                <a:srgbClr val="FFFFFF"/>
              </a:solidFill>
              <a:latin typeface="Times New Roman" panose="02020603050405020304" pitchFamily="18" charset="0"/>
            </a:endParaRPr>
          </a:p>
          <a:p>
            <a:pPr>
              <a:buFont typeface="Wingdings" panose="05000000000000000000" pitchFamily="2" charset="2"/>
              <a:buChar char="q"/>
            </a:pPr>
            <a:r>
              <a:rPr lang="vi-VN" sz="2800" b="0" i="0" u="none" strike="noStrike" dirty="0">
                <a:solidFill>
                  <a:srgbClr val="FFFFFF"/>
                </a:solidFill>
                <a:effectLst/>
                <a:latin typeface="Times New Roman" panose="02020603050405020304" pitchFamily="18" charset="0"/>
              </a:rPr>
              <a:t> Ngô </a:t>
            </a:r>
            <a:r>
              <a:rPr lang="vi-VN" sz="2800" b="0" i="0" u="none" strike="noStrike" dirty="0" err="1">
                <a:solidFill>
                  <a:srgbClr val="FFFFFF"/>
                </a:solidFill>
                <a:effectLst/>
                <a:latin typeface="Times New Roman" panose="02020603050405020304" pitchFamily="18" charset="0"/>
              </a:rPr>
              <a:t>Nhật</a:t>
            </a:r>
            <a:r>
              <a:rPr lang="vi-VN" sz="2800" b="0" i="0" u="none" strike="noStrike" dirty="0">
                <a:solidFill>
                  <a:srgbClr val="FFFFFF"/>
                </a:solidFill>
                <a:effectLst/>
                <a:latin typeface="Times New Roman" panose="02020603050405020304" pitchFamily="18" charset="0"/>
              </a:rPr>
              <a:t> Tân – 19120128</a:t>
            </a:r>
          </a:p>
          <a:p>
            <a:pPr>
              <a:buFont typeface="Wingdings" panose="05000000000000000000" pitchFamily="2" charset="2"/>
              <a:buChar char="q"/>
            </a:pPr>
            <a:r>
              <a:rPr lang="vi-VN" sz="2800" b="0" i="0" u="none" strike="noStrike" dirty="0">
                <a:solidFill>
                  <a:srgbClr val="FFFFFF"/>
                </a:solidFill>
                <a:effectLst/>
                <a:latin typeface="Times New Roman" panose="02020603050405020304" pitchFamily="18" charset="0"/>
              </a:rPr>
              <a:t> </a:t>
            </a:r>
            <a:r>
              <a:rPr lang="vi-VN" sz="2800" b="0" i="0" u="none" strike="noStrike" dirty="0" err="1">
                <a:solidFill>
                  <a:srgbClr val="FFFFFF"/>
                </a:solidFill>
                <a:effectLst/>
                <a:latin typeface="Times New Roman" panose="02020603050405020304" pitchFamily="18" charset="0"/>
              </a:rPr>
              <a:t>Phạm</a:t>
            </a:r>
            <a:r>
              <a:rPr lang="vi-VN" sz="2800" b="0" i="0" u="none" strike="noStrike" dirty="0">
                <a:solidFill>
                  <a:srgbClr val="FFFFFF"/>
                </a:solidFill>
                <a:effectLst/>
                <a:latin typeface="Times New Roman" panose="02020603050405020304" pitchFamily="18" charset="0"/>
              </a:rPr>
              <a:t> </a:t>
            </a:r>
            <a:r>
              <a:rPr lang="vi-VN" sz="2800" b="0" i="0" u="none" strike="noStrike" dirty="0" err="1">
                <a:solidFill>
                  <a:srgbClr val="FFFFFF"/>
                </a:solidFill>
                <a:effectLst/>
                <a:latin typeface="Times New Roman" panose="02020603050405020304" pitchFamily="18" charset="0"/>
              </a:rPr>
              <a:t>Tiến</a:t>
            </a:r>
            <a:r>
              <a:rPr lang="vi-VN" sz="2800" b="0" i="0" u="none" strike="noStrike" dirty="0">
                <a:solidFill>
                  <a:srgbClr val="FFFFFF"/>
                </a:solidFill>
                <a:effectLst/>
                <a:latin typeface="Times New Roman" panose="02020603050405020304" pitchFamily="18" charset="0"/>
              </a:rPr>
              <a:t> </a:t>
            </a:r>
            <a:r>
              <a:rPr lang="vi-VN" sz="2800" b="0" i="0" u="none" strike="noStrike" dirty="0" err="1">
                <a:solidFill>
                  <a:srgbClr val="FFFFFF"/>
                </a:solidFill>
                <a:effectLst/>
                <a:latin typeface="Times New Roman" panose="02020603050405020304" pitchFamily="18" charset="0"/>
              </a:rPr>
              <a:t>Khải</a:t>
            </a:r>
            <a:r>
              <a:rPr lang="vi-VN" sz="2800" b="0" i="0" u="none" strike="noStrike" dirty="0">
                <a:solidFill>
                  <a:srgbClr val="FFFFFF"/>
                </a:solidFill>
                <a:effectLst/>
                <a:latin typeface="Times New Roman" panose="02020603050405020304" pitchFamily="18" charset="0"/>
              </a:rPr>
              <a:t> – 19120250</a:t>
            </a:r>
            <a:br>
              <a:rPr lang="vi-VN" sz="2000" dirty="0">
                <a:solidFill>
                  <a:srgbClr val="FFFFFF"/>
                </a:solidFill>
              </a:rPr>
            </a:br>
            <a:endParaRPr lang="vi-VN" sz="2000" dirty="0">
              <a:solidFill>
                <a:srgbClr val="FFFFFF"/>
              </a:solidFill>
              <a:latin typeface="Times New Roman" panose="02020603050405020304" pitchFamily="18" charset="0"/>
              <a:cs typeface="Times New Roman" panose="02020603050405020304" pitchFamily="18" charset="0"/>
            </a:endParaRPr>
          </a:p>
        </p:txBody>
      </p:sp>
      <p:sp>
        <p:nvSpPr>
          <p:cNvPr id="7" name="Chỗ dành sẵn cho Số hiệu Bản chiếu 6">
            <a:extLst>
              <a:ext uri="{FF2B5EF4-FFF2-40B4-BE49-F238E27FC236}">
                <a16:creationId xmlns:a16="http://schemas.microsoft.com/office/drawing/2014/main" id="{E3C7569C-7C3E-4EEE-9E13-B2EBF5D5533A}"/>
              </a:ext>
            </a:extLst>
          </p:cNvPr>
          <p:cNvSpPr>
            <a:spLocks noGrp="1"/>
          </p:cNvSpPr>
          <p:nvPr>
            <p:ph type="sldNum" sz="quarter" idx="12"/>
          </p:nvPr>
        </p:nvSpPr>
        <p:spPr>
          <a:xfrm>
            <a:off x="9854575" y="6354522"/>
            <a:ext cx="771089" cy="365125"/>
          </a:xfrm>
        </p:spPr>
        <p:txBody>
          <a:bodyPr>
            <a:normAutofit/>
          </a:bodyPr>
          <a:lstStyle/>
          <a:p>
            <a:pPr>
              <a:spcAft>
                <a:spcPts val="600"/>
              </a:spcAft>
            </a:pPr>
            <a:fld id="{73B850FF-6169-4056-8077-06FFA93A5366}" type="slidenum">
              <a:rPr lang="en-US" b="1">
                <a:solidFill>
                  <a:srgbClr val="FFFFFF"/>
                </a:solidFill>
              </a:rPr>
              <a:pPr>
                <a:spcAft>
                  <a:spcPts val="600"/>
                </a:spcAft>
              </a:pPr>
              <a:t>2</a:t>
            </a:fld>
            <a:endParaRPr lang="en-US" b="1">
              <a:solidFill>
                <a:srgbClr val="FFFFFF"/>
              </a:solidFill>
            </a:endParaRPr>
          </a:p>
        </p:txBody>
      </p:sp>
    </p:spTree>
    <p:extLst>
      <p:ext uri="{BB962C8B-B14F-4D97-AF65-F5344CB8AC3E}">
        <p14:creationId xmlns:p14="http://schemas.microsoft.com/office/powerpoint/2010/main" val="11660021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 calcmode="lin" valueType="num">
                                      <p:cBhvr additive="base">
                                        <p:cTn id="12"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 calcmode="lin" valueType="num">
                                      <p:cBhvr additive="base">
                                        <p:cTn id="1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 calcmode="lin" valueType="num">
                                      <p:cBhvr additive="base">
                                        <p:cTn id="22"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7" name="Group 16">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8"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êu đề 1">
            <a:extLst>
              <a:ext uri="{FF2B5EF4-FFF2-40B4-BE49-F238E27FC236}">
                <a16:creationId xmlns:a16="http://schemas.microsoft.com/office/drawing/2014/main" id="{4A70106A-06BB-48CC-8AC5-CE95799F2369}"/>
              </a:ext>
            </a:extLst>
          </p:cNvPr>
          <p:cNvSpPr>
            <a:spLocks noGrp="1"/>
          </p:cNvSpPr>
          <p:nvPr>
            <p:ph type="title"/>
          </p:nvPr>
        </p:nvSpPr>
        <p:spPr>
          <a:xfrm>
            <a:off x="1141411" y="748240"/>
            <a:ext cx="9906000" cy="1117073"/>
          </a:xfrm>
        </p:spPr>
        <p:txBody>
          <a:bodyPr>
            <a:normAutofit/>
          </a:bodyPr>
          <a:lstStyle/>
          <a:p>
            <a:pPr algn="ctr"/>
            <a:r>
              <a:rPr lang="vi-VN" sz="4000" b="1" dirty="0">
                <a:latin typeface="Arial" panose="020B0604020202020204" pitchFamily="34" charset="0"/>
                <a:cs typeface="Arial" panose="020B0604020202020204" pitchFamily="34" charset="0"/>
              </a:rPr>
              <a:t>MỘT SỐ BÀI TOÁN KHÁC</a:t>
            </a:r>
          </a:p>
        </p:txBody>
      </p:sp>
      <p:sp>
        <p:nvSpPr>
          <p:cNvPr id="8" name="Chỗ dành sẵn cho Nội dung 7">
            <a:extLst>
              <a:ext uri="{FF2B5EF4-FFF2-40B4-BE49-F238E27FC236}">
                <a16:creationId xmlns:a16="http://schemas.microsoft.com/office/drawing/2014/main" id="{561B3714-8589-42CE-A728-CA52C4516DF6}"/>
              </a:ext>
            </a:extLst>
          </p:cNvPr>
          <p:cNvSpPr>
            <a:spLocks noGrp="1"/>
          </p:cNvSpPr>
          <p:nvPr>
            <p:ph idx="1"/>
          </p:nvPr>
        </p:nvSpPr>
        <p:spPr>
          <a:xfrm>
            <a:off x="1206500" y="2249487"/>
            <a:ext cx="9840911" cy="3541714"/>
          </a:xfrm>
        </p:spPr>
        <p:txBody>
          <a:bodyPr anchor="t">
            <a:normAutofit/>
          </a:bodyPr>
          <a:lstStyle/>
          <a:p>
            <a:pPr>
              <a:buFont typeface="Wingdings" panose="05000000000000000000" pitchFamily="2" charset="2"/>
              <a:buChar char="q"/>
            </a:pPr>
            <a:r>
              <a:rPr lang="en-US" dirty="0"/>
              <a:t> </a:t>
            </a:r>
            <a:r>
              <a:rPr lang="vi-VN" dirty="0" err="1">
                <a:latin typeface="Arial" panose="020B0604020202020204" pitchFamily="34" charset="0"/>
                <a:cs typeface="Arial" panose="020B0604020202020204" pitchFamily="34" charset="0"/>
              </a:rPr>
              <a:t>Một</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hiệu</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sách</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có</a:t>
            </a:r>
            <a:r>
              <a:rPr lang="vi-VN" dirty="0">
                <a:latin typeface="Arial" panose="020B0604020202020204" pitchFamily="34" charset="0"/>
                <a:cs typeface="Arial" panose="020B0604020202020204" pitchFamily="34" charset="0"/>
              </a:rPr>
              <a:t> kinh doanh 3 </a:t>
            </a:r>
            <a:r>
              <a:rPr lang="vi-VN" dirty="0" err="1">
                <a:latin typeface="Arial" panose="020B0604020202020204" pitchFamily="34" charset="0"/>
                <a:cs typeface="Arial" panose="020B0604020202020204" pitchFamily="34" charset="0"/>
              </a:rPr>
              <a:t>thể</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loại</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Truyện</a:t>
            </a:r>
            <a:r>
              <a:rPr lang="vi-VN" dirty="0">
                <a:latin typeface="Arial" panose="020B0604020202020204" pitchFamily="34" charset="0"/>
                <a:cs typeface="Arial" panose="020B0604020202020204" pitchFamily="34" charset="0"/>
              </a:rPr>
              <a:t> tranh, </a:t>
            </a:r>
            <a:r>
              <a:rPr lang="vi-VN" dirty="0" err="1">
                <a:latin typeface="Arial" panose="020B0604020202020204" pitchFamily="34" charset="0"/>
                <a:cs typeface="Arial" panose="020B0604020202020204" pitchFamily="34" charset="0"/>
              </a:rPr>
              <a:t>sách</a:t>
            </a:r>
            <a:r>
              <a:rPr lang="vi-VN" dirty="0">
                <a:latin typeface="Arial" panose="020B0604020202020204" pitchFamily="34" charset="0"/>
                <a:cs typeface="Arial" panose="020B0604020202020204" pitchFamily="34" charset="0"/>
              </a:rPr>
              <a:t> văn </a:t>
            </a:r>
            <a:r>
              <a:rPr lang="vi-VN" dirty="0" err="1">
                <a:latin typeface="Arial" panose="020B0604020202020204" pitchFamily="34" charset="0"/>
                <a:cs typeface="Arial" panose="020B0604020202020204" pitchFamily="34" charset="0"/>
              </a:rPr>
              <a:t>học</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và</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sách</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ngoại</a:t>
            </a:r>
            <a:r>
              <a:rPr lang="vi-VN" dirty="0">
                <a:latin typeface="Arial" panose="020B0604020202020204" pitchFamily="34" charset="0"/>
                <a:cs typeface="Arial" panose="020B0604020202020204" pitchFamily="34" charset="0"/>
              </a:rPr>
              <a:t> văn. </a:t>
            </a:r>
            <a:r>
              <a:rPr lang="vi-VN" dirty="0" err="1">
                <a:latin typeface="Arial" panose="020B0604020202020204" pitchFamily="34" charset="0"/>
                <a:cs typeface="Arial" panose="020B0604020202020204" pitchFamily="34" charset="0"/>
              </a:rPr>
              <a:t>Mỗi</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quyển</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sách</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có</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mã</a:t>
            </a:r>
            <a:r>
              <a:rPr lang="vi-VN" dirty="0">
                <a:latin typeface="Arial" panose="020B0604020202020204" pitchFamily="34" charset="0"/>
                <a:cs typeface="Arial" panose="020B0604020202020204" pitchFamily="34" charset="0"/>
              </a:rPr>
              <a:t>, tên, </a:t>
            </a:r>
            <a:r>
              <a:rPr lang="vi-VN" dirty="0" err="1">
                <a:latin typeface="Arial" panose="020B0604020202020204" pitchFamily="34" charset="0"/>
                <a:cs typeface="Arial" panose="020B0604020202020204" pitchFamily="34" charset="0"/>
              </a:rPr>
              <a:t>tác</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giả</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và</a:t>
            </a:r>
            <a:r>
              <a:rPr lang="vi-VN" dirty="0">
                <a:latin typeface="Arial" panose="020B0604020202020204" pitchFamily="34" charset="0"/>
                <a:cs typeface="Arial" panose="020B0604020202020204" pitchFamily="34" charset="0"/>
              </a:rPr>
              <a:t> năm </a:t>
            </a:r>
            <a:r>
              <a:rPr lang="vi-VN" dirty="0" err="1">
                <a:latin typeface="Arial" panose="020B0604020202020204" pitchFamily="34" charset="0"/>
                <a:cs typeface="Arial" panose="020B0604020202020204" pitchFamily="34" charset="0"/>
              </a:rPr>
              <a:t>xuất</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bản</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Cần</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có</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phần</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mềm</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quản</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lý</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hiệu</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sách</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này</a:t>
            </a:r>
            <a:r>
              <a:rPr lang="vi-VN" dirty="0">
                <a:latin typeface="Arial" panose="020B0604020202020204" pitchFamily="34" charset="0"/>
                <a:cs typeface="Arial" panose="020B0604020202020204" pitchFamily="34" charset="0"/>
              </a:rPr>
              <a:t>.</a:t>
            </a:r>
          </a:p>
          <a:p>
            <a:pPr>
              <a:buFont typeface="Wingdings" panose="05000000000000000000" pitchFamily="2" charset="2"/>
              <a:buChar char="ü"/>
            </a:pP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Product</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Sách</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ConcreteProduct</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Truyện</a:t>
            </a:r>
            <a:r>
              <a:rPr lang="vi-VN" dirty="0">
                <a:latin typeface="Arial" panose="020B0604020202020204" pitchFamily="34" charset="0"/>
                <a:cs typeface="Arial" panose="020B0604020202020204" pitchFamily="34" charset="0"/>
              </a:rPr>
              <a:t> tranh, </a:t>
            </a:r>
            <a:r>
              <a:rPr lang="vi-VN" dirty="0" err="1">
                <a:latin typeface="Arial" panose="020B0604020202020204" pitchFamily="34" charset="0"/>
                <a:cs typeface="Arial" panose="020B0604020202020204" pitchFamily="34" charset="0"/>
              </a:rPr>
              <a:t>sách</a:t>
            </a:r>
            <a:r>
              <a:rPr lang="vi-VN" dirty="0">
                <a:latin typeface="Arial" panose="020B0604020202020204" pitchFamily="34" charset="0"/>
                <a:cs typeface="Arial" panose="020B0604020202020204" pitchFamily="34" charset="0"/>
              </a:rPr>
              <a:t> văn </a:t>
            </a:r>
            <a:r>
              <a:rPr lang="vi-VN" dirty="0" err="1">
                <a:latin typeface="Arial" panose="020B0604020202020204" pitchFamily="34" charset="0"/>
                <a:cs typeface="Arial" panose="020B0604020202020204" pitchFamily="34" charset="0"/>
              </a:rPr>
              <a:t>học</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sách</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ngoại</a:t>
            </a:r>
            <a:r>
              <a:rPr lang="vi-VN" dirty="0">
                <a:latin typeface="Arial" panose="020B0604020202020204" pitchFamily="34" charset="0"/>
                <a:cs typeface="Arial" panose="020B0604020202020204" pitchFamily="34" charset="0"/>
              </a:rPr>
              <a:t> văn</a:t>
            </a:r>
          </a:p>
          <a:p>
            <a:pPr>
              <a:buFont typeface="Wingdings" panose="05000000000000000000" pitchFamily="2" charset="2"/>
              <a:buChar char="ü"/>
            </a:pP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Creator</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Hiệu</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sách</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ConcreteCreator</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là</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các</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creators</a:t>
            </a:r>
            <a:r>
              <a:rPr lang="vi-VN" dirty="0">
                <a:latin typeface="Arial" panose="020B0604020202020204" pitchFamily="34" charset="0"/>
                <a:cs typeface="Arial" panose="020B0604020202020204" pitchFamily="34" charset="0"/>
              </a:rPr>
              <a:t> tương </a:t>
            </a:r>
            <a:r>
              <a:rPr lang="vi-VN" dirty="0" err="1">
                <a:latin typeface="Arial" panose="020B0604020202020204" pitchFamily="34" charset="0"/>
                <a:cs typeface="Arial" panose="020B0604020202020204" pitchFamily="34" charset="0"/>
              </a:rPr>
              <a:t>ứng</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với</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từng</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thể</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loại</a:t>
            </a:r>
            <a:endParaRPr lang="vi-VN" dirty="0"/>
          </a:p>
        </p:txBody>
      </p:sp>
      <p:sp>
        <p:nvSpPr>
          <p:cNvPr id="7" name="Chỗ dành sẵn cho Số hiệu Bản chiếu 6">
            <a:extLst>
              <a:ext uri="{FF2B5EF4-FFF2-40B4-BE49-F238E27FC236}">
                <a16:creationId xmlns:a16="http://schemas.microsoft.com/office/drawing/2014/main" id="{D8A3DAFC-FB95-4293-89FB-248ACDD6BA42}"/>
              </a:ext>
            </a:extLst>
          </p:cNvPr>
          <p:cNvSpPr>
            <a:spLocks noGrp="1"/>
          </p:cNvSpPr>
          <p:nvPr>
            <p:ph type="sldNum" sz="quarter" idx="12"/>
          </p:nvPr>
        </p:nvSpPr>
        <p:spPr>
          <a:xfrm>
            <a:off x="10276321" y="5883274"/>
            <a:ext cx="771089" cy="365125"/>
          </a:xfrm>
        </p:spPr>
        <p:txBody>
          <a:bodyPr>
            <a:normAutofit/>
          </a:bodyPr>
          <a:lstStyle/>
          <a:p>
            <a:pPr>
              <a:spcAft>
                <a:spcPts val="600"/>
              </a:spcAft>
            </a:pPr>
            <a:fld id="{73B850FF-6169-4056-8077-06FFA93A5366}" type="slidenum">
              <a:rPr lang="en-US" b="1">
                <a:solidFill>
                  <a:schemeClr val="tx1"/>
                </a:solidFill>
              </a:rPr>
              <a:pPr>
                <a:spcAft>
                  <a:spcPts val="600"/>
                </a:spcAft>
              </a:pPr>
              <a:t>20</a:t>
            </a:fld>
            <a:endParaRPr lang="en-US" b="1">
              <a:solidFill>
                <a:schemeClr val="tx1"/>
              </a:solidFill>
            </a:endParaRPr>
          </a:p>
        </p:txBody>
      </p:sp>
      <p:grpSp>
        <p:nvGrpSpPr>
          <p:cNvPr id="46" name="Group 45">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7"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3274589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heel(1)">
                                      <p:cBhvr>
                                        <p:cTn id="7" dur="750"/>
                                        <p:tgtEl>
                                          <p:spTgt spid="8">
                                            <p:txEl>
                                              <p:pRg st="0" end="0"/>
                                            </p:txEl>
                                          </p:spTgt>
                                        </p:tgtEl>
                                      </p:cBhvr>
                                    </p:animEffect>
                                  </p:childTnLst>
                                </p:cTn>
                              </p:par>
                            </p:childTnLst>
                          </p:cTn>
                        </p:par>
                        <p:par>
                          <p:cTn id="8" fill="hold">
                            <p:stCondLst>
                              <p:cond delay="750"/>
                            </p:stCondLst>
                            <p:childTnLst>
                              <p:par>
                                <p:cTn id="9" presetID="21" presetClass="entr" presetSubtype="1"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heel(1)">
                                      <p:cBhvr>
                                        <p:cTn id="11" dur="750"/>
                                        <p:tgtEl>
                                          <p:spTgt spid="8">
                                            <p:txEl>
                                              <p:pRg st="1" end="1"/>
                                            </p:txEl>
                                          </p:spTgt>
                                        </p:tgtEl>
                                      </p:cBhvr>
                                    </p:animEffect>
                                  </p:childTnLst>
                                </p:cTn>
                              </p:par>
                            </p:childTnLst>
                          </p:cTn>
                        </p:par>
                        <p:par>
                          <p:cTn id="12" fill="hold">
                            <p:stCondLst>
                              <p:cond delay="1500"/>
                            </p:stCondLst>
                            <p:childTnLst>
                              <p:par>
                                <p:cTn id="13" presetID="21" presetClass="entr" presetSubtype="1"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heel(1)">
                                      <p:cBhvr>
                                        <p:cTn id="15" dur="75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8"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êu đề 1">
            <a:extLst>
              <a:ext uri="{FF2B5EF4-FFF2-40B4-BE49-F238E27FC236}">
                <a16:creationId xmlns:a16="http://schemas.microsoft.com/office/drawing/2014/main" id="{4A70106A-06BB-48CC-8AC5-CE95799F2369}"/>
              </a:ext>
            </a:extLst>
          </p:cNvPr>
          <p:cNvSpPr>
            <a:spLocks noGrp="1"/>
          </p:cNvSpPr>
          <p:nvPr>
            <p:ph type="title"/>
          </p:nvPr>
        </p:nvSpPr>
        <p:spPr>
          <a:xfrm>
            <a:off x="1141411" y="748240"/>
            <a:ext cx="9906000" cy="1117073"/>
          </a:xfrm>
        </p:spPr>
        <p:txBody>
          <a:bodyPr>
            <a:normAutofit/>
          </a:bodyPr>
          <a:lstStyle/>
          <a:p>
            <a:pPr algn="ctr"/>
            <a:r>
              <a:rPr lang="vi-VN" sz="4000" b="1" dirty="0">
                <a:latin typeface="Arial" panose="020B0604020202020204" pitchFamily="34" charset="0"/>
                <a:cs typeface="Arial" panose="020B0604020202020204" pitchFamily="34" charset="0"/>
              </a:rPr>
              <a:t>MỘT SỐ BÀI TOÁN KHÁC</a:t>
            </a:r>
          </a:p>
        </p:txBody>
      </p:sp>
      <p:sp>
        <p:nvSpPr>
          <p:cNvPr id="8" name="Chỗ dành sẵn cho Nội dung 7">
            <a:extLst>
              <a:ext uri="{FF2B5EF4-FFF2-40B4-BE49-F238E27FC236}">
                <a16:creationId xmlns:a16="http://schemas.microsoft.com/office/drawing/2014/main" id="{561B3714-8589-42CE-A728-CA52C4516DF6}"/>
              </a:ext>
            </a:extLst>
          </p:cNvPr>
          <p:cNvSpPr>
            <a:spLocks noGrp="1"/>
          </p:cNvSpPr>
          <p:nvPr>
            <p:ph idx="1"/>
          </p:nvPr>
        </p:nvSpPr>
        <p:spPr>
          <a:xfrm>
            <a:off x="1206500" y="2249487"/>
            <a:ext cx="9840911" cy="3541714"/>
          </a:xfrm>
        </p:spPr>
        <p:txBody>
          <a:bodyPr anchor="t">
            <a:normAutofit/>
          </a:bodyPr>
          <a:lstStyle/>
          <a:p>
            <a:pPr>
              <a:buFont typeface="Wingdings" panose="05000000000000000000" pitchFamily="2" charset="2"/>
              <a:buChar char="q"/>
            </a:pPr>
            <a:r>
              <a:rPr lang="en-US" dirty="0"/>
              <a:t> </a:t>
            </a:r>
            <a:r>
              <a:rPr lang="vi-VN" dirty="0" err="1">
                <a:latin typeface="Arial" panose="020B0604020202020204" pitchFamily="34" charset="0"/>
                <a:cs typeface="Arial" panose="020B0604020202020204" pitchFamily="34" charset="0"/>
              </a:rPr>
              <a:t>Một</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cửa</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hàng</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điện</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thoại</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có</a:t>
            </a:r>
            <a:r>
              <a:rPr lang="vi-VN" dirty="0">
                <a:latin typeface="Arial" panose="020B0604020202020204" pitchFamily="34" charset="0"/>
                <a:cs typeface="Arial" panose="020B0604020202020204" pitchFamily="34" charset="0"/>
              </a:rPr>
              <a:t> kinh doanh 3 thương </a:t>
            </a:r>
            <a:r>
              <a:rPr lang="vi-VN" dirty="0" err="1">
                <a:latin typeface="Arial" panose="020B0604020202020204" pitchFamily="34" charset="0"/>
                <a:cs typeface="Arial" panose="020B0604020202020204" pitchFamily="34" charset="0"/>
              </a:rPr>
              <a:t>hiệu</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Samsung</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Apple</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Xiaomi</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Mỗi</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điện</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thoại</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có</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mã</a:t>
            </a:r>
            <a:r>
              <a:rPr lang="vi-VN" dirty="0">
                <a:latin typeface="Arial" panose="020B0604020202020204" pitchFamily="34" charset="0"/>
                <a:cs typeface="Arial" panose="020B0604020202020204" pitchFamily="34" charset="0"/>
              </a:rPr>
              <a:t>, tên, </a:t>
            </a:r>
            <a:r>
              <a:rPr lang="vi-VN" dirty="0" err="1">
                <a:latin typeface="Arial" panose="020B0604020202020204" pitchFamily="34" charset="0"/>
                <a:cs typeface="Arial" panose="020B0604020202020204" pitchFamily="34" charset="0"/>
              </a:rPr>
              <a:t>nhãn</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hiệu</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và</a:t>
            </a:r>
            <a:r>
              <a:rPr lang="vi-VN" dirty="0">
                <a:latin typeface="Arial" panose="020B0604020202020204" pitchFamily="34" charset="0"/>
                <a:cs typeface="Arial" panose="020B0604020202020204" pitchFamily="34" charset="0"/>
              </a:rPr>
              <a:t> năm </a:t>
            </a:r>
            <a:r>
              <a:rPr lang="vi-VN" dirty="0" err="1">
                <a:latin typeface="Arial" panose="020B0604020202020204" pitchFamily="34" charset="0"/>
                <a:cs typeface="Arial" panose="020B0604020202020204" pitchFamily="34" charset="0"/>
              </a:rPr>
              <a:t>sản</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xuất</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Cần</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có</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phần</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mềm</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quản</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lý</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cửa</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hàng</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này</a:t>
            </a:r>
            <a:r>
              <a:rPr lang="vi-VN" dirty="0">
                <a:latin typeface="Arial" panose="020B0604020202020204" pitchFamily="34" charset="0"/>
                <a:cs typeface="Arial" panose="020B0604020202020204" pitchFamily="34" charset="0"/>
              </a:rPr>
              <a:t>.</a:t>
            </a:r>
          </a:p>
          <a:p>
            <a:pPr>
              <a:buFont typeface="Wingdings" panose="05000000000000000000" pitchFamily="2" charset="2"/>
              <a:buChar char="ü"/>
            </a:pP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Product</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Điện</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thoại</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ConcreteProduct</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Samsung</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Apple</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Xiaomi</a:t>
            </a:r>
            <a:endParaRPr lang="vi-VN" dirty="0">
              <a:latin typeface="Arial" panose="020B0604020202020204" pitchFamily="34" charset="0"/>
              <a:cs typeface="Arial" panose="020B0604020202020204" pitchFamily="34" charset="0"/>
            </a:endParaRPr>
          </a:p>
          <a:p>
            <a:pPr>
              <a:buFont typeface="Wingdings" panose="05000000000000000000" pitchFamily="2" charset="2"/>
              <a:buChar char="ü"/>
            </a:pP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Creator</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Cửa</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hàng</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ConcreteCreator</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là</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các</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creators</a:t>
            </a:r>
            <a:r>
              <a:rPr lang="vi-VN" dirty="0">
                <a:latin typeface="Arial" panose="020B0604020202020204" pitchFamily="34" charset="0"/>
                <a:cs typeface="Arial" panose="020B0604020202020204" pitchFamily="34" charset="0"/>
              </a:rPr>
              <a:t> tương </a:t>
            </a:r>
            <a:r>
              <a:rPr lang="vi-VN" dirty="0" err="1">
                <a:latin typeface="Arial" panose="020B0604020202020204" pitchFamily="34" charset="0"/>
                <a:cs typeface="Arial" panose="020B0604020202020204" pitchFamily="34" charset="0"/>
              </a:rPr>
              <a:t>ứng</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với</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từng</a:t>
            </a:r>
            <a:r>
              <a:rPr lang="vi-VN" dirty="0">
                <a:latin typeface="Arial" panose="020B0604020202020204" pitchFamily="34" charset="0"/>
                <a:cs typeface="Arial" panose="020B0604020202020204" pitchFamily="34" charset="0"/>
              </a:rPr>
              <a:t> thương </a:t>
            </a:r>
            <a:r>
              <a:rPr lang="vi-VN" dirty="0" err="1">
                <a:latin typeface="Arial" panose="020B0604020202020204" pitchFamily="34" charset="0"/>
                <a:cs typeface="Arial" panose="020B0604020202020204" pitchFamily="34" charset="0"/>
              </a:rPr>
              <a:t>hiệu</a:t>
            </a:r>
            <a:r>
              <a:rPr lang="vi-VN" dirty="0">
                <a:latin typeface="Arial" panose="020B0604020202020204" pitchFamily="34" charset="0"/>
                <a:cs typeface="Arial" panose="020B0604020202020204" pitchFamily="34" charset="0"/>
              </a:rPr>
              <a:t>.</a:t>
            </a:r>
            <a:endParaRPr lang="vi-VN" dirty="0"/>
          </a:p>
        </p:txBody>
      </p:sp>
      <p:sp>
        <p:nvSpPr>
          <p:cNvPr id="7" name="Chỗ dành sẵn cho Số hiệu Bản chiếu 6">
            <a:extLst>
              <a:ext uri="{FF2B5EF4-FFF2-40B4-BE49-F238E27FC236}">
                <a16:creationId xmlns:a16="http://schemas.microsoft.com/office/drawing/2014/main" id="{D8A3DAFC-FB95-4293-89FB-248ACDD6BA42}"/>
              </a:ext>
            </a:extLst>
          </p:cNvPr>
          <p:cNvSpPr>
            <a:spLocks noGrp="1"/>
          </p:cNvSpPr>
          <p:nvPr>
            <p:ph type="sldNum" sz="quarter" idx="12"/>
          </p:nvPr>
        </p:nvSpPr>
        <p:spPr>
          <a:xfrm>
            <a:off x="10276321" y="5883274"/>
            <a:ext cx="771089" cy="365125"/>
          </a:xfrm>
        </p:spPr>
        <p:txBody>
          <a:bodyPr>
            <a:normAutofit/>
          </a:bodyPr>
          <a:lstStyle/>
          <a:p>
            <a:pPr>
              <a:spcAft>
                <a:spcPts val="600"/>
              </a:spcAft>
            </a:pPr>
            <a:fld id="{73B850FF-6169-4056-8077-06FFA93A5366}" type="slidenum">
              <a:rPr lang="en-US" b="1">
                <a:solidFill>
                  <a:schemeClr val="tx1"/>
                </a:solidFill>
              </a:rPr>
              <a:pPr>
                <a:spcAft>
                  <a:spcPts val="600"/>
                </a:spcAft>
              </a:pPr>
              <a:t>21</a:t>
            </a:fld>
            <a:endParaRPr lang="en-US" b="1">
              <a:solidFill>
                <a:schemeClr val="tx1"/>
              </a:solidFill>
            </a:endParaRPr>
          </a:p>
        </p:txBody>
      </p:sp>
      <p:grpSp>
        <p:nvGrpSpPr>
          <p:cNvPr id="46" name="Group 45">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7"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2324353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250">
        <p14:prism isContent="1"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randombar(horizontal)">
                                      <p:cBhvr>
                                        <p:cTn id="7" dur="500"/>
                                        <p:tgtEl>
                                          <p:spTgt spid="8">
                                            <p:txEl>
                                              <p:pRg st="0" end="0"/>
                                            </p:tx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randombar(horizontal)">
                                      <p:cBhvr>
                                        <p:cTn id="11" dur="500"/>
                                        <p:tgtEl>
                                          <p:spTgt spid="8">
                                            <p:txEl>
                                              <p:pRg st="1" end="1"/>
                                            </p:tx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randombar(horizontal)">
                                      <p:cBhvr>
                                        <p:cTn id="15"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7" name="Group 16">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8"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êu đề 1">
            <a:extLst>
              <a:ext uri="{FF2B5EF4-FFF2-40B4-BE49-F238E27FC236}">
                <a16:creationId xmlns:a16="http://schemas.microsoft.com/office/drawing/2014/main" id="{4A70106A-06BB-48CC-8AC5-CE95799F2369}"/>
              </a:ext>
            </a:extLst>
          </p:cNvPr>
          <p:cNvSpPr>
            <a:spLocks noGrp="1"/>
          </p:cNvSpPr>
          <p:nvPr>
            <p:ph type="title"/>
          </p:nvPr>
        </p:nvSpPr>
        <p:spPr>
          <a:xfrm>
            <a:off x="1141411" y="748240"/>
            <a:ext cx="9906000" cy="1117073"/>
          </a:xfrm>
        </p:spPr>
        <p:txBody>
          <a:bodyPr>
            <a:normAutofit/>
          </a:bodyPr>
          <a:lstStyle/>
          <a:p>
            <a:pPr algn="ctr"/>
            <a:r>
              <a:rPr lang="vi-VN" sz="4000" b="1" dirty="0">
                <a:latin typeface="Arial" panose="020B0604020202020204" pitchFamily="34" charset="0"/>
                <a:cs typeface="Arial" panose="020B0604020202020204" pitchFamily="34" charset="0"/>
              </a:rPr>
              <a:t>MỘT SỐ BÀI TOÁN KHÁC</a:t>
            </a:r>
          </a:p>
        </p:txBody>
      </p:sp>
      <p:sp>
        <p:nvSpPr>
          <p:cNvPr id="8" name="Chỗ dành sẵn cho Nội dung 7">
            <a:extLst>
              <a:ext uri="{FF2B5EF4-FFF2-40B4-BE49-F238E27FC236}">
                <a16:creationId xmlns:a16="http://schemas.microsoft.com/office/drawing/2014/main" id="{561B3714-8589-42CE-A728-CA52C4516DF6}"/>
              </a:ext>
            </a:extLst>
          </p:cNvPr>
          <p:cNvSpPr>
            <a:spLocks noGrp="1"/>
          </p:cNvSpPr>
          <p:nvPr>
            <p:ph idx="1"/>
          </p:nvPr>
        </p:nvSpPr>
        <p:spPr>
          <a:xfrm>
            <a:off x="1206500" y="2249487"/>
            <a:ext cx="9840911" cy="3541714"/>
          </a:xfrm>
        </p:spPr>
        <p:txBody>
          <a:bodyPr anchor="t">
            <a:normAutofit lnSpcReduction="10000"/>
          </a:bodyPr>
          <a:lstStyle/>
          <a:p>
            <a:pPr>
              <a:buFont typeface="Wingdings" panose="05000000000000000000" pitchFamily="2" charset="2"/>
              <a:buChar char="q"/>
            </a:pPr>
            <a:r>
              <a:rPr lang="vi-VN" dirty="0">
                <a:latin typeface="Arial" panose="020B0604020202020204" pitchFamily="34" charset="0"/>
                <a:cs typeface="Arial" panose="020B0604020202020204" pitchFamily="34" charset="0"/>
              </a:rPr>
              <a:t> Kho </a:t>
            </a:r>
            <a:r>
              <a:rPr lang="vi-VN" dirty="0" err="1">
                <a:latin typeface="Arial" panose="020B0604020202020204" pitchFamily="34" charset="0"/>
                <a:cs typeface="Arial" panose="020B0604020202020204" pitchFamily="34" charset="0"/>
              </a:rPr>
              <a:t>chứa</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vaccine</a:t>
            </a:r>
            <a:r>
              <a:rPr lang="vi-VN" dirty="0">
                <a:latin typeface="Arial" panose="020B0604020202020204" pitchFamily="34" charset="0"/>
                <a:cs typeface="Arial" panose="020B0604020202020204" pitchFamily="34" charset="0"/>
              </a:rPr>
              <a:t> COVID-19 </a:t>
            </a:r>
            <a:r>
              <a:rPr lang="vi-VN" dirty="0" err="1">
                <a:latin typeface="Arial" panose="020B0604020202020204" pitchFamily="34" charset="0"/>
                <a:cs typeface="Arial" panose="020B0604020202020204" pitchFamily="34" charset="0"/>
              </a:rPr>
              <a:t>tại</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Việt</a:t>
            </a:r>
            <a:r>
              <a:rPr lang="vi-VN" dirty="0">
                <a:latin typeface="Arial" panose="020B0604020202020204" pitchFamily="34" charset="0"/>
                <a:cs typeface="Arial" panose="020B0604020202020204" pitchFamily="34" charset="0"/>
              </a:rPr>
              <a:t> Nam </a:t>
            </a:r>
            <a:r>
              <a:rPr lang="vi-VN" dirty="0" err="1">
                <a:latin typeface="Arial" panose="020B0604020202020204" pitchFamily="34" charset="0"/>
                <a:cs typeface="Arial" panose="020B0604020202020204" pitchFamily="34" charset="0"/>
              </a:rPr>
              <a:t>hiện</a:t>
            </a:r>
            <a:r>
              <a:rPr lang="vi-VN" dirty="0">
                <a:latin typeface="Arial" panose="020B0604020202020204" pitchFamily="34" charset="0"/>
                <a:cs typeface="Arial" panose="020B0604020202020204" pitchFamily="34" charset="0"/>
              </a:rPr>
              <a:t> đang lưu </a:t>
            </a:r>
            <a:r>
              <a:rPr lang="vi-VN" dirty="0" err="1">
                <a:latin typeface="Arial" panose="020B0604020202020204" pitchFamily="34" charset="0"/>
                <a:cs typeface="Arial" panose="020B0604020202020204" pitchFamily="34" charset="0"/>
              </a:rPr>
              <a:t>trữ</a:t>
            </a:r>
            <a:r>
              <a:rPr lang="vi-VN" dirty="0">
                <a:latin typeface="Arial" panose="020B0604020202020204" pitchFamily="34" charset="0"/>
                <a:cs typeface="Arial" panose="020B0604020202020204" pitchFamily="34" charset="0"/>
              </a:rPr>
              <a:t> 3 </a:t>
            </a:r>
            <a:r>
              <a:rPr lang="vi-VN" dirty="0" err="1">
                <a:latin typeface="Arial" panose="020B0604020202020204" pitchFamily="34" charset="0"/>
                <a:cs typeface="Arial" panose="020B0604020202020204" pitchFamily="34" charset="0"/>
              </a:rPr>
              <a:t>loại</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vaccine</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AstraZeneca</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Nanocovax</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và</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Pfizer-BioNTech</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Mỗi</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vaccine</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đều</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có</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mã</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quốc</a:t>
            </a:r>
            <a:r>
              <a:rPr lang="vi-VN" dirty="0">
                <a:latin typeface="Arial" panose="020B0604020202020204" pitchFamily="34" charset="0"/>
                <a:cs typeface="Arial" panose="020B0604020202020204" pitchFamily="34" charset="0"/>
              </a:rPr>
              <a:t> gia </a:t>
            </a:r>
            <a:r>
              <a:rPr lang="vi-VN" dirty="0" err="1">
                <a:latin typeface="Arial" panose="020B0604020202020204" pitchFamily="34" charset="0"/>
                <a:cs typeface="Arial" panose="020B0604020202020204" pitchFamily="34" charset="0"/>
              </a:rPr>
              <a:t>sản</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xuất</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và</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hạn</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sử</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dụng</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Cần</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phần</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mềm</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quản</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lý</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vaccine</a:t>
            </a:r>
            <a:r>
              <a:rPr lang="vi-VN" dirty="0">
                <a:latin typeface="Arial" panose="020B0604020202020204" pitchFamily="34" charset="0"/>
                <a:cs typeface="Arial" panose="020B0604020202020204" pitchFamily="34" charset="0"/>
              </a:rPr>
              <a:t> trong kho.</a:t>
            </a:r>
          </a:p>
          <a:p>
            <a:pPr>
              <a:buFont typeface="Wingdings" panose="05000000000000000000" pitchFamily="2" charset="2"/>
              <a:buChar char="ü"/>
            </a:pP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Product</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Vaccine</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ConcreteProduct</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AstraZeneca</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Nanocovax</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Pfizer-BioNTech</a:t>
            </a:r>
            <a:endParaRPr lang="vi-VN" dirty="0">
              <a:latin typeface="Arial" panose="020B0604020202020204" pitchFamily="34" charset="0"/>
              <a:cs typeface="Arial" panose="020B0604020202020204" pitchFamily="34" charset="0"/>
            </a:endParaRPr>
          </a:p>
          <a:p>
            <a:pPr>
              <a:buFont typeface="Wingdings" panose="05000000000000000000" pitchFamily="2" charset="2"/>
              <a:buChar char="ü"/>
            </a:pP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Creator</a:t>
            </a:r>
            <a:r>
              <a:rPr lang="vi-VN" dirty="0">
                <a:latin typeface="Arial" panose="020B0604020202020204" pitchFamily="34" charset="0"/>
                <a:cs typeface="Arial" panose="020B0604020202020204" pitchFamily="34" charset="0"/>
              </a:rPr>
              <a:t>: Kho </a:t>
            </a:r>
            <a:r>
              <a:rPr lang="vi-VN" dirty="0" err="1">
                <a:latin typeface="Arial" panose="020B0604020202020204" pitchFamily="34" charset="0"/>
                <a:cs typeface="Arial" panose="020B0604020202020204" pitchFamily="34" charset="0"/>
              </a:rPr>
              <a:t>chứa</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ConcreteCreator</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là</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các</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creators</a:t>
            </a:r>
            <a:r>
              <a:rPr lang="vi-VN" dirty="0">
                <a:latin typeface="Arial" panose="020B0604020202020204" pitchFamily="34" charset="0"/>
                <a:cs typeface="Arial" panose="020B0604020202020204" pitchFamily="34" charset="0"/>
              </a:rPr>
              <a:t> tương </a:t>
            </a:r>
            <a:r>
              <a:rPr lang="vi-VN" dirty="0" err="1">
                <a:latin typeface="Arial" panose="020B0604020202020204" pitchFamily="34" charset="0"/>
                <a:cs typeface="Arial" panose="020B0604020202020204" pitchFamily="34" charset="0"/>
              </a:rPr>
              <a:t>ứng</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với</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từng</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loại</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vaccine</a:t>
            </a:r>
            <a:r>
              <a:rPr lang="vi-VN" dirty="0">
                <a:latin typeface="Arial" panose="020B0604020202020204" pitchFamily="34" charset="0"/>
                <a:cs typeface="Arial" panose="020B0604020202020204" pitchFamily="34" charset="0"/>
              </a:rPr>
              <a:t>.</a:t>
            </a:r>
            <a:endParaRPr lang="vi-VN" dirty="0"/>
          </a:p>
        </p:txBody>
      </p:sp>
      <p:sp>
        <p:nvSpPr>
          <p:cNvPr id="7" name="Chỗ dành sẵn cho Số hiệu Bản chiếu 6">
            <a:extLst>
              <a:ext uri="{FF2B5EF4-FFF2-40B4-BE49-F238E27FC236}">
                <a16:creationId xmlns:a16="http://schemas.microsoft.com/office/drawing/2014/main" id="{D8A3DAFC-FB95-4293-89FB-248ACDD6BA42}"/>
              </a:ext>
            </a:extLst>
          </p:cNvPr>
          <p:cNvSpPr>
            <a:spLocks noGrp="1"/>
          </p:cNvSpPr>
          <p:nvPr>
            <p:ph type="sldNum" sz="quarter" idx="12"/>
          </p:nvPr>
        </p:nvSpPr>
        <p:spPr>
          <a:xfrm>
            <a:off x="10276321" y="5883274"/>
            <a:ext cx="771089" cy="365125"/>
          </a:xfrm>
        </p:spPr>
        <p:txBody>
          <a:bodyPr>
            <a:normAutofit/>
          </a:bodyPr>
          <a:lstStyle/>
          <a:p>
            <a:pPr>
              <a:spcAft>
                <a:spcPts val="600"/>
              </a:spcAft>
            </a:pPr>
            <a:fld id="{73B850FF-6169-4056-8077-06FFA93A5366}" type="slidenum">
              <a:rPr lang="en-US" b="1">
                <a:solidFill>
                  <a:schemeClr val="tx1"/>
                </a:solidFill>
              </a:rPr>
              <a:pPr>
                <a:spcAft>
                  <a:spcPts val="600"/>
                </a:spcAft>
              </a:pPr>
              <a:t>22</a:t>
            </a:fld>
            <a:endParaRPr lang="en-US" b="1">
              <a:solidFill>
                <a:schemeClr val="tx1"/>
              </a:solidFill>
            </a:endParaRPr>
          </a:p>
        </p:txBody>
      </p:sp>
      <p:grpSp>
        <p:nvGrpSpPr>
          <p:cNvPr id="46" name="Group 45">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7"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21862373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217">
                                          <p:stCondLst>
                                            <p:cond delay="0"/>
                                          </p:stCondLst>
                                        </p:cTn>
                                        <p:tgtEl>
                                          <p:spTgt spid="8">
                                            <p:txEl>
                                              <p:pRg st="0" end="0"/>
                                            </p:txEl>
                                          </p:spTgt>
                                        </p:tgtEl>
                                      </p:cBhvr>
                                    </p:animEffect>
                                    <p:anim calcmode="lin" valueType="num">
                                      <p:cBhvr>
                                        <p:cTn id="8" dur="683" tmFilter="0,0; 0.14,0.36; 0.43,0.73; 0.71,0.91; 1.0,1.0">
                                          <p:stCondLst>
                                            <p:cond delay="0"/>
                                          </p:stCondLst>
                                        </p:cTn>
                                        <p:tgtEl>
                                          <p:spTgt spid="8">
                                            <p:txEl>
                                              <p:pRg st="0" end="0"/>
                                            </p:txEl>
                                          </p:spTgt>
                                        </p:tgtEl>
                                        <p:attrNameLst>
                                          <p:attrName>ppt_x</p:attrName>
                                        </p:attrNameLst>
                                      </p:cBhvr>
                                      <p:tavLst>
                                        <p:tav tm="0">
                                          <p:val>
                                            <p:strVal val="#ppt_x-0.25"/>
                                          </p:val>
                                        </p:tav>
                                        <p:tav tm="100000">
                                          <p:val>
                                            <p:strVal val="#ppt_x"/>
                                          </p:val>
                                        </p:tav>
                                      </p:tavLst>
                                    </p:anim>
                                    <p:anim calcmode="lin" valueType="num">
                                      <p:cBhvr>
                                        <p:cTn id="9" dur="249" tmFilter="0.0,0.0; 0.25,0.07; 0.50,0.2; 0.75,0.467; 1.0,1.0">
                                          <p:stCondLst>
                                            <p:cond delay="0"/>
                                          </p:stCondLst>
                                        </p:cTn>
                                        <p:tgtEl>
                                          <p:spTgt spid="8">
                                            <p:txEl>
                                              <p:pRg st="0" end="0"/>
                                            </p:txEl>
                                          </p:spTgt>
                                        </p:tgtEl>
                                        <p:attrNameLst>
                                          <p:attrName>ppt_y</p:attrName>
                                        </p:attrNameLst>
                                      </p:cBhvr>
                                      <p:tavLst>
                                        <p:tav tm="0" fmla="#ppt_y-sin(pi*$)/3">
                                          <p:val>
                                            <p:fltVal val="0.5"/>
                                          </p:val>
                                        </p:tav>
                                        <p:tav tm="100000">
                                          <p:val>
                                            <p:fltVal val="1"/>
                                          </p:val>
                                        </p:tav>
                                      </p:tavLst>
                                    </p:anim>
                                    <p:anim calcmode="lin" valueType="num">
                                      <p:cBhvr>
                                        <p:cTn id="10" dur="249" tmFilter="0, 0; 0.125,0.2665; 0.25,0.4; 0.375,0.465; 0.5,0.5;  0.625,0.535; 0.75,0.6; 0.875,0.7335; 1,1">
                                          <p:stCondLst>
                                            <p:cond delay="249"/>
                                          </p:stCondLst>
                                        </p:cTn>
                                        <p:tgtEl>
                                          <p:spTgt spid="8">
                                            <p:txEl>
                                              <p:pRg st="0" end="0"/>
                                            </p:txEl>
                                          </p:spTgt>
                                        </p:tgtEl>
                                        <p:attrNameLst>
                                          <p:attrName>ppt_y</p:attrName>
                                        </p:attrNameLst>
                                      </p:cBhvr>
                                      <p:tavLst>
                                        <p:tav tm="0" fmla="#ppt_y-sin(pi*$)/9">
                                          <p:val>
                                            <p:fltVal val="0"/>
                                          </p:val>
                                        </p:tav>
                                        <p:tav tm="100000">
                                          <p:val>
                                            <p:fltVal val="1"/>
                                          </p:val>
                                        </p:tav>
                                      </p:tavLst>
                                    </p:anim>
                                    <p:anim calcmode="lin" valueType="num">
                                      <p:cBhvr>
                                        <p:cTn id="11" dur="124" tmFilter="0, 0; 0.125,0.2665; 0.25,0.4; 0.375,0.465; 0.5,0.5;  0.625,0.535; 0.75,0.6; 0.875,0.7335; 1,1">
                                          <p:stCondLst>
                                            <p:cond delay="497"/>
                                          </p:stCondLst>
                                        </p:cTn>
                                        <p:tgtEl>
                                          <p:spTgt spid="8">
                                            <p:txEl>
                                              <p:pRg st="0" end="0"/>
                                            </p:txEl>
                                          </p:spTgt>
                                        </p:tgtEl>
                                        <p:attrNameLst>
                                          <p:attrName>ppt_y</p:attrName>
                                        </p:attrNameLst>
                                      </p:cBhvr>
                                      <p:tavLst>
                                        <p:tav tm="0" fmla="#ppt_y-sin(pi*$)/27">
                                          <p:val>
                                            <p:fltVal val="0"/>
                                          </p:val>
                                        </p:tav>
                                        <p:tav tm="100000">
                                          <p:val>
                                            <p:fltVal val="1"/>
                                          </p:val>
                                        </p:tav>
                                      </p:tavLst>
                                    </p:anim>
                                    <p:anim calcmode="lin" valueType="num">
                                      <p:cBhvr>
                                        <p:cTn id="12" dur="62" tmFilter="0, 0; 0.125,0.2665; 0.25,0.4; 0.375,0.465; 0.5,0.5;  0.625,0.535; 0.75,0.6; 0.875,0.7335; 1,1">
                                          <p:stCondLst>
                                            <p:cond delay="621"/>
                                          </p:stCondLst>
                                        </p:cTn>
                                        <p:tgtEl>
                                          <p:spTgt spid="8">
                                            <p:txEl>
                                              <p:pRg st="0" end="0"/>
                                            </p:txEl>
                                          </p:spTgt>
                                        </p:tgtEl>
                                        <p:attrNameLst>
                                          <p:attrName>ppt_y</p:attrName>
                                        </p:attrNameLst>
                                      </p:cBhvr>
                                      <p:tavLst>
                                        <p:tav tm="0" fmla="#ppt_y-sin(pi*$)/81">
                                          <p:val>
                                            <p:fltVal val="0"/>
                                          </p:val>
                                        </p:tav>
                                        <p:tav tm="100000">
                                          <p:val>
                                            <p:fltVal val="1"/>
                                          </p:val>
                                        </p:tav>
                                      </p:tavLst>
                                    </p:anim>
                                    <p:animScale>
                                      <p:cBhvr>
                                        <p:cTn id="13" dur="10">
                                          <p:stCondLst>
                                            <p:cond delay="244"/>
                                          </p:stCondLst>
                                        </p:cTn>
                                        <p:tgtEl>
                                          <p:spTgt spid="8">
                                            <p:txEl>
                                              <p:pRg st="0" end="0"/>
                                            </p:txEl>
                                          </p:spTgt>
                                        </p:tgtEl>
                                      </p:cBhvr>
                                      <p:to x="100000" y="60000"/>
                                    </p:animScale>
                                    <p:animScale>
                                      <p:cBhvr>
                                        <p:cTn id="14" dur="62" decel="50000">
                                          <p:stCondLst>
                                            <p:cond delay="254"/>
                                          </p:stCondLst>
                                        </p:cTn>
                                        <p:tgtEl>
                                          <p:spTgt spid="8">
                                            <p:txEl>
                                              <p:pRg st="0" end="0"/>
                                            </p:txEl>
                                          </p:spTgt>
                                        </p:tgtEl>
                                      </p:cBhvr>
                                      <p:to x="100000" y="100000"/>
                                    </p:animScale>
                                    <p:animScale>
                                      <p:cBhvr>
                                        <p:cTn id="15" dur="10">
                                          <p:stCondLst>
                                            <p:cond delay="492"/>
                                          </p:stCondLst>
                                        </p:cTn>
                                        <p:tgtEl>
                                          <p:spTgt spid="8">
                                            <p:txEl>
                                              <p:pRg st="0" end="0"/>
                                            </p:txEl>
                                          </p:spTgt>
                                        </p:tgtEl>
                                      </p:cBhvr>
                                      <p:to x="100000" y="80000"/>
                                    </p:animScale>
                                    <p:animScale>
                                      <p:cBhvr>
                                        <p:cTn id="16" dur="62" decel="50000">
                                          <p:stCondLst>
                                            <p:cond delay="502"/>
                                          </p:stCondLst>
                                        </p:cTn>
                                        <p:tgtEl>
                                          <p:spTgt spid="8">
                                            <p:txEl>
                                              <p:pRg st="0" end="0"/>
                                            </p:txEl>
                                          </p:spTgt>
                                        </p:tgtEl>
                                      </p:cBhvr>
                                      <p:to x="100000" y="100000"/>
                                    </p:animScale>
                                    <p:animScale>
                                      <p:cBhvr>
                                        <p:cTn id="17" dur="10">
                                          <p:stCondLst>
                                            <p:cond delay="616"/>
                                          </p:stCondLst>
                                        </p:cTn>
                                        <p:tgtEl>
                                          <p:spTgt spid="8">
                                            <p:txEl>
                                              <p:pRg st="0" end="0"/>
                                            </p:txEl>
                                          </p:spTgt>
                                        </p:tgtEl>
                                      </p:cBhvr>
                                      <p:to x="100000" y="90000"/>
                                    </p:animScale>
                                    <p:animScale>
                                      <p:cBhvr>
                                        <p:cTn id="18" dur="62" decel="50000">
                                          <p:stCondLst>
                                            <p:cond delay="625"/>
                                          </p:stCondLst>
                                        </p:cTn>
                                        <p:tgtEl>
                                          <p:spTgt spid="8">
                                            <p:txEl>
                                              <p:pRg st="0" end="0"/>
                                            </p:txEl>
                                          </p:spTgt>
                                        </p:tgtEl>
                                      </p:cBhvr>
                                      <p:to x="100000" y="100000"/>
                                    </p:animScale>
                                    <p:animScale>
                                      <p:cBhvr>
                                        <p:cTn id="19" dur="10">
                                          <p:stCondLst>
                                            <p:cond delay="678"/>
                                          </p:stCondLst>
                                        </p:cTn>
                                        <p:tgtEl>
                                          <p:spTgt spid="8">
                                            <p:txEl>
                                              <p:pRg st="0" end="0"/>
                                            </p:txEl>
                                          </p:spTgt>
                                        </p:tgtEl>
                                      </p:cBhvr>
                                      <p:to x="100000" y="95000"/>
                                    </p:animScale>
                                    <p:animScale>
                                      <p:cBhvr>
                                        <p:cTn id="20" dur="62" decel="50000">
                                          <p:stCondLst>
                                            <p:cond delay="688"/>
                                          </p:stCondLst>
                                        </p:cTn>
                                        <p:tgtEl>
                                          <p:spTgt spid="8">
                                            <p:txEl>
                                              <p:pRg st="0" end="0"/>
                                            </p:txEl>
                                          </p:spTgt>
                                        </p:tgtEl>
                                      </p:cBhvr>
                                      <p:to x="100000" y="100000"/>
                                    </p:animScale>
                                  </p:childTnLst>
                                </p:cTn>
                              </p:par>
                            </p:childTnLst>
                          </p:cTn>
                        </p:par>
                        <p:par>
                          <p:cTn id="21" fill="hold">
                            <p:stCondLst>
                              <p:cond delay="750"/>
                            </p:stCondLst>
                            <p:childTnLst>
                              <p:par>
                                <p:cTn id="22" presetID="26" presetClass="entr" presetSubtype="0" fill="hold" grpId="0" nodeType="afterEffect">
                                  <p:stCondLst>
                                    <p:cond delay="0"/>
                                  </p:stCondLst>
                                  <p:childTnLst>
                                    <p:set>
                                      <p:cBhvr>
                                        <p:cTn id="23" dur="1" fill="hold">
                                          <p:stCondLst>
                                            <p:cond delay="0"/>
                                          </p:stCondLst>
                                        </p:cTn>
                                        <p:tgtEl>
                                          <p:spTgt spid="8">
                                            <p:txEl>
                                              <p:pRg st="1" end="1"/>
                                            </p:txEl>
                                          </p:spTgt>
                                        </p:tgtEl>
                                        <p:attrNameLst>
                                          <p:attrName>style.visibility</p:attrName>
                                        </p:attrNameLst>
                                      </p:cBhvr>
                                      <p:to>
                                        <p:strVal val="visible"/>
                                      </p:to>
                                    </p:set>
                                    <p:animEffect transition="in" filter="wipe(down)">
                                      <p:cBhvr>
                                        <p:cTn id="24" dur="217">
                                          <p:stCondLst>
                                            <p:cond delay="0"/>
                                          </p:stCondLst>
                                        </p:cTn>
                                        <p:tgtEl>
                                          <p:spTgt spid="8">
                                            <p:txEl>
                                              <p:pRg st="1" end="1"/>
                                            </p:txEl>
                                          </p:spTgt>
                                        </p:tgtEl>
                                      </p:cBhvr>
                                    </p:animEffect>
                                    <p:anim calcmode="lin" valueType="num">
                                      <p:cBhvr>
                                        <p:cTn id="25" dur="683" tmFilter="0,0; 0.14,0.36; 0.43,0.73; 0.71,0.91; 1.0,1.0">
                                          <p:stCondLst>
                                            <p:cond delay="0"/>
                                          </p:stCondLst>
                                        </p:cTn>
                                        <p:tgtEl>
                                          <p:spTgt spid="8">
                                            <p:txEl>
                                              <p:pRg st="1" end="1"/>
                                            </p:txEl>
                                          </p:spTgt>
                                        </p:tgtEl>
                                        <p:attrNameLst>
                                          <p:attrName>ppt_x</p:attrName>
                                        </p:attrNameLst>
                                      </p:cBhvr>
                                      <p:tavLst>
                                        <p:tav tm="0">
                                          <p:val>
                                            <p:strVal val="#ppt_x-0.25"/>
                                          </p:val>
                                        </p:tav>
                                        <p:tav tm="100000">
                                          <p:val>
                                            <p:strVal val="#ppt_x"/>
                                          </p:val>
                                        </p:tav>
                                      </p:tavLst>
                                    </p:anim>
                                    <p:anim calcmode="lin" valueType="num">
                                      <p:cBhvr>
                                        <p:cTn id="26" dur="249" tmFilter="0.0,0.0; 0.25,0.07; 0.50,0.2; 0.75,0.467; 1.0,1.0">
                                          <p:stCondLst>
                                            <p:cond delay="0"/>
                                          </p:stCondLst>
                                        </p:cTn>
                                        <p:tgtEl>
                                          <p:spTgt spid="8">
                                            <p:txEl>
                                              <p:pRg st="1" end="1"/>
                                            </p:txEl>
                                          </p:spTgt>
                                        </p:tgtEl>
                                        <p:attrNameLst>
                                          <p:attrName>ppt_y</p:attrName>
                                        </p:attrNameLst>
                                      </p:cBhvr>
                                      <p:tavLst>
                                        <p:tav tm="0" fmla="#ppt_y-sin(pi*$)/3">
                                          <p:val>
                                            <p:fltVal val="0.5"/>
                                          </p:val>
                                        </p:tav>
                                        <p:tav tm="100000">
                                          <p:val>
                                            <p:fltVal val="1"/>
                                          </p:val>
                                        </p:tav>
                                      </p:tavLst>
                                    </p:anim>
                                    <p:anim calcmode="lin" valueType="num">
                                      <p:cBhvr>
                                        <p:cTn id="27" dur="249" tmFilter="0, 0; 0.125,0.2665; 0.25,0.4; 0.375,0.465; 0.5,0.5;  0.625,0.535; 0.75,0.6; 0.875,0.7335; 1,1">
                                          <p:stCondLst>
                                            <p:cond delay="249"/>
                                          </p:stCondLst>
                                        </p:cTn>
                                        <p:tgtEl>
                                          <p:spTgt spid="8">
                                            <p:txEl>
                                              <p:pRg st="1" end="1"/>
                                            </p:txEl>
                                          </p:spTgt>
                                        </p:tgtEl>
                                        <p:attrNameLst>
                                          <p:attrName>ppt_y</p:attrName>
                                        </p:attrNameLst>
                                      </p:cBhvr>
                                      <p:tavLst>
                                        <p:tav tm="0" fmla="#ppt_y-sin(pi*$)/9">
                                          <p:val>
                                            <p:fltVal val="0"/>
                                          </p:val>
                                        </p:tav>
                                        <p:tav tm="100000">
                                          <p:val>
                                            <p:fltVal val="1"/>
                                          </p:val>
                                        </p:tav>
                                      </p:tavLst>
                                    </p:anim>
                                    <p:anim calcmode="lin" valueType="num">
                                      <p:cBhvr>
                                        <p:cTn id="28" dur="124" tmFilter="0, 0; 0.125,0.2665; 0.25,0.4; 0.375,0.465; 0.5,0.5;  0.625,0.535; 0.75,0.6; 0.875,0.7335; 1,1">
                                          <p:stCondLst>
                                            <p:cond delay="497"/>
                                          </p:stCondLst>
                                        </p:cTn>
                                        <p:tgtEl>
                                          <p:spTgt spid="8">
                                            <p:txEl>
                                              <p:pRg st="1" end="1"/>
                                            </p:txEl>
                                          </p:spTgt>
                                        </p:tgtEl>
                                        <p:attrNameLst>
                                          <p:attrName>ppt_y</p:attrName>
                                        </p:attrNameLst>
                                      </p:cBhvr>
                                      <p:tavLst>
                                        <p:tav tm="0" fmla="#ppt_y-sin(pi*$)/27">
                                          <p:val>
                                            <p:fltVal val="0"/>
                                          </p:val>
                                        </p:tav>
                                        <p:tav tm="100000">
                                          <p:val>
                                            <p:fltVal val="1"/>
                                          </p:val>
                                        </p:tav>
                                      </p:tavLst>
                                    </p:anim>
                                    <p:anim calcmode="lin" valueType="num">
                                      <p:cBhvr>
                                        <p:cTn id="29" dur="62" tmFilter="0, 0; 0.125,0.2665; 0.25,0.4; 0.375,0.465; 0.5,0.5;  0.625,0.535; 0.75,0.6; 0.875,0.7335; 1,1">
                                          <p:stCondLst>
                                            <p:cond delay="621"/>
                                          </p:stCondLst>
                                        </p:cTn>
                                        <p:tgtEl>
                                          <p:spTgt spid="8">
                                            <p:txEl>
                                              <p:pRg st="1" end="1"/>
                                            </p:txEl>
                                          </p:spTgt>
                                        </p:tgtEl>
                                        <p:attrNameLst>
                                          <p:attrName>ppt_y</p:attrName>
                                        </p:attrNameLst>
                                      </p:cBhvr>
                                      <p:tavLst>
                                        <p:tav tm="0" fmla="#ppt_y-sin(pi*$)/81">
                                          <p:val>
                                            <p:fltVal val="0"/>
                                          </p:val>
                                        </p:tav>
                                        <p:tav tm="100000">
                                          <p:val>
                                            <p:fltVal val="1"/>
                                          </p:val>
                                        </p:tav>
                                      </p:tavLst>
                                    </p:anim>
                                    <p:animScale>
                                      <p:cBhvr>
                                        <p:cTn id="30" dur="10">
                                          <p:stCondLst>
                                            <p:cond delay="244"/>
                                          </p:stCondLst>
                                        </p:cTn>
                                        <p:tgtEl>
                                          <p:spTgt spid="8">
                                            <p:txEl>
                                              <p:pRg st="1" end="1"/>
                                            </p:txEl>
                                          </p:spTgt>
                                        </p:tgtEl>
                                      </p:cBhvr>
                                      <p:to x="100000" y="60000"/>
                                    </p:animScale>
                                    <p:animScale>
                                      <p:cBhvr>
                                        <p:cTn id="31" dur="62" decel="50000">
                                          <p:stCondLst>
                                            <p:cond delay="254"/>
                                          </p:stCondLst>
                                        </p:cTn>
                                        <p:tgtEl>
                                          <p:spTgt spid="8">
                                            <p:txEl>
                                              <p:pRg st="1" end="1"/>
                                            </p:txEl>
                                          </p:spTgt>
                                        </p:tgtEl>
                                      </p:cBhvr>
                                      <p:to x="100000" y="100000"/>
                                    </p:animScale>
                                    <p:animScale>
                                      <p:cBhvr>
                                        <p:cTn id="32" dur="10">
                                          <p:stCondLst>
                                            <p:cond delay="492"/>
                                          </p:stCondLst>
                                        </p:cTn>
                                        <p:tgtEl>
                                          <p:spTgt spid="8">
                                            <p:txEl>
                                              <p:pRg st="1" end="1"/>
                                            </p:txEl>
                                          </p:spTgt>
                                        </p:tgtEl>
                                      </p:cBhvr>
                                      <p:to x="100000" y="80000"/>
                                    </p:animScale>
                                    <p:animScale>
                                      <p:cBhvr>
                                        <p:cTn id="33" dur="62" decel="50000">
                                          <p:stCondLst>
                                            <p:cond delay="502"/>
                                          </p:stCondLst>
                                        </p:cTn>
                                        <p:tgtEl>
                                          <p:spTgt spid="8">
                                            <p:txEl>
                                              <p:pRg st="1" end="1"/>
                                            </p:txEl>
                                          </p:spTgt>
                                        </p:tgtEl>
                                      </p:cBhvr>
                                      <p:to x="100000" y="100000"/>
                                    </p:animScale>
                                    <p:animScale>
                                      <p:cBhvr>
                                        <p:cTn id="34" dur="10">
                                          <p:stCondLst>
                                            <p:cond delay="616"/>
                                          </p:stCondLst>
                                        </p:cTn>
                                        <p:tgtEl>
                                          <p:spTgt spid="8">
                                            <p:txEl>
                                              <p:pRg st="1" end="1"/>
                                            </p:txEl>
                                          </p:spTgt>
                                        </p:tgtEl>
                                      </p:cBhvr>
                                      <p:to x="100000" y="90000"/>
                                    </p:animScale>
                                    <p:animScale>
                                      <p:cBhvr>
                                        <p:cTn id="35" dur="62" decel="50000">
                                          <p:stCondLst>
                                            <p:cond delay="625"/>
                                          </p:stCondLst>
                                        </p:cTn>
                                        <p:tgtEl>
                                          <p:spTgt spid="8">
                                            <p:txEl>
                                              <p:pRg st="1" end="1"/>
                                            </p:txEl>
                                          </p:spTgt>
                                        </p:tgtEl>
                                      </p:cBhvr>
                                      <p:to x="100000" y="100000"/>
                                    </p:animScale>
                                    <p:animScale>
                                      <p:cBhvr>
                                        <p:cTn id="36" dur="10">
                                          <p:stCondLst>
                                            <p:cond delay="678"/>
                                          </p:stCondLst>
                                        </p:cTn>
                                        <p:tgtEl>
                                          <p:spTgt spid="8">
                                            <p:txEl>
                                              <p:pRg st="1" end="1"/>
                                            </p:txEl>
                                          </p:spTgt>
                                        </p:tgtEl>
                                      </p:cBhvr>
                                      <p:to x="100000" y="95000"/>
                                    </p:animScale>
                                    <p:animScale>
                                      <p:cBhvr>
                                        <p:cTn id="37" dur="62" decel="50000">
                                          <p:stCondLst>
                                            <p:cond delay="688"/>
                                          </p:stCondLst>
                                        </p:cTn>
                                        <p:tgtEl>
                                          <p:spTgt spid="8">
                                            <p:txEl>
                                              <p:pRg st="1" end="1"/>
                                            </p:txEl>
                                          </p:spTgt>
                                        </p:tgtEl>
                                      </p:cBhvr>
                                      <p:to x="100000" y="100000"/>
                                    </p:animScale>
                                  </p:childTnLst>
                                </p:cTn>
                              </p:par>
                            </p:childTnLst>
                          </p:cTn>
                        </p:par>
                        <p:par>
                          <p:cTn id="38" fill="hold">
                            <p:stCondLst>
                              <p:cond delay="1500"/>
                            </p:stCondLst>
                            <p:childTnLst>
                              <p:par>
                                <p:cTn id="39" presetID="26" presetClass="entr" presetSubtype="0" fill="hold" grpId="0" nodeType="afterEffect">
                                  <p:stCondLst>
                                    <p:cond delay="0"/>
                                  </p:stCondLst>
                                  <p:childTnLst>
                                    <p:set>
                                      <p:cBhvr>
                                        <p:cTn id="40" dur="1" fill="hold">
                                          <p:stCondLst>
                                            <p:cond delay="0"/>
                                          </p:stCondLst>
                                        </p:cTn>
                                        <p:tgtEl>
                                          <p:spTgt spid="8">
                                            <p:txEl>
                                              <p:pRg st="2" end="2"/>
                                            </p:txEl>
                                          </p:spTgt>
                                        </p:tgtEl>
                                        <p:attrNameLst>
                                          <p:attrName>style.visibility</p:attrName>
                                        </p:attrNameLst>
                                      </p:cBhvr>
                                      <p:to>
                                        <p:strVal val="visible"/>
                                      </p:to>
                                    </p:set>
                                    <p:animEffect transition="in" filter="wipe(down)">
                                      <p:cBhvr>
                                        <p:cTn id="41" dur="217">
                                          <p:stCondLst>
                                            <p:cond delay="0"/>
                                          </p:stCondLst>
                                        </p:cTn>
                                        <p:tgtEl>
                                          <p:spTgt spid="8">
                                            <p:txEl>
                                              <p:pRg st="2" end="2"/>
                                            </p:txEl>
                                          </p:spTgt>
                                        </p:tgtEl>
                                      </p:cBhvr>
                                    </p:animEffect>
                                    <p:anim calcmode="lin" valueType="num">
                                      <p:cBhvr>
                                        <p:cTn id="42" dur="683" tmFilter="0,0; 0.14,0.36; 0.43,0.73; 0.71,0.91; 1.0,1.0">
                                          <p:stCondLst>
                                            <p:cond delay="0"/>
                                          </p:stCondLst>
                                        </p:cTn>
                                        <p:tgtEl>
                                          <p:spTgt spid="8">
                                            <p:txEl>
                                              <p:pRg st="2" end="2"/>
                                            </p:txEl>
                                          </p:spTgt>
                                        </p:tgtEl>
                                        <p:attrNameLst>
                                          <p:attrName>ppt_x</p:attrName>
                                        </p:attrNameLst>
                                      </p:cBhvr>
                                      <p:tavLst>
                                        <p:tav tm="0">
                                          <p:val>
                                            <p:strVal val="#ppt_x-0.25"/>
                                          </p:val>
                                        </p:tav>
                                        <p:tav tm="100000">
                                          <p:val>
                                            <p:strVal val="#ppt_x"/>
                                          </p:val>
                                        </p:tav>
                                      </p:tavLst>
                                    </p:anim>
                                    <p:anim calcmode="lin" valueType="num">
                                      <p:cBhvr>
                                        <p:cTn id="43" dur="249" tmFilter="0.0,0.0; 0.25,0.07; 0.50,0.2; 0.75,0.467; 1.0,1.0">
                                          <p:stCondLst>
                                            <p:cond delay="0"/>
                                          </p:stCondLst>
                                        </p:cTn>
                                        <p:tgtEl>
                                          <p:spTgt spid="8">
                                            <p:txEl>
                                              <p:pRg st="2" end="2"/>
                                            </p:txEl>
                                          </p:spTgt>
                                        </p:tgtEl>
                                        <p:attrNameLst>
                                          <p:attrName>ppt_y</p:attrName>
                                        </p:attrNameLst>
                                      </p:cBhvr>
                                      <p:tavLst>
                                        <p:tav tm="0" fmla="#ppt_y-sin(pi*$)/3">
                                          <p:val>
                                            <p:fltVal val="0.5"/>
                                          </p:val>
                                        </p:tav>
                                        <p:tav tm="100000">
                                          <p:val>
                                            <p:fltVal val="1"/>
                                          </p:val>
                                        </p:tav>
                                      </p:tavLst>
                                    </p:anim>
                                    <p:anim calcmode="lin" valueType="num">
                                      <p:cBhvr>
                                        <p:cTn id="44" dur="249" tmFilter="0, 0; 0.125,0.2665; 0.25,0.4; 0.375,0.465; 0.5,0.5;  0.625,0.535; 0.75,0.6; 0.875,0.7335; 1,1">
                                          <p:stCondLst>
                                            <p:cond delay="249"/>
                                          </p:stCondLst>
                                        </p:cTn>
                                        <p:tgtEl>
                                          <p:spTgt spid="8">
                                            <p:txEl>
                                              <p:pRg st="2" end="2"/>
                                            </p:txEl>
                                          </p:spTgt>
                                        </p:tgtEl>
                                        <p:attrNameLst>
                                          <p:attrName>ppt_y</p:attrName>
                                        </p:attrNameLst>
                                      </p:cBhvr>
                                      <p:tavLst>
                                        <p:tav tm="0" fmla="#ppt_y-sin(pi*$)/9">
                                          <p:val>
                                            <p:fltVal val="0"/>
                                          </p:val>
                                        </p:tav>
                                        <p:tav tm="100000">
                                          <p:val>
                                            <p:fltVal val="1"/>
                                          </p:val>
                                        </p:tav>
                                      </p:tavLst>
                                    </p:anim>
                                    <p:anim calcmode="lin" valueType="num">
                                      <p:cBhvr>
                                        <p:cTn id="45" dur="124" tmFilter="0, 0; 0.125,0.2665; 0.25,0.4; 0.375,0.465; 0.5,0.5;  0.625,0.535; 0.75,0.6; 0.875,0.7335; 1,1">
                                          <p:stCondLst>
                                            <p:cond delay="497"/>
                                          </p:stCondLst>
                                        </p:cTn>
                                        <p:tgtEl>
                                          <p:spTgt spid="8">
                                            <p:txEl>
                                              <p:pRg st="2" end="2"/>
                                            </p:txEl>
                                          </p:spTgt>
                                        </p:tgtEl>
                                        <p:attrNameLst>
                                          <p:attrName>ppt_y</p:attrName>
                                        </p:attrNameLst>
                                      </p:cBhvr>
                                      <p:tavLst>
                                        <p:tav tm="0" fmla="#ppt_y-sin(pi*$)/27">
                                          <p:val>
                                            <p:fltVal val="0"/>
                                          </p:val>
                                        </p:tav>
                                        <p:tav tm="100000">
                                          <p:val>
                                            <p:fltVal val="1"/>
                                          </p:val>
                                        </p:tav>
                                      </p:tavLst>
                                    </p:anim>
                                    <p:anim calcmode="lin" valueType="num">
                                      <p:cBhvr>
                                        <p:cTn id="46" dur="62" tmFilter="0, 0; 0.125,0.2665; 0.25,0.4; 0.375,0.465; 0.5,0.5;  0.625,0.535; 0.75,0.6; 0.875,0.7335; 1,1">
                                          <p:stCondLst>
                                            <p:cond delay="621"/>
                                          </p:stCondLst>
                                        </p:cTn>
                                        <p:tgtEl>
                                          <p:spTgt spid="8">
                                            <p:txEl>
                                              <p:pRg st="2" end="2"/>
                                            </p:txEl>
                                          </p:spTgt>
                                        </p:tgtEl>
                                        <p:attrNameLst>
                                          <p:attrName>ppt_y</p:attrName>
                                        </p:attrNameLst>
                                      </p:cBhvr>
                                      <p:tavLst>
                                        <p:tav tm="0" fmla="#ppt_y-sin(pi*$)/81">
                                          <p:val>
                                            <p:fltVal val="0"/>
                                          </p:val>
                                        </p:tav>
                                        <p:tav tm="100000">
                                          <p:val>
                                            <p:fltVal val="1"/>
                                          </p:val>
                                        </p:tav>
                                      </p:tavLst>
                                    </p:anim>
                                    <p:animScale>
                                      <p:cBhvr>
                                        <p:cTn id="47" dur="10">
                                          <p:stCondLst>
                                            <p:cond delay="244"/>
                                          </p:stCondLst>
                                        </p:cTn>
                                        <p:tgtEl>
                                          <p:spTgt spid="8">
                                            <p:txEl>
                                              <p:pRg st="2" end="2"/>
                                            </p:txEl>
                                          </p:spTgt>
                                        </p:tgtEl>
                                      </p:cBhvr>
                                      <p:to x="100000" y="60000"/>
                                    </p:animScale>
                                    <p:animScale>
                                      <p:cBhvr>
                                        <p:cTn id="48" dur="62" decel="50000">
                                          <p:stCondLst>
                                            <p:cond delay="254"/>
                                          </p:stCondLst>
                                        </p:cTn>
                                        <p:tgtEl>
                                          <p:spTgt spid="8">
                                            <p:txEl>
                                              <p:pRg st="2" end="2"/>
                                            </p:txEl>
                                          </p:spTgt>
                                        </p:tgtEl>
                                      </p:cBhvr>
                                      <p:to x="100000" y="100000"/>
                                    </p:animScale>
                                    <p:animScale>
                                      <p:cBhvr>
                                        <p:cTn id="49" dur="10">
                                          <p:stCondLst>
                                            <p:cond delay="492"/>
                                          </p:stCondLst>
                                        </p:cTn>
                                        <p:tgtEl>
                                          <p:spTgt spid="8">
                                            <p:txEl>
                                              <p:pRg st="2" end="2"/>
                                            </p:txEl>
                                          </p:spTgt>
                                        </p:tgtEl>
                                      </p:cBhvr>
                                      <p:to x="100000" y="80000"/>
                                    </p:animScale>
                                    <p:animScale>
                                      <p:cBhvr>
                                        <p:cTn id="50" dur="62" decel="50000">
                                          <p:stCondLst>
                                            <p:cond delay="502"/>
                                          </p:stCondLst>
                                        </p:cTn>
                                        <p:tgtEl>
                                          <p:spTgt spid="8">
                                            <p:txEl>
                                              <p:pRg st="2" end="2"/>
                                            </p:txEl>
                                          </p:spTgt>
                                        </p:tgtEl>
                                      </p:cBhvr>
                                      <p:to x="100000" y="100000"/>
                                    </p:animScale>
                                    <p:animScale>
                                      <p:cBhvr>
                                        <p:cTn id="51" dur="10">
                                          <p:stCondLst>
                                            <p:cond delay="616"/>
                                          </p:stCondLst>
                                        </p:cTn>
                                        <p:tgtEl>
                                          <p:spTgt spid="8">
                                            <p:txEl>
                                              <p:pRg st="2" end="2"/>
                                            </p:txEl>
                                          </p:spTgt>
                                        </p:tgtEl>
                                      </p:cBhvr>
                                      <p:to x="100000" y="90000"/>
                                    </p:animScale>
                                    <p:animScale>
                                      <p:cBhvr>
                                        <p:cTn id="52" dur="62" decel="50000">
                                          <p:stCondLst>
                                            <p:cond delay="625"/>
                                          </p:stCondLst>
                                        </p:cTn>
                                        <p:tgtEl>
                                          <p:spTgt spid="8">
                                            <p:txEl>
                                              <p:pRg st="2" end="2"/>
                                            </p:txEl>
                                          </p:spTgt>
                                        </p:tgtEl>
                                      </p:cBhvr>
                                      <p:to x="100000" y="100000"/>
                                    </p:animScale>
                                    <p:animScale>
                                      <p:cBhvr>
                                        <p:cTn id="53" dur="10">
                                          <p:stCondLst>
                                            <p:cond delay="678"/>
                                          </p:stCondLst>
                                        </p:cTn>
                                        <p:tgtEl>
                                          <p:spTgt spid="8">
                                            <p:txEl>
                                              <p:pRg st="2" end="2"/>
                                            </p:txEl>
                                          </p:spTgt>
                                        </p:tgtEl>
                                      </p:cBhvr>
                                      <p:to x="100000" y="95000"/>
                                    </p:animScale>
                                    <p:animScale>
                                      <p:cBhvr>
                                        <p:cTn id="54" dur="62" decel="50000">
                                          <p:stCondLst>
                                            <p:cond delay="688"/>
                                          </p:stCondLst>
                                        </p:cTn>
                                        <p:tgtEl>
                                          <p:spTgt spid="8">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7" name="Group 16">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8"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8" name="Chỗ dành sẵn cho Nội dung 7">
            <a:extLst>
              <a:ext uri="{FF2B5EF4-FFF2-40B4-BE49-F238E27FC236}">
                <a16:creationId xmlns:a16="http://schemas.microsoft.com/office/drawing/2014/main" id="{561B3714-8589-42CE-A728-CA52C4516DF6}"/>
              </a:ext>
            </a:extLst>
          </p:cNvPr>
          <p:cNvSpPr>
            <a:spLocks noGrp="1"/>
          </p:cNvSpPr>
          <p:nvPr>
            <p:ph idx="1"/>
          </p:nvPr>
        </p:nvSpPr>
        <p:spPr>
          <a:xfrm>
            <a:off x="1206500" y="2249487"/>
            <a:ext cx="9840911" cy="3541714"/>
          </a:xfrm>
        </p:spPr>
        <p:txBody>
          <a:bodyPr anchor="t">
            <a:normAutofit/>
          </a:bodyPr>
          <a:lstStyle/>
          <a:p>
            <a:pPr>
              <a:buFont typeface="Wingdings" panose="05000000000000000000" pitchFamily="2" charset="2"/>
              <a:buChar char="q"/>
            </a:pPr>
            <a:r>
              <a:rPr lang="vi-VN" dirty="0"/>
              <a:t> </a:t>
            </a:r>
            <a:r>
              <a:rPr lang="vi-VN" dirty="0" err="1"/>
              <a:t>Sẽ</a:t>
            </a:r>
            <a:r>
              <a:rPr lang="vi-VN" dirty="0"/>
              <a:t> </a:t>
            </a:r>
            <a:r>
              <a:rPr lang="vi-VN" dirty="0" err="1"/>
              <a:t>có</a:t>
            </a:r>
            <a:r>
              <a:rPr lang="vi-VN" dirty="0"/>
              <a:t> 5 câu </a:t>
            </a:r>
            <a:r>
              <a:rPr lang="vi-VN" dirty="0" err="1"/>
              <a:t>hỏi</a:t>
            </a:r>
            <a:r>
              <a:rPr lang="vi-VN" dirty="0"/>
              <a:t>, </a:t>
            </a:r>
            <a:r>
              <a:rPr lang="vi-VN" dirty="0" err="1"/>
              <a:t>mỗi</a:t>
            </a:r>
            <a:r>
              <a:rPr lang="vi-VN" dirty="0"/>
              <a:t> câu </a:t>
            </a:r>
            <a:r>
              <a:rPr lang="vi-VN" dirty="0" err="1"/>
              <a:t>hỏi</a:t>
            </a:r>
            <a:r>
              <a:rPr lang="vi-VN" dirty="0"/>
              <a:t> </a:t>
            </a:r>
            <a:r>
              <a:rPr lang="vi-VN" dirty="0" err="1"/>
              <a:t>sẽ</a:t>
            </a:r>
            <a:r>
              <a:rPr lang="vi-VN" dirty="0"/>
              <a:t> </a:t>
            </a:r>
            <a:r>
              <a:rPr lang="vi-VN" dirty="0" err="1"/>
              <a:t>được</a:t>
            </a:r>
            <a:r>
              <a:rPr lang="vi-VN" dirty="0"/>
              <a:t> </a:t>
            </a:r>
            <a:r>
              <a:rPr lang="vi-VN" dirty="0" err="1"/>
              <a:t>hiển</a:t>
            </a:r>
            <a:r>
              <a:rPr lang="vi-VN" dirty="0"/>
              <a:t> </a:t>
            </a:r>
            <a:r>
              <a:rPr lang="vi-VN" dirty="0" err="1"/>
              <a:t>thị</a:t>
            </a:r>
            <a:r>
              <a:rPr lang="vi-VN" dirty="0"/>
              <a:t> trong </a:t>
            </a:r>
            <a:r>
              <a:rPr lang="vi-VN" dirty="0" err="1"/>
              <a:t>vòng</a:t>
            </a:r>
            <a:r>
              <a:rPr lang="vi-VN" dirty="0"/>
              <a:t> 5 giây trên </a:t>
            </a:r>
            <a:r>
              <a:rPr lang="vi-VN" dirty="0" err="1"/>
              <a:t>màn</a:t>
            </a:r>
            <a:r>
              <a:rPr lang="vi-VN" dirty="0"/>
              <a:t> </a:t>
            </a:r>
            <a:r>
              <a:rPr lang="vi-VN" dirty="0" err="1"/>
              <a:t>hình</a:t>
            </a:r>
            <a:r>
              <a:rPr lang="vi-VN" dirty="0"/>
              <a:t>.</a:t>
            </a:r>
          </a:p>
          <a:p>
            <a:pPr>
              <a:buFont typeface="Wingdings" panose="05000000000000000000" pitchFamily="2" charset="2"/>
              <a:buChar char="q"/>
            </a:pPr>
            <a:r>
              <a:rPr lang="vi-VN" dirty="0"/>
              <a:t> Sau khi </a:t>
            </a:r>
            <a:r>
              <a:rPr lang="vi-VN" dirty="0" err="1"/>
              <a:t>kết</a:t>
            </a:r>
            <a:r>
              <a:rPr lang="vi-VN" dirty="0"/>
              <a:t> </a:t>
            </a:r>
            <a:r>
              <a:rPr lang="vi-VN" dirty="0" err="1"/>
              <a:t>thúc</a:t>
            </a:r>
            <a:r>
              <a:rPr lang="vi-VN" dirty="0"/>
              <a:t> 5 câu </a:t>
            </a:r>
            <a:r>
              <a:rPr lang="vi-VN" dirty="0" err="1"/>
              <a:t>hỏi</a:t>
            </a:r>
            <a:r>
              <a:rPr lang="vi-VN" dirty="0"/>
              <a:t>, </a:t>
            </a:r>
            <a:r>
              <a:rPr lang="vi-VN" dirty="0" err="1"/>
              <a:t>bình</a:t>
            </a:r>
            <a:r>
              <a:rPr lang="vi-VN" dirty="0"/>
              <a:t> </a:t>
            </a:r>
            <a:r>
              <a:rPr lang="vi-VN" dirty="0" err="1"/>
              <a:t>luận</a:t>
            </a:r>
            <a:r>
              <a:rPr lang="vi-VN" dirty="0"/>
              <a:t> </a:t>
            </a:r>
            <a:r>
              <a:rPr lang="vi-VN" dirty="0" err="1"/>
              <a:t>đáp</a:t>
            </a:r>
            <a:r>
              <a:rPr lang="vi-VN" dirty="0"/>
              <a:t> </a:t>
            </a:r>
            <a:r>
              <a:rPr lang="vi-VN" dirty="0" err="1"/>
              <a:t>án</a:t>
            </a:r>
            <a:r>
              <a:rPr lang="vi-VN" dirty="0"/>
              <a:t> theo </a:t>
            </a:r>
            <a:r>
              <a:rPr lang="vi-VN" dirty="0" err="1"/>
              <a:t>thứ</a:t>
            </a:r>
            <a:r>
              <a:rPr lang="vi-VN" dirty="0"/>
              <a:t> </a:t>
            </a:r>
            <a:r>
              <a:rPr lang="vi-VN" dirty="0" err="1"/>
              <a:t>tự</a:t>
            </a:r>
            <a:r>
              <a:rPr lang="vi-VN" dirty="0"/>
              <a:t> 1A, 2B, 3C…</a:t>
            </a:r>
          </a:p>
          <a:p>
            <a:pPr>
              <a:buFont typeface="Wingdings" panose="05000000000000000000" pitchFamily="2" charset="2"/>
              <a:buChar char="q"/>
            </a:pPr>
            <a:r>
              <a:rPr lang="vi-VN" dirty="0"/>
              <a:t> 5 </a:t>
            </a:r>
            <a:r>
              <a:rPr lang="vi-VN" dirty="0" err="1"/>
              <a:t>bạn</a:t>
            </a:r>
            <a:r>
              <a:rPr lang="vi-VN" dirty="0"/>
              <a:t> </a:t>
            </a:r>
            <a:r>
              <a:rPr lang="vi-VN" dirty="0" err="1"/>
              <a:t>có</a:t>
            </a:r>
            <a:r>
              <a:rPr lang="vi-VN" dirty="0"/>
              <a:t> </a:t>
            </a:r>
            <a:r>
              <a:rPr lang="vi-VN" dirty="0" err="1"/>
              <a:t>đáp</a:t>
            </a:r>
            <a:r>
              <a:rPr lang="vi-VN" dirty="0"/>
              <a:t> </a:t>
            </a:r>
            <a:r>
              <a:rPr lang="vi-VN" dirty="0" err="1"/>
              <a:t>án</a:t>
            </a:r>
            <a:r>
              <a:rPr lang="vi-VN" dirty="0"/>
              <a:t> nhanh </a:t>
            </a:r>
            <a:r>
              <a:rPr lang="vi-VN" dirty="0" err="1"/>
              <a:t>và</a:t>
            </a:r>
            <a:r>
              <a:rPr lang="vi-VN" dirty="0"/>
              <a:t> </a:t>
            </a:r>
            <a:r>
              <a:rPr lang="vi-VN" dirty="0" err="1"/>
              <a:t>chính</a:t>
            </a:r>
            <a:r>
              <a:rPr lang="vi-VN" dirty="0"/>
              <a:t> </a:t>
            </a:r>
            <a:r>
              <a:rPr lang="vi-VN" dirty="0" err="1"/>
              <a:t>xác</a:t>
            </a:r>
            <a:r>
              <a:rPr lang="vi-VN" dirty="0"/>
              <a:t> </a:t>
            </a:r>
            <a:r>
              <a:rPr lang="vi-VN" dirty="0" err="1"/>
              <a:t>nhất</a:t>
            </a:r>
            <a:r>
              <a:rPr lang="vi-VN" dirty="0"/>
              <a:t> </a:t>
            </a:r>
            <a:r>
              <a:rPr lang="vi-VN" dirty="0" err="1"/>
              <a:t>sẽ</a:t>
            </a:r>
            <a:r>
              <a:rPr lang="vi-VN" dirty="0"/>
              <a:t> </a:t>
            </a:r>
            <a:r>
              <a:rPr lang="vi-VN" dirty="0" err="1"/>
              <a:t>được</a:t>
            </a:r>
            <a:r>
              <a:rPr lang="vi-VN" dirty="0"/>
              <a:t> ghi </a:t>
            </a:r>
            <a:r>
              <a:rPr lang="vi-VN" dirty="0" err="1"/>
              <a:t>nhận</a:t>
            </a:r>
            <a:r>
              <a:rPr lang="vi-VN" dirty="0"/>
              <a:t> </a:t>
            </a:r>
            <a:r>
              <a:rPr lang="vi-VN" dirty="0" err="1"/>
              <a:t>điểm</a:t>
            </a:r>
            <a:r>
              <a:rPr lang="vi-VN" dirty="0"/>
              <a:t>.</a:t>
            </a:r>
          </a:p>
        </p:txBody>
      </p:sp>
      <p:sp>
        <p:nvSpPr>
          <p:cNvPr id="7" name="Chỗ dành sẵn cho Số hiệu Bản chiếu 6">
            <a:extLst>
              <a:ext uri="{FF2B5EF4-FFF2-40B4-BE49-F238E27FC236}">
                <a16:creationId xmlns:a16="http://schemas.microsoft.com/office/drawing/2014/main" id="{D8A3DAFC-FB95-4293-89FB-248ACDD6BA42}"/>
              </a:ext>
            </a:extLst>
          </p:cNvPr>
          <p:cNvSpPr>
            <a:spLocks noGrp="1"/>
          </p:cNvSpPr>
          <p:nvPr>
            <p:ph type="sldNum" sz="quarter" idx="12"/>
          </p:nvPr>
        </p:nvSpPr>
        <p:spPr>
          <a:xfrm>
            <a:off x="10276321" y="5883274"/>
            <a:ext cx="771089" cy="365125"/>
          </a:xfrm>
        </p:spPr>
        <p:txBody>
          <a:bodyPr>
            <a:normAutofit/>
          </a:bodyPr>
          <a:lstStyle/>
          <a:p>
            <a:pPr>
              <a:spcAft>
                <a:spcPts val="600"/>
              </a:spcAft>
            </a:pPr>
            <a:fld id="{73B850FF-6169-4056-8077-06FFA93A5366}" type="slidenum">
              <a:rPr lang="en-US" b="1">
                <a:solidFill>
                  <a:schemeClr val="tx1"/>
                </a:solidFill>
              </a:rPr>
              <a:pPr>
                <a:spcAft>
                  <a:spcPts val="600"/>
                </a:spcAft>
              </a:pPr>
              <a:t>23</a:t>
            </a:fld>
            <a:endParaRPr lang="en-US" b="1">
              <a:solidFill>
                <a:schemeClr val="tx1"/>
              </a:solidFill>
            </a:endParaRPr>
          </a:p>
        </p:txBody>
      </p:sp>
      <p:grpSp>
        <p:nvGrpSpPr>
          <p:cNvPr id="46" name="Group 45">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7"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nvGrpSpPr>
          <p:cNvPr id="6" name="Group 5">
            <a:extLst>
              <a:ext uri="{FF2B5EF4-FFF2-40B4-BE49-F238E27FC236}">
                <a16:creationId xmlns:a16="http://schemas.microsoft.com/office/drawing/2014/main" id="{4C8A8098-01CF-45D3-ABEC-305AD2F6A145}"/>
              </a:ext>
            </a:extLst>
          </p:cNvPr>
          <p:cNvGrpSpPr/>
          <p:nvPr/>
        </p:nvGrpSpPr>
        <p:grpSpPr>
          <a:xfrm>
            <a:off x="1213284" y="505404"/>
            <a:ext cx="9937316" cy="1122789"/>
            <a:chOff x="1118034" y="461169"/>
            <a:chExt cx="9937316" cy="1122789"/>
          </a:xfrm>
        </p:grpSpPr>
        <p:sp>
          <p:nvSpPr>
            <p:cNvPr id="57" name="Tiêu đề 1">
              <a:extLst>
                <a:ext uri="{FF2B5EF4-FFF2-40B4-BE49-F238E27FC236}">
                  <a16:creationId xmlns:a16="http://schemas.microsoft.com/office/drawing/2014/main" id="{813FB2E8-F587-4252-810D-97EC62E9CD45}"/>
                </a:ext>
              </a:extLst>
            </p:cNvPr>
            <p:cNvSpPr txBox="1">
              <a:spLocks/>
            </p:cNvSpPr>
            <p:nvPr/>
          </p:nvSpPr>
          <p:spPr>
            <a:xfrm>
              <a:off x="1149350" y="461169"/>
              <a:ext cx="9906000" cy="11170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vi-VN" sz="4800" b="1" dirty="0">
                  <a:latin typeface="Arial" panose="020B0604020202020204" pitchFamily="34" charset="0"/>
                  <a:cs typeface="Arial" panose="020B0604020202020204" pitchFamily="34" charset="0"/>
                </a:rPr>
                <a:t>CÂU HỎI TƯƠNG TÁC</a:t>
              </a:r>
            </a:p>
          </p:txBody>
        </p:sp>
        <p:sp>
          <p:nvSpPr>
            <p:cNvPr id="58" name="Tiêu đề 1">
              <a:extLst>
                <a:ext uri="{FF2B5EF4-FFF2-40B4-BE49-F238E27FC236}">
                  <a16:creationId xmlns:a16="http://schemas.microsoft.com/office/drawing/2014/main" id="{D6796E5E-DFEE-44DE-BBEA-7905A468A775}"/>
                </a:ext>
              </a:extLst>
            </p:cNvPr>
            <p:cNvSpPr txBox="1">
              <a:spLocks/>
            </p:cNvSpPr>
            <p:nvPr/>
          </p:nvSpPr>
          <p:spPr>
            <a:xfrm>
              <a:off x="1118034" y="466885"/>
              <a:ext cx="9906000" cy="11170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vi-VN" sz="4800" b="1" dirty="0">
                  <a:solidFill>
                    <a:srgbClr val="FF0000"/>
                  </a:solidFill>
                  <a:latin typeface="Arial" panose="020B0604020202020204" pitchFamily="34" charset="0"/>
                  <a:cs typeface="Arial" panose="020B0604020202020204" pitchFamily="34" charset="0"/>
                </a:rPr>
                <a:t>CÂU HỎI TƯƠNG TÁC</a:t>
              </a:r>
            </a:p>
          </p:txBody>
        </p:sp>
      </p:grpSp>
    </p:spTree>
    <p:extLst>
      <p:ext uri="{BB962C8B-B14F-4D97-AF65-F5344CB8AC3E}">
        <p14:creationId xmlns:p14="http://schemas.microsoft.com/office/powerpoint/2010/main" val="20409944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ircle(in)">
                                      <p:cBhvr>
                                        <p:cTn id="7" dur="750"/>
                                        <p:tgtEl>
                                          <p:spTgt spid="8">
                                            <p:txEl>
                                              <p:pRg st="0" end="0"/>
                                            </p:txEl>
                                          </p:spTgt>
                                        </p:tgtEl>
                                      </p:cBhvr>
                                    </p:animEffect>
                                  </p:childTnLst>
                                </p:cTn>
                              </p:par>
                            </p:childTnLst>
                          </p:cTn>
                        </p:par>
                        <p:par>
                          <p:cTn id="8" fill="hold">
                            <p:stCondLst>
                              <p:cond delay="750"/>
                            </p:stCondLst>
                            <p:childTnLst>
                              <p:par>
                                <p:cTn id="9" presetID="6" presetClass="entr" presetSubtype="16"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circle(in)">
                                      <p:cBhvr>
                                        <p:cTn id="11" dur="750"/>
                                        <p:tgtEl>
                                          <p:spTgt spid="8">
                                            <p:txEl>
                                              <p:pRg st="1" end="1"/>
                                            </p:txEl>
                                          </p:spTgt>
                                        </p:tgtEl>
                                      </p:cBhvr>
                                    </p:animEffect>
                                  </p:childTnLst>
                                </p:cTn>
                              </p:par>
                            </p:childTnLst>
                          </p:cTn>
                        </p:par>
                        <p:par>
                          <p:cTn id="12" fill="hold">
                            <p:stCondLst>
                              <p:cond delay="1500"/>
                            </p:stCondLst>
                            <p:childTnLst>
                              <p:par>
                                <p:cTn id="13" presetID="6" presetClass="entr" presetSubtype="16"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circle(in)">
                                      <p:cBhvr>
                                        <p:cTn id="15" dur="75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8"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8" name="Chỗ dành sẵn cho Nội dung 7">
            <a:extLst>
              <a:ext uri="{FF2B5EF4-FFF2-40B4-BE49-F238E27FC236}">
                <a16:creationId xmlns:a16="http://schemas.microsoft.com/office/drawing/2014/main" id="{561B3714-8589-42CE-A728-CA52C4516DF6}"/>
              </a:ext>
            </a:extLst>
          </p:cNvPr>
          <p:cNvSpPr>
            <a:spLocks noGrp="1"/>
          </p:cNvSpPr>
          <p:nvPr>
            <p:ph idx="1"/>
          </p:nvPr>
        </p:nvSpPr>
        <p:spPr>
          <a:xfrm>
            <a:off x="1350964" y="1664022"/>
            <a:ext cx="9840911" cy="3541714"/>
          </a:xfrm>
        </p:spPr>
        <p:txBody>
          <a:bodyPr anchor="t">
            <a:normAutofit/>
          </a:bodyPr>
          <a:lstStyle/>
          <a:p>
            <a:pPr>
              <a:buFont typeface="Wingdings" panose="05000000000000000000" pitchFamily="2" charset="2"/>
              <a:buChar char="q"/>
            </a:pPr>
            <a:r>
              <a:rPr lang="vi-VN" dirty="0"/>
              <a:t> Câu 1: </a:t>
            </a:r>
            <a:r>
              <a:rPr lang="en-US" b="1" i="0" u="none" strike="noStrike" dirty="0">
                <a:solidFill>
                  <a:srgbClr val="000000"/>
                </a:solidFill>
                <a:effectLst/>
                <a:latin typeface="Arial" panose="020B0604020202020204" pitchFamily="34" charset="0"/>
                <a:cs typeface="Arial" panose="020B0604020202020204" pitchFamily="34" charset="0"/>
              </a:rPr>
              <a:t>Factory Method </a:t>
            </a:r>
            <a:r>
              <a:rPr lang="en-US" b="1" i="0" u="none" strike="noStrike" dirty="0" err="1">
                <a:solidFill>
                  <a:srgbClr val="000000"/>
                </a:solidFill>
                <a:effectLst/>
                <a:latin typeface="Arial" panose="020B0604020202020204" pitchFamily="34" charset="0"/>
                <a:cs typeface="Arial" panose="020B0604020202020204" pitchFamily="34" charset="0"/>
              </a:rPr>
              <a:t>thuộc</a:t>
            </a:r>
            <a:r>
              <a:rPr lang="en-US" b="1" i="0" u="none" strike="noStrike" dirty="0">
                <a:solidFill>
                  <a:srgbClr val="000000"/>
                </a:solidFill>
                <a:effectLst/>
                <a:latin typeface="Arial" panose="020B0604020202020204" pitchFamily="34" charset="0"/>
                <a:cs typeface="Arial" panose="020B0604020202020204" pitchFamily="34" charset="0"/>
              </a:rPr>
              <a:t> </a:t>
            </a:r>
            <a:r>
              <a:rPr lang="en-US" b="1" i="0" u="none" strike="noStrike" dirty="0" err="1">
                <a:solidFill>
                  <a:srgbClr val="000000"/>
                </a:solidFill>
                <a:effectLst/>
                <a:latin typeface="Arial" panose="020B0604020202020204" pitchFamily="34" charset="0"/>
                <a:cs typeface="Arial" panose="020B0604020202020204" pitchFamily="34" charset="0"/>
              </a:rPr>
              <a:t>nhóm</a:t>
            </a:r>
            <a:r>
              <a:rPr lang="en-US" b="1" i="0" u="none" strike="noStrike" dirty="0">
                <a:solidFill>
                  <a:srgbClr val="000000"/>
                </a:solidFill>
                <a:effectLst/>
                <a:latin typeface="Arial" panose="020B0604020202020204" pitchFamily="34" charset="0"/>
                <a:cs typeface="Arial" panose="020B0604020202020204" pitchFamily="34" charset="0"/>
              </a:rPr>
              <a:t> design pattern </a:t>
            </a:r>
            <a:r>
              <a:rPr lang="en-US" b="1" i="0" u="none" strike="noStrike" dirty="0" err="1">
                <a:solidFill>
                  <a:srgbClr val="000000"/>
                </a:solidFill>
                <a:effectLst/>
                <a:latin typeface="Arial" panose="020B0604020202020204" pitchFamily="34" charset="0"/>
                <a:cs typeface="Arial" panose="020B0604020202020204" pitchFamily="34" charset="0"/>
              </a:rPr>
              <a:t>nào</a:t>
            </a:r>
            <a:r>
              <a:rPr lang="en-US" b="1" i="0" u="none" strike="noStrike" dirty="0">
                <a:solidFill>
                  <a:srgbClr val="000000"/>
                </a:solidFill>
                <a:effectLst/>
                <a:latin typeface="Arial" panose="020B0604020202020204" pitchFamily="34" charset="0"/>
                <a:cs typeface="Arial" panose="020B0604020202020204" pitchFamily="34" charset="0"/>
              </a:rPr>
              <a:t>?</a:t>
            </a:r>
            <a:r>
              <a:rPr lang="vi-VN" dirty="0">
                <a:latin typeface="Arial" panose="020B0604020202020204" pitchFamily="34" charset="0"/>
                <a:cs typeface="Arial" panose="020B0604020202020204" pitchFamily="34" charset="0"/>
              </a:rPr>
              <a:t>  </a:t>
            </a:r>
          </a:p>
        </p:txBody>
      </p:sp>
      <p:sp>
        <p:nvSpPr>
          <p:cNvPr id="7" name="Chỗ dành sẵn cho Số hiệu Bản chiếu 6">
            <a:extLst>
              <a:ext uri="{FF2B5EF4-FFF2-40B4-BE49-F238E27FC236}">
                <a16:creationId xmlns:a16="http://schemas.microsoft.com/office/drawing/2014/main" id="{D8A3DAFC-FB95-4293-89FB-248ACDD6BA42}"/>
              </a:ext>
            </a:extLst>
          </p:cNvPr>
          <p:cNvSpPr>
            <a:spLocks noGrp="1"/>
          </p:cNvSpPr>
          <p:nvPr>
            <p:ph type="sldNum" sz="quarter" idx="12"/>
          </p:nvPr>
        </p:nvSpPr>
        <p:spPr>
          <a:xfrm>
            <a:off x="10276321" y="5883274"/>
            <a:ext cx="771089" cy="365125"/>
          </a:xfrm>
        </p:spPr>
        <p:txBody>
          <a:bodyPr>
            <a:normAutofit/>
          </a:bodyPr>
          <a:lstStyle/>
          <a:p>
            <a:pPr>
              <a:spcAft>
                <a:spcPts val="600"/>
              </a:spcAft>
            </a:pPr>
            <a:fld id="{73B850FF-6169-4056-8077-06FFA93A5366}" type="slidenum">
              <a:rPr lang="en-US" b="1">
                <a:solidFill>
                  <a:schemeClr val="tx1"/>
                </a:solidFill>
              </a:rPr>
              <a:pPr>
                <a:spcAft>
                  <a:spcPts val="600"/>
                </a:spcAft>
              </a:pPr>
              <a:t>24</a:t>
            </a:fld>
            <a:endParaRPr lang="en-US" b="1">
              <a:solidFill>
                <a:schemeClr val="tx1"/>
              </a:solidFill>
            </a:endParaRPr>
          </a:p>
        </p:txBody>
      </p:sp>
      <p:grpSp>
        <p:nvGrpSpPr>
          <p:cNvPr id="46" name="Group 45">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7"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
        <p:nvSpPr>
          <p:cNvPr id="10" name="Block Arc 9">
            <a:extLst>
              <a:ext uri="{FF2B5EF4-FFF2-40B4-BE49-F238E27FC236}">
                <a16:creationId xmlns:a16="http://schemas.microsoft.com/office/drawing/2014/main" id="{8BA4DA85-59AE-441F-8BEA-09F4F6FF6AF3}"/>
              </a:ext>
            </a:extLst>
          </p:cNvPr>
          <p:cNvSpPr/>
          <p:nvPr/>
        </p:nvSpPr>
        <p:spPr>
          <a:xfrm>
            <a:off x="-2432610" y="2158679"/>
            <a:ext cx="4485170" cy="4485170"/>
          </a:xfrm>
          <a:prstGeom prst="blockArc">
            <a:avLst>
              <a:gd name="adj1" fmla="val 18900000"/>
              <a:gd name="adj2" fmla="val 2700000"/>
              <a:gd name="adj3" fmla="val 482"/>
            </a:avLst>
          </a:prstGeom>
        </p:spPr>
        <p:style>
          <a:lnRef idx="2">
            <a:schemeClr val="accent4">
              <a:hueOff val="0"/>
              <a:satOff val="0"/>
              <a:lumOff val="0"/>
              <a:alphaOff val="0"/>
            </a:schemeClr>
          </a:lnRef>
          <a:fillRef idx="0">
            <a:schemeClr val="accent2">
              <a:tint val="90000"/>
              <a:hueOff val="0"/>
              <a:satOff val="0"/>
              <a:lumOff val="0"/>
              <a:alphaOff val="0"/>
            </a:schemeClr>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11" name="Freeform: Shape 10">
            <a:extLst>
              <a:ext uri="{FF2B5EF4-FFF2-40B4-BE49-F238E27FC236}">
                <a16:creationId xmlns:a16="http://schemas.microsoft.com/office/drawing/2014/main" id="{40C0D195-7ED2-46EC-938E-7C829C272EC2}"/>
              </a:ext>
            </a:extLst>
          </p:cNvPr>
          <p:cNvSpPr/>
          <p:nvPr/>
        </p:nvSpPr>
        <p:spPr>
          <a:xfrm>
            <a:off x="1750801" y="2996967"/>
            <a:ext cx="4355159" cy="512155"/>
          </a:xfrm>
          <a:custGeom>
            <a:avLst/>
            <a:gdLst>
              <a:gd name="connsiteX0" fmla="*/ 0 w 4355159"/>
              <a:gd name="connsiteY0" fmla="*/ 0 h 512155"/>
              <a:gd name="connsiteX1" fmla="*/ 4355159 w 4355159"/>
              <a:gd name="connsiteY1" fmla="*/ 0 h 512155"/>
              <a:gd name="connsiteX2" fmla="*/ 4355159 w 4355159"/>
              <a:gd name="connsiteY2" fmla="*/ 512155 h 512155"/>
              <a:gd name="connsiteX3" fmla="*/ 0 w 4355159"/>
              <a:gd name="connsiteY3" fmla="*/ 512155 h 512155"/>
              <a:gd name="connsiteX4" fmla="*/ 0 w 4355159"/>
              <a:gd name="connsiteY4" fmla="*/ 0 h 512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5159" h="512155">
                <a:moveTo>
                  <a:pt x="0" y="0"/>
                </a:moveTo>
                <a:lnTo>
                  <a:pt x="4355159" y="0"/>
                </a:lnTo>
                <a:lnTo>
                  <a:pt x="4355159" y="512155"/>
                </a:lnTo>
                <a:lnTo>
                  <a:pt x="0" y="512155"/>
                </a:lnTo>
                <a:lnTo>
                  <a:pt x="0" y="0"/>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406524" tIns="68580" rIns="68580" bIns="68580" numCol="1" spcCol="1270" anchor="ctr" anchorCtr="0">
            <a:noAutofit/>
          </a:bodyPr>
          <a:lstStyle/>
          <a:p>
            <a:pPr marL="0" lvl="0" indent="0" algn="l" defTabSz="1200150">
              <a:lnSpc>
                <a:spcPct val="90000"/>
              </a:lnSpc>
              <a:spcBef>
                <a:spcPct val="0"/>
              </a:spcBef>
              <a:spcAft>
                <a:spcPct val="35000"/>
              </a:spcAft>
              <a:buFont typeface="Wingdings" panose="05000000000000000000" pitchFamily="2" charset="2"/>
              <a:buNone/>
            </a:pPr>
            <a:r>
              <a:rPr lang="vi-VN" sz="2700" b="1" i="0" u="none" strike="noStrike" kern="1200" dirty="0">
                <a:effectLst/>
              </a:rPr>
              <a:t>A. </a:t>
            </a:r>
            <a:r>
              <a:rPr lang="vi-VN" sz="2700" b="1" i="0" u="none" strike="noStrike" kern="1200" dirty="0" err="1">
                <a:effectLst/>
              </a:rPr>
              <a:t>Creational</a:t>
            </a:r>
            <a:r>
              <a:rPr lang="vi-VN" sz="2700" b="1" i="0" u="none" strike="noStrike" kern="1200" dirty="0">
                <a:effectLst/>
              </a:rPr>
              <a:t> </a:t>
            </a:r>
            <a:r>
              <a:rPr lang="vi-VN" sz="2700" b="1" i="0" u="none" strike="noStrike" kern="1200" dirty="0" err="1">
                <a:effectLst/>
              </a:rPr>
              <a:t>Pattern</a:t>
            </a:r>
            <a:endParaRPr lang="vi-VN" sz="2700" kern="1200" dirty="0"/>
          </a:p>
        </p:txBody>
      </p:sp>
      <p:sp>
        <p:nvSpPr>
          <p:cNvPr id="12" name="Oval 11">
            <a:extLst>
              <a:ext uri="{FF2B5EF4-FFF2-40B4-BE49-F238E27FC236}">
                <a16:creationId xmlns:a16="http://schemas.microsoft.com/office/drawing/2014/main" id="{B258BF8D-8ED7-4872-94DE-E65265FB7E74}"/>
              </a:ext>
            </a:extLst>
          </p:cNvPr>
          <p:cNvSpPr/>
          <p:nvPr/>
        </p:nvSpPr>
        <p:spPr>
          <a:xfrm>
            <a:off x="1397980" y="2910296"/>
            <a:ext cx="640194" cy="640194"/>
          </a:xfrm>
          <a:prstGeom prst="ellipse">
            <a:avLst/>
          </a:prstGeom>
        </p:spPr>
        <p:style>
          <a:lnRef idx="2">
            <a:schemeClr val="accent3">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 name="Freeform: Shape 13">
            <a:extLst>
              <a:ext uri="{FF2B5EF4-FFF2-40B4-BE49-F238E27FC236}">
                <a16:creationId xmlns:a16="http://schemas.microsoft.com/office/drawing/2014/main" id="{A595DD72-3422-4857-8976-B50DEF3ACF07}"/>
              </a:ext>
            </a:extLst>
          </p:cNvPr>
          <p:cNvSpPr/>
          <p:nvPr/>
        </p:nvSpPr>
        <p:spPr>
          <a:xfrm>
            <a:off x="2012469" y="3761843"/>
            <a:ext cx="4061528" cy="512155"/>
          </a:xfrm>
          <a:custGeom>
            <a:avLst/>
            <a:gdLst>
              <a:gd name="connsiteX0" fmla="*/ 0 w 4061528"/>
              <a:gd name="connsiteY0" fmla="*/ 0 h 512155"/>
              <a:gd name="connsiteX1" fmla="*/ 4061528 w 4061528"/>
              <a:gd name="connsiteY1" fmla="*/ 0 h 512155"/>
              <a:gd name="connsiteX2" fmla="*/ 4061528 w 4061528"/>
              <a:gd name="connsiteY2" fmla="*/ 512155 h 512155"/>
              <a:gd name="connsiteX3" fmla="*/ 0 w 4061528"/>
              <a:gd name="connsiteY3" fmla="*/ 512155 h 512155"/>
              <a:gd name="connsiteX4" fmla="*/ 0 w 4061528"/>
              <a:gd name="connsiteY4" fmla="*/ 0 h 512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1528" h="512155">
                <a:moveTo>
                  <a:pt x="0" y="0"/>
                </a:moveTo>
                <a:lnTo>
                  <a:pt x="4061528" y="0"/>
                </a:lnTo>
                <a:lnTo>
                  <a:pt x="4061528" y="512155"/>
                </a:lnTo>
                <a:lnTo>
                  <a:pt x="0" y="512155"/>
                </a:lnTo>
                <a:lnTo>
                  <a:pt x="0" y="0"/>
                </a:lnTo>
                <a:close/>
              </a:path>
            </a:pathLst>
          </a:custGeom>
        </p:spPr>
        <p:style>
          <a:lnRef idx="2">
            <a:schemeClr val="lt1">
              <a:hueOff val="0"/>
              <a:satOff val="0"/>
              <a:lumOff val="0"/>
              <a:alphaOff val="0"/>
            </a:schemeClr>
          </a:lnRef>
          <a:fillRef idx="1">
            <a:schemeClr val="accent3">
              <a:hueOff val="5473956"/>
              <a:satOff val="-1420"/>
              <a:lumOff val="1569"/>
              <a:alphaOff val="0"/>
            </a:schemeClr>
          </a:fillRef>
          <a:effectRef idx="0">
            <a:schemeClr val="accent3">
              <a:hueOff val="5473956"/>
              <a:satOff val="-1420"/>
              <a:lumOff val="1569"/>
              <a:alphaOff val="0"/>
            </a:schemeClr>
          </a:effectRef>
          <a:fontRef idx="minor">
            <a:schemeClr val="lt1"/>
          </a:fontRef>
        </p:style>
        <p:txBody>
          <a:bodyPr spcFirstLastPara="0" vert="horz" wrap="square" lIns="406524" tIns="68580" rIns="68580" bIns="68580" numCol="1" spcCol="1270" anchor="ctr" anchorCtr="0">
            <a:noAutofit/>
          </a:bodyPr>
          <a:lstStyle/>
          <a:p>
            <a:pPr marL="0" lvl="0" indent="0" algn="l" defTabSz="1200150">
              <a:lnSpc>
                <a:spcPct val="90000"/>
              </a:lnSpc>
              <a:spcBef>
                <a:spcPct val="0"/>
              </a:spcBef>
              <a:spcAft>
                <a:spcPct val="35000"/>
              </a:spcAft>
              <a:buNone/>
            </a:pPr>
            <a:r>
              <a:rPr lang="vi-VN" sz="2700" b="1" i="0" u="none" strike="noStrike" kern="1200" dirty="0">
                <a:effectLst/>
              </a:rPr>
              <a:t>B. </a:t>
            </a:r>
            <a:r>
              <a:rPr lang="vi-VN" sz="2700" b="1" i="0" u="none" strike="noStrike" kern="1200" dirty="0" err="1">
                <a:effectLst/>
              </a:rPr>
              <a:t>Structural</a:t>
            </a:r>
            <a:r>
              <a:rPr lang="vi-VN" sz="2700" b="1" i="0" u="none" strike="noStrike" kern="1200" dirty="0">
                <a:effectLst/>
              </a:rPr>
              <a:t> </a:t>
            </a:r>
            <a:r>
              <a:rPr lang="vi-VN" sz="2700" b="1" i="0" u="none" strike="noStrike" kern="1200" dirty="0" err="1">
                <a:effectLst/>
              </a:rPr>
              <a:t>Pattern</a:t>
            </a:r>
            <a:endParaRPr lang="vi-VN" sz="2700" kern="1200" dirty="0"/>
          </a:p>
        </p:txBody>
      </p:sp>
      <p:sp>
        <p:nvSpPr>
          <p:cNvPr id="16" name="Oval 15">
            <a:extLst>
              <a:ext uri="{FF2B5EF4-FFF2-40B4-BE49-F238E27FC236}">
                <a16:creationId xmlns:a16="http://schemas.microsoft.com/office/drawing/2014/main" id="{79F355E4-3214-4570-8566-C856200E040D}"/>
              </a:ext>
            </a:extLst>
          </p:cNvPr>
          <p:cNvSpPr/>
          <p:nvPr/>
        </p:nvSpPr>
        <p:spPr>
          <a:xfrm>
            <a:off x="1692372" y="3697823"/>
            <a:ext cx="640194" cy="640194"/>
          </a:xfrm>
          <a:prstGeom prst="ellipse">
            <a:avLst/>
          </a:prstGeom>
        </p:spPr>
        <p:style>
          <a:lnRef idx="2">
            <a:schemeClr val="accent3">
              <a:hueOff val="5473956"/>
              <a:satOff val="-1420"/>
              <a:lumOff val="1569"/>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5" name="Freeform: Shape 44">
            <a:extLst>
              <a:ext uri="{FF2B5EF4-FFF2-40B4-BE49-F238E27FC236}">
                <a16:creationId xmlns:a16="http://schemas.microsoft.com/office/drawing/2014/main" id="{5602D080-6628-47F2-A246-7EA074972FE8}"/>
              </a:ext>
            </a:extLst>
          </p:cNvPr>
          <p:cNvSpPr/>
          <p:nvPr/>
        </p:nvSpPr>
        <p:spPr>
          <a:xfrm>
            <a:off x="2012469" y="4530209"/>
            <a:ext cx="4061528" cy="512155"/>
          </a:xfrm>
          <a:custGeom>
            <a:avLst/>
            <a:gdLst>
              <a:gd name="connsiteX0" fmla="*/ 0 w 4061528"/>
              <a:gd name="connsiteY0" fmla="*/ 0 h 512155"/>
              <a:gd name="connsiteX1" fmla="*/ 4061528 w 4061528"/>
              <a:gd name="connsiteY1" fmla="*/ 0 h 512155"/>
              <a:gd name="connsiteX2" fmla="*/ 4061528 w 4061528"/>
              <a:gd name="connsiteY2" fmla="*/ 512155 h 512155"/>
              <a:gd name="connsiteX3" fmla="*/ 0 w 4061528"/>
              <a:gd name="connsiteY3" fmla="*/ 512155 h 512155"/>
              <a:gd name="connsiteX4" fmla="*/ 0 w 4061528"/>
              <a:gd name="connsiteY4" fmla="*/ 0 h 512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1528" h="512155">
                <a:moveTo>
                  <a:pt x="0" y="0"/>
                </a:moveTo>
                <a:lnTo>
                  <a:pt x="4061528" y="0"/>
                </a:lnTo>
                <a:lnTo>
                  <a:pt x="4061528" y="512155"/>
                </a:lnTo>
                <a:lnTo>
                  <a:pt x="0" y="512155"/>
                </a:lnTo>
                <a:lnTo>
                  <a:pt x="0" y="0"/>
                </a:lnTo>
                <a:close/>
              </a:path>
            </a:pathLst>
          </a:custGeom>
        </p:spPr>
        <p:style>
          <a:lnRef idx="2">
            <a:schemeClr val="lt1">
              <a:hueOff val="0"/>
              <a:satOff val="0"/>
              <a:lumOff val="0"/>
              <a:alphaOff val="0"/>
            </a:schemeClr>
          </a:lnRef>
          <a:fillRef idx="1">
            <a:schemeClr val="accent3">
              <a:hueOff val="10947913"/>
              <a:satOff val="-2840"/>
              <a:lumOff val="3137"/>
              <a:alphaOff val="0"/>
            </a:schemeClr>
          </a:fillRef>
          <a:effectRef idx="0">
            <a:schemeClr val="accent3">
              <a:hueOff val="10947913"/>
              <a:satOff val="-2840"/>
              <a:lumOff val="3137"/>
              <a:alphaOff val="0"/>
            </a:schemeClr>
          </a:effectRef>
          <a:fontRef idx="minor">
            <a:schemeClr val="lt1"/>
          </a:fontRef>
        </p:style>
        <p:txBody>
          <a:bodyPr spcFirstLastPara="0" vert="horz" wrap="square" lIns="406524" tIns="68580" rIns="68580" bIns="68580" numCol="1" spcCol="1270" anchor="ctr" anchorCtr="0">
            <a:noAutofit/>
          </a:bodyPr>
          <a:lstStyle/>
          <a:p>
            <a:pPr marL="0" lvl="0" indent="0" algn="l" defTabSz="1200150">
              <a:lnSpc>
                <a:spcPct val="90000"/>
              </a:lnSpc>
              <a:spcBef>
                <a:spcPct val="0"/>
              </a:spcBef>
              <a:spcAft>
                <a:spcPct val="35000"/>
              </a:spcAft>
              <a:buNone/>
            </a:pPr>
            <a:r>
              <a:rPr lang="vi-VN" sz="2700" b="1" i="0" u="none" strike="noStrike" kern="1200" dirty="0">
                <a:effectLst/>
              </a:rPr>
              <a:t>C. </a:t>
            </a:r>
            <a:r>
              <a:rPr lang="vi-VN" sz="2700" b="1" i="0" u="none" strike="noStrike" kern="1200" dirty="0" err="1">
                <a:effectLst/>
              </a:rPr>
              <a:t>Behavioral</a:t>
            </a:r>
            <a:r>
              <a:rPr lang="vi-VN" sz="2700" b="1" i="0" u="none" strike="noStrike" kern="1200" dirty="0">
                <a:effectLst/>
              </a:rPr>
              <a:t> </a:t>
            </a:r>
            <a:r>
              <a:rPr lang="vi-VN" sz="2700" b="1" i="0" u="none" strike="noStrike" kern="1200" dirty="0" err="1">
                <a:effectLst/>
              </a:rPr>
              <a:t>Pattern</a:t>
            </a:r>
            <a:endParaRPr lang="vi-VN" sz="2700" b="1" i="0" u="none" strike="noStrike" kern="1200" dirty="0">
              <a:effectLst/>
            </a:endParaRPr>
          </a:p>
        </p:txBody>
      </p:sp>
      <p:sp>
        <p:nvSpPr>
          <p:cNvPr id="62" name="Oval 61">
            <a:extLst>
              <a:ext uri="{FF2B5EF4-FFF2-40B4-BE49-F238E27FC236}">
                <a16:creationId xmlns:a16="http://schemas.microsoft.com/office/drawing/2014/main" id="{6B58B6F5-9257-4801-B7F0-84448667515F}"/>
              </a:ext>
            </a:extLst>
          </p:cNvPr>
          <p:cNvSpPr/>
          <p:nvPr/>
        </p:nvSpPr>
        <p:spPr>
          <a:xfrm>
            <a:off x="1692372" y="4466190"/>
            <a:ext cx="640194" cy="640194"/>
          </a:xfrm>
          <a:prstGeom prst="ellipse">
            <a:avLst/>
          </a:prstGeom>
        </p:spPr>
        <p:style>
          <a:lnRef idx="2">
            <a:schemeClr val="accent3">
              <a:hueOff val="10947913"/>
              <a:satOff val="-2840"/>
              <a:lumOff val="3137"/>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63" name="Freeform: Shape 62">
            <a:extLst>
              <a:ext uri="{FF2B5EF4-FFF2-40B4-BE49-F238E27FC236}">
                <a16:creationId xmlns:a16="http://schemas.microsoft.com/office/drawing/2014/main" id="{F2A1BA9D-8CD9-4E95-91D1-3B7CFC1BB00F}"/>
              </a:ext>
            </a:extLst>
          </p:cNvPr>
          <p:cNvSpPr/>
          <p:nvPr/>
        </p:nvSpPr>
        <p:spPr>
          <a:xfrm>
            <a:off x="1725197" y="5292200"/>
            <a:ext cx="4355159" cy="512155"/>
          </a:xfrm>
          <a:custGeom>
            <a:avLst/>
            <a:gdLst>
              <a:gd name="connsiteX0" fmla="*/ 0 w 4355159"/>
              <a:gd name="connsiteY0" fmla="*/ 0 h 512155"/>
              <a:gd name="connsiteX1" fmla="*/ 4355159 w 4355159"/>
              <a:gd name="connsiteY1" fmla="*/ 0 h 512155"/>
              <a:gd name="connsiteX2" fmla="*/ 4355159 w 4355159"/>
              <a:gd name="connsiteY2" fmla="*/ 512155 h 512155"/>
              <a:gd name="connsiteX3" fmla="*/ 0 w 4355159"/>
              <a:gd name="connsiteY3" fmla="*/ 512155 h 512155"/>
              <a:gd name="connsiteX4" fmla="*/ 0 w 4355159"/>
              <a:gd name="connsiteY4" fmla="*/ 0 h 512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5159" h="512155">
                <a:moveTo>
                  <a:pt x="0" y="0"/>
                </a:moveTo>
                <a:lnTo>
                  <a:pt x="4355159" y="0"/>
                </a:lnTo>
                <a:lnTo>
                  <a:pt x="4355159" y="512155"/>
                </a:lnTo>
                <a:lnTo>
                  <a:pt x="0" y="512155"/>
                </a:lnTo>
                <a:lnTo>
                  <a:pt x="0" y="0"/>
                </a:lnTo>
                <a:close/>
              </a:path>
            </a:pathLst>
          </a:custGeom>
        </p:spPr>
        <p:style>
          <a:lnRef idx="2">
            <a:schemeClr val="lt1">
              <a:hueOff val="0"/>
              <a:satOff val="0"/>
              <a:lumOff val="0"/>
              <a:alphaOff val="0"/>
            </a:schemeClr>
          </a:lnRef>
          <a:fillRef idx="1">
            <a:schemeClr val="accent3">
              <a:hueOff val="16421869"/>
              <a:satOff val="-4260"/>
              <a:lumOff val="4706"/>
              <a:alphaOff val="0"/>
            </a:schemeClr>
          </a:fillRef>
          <a:effectRef idx="0">
            <a:schemeClr val="accent3">
              <a:hueOff val="16421869"/>
              <a:satOff val="-4260"/>
              <a:lumOff val="4706"/>
              <a:alphaOff val="0"/>
            </a:schemeClr>
          </a:effectRef>
          <a:fontRef idx="minor">
            <a:schemeClr val="lt1"/>
          </a:fontRef>
        </p:style>
        <p:txBody>
          <a:bodyPr spcFirstLastPara="0" vert="horz" wrap="square" lIns="406524" tIns="68580" rIns="68580" bIns="68580" numCol="1" spcCol="1270" anchor="ctr" anchorCtr="0">
            <a:noAutofit/>
          </a:bodyPr>
          <a:lstStyle/>
          <a:p>
            <a:pPr marL="0" lvl="0" indent="0" algn="l" defTabSz="1200150">
              <a:lnSpc>
                <a:spcPct val="90000"/>
              </a:lnSpc>
              <a:spcBef>
                <a:spcPct val="0"/>
              </a:spcBef>
              <a:spcAft>
                <a:spcPct val="35000"/>
              </a:spcAft>
              <a:buNone/>
            </a:pPr>
            <a:r>
              <a:rPr lang="vi-VN" sz="2700" b="1" i="0" u="none" strike="noStrike" kern="1200" dirty="0">
                <a:effectLst/>
              </a:rPr>
              <a:t>D. </a:t>
            </a:r>
            <a:r>
              <a:rPr lang="vi-VN" sz="2700" b="1" i="0" u="none" strike="noStrike" kern="1200" dirty="0" err="1">
                <a:effectLst/>
              </a:rPr>
              <a:t>Tất</a:t>
            </a:r>
            <a:r>
              <a:rPr lang="vi-VN" sz="2700" b="1" i="0" u="none" strike="noStrike" kern="1200" dirty="0">
                <a:effectLst/>
              </a:rPr>
              <a:t> </a:t>
            </a:r>
            <a:r>
              <a:rPr lang="vi-VN" sz="2700" b="1" i="0" u="none" strike="noStrike" kern="1200" dirty="0" err="1">
                <a:effectLst/>
              </a:rPr>
              <a:t>cả</a:t>
            </a:r>
            <a:r>
              <a:rPr lang="vi-VN" sz="2700" b="1" i="0" u="none" strike="noStrike" kern="1200" dirty="0">
                <a:effectLst/>
              </a:rPr>
              <a:t> </a:t>
            </a:r>
            <a:r>
              <a:rPr lang="vi-VN" sz="2700" b="1" i="0" u="none" strike="noStrike" kern="1200" dirty="0" err="1">
                <a:effectLst/>
              </a:rPr>
              <a:t>đều</a:t>
            </a:r>
            <a:r>
              <a:rPr lang="vi-VN" sz="2700" b="1" i="0" u="none" strike="noStrike" kern="1200" dirty="0">
                <a:effectLst/>
              </a:rPr>
              <a:t> sai</a:t>
            </a:r>
            <a:endParaRPr lang="vi-VN" sz="2700" kern="1200" dirty="0"/>
          </a:p>
        </p:txBody>
      </p:sp>
      <p:sp>
        <p:nvSpPr>
          <p:cNvPr id="64" name="Oval 63">
            <a:extLst>
              <a:ext uri="{FF2B5EF4-FFF2-40B4-BE49-F238E27FC236}">
                <a16:creationId xmlns:a16="http://schemas.microsoft.com/office/drawing/2014/main" id="{E3014D25-2A74-4A2C-A543-19B38B52A6E0}"/>
              </a:ext>
            </a:extLst>
          </p:cNvPr>
          <p:cNvSpPr/>
          <p:nvPr/>
        </p:nvSpPr>
        <p:spPr>
          <a:xfrm>
            <a:off x="1398741" y="5234557"/>
            <a:ext cx="640194" cy="640194"/>
          </a:xfrm>
          <a:prstGeom prst="ellipse">
            <a:avLst/>
          </a:prstGeom>
        </p:spPr>
        <p:style>
          <a:lnRef idx="2">
            <a:schemeClr val="accent3">
              <a:hueOff val="16421869"/>
              <a:satOff val="-4260"/>
              <a:lumOff val="4706"/>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nvGrpSpPr>
          <p:cNvPr id="59" name="Group 58">
            <a:extLst>
              <a:ext uri="{FF2B5EF4-FFF2-40B4-BE49-F238E27FC236}">
                <a16:creationId xmlns:a16="http://schemas.microsoft.com/office/drawing/2014/main" id="{C6572404-BCD1-4995-9BD9-F7CEB91057F2}"/>
              </a:ext>
            </a:extLst>
          </p:cNvPr>
          <p:cNvGrpSpPr/>
          <p:nvPr/>
        </p:nvGrpSpPr>
        <p:grpSpPr>
          <a:xfrm>
            <a:off x="1213284" y="505404"/>
            <a:ext cx="9937316" cy="1122789"/>
            <a:chOff x="1118034" y="461169"/>
            <a:chExt cx="9937316" cy="1122789"/>
          </a:xfrm>
        </p:grpSpPr>
        <p:sp>
          <p:nvSpPr>
            <p:cNvPr id="60" name="Tiêu đề 1">
              <a:extLst>
                <a:ext uri="{FF2B5EF4-FFF2-40B4-BE49-F238E27FC236}">
                  <a16:creationId xmlns:a16="http://schemas.microsoft.com/office/drawing/2014/main" id="{21275504-087F-4C15-8985-5867066151EC}"/>
                </a:ext>
              </a:extLst>
            </p:cNvPr>
            <p:cNvSpPr txBox="1">
              <a:spLocks/>
            </p:cNvSpPr>
            <p:nvPr/>
          </p:nvSpPr>
          <p:spPr>
            <a:xfrm>
              <a:off x="1149350" y="461169"/>
              <a:ext cx="9906000" cy="11170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vi-VN" sz="4800" b="1" dirty="0">
                  <a:latin typeface="Arial" panose="020B0604020202020204" pitchFamily="34" charset="0"/>
                  <a:cs typeface="Arial" panose="020B0604020202020204" pitchFamily="34" charset="0"/>
                </a:rPr>
                <a:t>CÂU HỎI TƯƠNG TÁC</a:t>
              </a:r>
            </a:p>
          </p:txBody>
        </p:sp>
        <p:sp>
          <p:nvSpPr>
            <p:cNvPr id="61" name="Tiêu đề 1">
              <a:extLst>
                <a:ext uri="{FF2B5EF4-FFF2-40B4-BE49-F238E27FC236}">
                  <a16:creationId xmlns:a16="http://schemas.microsoft.com/office/drawing/2014/main" id="{FF2B2DB6-BFAD-4EAC-AD86-D70DFBF4BD5C}"/>
                </a:ext>
              </a:extLst>
            </p:cNvPr>
            <p:cNvSpPr txBox="1">
              <a:spLocks/>
            </p:cNvSpPr>
            <p:nvPr/>
          </p:nvSpPr>
          <p:spPr>
            <a:xfrm>
              <a:off x="1118034" y="466885"/>
              <a:ext cx="9906000" cy="11170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vi-VN" sz="4800" b="1" dirty="0">
                  <a:solidFill>
                    <a:srgbClr val="FF0000"/>
                  </a:solidFill>
                  <a:latin typeface="Arial" panose="020B0604020202020204" pitchFamily="34" charset="0"/>
                  <a:cs typeface="Arial" panose="020B0604020202020204" pitchFamily="34" charset="0"/>
                </a:rPr>
                <a:t>CÂU HỎI TƯƠNG TÁC</a:t>
              </a:r>
            </a:p>
          </p:txBody>
        </p:sp>
      </p:grpSp>
    </p:spTree>
    <p:extLst>
      <p:ext uri="{BB962C8B-B14F-4D97-AF65-F5344CB8AC3E}">
        <p14:creationId xmlns:p14="http://schemas.microsoft.com/office/powerpoint/2010/main" val="32275579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42" presetClass="entr" presetSubtype="0"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anim calcmode="lin" valueType="num">
                                      <p:cBhvr>
                                        <p:cTn id="15" dur="500" fill="hold"/>
                                        <p:tgtEl>
                                          <p:spTgt spid="12"/>
                                        </p:tgtEl>
                                        <p:attrNameLst>
                                          <p:attrName>ppt_x</p:attrName>
                                        </p:attrNameLst>
                                      </p:cBhvr>
                                      <p:tavLst>
                                        <p:tav tm="0">
                                          <p:val>
                                            <p:strVal val="#ppt_x"/>
                                          </p:val>
                                        </p:tav>
                                        <p:tav tm="100000">
                                          <p:val>
                                            <p:strVal val="#ppt_x"/>
                                          </p:val>
                                        </p:tav>
                                      </p:tavLst>
                                    </p:anim>
                                    <p:anim calcmode="lin" valueType="num">
                                      <p:cBhvr>
                                        <p:cTn id="16" dur="500" fill="hold"/>
                                        <p:tgtEl>
                                          <p:spTgt spid="12"/>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42" presetClass="entr" presetSubtype="0" fill="hold"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anim calcmode="lin" valueType="num">
                                      <p:cBhvr>
                                        <p:cTn id="26" dur="500" fill="hold"/>
                                        <p:tgtEl>
                                          <p:spTgt spid="16"/>
                                        </p:tgtEl>
                                        <p:attrNameLst>
                                          <p:attrName>ppt_x</p:attrName>
                                        </p:attrNameLst>
                                      </p:cBhvr>
                                      <p:tavLst>
                                        <p:tav tm="0">
                                          <p:val>
                                            <p:strVal val="#ppt_x"/>
                                          </p:val>
                                        </p:tav>
                                        <p:tav tm="100000">
                                          <p:val>
                                            <p:strVal val="#ppt_x"/>
                                          </p:val>
                                        </p:tav>
                                      </p:tavLst>
                                    </p:anim>
                                    <p:anim calcmode="lin" valueType="num">
                                      <p:cBhvr>
                                        <p:cTn id="27" dur="500" fill="hold"/>
                                        <p:tgtEl>
                                          <p:spTgt spid="16"/>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anim calcmode="lin" valueType="num">
                                      <p:cBhvr>
                                        <p:cTn id="31" dur="500" fill="hold"/>
                                        <p:tgtEl>
                                          <p:spTgt spid="14"/>
                                        </p:tgtEl>
                                        <p:attrNameLst>
                                          <p:attrName>ppt_x</p:attrName>
                                        </p:attrNameLst>
                                      </p:cBhvr>
                                      <p:tavLst>
                                        <p:tav tm="0">
                                          <p:val>
                                            <p:strVal val="#ppt_x"/>
                                          </p:val>
                                        </p:tav>
                                        <p:tav tm="100000">
                                          <p:val>
                                            <p:strVal val="#ppt_x"/>
                                          </p:val>
                                        </p:tav>
                                      </p:tavLst>
                                    </p:anim>
                                    <p:anim calcmode="lin" valueType="num">
                                      <p:cBhvr>
                                        <p:cTn id="32" dur="500" fill="hold"/>
                                        <p:tgtEl>
                                          <p:spTgt spid="14"/>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nodeType="afterEffect">
                                  <p:stCondLst>
                                    <p:cond delay="0"/>
                                  </p:stCondLst>
                                  <p:childTnLst>
                                    <p:set>
                                      <p:cBhvr>
                                        <p:cTn id="35" dur="1" fill="hold">
                                          <p:stCondLst>
                                            <p:cond delay="0"/>
                                          </p:stCondLst>
                                        </p:cTn>
                                        <p:tgtEl>
                                          <p:spTgt spid="62"/>
                                        </p:tgtEl>
                                        <p:attrNameLst>
                                          <p:attrName>style.visibility</p:attrName>
                                        </p:attrNameLst>
                                      </p:cBhvr>
                                      <p:to>
                                        <p:strVal val="visible"/>
                                      </p:to>
                                    </p:set>
                                    <p:animEffect transition="in" filter="fade">
                                      <p:cBhvr>
                                        <p:cTn id="36" dur="500"/>
                                        <p:tgtEl>
                                          <p:spTgt spid="62"/>
                                        </p:tgtEl>
                                      </p:cBhvr>
                                    </p:animEffect>
                                    <p:anim calcmode="lin" valueType="num">
                                      <p:cBhvr>
                                        <p:cTn id="37" dur="500" fill="hold"/>
                                        <p:tgtEl>
                                          <p:spTgt spid="62"/>
                                        </p:tgtEl>
                                        <p:attrNameLst>
                                          <p:attrName>ppt_x</p:attrName>
                                        </p:attrNameLst>
                                      </p:cBhvr>
                                      <p:tavLst>
                                        <p:tav tm="0">
                                          <p:val>
                                            <p:strVal val="#ppt_x"/>
                                          </p:val>
                                        </p:tav>
                                        <p:tav tm="100000">
                                          <p:val>
                                            <p:strVal val="#ppt_x"/>
                                          </p:val>
                                        </p:tav>
                                      </p:tavLst>
                                    </p:anim>
                                    <p:anim calcmode="lin" valueType="num">
                                      <p:cBhvr>
                                        <p:cTn id="38" dur="500" fill="hold"/>
                                        <p:tgtEl>
                                          <p:spTgt spid="62"/>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anim calcmode="lin" valueType="num">
                                      <p:cBhvr>
                                        <p:cTn id="42" dur="500" fill="hold"/>
                                        <p:tgtEl>
                                          <p:spTgt spid="45"/>
                                        </p:tgtEl>
                                        <p:attrNameLst>
                                          <p:attrName>ppt_x</p:attrName>
                                        </p:attrNameLst>
                                      </p:cBhvr>
                                      <p:tavLst>
                                        <p:tav tm="0">
                                          <p:val>
                                            <p:strVal val="#ppt_x"/>
                                          </p:val>
                                        </p:tav>
                                        <p:tav tm="100000">
                                          <p:val>
                                            <p:strVal val="#ppt_x"/>
                                          </p:val>
                                        </p:tav>
                                      </p:tavLst>
                                    </p:anim>
                                    <p:anim calcmode="lin" valueType="num">
                                      <p:cBhvr>
                                        <p:cTn id="43" dur="500" fill="hold"/>
                                        <p:tgtEl>
                                          <p:spTgt spid="45"/>
                                        </p:tgtEl>
                                        <p:attrNameLst>
                                          <p:attrName>ppt_y</p:attrName>
                                        </p:attrNameLst>
                                      </p:cBhvr>
                                      <p:tavLst>
                                        <p:tav tm="0">
                                          <p:val>
                                            <p:strVal val="#ppt_y+.1"/>
                                          </p:val>
                                        </p:tav>
                                        <p:tav tm="100000">
                                          <p:val>
                                            <p:strVal val="#ppt_y"/>
                                          </p:val>
                                        </p:tav>
                                      </p:tavLst>
                                    </p:anim>
                                  </p:childTnLst>
                                </p:cTn>
                              </p:par>
                            </p:childTnLst>
                          </p:cTn>
                        </p:par>
                        <p:par>
                          <p:cTn id="44" fill="hold">
                            <p:stCondLst>
                              <p:cond delay="2000"/>
                            </p:stCondLst>
                            <p:childTnLst>
                              <p:par>
                                <p:cTn id="45" presetID="42" presetClass="entr" presetSubtype="0" fill="hold" nodeType="afterEffect">
                                  <p:stCondLst>
                                    <p:cond delay="0"/>
                                  </p:stCondLst>
                                  <p:childTnLst>
                                    <p:set>
                                      <p:cBhvr>
                                        <p:cTn id="46" dur="1" fill="hold">
                                          <p:stCondLst>
                                            <p:cond delay="0"/>
                                          </p:stCondLst>
                                        </p:cTn>
                                        <p:tgtEl>
                                          <p:spTgt spid="64"/>
                                        </p:tgtEl>
                                        <p:attrNameLst>
                                          <p:attrName>style.visibility</p:attrName>
                                        </p:attrNameLst>
                                      </p:cBhvr>
                                      <p:to>
                                        <p:strVal val="visible"/>
                                      </p:to>
                                    </p:set>
                                    <p:animEffect transition="in" filter="fade">
                                      <p:cBhvr>
                                        <p:cTn id="47" dur="500"/>
                                        <p:tgtEl>
                                          <p:spTgt spid="64"/>
                                        </p:tgtEl>
                                      </p:cBhvr>
                                    </p:animEffect>
                                    <p:anim calcmode="lin" valueType="num">
                                      <p:cBhvr>
                                        <p:cTn id="48" dur="500" fill="hold"/>
                                        <p:tgtEl>
                                          <p:spTgt spid="64"/>
                                        </p:tgtEl>
                                        <p:attrNameLst>
                                          <p:attrName>ppt_x</p:attrName>
                                        </p:attrNameLst>
                                      </p:cBhvr>
                                      <p:tavLst>
                                        <p:tav tm="0">
                                          <p:val>
                                            <p:strVal val="#ppt_x"/>
                                          </p:val>
                                        </p:tav>
                                        <p:tav tm="100000">
                                          <p:val>
                                            <p:strVal val="#ppt_x"/>
                                          </p:val>
                                        </p:tav>
                                      </p:tavLst>
                                    </p:anim>
                                    <p:anim calcmode="lin" valueType="num">
                                      <p:cBhvr>
                                        <p:cTn id="49" dur="500" fill="hold"/>
                                        <p:tgtEl>
                                          <p:spTgt spid="6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63"/>
                                        </p:tgtEl>
                                        <p:attrNameLst>
                                          <p:attrName>style.visibility</p:attrName>
                                        </p:attrNameLst>
                                      </p:cBhvr>
                                      <p:to>
                                        <p:strVal val="visible"/>
                                      </p:to>
                                    </p:set>
                                    <p:animEffect transition="in" filter="fade">
                                      <p:cBhvr>
                                        <p:cTn id="52" dur="500"/>
                                        <p:tgtEl>
                                          <p:spTgt spid="63"/>
                                        </p:tgtEl>
                                      </p:cBhvr>
                                    </p:animEffect>
                                    <p:anim calcmode="lin" valueType="num">
                                      <p:cBhvr>
                                        <p:cTn id="53" dur="500" fill="hold"/>
                                        <p:tgtEl>
                                          <p:spTgt spid="63"/>
                                        </p:tgtEl>
                                        <p:attrNameLst>
                                          <p:attrName>ppt_x</p:attrName>
                                        </p:attrNameLst>
                                      </p:cBhvr>
                                      <p:tavLst>
                                        <p:tav tm="0">
                                          <p:val>
                                            <p:strVal val="#ppt_x"/>
                                          </p:val>
                                        </p:tav>
                                        <p:tav tm="100000">
                                          <p:val>
                                            <p:strVal val="#ppt_x"/>
                                          </p:val>
                                        </p:tav>
                                      </p:tavLst>
                                    </p:anim>
                                    <p:anim calcmode="lin" valueType="num">
                                      <p:cBhvr>
                                        <p:cTn id="54" dur="500" fill="hold"/>
                                        <p:tgtEl>
                                          <p:spTgt spid="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animBg="1"/>
      <p:bldP spid="14" grpId="0" animBg="1"/>
      <p:bldP spid="45" grpId="0" animBg="1"/>
      <p:bldP spid="6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7" name="Group 16">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8"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8" name="Chỗ dành sẵn cho Nội dung 7">
            <a:extLst>
              <a:ext uri="{FF2B5EF4-FFF2-40B4-BE49-F238E27FC236}">
                <a16:creationId xmlns:a16="http://schemas.microsoft.com/office/drawing/2014/main" id="{561B3714-8589-42CE-A728-CA52C4516DF6}"/>
              </a:ext>
            </a:extLst>
          </p:cNvPr>
          <p:cNvSpPr>
            <a:spLocks noGrp="1"/>
          </p:cNvSpPr>
          <p:nvPr>
            <p:ph idx="1"/>
          </p:nvPr>
        </p:nvSpPr>
        <p:spPr>
          <a:xfrm>
            <a:off x="1251383" y="1628193"/>
            <a:ext cx="9840911" cy="3541714"/>
          </a:xfrm>
        </p:spPr>
        <p:txBody>
          <a:bodyPr anchor="t">
            <a:normAutofit/>
          </a:bodyPr>
          <a:lstStyle/>
          <a:p>
            <a:pPr>
              <a:buFont typeface="Wingdings" panose="05000000000000000000" pitchFamily="2" charset="2"/>
              <a:buChar char="q"/>
            </a:pPr>
            <a:r>
              <a:rPr lang="vi-VN" dirty="0"/>
              <a:t> Câu 2: </a:t>
            </a:r>
            <a:r>
              <a:rPr lang="vi-VN" b="1" i="0" u="none" strike="noStrike" dirty="0" err="1">
                <a:solidFill>
                  <a:srgbClr val="000000"/>
                </a:solidFill>
                <a:effectLst/>
              </a:rPr>
              <a:t>Factory</a:t>
            </a:r>
            <a:r>
              <a:rPr lang="vi-VN" b="1" i="0" u="none" strike="noStrike" dirty="0">
                <a:solidFill>
                  <a:srgbClr val="000000"/>
                </a:solidFill>
                <a:effectLst/>
              </a:rPr>
              <a:t> </a:t>
            </a:r>
            <a:r>
              <a:rPr lang="vi-VN" b="1" i="0" u="none" strike="noStrike" dirty="0" err="1">
                <a:solidFill>
                  <a:srgbClr val="000000"/>
                </a:solidFill>
                <a:effectLst/>
              </a:rPr>
              <a:t>Method</a:t>
            </a:r>
            <a:r>
              <a:rPr lang="vi-VN" b="1" i="0" u="none" strike="noStrike" dirty="0">
                <a:solidFill>
                  <a:srgbClr val="000000"/>
                </a:solidFill>
                <a:effectLst/>
              </a:rPr>
              <a:t> </a:t>
            </a:r>
            <a:r>
              <a:rPr lang="vi-VN" b="1" i="0" u="none" strike="noStrike" dirty="0" err="1">
                <a:solidFill>
                  <a:srgbClr val="000000"/>
                </a:solidFill>
                <a:effectLst/>
              </a:rPr>
              <a:t>giải</a:t>
            </a:r>
            <a:r>
              <a:rPr lang="vi-VN" b="1" i="0" u="none" strike="noStrike" dirty="0">
                <a:solidFill>
                  <a:srgbClr val="000000"/>
                </a:solidFill>
                <a:effectLst/>
              </a:rPr>
              <a:t> </a:t>
            </a:r>
            <a:r>
              <a:rPr lang="vi-VN" b="1" i="0" u="none" strike="noStrike" dirty="0" err="1">
                <a:solidFill>
                  <a:srgbClr val="000000"/>
                </a:solidFill>
                <a:effectLst/>
              </a:rPr>
              <a:t>quyết</a:t>
            </a:r>
            <a:r>
              <a:rPr lang="vi-VN" b="1" i="0" u="none" strike="noStrike" dirty="0">
                <a:solidFill>
                  <a:srgbClr val="000000"/>
                </a:solidFill>
                <a:effectLst/>
              </a:rPr>
              <a:t> </a:t>
            </a:r>
            <a:r>
              <a:rPr lang="vi-VN" b="1" i="0" u="none" strike="noStrike" dirty="0" err="1">
                <a:solidFill>
                  <a:srgbClr val="000000"/>
                </a:solidFill>
                <a:effectLst/>
              </a:rPr>
              <a:t>vấn</a:t>
            </a:r>
            <a:r>
              <a:rPr lang="vi-VN" b="1" i="0" u="none" strike="noStrike" dirty="0">
                <a:solidFill>
                  <a:srgbClr val="000000"/>
                </a:solidFill>
                <a:effectLst/>
              </a:rPr>
              <a:t> </a:t>
            </a:r>
            <a:r>
              <a:rPr lang="vi-VN" b="1" i="0" u="none" strike="noStrike" dirty="0" err="1">
                <a:solidFill>
                  <a:srgbClr val="000000"/>
                </a:solidFill>
                <a:effectLst/>
              </a:rPr>
              <a:t>đề</a:t>
            </a:r>
            <a:r>
              <a:rPr lang="vi-VN" b="1" i="0" u="none" strike="noStrike" dirty="0">
                <a:solidFill>
                  <a:srgbClr val="000000"/>
                </a:solidFill>
                <a:effectLst/>
              </a:rPr>
              <a:t> </a:t>
            </a:r>
            <a:r>
              <a:rPr lang="vi-VN" b="1" i="0" u="none" strike="noStrike" dirty="0" err="1">
                <a:solidFill>
                  <a:srgbClr val="000000"/>
                </a:solidFill>
                <a:effectLst/>
              </a:rPr>
              <a:t>nào</a:t>
            </a:r>
            <a:r>
              <a:rPr lang="vi-VN" b="1" i="0" u="none" strike="noStrike" dirty="0">
                <a:solidFill>
                  <a:srgbClr val="000000"/>
                </a:solidFill>
                <a:effectLst/>
              </a:rPr>
              <a:t>? </a:t>
            </a:r>
            <a:r>
              <a:rPr lang="vi-VN" sz="3200" dirty="0"/>
              <a:t>  </a:t>
            </a:r>
            <a:endParaRPr lang="vi-VN" dirty="0"/>
          </a:p>
          <a:p>
            <a:pPr marL="0" indent="0">
              <a:buNone/>
            </a:pPr>
            <a:endParaRPr lang="vi-VN" dirty="0"/>
          </a:p>
        </p:txBody>
      </p:sp>
      <p:sp>
        <p:nvSpPr>
          <p:cNvPr id="7" name="Chỗ dành sẵn cho Số hiệu Bản chiếu 6">
            <a:extLst>
              <a:ext uri="{FF2B5EF4-FFF2-40B4-BE49-F238E27FC236}">
                <a16:creationId xmlns:a16="http://schemas.microsoft.com/office/drawing/2014/main" id="{D8A3DAFC-FB95-4293-89FB-248ACDD6BA42}"/>
              </a:ext>
            </a:extLst>
          </p:cNvPr>
          <p:cNvSpPr>
            <a:spLocks noGrp="1"/>
          </p:cNvSpPr>
          <p:nvPr>
            <p:ph type="sldNum" sz="quarter" idx="12"/>
          </p:nvPr>
        </p:nvSpPr>
        <p:spPr>
          <a:xfrm>
            <a:off x="10276321" y="5883274"/>
            <a:ext cx="771089" cy="365125"/>
          </a:xfrm>
        </p:spPr>
        <p:txBody>
          <a:bodyPr>
            <a:normAutofit/>
          </a:bodyPr>
          <a:lstStyle/>
          <a:p>
            <a:pPr>
              <a:spcAft>
                <a:spcPts val="600"/>
              </a:spcAft>
            </a:pPr>
            <a:fld id="{73B850FF-6169-4056-8077-06FFA93A5366}" type="slidenum">
              <a:rPr lang="en-US" b="1">
                <a:solidFill>
                  <a:schemeClr val="tx1"/>
                </a:solidFill>
              </a:rPr>
              <a:pPr>
                <a:spcAft>
                  <a:spcPts val="600"/>
                </a:spcAft>
              </a:pPr>
              <a:t>25</a:t>
            </a:fld>
            <a:endParaRPr lang="en-US" b="1">
              <a:solidFill>
                <a:schemeClr val="tx1"/>
              </a:solidFill>
            </a:endParaRPr>
          </a:p>
        </p:txBody>
      </p:sp>
      <p:grpSp>
        <p:nvGrpSpPr>
          <p:cNvPr id="46" name="Group 45">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7"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aphicFrame>
        <p:nvGraphicFramePr>
          <p:cNvPr id="57" name="Sơ đồ 56">
            <a:extLst>
              <a:ext uri="{FF2B5EF4-FFF2-40B4-BE49-F238E27FC236}">
                <a16:creationId xmlns:a16="http://schemas.microsoft.com/office/drawing/2014/main" id="{20DA9955-0D66-4B73-8D9D-9296B5910581}"/>
              </a:ext>
            </a:extLst>
          </p:cNvPr>
          <p:cNvGraphicFramePr/>
          <p:nvPr>
            <p:extLst>
              <p:ext uri="{D42A27DB-BD31-4B8C-83A1-F6EECF244321}">
                <p14:modId xmlns:p14="http://schemas.microsoft.com/office/powerpoint/2010/main" val="1261256878"/>
              </p:ext>
            </p:extLst>
          </p:nvPr>
        </p:nvGraphicFramePr>
        <p:xfrm>
          <a:off x="1330324" y="2736691"/>
          <a:ext cx="9717086" cy="33291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0" name="Group 59">
            <a:extLst>
              <a:ext uri="{FF2B5EF4-FFF2-40B4-BE49-F238E27FC236}">
                <a16:creationId xmlns:a16="http://schemas.microsoft.com/office/drawing/2014/main" id="{12D02E44-3486-411C-882F-EB86F0B93103}"/>
              </a:ext>
            </a:extLst>
          </p:cNvPr>
          <p:cNvGrpSpPr/>
          <p:nvPr/>
        </p:nvGrpSpPr>
        <p:grpSpPr>
          <a:xfrm>
            <a:off x="1213284" y="505404"/>
            <a:ext cx="9937316" cy="1122789"/>
            <a:chOff x="1118034" y="461169"/>
            <a:chExt cx="9937316" cy="1122789"/>
          </a:xfrm>
        </p:grpSpPr>
        <p:sp>
          <p:nvSpPr>
            <p:cNvPr id="61" name="Tiêu đề 1">
              <a:extLst>
                <a:ext uri="{FF2B5EF4-FFF2-40B4-BE49-F238E27FC236}">
                  <a16:creationId xmlns:a16="http://schemas.microsoft.com/office/drawing/2014/main" id="{0DDF9A06-6ECD-4A08-AE6D-E2E4B3155BA4}"/>
                </a:ext>
              </a:extLst>
            </p:cNvPr>
            <p:cNvSpPr txBox="1">
              <a:spLocks/>
            </p:cNvSpPr>
            <p:nvPr/>
          </p:nvSpPr>
          <p:spPr>
            <a:xfrm>
              <a:off x="1149350" y="461169"/>
              <a:ext cx="9906000" cy="11170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vi-VN" sz="4800" b="1" dirty="0">
                  <a:latin typeface="Arial" panose="020B0604020202020204" pitchFamily="34" charset="0"/>
                  <a:cs typeface="Arial" panose="020B0604020202020204" pitchFamily="34" charset="0"/>
                </a:rPr>
                <a:t>CÂU HỎI TƯƠNG TÁC</a:t>
              </a:r>
            </a:p>
          </p:txBody>
        </p:sp>
        <p:sp>
          <p:nvSpPr>
            <p:cNvPr id="62" name="Tiêu đề 1">
              <a:extLst>
                <a:ext uri="{FF2B5EF4-FFF2-40B4-BE49-F238E27FC236}">
                  <a16:creationId xmlns:a16="http://schemas.microsoft.com/office/drawing/2014/main" id="{1CDE7AEE-C553-4CFF-AB2D-823958746476}"/>
                </a:ext>
              </a:extLst>
            </p:cNvPr>
            <p:cNvSpPr txBox="1">
              <a:spLocks/>
            </p:cNvSpPr>
            <p:nvPr/>
          </p:nvSpPr>
          <p:spPr>
            <a:xfrm>
              <a:off x="1118034" y="466885"/>
              <a:ext cx="9906000" cy="11170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vi-VN" sz="4800" b="1" dirty="0">
                  <a:solidFill>
                    <a:srgbClr val="FF0000"/>
                  </a:solidFill>
                  <a:latin typeface="Arial" panose="020B0604020202020204" pitchFamily="34" charset="0"/>
                  <a:cs typeface="Arial" panose="020B0604020202020204" pitchFamily="34" charset="0"/>
                </a:rPr>
                <a:t>CÂU HỎI TƯƠNG TÁC</a:t>
              </a:r>
            </a:p>
          </p:txBody>
        </p:sp>
      </p:grpSp>
    </p:spTree>
    <p:extLst>
      <p:ext uri="{BB962C8B-B14F-4D97-AF65-F5344CB8AC3E}">
        <p14:creationId xmlns:p14="http://schemas.microsoft.com/office/powerpoint/2010/main" val="35496409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randombar(horizontal)">
                                      <p:cBhvr>
                                        <p:cTn id="7" dur="500"/>
                                        <p:tgtEl>
                                          <p:spTgt spid="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7">
                                            <p:graphicEl>
                                              <a:dgm id="{19A28DBF-FC3E-4AA6-A5D1-828662247200}"/>
                                            </p:graphicEl>
                                          </p:spTgt>
                                        </p:tgtEl>
                                        <p:attrNameLst>
                                          <p:attrName>style.visibility</p:attrName>
                                        </p:attrNameLst>
                                      </p:cBhvr>
                                      <p:to>
                                        <p:strVal val="visible"/>
                                      </p:to>
                                    </p:set>
                                    <p:animEffect transition="in" filter="fade">
                                      <p:cBhvr>
                                        <p:cTn id="11" dur="500"/>
                                        <p:tgtEl>
                                          <p:spTgt spid="57">
                                            <p:graphicEl>
                                              <a:dgm id="{19A28DBF-FC3E-4AA6-A5D1-828662247200}"/>
                                            </p:graphicEl>
                                          </p:spTgt>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57">
                                            <p:graphicEl>
                                              <a:dgm id="{03850935-A349-4E69-95A5-161B0A30AC28}"/>
                                            </p:graphicEl>
                                          </p:spTgt>
                                        </p:tgtEl>
                                        <p:attrNameLst>
                                          <p:attrName>style.visibility</p:attrName>
                                        </p:attrNameLst>
                                      </p:cBhvr>
                                      <p:to>
                                        <p:strVal val="visible"/>
                                      </p:to>
                                    </p:set>
                                    <p:animEffect transition="in" filter="fade">
                                      <p:cBhvr>
                                        <p:cTn id="14" dur="500"/>
                                        <p:tgtEl>
                                          <p:spTgt spid="57">
                                            <p:graphicEl>
                                              <a:dgm id="{03850935-A349-4E69-95A5-161B0A30AC28}"/>
                                            </p:graphicEl>
                                          </p:spTgt>
                                        </p:tgtEl>
                                      </p:cBhvr>
                                    </p:animEffect>
                                    <p:anim calcmode="lin" valueType="num">
                                      <p:cBhvr>
                                        <p:cTn id="15" dur="500" fill="hold"/>
                                        <p:tgtEl>
                                          <p:spTgt spid="57">
                                            <p:graphicEl>
                                              <a:dgm id="{03850935-A349-4E69-95A5-161B0A30AC28}"/>
                                            </p:graphicEl>
                                          </p:spTgt>
                                        </p:tgtEl>
                                        <p:attrNameLst>
                                          <p:attrName>ppt_x</p:attrName>
                                        </p:attrNameLst>
                                      </p:cBhvr>
                                      <p:tavLst>
                                        <p:tav tm="0">
                                          <p:val>
                                            <p:strVal val="#ppt_x"/>
                                          </p:val>
                                        </p:tav>
                                        <p:tav tm="100000">
                                          <p:val>
                                            <p:strVal val="#ppt_x"/>
                                          </p:val>
                                        </p:tav>
                                      </p:tavLst>
                                    </p:anim>
                                    <p:anim calcmode="lin" valueType="num">
                                      <p:cBhvr>
                                        <p:cTn id="16" dur="500" fill="hold"/>
                                        <p:tgtEl>
                                          <p:spTgt spid="57">
                                            <p:graphicEl>
                                              <a:dgm id="{03850935-A349-4E69-95A5-161B0A30AC28}"/>
                                            </p:graphic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7">
                                            <p:graphicEl>
                                              <a:dgm id="{A1933D84-C522-49E5-B9E9-442A1B75CC13}"/>
                                            </p:graphicEl>
                                          </p:spTgt>
                                        </p:tgtEl>
                                        <p:attrNameLst>
                                          <p:attrName>style.visibility</p:attrName>
                                        </p:attrNameLst>
                                      </p:cBhvr>
                                      <p:to>
                                        <p:strVal val="visible"/>
                                      </p:to>
                                    </p:set>
                                    <p:animEffect transition="in" filter="fade">
                                      <p:cBhvr>
                                        <p:cTn id="19" dur="500"/>
                                        <p:tgtEl>
                                          <p:spTgt spid="57">
                                            <p:graphicEl>
                                              <a:dgm id="{A1933D84-C522-49E5-B9E9-442A1B75CC13}"/>
                                            </p:graphicEl>
                                          </p:spTgt>
                                        </p:tgtEl>
                                      </p:cBhvr>
                                    </p:animEffect>
                                    <p:anim calcmode="lin" valueType="num">
                                      <p:cBhvr>
                                        <p:cTn id="20" dur="500" fill="hold"/>
                                        <p:tgtEl>
                                          <p:spTgt spid="57">
                                            <p:graphicEl>
                                              <a:dgm id="{A1933D84-C522-49E5-B9E9-442A1B75CC13}"/>
                                            </p:graphicEl>
                                          </p:spTgt>
                                        </p:tgtEl>
                                        <p:attrNameLst>
                                          <p:attrName>ppt_x</p:attrName>
                                        </p:attrNameLst>
                                      </p:cBhvr>
                                      <p:tavLst>
                                        <p:tav tm="0">
                                          <p:val>
                                            <p:strVal val="#ppt_x"/>
                                          </p:val>
                                        </p:tav>
                                        <p:tav tm="100000">
                                          <p:val>
                                            <p:strVal val="#ppt_x"/>
                                          </p:val>
                                        </p:tav>
                                      </p:tavLst>
                                    </p:anim>
                                    <p:anim calcmode="lin" valueType="num">
                                      <p:cBhvr>
                                        <p:cTn id="21" dur="500" fill="hold"/>
                                        <p:tgtEl>
                                          <p:spTgt spid="57">
                                            <p:graphicEl>
                                              <a:dgm id="{A1933D84-C522-49E5-B9E9-442A1B75CC13}"/>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42" presetClass="entr" presetSubtype="0" fill="hold" grpId="0" nodeType="afterEffect">
                                  <p:stCondLst>
                                    <p:cond delay="0"/>
                                  </p:stCondLst>
                                  <p:childTnLst>
                                    <p:set>
                                      <p:cBhvr>
                                        <p:cTn id="24" dur="1" fill="hold">
                                          <p:stCondLst>
                                            <p:cond delay="0"/>
                                          </p:stCondLst>
                                        </p:cTn>
                                        <p:tgtEl>
                                          <p:spTgt spid="57">
                                            <p:graphicEl>
                                              <a:dgm id="{CA0406D1-2CF8-469D-9DA0-E661CBE255DC}"/>
                                            </p:graphicEl>
                                          </p:spTgt>
                                        </p:tgtEl>
                                        <p:attrNameLst>
                                          <p:attrName>style.visibility</p:attrName>
                                        </p:attrNameLst>
                                      </p:cBhvr>
                                      <p:to>
                                        <p:strVal val="visible"/>
                                      </p:to>
                                    </p:set>
                                    <p:animEffect transition="in" filter="fade">
                                      <p:cBhvr>
                                        <p:cTn id="25" dur="500"/>
                                        <p:tgtEl>
                                          <p:spTgt spid="57">
                                            <p:graphicEl>
                                              <a:dgm id="{CA0406D1-2CF8-469D-9DA0-E661CBE255DC}"/>
                                            </p:graphicEl>
                                          </p:spTgt>
                                        </p:tgtEl>
                                      </p:cBhvr>
                                    </p:animEffect>
                                    <p:anim calcmode="lin" valueType="num">
                                      <p:cBhvr>
                                        <p:cTn id="26" dur="500" fill="hold"/>
                                        <p:tgtEl>
                                          <p:spTgt spid="57">
                                            <p:graphicEl>
                                              <a:dgm id="{CA0406D1-2CF8-469D-9DA0-E661CBE255DC}"/>
                                            </p:graphicEl>
                                          </p:spTgt>
                                        </p:tgtEl>
                                        <p:attrNameLst>
                                          <p:attrName>ppt_x</p:attrName>
                                        </p:attrNameLst>
                                      </p:cBhvr>
                                      <p:tavLst>
                                        <p:tav tm="0">
                                          <p:val>
                                            <p:strVal val="#ppt_x"/>
                                          </p:val>
                                        </p:tav>
                                        <p:tav tm="100000">
                                          <p:val>
                                            <p:strVal val="#ppt_x"/>
                                          </p:val>
                                        </p:tav>
                                      </p:tavLst>
                                    </p:anim>
                                    <p:anim calcmode="lin" valueType="num">
                                      <p:cBhvr>
                                        <p:cTn id="27" dur="500" fill="hold"/>
                                        <p:tgtEl>
                                          <p:spTgt spid="57">
                                            <p:graphicEl>
                                              <a:dgm id="{CA0406D1-2CF8-469D-9DA0-E661CBE255DC}"/>
                                            </p:graphicEl>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57">
                                            <p:graphicEl>
                                              <a:dgm id="{2FADD647-5220-409A-960B-332B624C55D9}"/>
                                            </p:graphicEl>
                                          </p:spTgt>
                                        </p:tgtEl>
                                        <p:attrNameLst>
                                          <p:attrName>style.visibility</p:attrName>
                                        </p:attrNameLst>
                                      </p:cBhvr>
                                      <p:to>
                                        <p:strVal val="visible"/>
                                      </p:to>
                                    </p:set>
                                    <p:animEffect transition="in" filter="fade">
                                      <p:cBhvr>
                                        <p:cTn id="30" dur="500"/>
                                        <p:tgtEl>
                                          <p:spTgt spid="57">
                                            <p:graphicEl>
                                              <a:dgm id="{2FADD647-5220-409A-960B-332B624C55D9}"/>
                                            </p:graphicEl>
                                          </p:spTgt>
                                        </p:tgtEl>
                                      </p:cBhvr>
                                    </p:animEffect>
                                    <p:anim calcmode="lin" valueType="num">
                                      <p:cBhvr>
                                        <p:cTn id="31" dur="500" fill="hold"/>
                                        <p:tgtEl>
                                          <p:spTgt spid="57">
                                            <p:graphicEl>
                                              <a:dgm id="{2FADD647-5220-409A-960B-332B624C55D9}"/>
                                            </p:graphicEl>
                                          </p:spTgt>
                                        </p:tgtEl>
                                        <p:attrNameLst>
                                          <p:attrName>ppt_x</p:attrName>
                                        </p:attrNameLst>
                                      </p:cBhvr>
                                      <p:tavLst>
                                        <p:tav tm="0">
                                          <p:val>
                                            <p:strVal val="#ppt_x"/>
                                          </p:val>
                                        </p:tav>
                                        <p:tav tm="100000">
                                          <p:val>
                                            <p:strVal val="#ppt_x"/>
                                          </p:val>
                                        </p:tav>
                                      </p:tavLst>
                                    </p:anim>
                                    <p:anim calcmode="lin" valueType="num">
                                      <p:cBhvr>
                                        <p:cTn id="32" dur="500" fill="hold"/>
                                        <p:tgtEl>
                                          <p:spTgt spid="57">
                                            <p:graphicEl>
                                              <a:dgm id="{2FADD647-5220-409A-960B-332B624C55D9}"/>
                                            </p:graphicEl>
                                          </p:spTgt>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57">
                                            <p:graphicEl>
                                              <a:dgm id="{93958D13-A052-4C10-B96D-2CD516635F5E}"/>
                                            </p:graphicEl>
                                          </p:spTgt>
                                        </p:tgtEl>
                                        <p:attrNameLst>
                                          <p:attrName>style.visibility</p:attrName>
                                        </p:attrNameLst>
                                      </p:cBhvr>
                                      <p:to>
                                        <p:strVal val="visible"/>
                                      </p:to>
                                    </p:set>
                                    <p:animEffect transition="in" filter="fade">
                                      <p:cBhvr>
                                        <p:cTn id="36" dur="500"/>
                                        <p:tgtEl>
                                          <p:spTgt spid="57">
                                            <p:graphicEl>
                                              <a:dgm id="{93958D13-A052-4C10-B96D-2CD516635F5E}"/>
                                            </p:graphicEl>
                                          </p:spTgt>
                                        </p:tgtEl>
                                      </p:cBhvr>
                                    </p:animEffect>
                                    <p:anim calcmode="lin" valueType="num">
                                      <p:cBhvr>
                                        <p:cTn id="37" dur="500" fill="hold"/>
                                        <p:tgtEl>
                                          <p:spTgt spid="57">
                                            <p:graphicEl>
                                              <a:dgm id="{93958D13-A052-4C10-B96D-2CD516635F5E}"/>
                                            </p:graphicEl>
                                          </p:spTgt>
                                        </p:tgtEl>
                                        <p:attrNameLst>
                                          <p:attrName>ppt_x</p:attrName>
                                        </p:attrNameLst>
                                      </p:cBhvr>
                                      <p:tavLst>
                                        <p:tav tm="0">
                                          <p:val>
                                            <p:strVal val="#ppt_x"/>
                                          </p:val>
                                        </p:tav>
                                        <p:tav tm="100000">
                                          <p:val>
                                            <p:strVal val="#ppt_x"/>
                                          </p:val>
                                        </p:tav>
                                      </p:tavLst>
                                    </p:anim>
                                    <p:anim calcmode="lin" valueType="num">
                                      <p:cBhvr>
                                        <p:cTn id="38" dur="500" fill="hold"/>
                                        <p:tgtEl>
                                          <p:spTgt spid="57">
                                            <p:graphicEl>
                                              <a:dgm id="{93958D13-A052-4C10-B96D-2CD516635F5E}"/>
                                            </p:graphic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57">
                                            <p:graphicEl>
                                              <a:dgm id="{37143F92-466A-4FA2-A67C-51602FE28876}"/>
                                            </p:graphicEl>
                                          </p:spTgt>
                                        </p:tgtEl>
                                        <p:attrNameLst>
                                          <p:attrName>style.visibility</p:attrName>
                                        </p:attrNameLst>
                                      </p:cBhvr>
                                      <p:to>
                                        <p:strVal val="visible"/>
                                      </p:to>
                                    </p:set>
                                    <p:animEffect transition="in" filter="fade">
                                      <p:cBhvr>
                                        <p:cTn id="41" dur="500"/>
                                        <p:tgtEl>
                                          <p:spTgt spid="57">
                                            <p:graphicEl>
                                              <a:dgm id="{37143F92-466A-4FA2-A67C-51602FE28876}"/>
                                            </p:graphicEl>
                                          </p:spTgt>
                                        </p:tgtEl>
                                      </p:cBhvr>
                                    </p:animEffect>
                                    <p:anim calcmode="lin" valueType="num">
                                      <p:cBhvr>
                                        <p:cTn id="42" dur="500" fill="hold"/>
                                        <p:tgtEl>
                                          <p:spTgt spid="57">
                                            <p:graphicEl>
                                              <a:dgm id="{37143F92-466A-4FA2-A67C-51602FE28876}"/>
                                            </p:graphicEl>
                                          </p:spTgt>
                                        </p:tgtEl>
                                        <p:attrNameLst>
                                          <p:attrName>ppt_x</p:attrName>
                                        </p:attrNameLst>
                                      </p:cBhvr>
                                      <p:tavLst>
                                        <p:tav tm="0">
                                          <p:val>
                                            <p:strVal val="#ppt_x"/>
                                          </p:val>
                                        </p:tav>
                                        <p:tav tm="100000">
                                          <p:val>
                                            <p:strVal val="#ppt_x"/>
                                          </p:val>
                                        </p:tav>
                                      </p:tavLst>
                                    </p:anim>
                                    <p:anim calcmode="lin" valueType="num">
                                      <p:cBhvr>
                                        <p:cTn id="43" dur="500" fill="hold"/>
                                        <p:tgtEl>
                                          <p:spTgt spid="57">
                                            <p:graphicEl>
                                              <a:dgm id="{37143F92-466A-4FA2-A67C-51602FE28876}"/>
                                            </p:graphicEl>
                                          </p:spTgt>
                                        </p:tgtEl>
                                        <p:attrNameLst>
                                          <p:attrName>ppt_y</p:attrName>
                                        </p:attrNameLst>
                                      </p:cBhvr>
                                      <p:tavLst>
                                        <p:tav tm="0">
                                          <p:val>
                                            <p:strVal val="#ppt_y+.1"/>
                                          </p:val>
                                        </p:tav>
                                        <p:tav tm="100000">
                                          <p:val>
                                            <p:strVal val="#ppt_y"/>
                                          </p:val>
                                        </p:tav>
                                      </p:tavLst>
                                    </p:anim>
                                  </p:childTnLst>
                                </p:cTn>
                              </p:par>
                            </p:childTnLst>
                          </p:cTn>
                        </p:par>
                        <p:par>
                          <p:cTn id="44" fill="hold">
                            <p:stCondLst>
                              <p:cond delay="2000"/>
                            </p:stCondLst>
                            <p:childTnLst>
                              <p:par>
                                <p:cTn id="45" presetID="42" presetClass="entr" presetSubtype="0" fill="hold" grpId="0" nodeType="afterEffect">
                                  <p:stCondLst>
                                    <p:cond delay="0"/>
                                  </p:stCondLst>
                                  <p:childTnLst>
                                    <p:set>
                                      <p:cBhvr>
                                        <p:cTn id="46" dur="1" fill="hold">
                                          <p:stCondLst>
                                            <p:cond delay="0"/>
                                          </p:stCondLst>
                                        </p:cTn>
                                        <p:tgtEl>
                                          <p:spTgt spid="57">
                                            <p:graphicEl>
                                              <a:dgm id="{F3B553D3-29DC-4609-B377-A9B9B4B019D3}"/>
                                            </p:graphicEl>
                                          </p:spTgt>
                                        </p:tgtEl>
                                        <p:attrNameLst>
                                          <p:attrName>style.visibility</p:attrName>
                                        </p:attrNameLst>
                                      </p:cBhvr>
                                      <p:to>
                                        <p:strVal val="visible"/>
                                      </p:to>
                                    </p:set>
                                    <p:animEffect transition="in" filter="fade">
                                      <p:cBhvr>
                                        <p:cTn id="47" dur="500"/>
                                        <p:tgtEl>
                                          <p:spTgt spid="57">
                                            <p:graphicEl>
                                              <a:dgm id="{F3B553D3-29DC-4609-B377-A9B9B4B019D3}"/>
                                            </p:graphicEl>
                                          </p:spTgt>
                                        </p:tgtEl>
                                      </p:cBhvr>
                                    </p:animEffect>
                                    <p:anim calcmode="lin" valueType="num">
                                      <p:cBhvr>
                                        <p:cTn id="48" dur="500" fill="hold"/>
                                        <p:tgtEl>
                                          <p:spTgt spid="57">
                                            <p:graphicEl>
                                              <a:dgm id="{F3B553D3-29DC-4609-B377-A9B9B4B019D3}"/>
                                            </p:graphicEl>
                                          </p:spTgt>
                                        </p:tgtEl>
                                        <p:attrNameLst>
                                          <p:attrName>ppt_x</p:attrName>
                                        </p:attrNameLst>
                                      </p:cBhvr>
                                      <p:tavLst>
                                        <p:tav tm="0">
                                          <p:val>
                                            <p:strVal val="#ppt_x"/>
                                          </p:val>
                                        </p:tav>
                                        <p:tav tm="100000">
                                          <p:val>
                                            <p:strVal val="#ppt_x"/>
                                          </p:val>
                                        </p:tav>
                                      </p:tavLst>
                                    </p:anim>
                                    <p:anim calcmode="lin" valueType="num">
                                      <p:cBhvr>
                                        <p:cTn id="49" dur="500" fill="hold"/>
                                        <p:tgtEl>
                                          <p:spTgt spid="57">
                                            <p:graphicEl>
                                              <a:dgm id="{F3B553D3-29DC-4609-B377-A9B9B4B019D3}"/>
                                            </p:graphic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57">
                                            <p:graphicEl>
                                              <a:dgm id="{081557B7-C824-43BD-A456-A499AC5F8DEF}"/>
                                            </p:graphicEl>
                                          </p:spTgt>
                                        </p:tgtEl>
                                        <p:attrNameLst>
                                          <p:attrName>style.visibility</p:attrName>
                                        </p:attrNameLst>
                                      </p:cBhvr>
                                      <p:to>
                                        <p:strVal val="visible"/>
                                      </p:to>
                                    </p:set>
                                    <p:animEffect transition="in" filter="fade">
                                      <p:cBhvr>
                                        <p:cTn id="52" dur="500"/>
                                        <p:tgtEl>
                                          <p:spTgt spid="57">
                                            <p:graphicEl>
                                              <a:dgm id="{081557B7-C824-43BD-A456-A499AC5F8DEF}"/>
                                            </p:graphicEl>
                                          </p:spTgt>
                                        </p:tgtEl>
                                      </p:cBhvr>
                                    </p:animEffect>
                                    <p:anim calcmode="lin" valueType="num">
                                      <p:cBhvr>
                                        <p:cTn id="53" dur="500" fill="hold"/>
                                        <p:tgtEl>
                                          <p:spTgt spid="57">
                                            <p:graphicEl>
                                              <a:dgm id="{081557B7-C824-43BD-A456-A499AC5F8DEF}"/>
                                            </p:graphicEl>
                                          </p:spTgt>
                                        </p:tgtEl>
                                        <p:attrNameLst>
                                          <p:attrName>ppt_x</p:attrName>
                                        </p:attrNameLst>
                                      </p:cBhvr>
                                      <p:tavLst>
                                        <p:tav tm="0">
                                          <p:val>
                                            <p:strVal val="#ppt_x"/>
                                          </p:val>
                                        </p:tav>
                                        <p:tav tm="100000">
                                          <p:val>
                                            <p:strVal val="#ppt_x"/>
                                          </p:val>
                                        </p:tav>
                                      </p:tavLst>
                                    </p:anim>
                                    <p:anim calcmode="lin" valueType="num">
                                      <p:cBhvr>
                                        <p:cTn id="54" dur="500" fill="hold"/>
                                        <p:tgtEl>
                                          <p:spTgt spid="57">
                                            <p:graphicEl>
                                              <a:dgm id="{081557B7-C824-43BD-A456-A499AC5F8DEF}"/>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Graphic spid="57" grpId="0" uiExpand="1">
        <p:bldSub>
          <a:bldDgm bld="one"/>
        </p:bldSub>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8"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8" name="Chỗ dành sẵn cho Nội dung 7">
            <a:extLst>
              <a:ext uri="{FF2B5EF4-FFF2-40B4-BE49-F238E27FC236}">
                <a16:creationId xmlns:a16="http://schemas.microsoft.com/office/drawing/2014/main" id="{561B3714-8589-42CE-A728-CA52C4516DF6}"/>
              </a:ext>
            </a:extLst>
          </p:cNvPr>
          <p:cNvSpPr>
            <a:spLocks noGrp="1"/>
          </p:cNvSpPr>
          <p:nvPr>
            <p:ph idx="1"/>
          </p:nvPr>
        </p:nvSpPr>
        <p:spPr>
          <a:xfrm>
            <a:off x="1289845" y="1676082"/>
            <a:ext cx="9840911" cy="3541714"/>
          </a:xfrm>
        </p:spPr>
        <p:txBody>
          <a:bodyPr anchor="t">
            <a:normAutofit/>
          </a:bodyPr>
          <a:lstStyle/>
          <a:p>
            <a:pPr>
              <a:buFont typeface="Wingdings" panose="05000000000000000000" pitchFamily="2" charset="2"/>
              <a:buChar char="q"/>
            </a:pPr>
            <a:r>
              <a:rPr lang="vi-VN" dirty="0"/>
              <a:t> Câu 3:  </a:t>
            </a:r>
            <a:r>
              <a:rPr lang="en-US" b="1" i="0" u="none" strike="noStrike" dirty="0" err="1">
                <a:solidFill>
                  <a:srgbClr val="000000"/>
                </a:solidFill>
                <a:effectLst/>
                <a:latin typeface="Arial" panose="020B0604020202020204" pitchFamily="34" charset="0"/>
                <a:cs typeface="Arial" panose="020B0604020202020204" pitchFamily="34" charset="0"/>
              </a:rPr>
              <a:t>Đâu</a:t>
            </a:r>
            <a:r>
              <a:rPr lang="en-US" b="1" i="0" u="none" strike="noStrike" dirty="0">
                <a:solidFill>
                  <a:srgbClr val="000000"/>
                </a:solidFill>
                <a:effectLst/>
                <a:latin typeface="Arial" panose="020B0604020202020204" pitchFamily="34" charset="0"/>
                <a:cs typeface="Arial" panose="020B0604020202020204" pitchFamily="34" charset="0"/>
              </a:rPr>
              <a:t> </a:t>
            </a:r>
            <a:r>
              <a:rPr lang="en-US" b="1" i="0" u="none" strike="noStrike" dirty="0" err="1">
                <a:solidFill>
                  <a:srgbClr val="000000"/>
                </a:solidFill>
                <a:effectLst/>
                <a:latin typeface="Arial" panose="020B0604020202020204" pitchFamily="34" charset="0"/>
                <a:cs typeface="Arial" panose="020B0604020202020204" pitchFamily="34" charset="0"/>
              </a:rPr>
              <a:t>là</a:t>
            </a:r>
            <a:r>
              <a:rPr lang="en-US" b="1" i="0" u="none" strike="noStrike" dirty="0">
                <a:solidFill>
                  <a:srgbClr val="000000"/>
                </a:solidFill>
                <a:effectLst/>
                <a:latin typeface="Arial" panose="020B0604020202020204" pitchFamily="34" charset="0"/>
                <a:cs typeface="Arial" panose="020B0604020202020204" pitchFamily="34" charset="0"/>
              </a:rPr>
              <a:t> </a:t>
            </a:r>
            <a:r>
              <a:rPr lang="en-US" b="1" i="0" u="none" strike="noStrike" dirty="0" err="1">
                <a:solidFill>
                  <a:srgbClr val="000000"/>
                </a:solidFill>
                <a:effectLst/>
                <a:latin typeface="Arial" panose="020B0604020202020204" pitchFamily="34" charset="0"/>
                <a:cs typeface="Arial" panose="020B0604020202020204" pitchFamily="34" charset="0"/>
              </a:rPr>
              <a:t>ưu</a:t>
            </a:r>
            <a:r>
              <a:rPr lang="en-US" b="1" i="0" u="none" strike="noStrike" dirty="0">
                <a:solidFill>
                  <a:srgbClr val="000000"/>
                </a:solidFill>
                <a:effectLst/>
                <a:latin typeface="Arial" panose="020B0604020202020204" pitchFamily="34" charset="0"/>
                <a:cs typeface="Arial" panose="020B0604020202020204" pitchFamily="34" charset="0"/>
              </a:rPr>
              <a:t> </a:t>
            </a:r>
            <a:r>
              <a:rPr lang="en-US" b="1" i="0" u="none" strike="noStrike" dirty="0" err="1">
                <a:solidFill>
                  <a:srgbClr val="000000"/>
                </a:solidFill>
                <a:effectLst/>
                <a:latin typeface="Arial" panose="020B0604020202020204" pitchFamily="34" charset="0"/>
                <a:cs typeface="Arial" panose="020B0604020202020204" pitchFamily="34" charset="0"/>
              </a:rPr>
              <a:t>điểm</a:t>
            </a:r>
            <a:r>
              <a:rPr lang="en-US" b="1" i="0" u="none" strike="noStrike" dirty="0">
                <a:solidFill>
                  <a:srgbClr val="000000"/>
                </a:solidFill>
                <a:effectLst/>
                <a:latin typeface="Arial" panose="020B0604020202020204" pitchFamily="34" charset="0"/>
                <a:cs typeface="Arial" panose="020B0604020202020204" pitchFamily="34" charset="0"/>
              </a:rPr>
              <a:t> </a:t>
            </a:r>
            <a:r>
              <a:rPr lang="en-US" b="1" i="0" u="none" strike="noStrike" dirty="0" err="1">
                <a:solidFill>
                  <a:srgbClr val="000000"/>
                </a:solidFill>
                <a:effectLst/>
                <a:latin typeface="Arial" panose="020B0604020202020204" pitchFamily="34" charset="0"/>
                <a:cs typeface="Arial" panose="020B0604020202020204" pitchFamily="34" charset="0"/>
              </a:rPr>
              <a:t>của</a:t>
            </a:r>
            <a:r>
              <a:rPr lang="en-US" b="1" i="0" u="none" strike="noStrike" dirty="0">
                <a:solidFill>
                  <a:srgbClr val="000000"/>
                </a:solidFill>
                <a:effectLst/>
                <a:latin typeface="Arial" panose="020B0604020202020204" pitchFamily="34" charset="0"/>
                <a:cs typeface="Arial" panose="020B0604020202020204" pitchFamily="34" charset="0"/>
              </a:rPr>
              <a:t> Factory Method?</a:t>
            </a:r>
            <a:endParaRPr lang="vi-VN" dirty="0">
              <a:latin typeface="Arial" panose="020B0604020202020204" pitchFamily="34" charset="0"/>
              <a:cs typeface="Arial" panose="020B0604020202020204" pitchFamily="34" charset="0"/>
            </a:endParaRPr>
          </a:p>
        </p:txBody>
      </p:sp>
      <p:sp>
        <p:nvSpPr>
          <p:cNvPr id="7" name="Chỗ dành sẵn cho Số hiệu Bản chiếu 6">
            <a:extLst>
              <a:ext uri="{FF2B5EF4-FFF2-40B4-BE49-F238E27FC236}">
                <a16:creationId xmlns:a16="http://schemas.microsoft.com/office/drawing/2014/main" id="{D8A3DAFC-FB95-4293-89FB-248ACDD6BA42}"/>
              </a:ext>
            </a:extLst>
          </p:cNvPr>
          <p:cNvSpPr>
            <a:spLocks noGrp="1"/>
          </p:cNvSpPr>
          <p:nvPr>
            <p:ph type="sldNum" sz="quarter" idx="12"/>
          </p:nvPr>
        </p:nvSpPr>
        <p:spPr>
          <a:xfrm>
            <a:off x="10276321" y="5883274"/>
            <a:ext cx="771089" cy="365125"/>
          </a:xfrm>
        </p:spPr>
        <p:txBody>
          <a:bodyPr>
            <a:normAutofit/>
          </a:bodyPr>
          <a:lstStyle/>
          <a:p>
            <a:pPr>
              <a:spcAft>
                <a:spcPts val="600"/>
              </a:spcAft>
            </a:pPr>
            <a:fld id="{73B850FF-6169-4056-8077-06FFA93A5366}" type="slidenum">
              <a:rPr lang="en-US" b="1">
                <a:solidFill>
                  <a:schemeClr val="tx1"/>
                </a:solidFill>
              </a:rPr>
              <a:pPr>
                <a:spcAft>
                  <a:spcPts val="600"/>
                </a:spcAft>
              </a:pPr>
              <a:t>26</a:t>
            </a:fld>
            <a:endParaRPr lang="en-US" b="1">
              <a:solidFill>
                <a:schemeClr val="tx1"/>
              </a:solidFill>
            </a:endParaRPr>
          </a:p>
        </p:txBody>
      </p:sp>
      <p:grpSp>
        <p:nvGrpSpPr>
          <p:cNvPr id="46" name="Group 45">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7"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aphicFrame>
        <p:nvGraphicFramePr>
          <p:cNvPr id="60" name="Sơ đồ 59">
            <a:extLst>
              <a:ext uri="{FF2B5EF4-FFF2-40B4-BE49-F238E27FC236}">
                <a16:creationId xmlns:a16="http://schemas.microsoft.com/office/drawing/2014/main" id="{DF8D4176-56AA-4E74-937C-529CDC73A052}"/>
              </a:ext>
            </a:extLst>
          </p:cNvPr>
          <p:cNvGraphicFramePr/>
          <p:nvPr>
            <p:extLst>
              <p:ext uri="{D42A27DB-BD31-4B8C-83A1-F6EECF244321}">
                <p14:modId xmlns:p14="http://schemas.microsoft.com/office/powerpoint/2010/main" val="1879691113"/>
              </p:ext>
            </p:extLst>
          </p:nvPr>
        </p:nvGraphicFramePr>
        <p:xfrm>
          <a:off x="1330324" y="2736691"/>
          <a:ext cx="7801407" cy="33291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9" name="Group 58">
            <a:extLst>
              <a:ext uri="{FF2B5EF4-FFF2-40B4-BE49-F238E27FC236}">
                <a16:creationId xmlns:a16="http://schemas.microsoft.com/office/drawing/2014/main" id="{85F60810-82A0-4D54-99EA-5E3A96B9EC66}"/>
              </a:ext>
            </a:extLst>
          </p:cNvPr>
          <p:cNvGrpSpPr/>
          <p:nvPr/>
        </p:nvGrpSpPr>
        <p:grpSpPr>
          <a:xfrm>
            <a:off x="1213284" y="505404"/>
            <a:ext cx="9937316" cy="1122789"/>
            <a:chOff x="1118034" y="461169"/>
            <a:chExt cx="9937316" cy="1122789"/>
          </a:xfrm>
        </p:grpSpPr>
        <p:sp>
          <p:nvSpPr>
            <p:cNvPr id="61" name="Tiêu đề 1">
              <a:extLst>
                <a:ext uri="{FF2B5EF4-FFF2-40B4-BE49-F238E27FC236}">
                  <a16:creationId xmlns:a16="http://schemas.microsoft.com/office/drawing/2014/main" id="{0D8D610A-D489-43AE-910E-E4D16D3F48E1}"/>
                </a:ext>
              </a:extLst>
            </p:cNvPr>
            <p:cNvSpPr txBox="1">
              <a:spLocks/>
            </p:cNvSpPr>
            <p:nvPr/>
          </p:nvSpPr>
          <p:spPr>
            <a:xfrm>
              <a:off x="1149350" y="461169"/>
              <a:ext cx="9906000" cy="11170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vi-VN" sz="4800" b="1" dirty="0">
                  <a:latin typeface="Arial" panose="020B0604020202020204" pitchFamily="34" charset="0"/>
                  <a:cs typeface="Arial" panose="020B0604020202020204" pitchFamily="34" charset="0"/>
                </a:rPr>
                <a:t>CÂU HỎI TƯƠNG TÁC</a:t>
              </a:r>
            </a:p>
          </p:txBody>
        </p:sp>
        <p:sp>
          <p:nvSpPr>
            <p:cNvPr id="62" name="Tiêu đề 1">
              <a:extLst>
                <a:ext uri="{FF2B5EF4-FFF2-40B4-BE49-F238E27FC236}">
                  <a16:creationId xmlns:a16="http://schemas.microsoft.com/office/drawing/2014/main" id="{9B567627-4642-40B8-A8A9-07E2EAAB7B56}"/>
                </a:ext>
              </a:extLst>
            </p:cNvPr>
            <p:cNvSpPr txBox="1">
              <a:spLocks/>
            </p:cNvSpPr>
            <p:nvPr/>
          </p:nvSpPr>
          <p:spPr>
            <a:xfrm>
              <a:off x="1118034" y="466885"/>
              <a:ext cx="9906000" cy="11170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vi-VN" sz="4800" b="1" dirty="0">
                  <a:solidFill>
                    <a:srgbClr val="FF0000"/>
                  </a:solidFill>
                  <a:latin typeface="Arial" panose="020B0604020202020204" pitchFamily="34" charset="0"/>
                  <a:cs typeface="Arial" panose="020B0604020202020204" pitchFamily="34" charset="0"/>
                </a:rPr>
                <a:t>CÂU HỎI TƯƠNG TÁC</a:t>
              </a:r>
            </a:p>
          </p:txBody>
        </p:sp>
      </p:grpSp>
    </p:spTree>
    <p:extLst>
      <p:ext uri="{BB962C8B-B14F-4D97-AF65-F5344CB8AC3E}">
        <p14:creationId xmlns:p14="http://schemas.microsoft.com/office/powerpoint/2010/main" val="32330178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0">
                                            <p:graphicEl>
                                              <a:dgm id="{19A28DBF-FC3E-4AA6-A5D1-828662247200}"/>
                                            </p:graphicEl>
                                          </p:spTgt>
                                        </p:tgtEl>
                                        <p:attrNameLst>
                                          <p:attrName>style.visibility</p:attrName>
                                        </p:attrNameLst>
                                      </p:cBhvr>
                                      <p:to>
                                        <p:strVal val="visible"/>
                                      </p:to>
                                    </p:set>
                                    <p:animEffect transition="in" filter="fade">
                                      <p:cBhvr>
                                        <p:cTn id="11" dur="500"/>
                                        <p:tgtEl>
                                          <p:spTgt spid="60">
                                            <p:graphicEl>
                                              <a:dgm id="{19A28DBF-FC3E-4AA6-A5D1-828662247200}"/>
                                            </p:graphicEl>
                                          </p:spTgt>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60">
                                            <p:graphicEl>
                                              <a:dgm id="{03850935-A349-4E69-95A5-161B0A30AC28}"/>
                                            </p:graphicEl>
                                          </p:spTgt>
                                        </p:tgtEl>
                                        <p:attrNameLst>
                                          <p:attrName>style.visibility</p:attrName>
                                        </p:attrNameLst>
                                      </p:cBhvr>
                                      <p:to>
                                        <p:strVal val="visible"/>
                                      </p:to>
                                    </p:set>
                                    <p:animEffect transition="in" filter="fade">
                                      <p:cBhvr>
                                        <p:cTn id="14" dur="500"/>
                                        <p:tgtEl>
                                          <p:spTgt spid="60">
                                            <p:graphicEl>
                                              <a:dgm id="{03850935-A349-4E69-95A5-161B0A30AC28}"/>
                                            </p:graphicEl>
                                          </p:spTgt>
                                        </p:tgtEl>
                                      </p:cBhvr>
                                    </p:animEffect>
                                    <p:anim calcmode="lin" valueType="num">
                                      <p:cBhvr>
                                        <p:cTn id="15" dur="500" fill="hold"/>
                                        <p:tgtEl>
                                          <p:spTgt spid="60">
                                            <p:graphicEl>
                                              <a:dgm id="{03850935-A349-4E69-95A5-161B0A30AC28}"/>
                                            </p:graphicEl>
                                          </p:spTgt>
                                        </p:tgtEl>
                                        <p:attrNameLst>
                                          <p:attrName>ppt_x</p:attrName>
                                        </p:attrNameLst>
                                      </p:cBhvr>
                                      <p:tavLst>
                                        <p:tav tm="0">
                                          <p:val>
                                            <p:strVal val="#ppt_x"/>
                                          </p:val>
                                        </p:tav>
                                        <p:tav tm="100000">
                                          <p:val>
                                            <p:strVal val="#ppt_x"/>
                                          </p:val>
                                        </p:tav>
                                      </p:tavLst>
                                    </p:anim>
                                    <p:anim calcmode="lin" valueType="num">
                                      <p:cBhvr>
                                        <p:cTn id="16" dur="500" fill="hold"/>
                                        <p:tgtEl>
                                          <p:spTgt spid="60">
                                            <p:graphicEl>
                                              <a:dgm id="{03850935-A349-4E69-95A5-161B0A30AC28}"/>
                                            </p:graphic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0">
                                            <p:graphicEl>
                                              <a:dgm id="{A1933D84-C522-49E5-B9E9-442A1B75CC13}"/>
                                            </p:graphicEl>
                                          </p:spTgt>
                                        </p:tgtEl>
                                        <p:attrNameLst>
                                          <p:attrName>style.visibility</p:attrName>
                                        </p:attrNameLst>
                                      </p:cBhvr>
                                      <p:to>
                                        <p:strVal val="visible"/>
                                      </p:to>
                                    </p:set>
                                    <p:animEffect transition="in" filter="fade">
                                      <p:cBhvr>
                                        <p:cTn id="19" dur="500"/>
                                        <p:tgtEl>
                                          <p:spTgt spid="60">
                                            <p:graphicEl>
                                              <a:dgm id="{A1933D84-C522-49E5-B9E9-442A1B75CC13}"/>
                                            </p:graphicEl>
                                          </p:spTgt>
                                        </p:tgtEl>
                                      </p:cBhvr>
                                    </p:animEffect>
                                    <p:anim calcmode="lin" valueType="num">
                                      <p:cBhvr>
                                        <p:cTn id="20" dur="500" fill="hold"/>
                                        <p:tgtEl>
                                          <p:spTgt spid="60">
                                            <p:graphicEl>
                                              <a:dgm id="{A1933D84-C522-49E5-B9E9-442A1B75CC13}"/>
                                            </p:graphicEl>
                                          </p:spTgt>
                                        </p:tgtEl>
                                        <p:attrNameLst>
                                          <p:attrName>ppt_x</p:attrName>
                                        </p:attrNameLst>
                                      </p:cBhvr>
                                      <p:tavLst>
                                        <p:tav tm="0">
                                          <p:val>
                                            <p:strVal val="#ppt_x"/>
                                          </p:val>
                                        </p:tav>
                                        <p:tav tm="100000">
                                          <p:val>
                                            <p:strVal val="#ppt_x"/>
                                          </p:val>
                                        </p:tav>
                                      </p:tavLst>
                                    </p:anim>
                                    <p:anim calcmode="lin" valueType="num">
                                      <p:cBhvr>
                                        <p:cTn id="21" dur="500" fill="hold"/>
                                        <p:tgtEl>
                                          <p:spTgt spid="60">
                                            <p:graphicEl>
                                              <a:dgm id="{A1933D84-C522-49E5-B9E9-442A1B75CC13}"/>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42" presetClass="entr" presetSubtype="0" fill="hold" grpId="0" nodeType="afterEffect">
                                  <p:stCondLst>
                                    <p:cond delay="0"/>
                                  </p:stCondLst>
                                  <p:childTnLst>
                                    <p:set>
                                      <p:cBhvr>
                                        <p:cTn id="24" dur="1" fill="hold">
                                          <p:stCondLst>
                                            <p:cond delay="0"/>
                                          </p:stCondLst>
                                        </p:cTn>
                                        <p:tgtEl>
                                          <p:spTgt spid="60">
                                            <p:graphicEl>
                                              <a:dgm id="{CA0406D1-2CF8-469D-9DA0-E661CBE255DC}"/>
                                            </p:graphicEl>
                                          </p:spTgt>
                                        </p:tgtEl>
                                        <p:attrNameLst>
                                          <p:attrName>style.visibility</p:attrName>
                                        </p:attrNameLst>
                                      </p:cBhvr>
                                      <p:to>
                                        <p:strVal val="visible"/>
                                      </p:to>
                                    </p:set>
                                    <p:animEffect transition="in" filter="fade">
                                      <p:cBhvr>
                                        <p:cTn id="25" dur="500"/>
                                        <p:tgtEl>
                                          <p:spTgt spid="60">
                                            <p:graphicEl>
                                              <a:dgm id="{CA0406D1-2CF8-469D-9DA0-E661CBE255DC}"/>
                                            </p:graphicEl>
                                          </p:spTgt>
                                        </p:tgtEl>
                                      </p:cBhvr>
                                    </p:animEffect>
                                    <p:anim calcmode="lin" valueType="num">
                                      <p:cBhvr>
                                        <p:cTn id="26" dur="500" fill="hold"/>
                                        <p:tgtEl>
                                          <p:spTgt spid="60">
                                            <p:graphicEl>
                                              <a:dgm id="{CA0406D1-2CF8-469D-9DA0-E661CBE255DC}"/>
                                            </p:graphicEl>
                                          </p:spTgt>
                                        </p:tgtEl>
                                        <p:attrNameLst>
                                          <p:attrName>ppt_x</p:attrName>
                                        </p:attrNameLst>
                                      </p:cBhvr>
                                      <p:tavLst>
                                        <p:tav tm="0">
                                          <p:val>
                                            <p:strVal val="#ppt_x"/>
                                          </p:val>
                                        </p:tav>
                                        <p:tav tm="100000">
                                          <p:val>
                                            <p:strVal val="#ppt_x"/>
                                          </p:val>
                                        </p:tav>
                                      </p:tavLst>
                                    </p:anim>
                                    <p:anim calcmode="lin" valueType="num">
                                      <p:cBhvr>
                                        <p:cTn id="27" dur="500" fill="hold"/>
                                        <p:tgtEl>
                                          <p:spTgt spid="60">
                                            <p:graphicEl>
                                              <a:dgm id="{CA0406D1-2CF8-469D-9DA0-E661CBE255DC}"/>
                                            </p:graphicEl>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60">
                                            <p:graphicEl>
                                              <a:dgm id="{2FADD647-5220-409A-960B-332B624C55D9}"/>
                                            </p:graphicEl>
                                          </p:spTgt>
                                        </p:tgtEl>
                                        <p:attrNameLst>
                                          <p:attrName>style.visibility</p:attrName>
                                        </p:attrNameLst>
                                      </p:cBhvr>
                                      <p:to>
                                        <p:strVal val="visible"/>
                                      </p:to>
                                    </p:set>
                                    <p:animEffect transition="in" filter="fade">
                                      <p:cBhvr>
                                        <p:cTn id="30" dur="500"/>
                                        <p:tgtEl>
                                          <p:spTgt spid="60">
                                            <p:graphicEl>
                                              <a:dgm id="{2FADD647-5220-409A-960B-332B624C55D9}"/>
                                            </p:graphicEl>
                                          </p:spTgt>
                                        </p:tgtEl>
                                      </p:cBhvr>
                                    </p:animEffect>
                                    <p:anim calcmode="lin" valueType="num">
                                      <p:cBhvr>
                                        <p:cTn id="31" dur="500" fill="hold"/>
                                        <p:tgtEl>
                                          <p:spTgt spid="60">
                                            <p:graphicEl>
                                              <a:dgm id="{2FADD647-5220-409A-960B-332B624C55D9}"/>
                                            </p:graphicEl>
                                          </p:spTgt>
                                        </p:tgtEl>
                                        <p:attrNameLst>
                                          <p:attrName>ppt_x</p:attrName>
                                        </p:attrNameLst>
                                      </p:cBhvr>
                                      <p:tavLst>
                                        <p:tav tm="0">
                                          <p:val>
                                            <p:strVal val="#ppt_x"/>
                                          </p:val>
                                        </p:tav>
                                        <p:tav tm="100000">
                                          <p:val>
                                            <p:strVal val="#ppt_x"/>
                                          </p:val>
                                        </p:tav>
                                      </p:tavLst>
                                    </p:anim>
                                    <p:anim calcmode="lin" valueType="num">
                                      <p:cBhvr>
                                        <p:cTn id="32" dur="500" fill="hold"/>
                                        <p:tgtEl>
                                          <p:spTgt spid="60">
                                            <p:graphicEl>
                                              <a:dgm id="{2FADD647-5220-409A-960B-332B624C55D9}"/>
                                            </p:graphicEl>
                                          </p:spTgt>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60">
                                            <p:graphicEl>
                                              <a:dgm id="{93958D13-A052-4C10-B96D-2CD516635F5E}"/>
                                            </p:graphicEl>
                                          </p:spTgt>
                                        </p:tgtEl>
                                        <p:attrNameLst>
                                          <p:attrName>style.visibility</p:attrName>
                                        </p:attrNameLst>
                                      </p:cBhvr>
                                      <p:to>
                                        <p:strVal val="visible"/>
                                      </p:to>
                                    </p:set>
                                    <p:animEffect transition="in" filter="fade">
                                      <p:cBhvr>
                                        <p:cTn id="36" dur="500"/>
                                        <p:tgtEl>
                                          <p:spTgt spid="60">
                                            <p:graphicEl>
                                              <a:dgm id="{93958D13-A052-4C10-B96D-2CD516635F5E}"/>
                                            </p:graphicEl>
                                          </p:spTgt>
                                        </p:tgtEl>
                                      </p:cBhvr>
                                    </p:animEffect>
                                    <p:anim calcmode="lin" valueType="num">
                                      <p:cBhvr>
                                        <p:cTn id="37" dur="500" fill="hold"/>
                                        <p:tgtEl>
                                          <p:spTgt spid="60">
                                            <p:graphicEl>
                                              <a:dgm id="{93958D13-A052-4C10-B96D-2CD516635F5E}"/>
                                            </p:graphicEl>
                                          </p:spTgt>
                                        </p:tgtEl>
                                        <p:attrNameLst>
                                          <p:attrName>ppt_x</p:attrName>
                                        </p:attrNameLst>
                                      </p:cBhvr>
                                      <p:tavLst>
                                        <p:tav tm="0">
                                          <p:val>
                                            <p:strVal val="#ppt_x"/>
                                          </p:val>
                                        </p:tav>
                                        <p:tav tm="100000">
                                          <p:val>
                                            <p:strVal val="#ppt_x"/>
                                          </p:val>
                                        </p:tav>
                                      </p:tavLst>
                                    </p:anim>
                                    <p:anim calcmode="lin" valueType="num">
                                      <p:cBhvr>
                                        <p:cTn id="38" dur="500" fill="hold"/>
                                        <p:tgtEl>
                                          <p:spTgt spid="60">
                                            <p:graphicEl>
                                              <a:dgm id="{93958D13-A052-4C10-B96D-2CD516635F5E}"/>
                                            </p:graphic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60">
                                            <p:graphicEl>
                                              <a:dgm id="{37143F92-466A-4FA2-A67C-51602FE28876}"/>
                                            </p:graphicEl>
                                          </p:spTgt>
                                        </p:tgtEl>
                                        <p:attrNameLst>
                                          <p:attrName>style.visibility</p:attrName>
                                        </p:attrNameLst>
                                      </p:cBhvr>
                                      <p:to>
                                        <p:strVal val="visible"/>
                                      </p:to>
                                    </p:set>
                                    <p:animEffect transition="in" filter="fade">
                                      <p:cBhvr>
                                        <p:cTn id="41" dur="500"/>
                                        <p:tgtEl>
                                          <p:spTgt spid="60">
                                            <p:graphicEl>
                                              <a:dgm id="{37143F92-466A-4FA2-A67C-51602FE28876}"/>
                                            </p:graphicEl>
                                          </p:spTgt>
                                        </p:tgtEl>
                                      </p:cBhvr>
                                    </p:animEffect>
                                    <p:anim calcmode="lin" valueType="num">
                                      <p:cBhvr>
                                        <p:cTn id="42" dur="500" fill="hold"/>
                                        <p:tgtEl>
                                          <p:spTgt spid="60">
                                            <p:graphicEl>
                                              <a:dgm id="{37143F92-466A-4FA2-A67C-51602FE28876}"/>
                                            </p:graphicEl>
                                          </p:spTgt>
                                        </p:tgtEl>
                                        <p:attrNameLst>
                                          <p:attrName>ppt_x</p:attrName>
                                        </p:attrNameLst>
                                      </p:cBhvr>
                                      <p:tavLst>
                                        <p:tav tm="0">
                                          <p:val>
                                            <p:strVal val="#ppt_x"/>
                                          </p:val>
                                        </p:tav>
                                        <p:tav tm="100000">
                                          <p:val>
                                            <p:strVal val="#ppt_x"/>
                                          </p:val>
                                        </p:tav>
                                      </p:tavLst>
                                    </p:anim>
                                    <p:anim calcmode="lin" valueType="num">
                                      <p:cBhvr>
                                        <p:cTn id="43" dur="500" fill="hold"/>
                                        <p:tgtEl>
                                          <p:spTgt spid="60">
                                            <p:graphicEl>
                                              <a:dgm id="{37143F92-466A-4FA2-A67C-51602FE28876}"/>
                                            </p:graphicEl>
                                          </p:spTgt>
                                        </p:tgtEl>
                                        <p:attrNameLst>
                                          <p:attrName>ppt_y</p:attrName>
                                        </p:attrNameLst>
                                      </p:cBhvr>
                                      <p:tavLst>
                                        <p:tav tm="0">
                                          <p:val>
                                            <p:strVal val="#ppt_y+.1"/>
                                          </p:val>
                                        </p:tav>
                                        <p:tav tm="100000">
                                          <p:val>
                                            <p:strVal val="#ppt_y"/>
                                          </p:val>
                                        </p:tav>
                                      </p:tavLst>
                                    </p:anim>
                                  </p:childTnLst>
                                </p:cTn>
                              </p:par>
                            </p:childTnLst>
                          </p:cTn>
                        </p:par>
                        <p:par>
                          <p:cTn id="44" fill="hold">
                            <p:stCondLst>
                              <p:cond delay="2000"/>
                            </p:stCondLst>
                            <p:childTnLst>
                              <p:par>
                                <p:cTn id="45" presetID="42" presetClass="entr" presetSubtype="0" fill="hold" grpId="0" nodeType="afterEffect">
                                  <p:stCondLst>
                                    <p:cond delay="0"/>
                                  </p:stCondLst>
                                  <p:childTnLst>
                                    <p:set>
                                      <p:cBhvr>
                                        <p:cTn id="46" dur="1" fill="hold">
                                          <p:stCondLst>
                                            <p:cond delay="0"/>
                                          </p:stCondLst>
                                        </p:cTn>
                                        <p:tgtEl>
                                          <p:spTgt spid="60">
                                            <p:graphicEl>
                                              <a:dgm id="{F3B553D3-29DC-4609-B377-A9B9B4B019D3}"/>
                                            </p:graphicEl>
                                          </p:spTgt>
                                        </p:tgtEl>
                                        <p:attrNameLst>
                                          <p:attrName>style.visibility</p:attrName>
                                        </p:attrNameLst>
                                      </p:cBhvr>
                                      <p:to>
                                        <p:strVal val="visible"/>
                                      </p:to>
                                    </p:set>
                                    <p:animEffect transition="in" filter="fade">
                                      <p:cBhvr>
                                        <p:cTn id="47" dur="500"/>
                                        <p:tgtEl>
                                          <p:spTgt spid="60">
                                            <p:graphicEl>
                                              <a:dgm id="{F3B553D3-29DC-4609-B377-A9B9B4B019D3}"/>
                                            </p:graphicEl>
                                          </p:spTgt>
                                        </p:tgtEl>
                                      </p:cBhvr>
                                    </p:animEffect>
                                    <p:anim calcmode="lin" valueType="num">
                                      <p:cBhvr>
                                        <p:cTn id="48" dur="500" fill="hold"/>
                                        <p:tgtEl>
                                          <p:spTgt spid="60">
                                            <p:graphicEl>
                                              <a:dgm id="{F3B553D3-29DC-4609-B377-A9B9B4B019D3}"/>
                                            </p:graphicEl>
                                          </p:spTgt>
                                        </p:tgtEl>
                                        <p:attrNameLst>
                                          <p:attrName>ppt_x</p:attrName>
                                        </p:attrNameLst>
                                      </p:cBhvr>
                                      <p:tavLst>
                                        <p:tav tm="0">
                                          <p:val>
                                            <p:strVal val="#ppt_x"/>
                                          </p:val>
                                        </p:tav>
                                        <p:tav tm="100000">
                                          <p:val>
                                            <p:strVal val="#ppt_x"/>
                                          </p:val>
                                        </p:tav>
                                      </p:tavLst>
                                    </p:anim>
                                    <p:anim calcmode="lin" valueType="num">
                                      <p:cBhvr>
                                        <p:cTn id="49" dur="500" fill="hold"/>
                                        <p:tgtEl>
                                          <p:spTgt spid="60">
                                            <p:graphicEl>
                                              <a:dgm id="{F3B553D3-29DC-4609-B377-A9B9B4B019D3}"/>
                                            </p:graphic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60">
                                            <p:graphicEl>
                                              <a:dgm id="{081557B7-C824-43BD-A456-A499AC5F8DEF}"/>
                                            </p:graphicEl>
                                          </p:spTgt>
                                        </p:tgtEl>
                                        <p:attrNameLst>
                                          <p:attrName>style.visibility</p:attrName>
                                        </p:attrNameLst>
                                      </p:cBhvr>
                                      <p:to>
                                        <p:strVal val="visible"/>
                                      </p:to>
                                    </p:set>
                                    <p:animEffect transition="in" filter="fade">
                                      <p:cBhvr>
                                        <p:cTn id="52" dur="500"/>
                                        <p:tgtEl>
                                          <p:spTgt spid="60">
                                            <p:graphicEl>
                                              <a:dgm id="{081557B7-C824-43BD-A456-A499AC5F8DEF}"/>
                                            </p:graphicEl>
                                          </p:spTgt>
                                        </p:tgtEl>
                                      </p:cBhvr>
                                    </p:animEffect>
                                    <p:anim calcmode="lin" valueType="num">
                                      <p:cBhvr>
                                        <p:cTn id="53" dur="500" fill="hold"/>
                                        <p:tgtEl>
                                          <p:spTgt spid="60">
                                            <p:graphicEl>
                                              <a:dgm id="{081557B7-C824-43BD-A456-A499AC5F8DEF}"/>
                                            </p:graphicEl>
                                          </p:spTgt>
                                        </p:tgtEl>
                                        <p:attrNameLst>
                                          <p:attrName>ppt_x</p:attrName>
                                        </p:attrNameLst>
                                      </p:cBhvr>
                                      <p:tavLst>
                                        <p:tav tm="0">
                                          <p:val>
                                            <p:strVal val="#ppt_x"/>
                                          </p:val>
                                        </p:tav>
                                        <p:tav tm="100000">
                                          <p:val>
                                            <p:strVal val="#ppt_x"/>
                                          </p:val>
                                        </p:tav>
                                      </p:tavLst>
                                    </p:anim>
                                    <p:anim calcmode="lin" valueType="num">
                                      <p:cBhvr>
                                        <p:cTn id="54" dur="500" fill="hold"/>
                                        <p:tgtEl>
                                          <p:spTgt spid="60">
                                            <p:graphicEl>
                                              <a:dgm id="{081557B7-C824-43BD-A456-A499AC5F8DEF}"/>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Graphic spid="60" grpId="0" uiExpand="1">
        <p:bldSub>
          <a:bldDgm bld="one"/>
        </p:bldSub>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7" name="Group 16">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8"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8" name="Chỗ dành sẵn cho Nội dung 7">
            <a:extLst>
              <a:ext uri="{FF2B5EF4-FFF2-40B4-BE49-F238E27FC236}">
                <a16:creationId xmlns:a16="http://schemas.microsoft.com/office/drawing/2014/main" id="{561B3714-8589-42CE-A728-CA52C4516DF6}"/>
              </a:ext>
            </a:extLst>
          </p:cNvPr>
          <p:cNvSpPr>
            <a:spLocks noGrp="1"/>
          </p:cNvSpPr>
          <p:nvPr>
            <p:ph idx="1"/>
          </p:nvPr>
        </p:nvSpPr>
        <p:spPr>
          <a:xfrm>
            <a:off x="1244441" y="1704974"/>
            <a:ext cx="9840911" cy="3541714"/>
          </a:xfrm>
        </p:spPr>
        <p:txBody>
          <a:bodyPr anchor="t">
            <a:normAutofit/>
          </a:bodyPr>
          <a:lstStyle/>
          <a:p>
            <a:pPr>
              <a:buFont typeface="Wingdings" panose="05000000000000000000" pitchFamily="2" charset="2"/>
              <a:buChar char="q"/>
            </a:pPr>
            <a:r>
              <a:rPr lang="vi-VN" dirty="0"/>
              <a:t> Câu 4: </a:t>
            </a:r>
            <a:r>
              <a:rPr lang="vi-VN" b="1" dirty="0" err="1"/>
              <a:t>Mối</a:t>
            </a:r>
            <a:r>
              <a:rPr lang="vi-VN" b="1" dirty="0"/>
              <a:t> quan </a:t>
            </a:r>
            <a:r>
              <a:rPr lang="vi-VN" b="1" dirty="0" err="1"/>
              <a:t>hệ</a:t>
            </a:r>
            <a:r>
              <a:rPr lang="vi-VN" b="1" dirty="0"/>
              <a:t> </a:t>
            </a:r>
            <a:r>
              <a:rPr lang="vi-VN" b="1" dirty="0" err="1"/>
              <a:t>giữa</a:t>
            </a:r>
            <a:r>
              <a:rPr lang="vi-VN" b="1" dirty="0"/>
              <a:t> </a:t>
            </a:r>
            <a:r>
              <a:rPr lang="vi-VN" b="1" dirty="0" err="1"/>
              <a:t>Creator</a:t>
            </a:r>
            <a:r>
              <a:rPr lang="vi-VN" b="1" dirty="0"/>
              <a:t> </a:t>
            </a:r>
            <a:r>
              <a:rPr lang="vi-VN" b="1" dirty="0" err="1"/>
              <a:t>và</a:t>
            </a:r>
            <a:r>
              <a:rPr lang="vi-VN" b="1" dirty="0"/>
              <a:t> </a:t>
            </a:r>
            <a:r>
              <a:rPr lang="vi-VN" b="1" dirty="0" err="1"/>
              <a:t>Product</a:t>
            </a:r>
            <a:r>
              <a:rPr lang="vi-VN" b="1" dirty="0"/>
              <a:t> trong </a:t>
            </a:r>
            <a:r>
              <a:rPr lang="vi-VN" b="1" dirty="0" err="1"/>
              <a:t>Factory</a:t>
            </a:r>
            <a:r>
              <a:rPr lang="vi-VN" b="1" dirty="0"/>
              <a:t> </a:t>
            </a:r>
            <a:r>
              <a:rPr lang="vi-VN" b="1" dirty="0" err="1"/>
              <a:t>Method</a:t>
            </a:r>
            <a:r>
              <a:rPr lang="vi-VN" b="1" dirty="0"/>
              <a:t> </a:t>
            </a:r>
            <a:r>
              <a:rPr lang="vi-VN" b="1" dirty="0" err="1"/>
              <a:t>là</a:t>
            </a:r>
            <a:r>
              <a:rPr lang="vi-VN" b="1" dirty="0"/>
              <a:t> </a:t>
            </a:r>
            <a:r>
              <a:rPr lang="vi-VN" b="1" dirty="0" err="1"/>
              <a:t>gì</a:t>
            </a:r>
            <a:r>
              <a:rPr lang="vi-VN" b="1" dirty="0"/>
              <a:t>?</a:t>
            </a:r>
            <a:r>
              <a:rPr lang="vi-VN" dirty="0"/>
              <a:t>  </a:t>
            </a:r>
          </a:p>
        </p:txBody>
      </p:sp>
      <p:sp>
        <p:nvSpPr>
          <p:cNvPr id="7" name="Chỗ dành sẵn cho Số hiệu Bản chiếu 6">
            <a:extLst>
              <a:ext uri="{FF2B5EF4-FFF2-40B4-BE49-F238E27FC236}">
                <a16:creationId xmlns:a16="http://schemas.microsoft.com/office/drawing/2014/main" id="{D8A3DAFC-FB95-4293-89FB-248ACDD6BA42}"/>
              </a:ext>
            </a:extLst>
          </p:cNvPr>
          <p:cNvSpPr>
            <a:spLocks noGrp="1"/>
          </p:cNvSpPr>
          <p:nvPr>
            <p:ph type="sldNum" sz="quarter" idx="12"/>
          </p:nvPr>
        </p:nvSpPr>
        <p:spPr>
          <a:xfrm>
            <a:off x="10276321" y="5883274"/>
            <a:ext cx="771089" cy="365125"/>
          </a:xfrm>
        </p:spPr>
        <p:txBody>
          <a:bodyPr>
            <a:normAutofit/>
          </a:bodyPr>
          <a:lstStyle/>
          <a:p>
            <a:pPr>
              <a:spcAft>
                <a:spcPts val="600"/>
              </a:spcAft>
            </a:pPr>
            <a:fld id="{73B850FF-6169-4056-8077-06FFA93A5366}" type="slidenum">
              <a:rPr lang="en-US" b="1">
                <a:solidFill>
                  <a:schemeClr val="tx1"/>
                </a:solidFill>
              </a:rPr>
              <a:pPr>
                <a:spcAft>
                  <a:spcPts val="600"/>
                </a:spcAft>
              </a:pPr>
              <a:t>27</a:t>
            </a:fld>
            <a:endParaRPr lang="en-US" b="1">
              <a:solidFill>
                <a:schemeClr val="tx1"/>
              </a:solidFill>
            </a:endParaRPr>
          </a:p>
        </p:txBody>
      </p:sp>
      <p:grpSp>
        <p:nvGrpSpPr>
          <p:cNvPr id="46" name="Group 45">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7"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aphicFrame>
        <p:nvGraphicFramePr>
          <p:cNvPr id="58" name="Sơ đồ 57">
            <a:extLst>
              <a:ext uri="{FF2B5EF4-FFF2-40B4-BE49-F238E27FC236}">
                <a16:creationId xmlns:a16="http://schemas.microsoft.com/office/drawing/2014/main" id="{2A784C43-E542-496D-97A2-40508BFB6F98}"/>
              </a:ext>
            </a:extLst>
          </p:cNvPr>
          <p:cNvGraphicFramePr/>
          <p:nvPr>
            <p:extLst>
              <p:ext uri="{D42A27DB-BD31-4B8C-83A1-F6EECF244321}">
                <p14:modId xmlns:p14="http://schemas.microsoft.com/office/powerpoint/2010/main" val="2211678184"/>
              </p:ext>
            </p:extLst>
          </p:nvPr>
        </p:nvGraphicFramePr>
        <p:xfrm>
          <a:off x="1337432" y="3087530"/>
          <a:ext cx="4777295" cy="33291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60" name="Group 59">
            <a:extLst>
              <a:ext uri="{FF2B5EF4-FFF2-40B4-BE49-F238E27FC236}">
                <a16:creationId xmlns:a16="http://schemas.microsoft.com/office/drawing/2014/main" id="{5BDB8CF7-990D-4D7E-92EF-6E78FD3236BB}"/>
              </a:ext>
            </a:extLst>
          </p:cNvPr>
          <p:cNvGrpSpPr/>
          <p:nvPr/>
        </p:nvGrpSpPr>
        <p:grpSpPr>
          <a:xfrm>
            <a:off x="1213284" y="505404"/>
            <a:ext cx="9937316" cy="1122789"/>
            <a:chOff x="1118034" y="461169"/>
            <a:chExt cx="9937316" cy="1122789"/>
          </a:xfrm>
        </p:grpSpPr>
        <p:sp>
          <p:nvSpPr>
            <p:cNvPr id="61" name="Tiêu đề 1">
              <a:extLst>
                <a:ext uri="{FF2B5EF4-FFF2-40B4-BE49-F238E27FC236}">
                  <a16:creationId xmlns:a16="http://schemas.microsoft.com/office/drawing/2014/main" id="{68937541-BF6A-4A04-A8B1-E3B20804BD23}"/>
                </a:ext>
              </a:extLst>
            </p:cNvPr>
            <p:cNvSpPr txBox="1">
              <a:spLocks/>
            </p:cNvSpPr>
            <p:nvPr/>
          </p:nvSpPr>
          <p:spPr>
            <a:xfrm>
              <a:off x="1149350" y="461169"/>
              <a:ext cx="9906000" cy="11170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vi-VN" sz="4800" b="1" dirty="0">
                  <a:latin typeface="Arial" panose="020B0604020202020204" pitchFamily="34" charset="0"/>
                  <a:cs typeface="Arial" panose="020B0604020202020204" pitchFamily="34" charset="0"/>
                </a:rPr>
                <a:t>CÂU HỎI TƯƠNG TÁC</a:t>
              </a:r>
            </a:p>
          </p:txBody>
        </p:sp>
        <p:sp>
          <p:nvSpPr>
            <p:cNvPr id="62" name="Tiêu đề 1">
              <a:extLst>
                <a:ext uri="{FF2B5EF4-FFF2-40B4-BE49-F238E27FC236}">
                  <a16:creationId xmlns:a16="http://schemas.microsoft.com/office/drawing/2014/main" id="{7C307DBD-1F81-4ECC-86A0-BAB401991894}"/>
                </a:ext>
              </a:extLst>
            </p:cNvPr>
            <p:cNvSpPr txBox="1">
              <a:spLocks/>
            </p:cNvSpPr>
            <p:nvPr/>
          </p:nvSpPr>
          <p:spPr>
            <a:xfrm>
              <a:off x="1118034" y="466885"/>
              <a:ext cx="9906000" cy="11170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vi-VN" sz="4800" b="1" dirty="0">
                  <a:solidFill>
                    <a:srgbClr val="FF0000"/>
                  </a:solidFill>
                  <a:latin typeface="Arial" panose="020B0604020202020204" pitchFamily="34" charset="0"/>
                  <a:cs typeface="Arial" panose="020B0604020202020204" pitchFamily="34" charset="0"/>
                </a:rPr>
                <a:t>CÂU HỎI TƯƠNG TÁC</a:t>
              </a:r>
            </a:p>
          </p:txBody>
        </p:sp>
      </p:grpSp>
    </p:spTree>
    <p:extLst>
      <p:ext uri="{BB962C8B-B14F-4D97-AF65-F5344CB8AC3E}">
        <p14:creationId xmlns:p14="http://schemas.microsoft.com/office/powerpoint/2010/main" val="350751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8">
                                            <p:graphicEl>
                                              <a:dgm id="{19A28DBF-FC3E-4AA6-A5D1-828662247200}"/>
                                            </p:graphicEl>
                                          </p:spTgt>
                                        </p:tgtEl>
                                        <p:attrNameLst>
                                          <p:attrName>style.visibility</p:attrName>
                                        </p:attrNameLst>
                                      </p:cBhvr>
                                      <p:to>
                                        <p:strVal val="visible"/>
                                      </p:to>
                                    </p:set>
                                    <p:animEffect transition="in" filter="fade">
                                      <p:cBhvr>
                                        <p:cTn id="11" dur="500"/>
                                        <p:tgtEl>
                                          <p:spTgt spid="58">
                                            <p:graphicEl>
                                              <a:dgm id="{19A28DBF-FC3E-4AA6-A5D1-828662247200}"/>
                                            </p:graphicEl>
                                          </p:spTgt>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58">
                                            <p:graphicEl>
                                              <a:dgm id="{03850935-A349-4E69-95A5-161B0A30AC28}"/>
                                            </p:graphicEl>
                                          </p:spTgt>
                                        </p:tgtEl>
                                        <p:attrNameLst>
                                          <p:attrName>style.visibility</p:attrName>
                                        </p:attrNameLst>
                                      </p:cBhvr>
                                      <p:to>
                                        <p:strVal val="visible"/>
                                      </p:to>
                                    </p:set>
                                    <p:animEffect transition="in" filter="fade">
                                      <p:cBhvr>
                                        <p:cTn id="14" dur="500"/>
                                        <p:tgtEl>
                                          <p:spTgt spid="58">
                                            <p:graphicEl>
                                              <a:dgm id="{03850935-A349-4E69-95A5-161B0A30AC28}"/>
                                            </p:graphicEl>
                                          </p:spTgt>
                                        </p:tgtEl>
                                      </p:cBhvr>
                                    </p:animEffect>
                                    <p:anim calcmode="lin" valueType="num">
                                      <p:cBhvr>
                                        <p:cTn id="15" dur="500" fill="hold"/>
                                        <p:tgtEl>
                                          <p:spTgt spid="58">
                                            <p:graphicEl>
                                              <a:dgm id="{03850935-A349-4E69-95A5-161B0A30AC28}"/>
                                            </p:graphicEl>
                                          </p:spTgt>
                                        </p:tgtEl>
                                        <p:attrNameLst>
                                          <p:attrName>ppt_x</p:attrName>
                                        </p:attrNameLst>
                                      </p:cBhvr>
                                      <p:tavLst>
                                        <p:tav tm="0">
                                          <p:val>
                                            <p:strVal val="#ppt_x"/>
                                          </p:val>
                                        </p:tav>
                                        <p:tav tm="100000">
                                          <p:val>
                                            <p:strVal val="#ppt_x"/>
                                          </p:val>
                                        </p:tav>
                                      </p:tavLst>
                                    </p:anim>
                                    <p:anim calcmode="lin" valueType="num">
                                      <p:cBhvr>
                                        <p:cTn id="16" dur="500" fill="hold"/>
                                        <p:tgtEl>
                                          <p:spTgt spid="58">
                                            <p:graphicEl>
                                              <a:dgm id="{03850935-A349-4E69-95A5-161B0A30AC28}"/>
                                            </p:graphic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8">
                                            <p:graphicEl>
                                              <a:dgm id="{A1933D84-C522-49E5-B9E9-442A1B75CC13}"/>
                                            </p:graphicEl>
                                          </p:spTgt>
                                        </p:tgtEl>
                                        <p:attrNameLst>
                                          <p:attrName>style.visibility</p:attrName>
                                        </p:attrNameLst>
                                      </p:cBhvr>
                                      <p:to>
                                        <p:strVal val="visible"/>
                                      </p:to>
                                    </p:set>
                                    <p:animEffect transition="in" filter="fade">
                                      <p:cBhvr>
                                        <p:cTn id="19" dur="500"/>
                                        <p:tgtEl>
                                          <p:spTgt spid="58">
                                            <p:graphicEl>
                                              <a:dgm id="{A1933D84-C522-49E5-B9E9-442A1B75CC13}"/>
                                            </p:graphicEl>
                                          </p:spTgt>
                                        </p:tgtEl>
                                      </p:cBhvr>
                                    </p:animEffect>
                                    <p:anim calcmode="lin" valueType="num">
                                      <p:cBhvr>
                                        <p:cTn id="20" dur="500" fill="hold"/>
                                        <p:tgtEl>
                                          <p:spTgt spid="58">
                                            <p:graphicEl>
                                              <a:dgm id="{A1933D84-C522-49E5-B9E9-442A1B75CC13}"/>
                                            </p:graphicEl>
                                          </p:spTgt>
                                        </p:tgtEl>
                                        <p:attrNameLst>
                                          <p:attrName>ppt_x</p:attrName>
                                        </p:attrNameLst>
                                      </p:cBhvr>
                                      <p:tavLst>
                                        <p:tav tm="0">
                                          <p:val>
                                            <p:strVal val="#ppt_x"/>
                                          </p:val>
                                        </p:tav>
                                        <p:tav tm="100000">
                                          <p:val>
                                            <p:strVal val="#ppt_x"/>
                                          </p:val>
                                        </p:tav>
                                      </p:tavLst>
                                    </p:anim>
                                    <p:anim calcmode="lin" valueType="num">
                                      <p:cBhvr>
                                        <p:cTn id="21" dur="500" fill="hold"/>
                                        <p:tgtEl>
                                          <p:spTgt spid="58">
                                            <p:graphicEl>
                                              <a:dgm id="{A1933D84-C522-49E5-B9E9-442A1B75CC13}"/>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42" presetClass="entr" presetSubtype="0" fill="hold" grpId="0" nodeType="afterEffect">
                                  <p:stCondLst>
                                    <p:cond delay="0"/>
                                  </p:stCondLst>
                                  <p:childTnLst>
                                    <p:set>
                                      <p:cBhvr>
                                        <p:cTn id="24" dur="1" fill="hold">
                                          <p:stCondLst>
                                            <p:cond delay="0"/>
                                          </p:stCondLst>
                                        </p:cTn>
                                        <p:tgtEl>
                                          <p:spTgt spid="58">
                                            <p:graphicEl>
                                              <a:dgm id="{CA0406D1-2CF8-469D-9DA0-E661CBE255DC}"/>
                                            </p:graphicEl>
                                          </p:spTgt>
                                        </p:tgtEl>
                                        <p:attrNameLst>
                                          <p:attrName>style.visibility</p:attrName>
                                        </p:attrNameLst>
                                      </p:cBhvr>
                                      <p:to>
                                        <p:strVal val="visible"/>
                                      </p:to>
                                    </p:set>
                                    <p:animEffect transition="in" filter="fade">
                                      <p:cBhvr>
                                        <p:cTn id="25" dur="500"/>
                                        <p:tgtEl>
                                          <p:spTgt spid="58">
                                            <p:graphicEl>
                                              <a:dgm id="{CA0406D1-2CF8-469D-9DA0-E661CBE255DC}"/>
                                            </p:graphicEl>
                                          </p:spTgt>
                                        </p:tgtEl>
                                      </p:cBhvr>
                                    </p:animEffect>
                                    <p:anim calcmode="lin" valueType="num">
                                      <p:cBhvr>
                                        <p:cTn id="26" dur="500" fill="hold"/>
                                        <p:tgtEl>
                                          <p:spTgt spid="58">
                                            <p:graphicEl>
                                              <a:dgm id="{CA0406D1-2CF8-469D-9DA0-E661CBE255DC}"/>
                                            </p:graphicEl>
                                          </p:spTgt>
                                        </p:tgtEl>
                                        <p:attrNameLst>
                                          <p:attrName>ppt_x</p:attrName>
                                        </p:attrNameLst>
                                      </p:cBhvr>
                                      <p:tavLst>
                                        <p:tav tm="0">
                                          <p:val>
                                            <p:strVal val="#ppt_x"/>
                                          </p:val>
                                        </p:tav>
                                        <p:tav tm="100000">
                                          <p:val>
                                            <p:strVal val="#ppt_x"/>
                                          </p:val>
                                        </p:tav>
                                      </p:tavLst>
                                    </p:anim>
                                    <p:anim calcmode="lin" valueType="num">
                                      <p:cBhvr>
                                        <p:cTn id="27" dur="500" fill="hold"/>
                                        <p:tgtEl>
                                          <p:spTgt spid="58">
                                            <p:graphicEl>
                                              <a:dgm id="{CA0406D1-2CF8-469D-9DA0-E661CBE255DC}"/>
                                            </p:graphicEl>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58">
                                            <p:graphicEl>
                                              <a:dgm id="{2FADD647-5220-409A-960B-332B624C55D9}"/>
                                            </p:graphicEl>
                                          </p:spTgt>
                                        </p:tgtEl>
                                        <p:attrNameLst>
                                          <p:attrName>style.visibility</p:attrName>
                                        </p:attrNameLst>
                                      </p:cBhvr>
                                      <p:to>
                                        <p:strVal val="visible"/>
                                      </p:to>
                                    </p:set>
                                    <p:animEffect transition="in" filter="fade">
                                      <p:cBhvr>
                                        <p:cTn id="30" dur="500"/>
                                        <p:tgtEl>
                                          <p:spTgt spid="58">
                                            <p:graphicEl>
                                              <a:dgm id="{2FADD647-5220-409A-960B-332B624C55D9}"/>
                                            </p:graphicEl>
                                          </p:spTgt>
                                        </p:tgtEl>
                                      </p:cBhvr>
                                    </p:animEffect>
                                    <p:anim calcmode="lin" valueType="num">
                                      <p:cBhvr>
                                        <p:cTn id="31" dur="500" fill="hold"/>
                                        <p:tgtEl>
                                          <p:spTgt spid="58">
                                            <p:graphicEl>
                                              <a:dgm id="{2FADD647-5220-409A-960B-332B624C55D9}"/>
                                            </p:graphicEl>
                                          </p:spTgt>
                                        </p:tgtEl>
                                        <p:attrNameLst>
                                          <p:attrName>ppt_x</p:attrName>
                                        </p:attrNameLst>
                                      </p:cBhvr>
                                      <p:tavLst>
                                        <p:tav tm="0">
                                          <p:val>
                                            <p:strVal val="#ppt_x"/>
                                          </p:val>
                                        </p:tav>
                                        <p:tav tm="100000">
                                          <p:val>
                                            <p:strVal val="#ppt_x"/>
                                          </p:val>
                                        </p:tav>
                                      </p:tavLst>
                                    </p:anim>
                                    <p:anim calcmode="lin" valueType="num">
                                      <p:cBhvr>
                                        <p:cTn id="32" dur="500" fill="hold"/>
                                        <p:tgtEl>
                                          <p:spTgt spid="58">
                                            <p:graphicEl>
                                              <a:dgm id="{2FADD647-5220-409A-960B-332B624C55D9}"/>
                                            </p:graphicEl>
                                          </p:spTgt>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58">
                                            <p:graphicEl>
                                              <a:dgm id="{93958D13-A052-4C10-B96D-2CD516635F5E}"/>
                                            </p:graphicEl>
                                          </p:spTgt>
                                        </p:tgtEl>
                                        <p:attrNameLst>
                                          <p:attrName>style.visibility</p:attrName>
                                        </p:attrNameLst>
                                      </p:cBhvr>
                                      <p:to>
                                        <p:strVal val="visible"/>
                                      </p:to>
                                    </p:set>
                                    <p:animEffect transition="in" filter="fade">
                                      <p:cBhvr>
                                        <p:cTn id="36" dur="500"/>
                                        <p:tgtEl>
                                          <p:spTgt spid="58">
                                            <p:graphicEl>
                                              <a:dgm id="{93958D13-A052-4C10-B96D-2CD516635F5E}"/>
                                            </p:graphicEl>
                                          </p:spTgt>
                                        </p:tgtEl>
                                      </p:cBhvr>
                                    </p:animEffect>
                                    <p:anim calcmode="lin" valueType="num">
                                      <p:cBhvr>
                                        <p:cTn id="37" dur="500" fill="hold"/>
                                        <p:tgtEl>
                                          <p:spTgt spid="58">
                                            <p:graphicEl>
                                              <a:dgm id="{93958D13-A052-4C10-B96D-2CD516635F5E}"/>
                                            </p:graphicEl>
                                          </p:spTgt>
                                        </p:tgtEl>
                                        <p:attrNameLst>
                                          <p:attrName>ppt_x</p:attrName>
                                        </p:attrNameLst>
                                      </p:cBhvr>
                                      <p:tavLst>
                                        <p:tav tm="0">
                                          <p:val>
                                            <p:strVal val="#ppt_x"/>
                                          </p:val>
                                        </p:tav>
                                        <p:tav tm="100000">
                                          <p:val>
                                            <p:strVal val="#ppt_x"/>
                                          </p:val>
                                        </p:tav>
                                      </p:tavLst>
                                    </p:anim>
                                    <p:anim calcmode="lin" valueType="num">
                                      <p:cBhvr>
                                        <p:cTn id="38" dur="500" fill="hold"/>
                                        <p:tgtEl>
                                          <p:spTgt spid="58">
                                            <p:graphicEl>
                                              <a:dgm id="{93958D13-A052-4C10-B96D-2CD516635F5E}"/>
                                            </p:graphic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58">
                                            <p:graphicEl>
                                              <a:dgm id="{37143F92-466A-4FA2-A67C-51602FE28876}"/>
                                            </p:graphicEl>
                                          </p:spTgt>
                                        </p:tgtEl>
                                        <p:attrNameLst>
                                          <p:attrName>style.visibility</p:attrName>
                                        </p:attrNameLst>
                                      </p:cBhvr>
                                      <p:to>
                                        <p:strVal val="visible"/>
                                      </p:to>
                                    </p:set>
                                    <p:animEffect transition="in" filter="fade">
                                      <p:cBhvr>
                                        <p:cTn id="41" dur="500"/>
                                        <p:tgtEl>
                                          <p:spTgt spid="58">
                                            <p:graphicEl>
                                              <a:dgm id="{37143F92-466A-4FA2-A67C-51602FE28876}"/>
                                            </p:graphicEl>
                                          </p:spTgt>
                                        </p:tgtEl>
                                      </p:cBhvr>
                                    </p:animEffect>
                                    <p:anim calcmode="lin" valueType="num">
                                      <p:cBhvr>
                                        <p:cTn id="42" dur="500" fill="hold"/>
                                        <p:tgtEl>
                                          <p:spTgt spid="58">
                                            <p:graphicEl>
                                              <a:dgm id="{37143F92-466A-4FA2-A67C-51602FE28876}"/>
                                            </p:graphicEl>
                                          </p:spTgt>
                                        </p:tgtEl>
                                        <p:attrNameLst>
                                          <p:attrName>ppt_x</p:attrName>
                                        </p:attrNameLst>
                                      </p:cBhvr>
                                      <p:tavLst>
                                        <p:tav tm="0">
                                          <p:val>
                                            <p:strVal val="#ppt_x"/>
                                          </p:val>
                                        </p:tav>
                                        <p:tav tm="100000">
                                          <p:val>
                                            <p:strVal val="#ppt_x"/>
                                          </p:val>
                                        </p:tav>
                                      </p:tavLst>
                                    </p:anim>
                                    <p:anim calcmode="lin" valueType="num">
                                      <p:cBhvr>
                                        <p:cTn id="43" dur="500" fill="hold"/>
                                        <p:tgtEl>
                                          <p:spTgt spid="58">
                                            <p:graphicEl>
                                              <a:dgm id="{37143F92-466A-4FA2-A67C-51602FE28876}"/>
                                            </p:graphicEl>
                                          </p:spTgt>
                                        </p:tgtEl>
                                        <p:attrNameLst>
                                          <p:attrName>ppt_y</p:attrName>
                                        </p:attrNameLst>
                                      </p:cBhvr>
                                      <p:tavLst>
                                        <p:tav tm="0">
                                          <p:val>
                                            <p:strVal val="#ppt_y+.1"/>
                                          </p:val>
                                        </p:tav>
                                        <p:tav tm="100000">
                                          <p:val>
                                            <p:strVal val="#ppt_y"/>
                                          </p:val>
                                        </p:tav>
                                      </p:tavLst>
                                    </p:anim>
                                  </p:childTnLst>
                                </p:cTn>
                              </p:par>
                            </p:childTnLst>
                          </p:cTn>
                        </p:par>
                        <p:par>
                          <p:cTn id="44" fill="hold">
                            <p:stCondLst>
                              <p:cond delay="2000"/>
                            </p:stCondLst>
                            <p:childTnLst>
                              <p:par>
                                <p:cTn id="45" presetID="42" presetClass="entr" presetSubtype="0" fill="hold" grpId="0" nodeType="afterEffect">
                                  <p:stCondLst>
                                    <p:cond delay="0"/>
                                  </p:stCondLst>
                                  <p:childTnLst>
                                    <p:set>
                                      <p:cBhvr>
                                        <p:cTn id="46" dur="1" fill="hold">
                                          <p:stCondLst>
                                            <p:cond delay="0"/>
                                          </p:stCondLst>
                                        </p:cTn>
                                        <p:tgtEl>
                                          <p:spTgt spid="58">
                                            <p:graphicEl>
                                              <a:dgm id="{F3B553D3-29DC-4609-B377-A9B9B4B019D3}"/>
                                            </p:graphicEl>
                                          </p:spTgt>
                                        </p:tgtEl>
                                        <p:attrNameLst>
                                          <p:attrName>style.visibility</p:attrName>
                                        </p:attrNameLst>
                                      </p:cBhvr>
                                      <p:to>
                                        <p:strVal val="visible"/>
                                      </p:to>
                                    </p:set>
                                    <p:animEffect transition="in" filter="fade">
                                      <p:cBhvr>
                                        <p:cTn id="47" dur="500"/>
                                        <p:tgtEl>
                                          <p:spTgt spid="58">
                                            <p:graphicEl>
                                              <a:dgm id="{F3B553D3-29DC-4609-B377-A9B9B4B019D3}"/>
                                            </p:graphicEl>
                                          </p:spTgt>
                                        </p:tgtEl>
                                      </p:cBhvr>
                                    </p:animEffect>
                                    <p:anim calcmode="lin" valueType="num">
                                      <p:cBhvr>
                                        <p:cTn id="48" dur="500" fill="hold"/>
                                        <p:tgtEl>
                                          <p:spTgt spid="58">
                                            <p:graphicEl>
                                              <a:dgm id="{F3B553D3-29DC-4609-B377-A9B9B4B019D3}"/>
                                            </p:graphicEl>
                                          </p:spTgt>
                                        </p:tgtEl>
                                        <p:attrNameLst>
                                          <p:attrName>ppt_x</p:attrName>
                                        </p:attrNameLst>
                                      </p:cBhvr>
                                      <p:tavLst>
                                        <p:tav tm="0">
                                          <p:val>
                                            <p:strVal val="#ppt_x"/>
                                          </p:val>
                                        </p:tav>
                                        <p:tav tm="100000">
                                          <p:val>
                                            <p:strVal val="#ppt_x"/>
                                          </p:val>
                                        </p:tav>
                                      </p:tavLst>
                                    </p:anim>
                                    <p:anim calcmode="lin" valueType="num">
                                      <p:cBhvr>
                                        <p:cTn id="49" dur="500" fill="hold"/>
                                        <p:tgtEl>
                                          <p:spTgt spid="58">
                                            <p:graphicEl>
                                              <a:dgm id="{F3B553D3-29DC-4609-B377-A9B9B4B019D3}"/>
                                            </p:graphic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58">
                                            <p:graphicEl>
                                              <a:dgm id="{081557B7-C824-43BD-A456-A499AC5F8DEF}"/>
                                            </p:graphicEl>
                                          </p:spTgt>
                                        </p:tgtEl>
                                        <p:attrNameLst>
                                          <p:attrName>style.visibility</p:attrName>
                                        </p:attrNameLst>
                                      </p:cBhvr>
                                      <p:to>
                                        <p:strVal val="visible"/>
                                      </p:to>
                                    </p:set>
                                    <p:animEffect transition="in" filter="fade">
                                      <p:cBhvr>
                                        <p:cTn id="52" dur="500"/>
                                        <p:tgtEl>
                                          <p:spTgt spid="58">
                                            <p:graphicEl>
                                              <a:dgm id="{081557B7-C824-43BD-A456-A499AC5F8DEF}"/>
                                            </p:graphicEl>
                                          </p:spTgt>
                                        </p:tgtEl>
                                      </p:cBhvr>
                                    </p:animEffect>
                                    <p:anim calcmode="lin" valueType="num">
                                      <p:cBhvr>
                                        <p:cTn id="53" dur="500" fill="hold"/>
                                        <p:tgtEl>
                                          <p:spTgt spid="58">
                                            <p:graphicEl>
                                              <a:dgm id="{081557B7-C824-43BD-A456-A499AC5F8DEF}"/>
                                            </p:graphicEl>
                                          </p:spTgt>
                                        </p:tgtEl>
                                        <p:attrNameLst>
                                          <p:attrName>ppt_x</p:attrName>
                                        </p:attrNameLst>
                                      </p:cBhvr>
                                      <p:tavLst>
                                        <p:tav tm="0">
                                          <p:val>
                                            <p:strVal val="#ppt_x"/>
                                          </p:val>
                                        </p:tav>
                                        <p:tav tm="100000">
                                          <p:val>
                                            <p:strVal val="#ppt_x"/>
                                          </p:val>
                                        </p:tav>
                                      </p:tavLst>
                                    </p:anim>
                                    <p:anim calcmode="lin" valueType="num">
                                      <p:cBhvr>
                                        <p:cTn id="54" dur="500" fill="hold"/>
                                        <p:tgtEl>
                                          <p:spTgt spid="58">
                                            <p:graphicEl>
                                              <a:dgm id="{081557B7-C824-43BD-A456-A499AC5F8DEF}"/>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Graphic spid="58" grpId="0" uiExpand="1">
        <p:bldSub>
          <a:bldDgm bld="one"/>
        </p:bldSub>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8"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8" name="Chỗ dành sẵn cho Nội dung 7">
            <a:extLst>
              <a:ext uri="{FF2B5EF4-FFF2-40B4-BE49-F238E27FC236}">
                <a16:creationId xmlns:a16="http://schemas.microsoft.com/office/drawing/2014/main" id="{561B3714-8589-42CE-A728-CA52C4516DF6}"/>
              </a:ext>
            </a:extLst>
          </p:cNvPr>
          <p:cNvSpPr>
            <a:spLocks noGrp="1"/>
          </p:cNvSpPr>
          <p:nvPr>
            <p:ph idx="1"/>
          </p:nvPr>
        </p:nvSpPr>
        <p:spPr>
          <a:xfrm>
            <a:off x="1244166" y="1658142"/>
            <a:ext cx="9840911" cy="3541714"/>
          </a:xfrm>
        </p:spPr>
        <p:txBody>
          <a:bodyPr anchor="t">
            <a:normAutofit/>
          </a:bodyPr>
          <a:lstStyle/>
          <a:p>
            <a:pPr>
              <a:buFont typeface="Wingdings" panose="05000000000000000000" pitchFamily="2" charset="2"/>
              <a:buChar char="q"/>
            </a:pPr>
            <a:r>
              <a:rPr lang="vi-VN" dirty="0"/>
              <a:t> Câu 5: </a:t>
            </a:r>
            <a:r>
              <a:rPr lang="vi-VN" b="1" dirty="0" err="1"/>
              <a:t>Lớp</a:t>
            </a:r>
            <a:r>
              <a:rPr lang="vi-VN" b="1" dirty="0"/>
              <a:t> </a:t>
            </a:r>
            <a:r>
              <a:rPr lang="vi-VN" b="1" dirty="0" err="1"/>
              <a:t>nào</a:t>
            </a:r>
            <a:r>
              <a:rPr lang="vi-VN" b="1" dirty="0"/>
              <a:t> </a:t>
            </a:r>
            <a:r>
              <a:rPr lang="vi-VN" b="1" dirty="0" err="1"/>
              <a:t>nhận</a:t>
            </a:r>
            <a:r>
              <a:rPr lang="vi-VN" b="1" dirty="0"/>
              <a:t> </a:t>
            </a:r>
            <a:r>
              <a:rPr lang="vi-VN" b="1" dirty="0" err="1"/>
              <a:t>nhiệm</a:t>
            </a:r>
            <a:r>
              <a:rPr lang="vi-VN" b="1" dirty="0"/>
              <a:t> </a:t>
            </a:r>
            <a:r>
              <a:rPr lang="vi-VN" b="1" dirty="0" err="1"/>
              <a:t>vụ</a:t>
            </a:r>
            <a:r>
              <a:rPr lang="vi-VN" b="1" dirty="0"/>
              <a:t> khai </a:t>
            </a:r>
            <a:r>
              <a:rPr lang="vi-VN" b="1" dirty="0" err="1"/>
              <a:t>báo</a:t>
            </a:r>
            <a:r>
              <a:rPr lang="vi-VN" b="1" dirty="0"/>
              <a:t> </a:t>
            </a:r>
            <a:r>
              <a:rPr lang="vi-VN" b="1" dirty="0" err="1"/>
              <a:t>hàm</a:t>
            </a:r>
            <a:r>
              <a:rPr lang="vi-VN" b="1" dirty="0"/>
              <a:t> </a:t>
            </a:r>
            <a:r>
              <a:rPr lang="vi-VN" b="1" dirty="0" err="1"/>
              <a:t>constructor</a:t>
            </a:r>
            <a:r>
              <a:rPr lang="vi-VN" b="1" dirty="0"/>
              <a:t> trong </a:t>
            </a:r>
            <a:r>
              <a:rPr lang="vi-VN" b="1" dirty="0" err="1"/>
              <a:t>Factory</a:t>
            </a:r>
            <a:r>
              <a:rPr lang="vi-VN" b="1" dirty="0"/>
              <a:t> </a:t>
            </a:r>
            <a:r>
              <a:rPr lang="vi-VN" b="1" dirty="0" err="1"/>
              <a:t>Method</a:t>
            </a:r>
            <a:r>
              <a:rPr lang="vi-VN" b="1" dirty="0"/>
              <a:t>?</a:t>
            </a:r>
          </a:p>
        </p:txBody>
      </p:sp>
      <p:sp>
        <p:nvSpPr>
          <p:cNvPr id="7" name="Chỗ dành sẵn cho Số hiệu Bản chiếu 6">
            <a:extLst>
              <a:ext uri="{FF2B5EF4-FFF2-40B4-BE49-F238E27FC236}">
                <a16:creationId xmlns:a16="http://schemas.microsoft.com/office/drawing/2014/main" id="{D8A3DAFC-FB95-4293-89FB-248ACDD6BA42}"/>
              </a:ext>
            </a:extLst>
          </p:cNvPr>
          <p:cNvSpPr>
            <a:spLocks noGrp="1"/>
          </p:cNvSpPr>
          <p:nvPr>
            <p:ph type="sldNum" sz="quarter" idx="12"/>
          </p:nvPr>
        </p:nvSpPr>
        <p:spPr>
          <a:xfrm>
            <a:off x="10276321" y="5883274"/>
            <a:ext cx="771089" cy="365125"/>
          </a:xfrm>
        </p:spPr>
        <p:txBody>
          <a:bodyPr>
            <a:normAutofit/>
          </a:bodyPr>
          <a:lstStyle/>
          <a:p>
            <a:pPr>
              <a:spcAft>
                <a:spcPts val="600"/>
              </a:spcAft>
            </a:pPr>
            <a:fld id="{73B850FF-6169-4056-8077-06FFA93A5366}" type="slidenum">
              <a:rPr lang="en-US" b="1">
                <a:solidFill>
                  <a:schemeClr val="tx1"/>
                </a:solidFill>
              </a:rPr>
              <a:pPr>
                <a:spcAft>
                  <a:spcPts val="600"/>
                </a:spcAft>
              </a:pPr>
              <a:t>28</a:t>
            </a:fld>
            <a:endParaRPr lang="en-US" b="1">
              <a:solidFill>
                <a:schemeClr val="tx1"/>
              </a:solidFill>
            </a:endParaRPr>
          </a:p>
        </p:txBody>
      </p:sp>
      <p:grpSp>
        <p:nvGrpSpPr>
          <p:cNvPr id="46" name="Group 45">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7"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aphicFrame>
        <p:nvGraphicFramePr>
          <p:cNvPr id="57" name="Sơ đồ 56">
            <a:extLst>
              <a:ext uri="{FF2B5EF4-FFF2-40B4-BE49-F238E27FC236}">
                <a16:creationId xmlns:a16="http://schemas.microsoft.com/office/drawing/2014/main" id="{F3FDAAA1-AB9B-4E8B-9FEC-BCDBBC017010}"/>
              </a:ext>
            </a:extLst>
          </p:cNvPr>
          <p:cNvGraphicFramePr/>
          <p:nvPr>
            <p:extLst>
              <p:ext uri="{D42A27DB-BD31-4B8C-83A1-F6EECF244321}">
                <p14:modId xmlns:p14="http://schemas.microsoft.com/office/powerpoint/2010/main" val="75053304"/>
              </p:ext>
            </p:extLst>
          </p:nvPr>
        </p:nvGraphicFramePr>
        <p:xfrm>
          <a:off x="1337432" y="3087530"/>
          <a:ext cx="4777295" cy="33291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0" name="Group 59">
            <a:extLst>
              <a:ext uri="{FF2B5EF4-FFF2-40B4-BE49-F238E27FC236}">
                <a16:creationId xmlns:a16="http://schemas.microsoft.com/office/drawing/2014/main" id="{F0D29C97-0E2E-4FB2-B2AB-01C1DB718024}"/>
              </a:ext>
            </a:extLst>
          </p:cNvPr>
          <p:cNvGrpSpPr/>
          <p:nvPr/>
        </p:nvGrpSpPr>
        <p:grpSpPr>
          <a:xfrm>
            <a:off x="1213284" y="505404"/>
            <a:ext cx="9937316" cy="1122789"/>
            <a:chOff x="1118034" y="461169"/>
            <a:chExt cx="9937316" cy="1122789"/>
          </a:xfrm>
        </p:grpSpPr>
        <p:sp>
          <p:nvSpPr>
            <p:cNvPr id="61" name="Tiêu đề 1">
              <a:extLst>
                <a:ext uri="{FF2B5EF4-FFF2-40B4-BE49-F238E27FC236}">
                  <a16:creationId xmlns:a16="http://schemas.microsoft.com/office/drawing/2014/main" id="{598C11B7-1D45-43C6-B097-CABE8E30CE27}"/>
                </a:ext>
              </a:extLst>
            </p:cNvPr>
            <p:cNvSpPr txBox="1">
              <a:spLocks/>
            </p:cNvSpPr>
            <p:nvPr/>
          </p:nvSpPr>
          <p:spPr>
            <a:xfrm>
              <a:off x="1149350" y="461169"/>
              <a:ext cx="9906000" cy="11170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vi-VN" sz="4800" b="1" dirty="0">
                  <a:latin typeface="Arial" panose="020B0604020202020204" pitchFamily="34" charset="0"/>
                  <a:cs typeface="Arial" panose="020B0604020202020204" pitchFamily="34" charset="0"/>
                </a:rPr>
                <a:t>CÂU HỎI TƯƠNG TÁC</a:t>
              </a:r>
            </a:p>
          </p:txBody>
        </p:sp>
        <p:sp>
          <p:nvSpPr>
            <p:cNvPr id="62" name="Tiêu đề 1">
              <a:extLst>
                <a:ext uri="{FF2B5EF4-FFF2-40B4-BE49-F238E27FC236}">
                  <a16:creationId xmlns:a16="http://schemas.microsoft.com/office/drawing/2014/main" id="{AAB5E444-28A6-4F05-B4E4-B066E0C399C2}"/>
                </a:ext>
              </a:extLst>
            </p:cNvPr>
            <p:cNvSpPr txBox="1">
              <a:spLocks/>
            </p:cNvSpPr>
            <p:nvPr/>
          </p:nvSpPr>
          <p:spPr>
            <a:xfrm>
              <a:off x="1118034" y="466885"/>
              <a:ext cx="9906000" cy="11170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vi-VN" sz="4800" b="1" dirty="0">
                  <a:solidFill>
                    <a:srgbClr val="FF0000"/>
                  </a:solidFill>
                  <a:latin typeface="Arial" panose="020B0604020202020204" pitchFamily="34" charset="0"/>
                  <a:cs typeface="Arial" panose="020B0604020202020204" pitchFamily="34" charset="0"/>
                </a:rPr>
                <a:t>CÂU HỎI TƯƠNG TÁC</a:t>
              </a:r>
            </a:p>
          </p:txBody>
        </p:sp>
      </p:grpSp>
    </p:spTree>
    <p:extLst>
      <p:ext uri="{BB962C8B-B14F-4D97-AF65-F5344CB8AC3E}">
        <p14:creationId xmlns:p14="http://schemas.microsoft.com/office/powerpoint/2010/main" val="6132676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217">
                                          <p:stCondLst>
                                            <p:cond delay="0"/>
                                          </p:stCondLst>
                                        </p:cTn>
                                        <p:tgtEl>
                                          <p:spTgt spid="8"/>
                                        </p:tgtEl>
                                      </p:cBhvr>
                                    </p:animEffect>
                                    <p:anim calcmode="lin" valueType="num">
                                      <p:cBhvr>
                                        <p:cTn id="8" dur="683"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249"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249" tmFilter="0, 0; 0.125,0.2665; 0.25,0.4; 0.375,0.465; 0.5,0.5;  0.625,0.535; 0.75,0.6; 0.875,0.7335; 1,1">
                                          <p:stCondLst>
                                            <p:cond delay="249"/>
                                          </p:stCondLst>
                                        </p:cTn>
                                        <p:tgtEl>
                                          <p:spTgt spid="8"/>
                                        </p:tgtEl>
                                        <p:attrNameLst>
                                          <p:attrName>ppt_y</p:attrName>
                                        </p:attrNameLst>
                                      </p:cBhvr>
                                      <p:tavLst>
                                        <p:tav tm="0" fmla="#ppt_y-sin(pi*$)/9">
                                          <p:val>
                                            <p:fltVal val="0"/>
                                          </p:val>
                                        </p:tav>
                                        <p:tav tm="100000">
                                          <p:val>
                                            <p:fltVal val="1"/>
                                          </p:val>
                                        </p:tav>
                                      </p:tavLst>
                                    </p:anim>
                                    <p:anim calcmode="lin" valueType="num">
                                      <p:cBhvr>
                                        <p:cTn id="11" dur="124" tmFilter="0, 0; 0.125,0.2665; 0.25,0.4; 0.375,0.465; 0.5,0.5;  0.625,0.535; 0.75,0.6; 0.875,0.7335; 1,1">
                                          <p:stCondLst>
                                            <p:cond delay="497"/>
                                          </p:stCondLst>
                                        </p:cTn>
                                        <p:tgtEl>
                                          <p:spTgt spid="8"/>
                                        </p:tgtEl>
                                        <p:attrNameLst>
                                          <p:attrName>ppt_y</p:attrName>
                                        </p:attrNameLst>
                                      </p:cBhvr>
                                      <p:tavLst>
                                        <p:tav tm="0" fmla="#ppt_y-sin(pi*$)/27">
                                          <p:val>
                                            <p:fltVal val="0"/>
                                          </p:val>
                                        </p:tav>
                                        <p:tav tm="100000">
                                          <p:val>
                                            <p:fltVal val="1"/>
                                          </p:val>
                                        </p:tav>
                                      </p:tavLst>
                                    </p:anim>
                                    <p:anim calcmode="lin" valueType="num">
                                      <p:cBhvr>
                                        <p:cTn id="12" dur="62" tmFilter="0, 0; 0.125,0.2665; 0.25,0.4; 0.375,0.465; 0.5,0.5;  0.625,0.535; 0.75,0.6; 0.875,0.7335; 1,1">
                                          <p:stCondLst>
                                            <p:cond delay="621"/>
                                          </p:stCondLst>
                                        </p:cTn>
                                        <p:tgtEl>
                                          <p:spTgt spid="8"/>
                                        </p:tgtEl>
                                        <p:attrNameLst>
                                          <p:attrName>ppt_y</p:attrName>
                                        </p:attrNameLst>
                                      </p:cBhvr>
                                      <p:tavLst>
                                        <p:tav tm="0" fmla="#ppt_y-sin(pi*$)/81">
                                          <p:val>
                                            <p:fltVal val="0"/>
                                          </p:val>
                                        </p:tav>
                                        <p:tav tm="100000">
                                          <p:val>
                                            <p:fltVal val="1"/>
                                          </p:val>
                                        </p:tav>
                                      </p:tavLst>
                                    </p:anim>
                                    <p:animScale>
                                      <p:cBhvr>
                                        <p:cTn id="13" dur="10">
                                          <p:stCondLst>
                                            <p:cond delay="244"/>
                                          </p:stCondLst>
                                        </p:cTn>
                                        <p:tgtEl>
                                          <p:spTgt spid="8"/>
                                        </p:tgtEl>
                                      </p:cBhvr>
                                      <p:to x="100000" y="60000"/>
                                    </p:animScale>
                                    <p:animScale>
                                      <p:cBhvr>
                                        <p:cTn id="14" dur="62" decel="50000">
                                          <p:stCondLst>
                                            <p:cond delay="254"/>
                                          </p:stCondLst>
                                        </p:cTn>
                                        <p:tgtEl>
                                          <p:spTgt spid="8"/>
                                        </p:tgtEl>
                                      </p:cBhvr>
                                      <p:to x="100000" y="100000"/>
                                    </p:animScale>
                                    <p:animScale>
                                      <p:cBhvr>
                                        <p:cTn id="15" dur="10">
                                          <p:stCondLst>
                                            <p:cond delay="492"/>
                                          </p:stCondLst>
                                        </p:cTn>
                                        <p:tgtEl>
                                          <p:spTgt spid="8"/>
                                        </p:tgtEl>
                                      </p:cBhvr>
                                      <p:to x="100000" y="80000"/>
                                    </p:animScale>
                                    <p:animScale>
                                      <p:cBhvr>
                                        <p:cTn id="16" dur="62" decel="50000">
                                          <p:stCondLst>
                                            <p:cond delay="502"/>
                                          </p:stCondLst>
                                        </p:cTn>
                                        <p:tgtEl>
                                          <p:spTgt spid="8"/>
                                        </p:tgtEl>
                                      </p:cBhvr>
                                      <p:to x="100000" y="100000"/>
                                    </p:animScale>
                                    <p:animScale>
                                      <p:cBhvr>
                                        <p:cTn id="17" dur="10">
                                          <p:stCondLst>
                                            <p:cond delay="616"/>
                                          </p:stCondLst>
                                        </p:cTn>
                                        <p:tgtEl>
                                          <p:spTgt spid="8"/>
                                        </p:tgtEl>
                                      </p:cBhvr>
                                      <p:to x="100000" y="90000"/>
                                    </p:animScale>
                                    <p:animScale>
                                      <p:cBhvr>
                                        <p:cTn id="18" dur="62" decel="50000">
                                          <p:stCondLst>
                                            <p:cond delay="625"/>
                                          </p:stCondLst>
                                        </p:cTn>
                                        <p:tgtEl>
                                          <p:spTgt spid="8"/>
                                        </p:tgtEl>
                                      </p:cBhvr>
                                      <p:to x="100000" y="100000"/>
                                    </p:animScale>
                                    <p:animScale>
                                      <p:cBhvr>
                                        <p:cTn id="19" dur="10">
                                          <p:stCondLst>
                                            <p:cond delay="678"/>
                                          </p:stCondLst>
                                        </p:cTn>
                                        <p:tgtEl>
                                          <p:spTgt spid="8"/>
                                        </p:tgtEl>
                                      </p:cBhvr>
                                      <p:to x="100000" y="95000"/>
                                    </p:animScale>
                                    <p:animScale>
                                      <p:cBhvr>
                                        <p:cTn id="20" dur="62" decel="50000">
                                          <p:stCondLst>
                                            <p:cond delay="688"/>
                                          </p:stCondLst>
                                        </p:cTn>
                                        <p:tgtEl>
                                          <p:spTgt spid="8"/>
                                        </p:tgtEl>
                                      </p:cBhvr>
                                      <p:to x="100000" y="100000"/>
                                    </p:animScale>
                                  </p:childTnLst>
                                </p:cTn>
                              </p:par>
                            </p:childTnLst>
                          </p:cTn>
                        </p:par>
                        <p:par>
                          <p:cTn id="21" fill="hold">
                            <p:stCondLst>
                              <p:cond delay="750"/>
                            </p:stCondLst>
                            <p:childTnLst>
                              <p:par>
                                <p:cTn id="22" presetID="10" presetClass="entr" presetSubtype="0" fill="hold" grpId="0" nodeType="afterEffect">
                                  <p:stCondLst>
                                    <p:cond delay="0"/>
                                  </p:stCondLst>
                                  <p:childTnLst>
                                    <p:set>
                                      <p:cBhvr>
                                        <p:cTn id="23" dur="1" fill="hold">
                                          <p:stCondLst>
                                            <p:cond delay="0"/>
                                          </p:stCondLst>
                                        </p:cTn>
                                        <p:tgtEl>
                                          <p:spTgt spid="57">
                                            <p:graphicEl>
                                              <a:dgm id="{19A28DBF-FC3E-4AA6-A5D1-828662247200}"/>
                                            </p:graphicEl>
                                          </p:spTgt>
                                        </p:tgtEl>
                                        <p:attrNameLst>
                                          <p:attrName>style.visibility</p:attrName>
                                        </p:attrNameLst>
                                      </p:cBhvr>
                                      <p:to>
                                        <p:strVal val="visible"/>
                                      </p:to>
                                    </p:set>
                                    <p:animEffect transition="in" filter="fade">
                                      <p:cBhvr>
                                        <p:cTn id="24" dur="500"/>
                                        <p:tgtEl>
                                          <p:spTgt spid="57">
                                            <p:graphicEl>
                                              <a:dgm id="{19A28DBF-FC3E-4AA6-A5D1-828662247200}"/>
                                            </p:graphicEl>
                                          </p:spTgt>
                                        </p:tgtEl>
                                      </p:cBhvr>
                                    </p:animEffect>
                                  </p:childTnLst>
                                </p:cTn>
                              </p:par>
                              <p:par>
                                <p:cTn id="25" presetID="42" presetClass="entr" presetSubtype="0" fill="hold" grpId="0" nodeType="withEffect">
                                  <p:stCondLst>
                                    <p:cond delay="0"/>
                                  </p:stCondLst>
                                  <p:childTnLst>
                                    <p:set>
                                      <p:cBhvr>
                                        <p:cTn id="26" dur="1" fill="hold">
                                          <p:stCondLst>
                                            <p:cond delay="0"/>
                                          </p:stCondLst>
                                        </p:cTn>
                                        <p:tgtEl>
                                          <p:spTgt spid="57">
                                            <p:graphicEl>
                                              <a:dgm id="{03850935-A349-4E69-95A5-161B0A30AC28}"/>
                                            </p:graphicEl>
                                          </p:spTgt>
                                        </p:tgtEl>
                                        <p:attrNameLst>
                                          <p:attrName>style.visibility</p:attrName>
                                        </p:attrNameLst>
                                      </p:cBhvr>
                                      <p:to>
                                        <p:strVal val="visible"/>
                                      </p:to>
                                    </p:set>
                                    <p:animEffect transition="in" filter="fade">
                                      <p:cBhvr>
                                        <p:cTn id="27" dur="500"/>
                                        <p:tgtEl>
                                          <p:spTgt spid="57">
                                            <p:graphicEl>
                                              <a:dgm id="{03850935-A349-4E69-95A5-161B0A30AC28}"/>
                                            </p:graphicEl>
                                          </p:spTgt>
                                        </p:tgtEl>
                                      </p:cBhvr>
                                    </p:animEffect>
                                    <p:anim calcmode="lin" valueType="num">
                                      <p:cBhvr>
                                        <p:cTn id="28" dur="500" fill="hold"/>
                                        <p:tgtEl>
                                          <p:spTgt spid="57">
                                            <p:graphicEl>
                                              <a:dgm id="{03850935-A349-4E69-95A5-161B0A30AC28}"/>
                                            </p:graphicEl>
                                          </p:spTgt>
                                        </p:tgtEl>
                                        <p:attrNameLst>
                                          <p:attrName>ppt_x</p:attrName>
                                        </p:attrNameLst>
                                      </p:cBhvr>
                                      <p:tavLst>
                                        <p:tav tm="0">
                                          <p:val>
                                            <p:strVal val="#ppt_x"/>
                                          </p:val>
                                        </p:tav>
                                        <p:tav tm="100000">
                                          <p:val>
                                            <p:strVal val="#ppt_x"/>
                                          </p:val>
                                        </p:tav>
                                      </p:tavLst>
                                    </p:anim>
                                    <p:anim calcmode="lin" valueType="num">
                                      <p:cBhvr>
                                        <p:cTn id="29" dur="500" fill="hold"/>
                                        <p:tgtEl>
                                          <p:spTgt spid="57">
                                            <p:graphicEl>
                                              <a:dgm id="{03850935-A349-4E69-95A5-161B0A30AC28}"/>
                                            </p:graphic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7">
                                            <p:graphicEl>
                                              <a:dgm id="{A1933D84-C522-49E5-B9E9-442A1B75CC13}"/>
                                            </p:graphicEl>
                                          </p:spTgt>
                                        </p:tgtEl>
                                        <p:attrNameLst>
                                          <p:attrName>style.visibility</p:attrName>
                                        </p:attrNameLst>
                                      </p:cBhvr>
                                      <p:to>
                                        <p:strVal val="visible"/>
                                      </p:to>
                                    </p:set>
                                    <p:animEffect transition="in" filter="fade">
                                      <p:cBhvr>
                                        <p:cTn id="32" dur="500"/>
                                        <p:tgtEl>
                                          <p:spTgt spid="57">
                                            <p:graphicEl>
                                              <a:dgm id="{A1933D84-C522-49E5-B9E9-442A1B75CC13}"/>
                                            </p:graphicEl>
                                          </p:spTgt>
                                        </p:tgtEl>
                                      </p:cBhvr>
                                    </p:animEffect>
                                    <p:anim calcmode="lin" valueType="num">
                                      <p:cBhvr>
                                        <p:cTn id="33" dur="500" fill="hold"/>
                                        <p:tgtEl>
                                          <p:spTgt spid="57">
                                            <p:graphicEl>
                                              <a:dgm id="{A1933D84-C522-49E5-B9E9-442A1B75CC13}"/>
                                            </p:graphicEl>
                                          </p:spTgt>
                                        </p:tgtEl>
                                        <p:attrNameLst>
                                          <p:attrName>ppt_x</p:attrName>
                                        </p:attrNameLst>
                                      </p:cBhvr>
                                      <p:tavLst>
                                        <p:tav tm="0">
                                          <p:val>
                                            <p:strVal val="#ppt_x"/>
                                          </p:val>
                                        </p:tav>
                                        <p:tav tm="100000">
                                          <p:val>
                                            <p:strVal val="#ppt_x"/>
                                          </p:val>
                                        </p:tav>
                                      </p:tavLst>
                                    </p:anim>
                                    <p:anim calcmode="lin" valueType="num">
                                      <p:cBhvr>
                                        <p:cTn id="34" dur="500" fill="hold"/>
                                        <p:tgtEl>
                                          <p:spTgt spid="57">
                                            <p:graphicEl>
                                              <a:dgm id="{A1933D84-C522-49E5-B9E9-442A1B75CC13}"/>
                                            </p:graphicEl>
                                          </p:spTgt>
                                        </p:tgtEl>
                                        <p:attrNameLst>
                                          <p:attrName>ppt_y</p:attrName>
                                        </p:attrNameLst>
                                      </p:cBhvr>
                                      <p:tavLst>
                                        <p:tav tm="0">
                                          <p:val>
                                            <p:strVal val="#ppt_y+.1"/>
                                          </p:val>
                                        </p:tav>
                                        <p:tav tm="100000">
                                          <p:val>
                                            <p:strVal val="#ppt_y"/>
                                          </p:val>
                                        </p:tav>
                                      </p:tavLst>
                                    </p:anim>
                                  </p:childTnLst>
                                </p:cTn>
                              </p:par>
                            </p:childTnLst>
                          </p:cTn>
                        </p:par>
                        <p:par>
                          <p:cTn id="35" fill="hold">
                            <p:stCondLst>
                              <p:cond delay="1250"/>
                            </p:stCondLst>
                            <p:childTnLst>
                              <p:par>
                                <p:cTn id="36" presetID="42" presetClass="entr" presetSubtype="0" fill="hold" grpId="0" nodeType="afterEffect">
                                  <p:stCondLst>
                                    <p:cond delay="0"/>
                                  </p:stCondLst>
                                  <p:childTnLst>
                                    <p:set>
                                      <p:cBhvr>
                                        <p:cTn id="37" dur="1" fill="hold">
                                          <p:stCondLst>
                                            <p:cond delay="0"/>
                                          </p:stCondLst>
                                        </p:cTn>
                                        <p:tgtEl>
                                          <p:spTgt spid="57">
                                            <p:graphicEl>
                                              <a:dgm id="{CA0406D1-2CF8-469D-9DA0-E661CBE255DC}"/>
                                            </p:graphicEl>
                                          </p:spTgt>
                                        </p:tgtEl>
                                        <p:attrNameLst>
                                          <p:attrName>style.visibility</p:attrName>
                                        </p:attrNameLst>
                                      </p:cBhvr>
                                      <p:to>
                                        <p:strVal val="visible"/>
                                      </p:to>
                                    </p:set>
                                    <p:animEffect transition="in" filter="fade">
                                      <p:cBhvr>
                                        <p:cTn id="38" dur="500"/>
                                        <p:tgtEl>
                                          <p:spTgt spid="57">
                                            <p:graphicEl>
                                              <a:dgm id="{CA0406D1-2CF8-469D-9DA0-E661CBE255DC}"/>
                                            </p:graphicEl>
                                          </p:spTgt>
                                        </p:tgtEl>
                                      </p:cBhvr>
                                    </p:animEffect>
                                    <p:anim calcmode="lin" valueType="num">
                                      <p:cBhvr>
                                        <p:cTn id="39" dur="500" fill="hold"/>
                                        <p:tgtEl>
                                          <p:spTgt spid="57">
                                            <p:graphicEl>
                                              <a:dgm id="{CA0406D1-2CF8-469D-9DA0-E661CBE255DC}"/>
                                            </p:graphicEl>
                                          </p:spTgt>
                                        </p:tgtEl>
                                        <p:attrNameLst>
                                          <p:attrName>ppt_x</p:attrName>
                                        </p:attrNameLst>
                                      </p:cBhvr>
                                      <p:tavLst>
                                        <p:tav tm="0">
                                          <p:val>
                                            <p:strVal val="#ppt_x"/>
                                          </p:val>
                                        </p:tav>
                                        <p:tav tm="100000">
                                          <p:val>
                                            <p:strVal val="#ppt_x"/>
                                          </p:val>
                                        </p:tav>
                                      </p:tavLst>
                                    </p:anim>
                                    <p:anim calcmode="lin" valueType="num">
                                      <p:cBhvr>
                                        <p:cTn id="40" dur="500" fill="hold"/>
                                        <p:tgtEl>
                                          <p:spTgt spid="57">
                                            <p:graphicEl>
                                              <a:dgm id="{CA0406D1-2CF8-469D-9DA0-E661CBE255DC}"/>
                                            </p:graphic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57">
                                            <p:graphicEl>
                                              <a:dgm id="{2FADD647-5220-409A-960B-332B624C55D9}"/>
                                            </p:graphicEl>
                                          </p:spTgt>
                                        </p:tgtEl>
                                        <p:attrNameLst>
                                          <p:attrName>style.visibility</p:attrName>
                                        </p:attrNameLst>
                                      </p:cBhvr>
                                      <p:to>
                                        <p:strVal val="visible"/>
                                      </p:to>
                                    </p:set>
                                    <p:animEffect transition="in" filter="fade">
                                      <p:cBhvr>
                                        <p:cTn id="43" dur="500"/>
                                        <p:tgtEl>
                                          <p:spTgt spid="57">
                                            <p:graphicEl>
                                              <a:dgm id="{2FADD647-5220-409A-960B-332B624C55D9}"/>
                                            </p:graphicEl>
                                          </p:spTgt>
                                        </p:tgtEl>
                                      </p:cBhvr>
                                    </p:animEffect>
                                    <p:anim calcmode="lin" valueType="num">
                                      <p:cBhvr>
                                        <p:cTn id="44" dur="500" fill="hold"/>
                                        <p:tgtEl>
                                          <p:spTgt spid="57">
                                            <p:graphicEl>
                                              <a:dgm id="{2FADD647-5220-409A-960B-332B624C55D9}"/>
                                            </p:graphicEl>
                                          </p:spTgt>
                                        </p:tgtEl>
                                        <p:attrNameLst>
                                          <p:attrName>ppt_x</p:attrName>
                                        </p:attrNameLst>
                                      </p:cBhvr>
                                      <p:tavLst>
                                        <p:tav tm="0">
                                          <p:val>
                                            <p:strVal val="#ppt_x"/>
                                          </p:val>
                                        </p:tav>
                                        <p:tav tm="100000">
                                          <p:val>
                                            <p:strVal val="#ppt_x"/>
                                          </p:val>
                                        </p:tav>
                                      </p:tavLst>
                                    </p:anim>
                                    <p:anim calcmode="lin" valueType="num">
                                      <p:cBhvr>
                                        <p:cTn id="45" dur="500" fill="hold"/>
                                        <p:tgtEl>
                                          <p:spTgt spid="57">
                                            <p:graphicEl>
                                              <a:dgm id="{2FADD647-5220-409A-960B-332B624C55D9}"/>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1750"/>
                            </p:stCondLst>
                            <p:childTnLst>
                              <p:par>
                                <p:cTn id="47" presetID="42" presetClass="entr" presetSubtype="0" fill="hold" grpId="0" nodeType="afterEffect">
                                  <p:stCondLst>
                                    <p:cond delay="0"/>
                                  </p:stCondLst>
                                  <p:childTnLst>
                                    <p:set>
                                      <p:cBhvr>
                                        <p:cTn id="48" dur="1" fill="hold">
                                          <p:stCondLst>
                                            <p:cond delay="0"/>
                                          </p:stCondLst>
                                        </p:cTn>
                                        <p:tgtEl>
                                          <p:spTgt spid="57">
                                            <p:graphicEl>
                                              <a:dgm id="{93958D13-A052-4C10-B96D-2CD516635F5E}"/>
                                            </p:graphicEl>
                                          </p:spTgt>
                                        </p:tgtEl>
                                        <p:attrNameLst>
                                          <p:attrName>style.visibility</p:attrName>
                                        </p:attrNameLst>
                                      </p:cBhvr>
                                      <p:to>
                                        <p:strVal val="visible"/>
                                      </p:to>
                                    </p:set>
                                    <p:animEffect transition="in" filter="fade">
                                      <p:cBhvr>
                                        <p:cTn id="49" dur="500"/>
                                        <p:tgtEl>
                                          <p:spTgt spid="57">
                                            <p:graphicEl>
                                              <a:dgm id="{93958D13-A052-4C10-B96D-2CD516635F5E}"/>
                                            </p:graphicEl>
                                          </p:spTgt>
                                        </p:tgtEl>
                                      </p:cBhvr>
                                    </p:animEffect>
                                    <p:anim calcmode="lin" valueType="num">
                                      <p:cBhvr>
                                        <p:cTn id="50" dur="500" fill="hold"/>
                                        <p:tgtEl>
                                          <p:spTgt spid="57">
                                            <p:graphicEl>
                                              <a:dgm id="{93958D13-A052-4C10-B96D-2CD516635F5E}"/>
                                            </p:graphicEl>
                                          </p:spTgt>
                                        </p:tgtEl>
                                        <p:attrNameLst>
                                          <p:attrName>ppt_x</p:attrName>
                                        </p:attrNameLst>
                                      </p:cBhvr>
                                      <p:tavLst>
                                        <p:tav tm="0">
                                          <p:val>
                                            <p:strVal val="#ppt_x"/>
                                          </p:val>
                                        </p:tav>
                                        <p:tav tm="100000">
                                          <p:val>
                                            <p:strVal val="#ppt_x"/>
                                          </p:val>
                                        </p:tav>
                                      </p:tavLst>
                                    </p:anim>
                                    <p:anim calcmode="lin" valueType="num">
                                      <p:cBhvr>
                                        <p:cTn id="51" dur="500" fill="hold"/>
                                        <p:tgtEl>
                                          <p:spTgt spid="57">
                                            <p:graphicEl>
                                              <a:dgm id="{93958D13-A052-4C10-B96D-2CD516635F5E}"/>
                                            </p:graphic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57">
                                            <p:graphicEl>
                                              <a:dgm id="{37143F92-466A-4FA2-A67C-51602FE28876}"/>
                                            </p:graphicEl>
                                          </p:spTgt>
                                        </p:tgtEl>
                                        <p:attrNameLst>
                                          <p:attrName>style.visibility</p:attrName>
                                        </p:attrNameLst>
                                      </p:cBhvr>
                                      <p:to>
                                        <p:strVal val="visible"/>
                                      </p:to>
                                    </p:set>
                                    <p:animEffect transition="in" filter="fade">
                                      <p:cBhvr>
                                        <p:cTn id="54" dur="500"/>
                                        <p:tgtEl>
                                          <p:spTgt spid="57">
                                            <p:graphicEl>
                                              <a:dgm id="{37143F92-466A-4FA2-A67C-51602FE28876}"/>
                                            </p:graphicEl>
                                          </p:spTgt>
                                        </p:tgtEl>
                                      </p:cBhvr>
                                    </p:animEffect>
                                    <p:anim calcmode="lin" valueType="num">
                                      <p:cBhvr>
                                        <p:cTn id="55" dur="500" fill="hold"/>
                                        <p:tgtEl>
                                          <p:spTgt spid="57">
                                            <p:graphicEl>
                                              <a:dgm id="{37143F92-466A-4FA2-A67C-51602FE28876}"/>
                                            </p:graphicEl>
                                          </p:spTgt>
                                        </p:tgtEl>
                                        <p:attrNameLst>
                                          <p:attrName>ppt_x</p:attrName>
                                        </p:attrNameLst>
                                      </p:cBhvr>
                                      <p:tavLst>
                                        <p:tav tm="0">
                                          <p:val>
                                            <p:strVal val="#ppt_x"/>
                                          </p:val>
                                        </p:tav>
                                        <p:tav tm="100000">
                                          <p:val>
                                            <p:strVal val="#ppt_x"/>
                                          </p:val>
                                        </p:tav>
                                      </p:tavLst>
                                    </p:anim>
                                    <p:anim calcmode="lin" valueType="num">
                                      <p:cBhvr>
                                        <p:cTn id="56" dur="500" fill="hold"/>
                                        <p:tgtEl>
                                          <p:spTgt spid="57">
                                            <p:graphicEl>
                                              <a:dgm id="{37143F92-466A-4FA2-A67C-51602FE28876}"/>
                                            </p:graphicEl>
                                          </p:spTgt>
                                        </p:tgtEl>
                                        <p:attrNameLst>
                                          <p:attrName>ppt_y</p:attrName>
                                        </p:attrNameLst>
                                      </p:cBhvr>
                                      <p:tavLst>
                                        <p:tav tm="0">
                                          <p:val>
                                            <p:strVal val="#ppt_y+.1"/>
                                          </p:val>
                                        </p:tav>
                                        <p:tav tm="100000">
                                          <p:val>
                                            <p:strVal val="#ppt_y"/>
                                          </p:val>
                                        </p:tav>
                                      </p:tavLst>
                                    </p:anim>
                                  </p:childTnLst>
                                </p:cTn>
                              </p:par>
                            </p:childTnLst>
                          </p:cTn>
                        </p:par>
                        <p:par>
                          <p:cTn id="57" fill="hold">
                            <p:stCondLst>
                              <p:cond delay="2250"/>
                            </p:stCondLst>
                            <p:childTnLst>
                              <p:par>
                                <p:cTn id="58" presetID="42" presetClass="entr" presetSubtype="0" fill="hold" grpId="0" nodeType="afterEffect">
                                  <p:stCondLst>
                                    <p:cond delay="0"/>
                                  </p:stCondLst>
                                  <p:childTnLst>
                                    <p:set>
                                      <p:cBhvr>
                                        <p:cTn id="59" dur="1" fill="hold">
                                          <p:stCondLst>
                                            <p:cond delay="0"/>
                                          </p:stCondLst>
                                        </p:cTn>
                                        <p:tgtEl>
                                          <p:spTgt spid="57">
                                            <p:graphicEl>
                                              <a:dgm id="{F3B553D3-29DC-4609-B377-A9B9B4B019D3}"/>
                                            </p:graphicEl>
                                          </p:spTgt>
                                        </p:tgtEl>
                                        <p:attrNameLst>
                                          <p:attrName>style.visibility</p:attrName>
                                        </p:attrNameLst>
                                      </p:cBhvr>
                                      <p:to>
                                        <p:strVal val="visible"/>
                                      </p:to>
                                    </p:set>
                                    <p:animEffect transition="in" filter="fade">
                                      <p:cBhvr>
                                        <p:cTn id="60" dur="500"/>
                                        <p:tgtEl>
                                          <p:spTgt spid="57">
                                            <p:graphicEl>
                                              <a:dgm id="{F3B553D3-29DC-4609-B377-A9B9B4B019D3}"/>
                                            </p:graphicEl>
                                          </p:spTgt>
                                        </p:tgtEl>
                                      </p:cBhvr>
                                    </p:animEffect>
                                    <p:anim calcmode="lin" valueType="num">
                                      <p:cBhvr>
                                        <p:cTn id="61" dur="500" fill="hold"/>
                                        <p:tgtEl>
                                          <p:spTgt spid="57">
                                            <p:graphicEl>
                                              <a:dgm id="{F3B553D3-29DC-4609-B377-A9B9B4B019D3}"/>
                                            </p:graphicEl>
                                          </p:spTgt>
                                        </p:tgtEl>
                                        <p:attrNameLst>
                                          <p:attrName>ppt_x</p:attrName>
                                        </p:attrNameLst>
                                      </p:cBhvr>
                                      <p:tavLst>
                                        <p:tav tm="0">
                                          <p:val>
                                            <p:strVal val="#ppt_x"/>
                                          </p:val>
                                        </p:tav>
                                        <p:tav tm="100000">
                                          <p:val>
                                            <p:strVal val="#ppt_x"/>
                                          </p:val>
                                        </p:tav>
                                      </p:tavLst>
                                    </p:anim>
                                    <p:anim calcmode="lin" valueType="num">
                                      <p:cBhvr>
                                        <p:cTn id="62" dur="500" fill="hold"/>
                                        <p:tgtEl>
                                          <p:spTgt spid="57">
                                            <p:graphicEl>
                                              <a:dgm id="{F3B553D3-29DC-4609-B377-A9B9B4B019D3}"/>
                                            </p:graphicEl>
                                          </p:spTgt>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57">
                                            <p:graphicEl>
                                              <a:dgm id="{081557B7-C824-43BD-A456-A499AC5F8DEF}"/>
                                            </p:graphicEl>
                                          </p:spTgt>
                                        </p:tgtEl>
                                        <p:attrNameLst>
                                          <p:attrName>style.visibility</p:attrName>
                                        </p:attrNameLst>
                                      </p:cBhvr>
                                      <p:to>
                                        <p:strVal val="visible"/>
                                      </p:to>
                                    </p:set>
                                    <p:animEffect transition="in" filter="fade">
                                      <p:cBhvr>
                                        <p:cTn id="65" dur="500"/>
                                        <p:tgtEl>
                                          <p:spTgt spid="57">
                                            <p:graphicEl>
                                              <a:dgm id="{081557B7-C824-43BD-A456-A499AC5F8DEF}"/>
                                            </p:graphicEl>
                                          </p:spTgt>
                                        </p:tgtEl>
                                      </p:cBhvr>
                                    </p:animEffect>
                                    <p:anim calcmode="lin" valueType="num">
                                      <p:cBhvr>
                                        <p:cTn id="66" dur="500" fill="hold"/>
                                        <p:tgtEl>
                                          <p:spTgt spid="57">
                                            <p:graphicEl>
                                              <a:dgm id="{081557B7-C824-43BD-A456-A499AC5F8DEF}"/>
                                            </p:graphicEl>
                                          </p:spTgt>
                                        </p:tgtEl>
                                        <p:attrNameLst>
                                          <p:attrName>ppt_x</p:attrName>
                                        </p:attrNameLst>
                                      </p:cBhvr>
                                      <p:tavLst>
                                        <p:tav tm="0">
                                          <p:val>
                                            <p:strVal val="#ppt_x"/>
                                          </p:val>
                                        </p:tav>
                                        <p:tav tm="100000">
                                          <p:val>
                                            <p:strVal val="#ppt_x"/>
                                          </p:val>
                                        </p:tav>
                                      </p:tavLst>
                                    </p:anim>
                                    <p:anim calcmode="lin" valueType="num">
                                      <p:cBhvr>
                                        <p:cTn id="67" dur="500" fill="hold"/>
                                        <p:tgtEl>
                                          <p:spTgt spid="57">
                                            <p:graphicEl>
                                              <a:dgm id="{081557B7-C824-43BD-A456-A499AC5F8DEF}"/>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Graphic spid="57" grpId="0" uiExpand="1">
        <p:bldSub>
          <a:bldDgm bld="one"/>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7" name="Group 16">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8"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8" name="Chỗ dành sẵn cho Nội dung 7">
            <a:extLst>
              <a:ext uri="{FF2B5EF4-FFF2-40B4-BE49-F238E27FC236}">
                <a16:creationId xmlns:a16="http://schemas.microsoft.com/office/drawing/2014/main" id="{561B3714-8589-42CE-A728-CA52C4516DF6}"/>
              </a:ext>
            </a:extLst>
          </p:cNvPr>
          <p:cNvSpPr>
            <a:spLocks noGrp="1"/>
          </p:cNvSpPr>
          <p:nvPr>
            <p:ph idx="1"/>
          </p:nvPr>
        </p:nvSpPr>
        <p:spPr>
          <a:xfrm>
            <a:off x="1216027" y="1881186"/>
            <a:ext cx="9840911" cy="3541714"/>
          </a:xfrm>
        </p:spPr>
        <p:txBody>
          <a:bodyPr anchor="t">
            <a:normAutofit fontScale="85000" lnSpcReduction="20000"/>
          </a:bodyPr>
          <a:lstStyle/>
          <a:p>
            <a:pPr>
              <a:buFont typeface="Wingdings" panose="05000000000000000000" pitchFamily="2" charset="2"/>
              <a:buChar char="q"/>
            </a:pPr>
            <a:r>
              <a:rPr lang="vi-VN" dirty="0"/>
              <a:t> </a:t>
            </a:r>
            <a:r>
              <a:rPr lang="vi-VN" b="1" dirty="0" err="1"/>
              <a:t>Đáp</a:t>
            </a:r>
            <a:r>
              <a:rPr lang="vi-VN" b="1" dirty="0"/>
              <a:t> </a:t>
            </a:r>
            <a:r>
              <a:rPr lang="vi-VN" b="1" dirty="0" err="1"/>
              <a:t>án</a:t>
            </a:r>
            <a:r>
              <a:rPr lang="vi-VN" b="1" dirty="0"/>
              <a:t>:</a:t>
            </a:r>
          </a:p>
          <a:p>
            <a:pPr>
              <a:buFont typeface="Wingdings" panose="05000000000000000000" pitchFamily="2" charset="2"/>
              <a:buChar char="ü"/>
            </a:pPr>
            <a:r>
              <a:rPr lang="vi-VN" dirty="0"/>
              <a:t> </a:t>
            </a:r>
            <a:r>
              <a:rPr lang="vi-VN" b="1" dirty="0"/>
              <a:t>Câu 1</a:t>
            </a:r>
            <a:r>
              <a:rPr lang="vi-VN" dirty="0"/>
              <a:t>. A – </a:t>
            </a:r>
            <a:r>
              <a:rPr lang="vi-VN" dirty="0" err="1"/>
              <a:t>Factory</a:t>
            </a:r>
            <a:r>
              <a:rPr lang="vi-VN" dirty="0"/>
              <a:t> </a:t>
            </a:r>
            <a:r>
              <a:rPr lang="vi-VN" dirty="0" err="1"/>
              <a:t>Method</a:t>
            </a:r>
            <a:r>
              <a:rPr lang="vi-VN" dirty="0"/>
              <a:t> </a:t>
            </a:r>
            <a:r>
              <a:rPr lang="vi-VN" dirty="0" err="1"/>
              <a:t>thuộc</a:t>
            </a:r>
            <a:r>
              <a:rPr lang="vi-VN" dirty="0"/>
              <a:t> </a:t>
            </a:r>
            <a:r>
              <a:rPr lang="vi-VN" dirty="0" err="1"/>
              <a:t>nhóm</a:t>
            </a:r>
            <a:r>
              <a:rPr lang="vi-VN" dirty="0"/>
              <a:t> </a:t>
            </a:r>
            <a:r>
              <a:rPr lang="vi-VN" dirty="0" err="1"/>
              <a:t>Creational</a:t>
            </a:r>
            <a:endParaRPr lang="vi-VN" dirty="0"/>
          </a:p>
          <a:p>
            <a:pPr>
              <a:buFont typeface="Wingdings" panose="05000000000000000000" pitchFamily="2" charset="2"/>
              <a:buChar char="ü"/>
            </a:pPr>
            <a:r>
              <a:rPr lang="vi-VN" dirty="0"/>
              <a:t> </a:t>
            </a:r>
            <a:r>
              <a:rPr lang="vi-VN" b="1" dirty="0"/>
              <a:t>Câu 2</a:t>
            </a:r>
            <a:r>
              <a:rPr lang="vi-VN" dirty="0"/>
              <a:t>. B – </a:t>
            </a:r>
            <a:r>
              <a:rPr lang="vi-VN" dirty="0" err="1">
                <a:solidFill>
                  <a:srgbClr val="000000"/>
                </a:solidFill>
              </a:rPr>
              <a:t>Factory</a:t>
            </a:r>
            <a:r>
              <a:rPr lang="vi-VN" dirty="0">
                <a:solidFill>
                  <a:srgbClr val="000000"/>
                </a:solidFill>
              </a:rPr>
              <a:t> </a:t>
            </a:r>
            <a:r>
              <a:rPr lang="vi-VN" dirty="0" err="1">
                <a:solidFill>
                  <a:srgbClr val="000000"/>
                </a:solidFill>
              </a:rPr>
              <a:t>hỗ</a:t>
            </a:r>
            <a:r>
              <a:rPr lang="vi-VN" dirty="0">
                <a:solidFill>
                  <a:srgbClr val="000000"/>
                </a:solidFill>
              </a:rPr>
              <a:t> </a:t>
            </a:r>
            <a:r>
              <a:rPr lang="vi-VN" dirty="0" err="1">
                <a:solidFill>
                  <a:srgbClr val="000000"/>
                </a:solidFill>
              </a:rPr>
              <a:t>trợ</a:t>
            </a:r>
            <a:r>
              <a:rPr lang="vi-VN" dirty="0">
                <a:solidFill>
                  <a:srgbClr val="000000"/>
                </a:solidFill>
              </a:rPr>
              <a:t> </a:t>
            </a:r>
            <a:r>
              <a:rPr lang="vi-VN" dirty="0" err="1">
                <a:solidFill>
                  <a:srgbClr val="000000"/>
                </a:solidFill>
              </a:rPr>
              <a:t>tạo</a:t>
            </a:r>
            <a:r>
              <a:rPr lang="vi-VN" i="0" u="none" strike="noStrike" dirty="0">
                <a:solidFill>
                  <a:srgbClr val="000000"/>
                </a:solidFill>
                <a:effectLst/>
              </a:rPr>
              <a:t> </a:t>
            </a:r>
            <a:r>
              <a:rPr lang="vi-VN" i="0" u="none" strike="noStrike" dirty="0" err="1">
                <a:solidFill>
                  <a:srgbClr val="000000"/>
                </a:solidFill>
                <a:effectLst/>
              </a:rPr>
              <a:t>một</a:t>
            </a:r>
            <a:r>
              <a:rPr lang="vi-VN" i="0" u="none" strike="noStrike" dirty="0">
                <a:solidFill>
                  <a:srgbClr val="000000"/>
                </a:solidFill>
                <a:effectLst/>
              </a:rPr>
              <a:t> </a:t>
            </a:r>
            <a:r>
              <a:rPr lang="vi-VN" i="0" u="none" strike="noStrike" dirty="0" err="1">
                <a:solidFill>
                  <a:srgbClr val="000000"/>
                </a:solidFill>
                <a:effectLst/>
              </a:rPr>
              <a:t>đối</a:t>
            </a:r>
            <a:r>
              <a:rPr lang="vi-VN" i="0" u="none" strike="noStrike" dirty="0">
                <a:solidFill>
                  <a:srgbClr val="000000"/>
                </a:solidFill>
                <a:effectLst/>
              </a:rPr>
              <a:t> </a:t>
            </a:r>
            <a:r>
              <a:rPr lang="vi-VN" i="0" u="none" strike="noStrike" dirty="0" err="1">
                <a:solidFill>
                  <a:srgbClr val="000000"/>
                </a:solidFill>
                <a:effectLst/>
              </a:rPr>
              <a:t>tượng</a:t>
            </a:r>
            <a:r>
              <a:rPr lang="vi-VN" i="0" u="none" strike="noStrike" dirty="0">
                <a:solidFill>
                  <a:srgbClr val="000000"/>
                </a:solidFill>
                <a:effectLst/>
              </a:rPr>
              <a:t> </a:t>
            </a:r>
            <a:r>
              <a:rPr lang="vi-VN" i="0" u="none" strike="noStrike" dirty="0" err="1">
                <a:solidFill>
                  <a:srgbClr val="000000"/>
                </a:solidFill>
                <a:effectLst/>
              </a:rPr>
              <a:t>mà</a:t>
            </a:r>
            <a:r>
              <a:rPr lang="vi-VN" i="0" u="none" strike="noStrike" dirty="0">
                <a:solidFill>
                  <a:srgbClr val="000000"/>
                </a:solidFill>
                <a:effectLst/>
              </a:rPr>
              <a:t> không </a:t>
            </a:r>
            <a:r>
              <a:rPr lang="vi-VN" i="0" u="none" strike="noStrike" dirty="0" err="1">
                <a:solidFill>
                  <a:srgbClr val="000000"/>
                </a:solidFill>
                <a:effectLst/>
              </a:rPr>
              <a:t>cần</a:t>
            </a:r>
            <a:r>
              <a:rPr lang="vi-VN" i="0" u="none" strike="noStrike" dirty="0">
                <a:solidFill>
                  <a:srgbClr val="000000"/>
                </a:solidFill>
                <a:effectLst/>
              </a:rPr>
              <a:t> </a:t>
            </a:r>
            <a:r>
              <a:rPr lang="vi-VN" i="0" u="none" strike="noStrike" dirty="0" err="1">
                <a:solidFill>
                  <a:srgbClr val="000000"/>
                </a:solidFill>
                <a:effectLst/>
              </a:rPr>
              <a:t>thiết</a:t>
            </a:r>
            <a:r>
              <a:rPr lang="vi-VN" i="0" u="none" strike="noStrike" dirty="0">
                <a:solidFill>
                  <a:srgbClr val="000000"/>
                </a:solidFill>
                <a:effectLst/>
              </a:rPr>
              <a:t> </a:t>
            </a:r>
            <a:r>
              <a:rPr lang="vi-VN" i="0" u="none" strike="noStrike" dirty="0" err="1">
                <a:solidFill>
                  <a:srgbClr val="000000"/>
                </a:solidFill>
                <a:effectLst/>
              </a:rPr>
              <a:t>chỉ</a:t>
            </a:r>
            <a:r>
              <a:rPr lang="vi-VN" i="0" u="none" strike="noStrike" dirty="0">
                <a:solidFill>
                  <a:srgbClr val="000000"/>
                </a:solidFill>
                <a:effectLst/>
              </a:rPr>
              <a:t> ra </a:t>
            </a:r>
            <a:r>
              <a:rPr lang="vi-VN" i="0" u="none" strike="noStrike" dirty="0" err="1">
                <a:solidFill>
                  <a:srgbClr val="000000"/>
                </a:solidFill>
                <a:effectLst/>
              </a:rPr>
              <a:t>một</a:t>
            </a:r>
            <a:r>
              <a:rPr lang="vi-VN" i="0" u="none" strike="noStrike" dirty="0">
                <a:solidFill>
                  <a:srgbClr val="000000"/>
                </a:solidFill>
                <a:effectLst/>
              </a:rPr>
              <a:t> </a:t>
            </a:r>
            <a:r>
              <a:rPr lang="vi-VN" i="0" u="none" strike="noStrike" dirty="0" err="1">
                <a:solidFill>
                  <a:srgbClr val="000000"/>
                </a:solidFill>
                <a:effectLst/>
              </a:rPr>
              <a:t>cách</a:t>
            </a:r>
            <a:r>
              <a:rPr lang="vi-VN" i="0" u="none" strike="noStrike" dirty="0">
                <a:solidFill>
                  <a:srgbClr val="000000"/>
                </a:solidFill>
                <a:effectLst/>
              </a:rPr>
              <a:t> </a:t>
            </a:r>
            <a:r>
              <a:rPr lang="vi-VN" i="0" u="none" strike="noStrike" dirty="0" err="1">
                <a:solidFill>
                  <a:srgbClr val="000000"/>
                </a:solidFill>
                <a:effectLst/>
              </a:rPr>
              <a:t>chính</a:t>
            </a:r>
            <a:r>
              <a:rPr lang="vi-VN" i="0" u="none" strike="noStrike" dirty="0">
                <a:solidFill>
                  <a:srgbClr val="000000"/>
                </a:solidFill>
                <a:effectLst/>
              </a:rPr>
              <a:t> </a:t>
            </a:r>
            <a:r>
              <a:rPr lang="vi-VN" i="0" u="none" strike="noStrike" dirty="0" err="1">
                <a:solidFill>
                  <a:srgbClr val="000000"/>
                </a:solidFill>
                <a:effectLst/>
              </a:rPr>
              <a:t>xác</a:t>
            </a:r>
            <a:r>
              <a:rPr lang="vi-VN" i="0" u="none" strike="noStrike" dirty="0">
                <a:solidFill>
                  <a:srgbClr val="000000"/>
                </a:solidFill>
                <a:effectLst/>
              </a:rPr>
              <a:t> </a:t>
            </a:r>
            <a:r>
              <a:rPr lang="vi-VN" i="0" u="none" strike="noStrike" dirty="0" err="1">
                <a:solidFill>
                  <a:srgbClr val="000000"/>
                </a:solidFill>
                <a:effectLst/>
              </a:rPr>
              <a:t>lớp</a:t>
            </a:r>
            <a:r>
              <a:rPr lang="vi-VN" i="0" u="none" strike="noStrike" dirty="0">
                <a:solidFill>
                  <a:srgbClr val="000000"/>
                </a:solidFill>
                <a:effectLst/>
              </a:rPr>
              <a:t> </a:t>
            </a:r>
            <a:r>
              <a:rPr lang="vi-VN" i="0" u="none" strike="noStrike" dirty="0" err="1">
                <a:solidFill>
                  <a:srgbClr val="000000"/>
                </a:solidFill>
                <a:effectLst/>
              </a:rPr>
              <a:t>nào</a:t>
            </a:r>
            <a:r>
              <a:rPr lang="vi-VN" i="0" u="none" strike="noStrike" dirty="0">
                <a:solidFill>
                  <a:srgbClr val="000000"/>
                </a:solidFill>
                <a:effectLst/>
              </a:rPr>
              <a:t> </a:t>
            </a:r>
            <a:r>
              <a:rPr lang="vi-VN" i="0" u="none" strike="noStrike" dirty="0" err="1">
                <a:solidFill>
                  <a:srgbClr val="000000"/>
                </a:solidFill>
                <a:effectLst/>
              </a:rPr>
              <a:t>sẽ</a:t>
            </a:r>
            <a:r>
              <a:rPr lang="vi-VN" i="0" u="none" strike="noStrike" dirty="0">
                <a:solidFill>
                  <a:srgbClr val="000000"/>
                </a:solidFill>
                <a:effectLst/>
              </a:rPr>
              <a:t> </a:t>
            </a:r>
            <a:r>
              <a:rPr lang="vi-VN" i="0" u="none" strike="noStrike" dirty="0" err="1">
                <a:solidFill>
                  <a:srgbClr val="000000"/>
                </a:solidFill>
                <a:effectLst/>
              </a:rPr>
              <a:t>được</a:t>
            </a:r>
            <a:r>
              <a:rPr lang="vi-VN" i="0" u="none" strike="noStrike" dirty="0">
                <a:solidFill>
                  <a:srgbClr val="000000"/>
                </a:solidFill>
                <a:effectLst/>
              </a:rPr>
              <a:t> </a:t>
            </a:r>
            <a:r>
              <a:rPr lang="vi-VN" i="0" u="none" strike="noStrike" dirty="0" err="1">
                <a:solidFill>
                  <a:srgbClr val="000000"/>
                </a:solidFill>
                <a:effectLst/>
              </a:rPr>
              <a:t>tạo</a:t>
            </a:r>
            <a:r>
              <a:rPr lang="vi-VN" i="0" u="none" strike="noStrike" dirty="0">
                <a:solidFill>
                  <a:srgbClr val="000000"/>
                </a:solidFill>
                <a:effectLst/>
              </a:rPr>
              <a:t>.</a:t>
            </a:r>
          </a:p>
          <a:p>
            <a:pPr>
              <a:buFont typeface="Wingdings" panose="05000000000000000000" pitchFamily="2" charset="2"/>
              <a:buChar char="ü"/>
            </a:pPr>
            <a:r>
              <a:rPr lang="vi-VN" dirty="0"/>
              <a:t> </a:t>
            </a:r>
            <a:r>
              <a:rPr lang="vi-VN" b="1" dirty="0"/>
              <a:t>Câu 3</a:t>
            </a:r>
            <a:r>
              <a:rPr lang="vi-VN" dirty="0"/>
              <a:t>. C – </a:t>
            </a:r>
            <a:r>
              <a:rPr lang="vi-VN" dirty="0" err="1"/>
              <a:t>Mã</a:t>
            </a:r>
            <a:r>
              <a:rPr lang="vi-VN" dirty="0"/>
              <a:t> </a:t>
            </a:r>
            <a:r>
              <a:rPr lang="vi-VN" dirty="0" err="1"/>
              <a:t>nguồn</a:t>
            </a:r>
            <a:r>
              <a:rPr lang="vi-VN" dirty="0"/>
              <a:t> </a:t>
            </a:r>
            <a:r>
              <a:rPr lang="vi-VN" dirty="0" err="1"/>
              <a:t>của</a:t>
            </a:r>
            <a:r>
              <a:rPr lang="vi-VN" dirty="0"/>
              <a:t> </a:t>
            </a:r>
            <a:r>
              <a:rPr lang="vi-VN" dirty="0" err="1"/>
              <a:t>Factory</a:t>
            </a:r>
            <a:r>
              <a:rPr lang="vi-VN" dirty="0"/>
              <a:t> </a:t>
            </a:r>
            <a:r>
              <a:rPr lang="vi-VN" dirty="0" err="1"/>
              <a:t>Method</a:t>
            </a:r>
            <a:r>
              <a:rPr lang="vi-VN" dirty="0"/>
              <a:t> </a:t>
            </a:r>
            <a:r>
              <a:rPr lang="vi-VN" b="1" dirty="0"/>
              <a:t>DÀI HƠN</a:t>
            </a:r>
            <a:r>
              <a:rPr lang="vi-VN" dirty="0"/>
              <a:t>!!!</a:t>
            </a:r>
          </a:p>
          <a:p>
            <a:pPr>
              <a:buFont typeface="Wingdings" panose="05000000000000000000" pitchFamily="2" charset="2"/>
              <a:buChar char="ü"/>
            </a:pPr>
            <a:r>
              <a:rPr lang="vi-VN" dirty="0"/>
              <a:t> </a:t>
            </a:r>
            <a:r>
              <a:rPr lang="vi-VN" b="1" dirty="0"/>
              <a:t>Câu 4</a:t>
            </a:r>
            <a:r>
              <a:rPr lang="vi-VN" dirty="0"/>
              <a:t>. B – </a:t>
            </a:r>
            <a:r>
              <a:rPr lang="vi-VN" dirty="0" err="1"/>
              <a:t>Creator</a:t>
            </a:r>
            <a:r>
              <a:rPr lang="vi-VN" dirty="0"/>
              <a:t> </a:t>
            </a:r>
            <a:r>
              <a:rPr lang="vi-VN" dirty="0" err="1"/>
              <a:t>cần</a:t>
            </a:r>
            <a:r>
              <a:rPr lang="vi-VN" dirty="0"/>
              <a:t> </a:t>
            </a:r>
            <a:r>
              <a:rPr lang="vi-VN" dirty="0" err="1"/>
              <a:t>biết</a:t>
            </a:r>
            <a:r>
              <a:rPr lang="vi-VN" dirty="0"/>
              <a:t> </a:t>
            </a:r>
            <a:r>
              <a:rPr lang="vi-VN" dirty="0" err="1"/>
              <a:t>lớp</a:t>
            </a:r>
            <a:r>
              <a:rPr lang="vi-VN" dirty="0"/>
              <a:t> </a:t>
            </a:r>
            <a:r>
              <a:rPr lang="vi-VN" dirty="0" err="1"/>
              <a:t>nào</a:t>
            </a:r>
            <a:r>
              <a:rPr lang="vi-VN" dirty="0"/>
              <a:t> </a:t>
            </a:r>
            <a:r>
              <a:rPr lang="vi-VN" dirty="0" err="1"/>
              <a:t>sẽ</a:t>
            </a:r>
            <a:r>
              <a:rPr lang="vi-VN" dirty="0"/>
              <a:t> </a:t>
            </a:r>
            <a:r>
              <a:rPr lang="vi-VN" dirty="0" err="1"/>
              <a:t>được</a:t>
            </a:r>
            <a:r>
              <a:rPr lang="vi-VN" dirty="0"/>
              <a:t> </a:t>
            </a:r>
            <a:r>
              <a:rPr lang="vi-VN" dirty="0" err="1"/>
              <a:t>sử</a:t>
            </a:r>
            <a:r>
              <a:rPr lang="vi-VN" dirty="0"/>
              <a:t> </a:t>
            </a:r>
            <a:r>
              <a:rPr lang="vi-VN" dirty="0" err="1"/>
              <a:t>dụng</a:t>
            </a:r>
            <a:r>
              <a:rPr lang="vi-VN" dirty="0"/>
              <a:t> </a:t>
            </a:r>
            <a:r>
              <a:rPr lang="vi-VN" dirty="0" err="1"/>
              <a:t>từ</a:t>
            </a:r>
            <a:r>
              <a:rPr lang="vi-VN" dirty="0"/>
              <a:t> </a:t>
            </a:r>
            <a:r>
              <a:rPr lang="vi-VN" dirty="0" err="1"/>
              <a:t>Product</a:t>
            </a:r>
            <a:r>
              <a:rPr lang="vi-VN" dirty="0"/>
              <a:t> – </a:t>
            </a:r>
            <a:r>
              <a:rPr lang="vi-VN" dirty="0" err="1"/>
              <a:t>lớp</a:t>
            </a:r>
            <a:r>
              <a:rPr lang="vi-VN" dirty="0"/>
              <a:t> cha </a:t>
            </a:r>
            <a:r>
              <a:rPr lang="vi-VN" dirty="0" err="1"/>
              <a:t>của</a:t>
            </a:r>
            <a:r>
              <a:rPr lang="vi-VN" dirty="0"/>
              <a:t> </a:t>
            </a:r>
            <a:r>
              <a:rPr lang="vi-VN" dirty="0" err="1"/>
              <a:t>các</a:t>
            </a:r>
            <a:r>
              <a:rPr lang="vi-VN" dirty="0"/>
              <a:t> </a:t>
            </a:r>
            <a:r>
              <a:rPr lang="vi-VN" dirty="0" err="1"/>
              <a:t>ConcreteProduct</a:t>
            </a:r>
            <a:r>
              <a:rPr lang="vi-VN" dirty="0"/>
              <a:t>, </a:t>
            </a:r>
            <a:r>
              <a:rPr lang="vi-VN" b="1" dirty="0"/>
              <a:t>PHỤ THUỘC.</a:t>
            </a:r>
            <a:endParaRPr lang="vi-VN" dirty="0"/>
          </a:p>
          <a:p>
            <a:pPr>
              <a:buFont typeface="Wingdings" panose="05000000000000000000" pitchFamily="2" charset="2"/>
              <a:buChar char="ü"/>
            </a:pPr>
            <a:r>
              <a:rPr lang="vi-VN" dirty="0"/>
              <a:t> </a:t>
            </a:r>
            <a:r>
              <a:rPr lang="vi-VN" b="1" dirty="0"/>
              <a:t>Câu 5</a:t>
            </a:r>
            <a:r>
              <a:rPr lang="vi-VN" dirty="0"/>
              <a:t>. D – </a:t>
            </a:r>
            <a:r>
              <a:rPr lang="vi-VN" dirty="0" err="1"/>
              <a:t>Creator</a:t>
            </a:r>
            <a:r>
              <a:rPr lang="vi-VN" dirty="0"/>
              <a:t> </a:t>
            </a:r>
            <a:r>
              <a:rPr lang="vi-VN" b="1" dirty="0"/>
              <a:t>KHAI BÁO</a:t>
            </a:r>
            <a:r>
              <a:rPr lang="vi-VN" dirty="0"/>
              <a:t> </a:t>
            </a:r>
            <a:r>
              <a:rPr lang="vi-VN" dirty="0" err="1"/>
              <a:t>hàm</a:t>
            </a:r>
            <a:r>
              <a:rPr lang="vi-VN" dirty="0"/>
              <a:t> </a:t>
            </a:r>
            <a:r>
              <a:rPr lang="vi-VN" dirty="0" err="1"/>
              <a:t>dựng</a:t>
            </a:r>
            <a:r>
              <a:rPr lang="vi-VN" dirty="0"/>
              <a:t> </a:t>
            </a:r>
            <a:r>
              <a:rPr lang="vi-VN" dirty="0" err="1"/>
              <a:t>Constructor</a:t>
            </a:r>
            <a:r>
              <a:rPr lang="vi-VN" dirty="0"/>
              <a:t> </a:t>
            </a:r>
            <a:r>
              <a:rPr lang="vi-VN" dirty="0" err="1"/>
              <a:t>ảo</a:t>
            </a:r>
            <a:r>
              <a:rPr lang="vi-VN" dirty="0"/>
              <a:t> – </a:t>
            </a:r>
            <a:r>
              <a:rPr lang="vi-VN" dirty="0" err="1"/>
              <a:t>ConcreteCreator</a:t>
            </a:r>
            <a:r>
              <a:rPr lang="vi-VN" dirty="0"/>
              <a:t> </a:t>
            </a:r>
            <a:r>
              <a:rPr lang="vi-VN" dirty="0" err="1"/>
              <a:t>mới</a:t>
            </a:r>
            <a:r>
              <a:rPr lang="vi-VN" dirty="0"/>
              <a:t> </a:t>
            </a:r>
            <a:r>
              <a:rPr lang="vi-VN" dirty="0" err="1"/>
              <a:t>định</a:t>
            </a:r>
            <a:r>
              <a:rPr lang="vi-VN" dirty="0"/>
              <a:t> </a:t>
            </a:r>
            <a:r>
              <a:rPr lang="vi-VN" dirty="0" err="1"/>
              <a:t>nghĩa</a:t>
            </a:r>
            <a:r>
              <a:rPr lang="vi-VN" dirty="0"/>
              <a:t> </a:t>
            </a:r>
            <a:r>
              <a:rPr lang="vi-VN" dirty="0" err="1"/>
              <a:t>lại</a:t>
            </a:r>
            <a:r>
              <a:rPr lang="vi-VN" dirty="0"/>
              <a:t>. </a:t>
            </a:r>
          </a:p>
        </p:txBody>
      </p:sp>
      <p:sp>
        <p:nvSpPr>
          <p:cNvPr id="7" name="Chỗ dành sẵn cho Số hiệu Bản chiếu 6">
            <a:extLst>
              <a:ext uri="{FF2B5EF4-FFF2-40B4-BE49-F238E27FC236}">
                <a16:creationId xmlns:a16="http://schemas.microsoft.com/office/drawing/2014/main" id="{D8A3DAFC-FB95-4293-89FB-248ACDD6BA42}"/>
              </a:ext>
            </a:extLst>
          </p:cNvPr>
          <p:cNvSpPr>
            <a:spLocks noGrp="1"/>
          </p:cNvSpPr>
          <p:nvPr>
            <p:ph type="sldNum" sz="quarter" idx="12"/>
          </p:nvPr>
        </p:nvSpPr>
        <p:spPr>
          <a:xfrm>
            <a:off x="10276321" y="5883274"/>
            <a:ext cx="771089" cy="365125"/>
          </a:xfrm>
        </p:spPr>
        <p:txBody>
          <a:bodyPr>
            <a:normAutofit/>
          </a:bodyPr>
          <a:lstStyle/>
          <a:p>
            <a:pPr>
              <a:spcAft>
                <a:spcPts val="600"/>
              </a:spcAft>
            </a:pPr>
            <a:fld id="{73B850FF-6169-4056-8077-06FFA93A5366}" type="slidenum">
              <a:rPr lang="en-US" b="1">
                <a:solidFill>
                  <a:schemeClr val="tx1"/>
                </a:solidFill>
              </a:rPr>
              <a:pPr>
                <a:spcAft>
                  <a:spcPts val="600"/>
                </a:spcAft>
              </a:pPr>
              <a:t>29</a:t>
            </a:fld>
            <a:endParaRPr lang="en-US" b="1">
              <a:solidFill>
                <a:schemeClr val="tx1"/>
              </a:solidFill>
            </a:endParaRPr>
          </a:p>
        </p:txBody>
      </p:sp>
      <p:grpSp>
        <p:nvGrpSpPr>
          <p:cNvPr id="46" name="Group 45">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7"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nvGrpSpPr>
          <p:cNvPr id="58" name="Group 57">
            <a:extLst>
              <a:ext uri="{FF2B5EF4-FFF2-40B4-BE49-F238E27FC236}">
                <a16:creationId xmlns:a16="http://schemas.microsoft.com/office/drawing/2014/main" id="{6B9D71F1-AB22-4DF9-921F-3D307E9F2CF3}"/>
              </a:ext>
            </a:extLst>
          </p:cNvPr>
          <p:cNvGrpSpPr/>
          <p:nvPr/>
        </p:nvGrpSpPr>
        <p:grpSpPr>
          <a:xfrm>
            <a:off x="1213284" y="505404"/>
            <a:ext cx="9937316" cy="1122789"/>
            <a:chOff x="1118034" y="461169"/>
            <a:chExt cx="9937316" cy="1122789"/>
          </a:xfrm>
        </p:grpSpPr>
        <p:sp>
          <p:nvSpPr>
            <p:cNvPr id="59" name="Tiêu đề 1">
              <a:extLst>
                <a:ext uri="{FF2B5EF4-FFF2-40B4-BE49-F238E27FC236}">
                  <a16:creationId xmlns:a16="http://schemas.microsoft.com/office/drawing/2014/main" id="{611D1A51-07DE-497E-ACE4-697AFB4D35FD}"/>
                </a:ext>
              </a:extLst>
            </p:cNvPr>
            <p:cNvSpPr txBox="1">
              <a:spLocks/>
            </p:cNvSpPr>
            <p:nvPr/>
          </p:nvSpPr>
          <p:spPr>
            <a:xfrm>
              <a:off x="1149350" y="461169"/>
              <a:ext cx="9906000" cy="11170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vi-VN" sz="4800" b="1" dirty="0">
                  <a:latin typeface="Arial" panose="020B0604020202020204" pitchFamily="34" charset="0"/>
                  <a:cs typeface="Arial" panose="020B0604020202020204" pitchFamily="34" charset="0"/>
                </a:rPr>
                <a:t>CÂU HỎI TƯƠNG TÁC</a:t>
              </a:r>
            </a:p>
          </p:txBody>
        </p:sp>
        <p:sp>
          <p:nvSpPr>
            <p:cNvPr id="60" name="Tiêu đề 1">
              <a:extLst>
                <a:ext uri="{FF2B5EF4-FFF2-40B4-BE49-F238E27FC236}">
                  <a16:creationId xmlns:a16="http://schemas.microsoft.com/office/drawing/2014/main" id="{6E44253D-C609-44BE-9DE6-70C6445C6B7B}"/>
                </a:ext>
              </a:extLst>
            </p:cNvPr>
            <p:cNvSpPr txBox="1">
              <a:spLocks/>
            </p:cNvSpPr>
            <p:nvPr/>
          </p:nvSpPr>
          <p:spPr>
            <a:xfrm>
              <a:off x="1118034" y="466885"/>
              <a:ext cx="9906000" cy="11170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vi-VN" sz="4800" b="1" dirty="0">
                  <a:solidFill>
                    <a:srgbClr val="FF0000"/>
                  </a:solidFill>
                  <a:latin typeface="Arial" panose="020B0604020202020204" pitchFamily="34" charset="0"/>
                  <a:cs typeface="Arial" panose="020B0604020202020204" pitchFamily="34" charset="0"/>
                </a:rPr>
                <a:t>CÂU HỎI TƯƠNG TÁC</a:t>
              </a:r>
            </a:p>
          </p:txBody>
        </p:sp>
      </p:grpSp>
    </p:spTree>
    <p:extLst>
      <p:ext uri="{BB962C8B-B14F-4D97-AF65-F5344CB8AC3E}">
        <p14:creationId xmlns:p14="http://schemas.microsoft.com/office/powerpoint/2010/main" val="4116804838"/>
      </p:ext>
    </p:extLst>
  </p:cSld>
  <p:clrMapOvr>
    <a:overrideClrMapping bg1="lt1" tx1="dk1" bg2="lt2" tx2="dk2" accent1="accent1" accent2="accent2" accent3="accent3" accent4="accent4" accent5="accent5" accent6="accent6" hlink="hlink" folHlink="folHlink"/>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1000"/>
                                        <p:tgtEl>
                                          <p:spTgt spid="8">
                                            <p:txEl>
                                              <p:pRg st="2" end="2"/>
                                            </p:txEl>
                                          </p:spTgt>
                                        </p:tgtEl>
                                      </p:cBhvr>
                                    </p:animEffect>
                                    <p:anim calcmode="lin" valueType="num">
                                      <p:cBhvr>
                                        <p:cTn id="2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fade">
                                      <p:cBhvr>
                                        <p:cTn id="28" dur="1000"/>
                                        <p:tgtEl>
                                          <p:spTgt spid="8">
                                            <p:txEl>
                                              <p:pRg st="3" end="3"/>
                                            </p:txEl>
                                          </p:spTgt>
                                        </p:tgtEl>
                                      </p:cBhvr>
                                    </p:animEffect>
                                    <p:anim calcmode="lin" valueType="num">
                                      <p:cBhvr>
                                        <p:cTn id="29"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animEffect transition="in" filter="fade">
                                      <p:cBhvr>
                                        <p:cTn id="35" dur="1000"/>
                                        <p:tgtEl>
                                          <p:spTgt spid="8">
                                            <p:txEl>
                                              <p:pRg st="4" end="4"/>
                                            </p:txEl>
                                          </p:spTgt>
                                        </p:tgtEl>
                                      </p:cBhvr>
                                    </p:animEffect>
                                    <p:anim calcmode="lin" valueType="num">
                                      <p:cBhvr>
                                        <p:cTn id="36"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
                                            <p:txEl>
                                              <p:pRg st="5" end="5"/>
                                            </p:txEl>
                                          </p:spTgt>
                                        </p:tgtEl>
                                        <p:attrNameLst>
                                          <p:attrName>style.visibility</p:attrName>
                                        </p:attrNameLst>
                                      </p:cBhvr>
                                      <p:to>
                                        <p:strVal val="visible"/>
                                      </p:to>
                                    </p:set>
                                    <p:animEffect transition="in" filter="fade">
                                      <p:cBhvr>
                                        <p:cTn id="42" dur="1000"/>
                                        <p:tgtEl>
                                          <p:spTgt spid="8">
                                            <p:txEl>
                                              <p:pRg st="5" end="5"/>
                                            </p:txEl>
                                          </p:spTgt>
                                        </p:tgtEl>
                                      </p:cBhvr>
                                    </p:animEffect>
                                    <p:anim calcmode="lin" valueType="num">
                                      <p:cBhvr>
                                        <p:cTn id="43"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A7B1A530-1363-4DC5-B36A-3F6D6539F113}"/>
              </a:ext>
            </a:extLst>
          </p:cNvPr>
          <p:cNvSpPr>
            <a:spLocks noGrp="1"/>
          </p:cNvSpPr>
          <p:nvPr>
            <p:ph type="title"/>
          </p:nvPr>
        </p:nvSpPr>
        <p:spPr>
          <a:xfrm>
            <a:off x="1141413" y="618518"/>
            <a:ext cx="9905998" cy="1478570"/>
          </a:xfrm>
        </p:spPr>
        <p:txBody>
          <a:bodyPr>
            <a:normAutofit/>
          </a:bodyPr>
          <a:lstStyle/>
          <a:p>
            <a:pPr algn="ctr"/>
            <a:r>
              <a:rPr lang="vi-VN" sz="4800" b="1" dirty="0">
                <a:latin typeface="+mn-lt"/>
                <a:cs typeface="Arial" panose="020B0604020202020204" pitchFamily="34" charset="0"/>
              </a:rPr>
              <a:t>NỘI DUNG</a:t>
            </a:r>
          </a:p>
        </p:txBody>
      </p:sp>
      <p:sp>
        <p:nvSpPr>
          <p:cNvPr id="6" name="Chỗ dành sẵn cho Số hiệu Bản chiếu 5">
            <a:extLst>
              <a:ext uri="{FF2B5EF4-FFF2-40B4-BE49-F238E27FC236}">
                <a16:creationId xmlns:a16="http://schemas.microsoft.com/office/drawing/2014/main" id="{0CCF6085-13AF-4DC2-A737-18EA3DF92293}"/>
              </a:ext>
            </a:extLst>
          </p:cNvPr>
          <p:cNvSpPr>
            <a:spLocks noGrp="1"/>
          </p:cNvSpPr>
          <p:nvPr>
            <p:ph type="sldNum" sz="quarter" idx="12"/>
          </p:nvPr>
        </p:nvSpPr>
        <p:spPr>
          <a:xfrm>
            <a:off x="10276321" y="6325403"/>
            <a:ext cx="771089" cy="365125"/>
          </a:xfrm>
        </p:spPr>
        <p:txBody>
          <a:bodyPr>
            <a:normAutofit/>
          </a:bodyPr>
          <a:lstStyle/>
          <a:p>
            <a:pPr>
              <a:spcAft>
                <a:spcPts val="600"/>
              </a:spcAft>
            </a:pPr>
            <a:fld id="{73B850FF-6169-4056-8077-06FFA93A5366}" type="slidenum">
              <a:rPr lang="en-US" b="1">
                <a:solidFill>
                  <a:schemeClr val="tx1"/>
                </a:solidFill>
              </a:rPr>
              <a:pPr>
                <a:spcAft>
                  <a:spcPts val="600"/>
                </a:spcAft>
              </a:pPr>
              <a:t>3</a:t>
            </a:fld>
            <a:endParaRPr lang="en-US" b="1">
              <a:solidFill>
                <a:schemeClr val="tx1"/>
              </a:solidFill>
            </a:endParaRPr>
          </a:p>
        </p:txBody>
      </p:sp>
      <p:graphicFrame>
        <p:nvGraphicFramePr>
          <p:cNvPr id="8" name="Chỗ dành sẵn cho Nội dung 2">
            <a:extLst>
              <a:ext uri="{FF2B5EF4-FFF2-40B4-BE49-F238E27FC236}">
                <a16:creationId xmlns:a16="http://schemas.microsoft.com/office/drawing/2014/main" id="{55D7DB50-4438-489A-9173-89B48CF3BBFC}"/>
              </a:ext>
            </a:extLst>
          </p:cNvPr>
          <p:cNvGraphicFramePr>
            <a:graphicFrameLocks noGrp="1"/>
          </p:cNvGraphicFramePr>
          <p:nvPr>
            <p:ph idx="1"/>
            <p:extLst>
              <p:ext uri="{D42A27DB-BD31-4B8C-83A1-F6EECF244321}">
                <p14:modId xmlns:p14="http://schemas.microsoft.com/office/powerpoint/2010/main" val="1870279409"/>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608886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8">
                                            <p:graphicEl>
                                              <a:dgm id="{08A6891B-05EF-47D1-B614-DA237179ED26}"/>
                                            </p:graphicEl>
                                          </p:spTgt>
                                        </p:tgtEl>
                                        <p:attrNameLst>
                                          <p:attrName>style.visibility</p:attrName>
                                        </p:attrNameLst>
                                      </p:cBhvr>
                                      <p:to>
                                        <p:strVal val="visible"/>
                                      </p:to>
                                    </p:set>
                                    <p:animEffect transition="in" filter="wheel(8)">
                                      <p:cBhvr>
                                        <p:cTn id="7" dur="1000"/>
                                        <p:tgtEl>
                                          <p:spTgt spid="8">
                                            <p:graphicEl>
                                              <a:dgm id="{08A6891B-05EF-47D1-B614-DA237179ED26}"/>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8" fill="hold" grpId="0" nodeType="clickEffect">
                                  <p:stCondLst>
                                    <p:cond delay="0"/>
                                  </p:stCondLst>
                                  <p:childTnLst>
                                    <p:set>
                                      <p:cBhvr>
                                        <p:cTn id="11" dur="1" fill="hold">
                                          <p:stCondLst>
                                            <p:cond delay="0"/>
                                          </p:stCondLst>
                                        </p:cTn>
                                        <p:tgtEl>
                                          <p:spTgt spid="8">
                                            <p:graphicEl>
                                              <a:dgm id="{CEB62F90-8FF5-4A50-BF2B-32D827AF6BFE}"/>
                                            </p:graphicEl>
                                          </p:spTgt>
                                        </p:tgtEl>
                                        <p:attrNameLst>
                                          <p:attrName>style.visibility</p:attrName>
                                        </p:attrNameLst>
                                      </p:cBhvr>
                                      <p:to>
                                        <p:strVal val="visible"/>
                                      </p:to>
                                    </p:set>
                                    <p:animEffect transition="in" filter="wheel(8)">
                                      <p:cBhvr>
                                        <p:cTn id="12" dur="1000"/>
                                        <p:tgtEl>
                                          <p:spTgt spid="8">
                                            <p:graphicEl>
                                              <a:dgm id="{CEB62F90-8FF5-4A50-BF2B-32D827AF6BFE}"/>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8" fill="hold" grpId="0" nodeType="clickEffect">
                                  <p:stCondLst>
                                    <p:cond delay="0"/>
                                  </p:stCondLst>
                                  <p:childTnLst>
                                    <p:set>
                                      <p:cBhvr>
                                        <p:cTn id="16" dur="1" fill="hold">
                                          <p:stCondLst>
                                            <p:cond delay="0"/>
                                          </p:stCondLst>
                                        </p:cTn>
                                        <p:tgtEl>
                                          <p:spTgt spid="8">
                                            <p:graphicEl>
                                              <a:dgm id="{83839348-2671-47AE-AAD9-0B47D72CD9B6}"/>
                                            </p:graphicEl>
                                          </p:spTgt>
                                        </p:tgtEl>
                                        <p:attrNameLst>
                                          <p:attrName>style.visibility</p:attrName>
                                        </p:attrNameLst>
                                      </p:cBhvr>
                                      <p:to>
                                        <p:strVal val="visible"/>
                                      </p:to>
                                    </p:set>
                                    <p:animEffect transition="in" filter="wheel(8)">
                                      <p:cBhvr>
                                        <p:cTn id="17" dur="1000"/>
                                        <p:tgtEl>
                                          <p:spTgt spid="8">
                                            <p:graphicEl>
                                              <a:dgm id="{83839348-2671-47AE-AAD9-0B47D72CD9B6}"/>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8" fill="hold" grpId="0" nodeType="clickEffect">
                                  <p:stCondLst>
                                    <p:cond delay="0"/>
                                  </p:stCondLst>
                                  <p:childTnLst>
                                    <p:set>
                                      <p:cBhvr>
                                        <p:cTn id="21" dur="1" fill="hold">
                                          <p:stCondLst>
                                            <p:cond delay="0"/>
                                          </p:stCondLst>
                                        </p:cTn>
                                        <p:tgtEl>
                                          <p:spTgt spid="8">
                                            <p:graphicEl>
                                              <a:dgm id="{15FD7105-BADC-4CD2-B0B9-56F90DCE60B0}"/>
                                            </p:graphicEl>
                                          </p:spTgt>
                                        </p:tgtEl>
                                        <p:attrNameLst>
                                          <p:attrName>style.visibility</p:attrName>
                                        </p:attrNameLst>
                                      </p:cBhvr>
                                      <p:to>
                                        <p:strVal val="visible"/>
                                      </p:to>
                                    </p:set>
                                    <p:animEffect transition="in" filter="wheel(8)">
                                      <p:cBhvr>
                                        <p:cTn id="22" dur="1000"/>
                                        <p:tgtEl>
                                          <p:spTgt spid="8">
                                            <p:graphicEl>
                                              <a:dgm id="{15FD7105-BADC-4CD2-B0B9-56F90DCE60B0}"/>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8" fill="hold" grpId="0" nodeType="clickEffect">
                                  <p:stCondLst>
                                    <p:cond delay="0"/>
                                  </p:stCondLst>
                                  <p:childTnLst>
                                    <p:set>
                                      <p:cBhvr>
                                        <p:cTn id="26" dur="1" fill="hold">
                                          <p:stCondLst>
                                            <p:cond delay="0"/>
                                          </p:stCondLst>
                                        </p:cTn>
                                        <p:tgtEl>
                                          <p:spTgt spid="8">
                                            <p:graphicEl>
                                              <a:dgm id="{3F3E12A3-B8EC-41E9-A199-E61926E4737C}"/>
                                            </p:graphicEl>
                                          </p:spTgt>
                                        </p:tgtEl>
                                        <p:attrNameLst>
                                          <p:attrName>style.visibility</p:attrName>
                                        </p:attrNameLst>
                                      </p:cBhvr>
                                      <p:to>
                                        <p:strVal val="visible"/>
                                      </p:to>
                                    </p:set>
                                    <p:animEffect transition="in" filter="wheel(8)">
                                      <p:cBhvr>
                                        <p:cTn id="27" dur="1000"/>
                                        <p:tgtEl>
                                          <p:spTgt spid="8">
                                            <p:graphicEl>
                                              <a:dgm id="{3F3E12A3-B8EC-41E9-A199-E61926E4737C}"/>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8" fill="hold" grpId="0" nodeType="clickEffect">
                                  <p:stCondLst>
                                    <p:cond delay="0"/>
                                  </p:stCondLst>
                                  <p:childTnLst>
                                    <p:set>
                                      <p:cBhvr>
                                        <p:cTn id="31" dur="1" fill="hold">
                                          <p:stCondLst>
                                            <p:cond delay="0"/>
                                          </p:stCondLst>
                                        </p:cTn>
                                        <p:tgtEl>
                                          <p:spTgt spid="8">
                                            <p:graphicEl>
                                              <a:dgm id="{E5F8ED24-EA28-4092-AF42-0401C3F9E411}"/>
                                            </p:graphicEl>
                                          </p:spTgt>
                                        </p:tgtEl>
                                        <p:attrNameLst>
                                          <p:attrName>style.visibility</p:attrName>
                                        </p:attrNameLst>
                                      </p:cBhvr>
                                      <p:to>
                                        <p:strVal val="visible"/>
                                      </p:to>
                                    </p:set>
                                    <p:animEffect transition="in" filter="wheel(8)">
                                      <p:cBhvr>
                                        <p:cTn id="32" dur="1000"/>
                                        <p:tgtEl>
                                          <p:spTgt spid="8">
                                            <p:graphicEl>
                                              <a:dgm id="{E5F8ED24-EA28-4092-AF42-0401C3F9E41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8"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êu đề 1">
            <a:extLst>
              <a:ext uri="{FF2B5EF4-FFF2-40B4-BE49-F238E27FC236}">
                <a16:creationId xmlns:a16="http://schemas.microsoft.com/office/drawing/2014/main" id="{4A70106A-06BB-48CC-8AC5-CE95799F2369}"/>
              </a:ext>
            </a:extLst>
          </p:cNvPr>
          <p:cNvSpPr>
            <a:spLocks noGrp="1"/>
          </p:cNvSpPr>
          <p:nvPr>
            <p:ph type="title"/>
          </p:nvPr>
        </p:nvSpPr>
        <p:spPr>
          <a:xfrm>
            <a:off x="1141411" y="748240"/>
            <a:ext cx="9906000" cy="1117073"/>
          </a:xfrm>
        </p:spPr>
        <p:txBody>
          <a:bodyPr>
            <a:normAutofit/>
          </a:bodyPr>
          <a:lstStyle/>
          <a:p>
            <a:pPr algn="ctr"/>
            <a:endParaRPr lang="vi-VN" sz="4000" b="1" dirty="0">
              <a:latin typeface="Arial" panose="020B0604020202020204" pitchFamily="34" charset="0"/>
              <a:cs typeface="Arial" panose="020B0604020202020204" pitchFamily="34" charset="0"/>
            </a:endParaRPr>
          </a:p>
        </p:txBody>
      </p:sp>
      <p:sp>
        <p:nvSpPr>
          <p:cNvPr id="7" name="Chỗ dành sẵn cho Số hiệu Bản chiếu 6">
            <a:extLst>
              <a:ext uri="{FF2B5EF4-FFF2-40B4-BE49-F238E27FC236}">
                <a16:creationId xmlns:a16="http://schemas.microsoft.com/office/drawing/2014/main" id="{D8A3DAFC-FB95-4293-89FB-248ACDD6BA42}"/>
              </a:ext>
            </a:extLst>
          </p:cNvPr>
          <p:cNvSpPr>
            <a:spLocks noGrp="1"/>
          </p:cNvSpPr>
          <p:nvPr>
            <p:ph type="sldNum" sz="quarter" idx="12"/>
          </p:nvPr>
        </p:nvSpPr>
        <p:spPr>
          <a:xfrm>
            <a:off x="10276321" y="5883274"/>
            <a:ext cx="771089" cy="365125"/>
          </a:xfrm>
        </p:spPr>
        <p:txBody>
          <a:bodyPr>
            <a:normAutofit/>
          </a:bodyPr>
          <a:lstStyle/>
          <a:p>
            <a:pPr>
              <a:spcAft>
                <a:spcPts val="600"/>
              </a:spcAft>
            </a:pPr>
            <a:fld id="{73B850FF-6169-4056-8077-06FFA93A5366}" type="slidenum">
              <a:rPr lang="en-US" b="1">
                <a:solidFill>
                  <a:schemeClr val="tx1"/>
                </a:solidFill>
              </a:rPr>
              <a:pPr>
                <a:spcAft>
                  <a:spcPts val="600"/>
                </a:spcAft>
              </a:pPr>
              <a:t>30</a:t>
            </a:fld>
            <a:endParaRPr lang="en-US" b="1">
              <a:solidFill>
                <a:schemeClr val="tx1"/>
              </a:solidFill>
            </a:endParaRPr>
          </a:p>
        </p:txBody>
      </p:sp>
      <p:grpSp>
        <p:nvGrpSpPr>
          <p:cNvPr id="46" name="Group 45">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7"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57" name="Chỗ dành sẵn cho Hình ảnh 22" descr="Ảnh có chứa con mèo, động vật, động vật có vú, trong nhà&#10;&#10;Mô tả được tạo tự động">
            <a:extLst>
              <a:ext uri="{FF2B5EF4-FFF2-40B4-BE49-F238E27FC236}">
                <a16:creationId xmlns:a16="http://schemas.microsoft.com/office/drawing/2014/main" id="{5565BF50-28A5-4A82-8E69-BFEB9BBE7CF9}"/>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3852465" y="1143797"/>
            <a:ext cx="4483891" cy="4483891"/>
          </a:xfrm>
        </p:spPr>
      </p:pic>
    </p:spTree>
    <p:extLst>
      <p:ext uri="{BB962C8B-B14F-4D97-AF65-F5344CB8AC3E}">
        <p14:creationId xmlns:p14="http://schemas.microsoft.com/office/powerpoint/2010/main" val="21537841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527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62"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7"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4"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9"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êu đề 1">
            <a:extLst>
              <a:ext uri="{FF2B5EF4-FFF2-40B4-BE49-F238E27FC236}">
                <a16:creationId xmlns:a16="http://schemas.microsoft.com/office/drawing/2014/main" id="{D1403E7D-8F26-4FAE-9E67-8DBF0447823A}"/>
              </a:ext>
            </a:extLst>
          </p:cNvPr>
          <p:cNvSpPr>
            <a:spLocks noGrp="1"/>
          </p:cNvSpPr>
          <p:nvPr>
            <p:ph type="title"/>
          </p:nvPr>
        </p:nvSpPr>
        <p:spPr>
          <a:xfrm>
            <a:off x="1141413" y="1082673"/>
            <a:ext cx="2869416" cy="4708528"/>
          </a:xfrm>
        </p:spPr>
        <p:txBody>
          <a:bodyPr>
            <a:normAutofit/>
          </a:bodyPr>
          <a:lstStyle/>
          <a:p>
            <a:pPr algn="r"/>
            <a:r>
              <a:rPr lang="vi-VN" sz="4000" b="1" dirty="0">
                <a:latin typeface="+mn-lt"/>
              </a:rPr>
              <a:t>BÀI TOÁN</a:t>
            </a:r>
          </a:p>
        </p:txBody>
      </p:sp>
      <p:cxnSp>
        <p:nvCxnSpPr>
          <p:cNvPr id="90" name="Straight Connector 89">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hỗ dành sẵn cho Nội dung 2">
            <a:extLst>
              <a:ext uri="{FF2B5EF4-FFF2-40B4-BE49-F238E27FC236}">
                <a16:creationId xmlns:a16="http://schemas.microsoft.com/office/drawing/2014/main" id="{8977B7F5-8E2F-4B04-A4EE-54244ED9E1EE}"/>
              </a:ext>
            </a:extLst>
          </p:cNvPr>
          <p:cNvSpPr>
            <a:spLocks noGrp="1"/>
          </p:cNvSpPr>
          <p:nvPr>
            <p:ph idx="1"/>
          </p:nvPr>
        </p:nvSpPr>
        <p:spPr>
          <a:xfrm>
            <a:off x="5297763" y="1082673"/>
            <a:ext cx="5751237" cy="4708528"/>
          </a:xfrm>
        </p:spPr>
        <p:txBody>
          <a:bodyPr anchor="ctr">
            <a:normAutofit/>
          </a:bodyPr>
          <a:lstStyle/>
          <a:p>
            <a:pPr>
              <a:buFont typeface="Wingdings" panose="05000000000000000000" pitchFamily="2" charset="2"/>
              <a:buChar char="ü"/>
            </a:pPr>
            <a:r>
              <a:rPr lang="vi-VN" sz="2800" b="1" i="0" u="none" strike="noStrike" dirty="0">
                <a:effectLst/>
                <a:latin typeface="Times New Roman" panose="02020603050405020304" pitchFamily="18" charset="0"/>
              </a:rPr>
              <a:t> </a:t>
            </a:r>
            <a:r>
              <a:rPr lang="vi-VN" sz="2800" b="1" i="0" u="none" strike="noStrike" dirty="0" err="1">
                <a:effectLst/>
                <a:latin typeface="Times New Roman" panose="02020603050405020304" pitchFamily="18" charset="0"/>
              </a:rPr>
              <a:t>Một</a:t>
            </a:r>
            <a:r>
              <a:rPr lang="vi-VN" sz="2800" b="1" i="0" u="none" strike="noStrike" dirty="0">
                <a:effectLst/>
                <a:latin typeface="Times New Roman" panose="02020603050405020304" pitchFamily="18" charset="0"/>
              </a:rPr>
              <a:t> công ty ô tô </a:t>
            </a:r>
            <a:r>
              <a:rPr lang="vi-VN" sz="2800" b="1" i="0" u="none" strike="noStrike" dirty="0" err="1">
                <a:effectLst/>
                <a:latin typeface="Times New Roman" panose="02020603050405020304" pitchFamily="18" charset="0"/>
              </a:rPr>
              <a:t>có</a:t>
            </a:r>
            <a:r>
              <a:rPr lang="vi-VN" sz="2800" b="1" i="0" u="none" strike="noStrike" dirty="0">
                <a:effectLst/>
                <a:latin typeface="Times New Roman" panose="02020603050405020304" pitchFamily="18" charset="0"/>
              </a:rPr>
              <a:t> 3 </a:t>
            </a:r>
            <a:r>
              <a:rPr lang="vi-VN" sz="2800" b="1" i="0" u="none" strike="noStrike" dirty="0" err="1">
                <a:effectLst/>
                <a:latin typeface="Times New Roman" panose="02020603050405020304" pitchFamily="18" charset="0"/>
              </a:rPr>
              <a:t>dòng</a:t>
            </a:r>
            <a:r>
              <a:rPr lang="vi-VN" sz="2800" b="1" i="0" u="none" strike="noStrike" dirty="0">
                <a:effectLst/>
                <a:latin typeface="Times New Roman" panose="02020603050405020304" pitchFamily="18" charset="0"/>
              </a:rPr>
              <a:t> xe: Xe </a:t>
            </a:r>
            <a:r>
              <a:rPr lang="vi-VN" sz="2800" b="1" i="0" u="none" strike="noStrike" dirty="0" err="1">
                <a:effectLst/>
                <a:latin typeface="Times New Roman" panose="02020603050405020304" pitchFamily="18" charset="0"/>
              </a:rPr>
              <a:t>bán</a:t>
            </a:r>
            <a:r>
              <a:rPr lang="vi-VN" sz="2800" b="1" i="0" u="none" strike="noStrike" dirty="0">
                <a:effectLst/>
                <a:latin typeface="Times New Roman" panose="02020603050405020304" pitchFamily="18" charset="0"/>
              </a:rPr>
              <a:t> </a:t>
            </a:r>
            <a:r>
              <a:rPr lang="vi-VN" sz="2800" b="1" i="0" u="none" strike="noStrike" dirty="0" err="1">
                <a:effectLst/>
                <a:latin typeface="Times New Roman" panose="02020603050405020304" pitchFamily="18" charset="0"/>
              </a:rPr>
              <a:t>tải</a:t>
            </a:r>
            <a:r>
              <a:rPr lang="vi-VN" sz="2800" b="1" i="0" u="none" strike="noStrike" dirty="0">
                <a:effectLst/>
                <a:latin typeface="Times New Roman" panose="02020603050405020304" pitchFamily="18" charset="0"/>
              </a:rPr>
              <a:t>, Xe du </a:t>
            </a:r>
            <a:r>
              <a:rPr lang="vi-VN" sz="2800" b="1" i="0" u="none" strike="noStrike" dirty="0" err="1">
                <a:effectLst/>
                <a:latin typeface="Times New Roman" panose="02020603050405020304" pitchFamily="18" charset="0"/>
              </a:rPr>
              <a:t>lịch</a:t>
            </a:r>
            <a:r>
              <a:rPr lang="vi-VN" sz="2800" b="1" i="0" u="none" strike="noStrike" dirty="0">
                <a:effectLst/>
                <a:latin typeface="Times New Roman" panose="02020603050405020304" pitchFamily="18" charset="0"/>
              </a:rPr>
              <a:t>/</a:t>
            </a:r>
            <a:r>
              <a:rPr lang="vi-VN" sz="2800" b="1" i="0" u="none" strike="noStrike" dirty="0" err="1">
                <a:effectLst/>
                <a:latin typeface="Times New Roman" panose="02020603050405020304" pitchFamily="18" charset="0"/>
              </a:rPr>
              <a:t>Thể</a:t>
            </a:r>
            <a:r>
              <a:rPr lang="vi-VN" sz="2800" b="1" i="0" u="none" strike="noStrike" dirty="0">
                <a:effectLst/>
                <a:latin typeface="Times New Roman" panose="02020603050405020304" pitchFamily="18" charset="0"/>
              </a:rPr>
              <a:t> thao, Xe mui </a:t>
            </a:r>
            <a:r>
              <a:rPr lang="vi-VN" sz="2800" b="1" i="0" u="none" strike="noStrike" dirty="0" err="1">
                <a:effectLst/>
                <a:latin typeface="Times New Roman" panose="02020603050405020304" pitchFamily="18" charset="0"/>
              </a:rPr>
              <a:t>trần</a:t>
            </a:r>
            <a:r>
              <a:rPr lang="vi-VN" sz="2800" b="1" i="0" u="none" strike="noStrike" dirty="0">
                <a:effectLst/>
                <a:latin typeface="Times New Roman" panose="02020603050405020304" pitchFamily="18" charset="0"/>
              </a:rPr>
              <a:t> (xe sang). </a:t>
            </a:r>
          </a:p>
          <a:p>
            <a:pPr>
              <a:buFont typeface="Wingdings" panose="05000000000000000000" pitchFamily="2" charset="2"/>
              <a:buChar char="ü"/>
            </a:pPr>
            <a:r>
              <a:rPr lang="vi-VN" sz="2800" b="1" i="0" u="none" strike="noStrike" dirty="0">
                <a:effectLst/>
                <a:latin typeface="Times New Roman" panose="02020603050405020304" pitchFamily="18" charset="0"/>
              </a:rPr>
              <a:t> </a:t>
            </a:r>
            <a:r>
              <a:rPr lang="vi-VN" sz="2800" b="1" i="0" u="none" strike="noStrike" dirty="0" err="1">
                <a:effectLst/>
                <a:latin typeface="Times New Roman" panose="02020603050405020304" pitchFamily="18" charset="0"/>
              </a:rPr>
              <a:t>Cần</a:t>
            </a:r>
            <a:r>
              <a:rPr lang="vi-VN" sz="2800" b="1" i="0" u="none" strike="noStrike" dirty="0">
                <a:effectLst/>
                <a:latin typeface="Times New Roman" panose="02020603050405020304" pitchFamily="18" charset="0"/>
              </a:rPr>
              <a:t> </a:t>
            </a:r>
            <a:r>
              <a:rPr lang="vi-VN" sz="2800" b="1" i="0" u="none" strike="noStrike" dirty="0" err="1">
                <a:effectLst/>
                <a:latin typeface="Times New Roman" panose="02020603050405020304" pitchFamily="18" charset="0"/>
              </a:rPr>
              <a:t>có</a:t>
            </a:r>
            <a:r>
              <a:rPr lang="vi-VN" sz="2800" b="1" i="0" u="none" strike="noStrike" dirty="0">
                <a:effectLst/>
                <a:latin typeface="Times New Roman" panose="02020603050405020304" pitchFamily="18" charset="0"/>
              </a:rPr>
              <a:t> </a:t>
            </a:r>
            <a:r>
              <a:rPr lang="vi-VN" sz="2800" b="1" i="0" u="none" strike="noStrike" dirty="0" err="1">
                <a:effectLst/>
                <a:latin typeface="Times New Roman" panose="02020603050405020304" pitchFamily="18" charset="0"/>
              </a:rPr>
              <a:t>phần</a:t>
            </a:r>
            <a:r>
              <a:rPr lang="vi-VN" sz="2800" b="1" i="0" u="none" strike="noStrike" dirty="0">
                <a:effectLst/>
                <a:latin typeface="Times New Roman" panose="02020603050405020304" pitchFamily="18" charset="0"/>
              </a:rPr>
              <a:t> </a:t>
            </a:r>
            <a:r>
              <a:rPr lang="vi-VN" sz="2800" b="1" i="0" u="none" strike="noStrike" dirty="0" err="1">
                <a:effectLst/>
                <a:latin typeface="Times New Roman" panose="02020603050405020304" pitchFamily="18" charset="0"/>
              </a:rPr>
              <a:t>mềm</a:t>
            </a:r>
            <a:r>
              <a:rPr lang="vi-VN" sz="2800" b="1" i="0" u="none" strike="noStrike" dirty="0">
                <a:effectLst/>
                <a:latin typeface="Times New Roman" panose="02020603050405020304" pitchFamily="18" charset="0"/>
              </a:rPr>
              <a:t> </a:t>
            </a:r>
            <a:r>
              <a:rPr lang="vi-VN" sz="2800" b="1" i="0" u="none" strike="noStrike" dirty="0" err="1">
                <a:effectLst/>
                <a:latin typeface="Times New Roman" panose="02020603050405020304" pitchFamily="18" charset="0"/>
              </a:rPr>
              <a:t>quản</a:t>
            </a:r>
            <a:r>
              <a:rPr lang="vi-VN" sz="2800" b="1" i="0" u="none" strike="noStrike" dirty="0">
                <a:effectLst/>
                <a:latin typeface="Times New Roman" panose="02020603050405020304" pitchFamily="18" charset="0"/>
              </a:rPr>
              <a:t> </a:t>
            </a:r>
            <a:r>
              <a:rPr lang="vi-VN" sz="2800" b="1" i="0" u="none" strike="noStrike" dirty="0" err="1">
                <a:effectLst/>
                <a:latin typeface="Times New Roman" panose="02020603050405020304" pitchFamily="18" charset="0"/>
              </a:rPr>
              <a:t>lý</a:t>
            </a:r>
            <a:r>
              <a:rPr lang="vi-VN" sz="2800" b="1" i="0" u="none" strike="noStrike" dirty="0">
                <a:effectLst/>
                <a:latin typeface="Times New Roman" panose="02020603050405020304" pitchFamily="18" charset="0"/>
              </a:rPr>
              <a:t> </a:t>
            </a:r>
            <a:r>
              <a:rPr lang="vi-VN" sz="2800" b="1" i="0" u="none" strike="noStrike" dirty="0" err="1">
                <a:effectLst/>
                <a:latin typeface="Times New Roman" panose="02020603050405020304" pitchFamily="18" charset="0"/>
              </a:rPr>
              <a:t>việc</a:t>
            </a:r>
            <a:r>
              <a:rPr lang="vi-VN" sz="2800" b="1" i="0" u="none" strike="noStrike" dirty="0">
                <a:effectLst/>
                <a:latin typeface="Times New Roman" panose="02020603050405020304" pitchFamily="18" charset="0"/>
              </a:rPr>
              <a:t> </a:t>
            </a:r>
            <a:r>
              <a:rPr lang="vi-VN" sz="2800" b="1" i="0" u="none" strike="noStrike" dirty="0" err="1">
                <a:effectLst/>
                <a:latin typeface="Times New Roman" panose="02020603050405020304" pitchFamily="18" charset="0"/>
              </a:rPr>
              <a:t>sản</a:t>
            </a:r>
            <a:r>
              <a:rPr lang="vi-VN" sz="2800" b="1" i="0" u="none" strike="noStrike" dirty="0">
                <a:effectLst/>
                <a:latin typeface="Times New Roman" panose="02020603050405020304" pitchFamily="18" charset="0"/>
              </a:rPr>
              <a:t> </a:t>
            </a:r>
            <a:r>
              <a:rPr lang="vi-VN" sz="2800" b="1" i="0" u="none" strike="noStrike" dirty="0" err="1">
                <a:effectLst/>
                <a:latin typeface="Times New Roman" panose="02020603050405020304" pitchFamily="18" charset="0"/>
              </a:rPr>
              <a:t>xuất</a:t>
            </a:r>
            <a:r>
              <a:rPr lang="vi-VN" sz="2800" b="1" i="0" u="none" strike="noStrike" dirty="0">
                <a:effectLst/>
                <a:latin typeface="Times New Roman" panose="02020603050405020304" pitchFamily="18" charset="0"/>
              </a:rPr>
              <a:t> </a:t>
            </a:r>
            <a:r>
              <a:rPr lang="vi-VN" sz="2800" b="1" i="0" u="none" strike="noStrike" dirty="0" err="1">
                <a:effectLst/>
                <a:latin typeface="Times New Roman" panose="02020603050405020304" pitchFamily="18" charset="0"/>
              </a:rPr>
              <a:t>của</a:t>
            </a:r>
            <a:r>
              <a:rPr lang="vi-VN" sz="2800" b="1" i="0" u="none" strike="noStrike" dirty="0">
                <a:effectLst/>
                <a:latin typeface="Times New Roman" panose="02020603050405020304" pitchFamily="18" charset="0"/>
              </a:rPr>
              <a:t> công ty </a:t>
            </a:r>
            <a:r>
              <a:rPr lang="vi-VN" sz="2800" b="1" i="0" u="none" strike="noStrike" dirty="0" err="1">
                <a:effectLst/>
                <a:latin typeface="Times New Roman" panose="02020603050405020304" pitchFamily="18" charset="0"/>
              </a:rPr>
              <a:t>này</a:t>
            </a:r>
            <a:endParaRPr lang="vi-VN" sz="2800" dirty="0">
              <a:effectLst/>
            </a:endParaRPr>
          </a:p>
        </p:txBody>
      </p:sp>
      <p:sp>
        <p:nvSpPr>
          <p:cNvPr id="6" name="Chỗ dành sẵn cho Số hiệu Bản chiếu 5">
            <a:extLst>
              <a:ext uri="{FF2B5EF4-FFF2-40B4-BE49-F238E27FC236}">
                <a16:creationId xmlns:a16="http://schemas.microsoft.com/office/drawing/2014/main" id="{5AE71291-E2DE-4CB7-A3CB-52C7CA63AFA9}"/>
              </a:ext>
            </a:extLst>
          </p:cNvPr>
          <p:cNvSpPr>
            <a:spLocks noGrp="1"/>
          </p:cNvSpPr>
          <p:nvPr>
            <p:ph type="sldNum" sz="quarter" idx="12"/>
          </p:nvPr>
        </p:nvSpPr>
        <p:spPr>
          <a:xfrm>
            <a:off x="10276321" y="5883274"/>
            <a:ext cx="771089" cy="365125"/>
          </a:xfrm>
        </p:spPr>
        <p:txBody>
          <a:bodyPr>
            <a:normAutofit/>
          </a:bodyPr>
          <a:lstStyle/>
          <a:p>
            <a:pPr>
              <a:spcAft>
                <a:spcPts val="600"/>
              </a:spcAft>
            </a:pPr>
            <a:fld id="{73B850FF-6169-4056-8077-06FFA93A5366}" type="slidenum">
              <a:rPr lang="en-US" b="1"/>
              <a:pPr>
                <a:spcAft>
                  <a:spcPts val="600"/>
                </a:spcAft>
              </a:pPr>
              <a:t>4</a:t>
            </a:fld>
            <a:endParaRPr lang="en-US" b="1"/>
          </a:p>
        </p:txBody>
      </p:sp>
      <p:grpSp>
        <p:nvGrpSpPr>
          <p:cNvPr id="92" name="Group 91">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93"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34133467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5" name="Group 14">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6"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7"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8"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3"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êu đề 1">
            <a:extLst>
              <a:ext uri="{FF2B5EF4-FFF2-40B4-BE49-F238E27FC236}">
                <a16:creationId xmlns:a16="http://schemas.microsoft.com/office/drawing/2014/main" id="{D1403E7D-8F26-4FAE-9E67-8DBF0447823A}"/>
              </a:ext>
            </a:extLst>
          </p:cNvPr>
          <p:cNvSpPr>
            <a:spLocks noGrp="1"/>
          </p:cNvSpPr>
          <p:nvPr>
            <p:ph type="title"/>
          </p:nvPr>
        </p:nvSpPr>
        <p:spPr>
          <a:xfrm>
            <a:off x="1141411" y="748240"/>
            <a:ext cx="9906000" cy="1117073"/>
          </a:xfrm>
        </p:spPr>
        <p:txBody>
          <a:bodyPr>
            <a:normAutofit/>
          </a:bodyPr>
          <a:lstStyle/>
          <a:p>
            <a:pPr algn="ctr"/>
            <a:r>
              <a:rPr lang="vi-VN" sz="4800" b="1" dirty="0">
                <a:latin typeface="+mn-lt"/>
              </a:rPr>
              <a:t>PHÂN TÍCH BÀI TOÁN</a:t>
            </a:r>
          </a:p>
        </p:txBody>
      </p:sp>
      <p:sp>
        <p:nvSpPr>
          <p:cNvPr id="3" name="Chỗ dành sẵn cho Nội dung 2">
            <a:extLst>
              <a:ext uri="{FF2B5EF4-FFF2-40B4-BE49-F238E27FC236}">
                <a16:creationId xmlns:a16="http://schemas.microsoft.com/office/drawing/2014/main" id="{8977B7F5-8E2F-4B04-A4EE-54244ED9E1EE}"/>
              </a:ext>
            </a:extLst>
          </p:cNvPr>
          <p:cNvSpPr>
            <a:spLocks noGrp="1"/>
          </p:cNvSpPr>
          <p:nvPr>
            <p:ph idx="1"/>
          </p:nvPr>
        </p:nvSpPr>
        <p:spPr>
          <a:xfrm>
            <a:off x="1206500" y="2249487"/>
            <a:ext cx="9840911" cy="3541714"/>
          </a:xfrm>
        </p:spPr>
        <p:txBody>
          <a:bodyPr anchor="t">
            <a:normAutofit/>
          </a:bodyPr>
          <a:lstStyle/>
          <a:p>
            <a:pPr marL="0" indent="0">
              <a:buNone/>
            </a:pPr>
            <a:r>
              <a:rPr lang="vi-VN" b="1" dirty="0">
                <a:latin typeface="Times New Roman" panose="02020603050405020304" pitchFamily="18" charset="0"/>
                <a:cs typeface="Times New Roman" panose="02020603050405020304" pitchFamily="18" charset="0"/>
              </a:rPr>
              <a:t>YÊU CẦU ĐẶT RA LÚC NÀY LÀ GÌ?</a:t>
            </a:r>
          </a:p>
          <a:p>
            <a:pPr>
              <a:buFont typeface="Wingdings" panose="05000000000000000000" pitchFamily="2" charset="2"/>
              <a:buChar char="ü"/>
            </a:pP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Việc</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sản</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xuất</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của</a:t>
            </a:r>
            <a:r>
              <a:rPr lang="vi-VN" sz="2400" b="1" i="0" u="none" strike="noStrike" dirty="0">
                <a:solidFill>
                  <a:srgbClr val="000000"/>
                </a:solidFill>
                <a:effectLst/>
                <a:latin typeface="Times New Roman" panose="02020603050405020304" pitchFamily="18" charset="0"/>
              </a:rPr>
              <a:t> 1 </a:t>
            </a:r>
            <a:r>
              <a:rPr lang="vi-VN" sz="2400" b="1" i="0" u="none" strike="noStrike" dirty="0" err="1">
                <a:solidFill>
                  <a:srgbClr val="000000"/>
                </a:solidFill>
                <a:effectLst/>
                <a:latin typeface="Times New Roman" panose="02020603050405020304" pitchFamily="18" charset="0"/>
              </a:rPr>
              <a:t>dòng</a:t>
            </a:r>
            <a:r>
              <a:rPr lang="vi-VN" sz="2400" b="1" i="0" u="none" strike="noStrike" dirty="0">
                <a:solidFill>
                  <a:srgbClr val="000000"/>
                </a:solidFill>
                <a:effectLst/>
                <a:latin typeface="Times New Roman" panose="02020603050405020304" pitchFamily="18" charset="0"/>
              </a:rPr>
              <a:t> xe không gây </a:t>
            </a:r>
            <a:r>
              <a:rPr lang="vi-VN" sz="2400" b="1" i="0" u="none" strike="noStrike" dirty="0" err="1">
                <a:solidFill>
                  <a:srgbClr val="000000"/>
                </a:solidFill>
                <a:effectLst/>
                <a:latin typeface="Times New Roman" panose="02020603050405020304" pitchFamily="18" charset="0"/>
              </a:rPr>
              <a:t>ảnh</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hưởng</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đến</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các</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dòng</a:t>
            </a:r>
            <a:r>
              <a:rPr lang="vi-VN" sz="2400" b="1" i="0" u="none" strike="noStrike" dirty="0">
                <a:solidFill>
                  <a:srgbClr val="000000"/>
                </a:solidFill>
                <a:effectLst/>
                <a:latin typeface="Times New Roman" panose="02020603050405020304" pitchFamily="18" charset="0"/>
              </a:rPr>
              <a:t> xe </a:t>
            </a:r>
            <a:r>
              <a:rPr lang="vi-VN" sz="2400" b="1" i="0" u="none" strike="noStrike" dirty="0" err="1">
                <a:solidFill>
                  <a:srgbClr val="000000"/>
                </a:solidFill>
                <a:effectLst/>
                <a:latin typeface="Times New Roman" panose="02020603050405020304" pitchFamily="18" charset="0"/>
              </a:rPr>
              <a:t>khác</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Tức</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là</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các</a:t>
            </a:r>
            <a:r>
              <a:rPr lang="vi-VN" sz="2400" b="1" i="0" u="none" strike="noStrike" dirty="0">
                <a:solidFill>
                  <a:srgbClr val="000000"/>
                </a:solidFill>
                <a:effectLst/>
                <a:latin typeface="Times New Roman" panose="02020603050405020304" pitchFamily="18" charset="0"/>
              </a:rPr>
              <a:t> dây </a:t>
            </a:r>
            <a:r>
              <a:rPr lang="vi-VN" sz="2400" b="1" i="0" u="none" strike="noStrike" dirty="0" err="1">
                <a:solidFill>
                  <a:srgbClr val="000000"/>
                </a:solidFill>
                <a:effectLst/>
                <a:latin typeface="Times New Roman" panose="02020603050405020304" pitchFamily="18" charset="0"/>
              </a:rPr>
              <a:t>chuyền</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sản</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xuất</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của</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các</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dòng</a:t>
            </a:r>
            <a:r>
              <a:rPr lang="vi-VN" sz="2400" b="1" i="0" u="none" strike="noStrike" dirty="0">
                <a:solidFill>
                  <a:srgbClr val="000000"/>
                </a:solidFill>
                <a:effectLst/>
                <a:latin typeface="Times New Roman" panose="02020603050405020304" pitchFamily="18" charset="0"/>
              </a:rPr>
              <a:t> xe </a:t>
            </a:r>
            <a:r>
              <a:rPr lang="vi-VN" sz="2400" b="1" i="0" u="none" strike="noStrike" dirty="0" err="1">
                <a:solidFill>
                  <a:srgbClr val="000000"/>
                </a:solidFill>
                <a:effectLst/>
                <a:latin typeface="Times New Roman" panose="02020603050405020304" pitchFamily="18" charset="0"/>
              </a:rPr>
              <a:t>là</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độc</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lập</a:t>
            </a:r>
            <a:r>
              <a:rPr lang="vi-VN" sz="2400" b="1" i="0" u="none" strike="noStrike" dirty="0">
                <a:solidFill>
                  <a:srgbClr val="000000"/>
                </a:solidFill>
                <a:effectLst/>
                <a:latin typeface="Times New Roman" panose="02020603050405020304" pitchFamily="18" charset="0"/>
              </a:rPr>
              <a:t>)</a:t>
            </a:r>
            <a:endParaRPr lang="vi-VN" b="1" dirty="0">
              <a:solidFill>
                <a:srgbClr val="000000"/>
              </a:solidFill>
              <a:latin typeface="Times New Roman" panose="02020603050405020304" pitchFamily="18" charset="0"/>
            </a:endParaRPr>
          </a:p>
          <a:p>
            <a:pPr>
              <a:buFont typeface="Wingdings" panose="05000000000000000000" pitchFamily="2" charset="2"/>
              <a:buChar char="ü"/>
            </a:pP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Việc</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mở</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rộng</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phần</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mềm</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để</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sản</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xuất</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dòng</a:t>
            </a:r>
            <a:r>
              <a:rPr lang="vi-VN" sz="2400" b="1" i="0" u="none" strike="noStrike" dirty="0">
                <a:solidFill>
                  <a:srgbClr val="000000"/>
                </a:solidFill>
                <a:effectLst/>
                <a:latin typeface="Times New Roman" panose="02020603050405020304" pitchFamily="18" charset="0"/>
              </a:rPr>
              <a:t> xe </a:t>
            </a:r>
            <a:r>
              <a:rPr lang="vi-VN" sz="2400" b="1" i="0" u="none" strike="noStrike" dirty="0" err="1">
                <a:solidFill>
                  <a:srgbClr val="000000"/>
                </a:solidFill>
                <a:effectLst/>
                <a:latin typeface="Times New Roman" panose="02020603050405020304" pitchFamily="18" charset="0"/>
              </a:rPr>
              <a:t>mới</a:t>
            </a:r>
            <a:r>
              <a:rPr lang="vi-VN" sz="2400" b="1" i="0" u="none" strike="noStrike" dirty="0">
                <a:solidFill>
                  <a:srgbClr val="000000"/>
                </a:solidFill>
                <a:effectLst/>
                <a:latin typeface="Times New Roman" panose="02020603050405020304" pitchFamily="18" charset="0"/>
              </a:rPr>
              <a:t> không gây </a:t>
            </a:r>
            <a:r>
              <a:rPr lang="vi-VN" sz="2400" b="1" i="0" u="none" strike="noStrike" dirty="0" err="1">
                <a:solidFill>
                  <a:srgbClr val="000000"/>
                </a:solidFill>
                <a:effectLst/>
                <a:latin typeface="Times New Roman" panose="02020603050405020304" pitchFamily="18" charset="0"/>
              </a:rPr>
              <a:t>ảnh</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hưởng</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đến</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các</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dòng</a:t>
            </a:r>
            <a:r>
              <a:rPr lang="vi-VN" sz="2400" b="1" i="0" u="none" strike="noStrike" dirty="0">
                <a:solidFill>
                  <a:srgbClr val="000000"/>
                </a:solidFill>
                <a:effectLst/>
                <a:latin typeface="Times New Roman" panose="02020603050405020304" pitchFamily="18" charset="0"/>
              </a:rPr>
              <a:t> xe </a:t>
            </a:r>
            <a:r>
              <a:rPr lang="vi-VN" sz="2400" b="1" i="0" u="none" strike="noStrike" dirty="0" err="1">
                <a:solidFill>
                  <a:srgbClr val="000000"/>
                </a:solidFill>
                <a:effectLst/>
                <a:latin typeface="Times New Roman" panose="02020603050405020304" pitchFamily="18" charset="0"/>
              </a:rPr>
              <a:t>đã</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được</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sản</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xuất</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trước</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trước</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đó</a:t>
            </a:r>
            <a:r>
              <a:rPr lang="vi-VN" sz="2400" b="1" i="0" u="none" strike="noStrike" dirty="0">
                <a:solidFill>
                  <a:srgbClr val="000000"/>
                </a:solidFill>
                <a:effectLst/>
                <a:latin typeface="Times New Roman" panose="02020603050405020304" pitchFamily="18" charset="0"/>
              </a:rPr>
              <a:t>.</a:t>
            </a:r>
          </a:p>
        </p:txBody>
      </p:sp>
      <p:sp>
        <p:nvSpPr>
          <p:cNvPr id="6" name="Chỗ dành sẵn cho Số hiệu Bản chiếu 5">
            <a:extLst>
              <a:ext uri="{FF2B5EF4-FFF2-40B4-BE49-F238E27FC236}">
                <a16:creationId xmlns:a16="http://schemas.microsoft.com/office/drawing/2014/main" id="{5AE71291-E2DE-4CB7-A3CB-52C7CA63AFA9}"/>
              </a:ext>
            </a:extLst>
          </p:cNvPr>
          <p:cNvSpPr>
            <a:spLocks noGrp="1"/>
          </p:cNvSpPr>
          <p:nvPr>
            <p:ph type="sldNum" sz="quarter" idx="12"/>
          </p:nvPr>
        </p:nvSpPr>
        <p:spPr>
          <a:xfrm>
            <a:off x="10276321" y="5883274"/>
            <a:ext cx="771089" cy="365125"/>
          </a:xfrm>
        </p:spPr>
        <p:txBody>
          <a:bodyPr>
            <a:normAutofit/>
          </a:bodyPr>
          <a:lstStyle/>
          <a:p>
            <a:pPr>
              <a:spcAft>
                <a:spcPts val="600"/>
              </a:spcAft>
            </a:pPr>
            <a:fld id="{73B850FF-6169-4056-8077-06FFA93A5366}" type="slidenum">
              <a:rPr lang="en-US" b="1">
                <a:solidFill>
                  <a:schemeClr val="tx1"/>
                </a:solidFill>
              </a:rPr>
              <a:pPr>
                <a:spcAft>
                  <a:spcPts val="600"/>
                </a:spcAft>
              </a:pPr>
              <a:t>5</a:t>
            </a:fld>
            <a:endParaRPr lang="en-US" b="1">
              <a:solidFill>
                <a:schemeClr val="tx1"/>
              </a:solidFill>
            </a:endParaRPr>
          </a:p>
        </p:txBody>
      </p:sp>
      <p:grpSp>
        <p:nvGrpSpPr>
          <p:cNvPr id="44" name="Group 43">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5"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1271050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1403E7D-8F26-4FAE-9E67-8DBF0447823A}"/>
              </a:ext>
            </a:extLst>
          </p:cNvPr>
          <p:cNvSpPr>
            <a:spLocks noGrp="1"/>
          </p:cNvSpPr>
          <p:nvPr>
            <p:ph type="title"/>
          </p:nvPr>
        </p:nvSpPr>
        <p:spPr>
          <a:xfrm>
            <a:off x="1141410" y="527050"/>
            <a:ext cx="9906000" cy="823913"/>
          </a:xfrm>
        </p:spPr>
        <p:txBody>
          <a:bodyPr>
            <a:noAutofit/>
          </a:bodyPr>
          <a:lstStyle/>
          <a:p>
            <a:pPr algn="ctr"/>
            <a:r>
              <a:rPr lang="vi-VN" sz="4000" b="1" dirty="0">
                <a:latin typeface="Arial" panose="020B0604020202020204" pitchFamily="34" charset="0"/>
                <a:cs typeface="Arial" panose="020B0604020202020204" pitchFamily="34" charset="0"/>
              </a:rPr>
              <a:t>NHỮNG CÁCH GIẢI “ĐI VÀO LỊCH SỬ”</a:t>
            </a:r>
            <a:endParaRPr lang="vi-VN" sz="4000" b="1" dirty="0">
              <a:latin typeface="+mn-lt"/>
            </a:endParaRPr>
          </a:p>
        </p:txBody>
      </p:sp>
      <p:sp>
        <p:nvSpPr>
          <p:cNvPr id="5" name="Chỗ dành sẵn cho Văn bản 4">
            <a:extLst>
              <a:ext uri="{FF2B5EF4-FFF2-40B4-BE49-F238E27FC236}">
                <a16:creationId xmlns:a16="http://schemas.microsoft.com/office/drawing/2014/main" id="{D24DFA4B-E722-4B04-AC0B-1DA560B02737}"/>
              </a:ext>
            </a:extLst>
          </p:cNvPr>
          <p:cNvSpPr>
            <a:spLocks noGrp="1"/>
          </p:cNvSpPr>
          <p:nvPr>
            <p:ph type="body" idx="1"/>
          </p:nvPr>
        </p:nvSpPr>
        <p:spPr>
          <a:xfrm>
            <a:off x="1141409" y="1455468"/>
            <a:ext cx="4649783" cy="484720"/>
          </a:xfrm>
        </p:spPr>
        <p:txBody>
          <a:bodyPr>
            <a:normAutofit fontScale="85000" lnSpcReduction="10000"/>
          </a:bodyPr>
          <a:lstStyle/>
          <a:p>
            <a:r>
              <a:rPr lang="vi-VN" b="1" dirty="0">
                <a:cs typeface="Arial" panose="020B0604020202020204" pitchFamily="34" charset="0"/>
              </a:rPr>
              <a:t>CÁCH 1: KẾ THỪA THÔNG THƯỜNG </a:t>
            </a:r>
          </a:p>
        </p:txBody>
      </p:sp>
      <p:pic>
        <p:nvPicPr>
          <p:cNvPr id="10" name="Chỗ dành sẵn cho Nội dung 9" descr="Ảnh có chứa văn bản&#10;&#10;Mô tả được tạo tự động">
            <a:extLst>
              <a:ext uri="{FF2B5EF4-FFF2-40B4-BE49-F238E27FC236}">
                <a16:creationId xmlns:a16="http://schemas.microsoft.com/office/drawing/2014/main" id="{0E28527E-80B7-44D2-8033-5FEF4F30207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237253" y="2454469"/>
            <a:ext cx="4686706" cy="2834886"/>
          </a:xfrm>
        </p:spPr>
      </p:pic>
      <p:sp>
        <p:nvSpPr>
          <p:cNvPr id="8" name="Chỗ dành sẵn cho Văn bản 7">
            <a:extLst>
              <a:ext uri="{FF2B5EF4-FFF2-40B4-BE49-F238E27FC236}">
                <a16:creationId xmlns:a16="http://schemas.microsoft.com/office/drawing/2014/main" id="{1A43F961-EF38-4985-A171-796B352BEA2B}"/>
              </a:ext>
            </a:extLst>
          </p:cNvPr>
          <p:cNvSpPr>
            <a:spLocks noGrp="1"/>
          </p:cNvSpPr>
          <p:nvPr>
            <p:ph type="body" sz="quarter" idx="3"/>
          </p:nvPr>
        </p:nvSpPr>
        <p:spPr>
          <a:xfrm>
            <a:off x="6169019" y="1455468"/>
            <a:ext cx="4878391" cy="484720"/>
          </a:xfrm>
        </p:spPr>
        <p:txBody>
          <a:bodyPr>
            <a:normAutofit fontScale="85000" lnSpcReduction="10000"/>
          </a:bodyPr>
          <a:lstStyle/>
          <a:p>
            <a:pPr algn="ctr"/>
            <a:r>
              <a:rPr lang="vi-VN" b="1" dirty="0">
                <a:cs typeface="Times New Roman" panose="02020603050405020304" pitchFamily="18" charset="0"/>
              </a:rPr>
              <a:t>CHUYỆN GÌ ĐÃ XẢY RA?</a:t>
            </a:r>
          </a:p>
        </p:txBody>
      </p:sp>
      <p:sp>
        <p:nvSpPr>
          <p:cNvPr id="6" name="Chỗ dành sẵn cho Số hiệu Bản chiếu 5">
            <a:extLst>
              <a:ext uri="{FF2B5EF4-FFF2-40B4-BE49-F238E27FC236}">
                <a16:creationId xmlns:a16="http://schemas.microsoft.com/office/drawing/2014/main" id="{5AE71291-E2DE-4CB7-A3CB-52C7CA63AFA9}"/>
              </a:ext>
            </a:extLst>
          </p:cNvPr>
          <p:cNvSpPr>
            <a:spLocks noGrp="1"/>
          </p:cNvSpPr>
          <p:nvPr>
            <p:ph type="sldNum" sz="quarter" idx="12"/>
          </p:nvPr>
        </p:nvSpPr>
        <p:spPr/>
        <p:txBody>
          <a:bodyPr>
            <a:normAutofit/>
          </a:bodyPr>
          <a:lstStyle/>
          <a:p>
            <a:pPr>
              <a:spcAft>
                <a:spcPts val="600"/>
              </a:spcAft>
            </a:pPr>
            <a:fld id="{73B850FF-6169-4056-8077-06FFA93A5366}" type="slidenum">
              <a:rPr lang="en-US" b="1">
                <a:solidFill>
                  <a:schemeClr val="tx1"/>
                </a:solidFill>
              </a:rPr>
              <a:pPr>
                <a:spcAft>
                  <a:spcPts val="600"/>
                </a:spcAft>
              </a:pPr>
              <a:t>6</a:t>
            </a:fld>
            <a:endParaRPr lang="en-US" b="1">
              <a:solidFill>
                <a:schemeClr val="tx1"/>
              </a:solidFill>
            </a:endParaRPr>
          </a:p>
        </p:txBody>
      </p:sp>
      <p:pic>
        <p:nvPicPr>
          <p:cNvPr id="16" name="Chỗ dành sẵn cho Nội dung 15" descr="Ảnh có chứa văn bản&#10;&#10;Mô tả được tạo tự động">
            <a:extLst>
              <a:ext uri="{FF2B5EF4-FFF2-40B4-BE49-F238E27FC236}">
                <a16:creationId xmlns:a16="http://schemas.microsoft.com/office/drawing/2014/main" id="{CF42D89D-55FB-436D-8669-601AE861279D}"/>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094410" y="2454469"/>
            <a:ext cx="4875213" cy="2470021"/>
          </a:xfrm>
        </p:spPr>
      </p:pic>
      <p:sp>
        <p:nvSpPr>
          <p:cNvPr id="17" name="Hộp Văn bản 16">
            <a:extLst>
              <a:ext uri="{FF2B5EF4-FFF2-40B4-BE49-F238E27FC236}">
                <a16:creationId xmlns:a16="http://schemas.microsoft.com/office/drawing/2014/main" id="{7415ED4F-8787-4FE4-9BAB-21CA059B6230}"/>
              </a:ext>
            </a:extLst>
          </p:cNvPr>
          <p:cNvSpPr txBox="1"/>
          <p:nvPr/>
        </p:nvSpPr>
        <p:spPr>
          <a:xfrm>
            <a:off x="6094410" y="5147035"/>
            <a:ext cx="4875213" cy="646331"/>
          </a:xfrm>
          <a:prstGeom prst="rect">
            <a:avLst/>
          </a:prstGeom>
          <a:noFill/>
        </p:spPr>
        <p:txBody>
          <a:bodyPr wrap="square" rtlCol="0">
            <a:spAutoFit/>
          </a:bodyPr>
          <a:lstStyle/>
          <a:p>
            <a:pPr algn="ctr"/>
            <a:r>
              <a:rPr lang="vi-VN" dirty="0"/>
              <a:t>Tương </a:t>
            </a:r>
            <a:r>
              <a:rPr lang="vi-VN" dirty="0" err="1"/>
              <a:t>tự</a:t>
            </a:r>
            <a:r>
              <a:rPr lang="vi-VN" dirty="0"/>
              <a:t> </a:t>
            </a:r>
            <a:r>
              <a:rPr lang="vi-VN" dirty="0" err="1"/>
              <a:t>với</a:t>
            </a:r>
            <a:r>
              <a:rPr lang="vi-VN" dirty="0"/>
              <a:t> </a:t>
            </a:r>
            <a:r>
              <a:rPr lang="vi-VN" dirty="0" err="1"/>
              <a:t>các</a:t>
            </a:r>
            <a:r>
              <a:rPr lang="vi-VN" dirty="0"/>
              <a:t> </a:t>
            </a:r>
            <a:r>
              <a:rPr lang="vi-VN" dirty="0" err="1"/>
              <a:t>lớp</a:t>
            </a:r>
            <a:r>
              <a:rPr lang="vi-VN" dirty="0"/>
              <a:t> </a:t>
            </a:r>
            <a:r>
              <a:rPr lang="vi-VN" dirty="0" err="1"/>
              <a:t>SportsCars</a:t>
            </a:r>
            <a:r>
              <a:rPr lang="vi-VN" dirty="0"/>
              <a:t> </a:t>
            </a:r>
            <a:r>
              <a:rPr lang="vi-VN" dirty="0" err="1"/>
              <a:t>và</a:t>
            </a:r>
            <a:r>
              <a:rPr lang="vi-VN" dirty="0"/>
              <a:t> </a:t>
            </a:r>
            <a:r>
              <a:rPr lang="vi-VN" dirty="0" err="1"/>
              <a:t>ConvertibleCars</a:t>
            </a:r>
            <a:r>
              <a:rPr lang="vi-VN" dirty="0"/>
              <a:t>…</a:t>
            </a:r>
          </a:p>
        </p:txBody>
      </p:sp>
    </p:spTree>
    <p:extLst>
      <p:ext uri="{BB962C8B-B14F-4D97-AF65-F5344CB8AC3E}">
        <p14:creationId xmlns:p14="http://schemas.microsoft.com/office/powerpoint/2010/main" val="23591363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down)">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1403E7D-8F26-4FAE-9E67-8DBF0447823A}"/>
              </a:ext>
            </a:extLst>
          </p:cNvPr>
          <p:cNvSpPr>
            <a:spLocks noGrp="1"/>
          </p:cNvSpPr>
          <p:nvPr>
            <p:ph type="title"/>
          </p:nvPr>
        </p:nvSpPr>
        <p:spPr>
          <a:xfrm>
            <a:off x="1460033" y="428936"/>
            <a:ext cx="3856037" cy="1639884"/>
          </a:xfrm>
        </p:spPr>
        <p:txBody>
          <a:bodyPr>
            <a:noAutofit/>
          </a:bodyPr>
          <a:lstStyle/>
          <a:p>
            <a:pPr algn="ctr"/>
            <a:r>
              <a:rPr lang="vi-VN" sz="4000" b="1" dirty="0">
                <a:latin typeface="Arial" panose="020B0604020202020204" pitchFamily="34" charset="0"/>
                <a:cs typeface="Arial" panose="020B0604020202020204" pitchFamily="34" charset="0"/>
              </a:rPr>
              <a:t>NHỮNG CÁCH GIẢI “ĐI VÀO LỊCH SỬ”</a:t>
            </a:r>
            <a:endParaRPr lang="vi-VN" sz="4000" b="1" dirty="0">
              <a:latin typeface="+mn-lt"/>
            </a:endParaRPr>
          </a:p>
        </p:txBody>
      </p:sp>
      <p:pic>
        <p:nvPicPr>
          <p:cNvPr id="7" name="Chỗ dành sẵn cho Nội dung 6" descr="Ảnh có chứa văn bản&#10;&#10;Mô tả được tạo tự động">
            <a:extLst>
              <a:ext uri="{FF2B5EF4-FFF2-40B4-BE49-F238E27FC236}">
                <a16:creationId xmlns:a16="http://schemas.microsoft.com/office/drawing/2014/main" id="{83C9AE10-4301-45C5-9753-26496DC675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0492" y="2493528"/>
            <a:ext cx="5315121" cy="2105562"/>
          </a:xfrm>
        </p:spPr>
      </p:pic>
      <p:sp>
        <p:nvSpPr>
          <p:cNvPr id="5" name="Chỗ dành sẵn cho Văn bản 4">
            <a:extLst>
              <a:ext uri="{FF2B5EF4-FFF2-40B4-BE49-F238E27FC236}">
                <a16:creationId xmlns:a16="http://schemas.microsoft.com/office/drawing/2014/main" id="{D24DFA4B-E722-4B04-AC0B-1DA560B02737}"/>
              </a:ext>
            </a:extLst>
          </p:cNvPr>
          <p:cNvSpPr>
            <a:spLocks noGrp="1"/>
          </p:cNvSpPr>
          <p:nvPr>
            <p:ph type="body" sz="half" idx="2"/>
          </p:nvPr>
        </p:nvSpPr>
        <p:spPr>
          <a:xfrm>
            <a:off x="6585973" y="478628"/>
            <a:ext cx="3856037" cy="5639368"/>
          </a:xfrm>
        </p:spPr>
        <p:txBody>
          <a:bodyPr>
            <a:normAutofit/>
          </a:bodyPr>
          <a:lstStyle/>
          <a:p>
            <a:pPr algn="ctr"/>
            <a:r>
              <a:rPr lang="vi-VN" sz="2400" b="1" dirty="0">
                <a:cs typeface="Arial" panose="020B0604020202020204" pitchFamily="34" charset="0"/>
              </a:rPr>
              <a:t>BẤT CẬP PHÁT SINH:</a:t>
            </a:r>
          </a:p>
          <a:p>
            <a:pPr marL="285750" indent="-285750">
              <a:buFont typeface="Wingdings 2" panose="05020102010507070707" pitchFamily="18" charset="2"/>
              <a:buChar char="Ó"/>
            </a:pPr>
            <a:r>
              <a:rPr lang="vi-VN" sz="2200" dirty="0">
                <a:solidFill>
                  <a:srgbClr val="000000"/>
                </a:solidFill>
                <a:latin typeface="Times New Roman" panose="02020603050405020304" pitchFamily="18" charset="0"/>
              </a:rPr>
              <a:t> </a:t>
            </a:r>
            <a:r>
              <a:rPr lang="vi-VN" sz="2200" dirty="0" err="1">
                <a:solidFill>
                  <a:srgbClr val="000000"/>
                </a:solidFill>
                <a:latin typeface="Times New Roman" panose="02020603050405020304" pitchFamily="18" charset="0"/>
              </a:rPr>
              <a:t>P</a:t>
            </a:r>
            <a:r>
              <a:rPr lang="vi-VN" sz="2200" b="0" i="0" u="none" strike="noStrike" dirty="0" err="1">
                <a:solidFill>
                  <a:srgbClr val="000000"/>
                </a:solidFill>
                <a:effectLst/>
                <a:latin typeface="Times New Roman" panose="02020603050405020304" pitchFamily="18" charset="0"/>
              </a:rPr>
              <a:t>hải</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gọi</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đến</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từng</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constructor</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cụ</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thể</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của</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từng</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lớp</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để</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tạo</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được</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đối</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tượng</a:t>
            </a:r>
            <a:r>
              <a:rPr lang="vi-VN" sz="2200" b="0" i="0" u="none" strike="noStrike" dirty="0">
                <a:solidFill>
                  <a:srgbClr val="000000"/>
                </a:solidFill>
                <a:effectLst/>
                <a:latin typeface="Times New Roman" panose="02020603050405020304" pitchFamily="18" charset="0"/>
              </a:rPr>
              <a:t> mong </a:t>
            </a:r>
            <a:r>
              <a:rPr lang="vi-VN" sz="2200" b="0" i="0" u="none" strike="noStrike" dirty="0" err="1">
                <a:solidFill>
                  <a:srgbClr val="000000"/>
                </a:solidFill>
                <a:effectLst/>
                <a:latin typeface="Times New Roman" panose="02020603050405020304" pitchFamily="18" charset="0"/>
              </a:rPr>
              <a:t>muốn</a:t>
            </a:r>
            <a:r>
              <a:rPr lang="vi-VN" sz="2200" b="0" i="0" u="none" strike="noStrike" dirty="0">
                <a:solidFill>
                  <a:srgbClr val="000000"/>
                </a:solidFill>
                <a:effectLst/>
                <a:latin typeface="Times New Roman" panose="02020603050405020304" pitchFamily="18" charset="0"/>
              </a:rPr>
              <a:t>. </a:t>
            </a:r>
            <a:r>
              <a:rPr lang="vi-VN" sz="2200" dirty="0" err="1">
                <a:solidFill>
                  <a:srgbClr val="000000"/>
                </a:solidFill>
                <a:latin typeface="Times New Roman" panose="02020603050405020304" pitchFamily="18" charset="0"/>
              </a:rPr>
              <a:t>P</a:t>
            </a:r>
            <a:r>
              <a:rPr lang="vi-VN" sz="2200" b="0" i="0" u="none" strike="noStrike" dirty="0" err="1">
                <a:solidFill>
                  <a:srgbClr val="000000"/>
                </a:solidFill>
                <a:effectLst/>
                <a:latin typeface="Times New Roman" panose="02020603050405020304" pitchFamily="18" charset="0"/>
              </a:rPr>
              <a:t>hải</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biết</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hết</a:t>
            </a:r>
            <a:r>
              <a:rPr lang="vi-VN" sz="2200" b="0" i="0" u="none" strike="noStrike" dirty="0">
                <a:solidFill>
                  <a:srgbClr val="000000"/>
                </a:solidFill>
                <a:effectLst/>
                <a:latin typeface="Times New Roman" panose="02020603050405020304" pitchFamily="18" charset="0"/>
              </a:rPr>
              <a:t> tên </a:t>
            </a:r>
            <a:r>
              <a:rPr lang="vi-VN" sz="2200" b="0" i="0" u="none" strike="noStrike" dirty="0" err="1">
                <a:solidFill>
                  <a:srgbClr val="000000"/>
                </a:solidFill>
                <a:effectLst/>
                <a:latin typeface="Times New Roman" panose="02020603050405020304" pitchFamily="18" charset="0"/>
              </a:rPr>
              <a:t>của</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các</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class</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có</a:t>
            </a:r>
            <a:r>
              <a:rPr lang="vi-VN" sz="2200" b="0" i="0" u="none" strike="noStrike" dirty="0">
                <a:solidFill>
                  <a:srgbClr val="000000"/>
                </a:solidFill>
                <a:effectLst/>
                <a:latin typeface="Times New Roman" panose="02020603050405020304" pitchFamily="18" charset="0"/>
              </a:rPr>
              <a:t> liên quan </a:t>
            </a:r>
            <a:r>
              <a:rPr lang="vi-VN" sz="2200" b="0" i="0" u="none" strike="noStrike" dirty="0" err="1">
                <a:solidFill>
                  <a:srgbClr val="000000"/>
                </a:solidFill>
                <a:effectLst/>
                <a:latin typeface="Times New Roman" panose="02020603050405020304" pitchFamily="18" charset="0"/>
              </a:rPr>
              <a:t>đến</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quá</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trình</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khởi</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tạo</a:t>
            </a:r>
            <a:r>
              <a:rPr lang="vi-VN" sz="2200" b="0" i="0" u="none" strike="noStrike" dirty="0">
                <a:solidFill>
                  <a:srgbClr val="000000"/>
                </a:solidFill>
                <a:effectLst/>
                <a:latin typeface="Times New Roman" panose="02020603050405020304" pitchFamily="18" charset="0"/>
              </a:rPr>
              <a:t>.</a:t>
            </a:r>
          </a:p>
          <a:p>
            <a:pPr marL="285750" indent="-285750">
              <a:buFont typeface="Wingdings 2" panose="05020102010507070707" pitchFamily="18" charset="2"/>
              <a:buChar char="Ó"/>
            </a:pPr>
            <a:r>
              <a:rPr lang="vi-VN" sz="2200" b="0" i="0" u="none" strike="noStrike" dirty="0">
                <a:solidFill>
                  <a:srgbClr val="000000"/>
                </a:solidFill>
                <a:effectLst/>
                <a:latin typeface="Times New Roman" panose="02020603050405020304" pitchFamily="18" charset="0"/>
              </a:rPr>
              <a:t> Không che </a:t>
            </a:r>
            <a:r>
              <a:rPr lang="vi-VN" sz="2200" b="0" i="0" u="none" strike="noStrike" dirty="0" err="1">
                <a:solidFill>
                  <a:srgbClr val="000000"/>
                </a:solidFill>
                <a:effectLst/>
                <a:latin typeface="Times New Roman" panose="02020603050405020304" pitchFamily="18" charset="0"/>
              </a:rPr>
              <a:t>giấu</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quá</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trình</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khởi</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tạo</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một</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đối</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tượng</a:t>
            </a:r>
            <a:r>
              <a:rPr lang="vi-VN" sz="2200" b="0" i="0" u="none" strike="noStrike" dirty="0">
                <a:solidFill>
                  <a:srgbClr val="000000"/>
                </a:solidFill>
                <a:effectLst/>
                <a:latin typeface="Times New Roman" panose="02020603050405020304" pitchFamily="18" charset="0"/>
              </a:rPr>
              <a:t>.</a:t>
            </a:r>
          </a:p>
          <a:p>
            <a:pPr marL="285750" indent="-285750">
              <a:buFont typeface="Wingdings 2" panose="05020102010507070707" pitchFamily="18" charset="2"/>
              <a:buChar char="Ó"/>
            </a:pP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Khó</a:t>
            </a:r>
            <a:r>
              <a:rPr lang="vi-VN" sz="2200" b="0" i="0" u="none" strike="noStrike" dirty="0">
                <a:solidFill>
                  <a:srgbClr val="000000"/>
                </a:solidFill>
                <a:effectLst/>
                <a:latin typeface="Times New Roman" panose="02020603050405020304" pitchFamily="18" charset="0"/>
              </a:rPr>
              <a:t> khăn trong </a:t>
            </a:r>
            <a:r>
              <a:rPr lang="vi-VN" sz="2200" b="0" i="0" u="none" strike="noStrike" dirty="0" err="1">
                <a:solidFill>
                  <a:srgbClr val="000000"/>
                </a:solidFill>
                <a:effectLst/>
                <a:latin typeface="Times New Roman" panose="02020603050405020304" pitchFamily="18" charset="0"/>
              </a:rPr>
              <a:t>việc</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mở</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rộng</a:t>
            </a:r>
            <a:r>
              <a:rPr lang="vi-VN" sz="2200" b="0" i="0" u="none" strike="noStrike" dirty="0">
                <a:solidFill>
                  <a:srgbClr val="000000"/>
                </a:solidFill>
                <a:effectLst/>
                <a:latin typeface="Times New Roman" panose="02020603050405020304" pitchFamily="18" charset="0"/>
              </a:rPr>
              <a:t> thêm </a:t>
            </a:r>
            <a:r>
              <a:rPr lang="vi-VN" sz="2200" b="0" i="0" u="none" strike="noStrike" dirty="0" err="1">
                <a:solidFill>
                  <a:srgbClr val="000000"/>
                </a:solidFill>
                <a:effectLst/>
                <a:latin typeface="Times New Roman" panose="02020603050405020304" pitchFamily="18" charset="0"/>
              </a:rPr>
              <a:t>các</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đối</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tượng</a:t>
            </a:r>
            <a:r>
              <a:rPr lang="vi-VN" sz="2200" b="0" i="0" u="none" strike="noStrike" dirty="0">
                <a:solidFill>
                  <a:srgbClr val="000000"/>
                </a:solidFill>
                <a:effectLst/>
                <a:latin typeface="Times New Roman" panose="02020603050405020304" pitchFamily="18" charset="0"/>
              </a:rPr>
              <a:t> </a:t>
            </a:r>
            <a:r>
              <a:rPr lang="vi-VN" sz="2200" b="0" i="0" u="none" strike="noStrike" dirty="0" err="1">
                <a:solidFill>
                  <a:srgbClr val="000000"/>
                </a:solidFill>
                <a:effectLst/>
                <a:latin typeface="Times New Roman" panose="02020603050405020304" pitchFamily="18" charset="0"/>
              </a:rPr>
              <a:t>mới</a:t>
            </a:r>
            <a:r>
              <a:rPr lang="vi-VN" sz="2200" b="0" i="0" u="none" strike="noStrike" dirty="0">
                <a:solidFill>
                  <a:srgbClr val="000000"/>
                </a:solidFill>
                <a:effectLst/>
                <a:latin typeface="Times New Roman" panose="02020603050405020304" pitchFamily="18" charset="0"/>
              </a:rPr>
              <a:t> trong tương lai…</a:t>
            </a:r>
          </a:p>
          <a:p>
            <a:pPr marL="285750" indent="-285750">
              <a:buFont typeface="Wingdings 2" panose="05020102010507070707" pitchFamily="18" charset="2"/>
              <a:buChar char="Ó"/>
            </a:pPr>
            <a:endParaRPr lang="vi-VN" sz="2400" b="1" dirty="0">
              <a:cs typeface="Arial" panose="020B0604020202020204" pitchFamily="34" charset="0"/>
            </a:endParaRPr>
          </a:p>
        </p:txBody>
      </p:sp>
      <p:sp>
        <p:nvSpPr>
          <p:cNvPr id="6" name="Chỗ dành sẵn cho Số hiệu Bản chiếu 5">
            <a:extLst>
              <a:ext uri="{FF2B5EF4-FFF2-40B4-BE49-F238E27FC236}">
                <a16:creationId xmlns:a16="http://schemas.microsoft.com/office/drawing/2014/main" id="{5AE71291-E2DE-4CB7-A3CB-52C7CA63AFA9}"/>
              </a:ext>
            </a:extLst>
          </p:cNvPr>
          <p:cNvSpPr>
            <a:spLocks noGrp="1"/>
          </p:cNvSpPr>
          <p:nvPr>
            <p:ph type="sldNum" sz="quarter" idx="12"/>
          </p:nvPr>
        </p:nvSpPr>
        <p:spPr/>
        <p:txBody>
          <a:bodyPr>
            <a:normAutofit/>
          </a:bodyPr>
          <a:lstStyle/>
          <a:p>
            <a:pPr>
              <a:spcAft>
                <a:spcPts val="600"/>
              </a:spcAft>
            </a:pPr>
            <a:fld id="{73B850FF-6169-4056-8077-06FFA93A5366}" type="slidenum">
              <a:rPr lang="en-US" b="1">
                <a:solidFill>
                  <a:schemeClr val="tx1"/>
                </a:solidFill>
              </a:rPr>
              <a:pPr>
                <a:spcAft>
                  <a:spcPts val="600"/>
                </a:spcAft>
              </a:pPr>
              <a:t>7</a:t>
            </a:fld>
            <a:endParaRPr lang="en-US" b="1">
              <a:solidFill>
                <a:schemeClr val="tx1"/>
              </a:solidFill>
            </a:endParaRPr>
          </a:p>
        </p:txBody>
      </p:sp>
      <p:sp>
        <p:nvSpPr>
          <p:cNvPr id="10" name="Bong bóng Ý nghĩ: Hình đám mây 9">
            <a:extLst>
              <a:ext uri="{FF2B5EF4-FFF2-40B4-BE49-F238E27FC236}">
                <a16:creationId xmlns:a16="http://schemas.microsoft.com/office/drawing/2014/main" id="{0F3AFCF7-5D9F-4159-B898-6831BC2A9ACD}"/>
              </a:ext>
            </a:extLst>
          </p:cNvPr>
          <p:cNvSpPr/>
          <p:nvPr/>
        </p:nvSpPr>
        <p:spPr>
          <a:xfrm>
            <a:off x="429482" y="4410172"/>
            <a:ext cx="3271102" cy="1473102"/>
          </a:xfrm>
          <a:prstGeom prst="cloudCallou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400" b="1" dirty="0"/>
              <a:t>THƯƠNG HIỆU PHÁT TRIỂN, VIỄN CẢNH SẢN XUẤT 10 DÒNG Ô TÔ KHÁC NHAU…</a:t>
            </a:r>
          </a:p>
        </p:txBody>
      </p:sp>
      <p:sp>
        <p:nvSpPr>
          <p:cNvPr id="11" name="Bong bóng Ý nghĩ: Hình đám mây 10">
            <a:extLst>
              <a:ext uri="{FF2B5EF4-FFF2-40B4-BE49-F238E27FC236}">
                <a16:creationId xmlns:a16="http://schemas.microsoft.com/office/drawing/2014/main" id="{B279D2AB-478A-4786-9726-5ADD80CD767B}"/>
              </a:ext>
            </a:extLst>
          </p:cNvPr>
          <p:cNvSpPr/>
          <p:nvPr/>
        </p:nvSpPr>
        <p:spPr>
          <a:xfrm>
            <a:off x="3771678" y="4410172"/>
            <a:ext cx="2743200" cy="1473102"/>
          </a:xfrm>
          <a:prstGeom prst="cloudCallou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a:t>10 LỚP KẾ THỪA, 10 HÀM KHỞI TẠO???</a:t>
            </a:r>
          </a:p>
        </p:txBody>
      </p:sp>
    </p:spTree>
    <p:extLst>
      <p:ext uri="{BB962C8B-B14F-4D97-AF65-F5344CB8AC3E}">
        <p14:creationId xmlns:p14="http://schemas.microsoft.com/office/powerpoint/2010/main" val="12913338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1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heel(1)">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1000"/>
                                        <p:tgtEl>
                                          <p:spTgt spid="5">
                                            <p:txEl>
                                              <p:pRg st="0" end="0"/>
                                            </p:txEl>
                                          </p:spTgt>
                                        </p:tgtEl>
                                      </p:cBhvr>
                                    </p:animEffect>
                                    <p:anim calcmode="lin" valueType="num">
                                      <p:cBhvr>
                                        <p:cTn id="2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fade">
                                      <p:cBhvr>
                                        <p:cTn id="29" dur="1000"/>
                                        <p:tgtEl>
                                          <p:spTgt spid="5">
                                            <p:txEl>
                                              <p:pRg st="1" end="1"/>
                                            </p:txEl>
                                          </p:spTgt>
                                        </p:tgtEl>
                                      </p:cBhvr>
                                    </p:animEffect>
                                    <p:anim calcmode="lin" valueType="num">
                                      <p:cBhvr>
                                        <p:cTn id="30"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5">
                                            <p:txEl>
                                              <p:pRg st="2" end="2"/>
                                            </p:txEl>
                                          </p:spTgt>
                                        </p:tgtEl>
                                        <p:attrNameLst>
                                          <p:attrName>style.visibility</p:attrName>
                                        </p:attrNameLst>
                                      </p:cBhvr>
                                      <p:to>
                                        <p:strVal val="visible"/>
                                      </p:to>
                                    </p:set>
                                    <p:animEffect transition="in" filter="fade">
                                      <p:cBhvr>
                                        <p:cTn id="36" dur="1000"/>
                                        <p:tgtEl>
                                          <p:spTgt spid="5">
                                            <p:txEl>
                                              <p:pRg st="2" end="2"/>
                                            </p:txEl>
                                          </p:spTgt>
                                        </p:tgtEl>
                                      </p:cBhvr>
                                    </p:animEffect>
                                    <p:anim calcmode="lin" valueType="num">
                                      <p:cBhvr>
                                        <p:cTn id="37"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animEffect transition="in" filter="fade">
                                      <p:cBhvr>
                                        <p:cTn id="43" dur="1000"/>
                                        <p:tgtEl>
                                          <p:spTgt spid="5">
                                            <p:txEl>
                                              <p:pRg st="3" end="3"/>
                                            </p:txEl>
                                          </p:spTgt>
                                        </p:tgtEl>
                                      </p:cBhvr>
                                    </p:animEffect>
                                    <p:anim calcmode="lin" valueType="num">
                                      <p:cBhvr>
                                        <p:cTn id="44"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45"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hỗ dành sẵn cho Số hiệu Bản chiếu 5">
            <a:extLst>
              <a:ext uri="{FF2B5EF4-FFF2-40B4-BE49-F238E27FC236}">
                <a16:creationId xmlns:a16="http://schemas.microsoft.com/office/drawing/2014/main" id="{962C61DE-BA8D-4894-980A-263736BD97E8}"/>
              </a:ext>
            </a:extLst>
          </p:cNvPr>
          <p:cNvSpPr>
            <a:spLocks noGrp="1"/>
          </p:cNvSpPr>
          <p:nvPr>
            <p:ph type="sldNum" sz="quarter" idx="12"/>
          </p:nvPr>
        </p:nvSpPr>
        <p:spPr/>
        <p:txBody>
          <a:bodyPr/>
          <a:lstStyle/>
          <a:p>
            <a:fld id="{73B850FF-6169-4056-8077-06FFA93A5366}" type="slidenum">
              <a:rPr lang="en-US" b="1" smtClean="0"/>
              <a:t>8</a:t>
            </a:fld>
            <a:endParaRPr lang="en-US" b="1" dirty="0"/>
          </a:p>
        </p:txBody>
      </p:sp>
      <p:sp>
        <p:nvSpPr>
          <p:cNvPr id="7" name="Hình chữ nhật: Góc Chéo Tròn 6">
            <a:extLst>
              <a:ext uri="{FF2B5EF4-FFF2-40B4-BE49-F238E27FC236}">
                <a16:creationId xmlns:a16="http://schemas.microsoft.com/office/drawing/2014/main" id="{F9110790-B216-4E4B-8B03-9F1CDAC61AA6}"/>
              </a:ext>
            </a:extLst>
          </p:cNvPr>
          <p:cNvSpPr/>
          <p:nvPr/>
        </p:nvSpPr>
        <p:spPr>
          <a:xfrm>
            <a:off x="1141411" y="1635587"/>
            <a:ext cx="9765437" cy="2636376"/>
          </a:xfrm>
          <a:prstGeom prst="round2DiagRect">
            <a:avLst/>
          </a:prstGeom>
          <a:solidFill>
            <a:schemeClr val="bg2"/>
          </a:solidFill>
          <a:ln>
            <a:solidFill>
              <a:schemeClr val="bg2"/>
            </a:solid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400" b="1" dirty="0"/>
              <a:t>FACTORY METHOD</a:t>
            </a:r>
          </a:p>
        </p:txBody>
      </p:sp>
      <p:sp>
        <p:nvSpPr>
          <p:cNvPr id="8" name="Bong bóng Ý nghĩ: Hình đám mây 7">
            <a:extLst>
              <a:ext uri="{FF2B5EF4-FFF2-40B4-BE49-F238E27FC236}">
                <a16:creationId xmlns:a16="http://schemas.microsoft.com/office/drawing/2014/main" id="{E401FB3C-8EFE-4D53-9AE9-B58B44CDD049}"/>
              </a:ext>
            </a:extLst>
          </p:cNvPr>
          <p:cNvSpPr/>
          <p:nvPr/>
        </p:nvSpPr>
        <p:spPr>
          <a:xfrm>
            <a:off x="3419238" y="1276686"/>
            <a:ext cx="5585555" cy="3354177"/>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VẬY ĐÂU LÀ GIẢI PHÁP TỐT HƠN???</a:t>
            </a:r>
          </a:p>
        </p:txBody>
      </p:sp>
      <p:sp>
        <p:nvSpPr>
          <p:cNvPr id="2" name="Rectangle 1">
            <a:extLst>
              <a:ext uri="{FF2B5EF4-FFF2-40B4-BE49-F238E27FC236}">
                <a16:creationId xmlns:a16="http://schemas.microsoft.com/office/drawing/2014/main" id="{13E51A84-AF39-479F-A1F9-2FB799DE7F32}"/>
              </a:ext>
            </a:extLst>
          </p:cNvPr>
          <p:cNvSpPr/>
          <p:nvPr/>
        </p:nvSpPr>
        <p:spPr>
          <a:xfrm>
            <a:off x="-290945" y="-114300"/>
            <a:ext cx="12801600" cy="263637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961B50-E799-4849-A249-8158F7F36A3E}"/>
              </a:ext>
            </a:extLst>
          </p:cNvPr>
          <p:cNvSpPr/>
          <p:nvPr/>
        </p:nvSpPr>
        <p:spPr>
          <a:xfrm>
            <a:off x="-290945" y="1928710"/>
            <a:ext cx="12801600" cy="2636376"/>
          </a:xfrm>
          <a:prstGeom prst="rect">
            <a:avLst/>
          </a:prstGeom>
          <a:solidFill>
            <a:schemeClr val="accent5">
              <a:alpha val="8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D5A765-7B74-4A74-91C9-6CF3103A1A1E}"/>
              </a:ext>
            </a:extLst>
          </p:cNvPr>
          <p:cNvSpPr/>
          <p:nvPr/>
        </p:nvSpPr>
        <p:spPr>
          <a:xfrm>
            <a:off x="-304800" y="4565086"/>
            <a:ext cx="12801600" cy="2636376"/>
          </a:xfrm>
          <a:prstGeom prst="rect">
            <a:avLst/>
          </a:prstGeom>
          <a:solidFill>
            <a:schemeClr val="accent5">
              <a:alpha val="7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06145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par>
                                <p:cTn id="13" presetID="23" presetClass="entr" presetSubtype="16"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250"/>
                                        <p:tgtEl>
                                          <p:spTgt spid="2"/>
                                        </p:tgtEl>
                                      </p:cBhvr>
                                    </p:animEffect>
                                    <p:anim calcmode="lin" valueType="num">
                                      <p:cBhvr>
                                        <p:cTn id="22" dur="250" fill="hold"/>
                                        <p:tgtEl>
                                          <p:spTgt spid="2"/>
                                        </p:tgtEl>
                                        <p:attrNameLst>
                                          <p:attrName>ppt_x</p:attrName>
                                        </p:attrNameLst>
                                      </p:cBhvr>
                                      <p:tavLst>
                                        <p:tav tm="0">
                                          <p:val>
                                            <p:strVal val="#ppt_x"/>
                                          </p:val>
                                        </p:tav>
                                        <p:tav tm="100000">
                                          <p:val>
                                            <p:strVal val="#ppt_x"/>
                                          </p:val>
                                        </p:tav>
                                      </p:tavLst>
                                    </p:anim>
                                    <p:anim calcmode="lin" valueType="num">
                                      <p:cBhvr>
                                        <p:cTn id="23" dur="250" fill="hold"/>
                                        <p:tgtEl>
                                          <p:spTgt spid="2"/>
                                        </p:tgtEl>
                                        <p:attrNameLst>
                                          <p:attrName>ppt_y</p:attrName>
                                        </p:attrNameLst>
                                      </p:cBhvr>
                                      <p:tavLst>
                                        <p:tav tm="0">
                                          <p:val>
                                            <p:strVal val="#ppt_y-.1"/>
                                          </p:val>
                                        </p:tav>
                                        <p:tav tm="100000">
                                          <p:val>
                                            <p:strVal val="#ppt_y"/>
                                          </p:val>
                                        </p:tav>
                                      </p:tavLst>
                                    </p:anim>
                                  </p:childTnLst>
                                </p:cTn>
                              </p:par>
                            </p:childTnLst>
                          </p:cTn>
                        </p:par>
                        <p:par>
                          <p:cTn id="24" fill="hold">
                            <p:stCondLst>
                              <p:cond delay="250"/>
                            </p:stCondLst>
                            <p:childTnLst>
                              <p:par>
                                <p:cTn id="25" presetID="47"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250"/>
                                        <p:tgtEl>
                                          <p:spTgt spid="9"/>
                                        </p:tgtEl>
                                      </p:cBhvr>
                                    </p:animEffect>
                                    <p:anim calcmode="lin" valueType="num">
                                      <p:cBhvr>
                                        <p:cTn id="28" dur="250" fill="hold"/>
                                        <p:tgtEl>
                                          <p:spTgt spid="9"/>
                                        </p:tgtEl>
                                        <p:attrNameLst>
                                          <p:attrName>ppt_x</p:attrName>
                                        </p:attrNameLst>
                                      </p:cBhvr>
                                      <p:tavLst>
                                        <p:tav tm="0">
                                          <p:val>
                                            <p:strVal val="#ppt_x"/>
                                          </p:val>
                                        </p:tav>
                                        <p:tav tm="100000">
                                          <p:val>
                                            <p:strVal val="#ppt_x"/>
                                          </p:val>
                                        </p:tav>
                                      </p:tavLst>
                                    </p:anim>
                                    <p:anim calcmode="lin" valueType="num">
                                      <p:cBhvr>
                                        <p:cTn id="29" dur="250" fill="hold"/>
                                        <p:tgtEl>
                                          <p:spTgt spid="9"/>
                                        </p:tgtEl>
                                        <p:attrNameLst>
                                          <p:attrName>ppt_y</p:attrName>
                                        </p:attrNameLst>
                                      </p:cBhvr>
                                      <p:tavLst>
                                        <p:tav tm="0">
                                          <p:val>
                                            <p:strVal val="#ppt_y-.1"/>
                                          </p:val>
                                        </p:tav>
                                        <p:tav tm="100000">
                                          <p:val>
                                            <p:strVal val="#ppt_y"/>
                                          </p:val>
                                        </p:tav>
                                      </p:tavLst>
                                    </p:anim>
                                  </p:childTnLst>
                                </p:cTn>
                              </p:par>
                            </p:childTnLst>
                          </p:cTn>
                        </p:par>
                        <p:par>
                          <p:cTn id="30" fill="hold">
                            <p:stCondLst>
                              <p:cond delay="500"/>
                            </p:stCondLst>
                            <p:childTnLst>
                              <p:par>
                                <p:cTn id="31" presetID="47" presetClass="entr" presetSubtype="0"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250"/>
                                        <p:tgtEl>
                                          <p:spTgt spid="10"/>
                                        </p:tgtEl>
                                      </p:cBhvr>
                                    </p:animEffect>
                                    <p:anim calcmode="lin" valueType="num">
                                      <p:cBhvr>
                                        <p:cTn id="34" dur="250" fill="hold"/>
                                        <p:tgtEl>
                                          <p:spTgt spid="10"/>
                                        </p:tgtEl>
                                        <p:attrNameLst>
                                          <p:attrName>ppt_x</p:attrName>
                                        </p:attrNameLst>
                                      </p:cBhvr>
                                      <p:tavLst>
                                        <p:tav tm="0">
                                          <p:val>
                                            <p:strVal val="#ppt_x"/>
                                          </p:val>
                                        </p:tav>
                                        <p:tav tm="100000">
                                          <p:val>
                                            <p:strVal val="#ppt_x"/>
                                          </p:val>
                                        </p:tav>
                                      </p:tavLst>
                                    </p:anim>
                                    <p:anim calcmode="lin" valueType="num">
                                      <p:cBhvr>
                                        <p:cTn id="35" dur="25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2" grpId="0" animBg="1"/>
      <p:bldP spid="9" grpId="0" animBg="1"/>
      <p:bldP spid="10"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286954B-1D55-47B8-B46D-7BCC7FDF043E}"/>
              </a:ext>
            </a:extLst>
          </p:cNvPr>
          <p:cNvSpPr>
            <a:spLocks noGrp="1"/>
          </p:cNvSpPr>
          <p:nvPr>
            <p:ph type="title"/>
          </p:nvPr>
        </p:nvSpPr>
        <p:spPr/>
        <p:txBody>
          <a:bodyPr>
            <a:normAutofit/>
          </a:bodyPr>
          <a:lstStyle/>
          <a:p>
            <a:pPr algn="ctr"/>
            <a:r>
              <a:rPr lang="vi-VN" sz="4800" b="1" dirty="0">
                <a:latin typeface="Arial" panose="020B0604020202020204" pitchFamily="34" charset="0"/>
                <a:cs typeface="Arial" panose="020B0604020202020204" pitchFamily="34" charset="0"/>
              </a:rPr>
              <a:t>FACTORY METHOD</a:t>
            </a:r>
          </a:p>
        </p:txBody>
      </p:sp>
      <p:graphicFrame>
        <p:nvGraphicFramePr>
          <p:cNvPr id="8" name="Chỗ dành sẵn cho Nội dung 7">
            <a:extLst>
              <a:ext uri="{FF2B5EF4-FFF2-40B4-BE49-F238E27FC236}">
                <a16:creationId xmlns:a16="http://schemas.microsoft.com/office/drawing/2014/main" id="{EAD99C25-4643-47D3-AC9A-6235ED76F5AD}"/>
              </a:ext>
            </a:extLst>
          </p:cNvPr>
          <p:cNvGraphicFramePr>
            <a:graphicFrameLocks noGrp="1"/>
          </p:cNvGraphicFramePr>
          <p:nvPr>
            <p:ph idx="1"/>
            <p:extLst>
              <p:ext uri="{D42A27DB-BD31-4B8C-83A1-F6EECF244321}">
                <p14:modId xmlns:p14="http://schemas.microsoft.com/office/powerpoint/2010/main" val="1427518566"/>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hỗ dành sẵn cho Số hiệu Bản chiếu 5">
            <a:extLst>
              <a:ext uri="{FF2B5EF4-FFF2-40B4-BE49-F238E27FC236}">
                <a16:creationId xmlns:a16="http://schemas.microsoft.com/office/drawing/2014/main" id="{2EC07A83-BBEE-4D43-B41E-8FA9F8ECA599}"/>
              </a:ext>
            </a:extLst>
          </p:cNvPr>
          <p:cNvSpPr>
            <a:spLocks noGrp="1"/>
          </p:cNvSpPr>
          <p:nvPr>
            <p:ph type="sldNum" sz="quarter" idx="12"/>
          </p:nvPr>
        </p:nvSpPr>
        <p:spPr/>
        <p:txBody>
          <a:bodyPr/>
          <a:lstStyle/>
          <a:p>
            <a:fld id="{73B850FF-6169-4056-8077-06FFA93A5366}" type="slidenum">
              <a:rPr lang="en-US" b="1" smtClean="0"/>
              <a:t>9</a:t>
            </a:fld>
            <a:endParaRPr lang="en-US" b="1"/>
          </a:p>
        </p:txBody>
      </p:sp>
      <p:sp>
        <p:nvSpPr>
          <p:cNvPr id="5" name="Rectangle 4">
            <a:extLst>
              <a:ext uri="{FF2B5EF4-FFF2-40B4-BE49-F238E27FC236}">
                <a16:creationId xmlns:a16="http://schemas.microsoft.com/office/drawing/2014/main" id="{ED4DD623-08C2-4463-9793-C887DC563D5B}"/>
              </a:ext>
            </a:extLst>
          </p:cNvPr>
          <p:cNvSpPr/>
          <p:nvPr/>
        </p:nvSpPr>
        <p:spPr>
          <a:xfrm>
            <a:off x="-290945" y="-114300"/>
            <a:ext cx="12801600" cy="263637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F22FCAB-5026-41AA-BFAF-7CE47CDD620D}"/>
              </a:ext>
            </a:extLst>
          </p:cNvPr>
          <p:cNvSpPr/>
          <p:nvPr/>
        </p:nvSpPr>
        <p:spPr>
          <a:xfrm>
            <a:off x="-290945" y="1928710"/>
            <a:ext cx="12801600" cy="2636376"/>
          </a:xfrm>
          <a:prstGeom prst="rect">
            <a:avLst/>
          </a:prstGeom>
          <a:solidFill>
            <a:schemeClr val="accent5">
              <a:alpha val="8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7EF25EB-6BBB-40FE-8A6C-E88D29D71C9E}"/>
              </a:ext>
            </a:extLst>
          </p:cNvPr>
          <p:cNvSpPr/>
          <p:nvPr/>
        </p:nvSpPr>
        <p:spPr>
          <a:xfrm>
            <a:off x="-304800" y="4565086"/>
            <a:ext cx="12801600" cy="2636376"/>
          </a:xfrm>
          <a:prstGeom prst="rect">
            <a:avLst/>
          </a:prstGeom>
          <a:solidFill>
            <a:schemeClr val="accent5">
              <a:alpha val="7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613243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xit" presetSubtype="0" fill="hold" grpId="0" nodeType="withEffect">
                                  <p:stCondLst>
                                    <p:cond delay="0"/>
                                  </p:stCondLst>
                                  <p:childTnLst>
                                    <p:animEffect transition="out" filter="fade">
                                      <p:cBhvr>
                                        <p:cTn id="6" dur="250"/>
                                        <p:tgtEl>
                                          <p:spTgt spid="9"/>
                                        </p:tgtEl>
                                      </p:cBhvr>
                                    </p:animEffect>
                                    <p:anim calcmode="lin" valueType="num">
                                      <p:cBhvr>
                                        <p:cTn id="7" dur="250"/>
                                        <p:tgtEl>
                                          <p:spTgt spid="9"/>
                                        </p:tgtEl>
                                        <p:attrNameLst>
                                          <p:attrName>ppt_x</p:attrName>
                                        </p:attrNameLst>
                                      </p:cBhvr>
                                      <p:tavLst>
                                        <p:tav tm="0">
                                          <p:val>
                                            <p:strVal val="ppt_x"/>
                                          </p:val>
                                        </p:tav>
                                        <p:tav tm="100000">
                                          <p:val>
                                            <p:strVal val="ppt_x"/>
                                          </p:val>
                                        </p:tav>
                                      </p:tavLst>
                                    </p:anim>
                                    <p:anim calcmode="lin" valueType="num">
                                      <p:cBhvr>
                                        <p:cTn id="8" dur="250"/>
                                        <p:tgtEl>
                                          <p:spTgt spid="9"/>
                                        </p:tgtEl>
                                        <p:attrNameLst>
                                          <p:attrName>ppt_y</p:attrName>
                                        </p:attrNameLst>
                                      </p:cBhvr>
                                      <p:tavLst>
                                        <p:tav tm="0">
                                          <p:val>
                                            <p:strVal val="ppt_y"/>
                                          </p:val>
                                        </p:tav>
                                        <p:tav tm="100000">
                                          <p:val>
                                            <p:strVal val="ppt_y-.1"/>
                                          </p:val>
                                        </p:tav>
                                      </p:tavLst>
                                    </p:anim>
                                    <p:set>
                                      <p:cBhvr>
                                        <p:cTn id="9" dur="1" fill="hold">
                                          <p:stCondLst>
                                            <p:cond delay="249"/>
                                          </p:stCondLst>
                                        </p:cTn>
                                        <p:tgtEl>
                                          <p:spTgt spid="9"/>
                                        </p:tgtEl>
                                        <p:attrNameLst>
                                          <p:attrName>style.visibility</p:attrName>
                                        </p:attrNameLst>
                                      </p:cBhvr>
                                      <p:to>
                                        <p:strVal val="hidden"/>
                                      </p:to>
                                    </p:set>
                                  </p:childTnLst>
                                </p:cTn>
                              </p:par>
                            </p:childTnLst>
                          </p:cTn>
                        </p:par>
                        <p:par>
                          <p:cTn id="10" fill="hold">
                            <p:stCondLst>
                              <p:cond delay="250"/>
                            </p:stCondLst>
                            <p:childTnLst>
                              <p:par>
                                <p:cTn id="11" presetID="47" presetClass="exit" presetSubtype="0" fill="hold" grpId="0" nodeType="afterEffect">
                                  <p:stCondLst>
                                    <p:cond delay="0"/>
                                  </p:stCondLst>
                                  <p:childTnLst>
                                    <p:animEffect transition="out" filter="fade">
                                      <p:cBhvr>
                                        <p:cTn id="12" dur="250"/>
                                        <p:tgtEl>
                                          <p:spTgt spid="7"/>
                                        </p:tgtEl>
                                      </p:cBhvr>
                                    </p:animEffect>
                                    <p:anim calcmode="lin" valueType="num">
                                      <p:cBhvr>
                                        <p:cTn id="13" dur="250"/>
                                        <p:tgtEl>
                                          <p:spTgt spid="7"/>
                                        </p:tgtEl>
                                        <p:attrNameLst>
                                          <p:attrName>ppt_x</p:attrName>
                                        </p:attrNameLst>
                                      </p:cBhvr>
                                      <p:tavLst>
                                        <p:tav tm="0">
                                          <p:val>
                                            <p:strVal val="ppt_x"/>
                                          </p:val>
                                        </p:tav>
                                        <p:tav tm="100000">
                                          <p:val>
                                            <p:strVal val="ppt_x"/>
                                          </p:val>
                                        </p:tav>
                                      </p:tavLst>
                                    </p:anim>
                                    <p:anim calcmode="lin" valueType="num">
                                      <p:cBhvr>
                                        <p:cTn id="14" dur="250"/>
                                        <p:tgtEl>
                                          <p:spTgt spid="7"/>
                                        </p:tgtEl>
                                        <p:attrNameLst>
                                          <p:attrName>ppt_y</p:attrName>
                                        </p:attrNameLst>
                                      </p:cBhvr>
                                      <p:tavLst>
                                        <p:tav tm="0">
                                          <p:val>
                                            <p:strVal val="ppt_y"/>
                                          </p:val>
                                        </p:tav>
                                        <p:tav tm="100000">
                                          <p:val>
                                            <p:strVal val="ppt_y-.1"/>
                                          </p:val>
                                        </p:tav>
                                      </p:tavLst>
                                    </p:anim>
                                    <p:set>
                                      <p:cBhvr>
                                        <p:cTn id="15" dur="1" fill="hold">
                                          <p:stCondLst>
                                            <p:cond delay="249"/>
                                          </p:stCondLst>
                                        </p:cTn>
                                        <p:tgtEl>
                                          <p:spTgt spid="7"/>
                                        </p:tgtEl>
                                        <p:attrNameLst>
                                          <p:attrName>style.visibility</p:attrName>
                                        </p:attrNameLst>
                                      </p:cBhvr>
                                      <p:to>
                                        <p:strVal val="hidden"/>
                                      </p:to>
                                    </p:set>
                                  </p:childTnLst>
                                </p:cTn>
                              </p:par>
                            </p:childTnLst>
                          </p:cTn>
                        </p:par>
                        <p:par>
                          <p:cTn id="16" fill="hold">
                            <p:stCondLst>
                              <p:cond delay="500"/>
                            </p:stCondLst>
                            <p:childTnLst>
                              <p:par>
                                <p:cTn id="17" presetID="47" presetClass="exit" presetSubtype="0" fill="hold" grpId="0" nodeType="afterEffect">
                                  <p:stCondLst>
                                    <p:cond delay="0"/>
                                  </p:stCondLst>
                                  <p:childTnLst>
                                    <p:animEffect transition="out" filter="fade">
                                      <p:cBhvr>
                                        <p:cTn id="18" dur="250"/>
                                        <p:tgtEl>
                                          <p:spTgt spid="5"/>
                                        </p:tgtEl>
                                      </p:cBhvr>
                                    </p:animEffect>
                                    <p:anim calcmode="lin" valueType="num">
                                      <p:cBhvr>
                                        <p:cTn id="19" dur="250"/>
                                        <p:tgtEl>
                                          <p:spTgt spid="5"/>
                                        </p:tgtEl>
                                        <p:attrNameLst>
                                          <p:attrName>ppt_x</p:attrName>
                                        </p:attrNameLst>
                                      </p:cBhvr>
                                      <p:tavLst>
                                        <p:tav tm="0">
                                          <p:val>
                                            <p:strVal val="ppt_x"/>
                                          </p:val>
                                        </p:tav>
                                        <p:tav tm="100000">
                                          <p:val>
                                            <p:strVal val="ppt_x"/>
                                          </p:val>
                                        </p:tav>
                                      </p:tavLst>
                                    </p:anim>
                                    <p:anim calcmode="lin" valueType="num">
                                      <p:cBhvr>
                                        <p:cTn id="20" dur="250"/>
                                        <p:tgtEl>
                                          <p:spTgt spid="5"/>
                                        </p:tgtEl>
                                        <p:attrNameLst>
                                          <p:attrName>ppt_y</p:attrName>
                                        </p:attrNameLst>
                                      </p:cBhvr>
                                      <p:tavLst>
                                        <p:tav tm="0">
                                          <p:val>
                                            <p:strVal val="ppt_y"/>
                                          </p:val>
                                        </p:tav>
                                        <p:tav tm="100000">
                                          <p:val>
                                            <p:strVal val="ppt_y-.1"/>
                                          </p:val>
                                        </p:tav>
                                      </p:tavLst>
                                    </p:anim>
                                    <p:set>
                                      <p:cBhvr>
                                        <p:cTn id="21" dur="1" fill="hold">
                                          <p:stCondLst>
                                            <p:cond delay="249"/>
                                          </p:stCondLst>
                                        </p:cTn>
                                        <p:tgtEl>
                                          <p:spTgt spid="5"/>
                                        </p:tgtEl>
                                        <p:attrNameLst>
                                          <p:attrName>style.visibility</p:attrName>
                                        </p:attrNameLst>
                                      </p:cBhvr>
                                      <p:to>
                                        <p:strVal val="hidden"/>
                                      </p:to>
                                    </p:set>
                                  </p:childTnLst>
                                </p:cTn>
                              </p:par>
                            </p:childTnLst>
                          </p:cTn>
                        </p:par>
                        <p:par>
                          <p:cTn id="22" fill="hold">
                            <p:stCondLst>
                              <p:cond delay="750"/>
                            </p:stCondLst>
                            <p:childTnLst>
                              <p:par>
                                <p:cTn id="23" presetID="10" presetClass="entr" presetSubtype="0" fill="hold" grpId="0" nodeType="afterEffect">
                                  <p:stCondLst>
                                    <p:cond delay="0"/>
                                  </p:stCondLst>
                                  <p:childTnLst>
                                    <p:set>
                                      <p:cBhvr>
                                        <p:cTn id="24" dur="1" fill="hold">
                                          <p:stCondLst>
                                            <p:cond delay="0"/>
                                          </p:stCondLst>
                                        </p:cTn>
                                        <p:tgtEl>
                                          <p:spTgt spid="8">
                                            <p:graphicEl>
                                              <a:dgm id="{208BAACB-9896-4001-A39F-26C52BA020AA}"/>
                                            </p:graphicEl>
                                          </p:spTgt>
                                        </p:tgtEl>
                                        <p:attrNameLst>
                                          <p:attrName>style.visibility</p:attrName>
                                        </p:attrNameLst>
                                      </p:cBhvr>
                                      <p:to>
                                        <p:strVal val="visible"/>
                                      </p:to>
                                    </p:set>
                                    <p:animEffect transition="in" filter="fade">
                                      <p:cBhvr>
                                        <p:cTn id="25" dur="500"/>
                                        <p:tgtEl>
                                          <p:spTgt spid="8">
                                            <p:graphicEl>
                                              <a:dgm id="{208BAACB-9896-4001-A39F-26C52BA020AA}"/>
                                            </p:graphicEl>
                                          </p:spTgt>
                                        </p:tgtEl>
                                      </p:cBhvr>
                                    </p:animEffect>
                                  </p:childTnLst>
                                </p:cTn>
                              </p:par>
                            </p:childTnLst>
                          </p:cTn>
                        </p:par>
                        <p:par>
                          <p:cTn id="26" fill="hold">
                            <p:stCondLst>
                              <p:cond delay="1250"/>
                            </p:stCondLst>
                            <p:childTnLst>
                              <p:par>
                                <p:cTn id="27" presetID="10" presetClass="entr" presetSubtype="0" fill="hold" grpId="0" nodeType="afterEffect">
                                  <p:stCondLst>
                                    <p:cond delay="0"/>
                                  </p:stCondLst>
                                  <p:childTnLst>
                                    <p:set>
                                      <p:cBhvr>
                                        <p:cTn id="28" dur="1" fill="hold">
                                          <p:stCondLst>
                                            <p:cond delay="0"/>
                                          </p:stCondLst>
                                        </p:cTn>
                                        <p:tgtEl>
                                          <p:spTgt spid="8">
                                            <p:graphicEl>
                                              <a:dgm id="{2592E859-A5A0-4E32-94B1-65F7D525651B}"/>
                                            </p:graphicEl>
                                          </p:spTgt>
                                        </p:tgtEl>
                                        <p:attrNameLst>
                                          <p:attrName>style.visibility</p:attrName>
                                        </p:attrNameLst>
                                      </p:cBhvr>
                                      <p:to>
                                        <p:strVal val="visible"/>
                                      </p:to>
                                    </p:set>
                                    <p:animEffect transition="in" filter="fade">
                                      <p:cBhvr>
                                        <p:cTn id="29" dur="500"/>
                                        <p:tgtEl>
                                          <p:spTgt spid="8">
                                            <p:graphicEl>
                                              <a:dgm id="{2592E859-A5A0-4E32-94B1-65F7D525651B}"/>
                                            </p:graphicEl>
                                          </p:spTgt>
                                        </p:tgtEl>
                                      </p:cBhvr>
                                    </p:animEffect>
                                  </p:childTnLst>
                                </p:cTn>
                              </p:par>
                            </p:childTnLst>
                          </p:cTn>
                        </p:par>
                        <p:par>
                          <p:cTn id="30" fill="hold">
                            <p:stCondLst>
                              <p:cond delay="1750"/>
                            </p:stCondLst>
                            <p:childTnLst>
                              <p:par>
                                <p:cTn id="31" presetID="10" presetClass="entr" presetSubtype="0" fill="hold" grpId="0" nodeType="afterEffect">
                                  <p:stCondLst>
                                    <p:cond delay="0"/>
                                  </p:stCondLst>
                                  <p:childTnLst>
                                    <p:set>
                                      <p:cBhvr>
                                        <p:cTn id="32" dur="1" fill="hold">
                                          <p:stCondLst>
                                            <p:cond delay="0"/>
                                          </p:stCondLst>
                                        </p:cTn>
                                        <p:tgtEl>
                                          <p:spTgt spid="8">
                                            <p:graphicEl>
                                              <a:dgm id="{0AA14244-734C-4D08-875B-B64A885744FC}"/>
                                            </p:graphicEl>
                                          </p:spTgt>
                                        </p:tgtEl>
                                        <p:attrNameLst>
                                          <p:attrName>style.visibility</p:attrName>
                                        </p:attrNameLst>
                                      </p:cBhvr>
                                      <p:to>
                                        <p:strVal val="visible"/>
                                      </p:to>
                                    </p:set>
                                    <p:animEffect transition="in" filter="fade">
                                      <p:cBhvr>
                                        <p:cTn id="33" dur="500"/>
                                        <p:tgtEl>
                                          <p:spTgt spid="8">
                                            <p:graphicEl>
                                              <a:dgm id="{0AA14244-734C-4D08-875B-B64A885744FC}"/>
                                            </p:graphicEl>
                                          </p:spTgt>
                                        </p:tgtEl>
                                      </p:cBhvr>
                                    </p:animEffect>
                                  </p:childTnLst>
                                </p:cTn>
                              </p:par>
                            </p:childTnLst>
                          </p:cTn>
                        </p:par>
                        <p:par>
                          <p:cTn id="34" fill="hold">
                            <p:stCondLst>
                              <p:cond delay="2250"/>
                            </p:stCondLst>
                            <p:childTnLst>
                              <p:par>
                                <p:cTn id="35" presetID="10" presetClass="entr" presetSubtype="0" fill="hold" grpId="0" nodeType="afterEffect">
                                  <p:stCondLst>
                                    <p:cond delay="0"/>
                                  </p:stCondLst>
                                  <p:childTnLst>
                                    <p:set>
                                      <p:cBhvr>
                                        <p:cTn id="36" dur="1" fill="hold">
                                          <p:stCondLst>
                                            <p:cond delay="0"/>
                                          </p:stCondLst>
                                        </p:cTn>
                                        <p:tgtEl>
                                          <p:spTgt spid="8">
                                            <p:graphicEl>
                                              <a:dgm id="{7549EE4F-0CFE-401A-978A-A11FD2906418}"/>
                                            </p:graphicEl>
                                          </p:spTgt>
                                        </p:tgtEl>
                                        <p:attrNameLst>
                                          <p:attrName>style.visibility</p:attrName>
                                        </p:attrNameLst>
                                      </p:cBhvr>
                                      <p:to>
                                        <p:strVal val="visible"/>
                                      </p:to>
                                    </p:set>
                                    <p:animEffect transition="in" filter="fade">
                                      <p:cBhvr>
                                        <p:cTn id="37" dur="500"/>
                                        <p:tgtEl>
                                          <p:spTgt spid="8">
                                            <p:graphicEl>
                                              <a:dgm id="{7549EE4F-0CFE-401A-978A-A11FD290641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Dgm/>
        </p:bldSub>
      </p:bldGraphic>
      <p:bldP spid="5" grpId="0" animBg="1"/>
      <p:bldP spid="7" grpId="0" animBg="1"/>
      <p:bldP spid="9"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òng tròn">
  <a:themeElements>
    <a:clrScheme name="Vòng tròn">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Vòng tròn">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òng tròn">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Lục địa châu Á 16 x 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_26002316_TF02804867" id="{4EDCFF78-2261-4AFF-8510-5E6E313262F2}" vid="{D434CA8B-6EF0-4319-9B59-6AEEFEC543C2}"/>
    </a:ext>
  </a:extLst>
</a:theme>
</file>

<file path=ppt/theme/theme3.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82A0FD1201485479895ED3ABF5F8B85" ma:contentTypeVersion="3" ma:contentTypeDescription="Create a new document." ma:contentTypeScope="" ma:versionID="e0e5f0c8b98f8311de50f85622891f86">
  <xsd:schema xmlns:xsd="http://www.w3.org/2001/XMLSchema" xmlns:xs="http://www.w3.org/2001/XMLSchema" xmlns:p="http://schemas.microsoft.com/office/2006/metadata/properties" xmlns:ns3="7b495183-be68-46b6-9f93-303bb4369acc" targetNamespace="http://schemas.microsoft.com/office/2006/metadata/properties" ma:root="true" ma:fieldsID="e23625fbe33e7c31938b11a1ebaa220d" ns3:_="">
    <xsd:import namespace="7b495183-be68-46b6-9f93-303bb4369acc"/>
    <xsd:element name="properties">
      <xsd:complexType>
        <xsd:sequence>
          <xsd:element name="documentManagement">
            <xsd:complexType>
              <xsd:all>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495183-be68-46b6-9f93-303bb4369a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A1E51B2-0687-4BAB-84F5-96FC87D0A860}">
  <ds:schemaRefs>
    <ds:schemaRef ds:uri="http://schemas.microsoft.com/sharepoint/v3/contenttype/forms"/>
  </ds:schemaRefs>
</ds:datastoreItem>
</file>

<file path=customXml/itemProps2.xml><?xml version="1.0" encoding="utf-8"?>
<ds:datastoreItem xmlns:ds="http://schemas.openxmlformats.org/officeDocument/2006/customXml" ds:itemID="{A1D72CB9-C598-4554-AA40-8EF4E285D0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495183-be68-46b6-9f93-303bb4369a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6C9525B-701D-425E-BF8B-1C2F43F9A0B0}">
  <ds:schemaRefs>
    <ds:schemaRef ds:uri="http://purl.org/dc/elements/1.1/"/>
    <ds:schemaRef ds:uri="http://purl.org/dc/dcmitype/"/>
    <ds:schemaRef ds:uri="http://schemas.openxmlformats.org/package/2006/metadata/core-properties"/>
    <ds:schemaRef ds:uri="http://schemas.microsoft.com/office/2006/metadata/properties"/>
    <ds:schemaRef ds:uri="http://schemas.microsoft.com/office/2006/documentManagement/types"/>
    <ds:schemaRef ds:uri="http://purl.org/dc/terms/"/>
    <ds:schemaRef ds:uri="http://schemas.microsoft.com/office/infopath/2007/PartnerControls"/>
    <ds:schemaRef ds:uri="http://www.w3.org/XML/1998/namespace"/>
    <ds:schemaRef ds:uri="7b495183-be68-46b6-9f93-303bb4369acc"/>
  </ds:schemaRefs>
</ds:datastoreItem>
</file>

<file path=docProps/app.xml><?xml version="1.0" encoding="utf-8"?>
<Properties xmlns="http://schemas.openxmlformats.org/officeDocument/2006/extended-properties" xmlns:vt="http://schemas.openxmlformats.org/officeDocument/2006/docPropsVTypes">
  <Template>TM04033919[[fn=Vòng tròn]]</Template>
  <TotalTime>675</TotalTime>
  <Words>1840</Words>
  <Application>Microsoft Office PowerPoint</Application>
  <PresentationFormat>Widescreen</PresentationFormat>
  <Paragraphs>183</Paragraphs>
  <Slides>31</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Arial</vt:lpstr>
      <vt:lpstr>Arial</vt:lpstr>
      <vt:lpstr>Calibri</vt:lpstr>
      <vt:lpstr>Times New Roman</vt:lpstr>
      <vt:lpstr>Tw Cen MT</vt:lpstr>
      <vt:lpstr>Wingdings</vt:lpstr>
      <vt:lpstr>Wingdings 2</vt:lpstr>
      <vt:lpstr>Vòng tròn</vt:lpstr>
      <vt:lpstr>Lục địa châu Á 16 x 9</vt:lpstr>
      <vt:lpstr>FACTORY METHOD</vt:lpstr>
      <vt:lpstr>OOP FOR LIFE! – WHO WE ARE</vt:lpstr>
      <vt:lpstr>NỘI DUNG</vt:lpstr>
      <vt:lpstr>BÀI TOÁN</vt:lpstr>
      <vt:lpstr>PHÂN TÍCH BÀI TOÁN</vt:lpstr>
      <vt:lpstr>NHỮNG CÁCH GIẢI “ĐI VÀO LỊCH SỬ”</vt:lpstr>
      <vt:lpstr>NHỮNG CÁCH GIẢI “ĐI VÀO LỊCH SỬ”</vt:lpstr>
      <vt:lpstr>PowerPoint Presentation</vt:lpstr>
      <vt:lpstr>FACTORY METHOD</vt:lpstr>
      <vt:lpstr>FACTORY METHOD – WHAT?</vt:lpstr>
      <vt:lpstr>FACTORY METHOD – WHY?</vt:lpstr>
      <vt:lpstr>FACTORY METHOD – HOW?</vt:lpstr>
      <vt:lpstr>FACTORY METHOD – SƠ ĐỒ LỚP</vt:lpstr>
      <vt:lpstr>SƠ ĐỒ LỚP</vt:lpstr>
      <vt:lpstr>“ĐỔI MỚI BẮT ĐẦU” – ÁP DỤNG CHO BÀI TOÁN</vt:lpstr>
      <vt:lpstr>“ĐỔI MỚI BẮT ĐẦU” – PHÂN TÍCH SƠ ĐỒ LỚP</vt:lpstr>
      <vt:lpstr>“ĐỔI MỚI BẮT ĐẦU” – ÁP DỤNG CHO BÀI TOÁN</vt:lpstr>
      <vt:lpstr>“ĐỔI MỚI BẮT ĐẦU” – ÁP DỤNG CHO BÀI TOÁN</vt:lpstr>
      <vt:lpstr>“ĐỔI MỚI BẮT ĐẦU” – ÁP DỤNG CHO BÀI TOÁN</vt:lpstr>
      <vt:lpstr>MỘT SỐ BÀI TOÁN KHÁC</vt:lpstr>
      <vt:lpstr>MỘT SỐ BÀI TOÁN KHÁC</vt:lpstr>
      <vt:lpstr>MỘT SỐ BÀI TOÁN KHÁC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FACTORY METHOD</dc:title>
  <dc:creator>Anthony Bùi</dc:creator>
  <cp:lastModifiedBy>Tân Ngô</cp:lastModifiedBy>
  <cp:revision>106</cp:revision>
  <dcterms:created xsi:type="dcterms:W3CDTF">2021-05-31T12:04:26Z</dcterms:created>
  <dcterms:modified xsi:type="dcterms:W3CDTF">2021-06-07T01:49:39Z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0x010100182A0FD1201485479895ED3ABF5F8B85</vt:lpwstr>
  </property>
</Properties>
</file>