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22"/>
  </p:notesMasterIdLst>
  <p:sldIdLst>
    <p:sldId id="256" r:id="rId2"/>
    <p:sldId id="258" r:id="rId3"/>
    <p:sldId id="259" r:id="rId4"/>
    <p:sldId id="257" r:id="rId5"/>
    <p:sldId id="260" r:id="rId6"/>
    <p:sldId id="277" r:id="rId7"/>
    <p:sldId id="279" r:id="rId8"/>
    <p:sldId id="278" r:id="rId9"/>
    <p:sldId id="280" r:id="rId10"/>
    <p:sldId id="265" r:id="rId11"/>
    <p:sldId id="269" r:id="rId12"/>
    <p:sldId id="266" r:id="rId13"/>
    <p:sldId id="267" r:id="rId14"/>
    <p:sldId id="268" r:id="rId15"/>
    <p:sldId id="271" r:id="rId16"/>
    <p:sldId id="281" r:id="rId17"/>
    <p:sldId id="276" r:id="rId18"/>
    <p:sldId id="275"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57" autoAdjust="0"/>
  </p:normalViewPr>
  <p:slideViewPr>
    <p:cSldViewPr snapToGrid="0">
      <p:cViewPr varScale="1">
        <p:scale>
          <a:sx n="81" d="100"/>
          <a:sy n="81" d="100"/>
        </p:scale>
        <p:origin x="566" y="53"/>
      </p:cViewPr>
      <p:guideLst/>
    </p:cSldViewPr>
  </p:slideViewPr>
  <p:notesTextViewPr>
    <p:cViewPr>
      <p:scale>
        <a:sx n="3" d="2"/>
        <a:sy n="3" d="2"/>
      </p:scale>
      <p:origin x="0" y="0"/>
    </p:cViewPr>
  </p:notesTextViewPr>
  <p:sorterViewPr>
    <p:cViewPr>
      <p:scale>
        <a:sx n="100" d="100"/>
        <a:sy n="100" d="100"/>
      </p:scale>
      <p:origin x="0" y="-30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AF714-FD21-4116-A9FD-D4F4A28D4E86}"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50474503-F3AF-4014-9B2D-C9E9385803A2}">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vi-VN" b="1" dirty="0"/>
            <a:t>BÀI TOÁN ĐẶT RA</a:t>
          </a:r>
          <a:endParaRPr lang="en-US" dirty="0"/>
        </a:p>
      </dgm:t>
    </dgm:pt>
    <dgm:pt modelId="{5409A480-7814-48C6-BA06-4F32A79C040A}" type="parTrans" cxnId="{A646D568-A299-45A7-8F99-125ED2FD2492}">
      <dgm:prSet/>
      <dgm:spPr/>
      <dgm:t>
        <a:bodyPr/>
        <a:lstStyle/>
        <a:p>
          <a:endParaRPr lang="en-US"/>
        </a:p>
      </dgm:t>
    </dgm:pt>
    <dgm:pt modelId="{5299459A-A872-4D42-AC02-5292CB92B5C3}" type="sibTrans" cxnId="{A646D568-A299-45A7-8F99-125ED2FD2492}">
      <dgm:prSet/>
      <dgm:spPr/>
      <dgm:t>
        <a:bodyPr/>
        <a:lstStyle/>
        <a:p>
          <a:endParaRPr lang="en-US"/>
        </a:p>
      </dgm:t>
    </dgm:pt>
    <dgm:pt modelId="{EE5DCFFD-F944-4DB6-B178-372B89F0C3B3}">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vi-VN" b="1" dirty="0"/>
            <a:t>NHỮNG CÁCH GIẢI “ĐI VÀO LỊCH SỬ”</a:t>
          </a:r>
          <a:endParaRPr lang="en-US" dirty="0"/>
        </a:p>
      </dgm:t>
    </dgm:pt>
    <dgm:pt modelId="{4C790B48-0FAA-4634-A941-6A2B8ACEBF71}" type="parTrans" cxnId="{FEBEDF03-8330-4CEF-A7C1-2F915E75BB38}">
      <dgm:prSet/>
      <dgm:spPr/>
      <dgm:t>
        <a:bodyPr/>
        <a:lstStyle/>
        <a:p>
          <a:endParaRPr lang="en-US"/>
        </a:p>
      </dgm:t>
    </dgm:pt>
    <dgm:pt modelId="{09BD82A5-5160-4124-AF1D-04883A9773E0}" type="sibTrans" cxnId="{FEBEDF03-8330-4CEF-A7C1-2F915E75BB38}">
      <dgm:prSet/>
      <dgm:spPr/>
      <dgm:t>
        <a:bodyPr/>
        <a:lstStyle/>
        <a:p>
          <a:endParaRPr lang="en-US"/>
        </a:p>
      </dgm:t>
    </dgm:pt>
    <dgm:pt modelId="{D7B6C515-5A34-4C8E-B5BB-7731EA556DFC}">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vi-VN" b="1" dirty="0"/>
            <a:t>FACTORY METHOD</a:t>
          </a:r>
          <a:endParaRPr lang="en-US" dirty="0"/>
        </a:p>
      </dgm:t>
    </dgm:pt>
    <dgm:pt modelId="{3F8FD0A3-3AEB-485E-8592-D6EE1B069022}" type="parTrans" cxnId="{2B682719-83BD-4AD5-9446-84DA647375D6}">
      <dgm:prSet/>
      <dgm:spPr/>
      <dgm:t>
        <a:bodyPr/>
        <a:lstStyle/>
        <a:p>
          <a:endParaRPr lang="en-US"/>
        </a:p>
      </dgm:t>
    </dgm:pt>
    <dgm:pt modelId="{1EE5D856-7657-45B9-A1B3-60858298E5FD}" type="sibTrans" cxnId="{2B682719-83BD-4AD5-9446-84DA647375D6}">
      <dgm:prSet/>
      <dgm:spPr/>
      <dgm:t>
        <a:bodyPr/>
        <a:lstStyle/>
        <a:p>
          <a:endParaRPr lang="en-US"/>
        </a:p>
      </dgm:t>
    </dgm:pt>
    <dgm:pt modelId="{289B16CE-1EBE-4F1C-9A5F-63B0617CABD4}">
      <dgm:prSet/>
      <dgm:spPr>
        <a:ln>
          <a:noFill/>
        </a:ln>
        <a:effectLst>
          <a:outerShdw blurRad="63500" sx="102000" sy="102000" algn="ctr" rotWithShape="0">
            <a:prstClr val="black">
              <a:alpha val="40000"/>
            </a:prstClr>
          </a:outerShdw>
        </a:effectLst>
        <a:scene3d>
          <a:camera prst="orthographicFront">
            <a:rot lat="0" lon="0" rev="0"/>
          </a:camera>
          <a:lightRig rig="glow" dir="t">
            <a:rot lat="0" lon="0" rev="4800000"/>
          </a:lightRig>
        </a:scene3d>
        <a:sp3d prstMaterial="matte">
          <a:bevelT w="127000" h="63500"/>
        </a:sp3d>
      </dgm:spPr>
      <dgm:t>
        <a:bodyPr/>
        <a:lstStyle/>
        <a:p>
          <a:r>
            <a:rPr lang="vi-VN" b="1" dirty="0"/>
            <a:t>“ĐỔI MỚI BẮT ĐẦU” – ÁP DỤNG CHO BÀI TOÁN</a:t>
          </a:r>
          <a:endParaRPr lang="en-US" dirty="0"/>
        </a:p>
      </dgm:t>
    </dgm:pt>
    <dgm:pt modelId="{7FBCE0AE-E930-498E-8E1F-36418B0081B3}" type="parTrans" cxnId="{5883CE1D-69D3-4EFD-8C60-16D4F7EF779C}">
      <dgm:prSet/>
      <dgm:spPr/>
      <dgm:t>
        <a:bodyPr/>
        <a:lstStyle/>
        <a:p>
          <a:endParaRPr lang="en-US"/>
        </a:p>
      </dgm:t>
    </dgm:pt>
    <dgm:pt modelId="{D204FE4D-52C3-45A3-872A-FE1D2E882291}" type="sibTrans" cxnId="{5883CE1D-69D3-4EFD-8C60-16D4F7EF779C}">
      <dgm:prSet/>
      <dgm:spPr/>
      <dgm:t>
        <a:bodyPr/>
        <a:lstStyle/>
        <a:p>
          <a:endParaRPr lang="en-US"/>
        </a:p>
      </dgm:t>
    </dgm:pt>
    <dgm:pt modelId="{BCC113FD-7CC9-4653-A79B-951735E41DAF}">
      <dgm:prSet/>
      <dgm:spPr>
        <a:ln>
          <a:noFill/>
        </a:ln>
        <a:effectLst>
          <a:outerShdw blurRad="63500" sx="102000" sy="102000" algn="ctr" rotWithShape="0">
            <a:prstClr val="black">
              <a:alpha val="40000"/>
            </a:prstClr>
          </a:outerShdw>
        </a:effectLst>
        <a:scene3d>
          <a:camera prst="orthographicFront">
            <a:rot lat="0" lon="0" rev="0"/>
          </a:camera>
          <a:lightRig rig="glow" dir="t">
            <a:rot lat="0" lon="0" rev="4800000"/>
          </a:lightRig>
        </a:scene3d>
        <a:sp3d prstMaterial="matte">
          <a:bevelT w="127000" h="63500"/>
        </a:sp3d>
      </dgm:spPr>
      <dgm:t>
        <a:bodyPr/>
        <a:lstStyle/>
        <a:p>
          <a:r>
            <a:rPr lang="vi-VN" b="1" dirty="0"/>
            <a:t>MỘT SỐ VÍ DỤ KHÁC</a:t>
          </a:r>
          <a:endParaRPr lang="en-US" dirty="0"/>
        </a:p>
      </dgm:t>
    </dgm:pt>
    <dgm:pt modelId="{6205BA83-DBD5-47E7-9BE1-8BBD047F078F}" type="parTrans" cxnId="{9B2A9AAB-D0FA-4800-96DA-27F8532214C3}">
      <dgm:prSet/>
      <dgm:spPr/>
      <dgm:t>
        <a:bodyPr/>
        <a:lstStyle/>
        <a:p>
          <a:endParaRPr lang="en-US"/>
        </a:p>
      </dgm:t>
    </dgm:pt>
    <dgm:pt modelId="{F0C42B15-1BFD-4C01-8A93-EBDB113232E1}" type="sibTrans" cxnId="{9B2A9AAB-D0FA-4800-96DA-27F8532214C3}">
      <dgm:prSet/>
      <dgm:spPr/>
      <dgm:t>
        <a:bodyPr/>
        <a:lstStyle/>
        <a:p>
          <a:endParaRPr lang="en-US"/>
        </a:p>
      </dgm:t>
    </dgm:pt>
    <dgm:pt modelId="{6E183EE1-8318-42A6-BF7C-0CA6A533A2B3}">
      <dgm:prSet/>
      <dgm:spPr>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vi-VN" b="1" dirty="0"/>
            <a:t>BÀI TẬP VÀ CÂU HỎI TƯƠNG TÁC</a:t>
          </a:r>
          <a:endParaRPr lang="en-US" dirty="0"/>
        </a:p>
      </dgm:t>
    </dgm:pt>
    <dgm:pt modelId="{93E89E43-F79F-4957-90A7-B83CE7B2C9B1}" type="parTrans" cxnId="{BB9BFF8C-95C5-4B8B-9249-DFCA1CCE41BE}">
      <dgm:prSet/>
      <dgm:spPr/>
      <dgm:t>
        <a:bodyPr/>
        <a:lstStyle/>
        <a:p>
          <a:endParaRPr lang="en-US"/>
        </a:p>
      </dgm:t>
    </dgm:pt>
    <dgm:pt modelId="{A51BE1F9-9C56-4FF1-B43E-F3E33C1C8D3C}" type="sibTrans" cxnId="{BB9BFF8C-95C5-4B8B-9249-DFCA1CCE41BE}">
      <dgm:prSet/>
      <dgm:spPr/>
      <dgm:t>
        <a:bodyPr/>
        <a:lstStyle/>
        <a:p>
          <a:endParaRPr lang="en-US"/>
        </a:p>
      </dgm:t>
    </dgm:pt>
    <dgm:pt modelId="{BAEE87E2-0508-4E25-A876-5B27D88733C3}" type="pres">
      <dgm:prSet presAssocID="{0DAAF714-FD21-4116-A9FD-D4F4A28D4E86}" presName="diagram" presStyleCnt="0">
        <dgm:presLayoutVars>
          <dgm:dir/>
          <dgm:resizeHandles val="exact"/>
        </dgm:presLayoutVars>
      </dgm:prSet>
      <dgm:spPr/>
    </dgm:pt>
    <dgm:pt modelId="{08A6891B-05EF-47D1-B614-DA237179ED26}" type="pres">
      <dgm:prSet presAssocID="{50474503-F3AF-4014-9B2D-C9E9385803A2}" presName="node" presStyleLbl="node1" presStyleIdx="0" presStyleCnt="6">
        <dgm:presLayoutVars>
          <dgm:bulletEnabled val="1"/>
        </dgm:presLayoutVars>
      </dgm:prSet>
      <dgm:spPr/>
    </dgm:pt>
    <dgm:pt modelId="{257BBF5C-24C5-441D-8FE8-FF328D2D9D79}" type="pres">
      <dgm:prSet presAssocID="{5299459A-A872-4D42-AC02-5292CB92B5C3}" presName="sibTrans" presStyleCnt="0"/>
      <dgm:spPr/>
    </dgm:pt>
    <dgm:pt modelId="{CEB62F90-8FF5-4A50-BF2B-32D827AF6BFE}" type="pres">
      <dgm:prSet presAssocID="{EE5DCFFD-F944-4DB6-B178-372B89F0C3B3}" presName="node" presStyleLbl="node1" presStyleIdx="1" presStyleCnt="6">
        <dgm:presLayoutVars>
          <dgm:bulletEnabled val="1"/>
        </dgm:presLayoutVars>
      </dgm:prSet>
      <dgm:spPr/>
    </dgm:pt>
    <dgm:pt modelId="{3BAD75D8-58E8-41D2-88ED-A90517C65A49}" type="pres">
      <dgm:prSet presAssocID="{09BD82A5-5160-4124-AF1D-04883A9773E0}" presName="sibTrans" presStyleCnt="0"/>
      <dgm:spPr/>
    </dgm:pt>
    <dgm:pt modelId="{83839348-2671-47AE-AAD9-0B47D72CD9B6}" type="pres">
      <dgm:prSet presAssocID="{D7B6C515-5A34-4C8E-B5BB-7731EA556DFC}" presName="node" presStyleLbl="node1" presStyleIdx="2" presStyleCnt="6">
        <dgm:presLayoutVars>
          <dgm:bulletEnabled val="1"/>
        </dgm:presLayoutVars>
      </dgm:prSet>
      <dgm:spPr/>
    </dgm:pt>
    <dgm:pt modelId="{769B0CFF-D00B-4613-90CB-B54541EE3DB9}" type="pres">
      <dgm:prSet presAssocID="{1EE5D856-7657-45B9-A1B3-60858298E5FD}" presName="sibTrans" presStyleCnt="0"/>
      <dgm:spPr/>
    </dgm:pt>
    <dgm:pt modelId="{15FD7105-BADC-4CD2-B0B9-56F90DCE60B0}" type="pres">
      <dgm:prSet presAssocID="{289B16CE-1EBE-4F1C-9A5F-63B0617CABD4}" presName="node" presStyleLbl="node1" presStyleIdx="3" presStyleCnt="6">
        <dgm:presLayoutVars>
          <dgm:bulletEnabled val="1"/>
        </dgm:presLayoutVars>
      </dgm:prSet>
      <dgm:spPr/>
    </dgm:pt>
    <dgm:pt modelId="{ABAB2D06-6442-4851-9974-DC35FFA2B5B7}" type="pres">
      <dgm:prSet presAssocID="{D204FE4D-52C3-45A3-872A-FE1D2E882291}" presName="sibTrans" presStyleCnt="0"/>
      <dgm:spPr/>
    </dgm:pt>
    <dgm:pt modelId="{3F3E12A3-B8EC-41E9-A199-E61926E4737C}" type="pres">
      <dgm:prSet presAssocID="{BCC113FD-7CC9-4653-A79B-951735E41DAF}" presName="node" presStyleLbl="node1" presStyleIdx="4" presStyleCnt="6">
        <dgm:presLayoutVars>
          <dgm:bulletEnabled val="1"/>
        </dgm:presLayoutVars>
      </dgm:prSet>
      <dgm:spPr/>
    </dgm:pt>
    <dgm:pt modelId="{A68734DD-1112-4B14-BA61-87DD168E0D37}" type="pres">
      <dgm:prSet presAssocID="{F0C42B15-1BFD-4C01-8A93-EBDB113232E1}" presName="sibTrans" presStyleCnt="0"/>
      <dgm:spPr/>
    </dgm:pt>
    <dgm:pt modelId="{E5F8ED24-EA28-4092-AF42-0401C3F9E411}" type="pres">
      <dgm:prSet presAssocID="{6E183EE1-8318-42A6-BF7C-0CA6A533A2B3}" presName="node" presStyleLbl="node1" presStyleIdx="5" presStyleCnt="6">
        <dgm:presLayoutVars>
          <dgm:bulletEnabled val="1"/>
        </dgm:presLayoutVars>
      </dgm:prSet>
      <dgm:spPr/>
    </dgm:pt>
  </dgm:ptLst>
  <dgm:cxnLst>
    <dgm:cxn modelId="{FEBEDF03-8330-4CEF-A7C1-2F915E75BB38}" srcId="{0DAAF714-FD21-4116-A9FD-D4F4A28D4E86}" destId="{EE5DCFFD-F944-4DB6-B178-372B89F0C3B3}" srcOrd="1" destOrd="0" parTransId="{4C790B48-0FAA-4634-A941-6A2B8ACEBF71}" sibTransId="{09BD82A5-5160-4124-AF1D-04883A9773E0}"/>
    <dgm:cxn modelId="{2B682719-83BD-4AD5-9446-84DA647375D6}" srcId="{0DAAF714-FD21-4116-A9FD-D4F4A28D4E86}" destId="{D7B6C515-5A34-4C8E-B5BB-7731EA556DFC}" srcOrd="2" destOrd="0" parTransId="{3F8FD0A3-3AEB-485E-8592-D6EE1B069022}" sibTransId="{1EE5D856-7657-45B9-A1B3-60858298E5FD}"/>
    <dgm:cxn modelId="{5883CE1D-69D3-4EFD-8C60-16D4F7EF779C}" srcId="{0DAAF714-FD21-4116-A9FD-D4F4A28D4E86}" destId="{289B16CE-1EBE-4F1C-9A5F-63B0617CABD4}" srcOrd="3" destOrd="0" parTransId="{7FBCE0AE-E930-498E-8E1F-36418B0081B3}" sibTransId="{D204FE4D-52C3-45A3-872A-FE1D2E882291}"/>
    <dgm:cxn modelId="{6DC50E26-3D37-4BBA-835C-AB95CEBEAD6A}" type="presOf" srcId="{0DAAF714-FD21-4116-A9FD-D4F4A28D4E86}" destId="{BAEE87E2-0508-4E25-A876-5B27D88733C3}" srcOrd="0" destOrd="0" presId="urn:microsoft.com/office/officeart/2005/8/layout/default"/>
    <dgm:cxn modelId="{A646D568-A299-45A7-8F99-125ED2FD2492}" srcId="{0DAAF714-FD21-4116-A9FD-D4F4A28D4E86}" destId="{50474503-F3AF-4014-9B2D-C9E9385803A2}" srcOrd="0" destOrd="0" parTransId="{5409A480-7814-48C6-BA06-4F32A79C040A}" sibTransId="{5299459A-A872-4D42-AC02-5292CB92B5C3}"/>
    <dgm:cxn modelId="{3F66EB6C-D686-4489-97F1-3A848359C2E7}" type="presOf" srcId="{EE5DCFFD-F944-4DB6-B178-372B89F0C3B3}" destId="{CEB62F90-8FF5-4A50-BF2B-32D827AF6BFE}" srcOrd="0" destOrd="0" presId="urn:microsoft.com/office/officeart/2005/8/layout/default"/>
    <dgm:cxn modelId="{8135A153-34A9-4459-A79B-CE09E397324C}" type="presOf" srcId="{6E183EE1-8318-42A6-BF7C-0CA6A533A2B3}" destId="{E5F8ED24-EA28-4092-AF42-0401C3F9E411}" srcOrd="0" destOrd="0" presId="urn:microsoft.com/office/officeart/2005/8/layout/default"/>
    <dgm:cxn modelId="{BB9BFF8C-95C5-4B8B-9249-DFCA1CCE41BE}" srcId="{0DAAF714-FD21-4116-A9FD-D4F4A28D4E86}" destId="{6E183EE1-8318-42A6-BF7C-0CA6A533A2B3}" srcOrd="5" destOrd="0" parTransId="{93E89E43-F79F-4957-90A7-B83CE7B2C9B1}" sibTransId="{A51BE1F9-9C56-4FF1-B43E-F3E33C1C8D3C}"/>
    <dgm:cxn modelId="{DFACCE8E-5B14-40E3-9CBB-174F6D5EE182}" type="presOf" srcId="{50474503-F3AF-4014-9B2D-C9E9385803A2}" destId="{08A6891B-05EF-47D1-B614-DA237179ED26}" srcOrd="0" destOrd="0" presId="urn:microsoft.com/office/officeart/2005/8/layout/default"/>
    <dgm:cxn modelId="{B1F6BD94-269C-4900-BF0C-C3BB666F1D04}" type="presOf" srcId="{289B16CE-1EBE-4F1C-9A5F-63B0617CABD4}" destId="{15FD7105-BADC-4CD2-B0B9-56F90DCE60B0}" srcOrd="0" destOrd="0" presId="urn:microsoft.com/office/officeart/2005/8/layout/default"/>
    <dgm:cxn modelId="{3544DB9C-3F26-4FB9-B2DD-F0F070550D00}" type="presOf" srcId="{BCC113FD-7CC9-4653-A79B-951735E41DAF}" destId="{3F3E12A3-B8EC-41E9-A199-E61926E4737C}" srcOrd="0" destOrd="0" presId="urn:microsoft.com/office/officeart/2005/8/layout/default"/>
    <dgm:cxn modelId="{9B2A9AAB-D0FA-4800-96DA-27F8532214C3}" srcId="{0DAAF714-FD21-4116-A9FD-D4F4A28D4E86}" destId="{BCC113FD-7CC9-4653-A79B-951735E41DAF}" srcOrd="4" destOrd="0" parTransId="{6205BA83-DBD5-47E7-9BE1-8BBD047F078F}" sibTransId="{F0C42B15-1BFD-4C01-8A93-EBDB113232E1}"/>
    <dgm:cxn modelId="{266DACFC-A41F-4D6B-8299-A1BEE8EC4AC1}" type="presOf" srcId="{D7B6C515-5A34-4C8E-B5BB-7731EA556DFC}" destId="{83839348-2671-47AE-AAD9-0B47D72CD9B6}" srcOrd="0" destOrd="0" presId="urn:microsoft.com/office/officeart/2005/8/layout/default"/>
    <dgm:cxn modelId="{9C5D9073-1416-4FBC-B631-FA10B98A681F}" type="presParOf" srcId="{BAEE87E2-0508-4E25-A876-5B27D88733C3}" destId="{08A6891B-05EF-47D1-B614-DA237179ED26}" srcOrd="0" destOrd="0" presId="urn:microsoft.com/office/officeart/2005/8/layout/default"/>
    <dgm:cxn modelId="{DF10F4B7-21E1-4DAD-BAFE-456AB042EB1F}" type="presParOf" srcId="{BAEE87E2-0508-4E25-A876-5B27D88733C3}" destId="{257BBF5C-24C5-441D-8FE8-FF328D2D9D79}" srcOrd="1" destOrd="0" presId="urn:microsoft.com/office/officeart/2005/8/layout/default"/>
    <dgm:cxn modelId="{6766C4F5-02B2-40CC-B857-9BDBA3143FDF}" type="presParOf" srcId="{BAEE87E2-0508-4E25-A876-5B27D88733C3}" destId="{CEB62F90-8FF5-4A50-BF2B-32D827AF6BFE}" srcOrd="2" destOrd="0" presId="urn:microsoft.com/office/officeart/2005/8/layout/default"/>
    <dgm:cxn modelId="{7F6FBCC3-879F-4944-AECF-370B4BABAA06}" type="presParOf" srcId="{BAEE87E2-0508-4E25-A876-5B27D88733C3}" destId="{3BAD75D8-58E8-41D2-88ED-A90517C65A49}" srcOrd="3" destOrd="0" presId="urn:microsoft.com/office/officeart/2005/8/layout/default"/>
    <dgm:cxn modelId="{37F51303-3623-4F10-8B55-C926588EF6BE}" type="presParOf" srcId="{BAEE87E2-0508-4E25-A876-5B27D88733C3}" destId="{83839348-2671-47AE-AAD9-0B47D72CD9B6}" srcOrd="4" destOrd="0" presId="urn:microsoft.com/office/officeart/2005/8/layout/default"/>
    <dgm:cxn modelId="{C7B28422-A56A-4609-87C3-A9F6F52C954B}" type="presParOf" srcId="{BAEE87E2-0508-4E25-A876-5B27D88733C3}" destId="{769B0CFF-D00B-4613-90CB-B54541EE3DB9}" srcOrd="5" destOrd="0" presId="urn:microsoft.com/office/officeart/2005/8/layout/default"/>
    <dgm:cxn modelId="{65C3ACBD-ADC4-4D89-9ED6-002DD569B51B}" type="presParOf" srcId="{BAEE87E2-0508-4E25-A876-5B27D88733C3}" destId="{15FD7105-BADC-4CD2-B0B9-56F90DCE60B0}" srcOrd="6" destOrd="0" presId="urn:microsoft.com/office/officeart/2005/8/layout/default"/>
    <dgm:cxn modelId="{0767C631-E08D-459A-BEC9-93EB235F51C4}" type="presParOf" srcId="{BAEE87E2-0508-4E25-A876-5B27D88733C3}" destId="{ABAB2D06-6442-4851-9974-DC35FFA2B5B7}" srcOrd="7" destOrd="0" presId="urn:microsoft.com/office/officeart/2005/8/layout/default"/>
    <dgm:cxn modelId="{645E79A2-9893-42FE-8713-9929C73A3289}" type="presParOf" srcId="{BAEE87E2-0508-4E25-A876-5B27D88733C3}" destId="{3F3E12A3-B8EC-41E9-A199-E61926E4737C}" srcOrd="8" destOrd="0" presId="urn:microsoft.com/office/officeart/2005/8/layout/default"/>
    <dgm:cxn modelId="{0402031B-288C-4F66-96D8-9D4F8A048547}" type="presParOf" srcId="{BAEE87E2-0508-4E25-A876-5B27D88733C3}" destId="{A68734DD-1112-4B14-BA61-87DD168E0D37}" srcOrd="9" destOrd="0" presId="urn:microsoft.com/office/officeart/2005/8/layout/default"/>
    <dgm:cxn modelId="{4EE3F494-C204-48F7-9C44-C8E5BC23735A}" type="presParOf" srcId="{BAEE87E2-0508-4E25-A876-5B27D88733C3}" destId="{E5F8ED24-EA28-4092-AF42-0401C3F9E41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5116EB-2A7C-4753-ADA1-E32E01918884}" type="doc">
      <dgm:prSet loTypeId="urn:microsoft.com/office/officeart/2005/8/layout/hProcess9" loCatId="process" qsTypeId="urn:microsoft.com/office/officeart/2005/8/quickstyle/3d5" qsCatId="3D" csTypeId="urn:microsoft.com/office/officeart/2005/8/colors/colorful3" csCatId="colorful" phldr="1"/>
      <dgm:spPr/>
    </dgm:pt>
    <dgm:pt modelId="{B714016E-28A0-4C61-A020-EB8DD3A981DB}">
      <dgm:prSet phldrT="[Văn bản]" custT="1"/>
      <dgm:spPr/>
      <dgm:t>
        <a:bodyPr/>
        <a:lstStyle/>
        <a:p>
          <a:r>
            <a:rPr lang="vi-VN" sz="5200" b="1" dirty="0"/>
            <a:t>WHAT?</a:t>
          </a:r>
        </a:p>
      </dgm:t>
    </dgm:pt>
    <dgm:pt modelId="{E5D2A81C-37EC-4B93-92AB-7FA3941D4DEC}" type="parTrans" cxnId="{3A131740-3605-4055-935F-DB82F9B66561}">
      <dgm:prSet/>
      <dgm:spPr/>
      <dgm:t>
        <a:bodyPr/>
        <a:lstStyle/>
        <a:p>
          <a:endParaRPr lang="vi-VN"/>
        </a:p>
      </dgm:t>
    </dgm:pt>
    <dgm:pt modelId="{578F12D9-140E-4BAE-8EF6-CCC71DC65A24}" type="sibTrans" cxnId="{3A131740-3605-4055-935F-DB82F9B66561}">
      <dgm:prSet/>
      <dgm:spPr/>
      <dgm:t>
        <a:bodyPr/>
        <a:lstStyle/>
        <a:p>
          <a:endParaRPr lang="vi-VN"/>
        </a:p>
      </dgm:t>
    </dgm:pt>
    <dgm:pt modelId="{89E74061-8F2A-4FB8-8EB1-33E650CB5C8D}">
      <dgm:prSet phldrT="[Văn bản]"/>
      <dgm:spPr/>
      <dgm:t>
        <a:bodyPr/>
        <a:lstStyle/>
        <a:p>
          <a:r>
            <a:rPr lang="vi-VN" b="1" dirty="0"/>
            <a:t>WHY?</a:t>
          </a:r>
        </a:p>
      </dgm:t>
    </dgm:pt>
    <dgm:pt modelId="{C3390AF5-8B00-4EDA-ACC1-2BC2014FCAB7}" type="parTrans" cxnId="{FAD4BAA3-C8A3-4F26-AE0F-7ED776703E0F}">
      <dgm:prSet/>
      <dgm:spPr/>
      <dgm:t>
        <a:bodyPr/>
        <a:lstStyle/>
        <a:p>
          <a:endParaRPr lang="vi-VN"/>
        </a:p>
      </dgm:t>
    </dgm:pt>
    <dgm:pt modelId="{6D3146DB-AB2F-45F5-A91B-D2C2F541A358}" type="sibTrans" cxnId="{FAD4BAA3-C8A3-4F26-AE0F-7ED776703E0F}">
      <dgm:prSet/>
      <dgm:spPr/>
      <dgm:t>
        <a:bodyPr/>
        <a:lstStyle/>
        <a:p>
          <a:endParaRPr lang="vi-VN"/>
        </a:p>
      </dgm:t>
    </dgm:pt>
    <dgm:pt modelId="{3D516235-7CF5-4044-844F-976B55D1A0AC}">
      <dgm:prSet phldrT="[Văn bản]"/>
      <dgm:spPr/>
      <dgm:t>
        <a:bodyPr/>
        <a:lstStyle/>
        <a:p>
          <a:r>
            <a:rPr lang="vi-VN" b="1" dirty="0"/>
            <a:t>HOW?</a:t>
          </a:r>
        </a:p>
      </dgm:t>
    </dgm:pt>
    <dgm:pt modelId="{8822E68B-0D1D-45C0-8B3B-7C30C81E3981}" type="parTrans" cxnId="{0EF4A8BB-9782-4F25-AB9C-710B18E7FCBC}">
      <dgm:prSet/>
      <dgm:spPr/>
      <dgm:t>
        <a:bodyPr/>
        <a:lstStyle/>
        <a:p>
          <a:endParaRPr lang="vi-VN"/>
        </a:p>
      </dgm:t>
    </dgm:pt>
    <dgm:pt modelId="{3FB74230-6119-45E1-A6A7-FBB4D2FB7AB1}" type="sibTrans" cxnId="{0EF4A8BB-9782-4F25-AB9C-710B18E7FCBC}">
      <dgm:prSet/>
      <dgm:spPr/>
      <dgm:t>
        <a:bodyPr/>
        <a:lstStyle/>
        <a:p>
          <a:endParaRPr lang="vi-VN"/>
        </a:p>
      </dgm:t>
    </dgm:pt>
    <dgm:pt modelId="{DA8F6DAF-452D-4633-8780-0C00D21ACEF6}" type="pres">
      <dgm:prSet presAssocID="{1D5116EB-2A7C-4753-ADA1-E32E01918884}" presName="CompostProcess" presStyleCnt="0">
        <dgm:presLayoutVars>
          <dgm:dir/>
          <dgm:resizeHandles val="exact"/>
        </dgm:presLayoutVars>
      </dgm:prSet>
      <dgm:spPr/>
    </dgm:pt>
    <dgm:pt modelId="{208BAACB-9896-4001-A39F-26C52BA020AA}" type="pres">
      <dgm:prSet presAssocID="{1D5116EB-2A7C-4753-ADA1-E32E01918884}" presName="arrow" presStyleLbl="bgShp" presStyleIdx="0" presStyleCnt="1"/>
      <dgm:spPr/>
    </dgm:pt>
    <dgm:pt modelId="{43A0E340-87F1-4588-8F00-202E0F3117FB}" type="pres">
      <dgm:prSet presAssocID="{1D5116EB-2A7C-4753-ADA1-E32E01918884}" presName="linearProcess" presStyleCnt="0"/>
      <dgm:spPr/>
    </dgm:pt>
    <dgm:pt modelId="{2592E859-A5A0-4E32-94B1-65F7D525651B}" type="pres">
      <dgm:prSet presAssocID="{B714016E-28A0-4C61-A020-EB8DD3A981DB}" presName="textNode" presStyleLbl="node1" presStyleIdx="0" presStyleCnt="3">
        <dgm:presLayoutVars>
          <dgm:bulletEnabled val="1"/>
        </dgm:presLayoutVars>
      </dgm:prSet>
      <dgm:spPr/>
    </dgm:pt>
    <dgm:pt modelId="{2DDE93CA-C1D0-4555-BE6E-AA35239A0455}" type="pres">
      <dgm:prSet presAssocID="{578F12D9-140E-4BAE-8EF6-CCC71DC65A24}" presName="sibTrans" presStyleCnt="0"/>
      <dgm:spPr/>
    </dgm:pt>
    <dgm:pt modelId="{0AA14244-734C-4D08-875B-B64A885744FC}" type="pres">
      <dgm:prSet presAssocID="{89E74061-8F2A-4FB8-8EB1-33E650CB5C8D}" presName="textNode" presStyleLbl="node1" presStyleIdx="1" presStyleCnt="3">
        <dgm:presLayoutVars>
          <dgm:bulletEnabled val="1"/>
        </dgm:presLayoutVars>
      </dgm:prSet>
      <dgm:spPr/>
    </dgm:pt>
    <dgm:pt modelId="{5FD842F4-94F2-4BF9-9FCA-C8D4851C3012}" type="pres">
      <dgm:prSet presAssocID="{6D3146DB-AB2F-45F5-A91B-D2C2F541A358}" presName="sibTrans" presStyleCnt="0"/>
      <dgm:spPr/>
    </dgm:pt>
    <dgm:pt modelId="{7549EE4F-0CFE-401A-978A-A11FD2906418}" type="pres">
      <dgm:prSet presAssocID="{3D516235-7CF5-4044-844F-976B55D1A0AC}" presName="textNode" presStyleLbl="node1" presStyleIdx="2" presStyleCnt="3">
        <dgm:presLayoutVars>
          <dgm:bulletEnabled val="1"/>
        </dgm:presLayoutVars>
      </dgm:prSet>
      <dgm:spPr/>
    </dgm:pt>
  </dgm:ptLst>
  <dgm:cxnLst>
    <dgm:cxn modelId="{64896315-05D4-42D4-9A18-6B66EBC18AA7}" type="presOf" srcId="{1D5116EB-2A7C-4753-ADA1-E32E01918884}" destId="{DA8F6DAF-452D-4633-8780-0C00D21ACEF6}" srcOrd="0" destOrd="0" presId="urn:microsoft.com/office/officeart/2005/8/layout/hProcess9"/>
    <dgm:cxn modelId="{3A131740-3605-4055-935F-DB82F9B66561}" srcId="{1D5116EB-2A7C-4753-ADA1-E32E01918884}" destId="{B714016E-28A0-4C61-A020-EB8DD3A981DB}" srcOrd="0" destOrd="0" parTransId="{E5D2A81C-37EC-4B93-92AB-7FA3941D4DEC}" sibTransId="{578F12D9-140E-4BAE-8EF6-CCC71DC65A24}"/>
    <dgm:cxn modelId="{34736848-72F5-4508-B6E9-2F9366ECF3A9}" type="presOf" srcId="{3D516235-7CF5-4044-844F-976B55D1A0AC}" destId="{7549EE4F-0CFE-401A-978A-A11FD2906418}" srcOrd="0" destOrd="0" presId="urn:microsoft.com/office/officeart/2005/8/layout/hProcess9"/>
    <dgm:cxn modelId="{FAD4BAA3-C8A3-4F26-AE0F-7ED776703E0F}" srcId="{1D5116EB-2A7C-4753-ADA1-E32E01918884}" destId="{89E74061-8F2A-4FB8-8EB1-33E650CB5C8D}" srcOrd="1" destOrd="0" parTransId="{C3390AF5-8B00-4EDA-ACC1-2BC2014FCAB7}" sibTransId="{6D3146DB-AB2F-45F5-A91B-D2C2F541A358}"/>
    <dgm:cxn modelId="{0EF4A8BB-9782-4F25-AB9C-710B18E7FCBC}" srcId="{1D5116EB-2A7C-4753-ADA1-E32E01918884}" destId="{3D516235-7CF5-4044-844F-976B55D1A0AC}" srcOrd="2" destOrd="0" parTransId="{8822E68B-0D1D-45C0-8B3B-7C30C81E3981}" sibTransId="{3FB74230-6119-45E1-A6A7-FBB4D2FB7AB1}"/>
    <dgm:cxn modelId="{3D3875D2-A86A-4E78-9BB9-13F6D8C2F7AB}" type="presOf" srcId="{89E74061-8F2A-4FB8-8EB1-33E650CB5C8D}" destId="{0AA14244-734C-4D08-875B-B64A885744FC}" srcOrd="0" destOrd="0" presId="urn:microsoft.com/office/officeart/2005/8/layout/hProcess9"/>
    <dgm:cxn modelId="{EB6AACED-41A9-437C-9E5B-3368F8E87BCF}" type="presOf" srcId="{B714016E-28A0-4C61-A020-EB8DD3A981DB}" destId="{2592E859-A5A0-4E32-94B1-65F7D525651B}" srcOrd="0" destOrd="0" presId="urn:microsoft.com/office/officeart/2005/8/layout/hProcess9"/>
    <dgm:cxn modelId="{DEABE8FA-77A9-4D35-953B-2F6235999137}" type="presParOf" srcId="{DA8F6DAF-452D-4633-8780-0C00D21ACEF6}" destId="{208BAACB-9896-4001-A39F-26C52BA020AA}" srcOrd="0" destOrd="0" presId="urn:microsoft.com/office/officeart/2005/8/layout/hProcess9"/>
    <dgm:cxn modelId="{5C6343FE-2D63-49FB-B3D4-E34CA60B69F9}" type="presParOf" srcId="{DA8F6DAF-452D-4633-8780-0C00D21ACEF6}" destId="{43A0E340-87F1-4588-8F00-202E0F3117FB}" srcOrd="1" destOrd="0" presId="urn:microsoft.com/office/officeart/2005/8/layout/hProcess9"/>
    <dgm:cxn modelId="{719ABB43-6AF2-45C3-8148-5805A6B52B05}" type="presParOf" srcId="{43A0E340-87F1-4588-8F00-202E0F3117FB}" destId="{2592E859-A5A0-4E32-94B1-65F7D525651B}" srcOrd="0" destOrd="0" presId="urn:microsoft.com/office/officeart/2005/8/layout/hProcess9"/>
    <dgm:cxn modelId="{18D59559-AF4B-4258-857A-3CA2A877F788}" type="presParOf" srcId="{43A0E340-87F1-4588-8F00-202E0F3117FB}" destId="{2DDE93CA-C1D0-4555-BE6E-AA35239A0455}" srcOrd="1" destOrd="0" presId="urn:microsoft.com/office/officeart/2005/8/layout/hProcess9"/>
    <dgm:cxn modelId="{6A09E293-BC3F-4179-AB5A-9D1644721C0C}" type="presParOf" srcId="{43A0E340-87F1-4588-8F00-202E0F3117FB}" destId="{0AA14244-734C-4D08-875B-B64A885744FC}" srcOrd="2" destOrd="0" presId="urn:microsoft.com/office/officeart/2005/8/layout/hProcess9"/>
    <dgm:cxn modelId="{52291F36-D2E9-4188-975A-D2676DC1E768}" type="presParOf" srcId="{43A0E340-87F1-4588-8F00-202E0F3117FB}" destId="{5FD842F4-94F2-4BF9-9FCA-C8D4851C3012}" srcOrd="3" destOrd="0" presId="urn:microsoft.com/office/officeart/2005/8/layout/hProcess9"/>
    <dgm:cxn modelId="{93236488-2BF5-4BF2-9096-9A2435FAAFB0}" type="presParOf" srcId="{43A0E340-87F1-4588-8F00-202E0F3117FB}" destId="{7549EE4F-0CFE-401A-978A-A11FD290641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6891B-05EF-47D1-B614-DA237179ED26}">
      <dsp:nvSpPr>
        <dsp:cNvPr id="0" name=""/>
        <dsp:cNvSpPr/>
      </dsp:nvSpPr>
      <dsp:spPr>
        <a:xfrm>
          <a:off x="541734" y="348"/>
          <a:ext cx="2757040" cy="165422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BÀI TOÁN ĐẶT RA</a:t>
          </a:r>
          <a:endParaRPr lang="en-US" sz="2700" kern="1200" dirty="0"/>
        </a:p>
      </dsp:txBody>
      <dsp:txXfrm>
        <a:off x="541734" y="348"/>
        <a:ext cx="2757040" cy="1654224"/>
      </dsp:txXfrm>
    </dsp:sp>
    <dsp:sp modelId="{CEB62F90-8FF5-4A50-BF2B-32D827AF6BFE}">
      <dsp:nvSpPr>
        <dsp:cNvPr id="0" name=""/>
        <dsp:cNvSpPr/>
      </dsp:nvSpPr>
      <dsp:spPr>
        <a:xfrm>
          <a:off x="3574479" y="348"/>
          <a:ext cx="2757040" cy="165422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NHỮNG CÁCH GIẢI “ĐI VÀO LỊCH SỬ”</a:t>
          </a:r>
          <a:endParaRPr lang="en-US" sz="2700" kern="1200" dirty="0"/>
        </a:p>
      </dsp:txBody>
      <dsp:txXfrm>
        <a:off x="3574479" y="348"/>
        <a:ext cx="2757040" cy="1654224"/>
      </dsp:txXfrm>
    </dsp:sp>
    <dsp:sp modelId="{83839348-2671-47AE-AAD9-0B47D72CD9B6}">
      <dsp:nvSpPr>
        <dsp:cNvPr id="0" name=""/>
        <dsp:cNvSpPr/>
      </dsp:nvSpPr>
      <dsp:spPr>
        <a:xfrm>
          <a:off x="6607223" y="348"/>
          <a:ext cx="2757040" cy="1654224"/>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FACTORY METHOD</a:t>
          </a:r>
          <a:endParaRPr lang="en-US" sz="2700" kern="1200" dirty="0"/>
        </a:p>
      </dsp:txBody>
      <dsp:txXfrm>
        <a:off x="6607223" y="348"/>
        <a:ext cx="2757040" cy="1654224"/>
      </dsp:txXfrm>
    </dsp:sp>
    <dsp:sp modelId="{15FD7105-BADC-4CD2-B0B9-56F90DCE60B0}">
      <dsp:nvSpPr>
        <dsp:cNvPr id="0" name=""/>
        <dsp:cNvSpPr/>
      </dsp:nvSpPr>
      <dsp:spPr>
        <a:xfrm>
          <a:off x="541734" y="1930277"/>
          <a:ext cx="2757040" cy="1654224"/>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63500" sx="102000" sy="102000" algn="ctr" rotWithShape="0">
            <a:prstClr val="black">
              <a:alpha val="40000"/>
            </a:prst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“ĐỔI MỚI BẮT ĐẦU” – ÁP DỤNG CHO BÀI TOÁN</a:t>
          </a:r>
          <a:endParaRPr lang="en-US" sz="2700" kern="1200" dirty="0"/>
        </a:p>
      </dsp:txBody>
      <dsp:txXfrm>
        <a:off x="541734" y="1930277"/>
        <a:ext cx="2757040" cy="1654224"/>
      </dsp:txXfrm>
    </dsp:sp>
    <dsp:sp modelId="{3F3E12A3-B8EC-41E9-A199-E61926E4737C}">
      <dsp:nvSpPr>
        <dsp:cNvPr id="0" name=""/>
        <dsp:cNvSpPr/>
      </dsp:nvSpPr>
      <dsp:spPr>
        <a:xfrm>
          <a:off x="3574479" y="1930277"/>
          <a:ext cx="2757040" cy="1654224"/>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outerShdw blurRad="63500" sx="102000" sy="102000" algn="ctr" rotWithShape="0">
            <a:prstClr val="black">
              <a:alpha val="40000"/>
            </a:prst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MỘT SỐ VÍ DỤ KHÁC</a:t>
          </a:r>
          <a:endParaRPr lang="en-US" sz="2700" kern="1200" dirty="0"/>
        </a:p>
      </dsp:txBody>
      <dsp:txXfrm>
        <a:off x="3574479" y="1930277"/>
        <a:ext cx="2757040" cy="1654224"/>
      </dsp:txXfrm>
    </dsp:sp>
    <dsp:sp modelId="{E5F8ED24-EA28-4092-AF42-0401C3F9E411}">
      <dsp:nvSpPr>
        <dsp:cNvPr id="0" name=""/>
        <dsp:cNvSpPr/>
      </dsp:nvSpPr>
      <dsp:spPr>
        <a:xfrm>
          <a:off x="6607223" y="1930277"/>
          <a:ext cx="2757040" cy="1654224"/>
        </a:xfrm>
        <a:prstGeom prst="rect">
          <a:avLst/>
        </a:prstGeom>
        <a:solidFill>
          <a:srgbClr val="00B05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b="1" kern="1200" dirty="0"/>
            <a:t>BÀI TẬP VÀ CÂU HỎI TƯƠNG TÁC</a:t>
          </a:r>
          <a:endParaRPr lang="en-US" sz="2700" kern="1200" dirty="0"/>
        </a:p>
      </dsp:txBody>
      <dsp:txXfrm>
        <a:off x="6607223" y="1930277"/>
        <a:ext cx="2757040" cy="1654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BAACB-9896-4001-A39F-26C52BA020AA}">
      <dsp:nvSpPr>
        <dsp:cNvPr id="0" name=""/>
        <dsp:cNvSpPr/>
      </dsp:nvSpPr>
      <dsp:spPr>
        <a:xfrm>
          <a:off x="742949" y="0"/>
          <a:ext cx="8420100" cy="3541712"/>
        </a:xfrm>
        <a:prstGeom prst="rightArrow">
          <a:avLst/>
        </a:prstGeom>
        <a:solidFill>
          <a:schemeClr val="accent3">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2592E859-A5A0-4E32-94B1-65F7D525651B}">
      <dsp:nvSpPr>
        <dsp:cNvPr id="0" name=""/>
        <dsp:cNvSpPr/>
      </dsp:nvSpPr>
      <dsp:spPr>
        <a:xfrm>
          <a:off x="30956" y="1062513"/>
          <a:ext cx="2971800" cy="1416684"/>
        </a:xfrm>
        <a:prstGeom prst="round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vi-VN" sz="5200" b="1" kern="1200" dirty="0"/>
            <a:t>WHAT?</a:t>
          </a:r>
        </a:p>
      </dsp:txBody>
      <dsp:txXfrm>
        <a:off x="100113" y="1131670"/>
        <a:ext cx="2833486" cy="1278370"/>
      </dsp:txXfrm>
    </dsp:sp>
    <dsp:sp modelId="{0AA14244-734C-4D08-875B-B64A885744FC}">
      <dsp:nvSpPr>
        <dsp:cNvPr id="0" name=""/>
        <dsp:cNvSpPr/>
      </dsp:nvSpPr>
      <dsp:spPr>
        <a:xfrm>
          <a:off x="3467100" y="1062513"/>
          <a:ext cx="2971800" cy="1416684"/>
        </a:xfrm>
        <a:prstGeom prst="roundRect">
          <a:avLst/>
        </a:prstGeom>
        <a:solidFill>
          <a:schemeClr val="accent3">
            <a:hueOff val="8210934"/>
            <a:satOff val="-2130"/>
            <a:lumOff val="235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vi-VN" sz="6100" b="1" kern="1200" dirty="0"/>
            <a:t>WHY?</a:t>
          </a:r>
        </a:p>
      </dsp:txBody>
      <dsp:txXfrm>
        <a:off x="3536257" y="1131670"/>
        <a:ext cx="2833486" cy="1278370"/>
      </dsp:txXfrm>
    </dsp:sp>
    <dsp:sp modelId="{7549EE4F-0CFE-401A-978A-A11FD2906418}">
      <dsp:nvSpPr>
        <dsp:cNvPr id="0" name=""/>
        <dsp:cNvSpPr/>
      </dsp:nvSpPr>
      <dsp:spPr>
        <a:xfrm>
          <a:off x="6903243" y="1062513"/>
          <a:ext cx="2971800" cy="1416684"/>
        </a:xfrm>
        <a:prstGeom prst="roundRect">
          <a:avLst/>
        </a:prstGeom>
        <a:solidFill>
          <a:schemeClr val="accent3">
            <a:hueOff val="16421869"/>
            <a:satOff val="-4260"/>
            <a:lumOff val="470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vi-VN" sz="6100" b="1" kern="1200" dirty="0"/>
            <a:t>HOW?</a:t>
          </a:r>
        </a:p>
      </dsp:txBody>
      <dsp:txXfrm>
        <a:off x="6972400" y="1131670"/>
        <a:ext cx="2833486" cy="127837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B6B23-D7B9-428A-BA28-4B3C37081079}" type="datetimeFigureOut">
              <a:rPr lang="vi-VN" smtClean="0"/>
              <a:t>02/06/2021</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9EE36-17C0-47AF-A6E5-4D7CE4D5D174}" type="slidenum">
              <a:rPr lang="vi-VN" smtClean="0"/>
              <a:t>‹#›</a:t>
            </a:fld>
            <a:endParaRPr lang="vi-VN"/>
          </a:p>
        </p:txBody>
      </p:sp>
    </p:spTree>
    <p:extLst>
      <p:ext uri="{BB962C8B-B14F-4D97-AF65-F5344CB8AC3E}">
        <p14:creationId xmlns:p14="http://schemas.microsoft.com/office/powerpoint/2010/main" val="4187020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8AD9EE36-17C0-47AF-A6E5-4D7CE4D5D174}" type="slidenum">
              <a:rPr lang="vi-VN" smtClean="0"/>
              <a:t>10</a:t>
            </a:fld>
            <a:endParaRPr lang="vi-VN"/>
          </a:p>
        </p:txBody>
      </p:sp>
    </p:spTree>
    <p:extLst>
      <p:ext uri="{BB962C8B-B14F-4D97-AF65-F5344CB8AC3E}">
        <p14:creationId xmlns:p14="http://schemas.microsoft.com/office/powerpoint/2010/main" val="33423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buFont typeface="+mj-lt"/>
              <a:buAutoNum type="arabicPeriod"/>
            </a:pPr>
            <a:r>
              <a:rPr lang="en-US" dirty="0"/>
              <a:t>The </a:t>
            </a:r>
            <a:r>
              <a:rPr lang="en-US" b="1" dirty="0"/>
              <a:t>Product</a:t>
            </a:r>
            <a:r>
              <a:rPr lang="en-US" dirty="0"/>
              <a:t> declares the interface, which is common to all objects that can be produced by the creator and its subclasses.</a:t>
            </a:r>
          </a:p>
          <a:p>
            <a:pPr>
              <a:buFont typeface="+mj-lt"/>
              <a:buAutoNum type="arabicPeriod"/>
            </a:pPr>
            <a:r>
              <a:rPr lang="en-US" b="1" dirty="0"/>
              <a:t> Concrete Products</a:t>
            </a:r>
            <a:r>
              <a:rPr lang="en-US" dirty="0"/>
              <a:t> are different implementations of the product interface.</a:t>
            </a:r>
          </a:p>
          <a:p>
            <a:pPr>
              <a:buFont typeface="+mj-lt"/>
              <a:buAutoNum type="arabicPeriod"/>
            </a:pPr>
            <a:r>
              <a:rPr lang="en-US" dirty="0"/>
              <a:t>The </a:t>
            </a:r>
            <a:r>
              <a:rPr lang="en-US" b="1" dirty="0"/>
              <a:t>Creator</a:t>
            </a:r>
            <a:r>
              <a:rPr lang="en-US" dirty="0"/>
              <a:t> class declares the factory method that returns new product objects. It’s important that the return type of this method matches the product interface.</a:t>
            </a:r>
          </a:p>
          <a:p>
            <a:pPr>
              <a:buFont typeface="+mj-lt"/>
              <a:buAutoNum type="arabicPeriod"/>
            </a:pPr>
            <a:r>
              <a:rPr lang="en-US" dirty="0"/>
              <a:t>You can declare the factory method as abstract to force all subclasses to implement their own versions of the method. As an alternative, the base factory method can return some default product type.</a:t>
            </a:r>
          </a:p>
          <a:p>
            <a:pPr>
              <a:buFont typeface="+mj-lt"/>
              <a:buAutoNum type="arabicPeriod"/>
            </a:pPr>
            <a:r>
              <a:rPr lang="en-US" dirty="0"/>
              <a:t>Note, despite its name, product creation is </a:t>
            </a:r>
            <a:r>
              <a:rPr lang="en-US" b="1" dirty="0"/>
              <a:t>not</a:t>
            </a:r>
            <a:r>
              <a:rPr lang="en-US" dirty="0"/>
              <a:t> the primary responsibility of the creator. Usually, the creator class already has some core business logic related to products. The factory method helps to decouple this logic from the concrete product classes. Here is an analogy: a large software development company can have a training department for programmers. However, the primary function of the company is still writing code, not producing programmers.</a:t>
            </a:r>
          </a:p>
          <a:p>
            <a:pPr>
              <a:buFont typeface="+mj-lt"/>
              <a:buAutoNum type="arabicPeriod"/>
            </a:pPr>
            <a:r>
              <a:rPr lang="en-US" b="1" dirty="0"/>
              <a:t>Concrete Creators</a:t>
            </a:r>
            <a:r>
              <a:rPr lang="en-US" dirty="0"/>
              <a:t> override the base factory method, so it returns a different type of product.</a:t>
            </a:r>
          </a:p>
          <a:p>
            <a:pPr>
              <a:buFont typeface="+mj-lt"/>
              <a:buAutoNum type="arabicPeriod"/>
            </a:pPr>
            <a:r>
              <a:rPr lang="en-US" dirty="0"/>
              <a:t>Note that the factory method doesn’t have to </a:t>
            </a:r>
            <a:r>
              <a:rPr lang="en-US" b="1" dirty="0"/>
              <a:t>create</a:t>
            </a:r>
            <a:r>
              <a:rPr lang="en-US" dirty="0"/>
              <a:t> new instances all the time. It can also return existing objects from a cache, an object pool, or another source.</a:t>
            </a:r>
          </a:p>
        </p:txBody>
      </p:sp>
      <p:sp>
        <p:nvSpPr>
          <p:cNvPr id="4" name="Chỗ dành sẵn cho Số hiệu Bản chiếu 3"/>
          <p:cNvSpPr>
            <a:spLocks noGrp="1"/>
          </p:cNvSpPr>
          <p:nvPr>
            <p:ph type="sldNum" sz="quarter" idx="5"/>
          </p:nvPr>
        </p:nvSpPr>
        <p:spPr/>
        <p:txBody>
          <a:bodyPr/>
          <a:lstStyle/>
          <a:p>
            <a:fld id="{8AD9EE36-17C0-47AF-A6E5-4D7CE4D5D174}" type="slidenum">
              <a:rPr lang="vi-VN" smtClean="0"/>
              <a:t>16</a:t>
            </a:fld>
            <a:endParaRPr lang="vi-VN"/>
          </a:p>
        </p:txBody>
      </p:sp>
    </p:spTree>
    <p:extLst>
      <p:ext uri="{BB962C8B-B14F-4D97-AF65-F5344CB8AC3E}">
        <p14:creationId xmlns:p14="http://schemas.microsoft.com/office/powerpoint/2010/main" val="2780545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vi-VN"/>
              <a:t>Bấm để sửa kiểu tiêu đề Bản cái</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E148FD5-5C82-444E-90C8-DECA1D8E0547}" type="datetime1">
              <a:rPr lang="vi-VN" smtClean="0"/>
              <a:t>02/06/2021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FACTORY METHOD</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77335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vi-VN"/>
              <a:t>Bấm biểu tượng để thêm hình ảnh</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FD3645FB-39A6-4D16-AA08-840E1672124E}" type="datetime1">
              <a:rPr lang="vi-VN" smtClean="0"/>
              <a:t>02/06/2021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56059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vi-VN"/>
              <a:t>Bấm để sửa kiểu tiêu đề Bản cái</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5CB16803-645B-442A-9DB5-811FA4AF0049}" type="datetime1">
              <a:rPr lang="vi-VN" smtClean="0"/>
              <a:t>02/06/2021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525657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vi-VN"/>
              <a:t>Bấm để sửa kiểu tiêu đề Bản cái</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C5317B8A-9A6E-4267-8A89-E7EE9C1D70DC}" type="datetime1">
              <a:rPr lang="vi-VN" smtClean="0"/>
              <a:t>02/06/2021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1714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vi-VN"/>
              <a:t>Bấm để sửa kiểu tiêu đề Bản cái</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72DF8EBA-AD7E-44DE-B4F6-6F3B4D047B4A}" type="datetime1">
              <a:rPr lang="vi-VN" smtClean="0"/>
              <a:t>02/06/2021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265904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vi-VN"/>
              <a:t>Bấm để sửa kiểu tiêu đề Bản cái</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3" name="Date Placeholder 2"/>
          <p:cNvSpPr>
            <a:spLocks noGrp="1"/>
          </p:cNvSpPr>
          <p:nvPr>
            <p:ph type="dt" sz="half" idx="10"/>
          </p:nvPr>
        </p:nvSpPr>
        <p:spPr/>
        <p:txBody>
          <a:bodyPr/>
          <a:lstStyle/>
          <a:p>
            <a:fld id="{162CD65A-F664-4375-A069-F70EBEE4BB24}" type="datetime1">
              <a:rPr lang="vi-VN" smtClean="0"/>
              <a:t>02/06/2021</a:t>
            </a:fld>
            <a:endParaRPr lang="en-US" dirty="0"/>
          </a:p>
        </p:txBody>
      </p:sp>
      <p:sp>
        <p:nvSpPr>
          <p:cNvPr id="4" name="Footer Placeholder 3"/>
          <p:cNvSpPr>
            <a:spLocks noGrp="1"/>
          </p:cNvSpPr>
          <p:nvPr>
            <p:ph type="ftr" sz="quarter" idx="11"/>
          </p:nvPr>
        </p:nvSpPr>
        <p:spPr/>
        <p:txBody>
          <a:bodyPr/>
          <a:lstStyle/>
          <a:p>
            <a:r>
              <a:rPr lang="en-US"/>
              <a:t>FACTORY METHOD</a:t>
            </a:r>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836238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vi-VN"/>
              <a:t>Bấm để sửa kiểu tiêu đề Bản cái</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3" name="Date Placeholder 2"/>
          <p:cNvSpPr>
            <a:spLocks noGrp="1"/>
          </p:cNvSpPr>
          <p:nvPr>
            <p:ph type="dt" sz="half" idx="10"/>
          </p:nvPr>
        </p:nvSpPr>
        <p:spPr/>
        <p:txBody>
          <a:bodyPr/>
          <a:lstStyle/>
          <a:p>
            <a:fld id="{439C3339-764B-43C4-84FE-703AA18E1203}" type="datetime1">
              <a:rPr lang="vi-VN" smtClean="0"/>
              <a:t>02/06/2021</a:t>
            </a:fld>
            <a:endParaRPr lang="en-US" dirty="0"/>
          </a:p>
        </p:txBody>
      </p:sp>
      <p:sp>
        <p:nvSpPr>
          <p:cNvPr id="4" name="Footer Placeholder 3"/>
          <p:cNvSpPr>
            <a:spLocks noGrp="1"/>
          </p:cNvSpPr>
          <p:nvPr>
            <p:ph type="ftr" sz="quarter" idx="11"/>
          </p:nvPr>
        </p:nvSpPr>
        <p:spPr/>
        <p:txBody>
          <a:bodyPr/>
          <a:lstStyle/>
          <a:p>
            <a:r>
              <a:rPr lang="en-US"/>
              <a:t>FACTORY METHOD</a:t>
            </a:r>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07337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740FEDA-CB6F-46BA-B732-D9DEA8DF05A1}" type="datetime1">
              <a:rPr lang="vi-VN" smtClean="0"/>
              <a:t>02/06/2021</a:t>
            </a:fld>
            <a:endParaRPr lang="en-US" dirty="0"/>
          </a:p>
        </p:txBody>
      </p:sp>
      <p:sp>
        <p:nvSpPr>
          <p:cNvPr id="5" name="Footer Placeholder 4"/>
          <p:cNvSpPr>
            <a:spLocks noGrp="1"/>
          </p:cNvSpPr>
          <p:nvPr>
            <p:ph type="ftr" sz="quarter" idx="11"/>
          </p:nvPr>
        </p:nvSpPr>
        <p:spPr/>
        <p:txBody>
          <a:bodyPr/>
          <a:lstStyle/>
          <a:p>
            <a:r>
              <a:rPr lang="en-US"/>
              <a:t>FACTORY METHOD</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972056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390AE13-C45A-4926-B656-A73CA738112E}" type="datetime1">
              <a:rPr lang="vi-VN" smtClean="0"/>
              <a:t>02/06/2021</a:t>
            </a:fld>
            <a:endParaRPr lang="en-US" dirty="0"/>
          </a:p>
        </p:txBody>
      </p:sp>
      <p:sp>
        <p:nvSpPr>
          <p:cNvPr id="5" name="Footer Placeholder 4"/>
          <p:cNvSpPr>
            <a:spLocks noGrp="1"/>
          </p:cNvSpPr>
          <p:nvPr>
            <p:ph type="ftr" sz="quarter" idx="11"/>
          </p:nvPr>
        </p:nvSpPr>
        <p:spPr/>
        <p:txBody>
          <a:bodyPr/>
          <a:lstStyle/>
          <a:p>
            <a:r>
              <a:rPr lang="en-US"/>
              <a:t>FACTORY METHOD</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84061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3CC6ECBB-BDF0-4160-B6C4-C91C3BF878DC}" type="datetime1">
              <a:rPr lang="vi-VN" smtClean="0"/>
              <a:t>02/06/2021</a:t>
            </a:fld>
            <a:endParaRPr lang="en-US" dirty="0"/>
          </a:p>
        </p:txBody>
      </p:sp>
      <p:sp>
        <p:nvSpPr>
          <p:cNvPr id="5" name="Footer Placeholder 4"/>
          <p:cNvSpPr>
            <a:spLocks noGrp="1"/>
          </p:cNvSpPr>
          <p:nvPr>
            <p:ph type="ftr" sz="quarter" idx="11"/>
          </p:nvPr>
        </p:nvSpPr>
        <p:spPr/>
        <p:txBody>
          <a:bodyPr/>
          <a:lstStyle/>
          <a:p>
            <a:r>
              <a:rPr lang="en-US"/>
              <a:t>FACTORY METHOD</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5288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vi-VN"/>
              <a:t>Bấm để sửa kiểu tiêu đề Bản cái</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90417EA3-1EDA-4261-8C04-33C59E789465}" type="datetime1">
              <a:rPr lang="vi-VN" smtClean="0"/>
              <a:t>02/06/2021</a:t>
            </a:fld>
            <a:endParaRPr lang="en-US" dirty="0"/>
          </a:p>
        </p:txBody>
      </p:sp>
      <p:sp>
        <p:nvSpPr>
          <p:cNvPr id="5" name="Footer Placeholder 4"/>
          <p:cNvSpPr>
            <a:spLocks noGrp="1"/>
          </p:cNvSpPr>
          <p:nvPr>
            <p:ph type="ftr" sz="quarter" idx="11"/>
          </p:nvPr>
        </p:nvSpPr>
        <p:spPr/>
        <p:txBody>
          <a:bodyPr/>
          <a:lstStyle/>
          <a:p>
            <a:r>
              <a:rPr lang="en-US"/>
              <a:t>FACTORY METHOD</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89930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5FA37D3D-303A-487B-B5E3-273790CCE7E8}" type="datetime1">
              <a:rPr lang="vi-VN" smtClean="0"/>
              <a:t>02/06/2021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67180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41410" y="3073397"/>
            <a:ext cx="4878391" cy="271780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172200" y="3073397"/>
            <a:ext cx="4875210" cy="271780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7CD1E4E8-5E4B-4BEE-AD9B-F40AC3936780}" type="datetime1">
              <a:rPr lang="vi-VN" smtClean="0"/>
              <a:t>02/06/2021</a:t>
            </a:fld>
            <a:endParaRPr lang="en-US" dirty="0"/>
          </a:p>
        </p:txBody>
      </p:sp>
      <p:sp>
        <p:nvSpPr>
          <p:cNvPr id="8" name="Footer Placeholder 7"/>
          <p:cNvSpPr>
            <a:spLocks noGrp="1"/>
          </p:cNvSpPr>
          <p:nvPr>
            <p:ph type="ftr" sz="quarter" idx="11"/>
          </p:nvPr>
        </p:nvSpPr>
        <p:spPr/>
        <p:txBody>
          <a:bodyPr/>
          <a:lstStyle/>
          <a:p>
            <a:r>
              <a:rPr lang="en-US"/>
              <a:t>FACTORY METHOD</a:t>
            </a:r>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01772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EE257D36-88B0-4BD2-85AC-078BC32FACF6}" type="datetime1">
              <a:rPr lang="vi-VN" smtClean="0"/>
              <a:t>02/06/2021</a:t>
            </a:fld>
            <a:endParaRPr lang="en-US" dirty="0"/>
          </a:p>
        </p:txBody>
      </p:sp>
      <p:sp>
        <p:nvSpPr>
          <p:cNvPr id="4" name="Footer Placeholder 3"/>
          <p:cNvSpPr>
            <a:spLocks noGrp="1"/>
          </p:cNvSpPr>
          <p:nvPr>
            <p:ph type="ftr" sz="quarter" idx="11"/>
          </p:nvPr>
        </p:nvSpPr>
        <p:spPr/>
        <p:txBody>
          <a:bodyPr/>
          <a:lstStyle/>
          <a:p>
            <a:r>
              <a:rPr lang="en-US"/>
              <a:t>FACTORY METHOD</a:t>
            </a:r>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92203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1CF94-5C0C-4916-9429-E4D54EE8CADC}" type="datetime1">
              <a:rPr lang="vi-VN" smtClean="0"/>
              <a:t>02/06/2021</a:t>
            </a:fld>
            <a:endParaRPr lang="en-US" dirty="0"/>
          </a:p>
        </p:txBody>
      </p:sp>
      <p:sp>
        <p:nvSpPr>
          <p:cNvPr id="3" name="Footer Placeholder 2"/>
          <p:cNvSpPr>
            <a:spLocks noGrp="1"/>
          </p:cNvSpPr>
          <p:nvPr>
            <p:ph type="ftr" sz="quarter" idx="11"/>
          </p:nvPr>
        </p:nvSpPr>
        <p:spPr/>
        <p:txBody>
          <a:bodyPr/>
          <a:lstStyle/>
          <a:p>
            <a:r>
              <a:rPr lang="en-US"/>
              <a:t>FACTORY METHOD</a:t>
            </a:r>
            <a:endParaRPr lang="en-US" dirty="0"/>
          </a:p>
        </p:txBody>
      </p:sp>
      <p:sp>
        <p:nvSpPr>
          <p:cNvPr id="4" name="Slide Number Placeholder 3"/>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90698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vi-VN"/>
              <a:t>Bấm để sửa kiểu tiêu đề Bản cái</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DC93A8DA-4B4B-41EC-907E-3E738536FFD1}" type="datetime1">
              <a:rPr lang="vi-VN" smtClean="0"/>
              <a:t>02/06/2021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14690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BBA6DB7E-1736-4C9B-B4D9-10D8DF117604}" type="datetime1">
              <a:rPr lang="vi-VN" smtClean="0"/>
              <a:t>02/06/2021</a:t>
            </a:fld>
            <a:endParaRPr lang="en-US" dirty="0"/>
          </a:p>
        </p:txBody>
      </p:sp>
      <p:sp>
        <p:nvSpPr>
          <p:cNvPr id="6" name="Footer Placeholder 5"/>
          <p:cNvSpPr>
            <a:spLocks noGrp="1"/>
          </p:cNvSpPr>
          <p:nvPr>
            <p:ph type="ftr" sz="quarter" idx="11"/>
          </p:nvPr>
        </p:nvSpPr>
        <p:spPr/>
        <p:txBody>
          <a:bodyPr/>
          <a:lstStyle/>
          <a:p>
            <a:r>
              <a:rPr lang="en-US"/>
              <a:t>FACTORY METHOD</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115887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16725D-851F-45A8-BB77-763348D99C9B}" type="datetime1">
              <a:rPr lang="vi-VN" smtClean="0"/>
              <a:t>02/06/2021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FACTORY METHOD</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906063954"/>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F43A13-F9AD-4BC8-A93F-5F2DBE8D54C0}"/>
              </a:ext>
            </a:extLst>
          </p:cNvPr>
          <p:cNvSpPr>
            <a:spLocks noGrp="1"/>
          </p:cNvSpPr>
          <p:nvPr>
            <p:ph type="ctrTitle"/>
          </p:nvPr>
        </p:nvSpPr>
        <p:spPr>
          <a:xfrm>
            <a:off x="5199105" y="2688046"/>
            <a:ext cx="6154694" cy="944236"/>
          </a:xfrm>
        </p:spPr>
        <p:txBody>
          <a:bodyPr anchor="b">
            <a:normAutofit/>
          </a:bodyPr>
          <a:lstStyle/>
          <a:p>
            <a:pPr algn="r"/>
            <a:r>
              <a:rPr lang="vi-VN" b="1" dirty="0">
                <a:solidFill>
                  <a:schemeClr val="tx2"/>
                </a:solidFill>
                <a:latin typeface="+mn-lt"/>
              </a:rPr>
              <a:t>FACTORY METHOD</a:t>
            </a:r>
          </a:p>
        </p:txBody>
      </p:sp>
      <p:sp>
        <p:nvSpPr>
          <p:cNvPr id="3" name="Tiêu đề phụ 2">
            <a:extLst>
              <a:ext uri="{FF2B5EF4-FFF2-40B4-BE49-F238E27FC236}">
                <a16:creationId xmlns:a16="http://schemas.microsoft.com/office/drawing/2014/main" id="{7B179A43-40D4-46AD-BD48-2D60A96D1B99}"/>
              </a:ext>
            </a:extLst>
          </p:cNvPr>
          <p:cNvSpPr>
            <a:spLocks noGrp="1"/>
          </p:cNvSpPr>
          <p:nvPr>
            <p:ph type="subTitle" idx="1"/>
          </p:nvPr>
        </p:nvSpPr>
        <p:spPr>
          <a:xfrm>
            <a:off x="5232777" y="3697836"/>
            <a:ext cx="6121022" cy="2514600"/>
          </a:xfrm>
        </p:spPr>
        <p:txBody>
          <a:bodyPr anchor="t">
            <a:normAutofit/>
          </a:bodyPr>
          <a:lstStyle/>
          <a:p>
            <a:pPr algn="r"/>
            <a:r>
              <a:rPr lang="vi-VN" sz="2200" b="1" dirty="0">
                <a:solidFill>
                  <a:schemeClr val="tx2"/>
                </a:solidFill>
                <a:latin typeface="Arial" panose="020B0604020202020204" pitchFamily="34" charset="0"/>
                <a:cs typeface="Arial" panose="020B0604020202020204" pitchFamily="34" charset="0"/>
              </a:rPr>
              <a:t>OOP - LẬP TRÌNH HƯỚNG ĐỐI TƯỢNG</a:t>
            </a:r>
          </a:p>
          <a:p>
            <a:pPr algn="r"/>
            <a:r>
              <a:rPr lang="vi-VN" sz="2200" b="1" dirty="0">
                <a:solidFill>
                  <a:schemeClr val="tx2"/>
                </a:solidFill>
                <a:latin typeface="Arial" panose="020B0604020202020204" pitchFamily="34" charset="0"/>
                <a:cs typeface="Arial" panose="020B0604020202020204" pitchFamily="34" charset="0"/>
              </a:rPr>
              <a:t>NHÓM OOP FOR LIFE!</a:t>
            </a:r>
          </a:p>
        </p:txBody>
      </p:sp>
      <p:pic>
        <p:nvPicPr>
          <p:cNvPr id="6" name="Hình ảnh 5">
            <a:extLst>
              <a:ext uri="{FF2B5EF4-FFF2-40B4-BE49-F238E27FC236}">
                <a16:creationId xmlns:a16="http://schemas.microsoft.com/office/drawing/2014/main" id="{33C7F82E-9BFB-411E-8F15-74F910D10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072" y="775412"/>
            <a:ext cx="2531727" cy="10886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7468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ECCB22-04A9-48F9-BE7F-BAFA52FA3E8C}"/>
              </a:ext>
            </a:extLst>
          </p:cNvPr>
          <p:cNvSpPr>
            <a:spLocks noGrp="1"/>
          </p:cNvSpPr>
          <p:nvPr>
            <p:ph type="title"/>
          </p:nvPr>
        </p:nvSpPr>
        <p:spPr/>
        <p:txBody>
          <a:bodyPr anchor="ctr"/>
          <a:lstStyle/>
          <a:p>
            <a:pPr algn="ctr"/>
            <a:r>
              <a:rPr lang="vi-VN" dirty="0">
                <a:latin typeface="Arial" panose="020B0604020202020204" pitchFamily="34" charset="0"/>
                <a:cs typeface="Arial" panose="020B0604020202020204" pitchFamily="34" charset="0"/>
              </a:rPr>
              <a:t>VÀ CÒN NHIỀU CÁCH GIẢI KHÁC…</a:t>
            </a:r>
          </a:p>
        </p:txBody>
      </p:sp>
      <p:sp>
        <p:nvSpPr>
          <p:cNvPr id="3" name="Chỗ dành sẵn cho Văn bản 2">
            <a:extLst>
              <a:ext uri="{FF2B5EF4-FFF2-40B4-BE49-F238E27FC236}">
                <a16:creationId xmlns:a16="http://schemas.microsoft.com/office/drawing/2014/main" id="{510C0713-6EBA-4B48-A56D-C660D8ED6CB1}"/>
              </a:ext>
            </a:extLst>
          </p:cNvPr>
          <p:cNvSpPr>
            <a:spLocks noGrp="1"/>
          </p:cNvSpPr>
          <p:nvPr>
            <p:ph type="body" idx="1"/>
          </p:nvPr>
        </p:nvSpPr>
        <p:spPr/>
        <p:txBody>
          <a:bodyPr>
            <a:normAutofit/>
          </a:bodyPr>
          <a:lstStyle/>
          <a:p>
            <a:pPr algn="ctr"/>
            <a:endParaRPr lang="vi-VN" sz="2800" dirty="0">
              <a:latin typeface="Arial" panose="020B0604020202020204" pitchFamily="34" charset="0"/>
              <a:cs typeface="Arial" panose="020B0604020202020204" pitchFamily="34" charset="0"/>
            </a:endParaRPr>
          </a:p>
        </p:txBody>
      </p:sp>
      <p:sp>
        <p:nvSpPr>
          <p:cNvPr id="4" name="Chỗ dành sẵn cho Ngày tháng 3">
            <a:extLst>
              <a:ext uri="{FF2B5EF4-FFF2-40B4-BE49-F238E27FC236}">
                <a16:creationId xmlns:a16="http://schemas.microsoft.com/office/drawing/2014/main" id="{B1840600-3177-4807-AEFC-B980963C4A38}"/>
              </a:ext>
            </a:extLst>
          </p:cNvPr>
          <p:cNvSpPr>
            <a:spLocks noGrp="1"/>
          </p:cNvSpPr>
          <p:nvPr>
            <p:ph type="dt" sz="half" idx="10"/>
          </p:nvPr>
        </p:nvSpPr>
        <p:spPr/>
        <p:txBody>
          <a:bodyPr/>
          <a:lstStyle/>
          <a:p>
            <a:fld id="{C222C4F4-B135-4CD0-8059-84B414C93FDE}" type="datetime1">
              <a:rPr lang="vi-VN" b="1" smtClean="0"/>
              <a:t>02/06/2021</a:t>
            </a:fld>
            <a:endParaRPr lang="en-US" b="1" dirty="0"/>
          </a:p>
        </p:txBody>
      </p:sp>
      <p:sp>
        <p:nvSpPr>
          <p:cNvPr id="6" name="Chỗ dành sẵn cho Số hiệu Bản chiếu 5">
            <a:extLst>
              <a:ext uri="{FF2B5EF4-FFF2-40B4-BE49-F238E27FC236}">
                <a16:creationId xmlns:a16="http://schemas.microsoft.com/office/drawing/2014/main" id="{962C61DE-BA8D-4894-980A-263736BD97E8}"/>
              </a:ext>
            </a:extLst>
          </p:cNvPr>
          <p:cNvSpPr>
            <a:spLocks noGrp="1"/>
          </p:cNvSpPr>
          <p:nvPr>
            <p:ph type="sldNum" sz="quarter" idx="12"/>
          </p:nvPr>
        </p:nvSpPr>
        <p:spPr/>
        <p:txBody>
          <a:bodyPr/>
          <a:lstStyle/>
          <a:p>
            <a:fld id="{73B850FF-6169-4056-8077-06FFA93A5366}" type="slidenum">
              <a:rPr lang="en-US" b="1" smtClean="0"/>
              <a:t>10</a:t>
            </a:fld>
            <a:endParaRPr lang="en-US" b="1" dirty="0"/>
          </a:p>
        </p:txBody>
      </p:sp>
      <p:sp>
        <p:nvSpPr>
          <p:cNvPr id="7" name="Hình chữ nhật: Góc Chéo Tròn 6">
            <a:extLst>
              <a:ext uri="{FF2B5EF4-FFF2-40B4-BE49-F238E27FC236}">
                <a16:creationId xmlns:a16="http://schemas.microsoft.com/office/drawing/2014/main" id="{F9110790-B216-4E4B-8B03-9F1CDAC61AA6}"/>
              </a:ext>
            </a:extLst>
          </p:cNvPr>
          <p:cNvSpPr/>
          <p:nvPr/>
        </p:nvSpPr>
        <p:spPr>
          <a:xfrm>
            <a:off x="1065320" y="1953087"/>
            <a:ext cx="9765437" cy="2636376"/>
          </a:xfrm>
          <a:prstGeom prst="round2DiagRect">
            <a:avLst/>
          </a:prstGeom>
          <a:solidFill>
            <a:schemeClr val="bg2"/>
          </a:solidFill>
          <a:ln>
            <a:solidFill>
              <a:schemeClr val="bg2"/>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400" b="1" dirty="0"/>
              <a:t>FACTORY METHOD</a:t>
            </a:r>
          </a:p>
        </p:txBody>
      </p:sp>
      <p:sp>
        <p:nvSpPr>
          <p:cNvPr id="8" name="Bong bóng Ý nghĩ: Hình đám mây 7">
            <a:extLst>
              <a:ext uri="{FF2B5EF4-FFF2-40B4-BE49-F238E27FC236}">
                <a16:creationId xmlns:a16="http://schemas.microsoft.com/office/drawing/2014/main" id="{E401FB3C-8EFE-4D53-9AE9-B58B44CDD049}"/>
              </a:ext>
            </a:extLst>
          </p:cNvPr>
          <p:cNvSpPr/>
          <p:nvPr/>
        </p:nvSpPr>
        <p:spPr>
          <a:xfrm>
            <a:off x="8025414" y="346229"/>
            <a:ext cx="3488924" cy="209513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b="1" dirty="0">
                <a:latin typeface="Arial" panose="020B0604020202020204" pitchFamily="34" charset="0"/>
                <a:cs typeface="Arial" panose="020B0604020202020204" pitchFamily="34" charset="0"/>
              </a:rPr>
              <a:t>VẬY ĐÂU LÀ GIẢI PHÁP TỐT HƠN???</a:t>
            </a:r>
          </a:p>
        </p:txBody>
      </p:sp>
    </p:spTree>
    <p:extLst>
      <p:ext uri="{BB962C8B-B14F-4D97-AF65-F5344CB8AC3E}">
        <p14:creationId xmlns:p14="http://schemas.microsoft.com/office/powerpoint/2010/main" val="52061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2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86954B-1D55-47B8-B46D-7BCC7FDF043E}"/>
              </a:ext>
            </a:extLst>
          </p:cNvPr>
          <p:cNvSpPr>
            <a:spLocks noGrp="1"/>
          </p:cNvSpPr>
          <p:nvPr>
            <p:ph type="title"/>
          </p:nvPr>
        </p:nvSpPr>
        <p:spPr/>
        <p:txBody>
          <a:bodyPr>
            <a:normAutofit/>
          </a:bodyPr>
          <a:lstStyle/>
          <a:p>
            <a:pPr algn="ctr"/>
            <a:r>
              <a:rPr lang="vi-VN" sz="4800" b="1" dirty="0">
                <a:latin typeface="Arial" panose="020B0604020202020204" pitchFamily="34" charset="0"/>
                <a:cs typeface="Arial" panose="020B0604020202020204" pitchFamily="34" charset="0"/>
              </a:rPr>
              <a:t>FACTORY METHOD</a:t>
            </a:r>
          </a:p>
        </p:txBody>
      </p:sp>
      <p:graphicFrame>
        <p:nvGraphicFramePr>
          <p:cNvPr id="8" name="Chỗ dành sẵn cho Nội dung 7">
            <a:extLst>
              <a:ext uri="{FF2B5EF4-FFF2-40B4-BE49-F238E27FC236}">
                <a16:creationId xmlns:a16="http://schemas.microsoft.com/office/drawing/2014/main" id="{EAD99C25-4643-47D3-AC9A-6235ED76F5AD}"/>
              </a:ext>
            </a:extLst>
          </p:cNvPr>
          <p:cNvGraphicFramePr>
            <a:graphicFrameLocks noGrp="1"/>
          </p:cNvGraphicFramePr>
          <p:nvPr>
            <p:ph idx="1"/>
            <p:extLst>
              <p:ext uri="{D42A27DB-BD31-4B8C-83A1-F6EECF244321}">
                <p14:modId xmlns:p14="http://schemas.microsoft.com/office/powerpoint/2010/main" val="1427518566"/>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hỗ dành sẵn cho Ngày tháng 3">
            <a:extLst>
              <a:ext uri="{FF2B5EF4-FFF2-40B4-BE49-F238E27FC236}">
                <a16:creationId xmlns:a16="http://schemas.microsoft.com/office/drawing/2014/main" id="{2958925A-E1CF-435E-B024-3EC094CD467E}"/>
              </a:ext>
            </a:extLst>
          </p:cNvPr>
          <p:cNvSpPr>
            <a:spLocks noGrp="1"/>
          </p:cNvSpPr>
          <p:nvPr>
            <p:ph type="dt" sz="half" idx="10"/>
          </p:nvPr>
        </p:nvSpPr>
        <p:spPr/>
        <p:txBody>
          <a:bodyPr/>
          <a:lstStyle/>
          <a:p>
            <a:fld id="{E6410255-0F25-40B7-85E0-0B5E48551146}" type="datetime1">
              <a:rPr lang="vi-VN" b="1" smtClean="0"/>
              <a:t>02/06/2021</a:t>
            </a:fld>
            <a:endParaRPr lang="en-US" b="1" dirty="0"/>
          </a:p>
        </p:txBody>
      </p:sp>
      <p:sp>
        <p:nvSpPr>
          <p:cNvPr id="6" name="Chỗ dành sẵn cho Số hiệu Bản chiếu 5">
            <a:extLst>
              <a:ext uri="{FF2B5EF4-FFF2-40B4-BE49-F238E27FC236}">
                <a16:creationId xmlns:a16="http://schemas.microsoft.com/office/drawing/2014/main" id="{2EC07A83-BBEE-4D43-B41E-8FA9F8ECA599}"/>
              </a:ext>
            </a:extLst>
          </p:cNvPr>
          <p:cNvSpPr>
            <a:spLocks noGrp="1"/>
          </p:cNvSpPr>
          <p:nvPr>
            <p:ph type="sldNum" sz="quarter" idx="12"/>
          </p:nvPr>
        </p:nvSpPr>
        <p:spPr/>
        <p:txBody>
          <a:bodyPr/>
          <a:lstStyle/>
          <a:p>
            <a:fld id="{73B850FF-6169-4056-8077-06FFA93A5366}" type="slidenum">
              <a:rPr lang="en-US" b="1" smtClean="0"/>
              <a:t>11</a:t>
            </a:fld>
            <a:endParaRPr lang="en-US" b="1"/>
          </a:p>
        </p:txBody>
      </p:sp>
    </p:spTree>
    <p:extLst>
      <p:ext uri="{BB962C8B-B14F-4D97-AF65-F5344CB8AC3E}">
        <p14:creationId xmlns:p14="http://schemas.microsoft.com/office/powerpoint/2010/main" val="746132431"/>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208BAACB-9896-4001-A39F-26C52BA020AA}"/>
                                            </p:graphicEl>
                                          </p:spTgt>
                                        </p:tgtEl>
                                        <p:attrNameLst>
                                          <p:attrName>style.visibility</p:attrName>
                                        </p:attrNameLst>
                                      </p:cBhvr>
                                      <p:to>
                                        <p:strVal val="visible"/>
                                      </p:to>
                                    </p:set>
                                    <p:animEffect transition="in" filter="fade">
                                      <p:cBhvr>
                                        <p:cTn id="7" dur="500"/>
                                        <p:tgtEl>
                                          <p:spTgt spid="8">
                                            <p:graphicEl>
                                              <a:dgm id="{208BAACB-9896-4001-A39F-26C52BA020AA}"/>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graphicEl>
                                              <a:dgm id="{2592E859-A5A0-4E32-94B1-65F7D525651B}"/>
                                            </p:graphicEl>
                                          </p:spTgt>
                                        </p:tgtEl>
                                        <p:attrNameLst>
                                          <p:attrName>style.visibility</p:attrName>
                                        </p:attrNameLst>
                                      </p:cBhvr>
                                      <p:to>
                                        <p:strVal val="visible"/>
                                      </p:to>
                                    </p:set>
                                    <p:animEffect transition="in" filter="fade">
                                      <p:cBhvr>
                                        <p:cTn id="11" dur="500"/>
                                        <p:tgtEl>
                                          <p:spTgt spid="8">
                                            <p:graphicEl>
                                              <a:dgm id="{2592E859-A5A0-4E32-94B1-65F7D525651B}"/>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graphicEl>
                                              <a:dgm id="{0AA14244-734C-4D08-875B-B64A885744FC}"/>
                                            </p:graphicEl>
                                          </p:spTgt>
                                        </p:tgtEl>
                                        <p:attrNameLst>
                                          <p:attrName>style.visibility</p:attrName>
                                        </p:attrNameLst>
                                      </p:cBhvr>
                                      <p:to>
                                        <p:strVal val="visible"/>
                                      </p:to>
                                    </p:set>
                                    <p:animEffect transition="in" filter="fade">
                                      <p:cBhvr>
                                        <p:cTn id="15" dur="500"/>
                                        <p:tgtEl>
                                          <p:spTgt spid="8">
                                            <p:graphicEl>
                                              <a:dgm id="{0AA14244-734C-4D08-875B-B64A885744FC}"/>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graphicEl>
                                              <a:dgm id="{7549EE4F-0CFE-401A-978A-A11FD2906418}"/>
                                            </p:graphicEl>
                                          </p:spTgt>
                                        </p:tgtEl>
                                        <p:attrNameLst>
                                          <p:attrName>style.visibility</p:attrName>
                                        </p:attrNameLst>
                                      </p:cBhvr>
                                      <p:to>
                                        <p:strVal val="visible"/>
                                      </p:to>
                                    </p:set>
                                    <p:animEffect transition="in" filter="fade">
                                      <p:cBhvr>
                                        <p:cTn id="19" dur="500"/>
                                        <p:tgtEl>
                                          <p:spTgt spid="8">
                                            <p:graphicEl>
                                              <a:dgm id="{7549EE4F-0CFE-401A-978A-A11FD290641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1"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7"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9" name="Group 18">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8" name="Rectangle 5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8" name="Group 6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4" name="Group 7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0" name="Group 7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8" name="Rectangle 8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577445" y="1168078"/>
            <a:ext cx="9048219" cy="1092200"/>
          </a:xfrm>
        </p:spPr>
        <p:txBody>
          <a:bodyPr vert="horz" lIns="91440" tIns="45720" rIns="91440" bIns="45720" rtlCol="0" anchor="ctr">
            <a:normAutofit/>
          </a:bodyPr>
          <a:lstStyle/>
          <a:p>
            <a:pPr algn="ctr"/>
            <a:r>
              <a:rPr lang="en-US" b="1" dirty="0">
                <a:solidFill>
                  <a:srgbClr val="FFFFFF"/>
                </a:solidFill>
                <a:latin typeface="Arial" panose="020B0604020202020204" pitchFamily="34" charset="0"/>
                <a:cs typeface="Arial" panose="020B0604020202020204" pitchFamily="34" charset="0"/>
              </a:rPr>
              <a:t>FACTORY METHOD – WHAT?</a:t>
            </a:r>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a:xfrm>
            <a:off x="7087482" y="6354522"/>
            <a:ext cx="2743200" cy="365125"/>
          </a:xfrm>
        </p:spPr>
        <p:txBody>
          <a:bodyPr vert="horz" lIns="91440" tIns="45720" rIns="91440" bIns="45720" rtlCol="0" anchor="ctr">
            <a:normAutofit/>
          </a:bodyPr>
          <a:lstStyle/>
          <a:p>
            <a:pPr>
              <a:spcAft>
                <a:spcPts val="600"/>
              </a:spcAft>
            </a:pPr>
            <a:fld id="{06C02299-6A32-45B9-B419-45E048CFF52D}" type="datetime1">
              <a:rPr lang="vi-VN" b="1" smtClean="0">
                <a:solidFill>
                  <a:srgbClr val="FFFFFF"/>
                </a:solidFill>
              </a:rPr>
              <a:t>02/06/2021</a:t>
            </a:fld>
            <a:endParaRPr lang="en-US" b="1">
              <a:solidFill>
                <a:srgbClr val="FFFFFF"/>
              </a:solidFill>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9854575" y="6354522"/>
            <a:ext cx="771089" cy="365125"/>
          </a:xfrm>
        </p:spPr>
        <p:txBody>
          <a:bodyPr vert="horz" lIns="91440" tIns="45720" rIns="91440" bIns="45720" rtlCol="0" anchor="ctr">
            <a:normAutofit/>
          </a:bodyPr>
          <a:lstStyle/>
          <a:p>
            <a:pPr>
              <a:spcAft>
                <a:spcPts val="600"/>
              </a:spcAft>
            </a:pPr>
            <a:fld id="{73B850FF-6169-4056-8077-06FFA93A5366}" type="slidenum">
              <a:rPr lang="en-US" b="1" kern="1200">
                <a:solidFill>
                  <a:srgbClr val="FFFFFF"/>
                </a:solidFill>
                <a:latin typeface="+mn-lt"/>
                <a:ea typeface="+mn-ea"/>
                <a:cs typeface="+mn-cs"/>
              </a:rPr>
              <a:pPr>
                <a:spcAft>
                  <a:spcPts val="600"/>
                </a:spcAft>
              </a:pPr>
              <a:t>12</a:t>
            </a:fld>
            <a:endParaRPr lang="en-US" b="1" kern="1200">
              <a:solidFill>
                <a:srgbClr val="FFFFFF"/>
              </a:solidFill>
              <a:latin typeface="+mn-lt"/>
              <a:ea typeface="+mn-ea"/>
              <a:cs typeface="+mn-cs"/>
            </a:endParaRPr>
          </a:p>
        </p:txBody>
      </p:sp>
      <p:sp>
        <p:nvSpPr>
          <p:cNvPr id="10" name="Cuộn: Ngang 9">
            <a:extLst>
              <a:ext uri="{FF2B5EF4-FFF2-40B4-BE49-F238E27FC236}">
                <a16:creationId xmlns:a16="http://schemas.microsoft.com/office/drawing/2014/main" id="{1440F95E-65C1-4D58-9582-25850C978F6D}"/>
              </a:ext>
            </a:extLst>
          </p:cNvPr>
          <p:cNvSpPr/>
          <p:nvPr/>
        </p:nvSpPr>
        <p:spPr>
          <a:xfrm>
            <a:off x="1978112" y="2336959"/>
            <a:ext cx="3188933" cy="121269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vi-VN" b="1" dirty="0">
                <a:latin typeface="ARIAL" panose="020B0604020202020204" pitchFamily="34" charset="0"/>
                <a:cs typeface="ARIAL" panose="020B0604020202020204" pitchFamily="34" charset="0"/>
              </a:rPr>
              <a:t>MẪU THIẾT KẾ TRONG LẬP TRÌNH HƯỚNG ĐỐI TƯỢNG</a:t>
            </a:r>
          </a:p>
        </p:txBody>
      </p:sp>
      <p:sp>
        <p:nvSpPr>
          <p:cNvPr id="79" name="Cuộn: Ngang 78">
            <a:extLst>
              <a:ext uri="{FF2B5EF4-FFF2-40B4-BE49-F238E27FC236}">
                <a16:creationId xmlns:a16="http://schemas.microsoft.com/office/drawing/2014/main" id="{C92FF6BB-CE9B-4792-B1FD-DA569377B7F8}"/>
              </a:ext>
            </a:extLst>
          </p:cNvPr>
          <p:cNvSpPr/>
          <p:nvPr/>
        </p:nvSpPr>
        <p:spPr>
          <a:xfrm>
            <a:off x="6983740" y="2336959"/>
            <a:ext cx="3188933" cy="1212690"/>
          </a:xfrm>
          <a:prstGeom prst="horizontalScroll">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vi-VN" b="1" dirty="0">
                <a:latin typeface="ARIAL" panose="020B0604020202020204" pitchFamily="34" charset="0"/>
                <a:cs typeface="ARIAL" panose="020B0604020202020204" pitchFamily="34" charset="0"/>
              </a:rPr>
              <a:t>NHÓM KHỞI TẠO (CREATIONAL)</a:t>
            </a:r>
          </a:p>
        </p:txBody>
      </p:sp>
      <p:sp>
        <p:nvSpPr>
          <p:cNvPr id="87" name="Cuộn: Ngang 86">
            <a:extLst>
              <a:ext uri="{FF2B5EF4-FFF2-40B4-BE49-F238E27FC236}">
                <a16:creationId xmlns:a16="http://schemas.microsoft.com/office/drawing/2014/main" id="{2E6E4CCD-A4C4-45E1-AC49-AE276383E9B4}"/>
              </a:ext>
            </a:extLst>
          </p:cNvPr>
          <p:cNvSpPr/>
          <p:nvPr/>
        </p:nvSpPr>
        <p:spPr>
          <a:xfrm>
            <a:off x="1978112" y="3785137"/>
            <a:ext cx="3188933" cy="1212690"/>
          </a:xfrm>
          <a:prstGeom prst="horizontalScroll">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800" b="1" dirty="0" err="1">
                <a:solidFill>
                  <a:srgbClr val="FFFFFF"/>
                </a:solidFill>
                <a:latin typeface="Arial" panose="020B0604020202020204" pitchFamily="34" charset="0"/>
                <a:cs typeface="Arial" panose="020B0604020202020204" pitchFamily="34" charset="0"/>
              </a:rPr>
              <a:t>Định</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nghĩa</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một</a:t>
            </a:r>
            <a:r>
              <a:rPr lang="en-US" sz="1800" b="1" dirty="0">
                <a:solidFill>
                  <a:srgbClr val="FFFFFF"/>
                </a:solidFill>
                <a:latin typeface="Arial" panose="020B0604020202020204" pitchFamily="34" charset="0"/>
                <a:cs typeface="Arial" panose="020B0604020202020204" pitchFamily="34" charset="0"/>
              </a:rPr>
              <a:t> interface </a:t>
            </a:r>
            <a:r>
              <a:rPr lang="en-US" sz="1800" b="1" dirty="0" err="1">
                <a:solidFill>
                  <a:srgbClr val="FFFFFF"/>
                </a:solidFill>
                <a:latin typeface="Arial" panose="020B0604020202020204" pitchFamily="34" charset="0"/>
                <a:cs typeface="Arial" panose="020B0604020202020204" pitchFamily="34" charset="0"/>
              </a:rPr>
              <a:t>cho</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việc</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tạo</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đối</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tượng</a:t>
            </a:r>
            <a:endParaRPr lang="vi-VN" b="1" dirty="0">
              <a:latin typeface="ARIAL" panose="020B0604020202020204" pitchFamily="34" charset="0"/>
              <a:cs typeface="ARIAL" panose="020B0604020202020204" pitchFamily="34" charset="0"/>
            </a:endParaRPr>
          </a:p>
        </p:txBody>
      </p:sp>
      <p:sp>
        <p:nvSpPr>
          <p:cNvPr id="91" name="Cuộn: Ngang 90">
            <a:extLst>
              <a:ext uri="{FF2B5EF4-FFF2-40B4-BE49-F238E27FC236}">
                <a16:creationId xmlns:a16="http://schemas.microsoft.com/office/drawing/2014/main" id="{06748FF4-A0DB-4BCE-9314-242BE4981374}"/>
              </a:ext>
            </a:extLst>
          </p:cNvPr>
          <p:cNvSpPr/>
          <p:nvPr/>
        </p:nvSpPr>
        <p:spPr>
          <a:xfrm>
            <a:off x="6942182" y="3549649"/>
            <a:ext cx="3188933" cy="1448624"/>
          </a:xfrm>
          <a:prstGeom prst="horizontalScroll">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800" b="1" dirty="0">
                <a:solidFill>
                  <a:srgbClr val="FFFFFF"/>
                </a:solidFill>
                <a:latin typeface="Arial" panose="020B0604020202020204" pitchFamily="34" charset="0"/>
                <a:cs typeface="Arial" panose="020B0604020202020204" pitchFamily="34" charset="0"/>
              </a:rPr>
              <a:t> Giao </a:t>
            </a:r>
            <a:r>
              <a:rPr lang="en-US" sz="1800" b="1" dirty="0" err="1">
                <a:solidFill>
                  <a:srgbClr val="FFFFFF"/>
                </a:solidFill>
                <a:latin typeface="Arial" panose="020B0604020202020204" pitchFamily="34" charset="0"/>
                <a:cs typeface="Arial" panose="020B0604020202020204" pitchFamily="34" charset="0"/>
              </a:rPr>
              <a:t>lại</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việc</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chọn</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đối</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tượng</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để</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tạo</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cho</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các</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lớp</a:t>
            </a:r>
            <a:r>
              <a:rPr lang="en-US" sz="1800" b="1" dirty="0">
                <a:solidFill>
                  <a:srgbClr val="FFFFFF"/>
                </a:solidFill>
                <a:latin typeface="Arial" panose="020B0604020202020204" pitchFamily="34" charset="0"/>
                <a:cs typeface="Arial" panose="020B0604020202020204" pitchFamily="34" charset="0"/>
              </a:rPr>
              <a:t> con </a:t>
            </a:r>
            <a:r>
              <a:rPr lang="en-US" sz="1800" b="1" dirty="0" err="1">
                <a:solidFill>
                  <a:srgbClr val="FFFFFF"/>
                </a:solidFill>
                <a:latin typeface="Arial" panose="020B0604020202020204" pitchFamily="34" charset="0"/>
                <a:cs typeface="Arial" panose="020B0604020202020204" pitchFamily="34" charset="0"/>
              </a:rPr>
              <a:t>kế</a:t>
            </a:r>
            <a:r>
              <a:rPr lang="en-US" sz="1800" b="1" dirty="0">
                <a:solidFill>
                  <a:srgbClr val="FFFFFF"/>
                </a:solidFill>
                <a:latin typeface="Arial" panose="020B0604020202020204" pitchFamily="34" charset="0"/>
                <a:cs typeface="Arial" panose="020B0604020202020204" pitchFamily="34" charset="0"/>
              </a:rPr>
              <a:t> </a:t>
            </a:r>
            <a:r>
              <a:rPr lang="en-US" sz="1800" b="1" dirty="0" err="1">
                <a:solidFill>
                  <a:srgbClr val="FFFFFF"/>
                </a:solidFill>
                <a:latin typeface="Arial" panose="020B0604020202020204" pitchFamily="34" charset="0"/>
                <a:cs typeface="Arial" panose="020B0604020202020204" pitchFamily="34" charset="0"/>
              </a:rPr>
              <a:t>thừa</a:t>
            </a:r>
            <a:endParaRPr lang="en-US" sz="1800" b="1"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07042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6"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7"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8"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9"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0"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1"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3" name="Group 22">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4"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5"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6"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7"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9" name="Group 28">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0"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1"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2"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5" name="Group 34">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6"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7"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8"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40"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1"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43" name="Rectangle 42">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577445" y="1168078"/>
            <a:ext cx="9048219" cy="1092200"/>
          </a:xfrm>
        </p:spPr>
        <p:txBody>
          <a:bodyPr anchor="ctr">
            <a:normAutofit/>
          </a:bodyPr>
          <a:lstStyle/>
          <a:p>
            <a:pPr algn="ctr"/>
            <a:r>
              <a:rPr lang="vi-VN" b="1" dirty="0">
                <a:solidFill>
                  <a:srgbClr val="FFFFFF"/>
                </a:solidFill>
                <a:latin typeface="+mn-lt"/>
              </a:rPr>
              <a:t>FACTORY METHOD – WHY?</a:t>
            </a:r>
          </a:p>
        </p:txBody>
      </p:sp>
      <p:sp>
        <p:nvSpPr>
          <p:cNvPr id="3" name="Chỗ dành sẵn cho Nội dung 2">
            <a:extLst>
              <a:ext uri="{FF2B5EF4-FFF2-40B4-BE49-F238E27FC236}">
                <a16:creationId xmlns:a16="http://schemas.microsoft.com/office/drawing/2014/main" id="{8977B7F5-8E2F-4B04-A4EE-54244ED9E1EE}"/>
              </a:ext>
            </a:extLst>
          </p:cNvPr>
          <p:cNvSpPr>
            <a:spLocks noGrp="1"/>
          </p:cNvSpPr>
          <p:nvPr>
            <p:ph idx="1"/>
          </p:nvPr>
        </p:nvSpPr>
        <p:spPr>
          <a:xfrm>
            <a:off x="1577446" y="2413001"/>
            <a:ext cx="9048218" cy="3033180"/>
          </a:xfrm>
        </p:spPr>
        <p:txBody>
          <a:bodyPr anchor="ctr">
            <a:normAutofit/>
          </a:bodyPr>
          <a:lstStyle/>
          <a:p>
            <a:pPr>
              <a:buFont typeface="Wingdings" panose="05000000000000000000" pitchFamily="2" charset="2"/>
              <a:buChar char="ü"/>
            </a:pPr>
            <a:r>
              <a:rPr lang="vi-VN" sz="2000" b="1" dirty="0">
                <a:solidFill>
                  <a:srgbClr val="FFFFFF"/>
                </a:solidFill>
                <a:latin typeface="Times New Roman" panose="02020603050405020304" pitchFamily="18" charset="0"/>
                <a:cs typeface="Times New Roman" panose="02020603050405020304" pitchFamily="18" charset="0"/>
              </a:rPr>
              <a:t> Ý A</a:t>
            </a:r>
          </a:p>
          <a:p>
            <a:pPr>
              <a:buFont typeface="Wingdings" panose="05000000000000000000" pitchFamily="2" charset="2"/>
              <a:buChar char="ü"/>
            </a:pPr>
            <a:r>
              <a:rPr lang="vi-VN" sz="2000" b="1" dirty="0">
                <a:solidFill>
                  <a:srgbClr val="FFFFFF"/>
                </a:solidFill>
                <a:latin typeface="Times New Roman" panose="02020603050405020304" pitchFamily="18" charset="0"/>
                <a:cs typeface="Times New Roman" panose="02020603050405020304" pitchFamily="18" charset="0"/>
              </a:rPr>
              <a:t> Ý B</a:t>
            </a:r>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a:xfrm>
            <a:off x="7087482" y="6354522"/>
            <a:ext cx="2743200" cy="365125"/>
          </a:xfrm>
        </p:spPr>
        <p:txBody>
          <a:bodyPr>
            <a:normAutofit/>
          </a:bodyPr>
          <a:lstStyle/>
          <a:p>
            <a:pPr>
              <a:spcAft>
                <a:spcPts val="600"/>
              </a:spcAft>
            </a:pPr>
            <a:fld id="{7A767C31-14A0-4528-A0D9-E8C4F3675225}" type="datetime1">
              <a:rPr lang="vi-VN" b="1" smtClean="0">
                <a:solidFill>
                  <a:srgbClr val="FFFFFF"/>
                </a:solidFill>
              </a:rPr>
              <a:t>02/06/2021</a:t>
            </a:fld>
            <a:endParaRPr lang="en-US" b="1">
              <a:solidFill>
                <a:srgbClr val="FFFFFF"/>
              </a:solidFill>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9854575" y="6354522"/>
            <a:ext cx="771089" cy="365125"/>
          </a:xfrm>
        </p:spPr>
        <p:txBody>
          <a:bodyPr>
            <a:normAutofit/>
          </a:bodyPr>
          <a:lstStyle/>
          <a:p>
            <a:pPr>
              <a:spcAft>
                <a:spcPts val="600"/>
              </a:spcAft>
            </a:pPr>
            <a:fld id="{73B850FF-6169-4056-8077-06FFA93A5366}" type="slidenum">
              <a:rPr lang="en-US" b="1">
                <a:solidFill>
                  <a:srgbClr val="FFFFFF"/>
                </a:solidFill>
              </a:rPr>
              <a:pPr>
                <a:spcAft>
                  <a:spcPts val="600"/>
                </a:spcAft>
              </a:pPr>
              <a:t>13</a:t>
            </a:fld>
            <a:endParaRPr lang="en-US" b="1">
              <a:solidFill>
                <a:srgbClr val="FFFFFF"/>
              </a:solidFill>
            </a:endParaRPr>
          </a:p>
        </p:txBody>
      </p:sp>
    </p:spTree>
    <p:extLst>
      <p:ext uri="{BB962C8B-B14F-4D97-AF65-F5344CB8AC3E}">
        <p14:creationId xmlns:p14="http://schemas.microsoft.com/office/powerpoint/2010/main" val="1003784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5"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1" name="Group 2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7" name="Group 2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3" name="Group 3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41" name="Rectangle 4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577445" y="1168078"/>
            <a:ext cx="9048219" cy="1092200"/>
          </a:xfrm>
        </p:spPr>
        <p:txBody>
          <a:bodyPr anchor="ctr">
            <a:normAutofit/>
          </a:bodyPr>
          <a:lstStyle/>
          <a:p>
            <a:pPr algn="ctr"/>
            <a:r>
              <a:rPr lang="vi-VN" b="1" dirty="0">
                <a:solidFill>
                  <a:srgbClr val="FFFFFF"/>
                </a:solidFill>
                <a:latin typeface="+mn-lt"/>
              </a:rPr>
              <a:t>FACTORY METHOD – HOW?</a:t>
            </a:r>
          </a:p>
        </p:txBody>
      </p:sp>
      <p:sp>
        <p:nvSpPr>
          <p:cNvPr id="3" name="Chỗ dành sẵn cho Nội dung 2">
            <a:extLst>
              <a:ext uri="{FF2B5EF4-FFF2-40B4-BE49-F238E27FC236}">
                <a16:creationId xmlns:a16="http://schemas.microsoft.com/office/drawing/2014/main" id="{8977B7F5-8E2F-4B04-A4EE-54244ED9E1EE}"/>
              </a:ext>
            </a:extLst>
          </p:cNvPr>
          <p:cNvSpPr>
            <a:spLocks noGrp="1"/>
          </p:cNvSpPr>
          <p:nvPr>
            <p:ph idx="1"/>
          </p:nvPr>
        </p:nvSpPr>
        <p:spPr>
          <a:xfrm>
            <a:off x="1577446" y="2413001"/>
            <a:ext cx="9048218" cy="3033180"/>
          </a:xfrm>
        </p:spPr>
        <p:txBody>
          <a:bodyPr anchor="ctr">
            <a:normAutofit/>
          </a:bodyPr>
          <a:lstStyle/>
          <a:p>
            <a:pPr>
              <a:buFont typeface="Wingdings" panose="05000000000000000000" pitchFamily="2" charset="2"/>
              <a:buChar char="ü"/>
            </a:pPr>
            <a:r>
              <a:rPr lang="vi-VN" sz="2000" b="1">
                <a:solidFill>
                  <a:srgbClr val="FFFFFF"/>
                </a:solidFill>
                <a:latin typeface="Times New Roman" panose="02020603050405020304" pitchFamily="18" charset="0"/>
                <a:cs typeface="Times New Roman" panose="02020603050405020304" pitchFamily="18" charset="0"/>
              </a:rPr>
              <a:t> Ý A</a:t>
            </a:r>
          </a:p>
          <a:p>
            <a:pPr>
              <a:buFont typeface="Wingdings" panose="05000000000000000000" pitchFamily="2" charset="2"/>
              <a:buChar char="ü"/>
            </a:pPr>
            <a:r>
              <a:rPr lang="vi-VN" sz="2000" b="1">
                <a:solidFill>
                  <a:srgbClr val="FFFFFF"/>
                </a:solidFill>
                <a:latin typeface="Times New Roman" panose="02020603050405020304" pitchFamily="18" charset="0"/>
                <a:cs typeface="Times New Roman" panose="02020603050405020304" pitchFamily="18" charset="0"/>
              </a:rPr>
              <a:t> Ý B</a:t>
            </a:r>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a:xfrm>
            <a:off x="7087482" y="6354522"/>
            <a:ext cx="2743200" cy="365125"/>
          </a:xfrm>
        </p:spPr>
        <p:txBody>
          <a:bodyPr>
            <a:normAutofit/>
          </a:bodyPr>
          <a:lstStyle/>
          <a:p>
            <a:pPr>
              <a:spcAft>
                <a:spcPts val="600"/>
              </a:spcAft>
            </a:pPr>
            <a:fld id="{5F90A24A-C946-458D-9755-107D182A0E39}" type="datetime1">
              <a:rPr lang="vi-VN" b="1" smtClean="0">
                <a:solidFill>
                  <a:srgbClr val="FFFFFF"/>
                </a:solidFill>
              </a:rPr>
              <a:t>02/06/2021</a:t>
            </a:fld>
            <a:endParaRPr lang="en-US" b="1">
              <a:solidFill>
                <a:srgbClr val="FFFFFF"/>
              </a:solidFill>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9854575" y="6354522"/>
            <a:ext cx="771089" cy="365125"/>
          </a:xfrm>
        </p:spPr>
        <p:txBody>
          <a:bodyPr>
            <a:normAutofit/>
          </a:bodyPr>
          <a:lstStyle/>
          <a:p>
            <a:pPr>
              <a:spcAft>
                <a:spcPts val="600"/>
              </a:spcAft>
            </a:pPr>
            <a:fld id="{73B850FF-6169-4056-8077-06FFA93A5366}" type="slidenum">
              <a:rPr lang="en-US" b="1">
                <a:solidFill>
                  <a:srgbClr val="FFFFFF"/>
                </a:solidFill>
              </a:rPr>
              <a:pPr>
                <a:spcAft>
                  <a:spcPts val="600"/>
                </a:spcAft>
              </a:pPr>
              <a:t>14</a:t>
            </a:fld>
            <a:endParaRPr lang="en-US" b="1">
              <a:solidFill>
                <a:srgbClr val="FFFFFF"/>
              </a:solidFill>
            </a:endParaRPr>
          </a:p>
        </p:txBody>
      </p:sp>
    </p:spTree>
    <p:extLst>
      <p:ext uri="{BB962C8B-B14F-4D97-AF65-F5344CB8AC3E}">
        <p14:creationId xmlns:p14="http://schemas.microsoft.com/office/powerpoint/2010/main" val="24625212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019015" y="1093787"/>
            <a:ext cx="3059969" cy="4697413"/>
          </a:xfrm>
        </p:spPr>
        <p:txBody>
          <a:bodyPr>
            <a:normAutofit/>
          </a:bodyPr>
          <a:lstStyle/>
          <a:p>
            <a:pPr algn="ctr"/>
            <a:r>
              <a:rPr lang="vi-VN" b="1" dirty="0">
                <a:latin typeface="+mn-lt"/>
              </a:rPr>
              <a:t>FACTORY METHOD – SƠ ĐỒ LỚP</a:t>
            </a:r>
          </a:p>
        </p:txBody>
      </p:sp>
      <p:sp useBgFill="1">
        <p:nvSpPr>
          <p:cNvPr id="4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Chỗ dành sẵn cho Nội dung 6">
            <a:extLst>
              <a:ext uri="{FF2B5EF4-FFF2-40B4-BE49-F238E27FC236}">
                <a16:creationId xmlns:a16="http://schemas.microsoft.com/office/drawing/2014/main" id="{895A3D63-307A-47F2-BDA9-C7BE87DEF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4938" y="1269507"/>
            <a:ext cx="6616488" cy="416768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a:xfrm>
            <a:off x="1018249" y="5883276"/>
            <a:ext cx="3108360" cy="365125"/>
          </a:xfrm>
        </p:spPr>
        <p:txBody>
          <a:bodyPr>
            <a:normAutofit/>
          </a:bodyPr>
          <a:lstStyle/>
          <a:p>
            <a:pPr algn="l">
              <a:spcAft>
                <a:spcPts val="600"/>
              </a:spcAft>
            </a:pPr>
            <a:fld id="{9534F390-AB10-4651-88E7-46086A27B472}" type="datetime1">
              <a:rPr lang="vi-VN" b="1" smtClean="0"/>
              <a:t>02/06/2021</a:t>
            </a:fld>
            <a:endParaRPr lang="en-US" b="1"/>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smtClean="0"/>
              <a:pPr>
                <a:spcAft>
                  <a:spcPts val="600"/>
                </a:spcAft>
              </a:pPr>
              <a:t>15</a:t>
            </a:fld>
            <a:endParaRPr lang="en-US" b="1"/>
          </a:p>
        </p:txBody>
      </p:sp>
    </p:spTree>
    <p:extLst>
      <p:ext uri="{BB962C8B-B14F-4D97-AF65-F5344CB8AC3E}">
        <p14:creationId xmlns:p14="http://schemas.microsoft.com/office/powerpoint/2010/main" val="284252286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146705" y="609601"/>
            <a:ext cx="3856037" cy="726650"/>
          </a:xfrm>
        </p:spPr>
        <p:txBody>
          <a:bodyPr anchor="ctr">
            <a:normAutofit/>
          </a:bodyPr>
          <a:lstStyle/>
          <a:p>
            <a:pPr algn="ctr"/>
            <a:r>
              <a:rPr lang="vi-VN" b="1" dirty="0">
                <a:latin typeface="+mn-lt"/>
              </a:rPr>
              <a:t>SƠ ĐỒ LỚP</a:t>
            </a:r>
          </a:p>
        </p:txBody>
      </p:sp>
      <p:pic>
        <p:nvPicPr>
          <p:cNvPr id="7" name="Chỗ dành sẵn cho Nội dung 6">
            <a:extLst>
              <a:ext uri="{FF2B5EF4-FFF2-40B4-BE49-F238E27FC236}">
                <a16:creationId xmlns:a16="http://schemas.microsoft.com/office/drawing/2014/main" id="{895A3D63-307A-47F2-BDA9-C7BE87DEF3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56200" y="1336251"/>
            <a:ext cx="5891213" cy="371083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Chỗ dành sẵn cho Văn bản 2">
            <a:extLst>
              <a:ext uri="{FF2B5EF4-FFF2-40B4-BE49-F238E27FC236}">
                <a16:creationId xmlns:a16="http://schemas.microsoft.com/office/drawing/2014/main" id="{8E7C987D-E6A6-409B-94B8-3F25A48BA105}"/>
              </a:ext>
            </a:extLst>
          </p:cNvPr>
          <p:cNvSpPr>
            <a:spLocks noGrp="1"/>
          </p:cNvSpPr>
          <p:nvPr>
            <p:ph type="body" sz="half" idx="2"/>
          </p:nvPr>
        </p:nvSpPr>
        <p:spPr>
          <a:xfrm>
            <a:off x="1144587" y="1299966"/>
            <a:ext cx="3856037" cy="4142436"/>
          </a:xfrm>
        </p:spPr>
        <p:txBody>
          <a:bodyPr>
            <a:normAutofit/>
          </a:bodyPr>
          <a:lstStyle/>
          <a:p>
            <a:pPr marL="342900" indent="-342900">
              <a:buAutoNum type="arabicPeriod"/>
            </a:pPr>
            <a:r>
              <a:rPr lang="vi-VN" b="1" dirty="0" err="1"/>
              <a:t>Lớp</a:t>
            </a:r>
            <a:r>
              <a:rPr lang="vi-VN" b="1" dirty="0"/>
              <a:t> </a:t>
            </a:r>
            <a:r>
              <a:rPr lang="vi-VN" b="1" dirty="0" err="1"/>
              <a:t>Product</a:t>
            </a:r>
            <a:r>
              <a:rPr lang="vi-VN" dirty="0"/>
              <a:t>: </a:t>
            </a:r>
            <a:r>
              <a:rPr lang="vi-VN" dirty="0" err="1"/>
              <a:t>Lớp</a:t>
            </a:r>
            <a:r>
              <a:rPr lang="vi-VN" dirty="0"/>
              <a:t> </a:t>
            </a:r>
            <a:r>
              <a:rPr lang="vi-VN" dirty="0" err="1"/>
              <a:t>trừu</a:t>
            </a:r>
            <a:r>
              <a:rPr lang="vi-VN" dirty="0"/>
              <a:t> </a:t>
            </a:r>
            <a:r>
              <a:rPr lang="vi-VN" dirty="0" err="1"/>
              <a:t>tượng</a:t>
            </a:r>
            <a:r>
              <a:rPr lang="vi-VN" dirty="0"/>
              <a:t> </a:t>
            </a:r>
            <a:r>
              <a:rPr lang="vi-VN" dirty="0" err="1"/>
              <a:t>với</a:t>
            </a:r>
            <a:r>
              <a:rPr lang="vi-VN" dirty="0"/>
              <a:t> </a:t>
            </a:r>
            <a:r>
              <a:rPr lang="vi-VN" dirty="0" err="1"/>
              <a:t>các</a:t>
            </a:r>
            <a:r>
              <a:rPr lang="vi-VN" dirty="0"/>
              <a:t> </a:t>
            </a:r>
            <a:r>
              <a:rPr lang="vi-VN" dirty="0" err="1"/>
              <a:t>tính</a:t>
            </a:r>
            <a:r>
              <a:rPr lang="vi-VN" dirty="0"/>
              <a:t> năng </a:t>
            </a:r>
            <a:r>
              <a:rPr lang="vi-VN" dirty="0" err="1"/>
              <a:t>để</a:t>
            </a:r>
            <a:r>
              <a:rPr lang="vi-VN" dirty="0"/>
              <a:t> </a:t>
            </a:r>
            <a:r>
              <a:rPr lang="vi-VN" dirty="0" err="1"/>
              <a:t>các</a:t>
            </a:r>
            <a:r>
              <a:rPr lang="vi-VN" dirty="0"/>
              <a:t> </a:t>
            </a:r>
            <a:r>
              <a:rPr lang="vi-VN" dirty="0" err="1"/>
              <a:t>lớp</a:t>
            </a:r>
            <a:r>
              <a:rPr lang="vi-VN" dirty="0"/>
              <a:t> con </a:t>
            </a:r>
            <a:r>
              <a:rPr lang="vi-VN" dirty="0" err="1"/>
              <a:t>thừa</a:t>
            </a:r>
            <a:r>
              <a:rPr lang="vi-VN" dirty="0"/>
              <a:t> </a:t>
            </a:r>
            <a:r>
              <a:rPr lang="vi-VN" dirty="0" err="1"/>
              <a:t>hưởng</a:t>
            </a:r>
            <a:r>
              <a:rPr lang="vi-VN" dirty="0"/>
              <a:t> </a:t>
            </a:r>
            <a:r>
              <a:rPr lang="vi-VN" dirty="0" err="1"/>
              <a:t>và</a:t>
            </a:r>
            <a:r>
              <a:rPr lang="vi-VN" dirty="0"/>
              <a:t> </a:t>
            </a:r>
            <a:r>
              <a:rPr lang="vi-VN" dirty="0" err="1"/>
              <a:t>định</a:t>
            </a:r>
            <a:r>
              <a:rPr lang="vi-VN" dirty="0"/>
              <a:t> </a:t>
            </a:r>
            <a:r>
              <a:rPr lang="vi-VN" dirty="0" err="1"/>
              <a:t>nghĩa</a:t>
            </a:r>
            <a:r>
              <a:rPr lang="vi-VN" dirty="0"/>
              <a:t> </a:t>
            </a:r>
            <a:r>
              <a:rPr lang="vi-VN" dirty="0" err="1"/>
              <a:t>lại</a:t>
            </a:r>
            <a:endParaRPr lang="vi-VN" dirty="0"/>
          </a:p>
          <a:p>
            <a:pPr marL="342900" indent="-342900">
              <a:buAutoNum type="arabicPeriod"/>
            </a:pPr>
            <a:r>
              <a:rPr lang="vi-VN" b="1" dirty="0" err="1"/>
              <a:t>Các</a:t>
            </a:r>
            <a:r>
              <a:rPr lang="vi-VN" b="1" dirty="0"/>
              <a:t> </a:t>
            </a:r>
            <a:r>
              <a:rPr lang="vi-VN" b="1" dirty="0" err="1"/>
              <a:t>lớp</a:t>
            </a:r>
            <a:r>
              <a:rPr lang="vi-VN" b="1" dirty="0"/>
              <a:t> </a:t>
            </a:r>
            <a:r>
              <a:rPr lang="vi-VN" b="1" dirty="0" err="1"/>
              <a:t>Concrete</a:t>
            </a:r>
            <a:r>
              <a:rPr lang="vi-VN" b="1" dirty="0"/>
              <a:t> </a:t>
            </a:r>
            <a:r>
              <a:rPr lang="vi-VN" b="1" dirty="0" err="1"/>
              <a:t>Product</a:t>
            </a:r>
            <a:r>
              <a:rPr lang="vi-VN" dirty="0"/>
              <a:t>: </a:t>
            </a:r>
            <a:r>
              <a:rPr lang="vi-VN" dirty="0" err="1"/>
              <a:t>Kế</a:t>
            </a:r>
            <a:r>
              <a:rPr lang="vi-VN" dirty="0"/>
              <a:t> </a:t>
            </a:r>
            <a:r>
              <a:rPr lang="vi-VN" dirty="0" err="1"/>
              <a:t>thừa</a:t>
            </a:r>
            <a:r>
              <a:rPr lang="vi-VN" dirty="0"/>
              <a:t> </a:t>
            </a:r>
            <a:r>
              <a:rPr lang="vi-VN" dirty="0" err="1"/>
              <a:t>và</a:t>
            </a:r>
            <a:r>
              <a:rPr lang="vi-VN" dirty="0"/>
              <a:t> </a:t>
            </a:r>
            <a:r>
              <a:rPr lang="vi-VN" dirty="0" err="1"/>
              <a:t>tùy</a:t>
            </a:r>
            <a:r>
              <a:rPr lang="vi-VN" dirty="0"/>
              <a:t> </a:t>
            </a:r>
            <a:r>
              <a:rPr lang="vi-VN" dirty="0" err="1"/>
              <a:t>biến</a:t>
            </a:r>
            <a:r>
              <a:rPr lang="vi-VN" dirty="0"/>
              <a:t> </a:t>
            </a:r>
            <a:r>
              <a:rPr lang="vi-VN" dirty="0" err="1"/>
              <a:t>các</a:t>
            </a:r>
            <a:r>
              <a:rPr lang="vi-VN" dirty="0"/>
              <a:t> </a:t>
            </a:r>
            <a:r>
              <a:rPr lang="vi-VN" dirty="0" err="1"/>
              <a:t>hàm</a:t>
            </a:r>
            <a:r>
              <a:rPr lang="vi-VN" dirty="0"/>
              <a:t> </a:t>
            </a:r>
            <a:r>
              <a:rPr lang="vi-VN" dirty="0" err="1"/>
              <a:t>của</a:t>
            </a:r>
            <a:r>
              <a:rPr lang="vi-VN" dirty="0"/>
              <a:t> </a:t>
            </a:r>
            <a:r>
              <a:rPr lang="vi-VN" dirty="0" err="1"/>
              <a:t>lớp</a:t>
            </a:r>
            <a:r>
              <a:rPr lang="vi-VN" dirty="0"/>
              <a:t> </a:t>
            </a:r>
            <a:r>
              <a:rPr lang="vi-VN" dirty="0" err="1"/>
              <a:t>Product</a:t>
            </a:r>
            <a:r>
              <a:rPr lang="vi-VN" dirty="0"/>
              <a:t>, </a:t>
            </a:r>
            <a:r>
              <a:rPr lang="vi-VN" dirty="0" err="1"/>
              <a:t>phù</a:t>
            </a:r>
            <a:r>
              <a:rPr lang="vi-VN" dirty="0"/>
              <a:t> </a:t>
            </a:r>
            <a:r>
              <a:rPr lang="vi-VN" dirty="0" err="1"/>
              <a:t>hợp</a:t>
            </a:r>
            <a:r>
              <a:rPr lang="vi-VN" dirty="0"/>
              <a:t> theo </a:t>
            </a:r>
            <a:r>
              <a:rPr lang="vi-VN" dirty="0" err="1"/>
              <a:t>từng</a:t>
            </a:r>
            <a:r>
              <a:rPr lang="vi-VN" dirty="0"/>
              <a:t> </a:t>
            </a:r>
            <a:r>
              <a:rPr lang="vi-VN" dirty="0" err="1"/>
              <a:t>đối</a:t>
            </a:r>
            <a:r>
              <a:rPr lang="vi-VN" dirty="0"/>
              <a:t> </a:t>
            </a:r>
            <a:r>
              <a:rPr lang="vi-VN" dirty="0" err="1"/>
              <a:t>tượng</a:t>
            </a:r>
            <a:r>
              <a:rPr lang="vi-VN" dirty="0"/>
              <a:t> </a:t>
            </a:r>
            <a:r>
              <a:rPr lang="vi-VN" dirty="0" err="1"/>
              <a:t>cụ</a:t>
            </a:r>
            <a:r>
              <a:rPr lang="vi-VN" dirty="0"/>
              <a:t> </a:t>
            </a:r>
            <a:r>
              <a:rPr lang="vi-VN" dirty="0" err="1"/>
              <a:t>thể</a:t>
            </a:r>
            <a:endParaRPr lang="vi-VN" dirty="0"/>
          </a:p>
          <a:p>
            <a:pPr marL="342900" indent="-342900">
              <a:buAutoNum type="arabicPeriod"/>
            </a:pPr>
            <a:r>
              <a:rPr lang="vi-VN" b="1" dirty="0" err="1"/>
              <a:t>Lớp</a:t>
            </a:r>
            <a:r>
              <a:rPr lang="vi-VN" b="1" dirty="0"/>
              <a:t> </a:t>
            </a:r>
            <a:r>
              <a:rPr lang="vi-VN" b="1" dirty="0" err="1"/>
              <a:t>Creator</a:t>
            </a:r>
            <a:r>
              <a:rPr lang="vi-VN" dirty="0"/>
              <a:t>: </a:t>
            </a:r>
            <a:r>
              <a:rPr lang="vi-VN" dirty="0" err="1"/>
              <a:t>Lớp</a:t>
            </a:r>
            <a:r>
              <a:rPr lang="vi-VN" dirty="0"/>
              <a:t> </a:t>
            </a:r>
            <a:r>
              <a:rPr lang="vi-VN" dirty="0" err="1"/>
              <a:t>trừu</a:t>
            </a:r>
            <a:r>
              <a:rPr lang="vi-VN" dirty="0"/>
              <a:t> </a:t>
            </a:r>
            <a:r>
              <a:rPr lang="vi-VN" dirty="0" err="1"/>
              <a:t>tượng</a:t>
            </a:r>
            <a:r>
              <a:rPr lang="vi-VN" dirty="0"/>
              <a:t>, </a:t>
            </a:r>
            <a:r>
              <a:rPr lang="vi-VN" dirty="0" err="1"/>
              <a:t>phục</a:t>
            </a:r>
            <a:r>
              <a:rPr lang="vi-VN" dirty="0"/>
              <a:t> </a:t>
            </a:r>
            <a:r>
              <a:rPr lang="vi-VN" dirty="0" err="1"/>
              <a:t>vụ</a:t>
            </a:r>
            <a:r>
              <a:rPr lang="vi-VN" dirty="0"/>
              <a:t> </a:t>
            </a:r>
            <a:r>
              <a:rPr lang="vi-VN" dirty="0" err="1"/>
              <a:t>chính</a:t>
            </a:r>
            <a:r>
              <a:rPr lang="vi-VN" dirty="0"/>
              <a:t> cho </a:t>
            </a:r>
            <a:r>
              <a:rPr lang="vi-VN" dirty="0" err="1"/>
              <a:t>việc</a:t>
            </a:r>
            <a:r>
              <a:rPr lang="vi-VN" dirty="0"/>
              <a:t> </a:t>
            </a:r>
            <a:r>
              <a:rPr lang="vi-VN" dirty="0" err="1"/>
              <a:t>khởi</a:t>
            </a:r>
            <a:r>
              <a:rPr lang="vi-VN" dirty="0"/>
              <a:t> </a:t>
            </a:r>
            <a:r>
              <a:rPr lang="vi-VN" dirty="0" err="1"/>
              <a:t>tạo</a:t>
            </a:r>
            <a:r>
              <a:rPr lang="vi-VN" dirty="0"/>
              <a:t> </a:t>
            </a:r>
            <a:r>
              <a:rPr lang="vi-VN" dirty="0" err="1"/>
              <a:t>đối</a:t>
            </a:r>
            <a:r>
              <a:rPr lang="vi-VN" dirty="0"/>
              <a:t> </a:t>
            </a:r>
            <a:r>
              <a:rPr lang="vi-VN" dirty="0" err="1"/>
              <a:t>tượng</a:t>
            </a:r>
            <a:r>
              <a:rPr lang="vi-VN" dirty="0"/>
              <a:t> </a:t>
            </a:r>
            <a:r>
              <a:rPr lang="vi-VN" dirty="0" err="1"/>
              <a:t>mới</a:t>
            </a:r>
            <a:r>
              <a:rPr lang="vi-VN" dirty="0"/>
              <a:t> </a:t>
            </a:r>
            <a:r>
              <a:rPr lang="vi-VN" dirty="0" err="1"/>
              <a:t>từ</a:t>
            </a:r>
            <a:r>
              <a:rPr lang="vi-VN" dirty="0"/>
              <a:t> </a:t>
            </a:r>
            <a:r>
              <a:rPr lang="vi-VN" dirty="0" err="1"/>
              <a:t>Product</a:t>
            </a:r>
            <a:endParaRPr lang="vi-VN" dirty="0"/>
          </a:p>
          <a:p>
            <a:pPr marL="342900" indent="-342900">
              <a:buAutoNum type="arabicPeriod"/>
            </a:pPr>
            <a:r>
              <a:rPr lang="vi-VN" b="1" dirty="0" err="1"/>
              <a:t>Các</a:t>
            </a:r>
            <a:r>
              <a:rPr lang="vi-VN" b="1" dirty="0"/>
              <a:t> </a:t>
            </a:r>
            <a:r>
              <a:rPr lang="vi-VN" b="1" dirty="0" err="1"/>
              <a:t>lớp</a:t>
            </a:r>
            <a:r>
              <a:rPr lang="vi-VN" b="1" dirty="0"/>
              <a:t> </a:t>
            </a:r>
            <a:r>
              <a:rPr lang="vi-VN" b="1" dirty="0" err="1"/>
              <a:t>Concrete</a:t>
            </a:r>
            <a:r>
              <a:rPr lang="vi-VN" b="1" dirty="0"/>
              <a:t> </a:t>
            </a:r>
            <a:r>
              <a:rPr lang="vi-VN" b="1" dirty="0" err="1"/>
              <a:t>Creator</a:t>
            </a:r>
            <a:r>
              <a:rPr lang="vi-VN" dirty="0"/>
              <a:t>: </a:t>
            </a:r>
            <a:r>
              <a:rPr lang="vi-VN" dirty="0" err="1"/>
              <a:t>Xác</a:t>
            </a:r>
            <a:r>
              <a:rPr lang="vi-VN" dirty="0"/>
              <a:t> </a:t>
            </a:r>
            <a:r>
              <a:rPr lang="vi-VN" dirty="0" err="1"/>
              <a:t>định</a:t>
            </a:r>
            <a:r>
              <a:rPr lang="vi-VN" dirty="0"/>
              <a:t> </a:t>
            </a:r>
            <a:r>
              <a:rPr lang="vi-VN" dirty="0" err="1"/>
              <a:t>đối</a:t>
            </a:r>
            <a:r>
              <a:rPr lang="vi-VN" dirty="0"/>
              <a:t> </a:t>
            </a:r>
            <a:r>
              <a:rPr lang="vi-VN" dirty="0" err="1"/>
              <a:t>tượng</a:t>
            </a:r>
            <a:r>
              <a:rPr lang="vi-VN" dirty="0"/>
              <a:t> </a:t>
            </a:r>
            <a:r>
              <a:rPr lang="vi-VN" dirty="0" err="1"/>
              <a:t>cụ</a:t>
            </a:r>
            <a:r>
              <a:rPr lang="vi-VN" dirty="0"/>
              <a:t> </a:t>
            </a:r>
            <a:r>
              <a:rPr lang="vi-VN" dirty="0" err="1"/>
              <a:t>thể</a:t>
            </a:r>
            <a:r>
              <a:rPr lang="vi-VN" dirty="0"/>
              <a:t> </a:t>
            </a:r>
            <a:r>
              <a:rPr lang="vi-VN" dirty="0" err="1"/>
              <a:t>sẽ</a:t>
            </a:r>
            <a:r>
              <a:rPr lang="vi-VN" dirty="0"/>
              <a:t> </a:t>
            </a:r>
            <a:r>
              <a:rPr lang="vi-VN" dirty="0" err="1"/>
              <a:t>được</a:t>
            </a:r>
            <a:r>
              <a:rPr lang="vi-VN" dirty="0"/>
              <a:t> </a:t>
            </a:r>
            <a:r>
              <a:rPr lang="vi-VN" dirty="0" err="1"/>
              <a:t>tạo</a:t>
            </a:r>
            <a:r>
              <a:rPr lang="vi-VN" dirty="0"/>
              <a:t>.</a:t>
            </a:r>
          </a:p>
          <a:p>
            <a:pPr marL="342900" indent="-342900">
              <a:buAutoNum type="arabicPeriod"/>
            </a:pPr>
            <a:endParaRPr lang="vi-VN" dirty="0"/>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p:txBody>
          <a:bodyPr>
            <a:normAutofit/>
          </a:bodyPr>
          <a:lstStyle/>
          <a:p>
            <a:pPr algn="l">
              <a:spcAft>
                <a:spcPts val="600"/>
              </a:spcAft>
            </a:pPr>
            <a:fld id="{9534F390-AB10-4651-88E7-46086A27B472}" type="datetime1">
              <a:rPr lang="vi-VN" b="1" smtClean="0"/>
              <a:t>02/06/2021</a:t>
            </a:fld>
            <a:endParaRPr lang="en-US" b="1"/>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p:txBody>
          <a:bodyPr>
            <a:normAutofit/>
          </a:bodyPr>
          <a:lstStyle/>
          <a:p>
            <a:pPr>
              <a:spcAft>
                <a:spcPts val="600"/>
              </a:spcAft>
            </a:pPr>
            <a:fld id="{73B850FF-6169-4056-8077-06FFA93A5366}" type="slidenum">
              <a:rPr lang="en-US" b="1" smtClean="0"/>
              <a:pPr>
                <a:spcAft>
                  <a:spcPts val="600"/>
                </a:spcAft>
              </a:pPr>
              <a:t>16</a:t>
            </a:fld>
            <a:endParaRPr lang="en-US" b="1"/>
          </a:p>
        </p:txBody>
      </p:sp>
    </p:spTree>
    <p:extLst>
      <p:ext uri="{BB962C8B-B14F-4D97-AF65-F5344CB8AC3E}">
        <p14:creationId xmlns:p14="http://schemas.microsoft.com/office/powerpoint/2010/main" val="347727454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p:txBody>
          <a:bodyPr>
            <a:normAutofit/>
          </a:bodyPr>
          <a:lstStyle/>
          <a:p>
            <a:pPr algn="ctr"/>
            <a:r>
              <a:rPr lang="vi-VN" sz="3200" b="1" dirty="0">
                <a:latin typeface="Arial" panose="020B0604020202020204" pitchFamily="34" charset="0"/>
                <a:cs typeface="Arial" panose="020B0604020202020204" pitchFamily="34" charset="0"/>
              </a:rPr>
              <a:t>“ĐỔI MỚI BẮT ĐẦU” – ÁP DỤNG CHO BÀI TOÁN</a:t>
            </a:r>
          </a:p>
        </p:txBody>
      </p:sp>
      <p:sp>
        <p:nvSpPr>
          <p:cNvPr id="6" name="Chỗ dành sẵn cho Nội dung 5">
            <a:extLst>
              <a:ext uri="{FF2B5EF4-FFF2-40B4-BE49-F238E27FC236}">
                <a16:creationId xmlns:a16="http://schemas.microsoft.com/office/drawing/2014/main" id="{B954FB3F-07DB-4CC4-B12C-7C3B4BD727E3}"/>
              </a:ext>
            </a:extLst>
          </p:cNvPr>
          <p:cNvSpPr>
            <a:spLocks noGrp="1"/>
          </p:cNvSpPr>
          <p:nvPr>
            <p:ph idx="1"/>
          </p:nvPr>
        </p:nvSpPr>
        <p:spPr/>
        <p:txBody>
          <a:bodyPr/>
          <a:lstStyle/>
          <a:p>
            <a:endParaRPr lang="vi-VN"/>
          </a:p>
        </p:txBody>
      </p:sp>
      <p:sp>
        <p:nvSpPr>
          <p:cNvPr id="8" name="Chỗ dành sẵn cho Văn bản 7">
            <a:extLst>
              <a:ext uri="{FF2B5EF4-FFF2-40B4-BE49-F238E27FC236}">
                <a16:creationId xmlns:a16="http://schemas.microsoft.com/office/drawing/2014/main" id="{DD05628F-2FAA-462B-968B-F4B4212ABCE3}"/>
              </a:ext>
            </a:extLst>
          </p:cNvPr>
          <p:cNvSpPr>
            <a:spLocks noGrp="1"/>
          </p:cNvSpPr>
          <p:nvPr>
            <p:ph type="body" sz="half" idx="2"/>
          </p:nvPr>
        </p:nvSpPr>
        <p:spPr/>
        <p:txBody>
          <a:bodyPr anchor="ctr">
            <a:normAutofit/>
          </a:bodyPr>
          <a:lstStyle/>
          <a:p>
            <a:pPr algn="ctr"/>
            <a:r>
              <a:rPr lang="vi-VN" sz="2000" b="1" dirty="0"/>
              <a:t>SƠ ĐỒ LỚP CHO CHƯƠNG TRÌNH</a:t>
            </a:r>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p:txBody>
          <a:bodyPr>
            <a:normAutofit/>
          </a:bodyPr>
          <a:lstStyle/>
          <a:p>
            <a:pPr>
              <a:spcAft>
                <a:spcPts val="600"/>
              </a:spcAft>
            </a:pPr>
            <a:fld id="{B2A72CBE-844F-4C95-A374-6560D55BEEFE}" type="datetime1">
              <a:rPr lang="vi-VN" b="1" smtClean="0">
                <a:solidFill>
                  <a:schemeClr val="tx1"/>
                </a:solidFill>
              </a:rPr>
              <a:t>02/06/2021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p:txBody>
          <a:bodyPr>
            <a:normAutofit/>
          </a:bodyPr>
          <a:lstStyle/>
          <a:p>
            <a:pPr>
              <a:spcAft>
                <a:spcPts val="600"/>
              </a:spcAft>
            </a:pPr>
            <a:fld id="{73B850FF-6169-4056-8077-06FFA93A5366}" type="slidenum">
              <a:rPr lang="en-US" b="1">
                <a:solidFill>
                  <a:schemeClr val="tx1"/>
                </a:solidFill>
              </a:rPr>
              <a:pPr>
                <a:spcAft>
                  <a:spcPts val="600"/>
                </a:spcAft>
              </a:pPr>
              <a:t>17</a:t>
            </a:fld>
            <a:endParaRPr lang="en-US" b="1">
              <a:solidFill>
                <a:schemeClr val="tx1"/>
              </a:solidFill>
            </a:endParaRPr>
          </a:p>
        </p:txBody>
      </p:sp>
    </p:spTree>
    <p:extLst>
      <p:ext uri="{BB962C8B-B14F-4D97-AF65-F5344CB8AC3E}">
        <p14:creationId xmlns:p14="http://schemas.microsoft.com/office/powerpoint/2010/main" val="3893997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3" y="618518"/>
            <a:ext cx="9905998" cy="682381"/>
          </a:xfrm>
        </p:spPr>
        <p:txBody>
          <a:bodyPr>
            <a:normAutofit/>
          </a:bodyPr>
          <a:lstStyle/>
          <a:p>
            <a:pPr algn="ctr"/>
            <a:r>
              <a:rPr lang="vi-VN" sz="3200" b="1" dirty="0">
                <a:latin typeface="Arial" panose="020B0604020202020204" pitchFamily="34" charset="0"/>
                <a:cs typeface="Arial" panose="020B0604020202020204" pitchFamily="34" charset="0"/>
              </a:rPr>
              <a:t>“ĐỔI MỚI BẮT ĐẦU” – ÁP DỤNG CHO BÀI TOÁN</a:t>
            </a:r>
          </a:p>
        </p:txBody>
      </p:sp>
      <p:sp>
        <p:nvSpPr>
          <p:cNvPr id="3" name="Chỗ dành sẵn cho Nội dung 2">
            <a:extLst>
              <a:ext uri="{FF2B5EF4-FFF2-40B4-BE49-F238E27FC236}">
                <a16:creationId xmlns:a16="http://schemas.microsoft.com/office/drawing/2014/main" id="{B0D97632-4A9A-48CE-98B0-1BA6B114CE1A}"/>
              </a:ext>
            </a:extLst>
          </p:cNvPr>
          <p:cNvSpPr>
            <a:spLocks noGrp="1"/>
          </p:cNvSpPr>
          <p:nvPr>
            <p:ph sz="half" idx="1"/>
          </p:nvPr>
        </p:nvSpPr>
        <p:spPr>
          <a:xfrm>
            <a:off x="1141410" y="1300899"/>
            <a:ext cx="4878389" cy="4490301"/>
          </a:xfrm>
        </p:spPr>
        <p:txBody>
          <a:bodyPr/>
          <a:lstStyle/>
          <a:p>
            <a:endParaRPr lang="vi-VN" dirty="0"/>
          </a:p>
        </p:txBody>
      </p:sp>
      <p:sp>
        <p:nvSpPr>
          <p:cNvPr id="4" name="Chỗ dành sẵn cho Nội dung 3">
            <a:extLst>
              <a:ext uri="{FF2B5EF4-FFF2-40B4-BE49-F238E27FC236}">
                <a16:creationId xmlns:a16="http://schemas.microsoft.com/office/drawing/2014/main" id="{CFA579E3-8ACF-464E-9D2C-21CF908C4A1A}"/>
              </a:ext>
            </a:extLst>
          </p:cNvPr>
          <p:cNvSpPr>
            <a:spLocks noGrp="1"/>
          </p:cNvSpPr>
          <p:nvPr>
            <p:ph sz="half" idx="2"/>
          </p:nvPr>
        </p:nvSpPr>
        <p:spPr>
          <a:xfrm>
            <a:off x="6172200" y="1300899"/>
            <a:ext cx="4875211" cy="4490301"/>
          </a:xfrm>
        </p:spPr>
        <p:txBody>
          <a:bodyPr/>
          <a:lstStyle/>
          <a:p>
            <a:endParaRPr lang="vi-VN" dirty="0"/>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p:txBody>
          <a:bodyPr>
            <a:normAutofit/>
          </a:bodyPr>
          <a:lstStyle/>
          <a:p>
            <a:pPr>
              <a:spcAft>
                <a:spcPts val="600"/>
              </a:spcAft>
            </a:pPr>
            <a:fld id="{B2A72CBE-844F-4C95-A374-6560D55BEEFE}" type="datetime1">
              <a:rPr lang="vi-VN" b="1" smtClean="0">
                <a:solidFill>
                  <a:schemeClr val="tx1"/>
                </a:solidFill>
              </a:rPr>
              <a:t>02/06/2021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p:txBody>
          <a:bodyPr>
            <a:normAutofit/>
          </a:bodyPr>
          <a:lstStyle/>
          <a:p>
            <a:pPr>
              <a:spcAft>
                <a:spcPts val="600"/>
              </a:spcAft>
            </a:pPr>
            <a:fld id="{73B850FF-6169-4056-8077-06FFA93A5366}" type="slidenum">
              <a:rPr lang="en-US" b="1">
                <a:solidFill>
                  <a:schemeClr val="tx1"/>
                </a:solidFill>
              </a:rPr>
              <a:pPr>
                <a:spcAft>
                  <a:spcPts val="600"/>
                </a:spcAft>
              </a:pPr>
              <a:t>18</a:t>
            </a:fld>
            <a:endParaRPr lang="en-US" b="1">
              <a:solidFill>
                <a:schemeClr val="tx1"/>
              </a:solidFill>
            </a:endParaRPr>
          </a:p>
        </p:txBody>
      </p:sp>
    </p:spTree>
    <p:extLst>
      <p:ext uri="{BB962C8B-B14F-4D97-AF65-F5344CB8AC3E}">
        <p14:creationId xmlns:p14="http://schemas.microsoft.com/office/powerpoint/2010/main" val="199960116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r>
              <a:rPr lang="vi-VN" sz="4000" b="1" dirty="0">
                <a:latin typeface="Arial" panose="020B0604020202020204" pitchFamily="34" charset="0"/>
                <a:cs typeface="Arial" panose="020B0604020202020204" pitchFamily="34" charset="0"/>
              </a:rPr>
              <a:t>MỘT SỐ BÀI TOÁN KHÁC</a:t>
            </a:r>
          </a:p>
        </p:txBody>
      </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06500" y="2249487"/>
            <a:ext cx="9840911" cy="3541714"/>
          </a:xfrm>
        </p:spPr>
        <p:txBody>
          <a:bodyPr anchor="t">
            <a:normAutofit/>
          </a:bodyPr>
          <a:lstStyle/>
          <a:p>
            <a:pPr>
              <a:buFont typeface="Wingdings" panose="05000000000000000000" pitchFamily="2" charset="2"/>
              <a:buChar char="q"/>
            </a:pPr>
            <a:endParaRPr lang="vi-VN" dirty="0"/>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a:xfrm>
            <a:off x="7456921" y="5883276"/>
            <a:ext cx="2743200" cy="365125"/>
          </a:xfrm>
        </p:spPr>
        <p:txBody>
          <a:bodyPr>
            <a:normAutofit/>
          </a:bodyPr>
          <a:lstStyle/>
          <a:p>
            <a:pPr>
              <a:spcAft>
                <a:spcPts val="600"/>
              </a:spcAft>
            </a:pPr>
            <a:fld id="{B2A72CBE-844F-4C95-A374-6560D55BEEFE}" type="datetime1">
              <a:rPr lang="vi-VN" b="1" smtClean="0">
                <a:solidFill>
                  <a:schemeClr val="tx1"/>
                </a:solidFill>
              </a:rPr>
              <a:t>02/06/2021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19</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274589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9"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0"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1"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3"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4"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6" name="Group 25">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7"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8"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9"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0"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2" name="Group 31">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3"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4"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5"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8" name="Group 37">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9"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40"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41"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2"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43"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4"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46" name="Rectangle 45">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êu đề 9">
            <a:extLst>
              <a:ext uri="{FF2B5EF4-FFF2-40B4-BE49-F238E27FC236}">
                <a16:creationId xmlns:a16="http://schemas.microsoft.com/office/drawing/2014/main" id="{7218C41E-71BE-4E64-A40E-C0212A40B9C2}"/>
              </a:ext>
            </a:extLst>
          </p:cNvPr>
          <p:cNvSpPr>
            <a:spLocks noGrp="1"/>
          </p:cNvSpPr>
          <p:nvPr>
            <p:ph type="title"/>
          </p:nvPr>
        </p:nvSpPr>
        <p:spPr>
          <a:xfrm>
            <a:off x="1577445" y="1168078"/>
            <a:ext cx="9048219" cy="1092200"/>
          </a:xfrm>
        </p:spPr>
        <p:txBody>
          <a:bodyPr anchor="ctr">
            <a:normAutofit/>
          </a:bodyPr>
          <a:lstStyle/>
          <a:p>
            <a:pPr algn="ctr"/>
            <a:r>
              <a:rPr lang="vi-VN" sz="4000" b="1" dirty="0">
                <a:solidFill>
                  <a:srgbClr val="FFFFFF"/>
                </a:solidFill>
                <a:latin typeface="+mn-lt"/>
                <a:cs typeface="Arial" panose="020B0604020202020204" pitchFamily="34" charset="0"/>
              </a:rPr>
              <a:t>OOP FOR LIFE! – WHO WE ARE</a:t>
            </a:r>
          </a:p>
        </p:txBody>
      </p:sp>
      <p:sp>
        <p:nvSpPr>
          <p:cNvPr id="11" name="Chỗ dành sẵn cho Nội dung 10">
            <a:extLst>
              <a:ext uri="{FF2B5EF4-FFF2-40B4-BE49-F238E27FC236}">
                <a16:creationId xmlns:a16="http://schemas.microsoft.com/office/drawing/2014/main" id="{6F57A351-B379-483F-A432-4269FA7B04E9}"/>
              </a:ext>
            </a:extLst>
          </p:cNvPr>
          <p:cNvSpPr>
            <a:spLocks noGrp="1"/>
          </p:cNvSpPr>
          <p:nvPr>
            <p:ph idx="1"/>
          </p:nvPr>
        </p:nvSpPr>
        <p:spPr>
          <a:xfrm>
            <a:off x="1577446" y="2413001"/>
            <a:ext cx="9048218" cy="3033180"/>
          </a:xfrm>
        </p:spPr>
        <p:txBody>
          <a:bodyPr anchor="ctr">
            <a:normAutofit/>
          </a:bodyPr>
          <a:lstStyle/>
          <a:p>
            <a:pPr marL="0" indent="0">
              <a:buNone/>
            </a:pPr>
            <a:r>
              <a:rPr lang="vi-VN" sz="2800" b="1" dirty="0" err="1">
                <a:solidFill>
                  <a:srgbClr val="FFFFFF"/>
                </a:solidFill>
                <a:latin typeface="Times New Roman" panose="02020603050405020304" pitchFamily="18" charset="0"/>
                <a:cs typeface="Times New Roman" panose="02020603050405020304" pitchFamily="18" charset="0"/>
              </a:rPr>
              <a:t>Thành</a:t>
            </a:r>
            <a:r>
              <a:rPr lang="vi-VN" sz="2800" b="1" dirty="0">
                <a:solidFill>
                  <a:srgbClr val="FFFFFF"/>
                </a:solidFill>
                <a:latin typeface="Times New Roman" panose="02020603050405020304" pitchFamily="18" charset="0"/>
                <a:cs typeface="Times New Roman" panose="02020603050405020304" pitchFamily="18" charset="0"/>
              </a:rPr>
              <a:t> viên: </a:t>
            </a:r>
          </a:p>
          <a:p>
            <a:pPr>
              <a:buFont typeface="Wingdings" panose="05000000000000000000" pitchFamily="2" charset="2"/>
              <a:buChar char="q"/>
            </a:pPr>
            <a:r>
              <a:rPr lang="vi-VN" sz="2800" b="0" i="0" u="none" strike="noStrike" dirty="0">
                <a:solidFill>
                  <a:srgbClr val="FFFFFF"/>
                </a:solidFill>
                <a:effectLst/>
                <a:latin typeface="Times New Roman" panose="02020603050405020304" pitchFamily="18" charset="0"/>
              </a:rPr>
              <a:t> Bùi Lê </a:t>
            </a:r>
            <a:r>
              <a:rPr lang="vi-VN" sz="2800" b="0" i="0" u="none" strike="noStrike" dirty="0" err="1">
                <a:solidFill>
                  <a:srgbClr val="FFFFFF"/>
                </a:solidFill>
                <a:effectLst/>
                <a:latin typeface="Times New Roman" panose="02020603050405020304" pitchFamily="18" charset="0"/>
              </a:rPr>
              <a:t>Tuấn</a:t>
            </a:r>
            <a:r>
              <a:rPr lang="vi-VN" sz="2800" b="0" i="0" u="none" strike="noStrike" dirty="0">
                <a:solidFill>
                  <a:srgbClr val="FFFFFF"/>
                </a:solidFill>
                <a:effectLst/>
                <a:latin typeface="Times New Roman" panose="02020603050405020304" pitchFamily="18" charset="0"/>
              </a:rPr>
              <a:t> Anh - 19120163 </a:t>
            </a:r>
            <a:r>
              <a:rPr lang="vi-VN" sz="2800" b="1" i="1" u="none" strike="noStrike" dirty="0">
                <a:solidFill>
                  <a:srgbClr val="FFFFFF"/>
                </a:solidFill>
                <a:effectLst/>
                <a:latin typeface="Times New Roman" panose="02020603050405020304" pitchFamily="18" charset="0"/>
              </a:rPr>
              <a:t>(</a:t>
            </a:r>
            <a:r>
              <a:rPr lang="vi-VN" sz="2800" b="1" i="1" u="none" strike="noStrike" dirty="0" err="1">
                <a:solidFill>
                  <a:srgbClr val="FFFFFF"/>
                </a:solidFill>
                <a:effectLst/>
                <a:latin typeface="Times New Roman" panose="02020603050405020304" pitchFamily="18" charset="0"/>
              </a:rPr>
              <a:t>Nhóm</a:t>
            </a:r>
            <a:r>
              <a:rPr lang="vi-VN" sz="2800" b="1" i="1" u="none" strike="noStrike" dirty="0">
                <a:solidFill>
                  <a:srgbClr val="FFFFFF"/>
                </a:solidFill>
                <a:effectLst/>
                <a:latin typeface="Times New Roman" panose="02020603050405020304" pitchFamily="18" charset="0"/>
              </a:rPr>
              <a:t> </a:t>
            </a:r>
            <a:r>
              <a:rPr lang="vi-VN" sz="2800" b="1" i="1" u="none" strike="noStrike" dirty="0" err="1">
                <a:solidFill>
                  <a:srgbClr val="FFFFFF"/>
                </a:solidFill>
                <a:effectLst/>
                <a:latin typeface="Times New Roman" panose="02020603050405020304" pitchFamily="18" charset="0"/>
              </a:rPr>
              <a:t>trưởng</a:t>
            </a:r>
            <a:r>
              <a:rPr lang="vi-VN" sz="2800" b="1" i="1" u="none" strike="noStrike" dirty="0">
                <a:solidFill>
                  <a:srgbClr val="FFFFFF"/>
                </a:solidFill>
                <a:effectLst/>
                <a:latin typeface="Times New Roman" panose="02020603050405020304" pitchFamily="18" charset="0"/>
              </a:rPr>
              <a:t>)</a:t>
            </a:r>
            <a:endParaRPr lang="vi-VN" sz="2800" dirty="0">
              <a:solidFill>
                <a:srgbClr val="FFFFFF"/>
              </a:solidFill>
              <a:latin typeface="Times New Roman" panose="02020603050405020304" pitchFamily="18" charset="0"/>
            </a:endParaRPr>
          </a:p>
          <a:p>
            <a:pPr>
              <a:buFont typeface="Wingdings" panose="05000000000000000000" pitchFamily="2" charset="2"/>
              <a:buChar char="q"/>
            </a:pPr>
            <a:r>
              <a:rPr lang="vi-VN" sz="2800" b="0" i="0" u="none" strike="noStrike" dirty="0">
                <a:solidFill>
                  <a:srgbClr val="FFFFFF"/>
                </a:solidFill>
                <a:effectLst/>
                <a:latin typeface="Times New Roman" panose="02020603050405020304" pitchFamily="18" charset="0"/>
              </a:rPr>
              <a:t> Ngô </a:t>
            </a:r>
            <a:r>
              <a:rPr lang="vi-VN" sz="2800" b="0" i="0" u="none" strike="noStrike" dirty="0" err="1">
                <a:solidFill>
                  <a:srgbClr val="FFFFFF"/>
                </a:solidFill>
                <a:effectLst/>
                <a:latin typeface="Times New Roman" panose="02020603050405020304" pitchFamily="18" charset="0"/>
              </a:rPr>
              <a:t>Nhật</a:t>
            </a:r>
            <a:r>
              <a:rPr lang="vi-VN" sz="2800" b="0" i="0" u="none" strike="noStrike" dirty="0">
                <a:solidFill>
                  <a:srgbClr val="FFFFFF"/>
                </a:solidFill>
                <a:effectLst/>
                <a:latin typeface="Times New Roman" panose="02020603050405020304" pitchFamily="18" charset="0"/>
              </a:rPr>
              <a:t> Tân – 19120128</a:t>
            </a:r>
          </a:p>
          <a:p>
            <a:pPr>
              <a:buFont typeface="Wingdings" panose="05000000000000000000" pitchFamily="2" charset="2"/>
              <a:buChar char="q"/>
            </a:pPr>
            <a:r>
              <a:rPr lang="vi-VN" sz="2800" b="0" i="0" u="none" strike="noStrike" dirty="0">
                <a:solidFill>
                  <a:srgbClr val="FFFFFF"/>
                </a:solidFill>
                <a:effectLst/>
                <a:latin typeface="Times New Roman" panose="02020603050405020304" pitchFamily="18" charset="0"/>
              </a:rPr>
              <a:t> </a:t>
            </a:r>
            <a:r>
              <a:rPr lang="vi-VN" sz="2800" b="0" i="0" u="none" strike="noStrike" dirty="0" err="1">
                <a:solidFill>
                  <a:srgbClr val="FFFFFF"/>
                </a:solidFill>
                <a:effectLst/>
                <a:latin typeface="Times New Roman" panose="02020603050405020304" pitchFamily="18" charset="0"/>
              </a:rPr>
              <a:t>Phạm</a:t>
            </a:r>
            <a:r>
              <a:rPr lang="vi-VN" sz="2800" b="0" i="0" u="none" strike="noStrike" dirty="0">
                <a:solidFill>
                  <a:srgbClr val="FFFFFF"/>
                </a:solidFill>
                <a:effectLst/>
                <a:latin typeface="Times New Roman" panose="02020603050405020304" pitchFamily="18" charset="0"/>
              </a:rPr>
              <a:t> </a:t>
            </a:r>
            <a:r>
              <a:rPr lang="vi-VN" sz="2800" b="0" i="0" u="none" strike="noStrike" dirty="0" err="1">
                <a:solidFill>
                  <a:srgbClr val="FFFFFF"/>
                </a:solidFill>
                <a:effectLst/>
                <a:latin typeface="Times New Roman" panose="02020603050405020304" pitchFamily="18" charset="0"/>
              </a:rPr>
              <a:t>Tiến</a:t>
            </a:r>
            <a:r>
              <a:rPr lang="vi-VN" sz="2800" b="0" i="0" u="none" strike="noStrike" dirty="0">
                <a:solidFill>
                  <a:srgbClr val="FFFFFF"/>
                </a:solidFill>
                <a:effectLst/>
                <a:latin typeface="Times New Roman" panose="02020603050405020304" pitchFamily="18" charset="0"/>
              </a:rPr>
              <a:t> </a:t>
            </a:r>
            <a:r>
              <a:rPr lang="vi-VN" sz="2800" b="0" i="0" u="none" strike="noStrike" dirty="0" err="1">
                <a:solidFill>
                  <a:srgbClr val="FFFFFF"/>
                </a:solidFill>
                <a:effectLst/>
                <a:latin typeface="Times New Roman" panose="02020603050405020304" pitchFamily="18" charset="0"/>
              </a:rPr>
              <a:t>Khải</a:t>
            </a:r>
            <a:r>
              <a:rPr lang="vi-VN" sz="2800" b="0" i="0" u="none" strike="noStrike" dirty="0">
                <a:solidFill>
                  <a:srgbClr val="FFFFFF"/>
                </a:solidFill>
                <a:effectLst/>
                <a:latin typeface="Times New Roman" panose="02020603050405020304" pitchFamily="18" charset="0"/>
              </a:rPr>
              <a:t> – 19120250</a:t>
            </a:r>
            <a:br>
              <a:rPr lang="vi-VN" sz="2000" dirty="0">
                <a:solidFill>
                  <a:srgbClr val="FFFFFF"/>
                </a:solidFill>
              </a:rPr>
            </a:br>
            <a:endParaRPr lang="vi-VN" sz="2000" dirty="0">
              <a:solidFill>
                <a:srgbClr val="FFFFFF"/>
              </a:solidFill>
              <a:latin typeface="Times New Roman" panose="02020603050405020304" pitchFamily="18" charset="0"/>
              <a:cs typeface="Times New Roman" panose="02020603050405020304" pitchFamily="18" charset="0"/>
            </a:endParaRPr>
          </a:p>
        </p:txBody>
      </p:sp>
      <p:sp>
        <p:nvSpPr>
          <p:cNvPr id="5" name="Chỗ dành sẵn cho Ngày tháng 4">
            <a:extLst>
              <a:ext uri="{FF2B5EF4-FFF2-40B4-BE49-F238E27FC236}">
                <a16:creationId xmlns:a16="http://schemas.microsoft.com/office/drawing/2014/main" id="{2DA16632-8B2F-4FCC-9A80-8D009243DEF9}"/>
              </a:ext>
            </a:extLst>
          </p:cNvPr>
          <p:cNvSpPr>
            <a:spLocks noGrp="1"/>
          </p:cNvSpPr>
          <p:nvPr>
            <p:ph type="dt" sz="half" idx="10"/>
          </p:nvPr>
        </p:nvSpPr>
        <p:spPr>
          <a:xfrm>
            <a:off x="7087482" y="6354522"/>
            <a:ext cx="2743200" cy="365125"/>
          </a:xfrm>
        </p:spPr>
        <p:txBody>
          <a:bodyPr>
            <a:normAutofit/>
          </a:bodyPr>
          <a:lstStyle/>
          <a:p>
            <a:pPr>
              <a:spcAft>
                <a:spcPts val="600"/>
              </a:spcAft>
            </a:pPr>
            <a:fld id="{B79BFCA0-58ED-4C82-B592-C289C747D35A}" type="datetime1">
              <a:rPr lang="vi-VN" b="1" smtClean="0">
                <a:solidFill>
                  <a:srgbClr val="FFFFFF"/>
                </a:solidFill>
              </a:rPr>
              <a:t>02/06/2021</a:t>
            </a:fld>
            <a:endParaRPr lang="en-US" b="1">
              <a:solidFill>
                <a:srgbClr val="FFFFFF"/>
              </a:solidFill>
            </a:endParaRPr>
          </a:p>
        </p:txBody>
      </p:sp>
      <p:sp>
        <p:nvSpPr>
          <p:cNvPr id="7" name="Chỗ dành sẵn cho Số hiệu Bản chiếu 6">
            <a:extLst>
              <a:ext uri="{FF2B5EF4-FFF2-40B4-BE49-F238E27FC236}">
                <a16:creationId xmlns:a16="http://schemas.microsoft.com/office/drawing/2014/main" id="{E3C7569C-7C3E-4EEE-9E13-B2EBF5D5533A}"/>
              </a:ext>
            </a:extLst>
          </p:cNvPr>
          <p:cNvSpPr>
            <a:spLocks noGrp="1"/>
          </p:cNvSpPr>
          <p:nvPr>
            <p:ph type="sldNum" sz="quarter" idx="12"/>
          </p:nvPr>
        </p:nvSpPr>
        <p:spPr>
          <a:xfrm>
            <a:off x="9854575" y="6354522"/>
            <a:ext cx="771089" cy="365125"/>
          </a:xfrm>
        </p:spPr>
        <p:txBody>
          <a:bodyPr>
            <a:normAutofit/>
          </a:bodyPr>
          <a:lstStyle/>
          <a:p>
            <a:pPr>
              <a:spcAft>
                <a:spcPts val="600"/>
              </a:spcAft>
            </a:pPr>
            <a:fld id="{73B850FF-6169-4056-8077-06FFA93A5366}" type="slidenum">
              <a:rPr lang="en-US" b="1">
                <a:solidFill>
                  <a:srgbClr val="FFFFFF"/>
                </a:solidFill>
              </a:rPr>
              <a:pPr>
                <a:spcAft>
                  <a:spcPts val="600"/>
                </a:spcAft>
              </a:pPr>
              <a:t>2</a:t>
            </a:fld>
            <a:endParaRPr lang="en-US" b="1">
              <a:solidFill>
                <a:srgbClr val="FFFFFF"/>
              </a:solidFill>
            </a:endParaRPr>
          </a:p>
        </p:txBody>
      </p:sp>
    </p:spTree>
    <p:extLst>
      <p:ext uri="{BB962C8B-B14F-4D97-AF65-F5344CB8AC3E}">
        <p14:creationId xmlns:p14="http://schemas.microsoft.com/office/powerpoint/2010/main" val="116600211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8"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êu đề 1">
            <a:extLst>
              <a:ext uri="{FF2B5EF4-FFF2-40B4-BE49-F238E27FC236}">
                <a16:creationId xmlns:a16="http://schemas.microsoft.com/office/drawing/2014/main" id="{4A70106A-06BB-48CC-8AC5-CE95799F2369}"/>
              </a:ext>
            </a:extLst>
          </p:cNvPr>
          <p:cNvSpPr>
            <a:spLocks noGrp="1"/>
          </p:cNvSpPr>
          <p:nvPr>
            <p:ph type="title"/>
          </p:nvPr>
        </p:nvSpPr>
        <p:spPr>
          <a:xfrm>
            <a:off x="1141411" y="748240"/>
            <a:ext cx="9906000" cy="1117073"/>
          </a:xfrm>
        </p:spPr>
        <p:txBody>
          <a:bodyPr>
            <a:normAutofit/>
          </a:bodyPr>
          <a:lstStyle/>
          <a:p>
            <a:pPr algn="ctr"/>
            <a:r>
              <a:rPr lang="vi-VN" sz="4000" b="1" dirty="0">
                <a:latin typeface="Arial" panose="020B0604020202020204" pitchFamily="34" charset="0"/>
                <a:cs typeface="Arial" panose="020B0604020202020204" pitchFamily="34" charset="0"/>
              </a:rPr>
              <a:t>BÀI TẬP VÀ CÂU HỎI TƯƠNG TÁC</a:t>
            </a:r>
          </a:p>
        </p:txBody>
      </p:sp>
      <p:sp>
        <p:nvSpPr>
          <p:cNvPr id="8" name="Chỗ dành sẵn cho Nội dung 7">
            <a:extLst>
              <a:ext uri="{FF2B5EF4-FFF2-40B4-BE49-F238E27FC236}">
                <a16:creationId xmlns:a16="http://schemas.microsoft.com/office/drawing/2014/main" id="{561B3714-8589-42CE-A728-CA52C4516DF6}"/>
              </a:ext>
            </a:extLst>
          </p:cNvPr>
          <p:cNvSpPr>
            <a:spLocks noGrp="1"/>
          </p:cNvSpPr>
          <p:nvPr>
            <p:ph idx="1"/>
          </p:nvPr>
        </p:nvSpPr>
        <p:spPr>
          <a:xfrm>
            <a:off x="1206500" y="2249487"/>
            <a:ext cx="9840911" cy="3541714"/>
          </a:xfrm>
        </p:spPr>
        <p:txBody>
          <a:bodyPr anchor="t">
            <a:normAutofit/>
          </a:bodyPr>
          <a:lstStyle/>
          <a:p>
            <a:pPr>
              <a:buFont typeface="Wingdings" panose="05000000000000000000" pitchFamily="2" charset="2"/>
              <a:buChar char="q"/>
            </a:pPr>
            <a:endParaRPr lang="vi-VN" dirty="0"/>
          </a:p>
        </p:txBody>
      </p:sp>
      <p:sp>
        <p:nvSpPr>
          <p:cNvPr id="5" name="Chỗ dành sẵn cho Ngày tháng 4">
            <a:extLst>
              <a:ext uri="{FF2B5EF4-FFF2-40B4-BE49-F238E27FC236}">
                <a16:creationId xmlns:a16="http://schemas.microsoft.com/office/drawing/2014/main" id="{2C81A0F6-B311-4B0E-928E-C1F71CC97A75}"/>
              </a:ext>
            </a:extLst>
          </p:cNvPr>
          <p:cNvSpPr>
            <a:spLocks noGrp="1"/>
          </p:cNvSpPr>
          <p:nvPr>
            <p:ph type="dt" sz="half" idx="10"/>
          </p:nvPr>
        </p:nvSpPr>
        <p:spPr>
          <a:xfrm>
            <a:off x="7456921" y="5883276"/>
            <a:ext cx="2743200" cy="365125"/>
          </a:xfrm>
        </p:spPr>
        <p:txBody>
          <a:bodyPr>
            <a:normAutofit/>
          </a:bodyPr>
          <a:lstStyle/>
          <a:p>
            <a:pPr>
              <a:spcAft>
                <a:spcPts val="600"/>
              </a:spcAft>
            </a:pPr>
            <a:fld id="{401425F5-7432-4C67-9F7D-C4E37622FA6B}" type="datetime1">
              <a:rPr lang="vi-VN" b="1" smtClean="0">
                <a:solidFill>
                  <a:schemeClr val="tx1"/>
                </a:solidFill>
              </a:rPr>
              <a:t>02/06/2021</a:t>
            </a:fld>
            <a:endParaRPr lang="en-US" b="1">
              <a:solidFill>
                <a:schemeClr val="tx1"/>
              </a:solidFill>
            </a:endParaRPr>
          </a:p>
        </p:txBody>
      </p:sp>
      <p:sp>
        <p:nvSpPr>
          <p:cNvPr id="7" name="Chỗ dành sẵn cho Số hiệu Bản chiếu 6">
            <a:extLst>
              <a:ext uri="{FF2B5EF4-FFF2-40B4-BE49-F238E27FC236}">
                <a16:creationId xmlns:a16="http://schemas.microsoft.com/office/drawing/2014/main" id="{D8A3DAFC-FB95-4293-89FB-248ACDD6BA42}"/>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20</a:t>
            </a:fld>
            <a:endParaRPr lang="en-US" b="1">
              <a:solidFill>
                <a:schemeClr val="tx1"/>
              </a:solidFill>
            </a:endParaRPr>
          </a:p>
        </p:txBody>
      </p:sp>
      <p:grpSp>
        <p:nvGrpSpPr>
          <p:cNvPr id="46" name="Group 45">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7"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040994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7B1A530-1363-4DC5-B36A-3F6D6539F113}"/>
              </a:ext>
            </a:extLst>
          </p:cNvPr>
          <p:cNvSpPr>
            <a:spLocks noGrp="1"/>
          </p:cNvSpPr>
          <p:nvPr>
            <p:ph type="title"/>
          </p:nvPr>
        </p:nvSpPr>
        <p:spPr>
          <a:xfrm>
            <a:off x="1141413" y="618518"/>
            <a:ext cx="9905998" cy="1478570"/>
          </a:xfrm>
        </p:spPr>
        <p:txBody>
          <a:bodyPr>
            <a:normAutofit/>
          </a:bodyPr>
          <a:lstStyle/>
          <a:p>
            <a:pPr algn="ctr"/>
            <a:r>
              <a:rPr lang="vi-VN" sz="4800" b="1" dirty="0">
                <a:latin typeface="+mn-lt"/>
                <a:cs typeface="Arial" panose="020B0604020202020204" pitchFamily="34" charset="0"/>
              </a:rPr>
              <a:t>NỘI DUNG</a:t>
            </a:r>
          </a:p>
        </p:txBody>
      </p:sp>
      <p:sp>
        <p:nvSpPr>
          <p:cNvPr id="4" name="Chỗ dành sẵn cho Ngày tháng 3">
            <a:extLst>
              <a:ext uri="{FF2B5EF4-FFF2-40B4-BE49-F238E27FC236}">
                <a16:creationId xmlns:a16="http://schemas.microsoft.com/office/drawing/2014/main" id="{FBCB79FB-4B42-4607-9B84-F1A3817A4E6A}"/>
              </a:ext>
            </a:extLst>
          </p:cNvPr>
          <p:cNvSpPr>
            <a:spLocks noGrp="1"/>
          </p:cNvSpPr>
          <p:nvPr>
            <p:ph type="dt" sz="half" idx="10"/>
          </p:nvPr>
        </p:nvSpPr>
        <p:spPr>
          <a:xfrm>
            <a:off x="7456921" y="6325405"/>
            <a:ext cx="2743200" cy="365125"/>
          </a:xfrm>
        </p:spPr>
        <p:txBody>
          <a:bodyPr>
            <a:normAutofit/>
          </a:bodyPr>
          <a:lstStyle/>
          <a:p>
            <a:pPr>
              <a:spcAft>
                <a:spcPts val="600"/>
              </a:spcAft>
            </a:pPr>
            <a:fld id="{D104EA11-86A0-47CC-9EFC-44FC50BCDB30}" type="datetime1">
              <a:rPr lang="vi-VN" b="1" smtClean="0">
                <a:solidFill>
                  <a:schemeClr val="tx1"/>
                </a:solidFill>
              </a:rPr>
              <a:t>02/06/2021</a:t>
            </a:fld>
            <a:endParaRPr lang="en-US" b="1">
              <a:solidFill>
                <a:schemeClr val="tx1"/>
              </a:solidFill>
            </a:endParaRPr>
          </a:p>
        </p:txBody>
      </p:sp>
      <p:sp>
        <p:nvSpPr>
          <p:cNvPr id="6" name="Chỗ dành sẵn cho Số hiệu Bản chiếu 5">
            <a:extLst>
              <a:ext uri="{FF2B5EF4-FFF2-40B4-BE49-F238E27FC236}">
                <a16:creationId xmlns:a16="http://schemas.microsoft.com/office/drawing/2014/main" id="{0CCF6085-13AF-4DC2-A737-18EA3DF92293}"/>
              </a:ext>
            </a:extLst>
          </p:cNvPr>
          <p:cNvSpPr>
            <a:spLocks noGrp="1"/>
          </p:cNvSpPr>
          <p:nvPr>
            <p:ph type="sldNum" sz="quarter" idx="12"/>
          </p:nvPr>
        </p:nvSpPr>
        <p:spPr>
          <a:xfrm>
            <a:off x="10276321" y="6325403"/>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3</a:t>
            </a:fld>
            <a:endParaRPr lang="en-US" b="1">
              <a:solidFill>
                <a:schemeClr val="tx1"/>
              </a:solidFill>
            </a:endParaRPr>
          </a:p>
        </p:txBody>
      </p:sp>
      <p:graphicFrame>
        <p:nvGraphicFramePr>
          <p:cNvPr id="8" name="Chỗ dành sẵn cho Nội dung 2">
            <a:extLst>
              <a:ext uri="{FF2B5EF4-FFF2-40B4-BE49-F238E27FC236}">
                <a16:creationId xmlns:a16="http://schemas.microsoft.com/office/drawing/2014/main" id="{55D7DB50-4438-489A-9173-89B48CF3BBFC}"/>
              </a:ext>
            </a:extLst>
          </p:cNvPr>
          <p:cNvGraphicFramePr>
            <a:graphicFrameLocks noGrp="1"/>
          </p:cNvGraphicFramePr>
          <p:nvPr>
            <p:ph idx="1"/>
            <p:extLst>
              <p:ext uri="{D42A27DB-BD31-4B8C-83A1-F6EECF244321}">
                <p14:modId xmlns:p14="http://schemas.microsoft.com/office/powerpoint/2010/main" val="1870279409"/>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608886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62"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7"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9"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141413" y="1082673"/>
            <a:ext cx="2869416" cy="4708528"/>
          </a:xfrm>
        </p:spPr>
        <p:txBody>
          <a:bodyPr>
            <a:normAutofit/>
          </a:bodyPr>
          <a:lstStyle/>
          <a:p>
            <a:pPr algn="r"/>
            <a:r>
              <a:rPr lang="vi-VN" sz="4000" b="1" dirty="0">
                <a:latin typeface="+mn-lt"/>
              </a:rPr>
              <a:t>BÀI TOÁN</a:t>
            </a:r>
          </a:p>
        </p:txBody>
      </p:sp>
      <p:cxnSp>
        <p:nvCxnSpPr>
          <p:cNvPr id="90" name="Straight Connector 89">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hỗ dành sẵn cho Nội dung 2">
            <a:extLst>
              <a:ext uri="{FF2B5EF4-FFF2-40B4-BE49-F238E27FC236}">
                <a16:creationId xmlns:a16="http://schemas.microsoft.com/office/drawing/2014/main" id="{8977B7F5-8E2F-4B04-A4EE-54244ED9E1EE}"/>
              </a:ext>
            </a:extLst>
          </p:cNvPr>
          <p:cNvSpPr>
            <a:spLocks noGrp="1"/>
          </p:cNvSpPr>
          <p:nvPr>
            <p:ph idx="1"/>
          </p:nvPr>
        </p:nvSpPr>
        <p:spPr>
          <a:xfrm>
            <a:off x="5297763" y="1082673"/>
            <a:ext cx="5751237" cy="4708528"/>
          </a:xfrm>
        </p:spPr>
        <p:txBody>
          <a:bodyPr anchor="ctr">
            <a:normAutofit/>
          </a:bodyPr>
          <a:lstStyle/>
          <a:p>
            <a:pPr>
              <a:buFont typeface="Wingdings" panose="05000000000000000000" pitchFamily="2" charset="2"/>
              <a:buChar char="ü"/>
            </a:pP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Một</a:t>
            </a:r>
            <a:r>
              <a:rPr lang="vi-VN" sz="2800" b="1" i="0" u="none" strike="noStrike" dirty="0">
                <a:effectLst/>
                <a:latin typeface="Times New Roman" panose="02020603050405020304" pitchFamily="18" charset="0"/>
              </a:rPr>
              <a:t> công ty ô tô </a:t>
            </a:r>
            <a:r>
              <a:rPr lang="vi-VN" sz="2800" b="1" i="0" u="none" strike="noStrike" dirty="0" err="1">
                <a:effectLst/>
                <a:latin typeface="Times New Roman" panose="02020603050405020304" pitchFamily="18" charset="0"/>
              </a:rPr>
              <a:t>có</a:t>
            </a:r>
            <a:r>
              <a:rPr lang="vi-VN" sz="2800" b="1" i="0" u="none" strike="noStrike" dirty="0">
                <a:effectLst/>
                <a:latin typeface="Times New Roman" panose="02020603050405020304" pitchFamily="18" charset="0"/>
              </a:rPr>
              <a:t> 3 </a:t>
            </a:r>
            <a:r>
              <a:rPr lang="vi-VN" sz="2800" b="1" i="0" u="none" strike="noStrike" dirty="0" err="1">
                <a:effectLst/>
                <a:latin typeface="Times New Roman" panose="02020603050405020304" pitchFamily="18" charset="0"/>
              </a:rPr>
              <a:t>dòng</a:t>
            </a:r>
            <a:r>
              <a:rPr lang="vi-VN" sz="2800" b="1" i="0" u="none" strike="noStrike" dirty="0">
                <a:effectLst/>
                <a:latin typeface="Times New Roman" panose="02020603050405020304" pitchFamily="18" charset="0"/>
              </a:rPr>
              <a:t> xe: Xe </a:t>
            </a:r>
            <a:r>
              <a:rPr lang="vi-VN" sz="2800" b="1" i="0" u="none" strike="noStrike" dirty="0" err="1">
                <a:effectLst/>
                <a:latin typeface="Times New Roman" panose="02020603050405020304" pitchFamily="18" charset="0"/>
              </a:rPr>
              <a:t>bán</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tải</a:t>
            </a:r>
            <a:r>
              <a:rPr lang="vi-VN" sz="2800" b="1" i="0" u="none" strike="noStrike" dirty="0">
                <a:effectLst/>
                <a:latin typeface="Times New Roman" panose="02020603050405020304" pitchFamily="18" charset="0"/>
              </a:rPr>
              <a:t>, Xe du </a:t>
            </a:r>
            <a:r>
              <a:rPr lang="vi-VN" sz="2800" b="1" i="0" u="none" strike="noStrike" dirty="0" err="1">
                <a:effectLst/>
                <a:latin typeface="Times New Roman" panose="02020603050405020304" pitchFamily="18" charset="0"/>
              </a:rPr>
              <a:t>lịch</a:t>
            </a:r>
            <a:r>
              <a:rPr lang="vi-VN" sz="2800" b="1" i="0" u="none" strike="noStrike" dirty="0">
                <a:effectLst/>
                <a:latin typeface="Times New Roman" panose="02020603050405020304" pitchFamily="18" charset="0"/>
              </a:rPr>
              <a:t>/</a:t>
            </a:r>
            <a:r>
              <a:rPr lang="vi-VN" sz="2800" b="1" i="0" u="none" strike="noStrike" dirty="0" err="1">
                <a:effectLst/>
                <a:latin typeface="Times New Roman" panose="02020603050405020304" pitchFamily="18" charset="0"/>
              </a:rPr>
              <a:t>Thể</a:t>
            </a:r>
            <a:r>
              <a:rPr lang="vi-VN" sz="2800" b="1" i="0" u="none" strike="noStrike" dirty="0">
                <a:effectLst/>
                <a:latin typeface="Times New Roman" panose="02020603050405020304" pitchFamily="18" charset="0"/>
              </a:rPr>
              <a:t> thao, Xe mui </a:t>
            </a:r>
            <a:r>
              <a:rPr lang="vi-VN" sz="2800" b="1" i="0" u="none" strike="noStrike" dirty="0" err="1">
                <a:effectLst/>
                <a:latin typeface="Times New Roman" panose="02020603050405020304" pitchFamily="18" charset="0"/>
              </a:rPr>
              <a:t>trần</a:t>
            </a:r>
            <a:r>
              <a:rPr lang="vi-VN" sz="2800" b="1" i="0" u="none" strike="noStrike" dirty="0">
                <a:effectLst/>
                <a:latin typeface="Times New Roman" panose="02020603050405020304" pitchFamily="18" charset="0"/>
              </a:rPr>
              <a:t> (xe sang). </a:t>
            </a:r>
          </a:p>
          <a:p>
            <a:pPr>
              <a:buFont typeface="Wingdings" panose="05000000000000000000" pitchFamily="2" charset="2"/>
              <a:buChar char="ü"/>
            </a:pP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Cần</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có</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phần</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mềm</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quản</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lý</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việc</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sản</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xuất</a:t>
            </a:r>
            <a:r>
              <a:rPr lang="vi-VN" sz="2800" b="1" i="0" u="none" strike="noStrike" dirty="0">
                <a:effectLst/>
                <a:latin typeface="Times New Roman" panose="02020603050405020304" pitchFamily="18" charset="0"/>
              </a:rPr>
              <a:t> </a:t>
            </a:r>
            <a:r>
              <a:rPr lang="vi-VN" sz="2800" b="1" i="0" u="none" strike="noStrike" dirty="0" err="1">
                <a:effectLst/>
                <a:latin typeface="Times New Roman" panose="02020603050405020304" pitchFamily="18" charset="0"/>
              </a:rPr>
              <a:t>của</a:t>
            </a:r>
            <a:r>
              <a:rPr lang="vi-VN" sz="2800" b="1" i="0" u="none" strike="noStrike" dirty="0">
                <a:effectLst/>
                <a:latin typeface="Times New Roman" panose="02020603050405020304" pitchFamily="18" charset="0"/>
              </a:rPr>
              <a:t> công ty </a:t>
            </a:r>
            <a:r>
              <a:rPr lang="vi-VN" sz="2800" b="1" i="0" u="none" strike="noStrike" dirty="0" err="1">
                <a:effectLst/>
                <a:latin typeface="Times New Roman" panose="02020603050405020304" pitchFamily="18" charset="0"/>
              </a:rPr>
              <a:t>này</a:t>
            </a:r>
            <a:endParaRPr lang="vi-VN" sz="2800" dirty="0">
              <a:effectLst/>
            </a:endParaRPr>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a:xfrm>
            <a:off x="7456921" y="5883276"/>
            <a:ext cx="2743200" cy="365125"/>
          </a:xfrm>
        </p:spPr>
        <p:txBody>
          <a:bodyPr>
            <a:normAutofit/>
          </a:bodyPr>
          <a:lstStyle/>
          <a:p>
            <a:pPr>
              <a:spcAft>
                <a:spcPts val="600"/>
              </a:spcAft>
            </a:pPr>
            <a:fld id="{32273093-F2BC-4D3A-967A-21A1617E0DEA}" type="datetime1">
              <a:rPr lang="vi-VN" b="1" smtClean="0"/>
              <a:pPr>
                <a:spcAft>
                  <a:spcPts val="600"/>
                </a:spcAft>
              </a:pPr>
              <a:t>02/06/2021</a:t>
            </a:fld>
            <a:endParaRPr lang="en-US" b="1"/>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pPr>
                <a:spcAft>
                  <a:spcPts val="600"/>
                </a:spcAft>
              </a:pPr>
              <a:t>4</a:t>
            </a:fld>
            <a:endParaRPr lang="en-US" b="1"/>
          </a:p>
        </p:txBody>
      </p:sp>
      <p:grpSp>
        <p:nvGrpSpPr>
          <p:cNvPr id="92" name="Group 91">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3"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4133467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6"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141411" y="748240"/>
            <a:ext cx="9906000" cy="1117073"/>
          </a:xfrm>
        </p:spPr>
        <p:txBody>
          <a:bodyPr>
            <a:normAutofit/>
          </a:bodyPr>
          <a:lstStyle/>
          <a:p>
            <a:pPr algn="ctr"/>
            <a:r>
              <a:rPr lang="vi-VN" sz="4800" b="1" dirty="0">
                <a:latin typeface="+mn-lt"/>
              </a:rPr>
              <a:t>PHÂN TÍCH BÀI TOÁN</a:t>
            </a:r>
          </a:p>
        </p:txBody>
      </p:sp>
      <p:sp>
        <p:nvSpPr>
          <p:cNvPr id="3" name="Chỗ dành sẵn cho Nội dung 2">
            <a:extLst>
              <a:ext uri="{FF2B5EF4-FFF2-40B4-BE49-F238E27FC236}">
                <a16:creationId xmlns:a16="http://schemas.microsoft.com/office/drawing/2014/main" id="{8977B7F5-8E2F-4B04-A4EE-54244ED9E1EE}"/>
              </a:ext>
            </a:extLst>
          </p:cNvPr>
          <p:cNvSpPr>
            <a:spLocks noGrp="1"/>
          </p:cNvSpPr>
          <p:nvPr>
            <p:ph idx="1"/>
          </p:nvPr>
        </p:nvSpPr>
        <p:spPr>
          <a:xfrm>
            <a:off x="1206500" y="2249487"/>
            <a:ext cx="9840911" cy="3541714"/>
          </a:xfrm>
        </p:spPr>
        <p:txBody>
          <a:bodyPr anchor="t">
            <a:normAutofit/>
          </a:bodyPr>
          <a:lstStyle/>
          <a:p>
            <a:pPr marL="0" indent="0">
              <a:buNone/>
            </a:pPr>
            <a:r>
              <a:rPr lang="vi-VN" b="1" dirty="0">
                <a:latin typeface="Times New Roman" panose="02020603050405020304" pitchFamily="18" charset="0"/>
                <a:cs typeface="Times New Roman" panose="02020603050405020304" pitchFamily="18" charset="0"/>
              </a:rPr>
              <a:t>YÊU CẦU ĐẶT RA LÚC NÀY LÀ GÌ?</a:t>
            </a:r>
          </a:p>
          <a:p>
            <a:pPr>
              <a:buFont typeface="Wingdings" panose="05000000000000000000" pitchFamily="2" charset="2"/>
              <a:buChar char="ü"/>
            </a:pP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Việc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sản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xuất</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của</a:t>
            </a:r>
            <a:r>
              <a:rPr lang="vi-VN" sz="2400" b="1" i="0" u="none" strike="noStrike" dirty="0">
                <a:solidFill>
                  <a:srgbClr val="000000"/>
                </a:solidFill>
                <a:effectLst/>
                <a:latin typeface="Times New Roman" panose="02020603050405020304" pitchFamily="18" charset="0"/>
              </a:rPr>
              <a:t> 1 </a:t>
            </a:r>
            <a:r>
              <a:rPr lang="vi-VN" sz="2400" b="1" i="0" u="none" strike="noStrike" dirty="0" err="1">
                <a:solidFill>
                  <a:srgbClr val="000000"/>
                </a:solidFill>
                <a:effectLst/>
                <a:latin typeface="Times New Roman" panose="02020603050405020304" pitchFamily="18" charset="0"/>
              </a:rPr>
              <a:t>dòng</a:t>
            </a:r>
            <a:r>
              <a:rPr lang="vi-VN" sz="2400" b="1" i="0" u="none" strike="noStrike" dirty="0">
                <a:solidFill>
                  <a:srgbClr val="000000"/>
                </a:solidFill>
                <a:effectLst/>
                <a:latin typeface="Times New Roman" panose="02020603050405020304" pitchFamily="18" charset="0"/>
              </a:rPr>
              <a:t> xe không gây </a:t>
            </a:r>
            <a:r>
              <a:rPr lang="vi-VN" sz="2400" b="1" i="0" u="none" strike="noStrike" dirty="0" err="1">
                <a:solidFill>
                  <a:srgbClr val="000000"/>
                </a:solidFill>
                <a:effectLst/>
                <a:latin typeface="Times New Roman" panose="02020603050405020304" pitchFamily="18" charset="0"/>
              </a:rPr>
              <a:t>ảnh</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hưởng</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đến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các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dòng</a:t>
            </a:r>
            <a:r>
              <a:rPr lang="vi-VN" sz="2400" b="1" i="0" u="none" strike="noStrike" dirty="0">
                <a:solidFill>
                  <a:srgbClr val="000000"/>
                </a:solidFill>
                <a:effectLst/>
                <a:latin typeface="Times New Roman" panose="02020603050405020304" pitchFamily="18" charset="0"/>
              </a:rPr>
              <a:t> xe </a:t>
            </a:r>
            <a:r>
              <a:rPr lang="vi-VN" sz="2400" b="1" i="0" u="none" strike="noStrike" dirty="0" err="1">
                <a:solidFill>
                  <a:srgbClr val="000000"/>
                </a:solidFill>
                <a:effectLst/>
                <a:latin typeface="Times New Roman" panose="02020603050405020304" pitchFamily="18" charset="0"/>
              </a:rPr>
              <a:t>khác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Tức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là</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các</a:t>
            </a:r>
            <a:r>
              <a:rPr lang="vi-VN" sz="2400" b="1" i="0" u="none" strike="noStrike" dirty="0">
                <a:solidFill>
                  <a:srgbClr val="000000"/>
                </a:solidFill>
                <a:effectLst/>
                <a:latin typeface="Times New Roman" panose="02020603050405020304" pitchFamily="18" charset="0"/>
              </a:rPr>
              <a:t> dây </a:t>
            </a:r>
            <a:r>
              <a:rPr lang="vi-VN" sz="2400" b="1" i="0" u="none" strike="noStrike" dirty="0" err="1">
                <a:solidFill>
                  <a:srgbClr val="000000"/>
                </a:solidFill>
                <a:effectLst/>
                <a:latin typeface="Times New Roman" panose="02020603050405020304" pitchFamily="18" charset="0"/>
              </a:rPr>
              <a:t>chuyền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sản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xuất</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của</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các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dòng</a:t>
            </a:r>
            <a:r>
              <a:rPr lang="vi-VN" sz="2400" b="1" i="0" u="none" strike="noStrike" dirty="0">
                <a:solidFill>
                  <a:srgbClr val="000000"/>
                </a:solidFill>
                <a:effectLst/>
                <a:latin typeface="Times New Roman" panose="02020603050405020304" pitchFamily="18" charset="0"/>
              </a:rPr>
              <a:t> xe </a:t>
            </a:r>
            <a:r>
              <a:rPr lang="vi-VN" sz="2400" b="1" i="0" u="none" strike="noStrike" dirty="0" err="1">
                <a:solidFill>
                  <a:srgbClr val="000000"/>
                </a:solidFill>
                <a:effectLst/>
                <a:latin typeface="Times New Roman" panose="02020603050405020304" pitchFamily="18" charset="0"/>
              </a:rPr>
              <a:t>là</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độc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lập</a:t>
            </a:r>
            <a:r>
              <a:rPr lang="vi-VN" sz="2400" b="1" i="0" u="none" strike="noStrike" dirty="0">
                <a:solidFill>
                  <a:srgbClr val="000000"/>
                </a:solidFill>
                <a:effectLst/>
                <a:latin typeface="Times New Roman" panose="02020603050405020304" pitchFamily="18" charset="0"/>
              </a:rPr>
              <a:t>)</a:t>
            </a:r>
            <a:endParaRPr lang="vi-VN" b="1" dirty="0">
              <a:solidFill>
                <a:srgbClr val="000000"/>
              </a:solidFill>
              <a:latin typeface="Times New Roman" panose="02020603050405020304" pitchFamily="18" charset="0"/>
            </a:endParaRPr>
          </a:p>
          <a:p>
            <a:pPr>
              <a:buFont typeface="Wingdings" panose="05000000000000000000" pitchFamily="2" charset="2"/>
              <a:buChar char="ü"/>
            </a:pP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Việc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mở</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rộng</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phần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mềm</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để</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sản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xuất</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dòng</a:t>
            </a:r>
            <a:r>
              <a:rPr lang="vi-VN" sz="2400" b="1" i="0" u="none" strike="noStrike" dirty="0">
                <a:solidFill>
                  <a:srgbClr val="000000"/>
                </a:solidFill>
                <a:effectLst/>
                <a:latin typeface="Times New Roman" panose="02020603050405020304" pitchFamily="18" charset="0"/>
              </a:rPr>
              <a:t> xe </a:t>
            </a:r>
            <a:r>
              <a:rPr lang="vi-VN" sz="2400" b="1" i="0" u="none" strike="noStrike" dirty="0" err="1">
                <a:solidFill>
                  <a:srgbClr val="000000"/>
                </a:solidFill>
                <a:effectLst/>
                <a:latin typeface="Times New Roman" panose="02020603050405020304" pitchFamily="18" charset="0"/>
              </a:rPr>
              <a:t>mới</a:t>
            </a:r>
            <a:r>
              <a:rPr lang="vi-VN" sz="2400" b="1" i="0" u="none" strike="noStrike" dirty="0">
                <a:solidFill>
                  <a:srgbClr val="000000"/>
                </a:solidFill>
                <a:effectLst/>
                <a:latin typeface="Times New Roman" panose="02020603050405020304" pitchFamily="18" charset="0"/>
              </a:rPr>
              <a:t> không gây </a:t>
            </a:r>
            <a:r>
              <a:rPr lang="vi-VN" sz="2400" b="1" i="0" u="none" strike="noStrike" dirty="0" err="1">
                <a:solidFill>
                  <a:srgbClr val="000000"/>
                </a:solidFill>
                <a:effectLst/>
                <a:latin typeface="Times New Roman" panose="02020603050405020304" pitchFamily="18" charset="0"/>
              </a:rPr>
              <a:t>ảnh</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hưởng</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đến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các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dòng</a:t>
            </a:r>
            <a:r>
              <a:rPr lang="vi-VN" sz="2400" b="1" i="0" u="none" strike="noStrike" dirty="0">
                <a:solidFill>
                  <a:srgbClr val="000000"/>
                </a:solidFill>
                <a:effectLst/>
                <a:latin typeface="Times New Roman" panose="02020603050405020304" pitchFamily="18" charset="0"/>
              </a:rPr>
              <a:t> xe </a:t>
            </a:r>
            <a:r>
              <a:rPr lang="vi-VN" sz="2400" b="1" i="0" u="none" strike="noStrike" dirty="0" err="1">
                <a:solidFill>
                  <a:srgbClr val="000000"/>
                </a:solidFill>
                <a:effectLst/>
                <a:latin typeface="Times New Roman" panose="02020603050405020304" pitchFamily="18" charset="0"/>
              </a:rPr>
              <a:t>đã</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được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sản</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xuất</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trước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trước</a:t>
            </a:r>
            <a:r>
              <a:rPr lang="vi-VN" sz="2400" b="1" i="0" u="none" strike="noStrike" dirty="0">
                <a:solidFill>
                  <a:srgbClr val="000000"/>
                </a:solidFill>
                <a:effectLst/>
                <a:latin typeface="Times New Roman" panose="02020603050405020304" pitchFamily="18" charset="0"/>
              </a:rPr>
              <a:t> </a:t>
            </a:r>
            <a:r>
              <a:rPr lang="vi-VN" sz="2400" b="1" i="0" u="none" strike="noStrike" dirty="0" err="1">
                <a:solidFill>
                  <a:srgbClr val="000000"/>
                </a:solidFill>
                <a:effectLst/>
                <a:latin typeface="Times New Roman" panose="02020603050405020304" pitchFamily="18" charset="0"/>
              </a:rPr>
              <a:t>đó</a:t>
            </a:r>
            <a:r>
              <a:rPr lang="vi-VN" sz="2400" b="1" i="0" u="none" strike="noStrike" dirty="0">
                <a:solidFill>
                  <a:srgbClr val="000000"/>
                </a:solidFill>
                <a:effectLst/>
                <a:latin typeface="Times New Roman" panose="02020603050405020304" pitchFamily="18" charset="0"/>
              </a:rPr>
              <a:t>.</a:t>
            </a:r>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a:xfrm>
            <a:off x="7456921" y="5883276"/>
            <a:ext cx="2743200" cy="365125"/>
          </a:xfrm>
        </p:spPr>
        <p:txBody>
          <a:bodyPr>
            <a:normAutofit/>
          </a:bodyPr>
          <a:lstStyle/>
          <a:p>
            <a:pPr>
              <a:spcAft>
                <a:spcPts val="600"/>
              </a:spcAft>
            </a:pPr>
            <a:fld id="{BEB44855-DDDE-4114-84CD-00DADF1B95A3}" type="datetime1">
              <a:rPr lang="vi-VN" b="1" smtClean="0">
                <a:solidFill>
                  <a:schemeClr val="tx1"/>
                </a:solidFill>
              </a:rPr>
              <a:t>02/06/2021</a:t>
            </a:fld>
            <a:endParaRPr lang="en-US" b="1">
              <a:solidFill>
                <a:schemeClr val="tx1"/>
              </a:solidFill>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a:xfrm>
            <a:off x="10276321" y="5883274"/>
            <a:ext cx="771089" cy="365125"/>
          </a:xfrm>
        </p:spPr>
        <p:txBody>
          <a:bodyPr>
            <a:normAutofit/>
          </a:bodyPr>
          <a:lstStyle/>
          <a:p>
            <a:pPr>
              <a:spcAft>
                <a:spcPts val="600"/>
              </a:spcAft>
            </a:pPr>
            <a:fld id="{73B850FF-6169-4056-8077-06FFA93A5366}" type="slidenum">
              <a:rPr lang="en-US" b="1">
                <a:solidFill>
                  <a:schemeClr val="tx1"/>
                </a:solidFill>
              </a:rPr>
              <a:pPr>
                <a:spcAft>
                  <a:spcPts val="600"/>
                </a:spcAft>
              </a:pPr>
              <a:t>5</a:t>
            </a:fld>
            <a:endParaRPr lang="en-US" b="1">
              <a:solidFill>
                <a:schemeClr val="tx1"/>
              </a:solidFill>
            </a:endParaRPr>
          </a:p>
        </p:txBody>
      </p:sp>
      <p:grpSp>
        <p:nvGrpSpPr>
          <p:cNvPr id="44" name="Group 43">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5"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2710503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141410" y="527050"/>
            <a:ext cx="9906000" cy="823913"/>
          </a:xfrm>
        </p:spPr>
        <p:txBody>
          <a:bodyPr>
            <a:noAutofit/>
          </a:bodyPr>
          <a:lstStyle/>
          <a:p>
            <a:pPr algn="ctr"/>
            <a:r>
              <a:rPr lang="vi-VN" sz="4000" b="1" dirty="0">
                <a:latin typeface="Arial" panose="020B0604020202020204" pitchFamily="34" charset="0"/>
                <a:cs typeface="Arial" panose="020B0604020202020204" pitchFamily="34" charset="0"/>
              </a:rPr>
              <a:t>NHỮNG CÁCH GIẢI “ĐI VÀO LỊCH SỬ”</a:t>
            </a:r>
            <a:endParaRPr lang="vi-VN" sz="4000" b="1" dirty="0">
              <a:latin typeface="+mn-lt"/>
            </a:endParaRPr>
          </a:p>
        </p:txBody>
      </p:sp>
      <p:sp>
        <p:nvSpPr>
          <p:cNvPr id="5" name="Chỗ dành sẵn cho Văn bản 4">
            <a:extLst>
              <a:ext uri="{FF2B5EF4-FFF2-40B4-BE49-F238E27FC236}">
                <a16:creationId xmlns:a16="http://schemas.microsoft.com/office/drawing/2014/main" id="{D24DFA4B-E722-4B04-AC0B-1DA560B02737}"/>
              </a:ext>
            </a:extLst>
          </p:cNvPr>
          <p:cNvSpPr>
            <a:spLocks noGrp="1"/>
          </p:cNvSpPr>
          <p:nvPr>
            <p:ph type="body" idx="1"/>
          </p:nvPr>
        </p:nvSpPr>
        <p:spPr>
          <a:xfrm>
            <a:off x="1141409" y="1455468"/>
            <a:ext cx="4649783" cy="484720"/>
          </a:xfrm>
        </p:spPr>
        <p:txBody>
          <a:bodyPr/>
          <a:lstStyle/>
          <a:p>
            <a:r>
              <a:rPr lang="vi-VN" b="1" dirty="0">
                <a:cs typeface="Arial" panose="020B0604020202020204" pitchFamily="34" charset="0"/>
              </a:rPr>
              <a:t>CÁCH 1: </a:t>
            </a:r>
          </a:p>
        </p:txBody>
      </p:sp>
      <p:sp>
        <p:nvSpPr>
          <p:cNvPr id="7" name="Chỗ dành sẵn cho Nội dung 6">
            <a:extLst>
              <a:ext uri="{FF2B5EF4-FFF2-40B4-BE49-F238E27FC236}">
                <a16:creationId xmlns:a16="http://schemas.microsoft.com/office/drawing/2014/main" id="{4AA9BD2E-D8E0-434E-958F-3C2BECFC7C16}"/>
              </a:ext>
            </a:extLst>
          </p:cNvPr>
          <p:cNvSpPr>
            <a:spLocks noGrp="1"/>
          </p:cNvSpPr>
          <p:nvPr>
            <p:ph sz="half" idx="2"/>
          </p:nvPr>
        </p:nvSpPr>
        <p:spPr>
          <a:xfrm>
            <a:off x="1141410" y="1952617"/>
            <a:ext cx="4878391" cy="3838582"/>
          </a:xfrm>
        </p:spPr>
        <p:txBody>
          <a:bodyPr/>
          <a:lstStyle/>
          <a:p>
            <a:endParaRPr lang="vi-VN" dirty="0"/>
          </a:p>
        </p:txBody>
      </p:sp>
      <p:sp>
        <p:nvSpPr>
          <p:cNvPr id="8" name="Chỗ dành sẵn cho Văn bản 7">
            <a:extLst>
              <a:ext uri="{FF2B5EF4-FFF2-40B4-BE49-F238E27FC236}">
                <a16:creationId xmlns:a16="http://schemas.microsoft.com/office/drawing/2014/main" id="{1A43F961-EF38-4985-A171-796B352BEA2B}"/>
              </a:ext>
            </a:extLst>
          </p:cNvPr>
          <p:cNvSpPr>
            <a:spLocks noGrp="1"/>
          </p:cNvSpPr>
          <p:nvPr>
            <p:ph type="body" sz="quarter" idx="3"/>
          </p:nvPr>
        </p:nvSpPr>
        <p:spPr>
          <a:xfrm>
            <a:off x="6172200" y="1443039"/>
            <a:ext cx="4878391" cy="484720"/>
          </a:xfrm>
        </p:spPr>
        <p:txBody>
          <a:bodyPr/>
          <a:lstStyle/>
          <a:p>
            <a:pPr algn="ctr"/>
            <a:r>
              <a:rPr lang="vi-VN" b="1" dirty="0">
                <a:cs typeface="Times New Roman" panose="02020603050405020304" pitchFamily="18" charset="0"/>
              </a:rPr>
              <a:t>CHUYỆN GÌ ĐÃ XẢY RA?</a:t>
            </a:r>
          </a:p>
        </p:txBody>
      </p:sp>
      <p:sp>
        <p:nvSpPr>
          <p:cNvPr id="9" name="Chỗ dành sẵn cho Nội dung 8">
            <a:extLst>
              <a:ext uri="{FF2B5EF4-FFF2-40B4-BE49-F238E27FC236}">
                <a16:creationId xmlns:a16="http://schemas.microsoft.com/office/drawing/2014/main" id="{09EF2946-D4A1-4213-B25F-C28148978F8D}"/>
              </a:ext>
            </a:extLst>
          </p:cNvPr>
          <p:cNvSpPr>
            <a:spLocks noGrp="1"/>
          </p:cNvSpPr>
          <p:nvPr>
            <p:ph sz="quarter" idx="4"/>
          </p:nvPr>
        </p:nvSpPr>
        <p:spPr>
          <a:xfrm>
            <a:off x="6172200" y="1952618"/>
            <a:ext cx="4875210" cy="3838582"/>
          </a:xfrm>
        </p:spPr>
        <p:txBody>
          <a:bodyPr/>
          <a:lstStyle/>
          <a:p>
            <a:endParaRPr lang="vi-VN" dirty="0"/>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p:txBody>
          <a:bodyPr>
            <a:normAutofit/>
          </a:bodyPr>
          <a:lstStyle/>
          <a:p>
            <a:pPr>
              <a:spcAft>
                <a:spcPts val="600"/>
              </a:spcAft>
            </a:pPr>
            <a:fld id="{BEB44855-DDDE-4114-84CD-00DADF1B95A3}" type="datetime1">
              <a:rPr lang="vi-VN" b="1" smtClean="0">
                <a:solidFill>
                  <a:schemeClr val="tx1"/>
                </a:solidFill>
              </a:rPr>
              <a:t>02/06/2021</a:t>
            </a:fld>
            <a:endParaRPr lang="en-US" b="1">
              <a:solidFill>
                <a:schemeClr val="tx1"/>
              </a:solidFill>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p:txBody>
          <a:bodyPr>
            <a:normAutofit/>
          </a:bodyPr>
          <a:lstStyle/>
          <a:p>
            <a:pPr>
              <a:spcAft>
                <a:spcPts val="600"/>
              </a:spcAft>
            </a:pPr>
            <a:fld id="{73B850FF-6169-4056-8077-06FFA93A5366}" type="slidenum">
              <a:rPr lang="en-US" b="1">
                <a:solidFill>
                  <a:schemeClr val="tx1"/>
                </a:solidFill>
              </a:rPr>
              <a:pPr>
                <a:spcAft>
                  <a:spcPts val="600"/>
                </a:spcAft>
              </a:pPr>
              <a:t>6</a:t>
            </a:fld>
            <a:endParaRPr lang="en-US" b="1">
              <a:solidFill>
                <a:schemeClr val="tx1"/>
              </a:solidFill>
            </a:endParaRPr>
          </a:p>
        </p:txBody>
      </p:sp>
    </p:spTree>
    <p:extLst>
      <p:ext uri="{BB962C8B-B14F-4D97-AF65-F5344CB8AC3E}">
        <p14:creationId xmlns:p14="http://schemas.microsoft.com/office/powerpoint/2010/main" val="2359136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p:txBody>
          <a:bodyPr>
            <a:noAutofit/>
          </a:bodyPr>
          <a:lstStyle/>
          <a:p>
            <a:pPr algn="ctr"/>
            <a:r>
              <a:rPr lang="vi-VN" sz="4000" b="1" dirty="0">
                <a:latin typeface="Arial" panose="020B0604020202020204" pitchFamily="34" charset="0"/>
                <a:cs typeface="Arial" panose="020B0604020202020204" pitchFamily="34" charset="0"/>
              </a:rPr>
              <a:t>NHỮNG CÁCH GIẢI “ĐI VÀO LỊCH SỬ”</a:t>
            </a:r>
            <a:endParaRPr lang="vi-VN" sz="4000" b="1" dirty="0">
              <a:latin typeface="+mn-lt"/>
            </a:endParaRPr>
          </a:p>
        </p:txBody>
      </p:sp>
      <p:sp>
        <p:nvSpPr>
          <p:cNvPr id="8" name="Chỗ dành sẵn cho Văn bản 7">
            <a:extLst>
              <a:ext uri="{FF2B5EF4-FFF2-40B4-BE49-F238E27FC236}">
                <a16:creationId xmlns:a16="http://schemas.microsoft.com/office/drawing/2014/main" id="{1A43F961-EF38-4985-A171-796B352BEA2B}"/>
              </a:ext>
            </a:extLst>
          </p:cNvPr>
          <p:cNvSpPr>
            <a:spLocks noGrp="1"/>
          </p:cNvSpPr>
          <p:nvPr>
            <p:ph idx="1"/>
          </p:nvPr>
        </p:nvSpPr>
        <p:spPr/>
        <p:txBody>
          <a:bodyPr/>
          <a:lstStyle/>
          <a:p>
            <a:pPr marL="0" indent="0" algn="ctr">
              <a:buNone/>
            </a:pPr>
            <a:endParaRPr lang="vi-VN" b="1" dirty="0">
              <a:cs typeface="Times New Roman" panose="02020603050405020304" pitchFamily="18" charset="0"/>
            </a:endParaRPr>
          </a:p>
        </p:txBody>
      </p:sp>
      <p:sp>
        <p:nvSpPr>
          <p:cNvPr id="5" name="Chỗ dành sẵn cho Văn bản 4">
            <a:extLst>
              <a:ext uri="{FF2B5EF4-FFF2-40B4-BE49-F238E27FC236}">
                <a16:creationId xmlns:a16="http://schemas.microsoft.com/office/drawing/2014/main" id="{D24DFA4B-E722-4B04-AC0B-1DA560B02737}"/>
              </a:ext>
            </a:extLst>
          </p:cNvPr>
          <p:cNvSpPr>
            <a:spLocks noGrp="1"/>
          </p:cNvSpPr>
          <p:nvPr>
            <p:ph type="body" sz="half" idx="2"/>
          </p:nvPr>
        </p:nvSpPr>
        <p:spPr/>
        <p:txBody>
          <a:bodyPr>
            <a:normAutofit/>
          </a:bodyPr>
          <a:lstStyle/>
          <a:p>
            <a:r>
              <a:rPr lang="vi-VN" sz="2400" b="1" dirty="0">
                <a:cs typeface="Arial" panose="020B0604020202020204" pitchFamily="34" charset="0"/>
              </a:rPr>
              <a:t>BẤT CẬP PHÁT SINH:</a:t>
            </a:r>
          </a:p>
          <a:p>
            <a:pPr marL="285750" indent="-285750">
              <a:buFont typeface="Wingdings 2" panose="05020102010507070707" pitchFamily="18" charset="2"/>
              <a:buChar char="Ó"/>
            </a:pPr>
            <a:endParaRPr lang="vi-VN" sz="2400" b="1" dirty="0">
              <a:cs typeface="Arial" panose="020B0604020202020204" pitchFamily="34" charset="0"/>
            </a:endParaRPr>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p:txBody>
          <a:bodyPr>
            <a:normAutofit/>
          </a:bodyPr>
          <a:lstStyle/>
          <a:p>
            <a:pPr>
              <a:spcAft>
                <a:spcPts val="600"/>
              </a:spcAft>
            </a:pPr>
            <a:fld id="{BEB44855-DDDE-4114-84CD-00DADF1B95A3}" type="datetime1">
              <a:rPr lang="vi-VN" b="1" smtClean="0">
                <a:solidFill>
                  <a:schemeClr val="tx1"/>
                </a:solidFill>
              </a:rPr>
              <a:t>02/06/2021</a:t>
            </a:fld>
            <a:endParaRPr lang="en-US" b="1">
              <a:solidFill>
                <a:schemeClr val="tx1"/>
              </a:solidFill>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p:txBody>
          <a:bodyPr>
            <a:normAutofit/>
          </a:bodyPr>
          <a:lstStyle/>
          <a:p>
            <a:pPr>
              <a:spcAft>
                <a:spcPts val="600"/>
              </a:spcAft>
            </a:pPr>
            <a:fld id="{73B850FF-6169-4056-8077-06FFA93A5366}" type="slidenum">
              <a:rPr lang="en-US" b="1">
                <a:solidFill>
                  <a:schemeClr val="tx1"/>
                </a:solidFill>
              </a:rPr>
              <a:pPr>
                <a:spcAft>
                  <a:spcPts val="600"/>
                </a:spcAft>
              </a:pPr>
              <a:t>7</a:t>
            </a:fld>
            <a:endParaRPr lang="en-US" b="1">
              <a:solidFill>
                <a:schemeClr val="tx1"/>
              </a:solidFill>
            </a:endParaRPr>
          </a:p>
        </p:txBody>
      </p:sp>
    </p:spTree>
    <p:extLst>
      <p:ext uri="{BB962C8B-B14F-4D97-AF65-F5344CB8AC3E}">
        <p14:creationId xmlns:p14="http://schemas.microsoft.com/office/powerpoint/2010/main" val="129133388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a:xfrm>
            <a:off x="1141410" y="527050"/>
            <a:ext cx="9906000" cy="823913"/>
          </a:xfrm>
        </p:spPr>
        <p:txBody>
          <a:bodyPr>
            <a:noAutofit/>
          </a:bodyPr>
          <a:lstStyle/>
          <a:p>
            <a:pPr algn="ctr"/>
            <a:r>
              <a:rPr lang="vi-VN" sz="4000" b="1" dirty="0">
                <a:latin typeface="Arial" panose="020B0604020202020204" pitchFamily="34" charset="0"/>
                <a:cs typeface="Arial" panose="020B0604020202020204" pitchFamily="34" charset="0"/>
              </a:rPr>
              <a:t>NHỮNG CÁCH GIẢI “ĐI VÀO LỊCH SỬ”</a:t>
            </a:r>
            <a:endParaRPr lang="vi-VN" sz="4000" b="1" dirty="0">
              <a:latin typeface="+mn-lt"/>
            </a:endParaRPr>
          </a:p>
        </p:txBody>
      </p:sp>
      <p:sp>
        <p:nvSpPr>
          <p:cNvPr id="5" name="Chỗ dành sẵn cho Văn bản 4">
            <a:extLst>
              <a:ext uri="{FF2B5EF4-FFF2-40B4-BE49-F238E27FC236}">
                <a16:creationId xmlns:a16="http://schemas.microsoft.com/office/drawing/2014/main" id="{D24DFA4B-E722-4B04-AC0B-1DA560B02737}"/>
              </a:ext>
            </a:extLst>
          </p:cNvPr>
          <p:cNvSpPr>
            <a:spLocks noGrp="1"/>
          </p:cNvSpPr>
          <p:nvPr>
            <p:ph type="body" idx="1"/>
          </p:nvPr>
        </p:nvSpPr>
        <p:spPr>
          <a:xfrm>
            <a:off x="1141409" y="1455468"/>
            <a:ext cx="4649783" cy="484720"/>
          </a:xfrm>
        </p:spPr>
        <p:txBody>
          <a:bodyPr/>
          <a:lstStyle/>
          <a:p>
            <a:r>
              <a:rPr lang="vi-VN" b="1" dirty="0">
                <a:cs typeface="Arial" panose="020B0604020202020204" pitchFamily="34" charset="0"/>
              </a:rPr>
              <a:t>CÁCH 2: </a:t>
            </a:r>
          </a:p>
        </p:txBody>
      </p:sp>
      <p:sp>
        <p:nvSpPr>
          <p:cNvPr id="7" name="Chỗ dành sẵn cho Nội dung 6">
            <a:extLst>
              <a:ext uri="{FF2B5EF4-FFF2-40B4-BE49-F238E27FC236}">
                <a16:creationId xmlns:a16="http://schemas.microsoft.com/office/drawing/2014/main" id="{4AA9BD2E-D8E0-434E-958F-3C2BECFC7C16}"/>
              </a:ext>
            </a:extLst>
          </p:cNvPr>
          <p:cNvSpPr>
            <a:spLocks noGrp="1"/>
          </p:cNvSpPr>
          <p:nvPr>
            <p:ph sz="half" idx="2"/>
          </p:nvPr>
        </p:nvSpPr>
        <p:spPr>
          <a:xfrm>
            <a:off x="1141410" y="1952617"/>
            <a:ext cx="4878391" cy="3838582"/>
          </a:xfrm>
        </p:spPr>
        <p:txBody>
          <a:bodyPr/>
          <a:lstStyle/>
          <a:p>
            <a:endParaRPr lang="vi-VN" dirty="0"/>
          </a:p>
        </p:txBody>
      </p:sp>
      <p:sp>
        <p:nvSpPr>
          <p:cNvPr id="8" name="Chỗ dành sẵn cho Văn bản 7">
            <a:extLst>
              <a:ext uri="{FF2B5EF4-FFF2-40B4-BE49-F238E27FC236}">
                <a16:creationId xmlns:a16="http://schemas.microsoft.com/office/drawing/2014/main" id="{1A43F961-EF38-4985-A171-796B352BEA2B}"/>
              </a:ext>
            </a:extLst>
          </p:cNvPr>
          <p:cNvSpPr>
            <a:spLocks noGrp="1"/>
          </p:cNvSpPr>
          <p:nvPr>
            <p:ph type="body" sz="quarter" idx="3"/>
          </p:nvPr>
        </p:nvSpPr>
        <p:spPr>
          <a:xfrm>
            <a:off x="6172200" y="1443039"/>
            <a:ext cx="4878391" cy="484720"/>
          </a:xfrm>
        </p:spPr>
        <p:txBody>
          <a:bodyPr/>
          <a:lstStyle/>
          <a:p>
            <a:pPr algn="ctr"/>
            <a:r>
              <a:rPr lang="vi-VN" b="1" dirty="0">
                <a:cs typeface="Times New Roman" panose="02020603050405020304" pitchFamily="18" charset="0"/>
              </a:rPr>
              <a:t>CHUYỆN GÌ ĐÃ XẢY RA?</a:t>
            </a:r>
          </a:p>
        </p:txBody>
      </p:sp>
      <p:sp>
        <p:nvSpPr>
          <p:cNvPr id="9" name="Chỗ dành sẵn cho Nội dung 8">
            <a:extLst>
              <a:ext uri="{FF2B5EF4-FFF2-40B4-BE49-F238E27FC236}">
                <a16:creationId xmlns:a16="http://schemas.microsoft.com/office/drawing/2014/main" id="{09EF2946-D4A1-4213-B25F-C28148978F8D}"/>
              </a:ext>
            </a:extLst>
          </p:cNvPr>
          <p:cNvSpPr>
            <a:spLocks noGrp="1"/>
          </p:cNvSpPr>
          <p:nvPr>
            <p:ph sz="quarter" idx="4"/>
          </p:nvPr>
        </p:nvSpPr>
        <p:spPr>
          <a:xfrm>
            <a:off x="6172200" y="1952618"/>
            <a:ext cx="4875210" cy="3838582"/>
          </a:xfrm>
        </p:spPr>
        <p:txBody>
          <a:bodyPr/>
          <a:lstStyle/>
          <a:p>
            <a:endParaRPr lang="vi-VN" dirty="0"/>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p:txBody>
          <a:bodyPr>
            <a:normAutofit/>
          </a:bodyPr>
          <a:lstStyle/>
          <a:p>
            <a:pPr>
              <a:spcAft>
                <a:spcPts val="600"/>
              </a:spcAft>
            </a:pPr>
            <a:fld id="{BEB44855-DDDE-4114-84CD-00DADF1B95A3}" type="datetime1">
              <a:rPr lang="vi-VN" b="1" smtClean="0">
                <a:solidFill>
                  <a:schemeClr val="tx1"/>
                </a:solidFill>
              </a:rPr>
              <a:t>02/06/2021</a:t>
            </a:fld>
            <a:endParaRPr lang="en-US" b="1">
              <a:solidFill>
                <a:schemeClr val="tx1"/>
              </a:solidFill>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p:txBody>
          <a:bodyPr>
            <a:normAutofit/>
          </a:bodyPr>
          <a:lstStyle/>
          <a:p>
            <a:pPr>
              <a:spcAft>
                <a:spcPts val="600"/>
              </a:spcAft>
            </a:pPr>
            <a:fld id="{73B850FF-6169-4056-8077-06FFA93A5366}" type="slidenum">
              <a:rPr lang="en-US" b="1">
                <a:solidFill>
                  <a:schemeClr val="tx1"/>
                </a:solidFill>
              </a:rPr>
              <a:pPr>
                <a:spcAft>
                  <a:spcPts val="600"/>
                </a:spcAft>
              </a:pPr>
              <a:t>8</a:t>
            </a:fld>
            <a:endParaRPr lang="en-US" b="1">
              <a:solidFill>
                <a:schemeClr val="tx1"/>
              </a:solidFill>
            </a:endParaRPr>
          </a:p>
        </p:txBody>
      </p:sp>
    </p:spTree>
    <p:extLst>
      <p:ext uri="{BB962C8B-B14F-4D97-AF65-F5344CB8AC3E}">
        <p14:creationId xmlns:p14="http://schemas.microsoft.com/office/powerpoint/2010/main" val="365841519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403E7D-8F26-4FAE-9E67-8DBF0447823A}"/>
              </a:ext>
            </a:extLst>
          </p:cNvPr>
          <p:cNvSpPr>
            <a:spLocks noGrp="1"/>
          </p:cNvSpPr>
          <p:nvPr>
            <p:ph type="title"/>
          </p:nvPr>
        </p:nvSpPr>
        <p:spPr/>
        <p:txBody>
          <a:bodyPr>
            <a:noAutofit/>
          </a:bodyPr>
          <a:lstStyle/>
          <a:p>
            <a:pPr algn="ctr"/>
            <a:r>
              <a:rPr lang="vi-VN" sz="4000" b="1" dirty="0">
                <a:latin typeface="Arial" panose="020B0604020202020204" pitchFamily="34" charset="0"/>
                <a:cs typeface="Arial" panose="020B0604020202020204" pitchFamily="34" charset="0"/>
              </a:rPr>
              <a:t>NHỮNG CÁCH GIẢI “ĐI VÀO LỊCH SỬ”</a:t>
            </a:r>
            <a:endParaRPr lang="vi-VN" sz="4000" b="1" dirty="0">
              <a:latin typeface="+mn-lt"/>
            </a:endParaRPr>
          </a:p>
        </p:txBody>
      </p:sp>
      <p:sp>
        <p:nvSpPr>
          <p:cNvPr id="8" name="Chỗ dành sẵn cho Văn bản 7">
            <a:extLst>
              <a:ext uri="{FF2B5EF4-FFF2-40B4-BE49-F238E27FC236}">
                <a16:creationId xmlns:a16="http://schemas.microsoft.com/office/drawing/2014/main" id="{1A43F961-EF38-4985-A171-796B352BEA2B}"/>
              </a:ext>
            </a:extLst>
          </p:cNvPr>
          <p:cNvSpPr>
            <a:spLocks noGrp="1"/>
          </p:cNvSpPr>
          <p:nvPr>
            <p:ph idx="1"/>
          </p:nvPr>
        </p:nvSpPr>
        <p:spPr/>
        <p:txBody>
          <a:bodyPr/>
          <a:lstStyle/>
          <a:p>
            <a:pPr marL="0" indent="0" algn="ctr">
              <a:buNone/>
            </a:pPr>
            <a:endParaRPr lang="vi-VN" b="1" dirty="0">
              <a:cs typeface="Times New Roman" panose="02020603050405020304" pitchFamily="18" charset="0"/>
            </a:endParaRPr>
          </a:p>
        </p:txBody>
      </p:sp>
      <p:sp>
        <p:nvSpPr>
          <p:cNvPr id="5" name="Chỗ dành sẵn cho Văn bản 4">
            <a:extLst>
              <a:ext uri="{FF2B5EF4-FFF2-40B4-BE49-F238E27FC236}">
                <a16:creationId xmlns:a16="http://schemas.microsoft.com/office/drawing/2014/main" id="{D24DFA4B-E722-4B04-AC0B-1DA560B02737}"/>
              </a:ext>
            </a:extLst>
          </p:cNvPr>
          <p:cNvSpPr>
            <a:spLocks noGrp="1"/>
          </p:cNvSpPr>
          <p:nvPr>
            <p:ph type="body" sz="half" idx="2"/>
          </p:nvPr>
        </p:nvSpPr>
        <p:spPr/>
        <p:txBody>
          <a:bodyPr>
            <a:normAutofit/>
          </a:bodyPr>
          <a:lstStyle/>
          <a:p>
            <a:r>
              <a:rPr lang="vi-VN" sz="2400" b="1" dirty="0">
                <a:cs typeface="Arial" panose="020B0604020202020204" pitchFamily="34" charset="0"/>
              </a:rPr>
              <a:t>BẤT CẬP PHÁT SINH:</a:t>
            </a:r>
          </a:p>
          <a:p>
            <a:pPr marL="285750" indent="-285750">
              <a:buFont typeface="Wingdings 2" panose="05020102010507070707" pitchFamily="18" charset="2"/>
              <a:buChar char="Ó"/>
            </a:pPr>
            <a:endParaRPr lang="vi-VN" sz="2400" b="1" dirty="0">
              <a:cs typeface="Arial" panose="020B0604020202020204" pitchFamily="34" charset="0"/>
            </a:endParaRPr>
          </a:p>
        </p:txBody>
      </p:sp>
      <p:sp>
        <p:nvSpPr>
          <p:cNvPr id="4" name="Chỗ dành sẵn cho Ngày tháng 3">
            <a:extLst>
              <a:ext uri="{FF2B5EF4-FFF2-40B4-BE49-F238E27FC236}">
                <a16:creationId xmlns:a16="http://schemas.microsoft.com/office/drawing/2014/main" id="{CD70BFCE-167C-47ED-A650-146B01D74AE4}"/>
              </a:ext>
            </a:extLst>
          </p:cNvPr>
          <p:cNvSpPr>
            <a:spLocks noGrp="1"/>
          </p:cNvSpPr>
          <p:nvPr>
            <p:ph type="dt" sz="half" idx="10"/>
          </p:nvPr>
        </p:nvSpPr>
        <p:spPr/>
        <p:txBody>
          <a:bodyPr>
            <a:normAutofit/>
          </a:bodyPr>
          <a:lstStyle/>
          <a:p>
            <a:pPr>
              <a:spcAft>
                <a:spcPts val="600"/>
              </a:spcAft>
            </a:pPr>
            <a:fld id="{BEB44855-DDDE-4114-84CD-00DADF1B95A3}" type="datetime1">
              <a:rPr lang="vi-VN" b="1" smtClean="0">
                <a:solidFill>
                  <a:schemeClr val="tx1"/>
                </a:solidFill>
              </a:rPr>
              <a:t>02/06/2021</a:t>
            </a:fld>
            <a:endParaRPr lang="en-US" b="1">
              <a:solidFill>
                <a:schemeClr val="tx1"/>
              </a:solidFill>
            </a:endParaRPr>
          </a:p>
        </p:txBody>
      </p:sp>
      <p:sp>
        <p:nvSpPr>
          <p:cNvPr id="6" name="Chỗ dành sẵn cho Số hiệu Bản chiếu 5">
            <a:extLst>
              <a:ext uri="{FF2B5EF4-FFF2-40B4-BE49-F238E27FC236}">
                <a16:creationId xmlns:a16="http://schemas.microsoft.com/office/drawing/2014/main" id="{5AE71291-E2DE-4CB7-A3CB-52C7CA63AFA9}"/>
              </a:ext>
            </a:extLst>
          </p:cNvPr>
          <p:cNvSpPr>
            <a:spLocks noGrp="1"/>
          </p:cNvSpPr>
          <p:nvPr>
            <p:ph type="sldNum" sz="quarter" idx="12"/>
          </p:nvPr>
        </p:nvSpPr>
        <p:spPr/>
        <p:txBody>
          <a:bodyPr>
            <a:normAutofit/>
          </a:bodyPr>
          <a:lstStyle/>
          <a:p>
            <a:pPr>
              <a:spcAft>
                <a:spcPts val="600"/>
              </a:spcAft>
            </a:pPr>
            <a:fld id="{73B850FF-6169-4056-8077-06FFA93A5366}" type="slidenum">
              <a:rPr lang="en-US" b="1">
                <a:solidFill>
                  <a:schemeClr val="tx1"/>
                </a:solidFill>
              </a:rPr>
              <a:pPr>
                <a:spcAft>
                  <a:spcPts val="600"/>
                </a:spcAft>
              </a:pPr>
              <a:t>9</a:t>
            </a:fld>
            <a:endParaRPr lang="en-US" b="1">
              <a:solidFill>
                <a:schemeClr val="tx1"/>
              </a:solidFill>
            </a:endParaRPr>
          </a:p>
        </p:txBody>
      </p:sp>
    </p:spTree>
    <p:extLst>
      <p:ext uri="{BB962C8B-B14F-4D97-AF65-F5344CB8AC3E}">
        <p14:creationId xmlns:p14="http://schemas.microsoft.com/office/powerpoint/2010/main" val="252320625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òng tròn">
  <a:themeElements>
    <a:clrScheme name="Vòng tròn">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Vòng tròn">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òng tròn">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TM04033919[[fn=Vòng tròn]]</Template>
  <TotalTime>261</TotalTime>
  <Words>761</Words>
  <Application>Microsoft Office PowerPoint</Application>
  <PresentationFormat>Màn hình rộng</PresentationFormat>
  <Paragraphs>108</Paragraphs>
  <Slides>20</Slides>
  <Notes>2</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20</vt:i4>
      </vt:variant>
    </vt:vector>
  </HeadingPairs>
  <TitlesOfParts>
    <vt:vector size="28" baseType="lpstr">
      <vt:lpstr>Arial</vt:lpstr>
      <vt:lpstr>Arial</vt:lpstr>
      <vt:lpstr>Calibri</vt:lpstr>
      <vt:lpstr>Times New Roman</vt:lpstr>
      <vt:lpstr>Tw Cen MT</vt:lpstr>
      <vt:lpstr>Wingdings</vt:lpstr>
      <vt:lpstr>Wingdings 2</vt:lpstr>
      <vt:lpstr>Vòng tròn</vt:lpstr>
      <vt:lpstr>FACTORY METHOD</vt:lpstr>
      <vt:lpstr>OOP FOR LIFE! – WHO WE ARE</vt:lpstr>
      <vt:lpstr>NỘI DUNG</vt:lpstr>
      <vt:lpstr>BÀI TOÁN</vt:lpstr>
      <vt:lpstr>PHÂN TÍCH BÀI TOÁN</vt:lpstr>
      <vt:lpstr>NHỮNG CÁCH GIẢI “ĐI VÀO LỊCH SỬ”</vt:lpstr>
      <vt:lpstr>NHỮNG CÁCH GIẢI “ĐI VÀO LỊCH SỬ”</vt:lpstr>
      <vt:lpstr>NHỮNG CÁCH GIẢI “ĐI VÀO LỊCH SỬ”</vt:lpstr>
      <vt:lpstr>NHỮNG CÁCH GIẢI “ĐI VÀO LỊCH SỬ”</vt:lpstr>
      <vt:lpstr>VÀ CÒN NHIỀU CÁCH GIẢI KHÁC…</vt:lpstr>
      <vt:lpstr>FACTORY METHOD</vt:lpstr>
      <vt:lpstr>FACTORY METHOD – WHAT?</vt:lpstr>
      <vt:lpstr>FACTORY METHOD – WHY?</vt:lpstr>
      <vt:lpstr>FACTORY METHOD – HOW?</vt:lpstr>
      <vt:lpstr>FACTORY METHOD – SƠ ĐỒ LỚP</vt:lpstr>
      <vt:lpstr>SƠ ĐỒ LỚP</vt:lpstr>
      <vt:lpstr>“ĐỔI MỚI BẮT ĐẦU” – ÁP DỤNG CHO BÀI TOÁN</vt:lpstr>
      <vt:lpstr>“ĐỔI MỚI BẮT ĐẦU” – ÁP DỤNG CHO BÀI TOÁN</vt:lpstr>
      <vt:lpstr>MỘT SỐ BÀI TOÁN KHÁC</vt:lpstr>
      <vt:lpstr>BÀI TẬP VÀ CÂU HỎI TƯƠNG TÁC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dc:title>
  <dc:creator>Anthony Bùi</dc:creator>
  <cp:lastModifiedBy>Anthony Bùi</cp:lastModifiedBy>
  <cp:revision>48</cp:revision>
  <dcterms:created xsi:type="dcterms:W3CDTF">2021-05-31T12:04:26Z</dcterms:created>
  <dcterms:modified xsi:type="dcterms:W3CDTF">2021-06-02T13:10:17Z</dcterms:modified>
</cp:coreProperties>
</file>