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21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slide" Target="../slides/slide13.xml"/><Relationship Id="rId1" Type="http://schemas.openxmlformats.org/officeDocument/2006/relationships/slide" Target="../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5116EB-2A7C-4753-ADA1-E32E01918884}" type="doc">
      <dgm:prSet loTypeId="urn:microsoft.com/office/officeart/2005/8/layout/hProcess9" loCatId="process" qsTypeId="urn:microsoft.com/office/officeart/2005/8/quickstyle/3d5" qsCatId="3D" csTypeId="urn:microsoft.com/office/officeart/2005/8/colors/colorful2" csCatId="colorful" phldr="1"/>
      <dgm:spPr/>
    </dgm:pt>
    <dgm:pt modelId="{B714016E-28A0-4C61-A020-EB8DD3A981DB}">
      <dgm:prSet phldrT="[Văn bản]"/>
      <dgm:spPr/>
      <dgm:t>
        <a:bodyPr/>
        <a:lstStyle/>
        <a:p>
          <a:r>
            <a:rPr lang="vi-VN" b="1" dirty="0">
              <a:hlinkClick xmlns:r="http://schemas.openxmlformats.org/officeDocument/2006/relationships" r:id="rId1" action="ppaction://hlinksldjump"/>
            </a:rPr>
            <a:t>WHAT?</a:t>
          </a:r>
          <a:endParaRPr lang="vi-VN" b="1" dirty="0"/>
        </a:p>
      </dgm:t>
    </dgm:pt>
    <dgm:pt modelId="{E5D2A81C-37EC-4B93-92AB-7FA3941D4DEC}" type="parTrans" cxnId="{3A131740-3605-4055-935F-DB82F9B66561}">
      <dgm:prSet/>
      <dgm:spPr/>
      <dgm:t>
        <a:bodyPr/>
        <a:lstStyle/>
        <a:p>
          <a:endParaRPr lang="vi-VN"/>
        </a:p>
      </dgm:t>
    </dgm:pt>
    <dgm:pt modelId="{578F12D9-140E-4BAE-8EF6-CCC71DC65A24}" type="sibTrans" cxnId="{3A131740-3605-4055-935F-DB82F9B66561}">
      <dgm:prSet/>
      <dgm:spPr/>
      <dgm:t>
        <a:bodyPr/>
        <a:lstStyle/>
        <a:p>
          <a:endParaRPr lang="vi-VN"/>
        </a:p>
      </dgm:t>
    </dgm:pt>
    <dgm:pt modelId="{89E74061-8F2A-4FB8-8EB1-33E650CB5C8D}">
      <dgm:prSet phldrT="[Văn bản]"/>
      <dgm:spPr/>
      <dgm:t>
        <a:bodyPr/>
        <a:lstStyle/>
        <a:p>
          <a:r>
            <a:rPr lang="vi-VN" b="1" dirty="0">
              <a:hlinkClick xmlns:r="http://schemas.openxmlformats.org/officeDocument/2006/relationships" r:id="rId2" action="ppaction://hlinksldjump"/>
            </a:rPr>
            <a:t>WHY?</a:t>
          </a:r>
          <a:endParaRPr lang="vi-VN" b="1" dirty="0"/>
        </a:p>
      </dgm:t>
    </dgm:pt>
    <dgm:pt modelId="{C3390AF5-8B00-4EDA-ACC1-2BC2014FCAB7}" type="parTrans" cxnId="{FAD4BAA3-C8A3-4F26-AE0F-7ED776703E0F}">
      <dgm:prSet/>
      <dgm:spPr/>
      <dgm:t>
        <a:bodyPr/>
        <a:lstStyle/>
        <a:p>
          <a:endParaRPr lang="vi-VN"/>
        </a:p>
      </dgm:t>
    </dgm:pt>
    <dgm:pt modelId="{6D3146DB-AB2F-45F5-A91B-D2C2F541A358}" type="sibTrans" cxnId="{FAD4BAA3-C8A3-4F26-AE0F-7ED776703E0F}">
      <dgm:prSet/>
      <dgm:spPr/>
      <dgm:t>
        <a:bodyPr/>
        <a:lstStyle/>
        <a:p>
          <a:endParaRPr lang="vi-VN"/>
        </a:p>
      </dgm:t>
    </dgm:pt>
    <dgm:pt modelId="{3D516235-7CF5-4044-844F-976B55D1A0AC}">
      <dgm:prSet phldrT="[Văn bản]"/>
      <dgm:spPr/>
      <dgm:t>
        <a:bodyPr/>
        <a:lstStyle/>
        <a:p>
          <a:r>
            <a:rPr lang="vi-VN" b="1" dirty="0">
              <a:hlinkClick xmlns:r="http://schemas.openxmlformats.org/officeDocument/2006/relationships" r:id="rId3" action="ppaction://hlinksldjump"/>
            </a:rPr>
            <a:t>HOW?</a:t>
          </a:r>
          <a:endParaRPr lang="vi-VN" b="1" dirty="0"/>
        </a:p>
      </dgm:t>
    </dgm:pt>
    <dgm:pt modelId="{8822E68B-0D1D-45C0-8B3B-7C30C81E3981}" type="parTrans" cxnId="{0EF4A8BB-9782-4F25-AB9C-710B18E7FCBC}">
      <dgm:prSet/>
      <dgm:spPr/>
      <dgm:t>
        <a:bodyPr/>
        <a:lstStyle/>
        <a:p>
          <a:endParaRPr lang="vi-VN"/>
        </a:p>
      </dgm:t>
    </dgm:pt>
    <dgm:pt modelId="{3FB74230-6119-45E1-A6A7-FBB4D2FB7AB1}" type="sibTrans" cxnId="{0EF4A8BB-9782-4F25-AB9C-710B18E7FCBC}">
      <dgm:prSet/>
      <dgm:spPr/>
      <dgm:t>
        <a:bodyPr/>
        <a:lstStyle/>
        <a:p>
          <a:endParaRPr lang="vi-VN"/>
        </a:p>
      </dgm:t>
    </dgm:pt>
    <dgm:pt modelId="{DA8F6DAF-452D-4633-8780-0C00D21ACEF6}" type="pres">
      <dgm:prSet presAssocID="{1D5116EB-2A7C-4753-ADA1-E32E01918884}" presName="CompostProcess" presStyleCnt="0">
        <dgm:presLayoutVars>
          <dgm:dir/>
          <dgm:resizeHandles val="exact"/>
        </dgm:presLayoutVars>
      </dgm:prSet>
      <dgm:spPr/>
    </dgm:pt>
    <dgm:pt modelId="{208BAACB-9896-4001-A39F-26C52BA020AA}" type="pres">
      <dgm:prSet presAssocID="{1D5116EB-2A7C-4753-ADA1-E32E01918884}" presName="arrow" presStyleLbl="bgShp" presStyleIdx="0" presStyleCnt="1"/>
      <dgm:spPr/>
    </dgm:pt>
    <dgm:pt modelId="{43A0E340-87F1-4588-8F00-202E0F3117FB}" type="pres">
      <dgm:prSet presAssocID="{1D5116EB-2A7C-4753-ADA1-E32E01918884}" presName="linearProcess" presStyleCnt="0"/>
      <dgm:spPr/>
    </dgm:pt>
    <dgm:pt modelId="{2592E859-A5A0-4E32-94B1-65F7D525651B}" type="pres">
      <dgm:prSet presAssocID="{B714016E-28A0-4C61-A020-EB8DD3A981DB}" presName="textNode" presStyleLbl="node1" presStyleIdx="0" presStyleCnt="3">
        <dgm:presLayoutVars>
          <dgm:bulletEnabled val="1"/>
        </dgm:presLayoutVars>
      </dgm:prSet>
      <dgm:spPr/>
    </dgm:pt>
    <dgm:pt modelId="{2DDE93CA-C1D0-4555-BE6E-AA35239A0455}" type="pres">
      <dgm:prSet presAssocID="{578F12D9-140E-4BAE-8EF6-CCC71DC65A24}" presName="sibTrans" presStyleCnt="0"/>
      <dgm:spPr/>
    </dgm:pt>
    <dgm:pt modelId="{0AA14244-734C-4D08-875B-B64A885744FC}" type="pres">
      <dgm:prSet presAssocID="{89E74061-8F2A-4FB8-8EB1-33E650CB5C8D}" presName="textNode" presStyleLbl="node1" presStyleIdx="1" presStyleCnt="3">
        <dgm:presLayoutVars>
          <dgm:bulletEnabled val="1"/>
        </dgm:presLayoutVars>
      </dgm:prSet>
      <dgm:spPr/>
    </dgm:pt>
    <dgm:pt modelId="{5FD842F4-94F2-4BF9-9FCA-C8D4851C3012}" type="pres">
      <dgm:prSet presAssocID="{6D3146DB-AB2F-45F5-A91B-D2C2F541A358}" presName="sibTrans" presStyleCnt="0"/>
      <dgm:spPr/>
    </dgm:pt>
    <dgm:pt modelId="{7549EE4F-0CFE-401A-978A-A11FD2906418}" type="pres">
      <dgm:prSet presAssocID="{3D516235-7CF5-4044-844F-976B55D1A0A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4896315-05D4-42D4-9A18-6B66EBC18AA7}" type="presOf" srcId="{1D5116EB-2A7C-4753-ADA1-E32E01918884}" destId="{DA8F6DAF-452D-4633-8780-0C00D21ACEF6}" srcOrd="0" destOrd="0" presId="urn:microsoft.com/office/officeart/2005/8/layout/hProcess9"/>
    <dgm:cxn modelId="{3A131740-3605-4055-935F-DB82F9B66561}" srcId="{1D5116EB-2A7C-4753-ADA1-E32E01918884}" destId="{B714016E-28A0-4C61-A020-EB8DD3A981DB}" srcOrd="0" destOrd="0" parTransId="{E5D2A81C-37EC-4B93-92AB-7FA3941D4DEC}" sibTransId="{578F12D9-140E-4BAE-8EF6-CCC71DC65A24}"/>
    <dgm:cxn modelId="{34736848-72F5-4508-B6E9-2F9366ECF3A9}" type="presOf" srcId="{3D516235-7CF5-4044-844F-976B55D1A0AC}" destId="{7549EE4F-0CFE-401A-978A-A11FD2906418}" srcOrd="0" destOrd="0" presId="urn:microsoft.com/office/officeart/2005/8/layout/hProcess9"/>
    <dgm:cxn modelId="{FAD4BAA3-C8A3-4F26-AE0F-7ED776703E0F}" srcId="{1D5116EB-2A7C-4753-ADA1-E32E01918884}" destId="{89E74061-8F2A-4FB8-8EB1-33E650CB5C8D}" srcOrd="1" destOrd="0" parTransId="{C3390AF5-8B00-4EDA-ACC1-2BC2014FCAB7}" sibTransId="{6D3146DB-AB2F-45F5-A91B-D2C2F541A358}"/>
    <dgm:cxn modelId="{0EF4A8BB-9782-4F25-AB9C-710B18E7FCBC}" srcId="{1D5116EB-2A7C-4753-ADA1-E32E01918884}" destId="{3D516235-7CF5-4044-844F-976B55D1A0AC}" srcOrd="2" destOrd="0" parTransId="{8822E68B-0D1D-45C0-8B3B-7C30C81E3981}" sibTransId="{3FB74230-6119-45E1-A6A7-FBB4D2FB7AB1}"/>
    <dgm:cxn modelId="{3D3875D2-A86A-4E78-9BB9-13F6D8C2F7AB}" type="presOf" srcId="{89E74061-8F2A-4FB8-8EB1-33E650CB5C8D}" destId="{0AA14244-734C-4D08-875B-B64A885744FC}" srcOrd="0" destOrd="0" presId="urn:microsoft.com/office/officeart/2005/8/layout/hProcess9"/>
    <dgm:cxn modelId="{EB6AACED-41A9-437C-9E5B-3368F8E87BCF}" type="presOf" srcId="{B714016E-28A0-4C61-A020-EB8DD3A981DB}" destId="{2592E859-A5A0-4E32-94B1-65F7D525651B}" srcOrd="0" destOrd="0" presId="urn:microsoft.com/office/officeart/2005/8/layout/hProcess9"/>
    <dgm:cxn modelId="{DEABE8FA-77A9-4D35-953B-2F6235999137}" type="presParOf" srcId="{DA8F6DAF-452D-4633-8780-0C00D21ACEF6}" destId="{208BAACB-9896-4001-A39F-26C52BA020AA}" srcOrd="0" destOrd="0" presId="urn:microsoft.com/office/officeart/2005/8/layout/hProcess9"/>
    <dgm:cxn modelId="{5C6343FE-2D63-49FB-B3D4-E34CA60B69F9}" type="presParOf" srcId="{DA8F6DAF-452D-4633-8780-0C00D21ACEF6}" destId="{43A0E340-87F1-4588-8F00-202E0F3117FB}" srcOrd="1" destOrd="0" presId="urn:microsoft.com/office/officeart/2005/8/layout/hProcess9"/>
    <dgm:cxn modelId="{719ABB43-6AF2-45C3-8148-5805A6B52B05}" type="presParOf" srcId="{43A0E340-87F1-4588-8F00-202E0F3117FB}" destId="{2592E859-A5A0-4E32-94B1-65F7D525651B}" srcOrd="0" destOrd="0" presId="urn:microsoft.com/office/officeart/2005/8/layout/hProcess9"/>
    <dgm:cxn modelId="{18D59559-AF4B-4258-857A-3CA2A877F788}" type="presParOf" srcId="{43A0E340-87F1-4588-8F00-202E0F3117FB}" destId="{2DDE93CA-C1D0-4555-BE6E-AA35239A0455}" srcOrd="1" destOrd="0" presId="urn:microsoft.com/office/officeart/2005/8/layout/hProcess9"/>
    <dgm:cxn modelId="{6A09E293-BC3F-4179-AB5A-9D1644721C0C}" type="presParOf" srcId="{43A0E340-87F1-4588-8F00-202E0F3117FB}" destId="{0AA14244-734C-4D08-875B-B64A885744FC}" srcOrd="2" destOrd="0" presId="urn:microsoft.com/office/officeart/2005/8/layout/hProcess9"/>
    <dgm:cxn modelId="{52291F36-D2E9-4188-975A-D2676DC1E768}" type="presParOf" srcId="{43A0E340-87F1-4588-8F00-202E0F3117FB}" destId="{5FD842F4-94F2-4BF9-9FCA-C8D4851C3012}" srcOrd="3" destOrd="0" presId="urn:microsoft.com/office/officeart/2005/8/layout/hProcess9"/>
    <dgm:cxn modelId="{93236488-2BF5-4BF2-9096-9A2435FAAFB0}" type="presParOf" srcId="{43A0E340-87F1-4588-8F00-202E0F3117FB}" destId="{7549EE4F-0CFE-401A-978A-A11FD290641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BAACB-9896-4001-A39F-26C52BA020AA}">
      <dsp:nvSpPr>
        <dsp:cNvPr id="0" name=""/>
        <dsp:cNvSpPr/>
      </dsp:nvSpPr>
      <dsp:spPr>
        <a:xfrm>
          <a:off x="788669" y="0"/>
          <a:ext cx="8938260" cy="419576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2E859-A5A0-4E32-94B1-65F7D525651B}">
      <dsp:nvSpPr>
        <dsp:cNvPr id="0" name=""/>
        <dsp:cNvSpPr/>
      </dsp:nvSpPr>
      <dsp:spPr>
        <a:xfrm>
          <a:off x="3449" y="1258728"/>
          <a:ext cx="3210229" cy="16783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700" b="1" kern="1200" dirty="0">
              <a:hlinkClick xmlns:r="http://schemas.openxmlformats.org/officeDocument/2006/relationships" r:id="" action="ppaction://hlinksldjump"/>
            </a:rPr>
            <a:t>WHAT?</a:t>
          </a:r>
          <a:endParaRPr lang="vi-VN" sz="5700" b="1" kern="1200" dirty="0"/>
        </a:p>
      </dsp:txBody>
      <dsp:txXfrm>
        <a:off x="85377" y="1340656"/>
        <a:ext cx="3046373" cy="1514449"/>
      </dsp:txXfrm>
    </dsp:sp>
    <dsp:sp modelId="{0AA14244-734C-4D08-875B-B64A885744FC}">
      <dsp:nvSpPr>
        <dsp:cNvPr id="0" name=""/>
        <dsp:cNvSpPr/>
      </dsp:nvSpPr>
      <dsp:spPr>
        <a:xfrm>
          <a:off x="3652685" y="1258728"/>
          <a:ext cx="3210229" cy="1678305"/>
        </a:xfrm>
        <a:prstGeom prst="roundRect">
          <a:avLst/>
        </a:prstGeom>
        <a:solidFill>
          <a:schemeClr val="accent2">
            <a:hueOff val="10018328"/>
            <a:satOff val="-94"/>
            <a:lumOff val="284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700" b="1" kern="1200" dirty="0">
              <a:hlinkClick xmlns:r="http://schemas.openxmlformats.org/officeDocument/2006/relationships" r:id="" action="ppaction://hlinksldjump"/>
            </a:rPr>
            <a:t>WHY?</a:t>
          </a:r>
          <a:endParaRPr lang="vi-VN" sz="5700" b="1" kern="1200" dirty="0"/>
        </a:p>
      </dsp:txBody>
      <dsp:txXfrm>
        <a:off x="3734613" y="1340656"/>
        <a:ext cx="3046373" cy="1514449"/>
      </dsp:txXfrm>
    </dsp:sp>
    <dsp:sp modelId="{7549EE4F-0CFE-401A-978A-A11FD2906418}">
      <dsp:nvSpPr>
        <dsp:cNvPr id="0" name=""/>
        <dsp:cNvSpPr/>
      </dsp:nvSpPr>
      <dsp:spPr>
        <a:xfrm>
          <a:off x="7301920" y="1258728"/>
          <a:ext cx="3210229" cy="1678305"/>
        </a:xfrm>
        <a:prstGeom prst="roundRect">
          <a:avLst/>
        </a:prstGeom>
        <a:solidFill>
          <a:schemeClr val="accent2">
            <a:hueOff val="20036656"/>
            <a:satOff val="-187"/>
            <a:lumOff val="568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700" b="1" kern="1200" dirty="0">
              <a:hlinkClick xmlns:r="http://schemas.openxmlformats.org/officeDocument/2006/relationships" r:id="" action="ppaction://hlinksldjump"/>
            </a:rPr>
            <a:t>HOW?</a:t>
          </a:r>
          <a:endParaRPr lang="vi-VN" sz="5700" b="1" kern="1200" dirty="0"/>
        </a:p>
      </dsp:txBody>
      <dsp:txXfrm>
        <a:off x="7383848" y="1340656"/>
        <a:ext cx="3046373" cy="1514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B6B23-D7B9-428A-BA28-4B3C37081079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9EE36-17C0-47AF-A6E5-4D7CE4D5D1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702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EE36-17C0-47AF-A6E5-4D7CE4D5D174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23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CEB2D4F-4C5C-40DB-99AF-A67EDF17664F}" type="datetime1">
              <a:rPr lang="vi-VN" smtClean="0"/>
              <a:t>01/06/2021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FACTORY METHOD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7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2A26-BAE1-4090-B264-EB19E0519803}" type="datetime1">
              <a:rPr lang="vi-VN" smtClean="0"/>
              <a:t>01/06/2021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FACTORY METHOD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9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3A19-A772-42C6-9360-8032A83D8973}" type="datetime1">
              <a:rPr lang="vi-VN" smtClean="0"/>
              <a:t>01/06/2021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FACTORY METHOD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461-AE80-4512-8CA5-14CF2631F150}" type="datetime1">
              <a:rPr lang="vi-VN" smtClean="0"/>
              <a:t>01/06/2021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FACTORY METHOD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61C-1F31-47F2-90F3-60246A0C375B}" type="datetime1">
              <a:rPr lang="vi-VN" smtClean="0"/>
              <a:t>01/06/2021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FACTORY METHOD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9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4D80-770B-4331-924A-28058B459AF4}" type="datetime1">
              <a:rPr lang="vi-VN" smtClean="0"/>
              <a:t>01/06/2021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FACTORY METHOD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3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A0B3-F122-434B-AEEE-6429359AAFCD}" type="datetime1">
              <a:rPr lang="vi-VN" smtClean="0"/>
              <a:t>01/06/2021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FACTORY METHOD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93C4-232C-41F7-AC98-089DDCD27EC5}" type="datetime1">
              <a:rPr lang="vi-VN" smtClean="0"/>
              <a:t>01/06/2021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FACTORY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0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6269-EACE-42DF-AD42-DE444016FAA2}" type="datetime1">
              <a:rPr lang="vi-VN" smtClean="0"/>
              <a:t>01/06/2021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FACTORY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4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026-794D-471C-95BC-63B85F23F749}" type="datetime1">
              <a:rPr lang="vi-VN" smtClean="0"/>
              <a:t>01/06/2021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FACTORY METHOD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1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E4D7-3031-4943-A025-48C2E6F98F65}" type="datetime1">
              <a:rPr lang="vi-VN" smtClean="0"/>
              <a:t>01/06/2021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FACTORY METHOD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6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14E9AEE0-8A55-468F-BC5E-044C10D3F80E}" type="datetime1">
              <a:rPr lang="vi-VN" smtClean="0"/>
              <a:t>01/06/2021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FACTORY METHOD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34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10" r:id="rId8"/>
    <p:sldLayoutId id="2147483707" r:id="rId9"/>
    <p:sldLayoutId id="2147483708" r:id="rId10"/>
    <p:sldLayoutId id="214748370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bstract pcb board">
            <a:extLst>
              <a:ext uri="{FF2B5EF4-FFF2-40B4-BE49-F238E27FC236}">
                <a16:creationId xmlns:a16="http://schemas.microsoft.com/office/drawing/2014/main" id="{18429EB6-31AB-47F5-A10A-7C9927FC4E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8170" r="-1" b="755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67F43A13-F9AD-4BC8-A93F-5F2DBE8D5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vi-VN" sz="5200" dirty="0">
                <a:solidFill>
                  <a:srgbClr val="FFFFFF"/>
                </a:solidFill>
              </a:rPr>
              <a:t>FACTORY METHOD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B179A43-40D4-46AD-BD48-2D60A96D1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vi-VN" sz="2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OOP – LẬP TRÌNH HƯỚNG ĐỐI TƯỢNG</a:t>
            </a:r>
          </a:p>
          <a:p>
            <a:pPr algn="l"/>
            <a:r>
              <a:rPr lang="vi-VN" sz="2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OOP FOR LIFE!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33C7F82E-9BFB-411E-8F15-74F910D10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738835"/>
            <a:ext cx="2976478" cy="12791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468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ECCB22-04A9-48F9-BE7F-BAFA52FA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VÀ CÒN NHIỀU CÁCH GIẢI KHÁC…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10C0713-6EBA-4B48-A56D-C660D8ED6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1840600-3177-4807-AEFC-B980963C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61C-1F31-47F2-90F3-60246A0C375B}" type="datetime1">
              <a:rPr lang="vi-VN" b="1" smtClean="0"/>
              <a:t>01/06/2021</a:t>
            </a:fld>
            <a:endParaRPr lang="en-US" b="1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19413A4-06EC-4F45-9C5E-5E959412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FACTORY METHOD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62C61DE-BA8D-4894-980A-263736BD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b="1" smtClean="0"/>
              <a:t>10</a:t>
            </a:fld>
            <a:endParaRPr lang="en-US" b="1" dirty="0"/>
          </a:p>
        </p:txBody>
      </p:sp>
      <p:sp>
        <p:nvSpPr>
          <p:cNvPr id="7" name="Hình chữ nhật: Góc Chéo Tròn 6">
            <a:extLst>
              <a:ext uri="{FF2B5EF4-FFF2-40B4-BE49-F238E27FC236}">
                <a16:creationId xmlns:a16="http://schemas.microsoft.com/office/drawing/2014/main" id="{F9110790-B216-4E4B-8B03-9F1CDAC61AA6}"/>
              </a:ext>
            </a:extLst>
          </p:cNvPr>
          <p:cNvSpPr/>
          <p:nvPr/>
        </p:nvSpPr>
        <p:spPr>
          <a:xfrm>
            <a:off x="1065320" y="1953087"/>
            <a:ext cx="9765437" cy="2636376"/>
          </a:xfrm>
          <a:prstGeom prst="round2Diag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400" b="1" dirty="0"/>
              <a:t>FACTORY METHOD</a:t>
            </a:r>
          </a:p>
        </p:txBody>
      </p:sp>
      <p:sp>
        <p:nvSpPr>
          <p:cNvPr id="8" name="Bong bóng Ý nghĩ: Hình đám mây 7">
            <a:extLst>
              <a:ext uri="{FF2B5EF4-FFF2-40B4-BE49-F238E27FC236}">
                <a16:creationId xmlns:a16="http://schemas.microsoft.com/office/drawing/2014/main" id="{E401FB3C-8EFE-4D53-9AE9-B58B44CDD049}"/>
              </a:ext>
            </a:extLst>
          </p:cNvPr>
          <p:cNvSpPr/>
          <p:nvPr/>
        </p:nvSpPr>
        <p:spPr>
          <a:xfrm>
            <a:off x="8025414" y="346229"/>
            <a:ext cx="3488924" cy="209513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dirty="0">
                <a:latin typeface="Arial" panose="020B0604020202020204" pitchFamily="34" charset="0"/>
                <a:cs typeface="Arial" panose="020B0604020202020204" pitchFamily="34" charset="0"/>
              </a:rPr>
              <a:t>VẬY ĐÂU LÀ GIẢI PHÁP TỐT HƠN???</a:t>
            </a:r>
          </a:p>
        </p:txBody>
      </p:sp>
    </p:spTree>
    <p:extLst>
      <p:ext uri="{BB962C8B-B14F-4D97-AF65-F5344CB8AC3E}">
        <p14:creationId xmlns:p14="http://schemas.microsoft.com/office/powerpoint/2010/main" val="52061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86954B-1D55-47B8-B46D-7BCC7FDF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FACTORY METHOD</a:t>
            </a:r>
          </a:p>
        </p:txBody>
      </p:sp>
      <p:graphicFrame>
        <p:nvGraphicFramePr>
          <p:cNvPr id="8" name="Chỗ dành sẵn cho Nội dung 7">
            <a:extLst>
              <a:ext uri="{FF2B5EF4-FFF2-40B4-BE49-F238E27FC236}">
                <a16:creationId xmlns:a16="http://schemas.microsoft.com/office/drawing/2014/main" id="{EAD99C25-4643-47D3-AC9A-6235ED76F5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145616"/>
              </p:ext>
            </p:extLst>
          </p:nvPr>
        </p:nvGraphicFramePr>
        <p:xfrm>
          <a:off x="838200" y="1949450"/>
          <a:ext cx="10515600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958925A-E1CF-435E-B024-3EC094CD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461-AE80-4512-8CA5-14CF2631F150}" type="datetime1">
              <a:rPr lang="vi-VN" b="1" smtClean="0"/>
              <a:t>01/06/2021</a:t>
            </a:fld>
            <a:endParaRPr lang="en-US" b="1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8BFDAED-2E1A-49B4-B1E1-57FDA28F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FACTORY METHOD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EC07A83-BBEE-4D43-B41E-8FA9F8EC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b="1" smtClean="0"/>
              <a:t>11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46132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08BAACB-9896-4001-A39F-26C52BA020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208BAACB-9896-4001-A39F-26C52BA020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592E859-A5A0-4E32-94B1-65F7D5256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graphicEl>
                                              <a:dgm id="{2592E859-A5A0-4E32-94B1-65F7D5256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AA14244-734C-4D08-875B-B64A88574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0AA14244-734C-4D08-875B-B64A885744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549EE4F-0CFE-401A-978A-A11FD2906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graphicEl>
                                              <a:dgm id="{7549EE4F-0CFE-401A-978A-A11FD29064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403E7D-8F26-4FAE-9E67-8DBF0447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FACTORY METHOD – WHAT?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D70BFCE-167C-47ED-A650-146B01D7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8F6F-FC9E-4EDE-9075-4F776BA51D29}" type="datetime1">
              <a:rPr lang="vi-VN" b="1" smtClean="0"/>
              <a:t>01/06/2021</a:t>
            </a:fld>
            <a:endParaRPr lang="en-US" b="1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695C07-99BB-425D-970C-1EC7808E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FACTORY METHOD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AE71291-E2DE-4CB7-A3CB-52C7CA63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b="1" smtClean="0"/>
              <a:t>12</a:t>
            </a:fld>
            <a:endParaRPr lang="en-US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977B7F5-8E2F-4B04-A4EE-54244ED9E1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3970616"/>
            <a:ext cx="10515600" cy="21616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FB4E8D42-9024-4258-9DD3-E216114E78AF}"/>
              </a:ext>
            </a:extLst>
          </p:cNvPr>
          <p:cNvSpPr/>
          <p:nvPr/>
        </p:nvSpPr>
        <p:spPr>
          <a:xfrm>
            <a:off x="9676504" y="5230813"/>
            <a:ext cx="1677296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hlinkClick r:id="rId2" action="ppaction://hlinksldjump"/>
              </a:rPr>
              <a:t>BACK</a:t>
            </a:r>
            <a:endParaRPr lang="vi-VN" sz="2400" b="1" dirty="0"/>
          </a:p>
        </p:txBody>
      </p:sp>
      <p:sp>
        <p:nvSpPr>
          <p:cNvPr id="8" name="Bong bóng Ý nghĩ: Hình đám mây 7">
            <a:extLst>
              <a:ext uri="{FF2B5EF4-FFF2-40B4-BE49-F238E27FC236}">
                <a16:creationId xmlns:a16="http://schemas.microsoft.com/office/drawing/2014/main" id="{76B83A0C-289F-4447-B881-F8A6CD313DB6}"/>
              </a:ext>
            </a:extLst>
          </p:cNvPr>
          <p:cNvSpPr/>
          <p:nvPr/>
        </p:nvSpPr>
        <p:spPr>
          <a:xfrm>
            <a:off x="4474345" y="1500150"/>
            <a:ext cx="2876366" cy="224885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thuần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vi-VN" dirty="0"/>
          </a:p>
        </p:txBody>
      </p:sp>
      <p:sp>
        <p:nvSpPr>
          <p:cNvPr id="10" name="Cuộn: Ngang 9">
            <a:extLst>
              <a:ext uri="{FF2B5EF4-FFF2-40B4-BE49-F238E27FC236}">
                <a16:creationId xmlns:a16="http://schemas.microsoft.com/office/drawing/2014/main" id="{1440F95E-65C1-4D58-9582-25850C978F6D}"/>
              </a:ext>
            </a:extLst>
          </p:cNvPr>
          <p:cNvSpPr/>
          <p:nvPr/>
        </p:nvSpPr>
        <p:spPr>
          <a:xfrm>
            <a:off x="976544" y="2024109"/>
            <a:ext cx="3188933" cy="121269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MẪU THIẾT KẾ TRONG LẬP TRÌNH HƯỚNG ĐỐI TƯỢNG</a:t>
            </a:r>
          </a:p>
        </p:txBody>
      </p:sp>
    </p:spTree>
    <p:extLst>
      <p:ext uri="{BB962C8B-B14F-4D97-AF65-F5344CB8AC3E}">
        <p14:creationId xmlns:p14="http://schemas.microsoft.com/office/powerpoint/2010/main" val="3960704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403E7D-8F26-4FAE-9E67-8DBF0447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FACTORY METHOD – WHY?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977B7F5-8E2F-4B04-A4EE-54244ED9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B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D70BFCE-167C-47ED-A650-146B01D7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8F6F-FC9E-4EDE-9075-4F776BA51D29}" type="datetime1">
              <a:rPr lang="vi-VN" b="1" smtClean="0"/>
              <a:t>01/06/2021</a:t>
            </a:fld>
            <a:endParaRPr lang="en-US" b="1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695C07-99BB-425D-970C-1EC7808E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FACTORY METHOD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AE71291-E2DE-4CB7-A3CB-52C7CA63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b="1" smtClean="0"/>
              <a:t>13</a:t>
            </a:fld>
            <a:endParaRPr lang="en-US" b="1" dirty="0"/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E55DA420-8074-40B9-9F48-99A49E045A5C}"/>
              </a:ext>
            </a:extLst>
          </p:cNvPr>
          <p:cNvSpPr/>
          <p:nvPr/>
        </p:nvSpPr>
        <p:spPr>
          <a:xfrm>
            <a:off x="9676504" y="5230813"/>
            <a:ext cx="1677296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hlinkClick r:id="rId2" action="ppaction://hlinksldjump"/>
              </a:rPr>
              <a:t>BACK</a:t>
            </a:r>
            <a:endParaRPr lang="vi-VN" sz="2400" b="1" dirty="0"/>
          </a:p>
        </p:txBody>
      </p:sp>
    </p:spTree>
    <p:extLst>
      <p:ext uri="{BB962C8B-B14F-4D97-AF65-F5344CB8AC3E}">
        <p14:creationId xmlns:p14="http://schemas.microsoft.com/office/powerpoint/2010/main" val="100378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403E7D-8F26-4FAE-9E67-8DBF0447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FACTORY METHOD – HOW?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977B7F5-8E2F-4B04-A4EE-54244ED9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B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D70BFCE-167C-47ED-A650-146B01D7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8F6F-FC9E-4EDE-9075-4F776BA51D29}" type="datetime1">
              <a:rPr lang="vi-VN" b="1" smtClean="0"/>
              <a:t>01/06/2021</a:t>
            </a:fld>
            <a:endParaRPr lang="en-US" b="1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695C07-99BB-425D-970C-1EC7808E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FACTORY METHOD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AE71291-E2DE-4CB7-A3CB-52C7CA63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b="1" smtClean="0"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252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403E7D-8F26-4FAE-9E67-8DBF0447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vi-VN" dirty="0"/>
              <a:t>FACTORY METHOD – CLASS DIAGRAM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977B7F5-8E2F-4B04-A4EE-54244ED9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B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D70BFCE-167C-47ED-A650-146B01D7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8F6F-FC9E-4EDE-9075-4F776BA51D29}" type="datetime1">
              <a:rPr lang="vi-VN" b="1" smtClean="0"/>
              <a:t>01/06/2021</a:t>
            </a:fld>
            <a:endParaRPr lang="en-US" b="1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695C07-99BB-425D-970C-1EC7808E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FACTORY METHOD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AE71291-E2DE-4CB7-A3CB-52C7CA63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b="1" smtClean="0"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252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A479FBB-485B-4792-AE7A-39E9896C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vi-VN" sz="3600" dirty="0">
                <a:latin typeface="Arial" panose="020B0604020202020204" pitchFamily="34" charset="0"/>
                <a:cs typeface="Arial" panose="020B0604020202020204" pitchFamily="34" charset="0"/>
              </a:rPr>
              <a:t>“ĐỔI MỚI BẮT ĐẦU” – ÁP DỤNG CHO BÀI TOÁN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B56676-843B-4C41-B1B2-834B5021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/>
          <a:p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6244B37-E6CC-48A5-A537-14B4C7771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B3A4678-7ED6-40A7-B8D4-33128247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026-794D-471C-95BC-63B85F23F749}" type="datetime1">
              <a:rPr lang="vi-VN" b="1" smtClean="0"/>
              <a:t>01/06/2021</a:t>
            </a:fld>
            <a:endParaRPr lang="en-US" b="1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E4DCF0B-5013-42A3-9660-03AE1EC8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FACTORY METHOD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2897304-F465-49C8-B250-B4665B24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b="1" smtClean="0"/>
              <a:t>16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60595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70106A-06BB-48CC-8AC5-CE95799F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“ĐỔI MỚI BẮT ĐẦU” – ÁP DỤNG CHO BÀI TOÁN</a:t>
            </a:r>
            <a:endParaRPr lang="vi-VN" sz="32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324BAE-C277-4E43-857A-9701A6A96B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0963CBC-1D29-4811-8A1C-D66C42D03C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C81A0F6-B311-4B0E-928E-C1F71CC9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4D80-770B-4331-924A-28058B459AF4}" type="datetime1">
              <a:rPr lang="vi-VN" b="1" smtClean="0"/>
              <a:t>01/06/2021</a:t>
            </a:fld>
            <a:endParaRPr lang="en-US" b="1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B67F9B4-83DD-452E-B2D5-2C7598AA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FACTORY METHOD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8A3DAFC-FB95-4293-89FB-248ACDD6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b="1" smtClean="0"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9195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70106A-06BB-48CC-8AC5-CE95799F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2947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vi-VN" sz="4000" dirty="0">
                <a:latin typeface="Arial" panose="020B0604020202020204" pitchFamily="34" charset="0"/>
                <a:cs typeface="Arial" panose="020B0604020202020204" pitchFamily="34" charset="0"/>
              </a:rPr>
              <a:t>MỘT SỐ BÀI TOÁN KHÁC</a:t>
            </a:r>
          </a:p>
        </p:txBody>
      </p:sp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561B3714-8589-42CE-A728-CA52C4516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vi-VN" dirty="0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C81A0F6-B311-4B0E-928E-C1F71CC9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4D80-770B-4331-924A-28058B459AF4}" type="datetime1">
              <a:rPr lang="vi-VN" b="1" smtClean="0"/>
              <a:t>01/06/2021</a:t>
            </a:fld>
            <a:endParaRPr lang="en-US" b="1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B67F9B4-83DD-452E-B2D5-2C7598AA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FACTORY METHOD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8A3DAFC-FB95-4293-89FB-248ACDD6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b="1" smtClean="0"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4589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70106A-06BB-48CC-8AC5-CE95799F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2947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vi-VN" sz="4000" dirty="0">
                <a:latin typeface="Arial" panose="020B0604020202020204" pitchFamily="34" charset="0"/>
                <a:cs typeface="Arial" panose="020B0604020202020204" pitchFamily="34" charset="0"/>
              </a:rPr>
              <a:t>BÀI TẬP VÀ CÂU HỎI TƯƠNG TÁC</a:t>
            </a:r>
          </a:p>
        </p:txBody>
      </p:sp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561B3714-8589-42CE-A728-CA52C4516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vi-VN" dirty="0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C81A0F6-B311-4B0E-928E-C1F71CC9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4D80-770B-4331-924A-28058B459AF4}" type="datetime1">
              <a:rPr lang="vi-VN" b="1" smtClean="0"/>
              <a:t>01/06/2021</a:t>
            </a:fld>
            <a:endParaRPr lang="en-US" b="1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B67F9B4-83DD-452E-B2D5-2C7598AA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FACTORY METHOD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8A3DAFC-FB95-4293-89FB-248ACDD6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b="1" smtClean="0"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099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êu đề 9">
            <a:extLst>
              <a:ext uri="{FF2B5EF4-FFF2-40B4-BE49-F238E27FC236}">
                <a16:creationId xmlns:a16="http://schemas.microsoft.com/office/drawing/2014/main" id="{7218C41E-71BE-4E64-A40E-C0212A40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cs typeface="Arial" panose="020B0604020202020204" pitchFamily="34" charset="0"/>
              </a:rPr>
              <a:t>OOP FOR LIFE! – WHO WE ARE</a:t>
            </a:r>
          </a:p>
        </p:txBody>
      </p:sp>
      <p:sp>
        <p:nvSpPr>
          <p:cNvPr id="11" name="Chỗ dành sẵn cho Nội dung 10">
            <a:extLst>
              <a:ext uri="{FF2B5EF4-FFF2-40B4-BE49-F238E27FC236}">
                <a16:creationId xmlns:a16="http://schemas.microsoft.com/office/drawing/2014/main" id="{6F57A351-B379-483F-A432-4269FA7B0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Bùi Lê </a:t>
            </a:r>
            <a:r>
              <a:rPr lang="vi-V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Tuấn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Anh - 19120163 </a:t>
            </a:r>
            <a:r>
              <a:rPr lang="vi-VN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vi-VN" b="1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Nhóm</a:t>
            </a:r>
            <a:r>
              <a:rPr lang="vi-VN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b="1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trưởng</a:t>
            </a:r>
            <a:r>
              <a:rPr lang="vi-VN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vi-V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vi-V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Ngô </a:t>
            </a:r>
            <a:r>
              <a:rPr lang="vi-V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Nhật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Tân – 19120128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Phạm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Tiến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Khải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– 19120250</a:t>
            </a:r>
            <a:br>
              <a:rPr lang="vi-VN" dirty="0"/>
            </a:b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DA16632-8B2F-4FCC-9A80-8D009243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4D80-770B-4331-924A-28058B459AF4}" type="datetime1">
              <a:rPr lang="vi-VN" b="1" smtClean="0"/>
              <a:t>01/06/2021</a:t>
            </a:fld>
            <a:endParaRPr lang="en-US" b="1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BDCD3BD-3725-4071-9792-F7444BF1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FACTORY METHOD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3C7569C-7C3E-4EEE-9E13-B2EBF5D5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b="1" smtClean="0"/>
              <a:t>2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6600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B1A530-1363-4DC5-B36A-3F6D6539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E24AB44-2EAE-4CB7-918C-F5F14B9BF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BÀI TOÁN ĐẶT RA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NHỮNG CÁCH GIẢI “ĐI VÀO LỊCH SỬ”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FACTORY METHOD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“ĐỔI MỚI BẮT ĐẦU” – ÁP DỤNG CHO BÀI TOÁN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MỘT SỐ VÍ DỤ KHÁC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BÀI TẬP VÀ CÂU HỎI TƯƠNG TÁC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BCB79FB-4B42-4607-9B84-F1A3817A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461-AE80-4512-8CA5-14CF2631F150}" type="datetime1">
              <a:rPr lang="vi-VN" b="1" smtClean="0"/>
              <a:t>01/06/2021</a:t>
            </a:fld>
            <a:endParaRPr lang="en-US" b="1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607C80-A993-463F-9083-663138CE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FACTORY METHOD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CCF6085-13AF-4DC2-A737-18EA3DF9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b="1" smtClean="0"/>
              <a:t>3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2608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403E7D-8F26-4FAE-9E67-8DBF0447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BÀI TOÁN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977B7F5-8E2F-4B04-A4EE-54244ED9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D70BFCE-167C-47ED-A650-146B01D7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8F6F-FC9E-4EDE-9075-4F776BA51D29}" type="datetime1">
              <a:rPr lang="vi-VN" b="1" smtClean="0"/>
              <a:t>01/06/2021</a:t>
            </a:fld>
            <a:endParaRPr lang="en-US" b="1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695C07-99BB-425D-970C-1EC7808E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FACTORY METHOD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AE71291-E2DE-4CB7-A3CB-52C7CA63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b="1" smtClean="0"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334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403E7D-8F26-4FAE-9E67-8DBF0447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PHÂN TÍCH BÀI TOÁN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977B7F5-8E2F-4B04-A4EE-54244ED9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ĐẶT RA LÚC NÀY LÀ GÌ?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B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D70BFCE-167C-47ED-A650-146B01D7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8F6F-FC9E-4EDE-9075-4F776BA51D29}" type="datetime1">
              <a:rPr lang="vi-VN" b="1" smtClean="0"/>
              <a:t>01/06/2021</a:t>
            </a:fld>
            <a:endParaRPr lang="en-US" b="1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695C07-99BB-425D-970C-1EC7808E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FACTORY METHOD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AE71291-E2DE-4CB7-A3CB-52C7CA63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b="1" smtClean="0"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10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A5FA0E-D898-4BC8-88EB-8FEC80EE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NHỮNG CÁCH GIẢI “ĐI VÀO LỊCH SỬ”</a:t>
            </a:r>
            <a:endParaRPr lang="vi-VN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179A20C-2CE0-4E9A-A2FD-C7063CE5D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493450"/>
          </a:xfrm>
        </p:spPr>
        <p:txBody>
          <a:bodyPr anchor="t"/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CÁCH 1: 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B7126DA-9D65-436F-BF18-E4754BE88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7963"/>
            <a:ext cx="5157787" cy="3881700"/>
          </a:xfrm>
        </p:spPr>
        <p:txBody>
          <a:bodyPr/>
          <a:lstStyle/>
          <a:p>
            <a:endParaRPr lang="vi-VN" dirty="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DBD6297-1441-404B-BCE2-2267D7250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493450"/>
          </a:xfrm>
        </p:spPr>
        <p:txBody>
          <a:bodyPr anchor="t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CHUYỆN GÌ ĐÃ XẢY RA?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A5E7F0DD-9D46-4A12-91E5-2CBC2E72A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7963"/>
            <a:ext cx="5183188" cy="38817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vi-VN" dirty="0"/>
              <a:t> Ý A?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dirty="0"/>
              <a:t> Ý B?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2D78B65-7A93-48FF-B5CB-70BEF177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A0B3-F122-434B-AEEE-6429359AAFCD}" type="datetime1">
              <a:rPr lang="vi-VN" b="1" smtClean="0"/>
              <a:t>01/06/2021</a:t>
            </a:fld>
            <a:endParaRPr lang="en-US" b="1" dirty="0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492087E1-BFAC-4675-97E6-669F6000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FACTORY METHOD</a:t>
            </a: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7D24810F-B661-4BBB-BF64-5CA0D4D2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b="1" smtClean="0"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50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DCE910-43AE-4786-BD1D-8EA8208F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BẤT CẬP ĐÃ PHÁT SINH!!!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363406-3E56-4ED3-AC29-20FA1A591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/>
          <a:p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66C0A9B-BF76-4046-B081-5A0BAA171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2800" dirty="0"/>
              <a:t>Ý 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2800" dirty="0"/>
              <a:t>Ý b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0085746-CB80-478A-9DCE-2AF6699C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026-794D-471C-95BC-63B85F23F749}" type="datetime1">
              <a:rPr lang="vi-VN" b="1" smtClean="0"/>
              <a:t>01/06/2021</a:t>
            </a:fld>
            <a:endParaRPr lang="en-US" b="1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A79DD25-23AD-4CBE-B9D0-3E1BE368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FACTORY METHOD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91300A5-CECA-45B7-92D7-D25B15DA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b="1" smtClean="0"/>
              <a:t>7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5493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A5FA0E-D898-4BC8-88EB-8FEC80EE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NHỮNG CÁCH GIẢI “ĐI VÀO LỊCH SỬ”</a:t>
            </a:r>
            <a:endParaRPr lang="vi-VN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179A20C-2CE0-4E9A-A2FD-C7063CE5D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493450"/>
          </a:xfrm>
        </p:spPr>
        <p:txBody>
          <a:bodyPr anchor="t"/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CÁCH 2: 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B7126DA-9D65-436F-BF18-E4754BE88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7963"/>
            <a:ext cx="5157787" cy="3881700"/>
          </a:xfrm>
        </p:spPr>
        <p:txBody>
          <a:bodyPr/>
          <a:lstStyle/>
          <a:p>
            <a:endParaRPr lang="vi-VN" dirty="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DBD6297-1441-404B-BCE2-2267D7250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493450"/>
          </a:xfrm>
        </p:spPr>
        <p:txBody>
          <a:bodyPr anchor="t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CHUYỆN GÌ ĐÃ XẢY RA?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A5E7F0DD-9D46-4A12-91E5-2CBC2E72A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7963"/>
            <a:ext cx="5183188" cy="38817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vi-VN" dirty="0"/>
              <a:t> Ý A?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dirty="0"/>
              <a:t> Ý B?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2D78B65-7A93-48FF-B5CB-70BEF177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A0B3-F122-434B-AEEE-6429359AAFCD}" type="datetime1">
              <a:rPr lang="vi-VN" b="1" smtClean="0"/>
              <a:t>01/06/2021</a:t>
            </a:fld>
            <a:endParaRPr lang="en-US" b="1" dirty="0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492087E1-BFAC-4675-97E6-669F6000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FACTORY METHOD</a:t>
            </a: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7D24810F-B661-4BBB-BF64-5CA0D4D2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b="1" smtClean="0"/>
              <a:t>8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9479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DCE910-43AE-4786-BD1D-8EA8208F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BẤT CẬP TIẾP TỤC PHÁT SINH!!!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363406-3E56-4ED3-AC29-20FA1A591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/>
          <a:p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66C0A9B-BF76-4046-B081-5A0BAA171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2800" dirty="0"/>
              <a:t>Ý 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2800" dirty="0"/>
              <a:t>Ý b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0085746-CB80-478A-9DCE-2AF6699C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026-794D-471C-95BC-63B85F23F749}" type="datetime1">
              <a:rPr lang="vi-VN" b="1" smtClean="0"/>
              <a:t>01/06/2021</a:t>
            </a:fld>
            <a:endParaRPr lang="en-US" b="1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A79DD25-23AD-4CBE-B9D0-3E1BE368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FACTORY METHOD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91300A5-CECA-45B7-92D7-D25B15DA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b="1" smtClean="0"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498957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412425"/>
      </a:dk2>
      <a:lt2>
        <a:srgbClr val="E2E4E8"/>
      </a:lt2>
      <a:accent1>
        <a:srgbClr val="AF9F7F"/>
      </a:accent1>
      <a:accent2>
        <a:srgbClr val="BA8E7F"/>
      </a:accent2>
      <a:accent3>
        <a:srgbClr val="C4929B"/>
      </a:accent3>
      <a:accent4>
        <a:srgbClr val="BA7FA1"/>
      </a:accent4>
      <a:accent5>
        <a:srgbClr val="C28FC2"/>
      </a:accent5>
      <a:accent6>
        <a:srgbClr val="A17FBA"/>
      </a:accent6>
      <a:hlink>
        <a:srgbClr val="6980A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411</Words>
  <Application>Microsoft Office PowerPoint</Application>
  <PresentationFormat>Màn hình rộng</PresentationFormat>
  <Paragraphs>118</Paragraphs>
  <Slides>19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6" baseType="lpstr">
      <vt:lpstr>AvenirNext LT Pro Medium</vt:lpstr>
      <vt:lpstr>Arial</vt:lpstr>
      <vt:lpstr>Arial</vt:lpstr>
      <vt:lpstr>Avenir Next LT Pro</vt:lpstr>
      <vt:lpstr>Times New Roman</vt:lpstr>
      <vt:lpstr>Wingdings</vt:lpstr>
      <vt:lpstr>BlockprintVTI</vt:lpstr>
      <vt:lpstr>FACTORY METHOD</vt:lpstr>
      <vt:lpstr>OOP FOR LIFE! – WHO WE ARE</vt:lpstr>
      <vt:lpstr>NỘI DUNG</vt:lpstr>
      <vt:lpstr>BÀI TOÁN</vt:lpstr>
      <vt:lpstr>PHÂN TÍCH BÀI TOÁN</vt:lpstr>
      <vt:lpstr>NHỮNG CÁCH GIẢI “ĐI VÀO LỊCH SỬ”</vt:lpstr>
      <vt:lpstr>BẤT CẬP ĐÃ PHÁT SINH!!!</vt:lpstr>
      <vt:lpstr>NHỮNG CÁCH GIẢI “ĐI VÀO LỊCH SỬ”</vt:lpstr>
      <vt:lpstr>BẤT CẬP TIẾP TỤC PHÁT SINH!!!</vt:lpstr>
      <vt:lpstr>VÀ CÒN NHIỀU CÁCH GIẢI KHÁC…</vt:lpstr>
      <vt:lpstr>FACTORY METHOD</vt:lpstr>
      <vt:lpstr>FACTORY METHOD – WHAT?</vt:lpstr>
      <vt:lpstr>FACTORY METHOD – WHY?</vt:lpstr>
      <vt:lpstr>FACTORY METHOD – HOW?</vt:lpstr>
      <vt:lpstr>FACTORY METHOD – CLASS DIAGRAM</vt:lpstr>
      <vt:lpstr>“ĐỔI MỚI BẮT ĐẦU” – ÁP DỤNG CHO BÀI TOÁN</vt:lpstr>
      <vt:lpstr>“ĐỔI MỚI BẮT ĐẦU” – ÁP DỤNG CHO BÀI TOÁN</vt:lpstr>
      <vt:lpstr>MỘT SỐ BÀI TOÁN KHÁC</vt:lpstr>
      <vt:lpstr>BÀI TẬP VÀ CÂU HỎI TƯƠNG TÁC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creator>Anthony Bùi</dc:creator>
  <cp:lastModifiedBy>Anthony Bùi</cp:lastModifiedBy>
  <cp:revision>23</cp:revision>
  <dcterms:created xsi:type="dcterms:W3CDTF">2021-05-31T12:04:26Z</dcterms:created>
  <dcterms:modified xsi:type="dcterms:W3CDTF">2021-06-01T03:30:23Z</dcterms:modified>
</cp:coreProperties>
</file>