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CA1DF-3A3A-419A-9B5D-4E8DEB8A7F1A}" type="datetime1">
              <a:rPr lang="en-US" smtClean="0"/>
              <a:t>11/28/2021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D688C-743A-4AF1-90E9-5CCB8693E61B}" type="datetime1">
              <a:rPr lang="en-US" smtClean="0"/>
              <a:t>11/28/2021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F7144-76FB-4021-83F1-86BD7D3096D2}" type="datetime1">
              <a:rPr lang="en-US" smtClean="0"/>
              <a:t>11/28/2021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17FE6-0EF0-492D-B2BA-43459FF7BAC1}" type="datetime1">
              <a:rPr lang="en-US" smtClean="0"/>
              <a:t>11/28/2021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2EC8D-E1AD-41C4-98DF-2B9982309DD8}" type="datetime1">
              <a:rPr lang="en-US" smtClean="0"/>
              <a:t>11/28/2021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CE49F-FB73-47CA-8341-500226A34D22}" type="datetime1">
              <a:rPr lang="en-US" smtClean="0"/>
              <a:t>11/28/2021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12BD71-EBAC-47F5-B186-B1058C9E888D}" type="datetime1">
              <a:rPr lang="en-US" smtClean="0"/>
              <a:t>11/28/2021</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48C3BC-55CF-4A0E-A21F-FD1E7BF9C6C1}" type="datetime1">
              <a:rPr lang="en-US" smtClean="0"/>
              <a:t>11/28/2021</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F0CE7-07B3-49FE-A6BC-96AA7D0AA2D6}" type="datetime1">
              <a:rPr lang="en-US" smtClean="0"/>
              <a:t>11/28/2021</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CC3A0-EEA0-4182-BE71-44C6C66310F8}" type="datetime1">
              <a:rPr lang="en-US" smtClean="0"/>
              <a:t>11/28/2021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46CAFB-7EC1-401B-800D-5FE209391991}" type="datetime1">
              <a:rPr lang="en-US" smtClean="0"/>
              <a:t>11/28/2021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F24D7-05A5-4F57-B3C3-8821C60BAE79}"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osseini@uni-potsdam.de" TargetMode="External"/><Relationship Id="rId2" Type="http://schemas.openxmlformats.org/officeDocument/2006/relationships/hyperlink" Target="mailto:nguyenkhanhbao8695@gmail.com" TargetMode="External"/><Relationship Id="rId1" Type="http://schemas.openxmlformats.org/officeDocument/2006/relationships/slideLayout" Target="../slideLayouts/slideLayout2.xml"/><Relationship Id="rId4" Type="http://schemas.openxmlformats.org/officeDocument/2006/relationships/hyperlink" Target="mailto:leija.guillermo@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a16="http://schemas.microsoft.com/office/drawing/2014/main" id="{9AA66BD0-CC9A-44EF-8643-27B4C1D4F993}"/>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a16="http://schemas.microsoft.com/office/drawing/2014/main"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a16="http://schemas.microsoft.com/office/drawing/2014/main" id="{095EEF70-24F3-4B25-A305-ACD53463FD1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a16="http://schemas.microsoft.com/office/drawing/2014/main" id="{83F56C4C-9EF5-4DD1-9157-E5FF0327EC9A}"/>
              </a:ext>
            </a:extLst>
          </p:cNvPr>
          <p:cNvSpPr>
            <a:spLocks noGrp="1"/>
          </p:cNvSpPr>
          <p:nvPr>
            <p:ph type="ftr" sz="quarter" idx="11"/>
          </p:nvPr>
        </p:nvSpPr>
        <p:spPr/>
        <p:txBody>
          <a:bodyPr/>
          <a:lstStyle/>
          <a:p>
            <a:r>
              <a:rPr lang="en-US"/>
              <a:t>Prepared by Bao Nguyen</a:t>
            </a:r>
          </a:p>
        </p:txBody>
      </p:sp>
      <p:sp>
        <p:nvSpPr>
          <p:cNvPr id="5" name="Rectangle 3">
            <a:extLst>
              <a:ext uri="{FF2B5EF4-FFF2-40B4-BE49-F238E27FC236}">
                <a16:creationId xmlns:a16="http://schemas.microsoft.com/office/drawing/2014/main"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a16="http://schemas.microsoft.com/office/drawing/2014/main"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a16="http://schemas.microsoft.com/office/drawing/2014/main"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a16="http://schemas.microsoft.com/office/drawing/2014/main"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a16="http://schemas.microsoft.com/office/drawing/2014/main" id="{25FEE89B-43A6-46E7-9AFF-02381004FC09}"/>
              </a:ext>
            </a:extLst>
          </p:cNvPr>
          <p:cNvSpPr>
            <a:spLocks noGrp="1"/>
          </p:cNvSpPr>
          <p:nvPr>
            <p:ph type="ftr" sz="quarter" idx="11"/>
          </p:nvPr>
        </p:nvSpPr>
        <p:spPr/>
        <p:txBody>
          <a:bodyPr/>
          <a:lstStyle/>
          <a:p>
            <a:r>
              <a:rPr lang="en-US"/>
              <a:t>Prepared by Bao Nguyen</a:t>
            </a:r>
          </a:p>
        </p:txBody>
      </p:sp>
      <p:sp>
        <p:nvSpPr>
          <p:cNvPr id="8" name="TextBox 7">
            <a:extLst>
              <a:ext uri="{FF2B5EF4-FFF2-40B4-BE49-F238E27FC236}">
                <a16:creationId xmlns:a16="http://schemas.microsoft.com/office/drawing/2014/main"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a16="http://schemas.microsoft.com/office/drawing/2014/main" id="{BFA3DA6F-1155-4632-B261-1B582263DFE1}"/>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039-087D-4586-A812-9E69B4F90651}"/>
              </a:ext>
            </a:extLst>
          </p:cNvPr>
          <p:cNvSpPr>
            <a:spLocks noGrp="1"/>
          </p:cNvSpPr>
          <p:nvPr>
            <p:ph type="title"/>
          </p:nvPr>
        </p:nvSpPr>
        <p:spPr/>
        <p:txBody>
          <a:bodyPr>
            <a:normAutofit fontScale="90000"/>
          </a:bodyPr>
          <a:lstStyle/>
          <a:p>
            <a:pPr algn="ctr"/>
            <a:br>
              <a:rPr lang="en-US" b="1" i="0" dirty="0">
                <a:solidFill>
                  <a:schemeClr val="accent2"/>
                </a:solidFill>
                <a:effectLst/>
              </a:rPr>
            </a:br>
            <a:r>
              <a:rPr lang="en-US" b="1" i="0" dirty="0">
                <a:solidFill>
                  <a:schemeClr val="accent2"/>
                </a:solidFill>
                <a:effectLst/>
              </a:rPr>
              <a:t>LABEL Encoding for categorical variables</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a16="http://schemas.microsoft.com/office/drawing/2014/main"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a16="http://schemas.microsoft.com/office/drawing/2014/main" id="{754BBFDF-ABD1-4179-BCF0-6643AB0E1E70}"/>
              </a:ext>
            </a:extLst>
          </p:cNvPr>
          <p:cNvSpPr>
            <a:spLocks noGrp="1"/>
          </p:cNvSpPr>
          <p:nvPr>
            <p:ph type="ftr" sz="quarter" idx="11"/>
          </p:nvPr>
        </p:nvSpPr>
        <p:spPr>
          <a:xfrm>
            <a:off x="4038600" y="6492875"/>
            <a:ext cx="4114800" cy="365125"/>
          </a:xfrm>
        </p:spPr>
        <p:txBody>
          <a:bodyPr/>
          <a:lstStyle/>
          <a:p>
            <a:r>
              <a:rPr lang="en-US" dirty="0"/>
              <a:t>Prepared by Bao Nguyen</a:t>
            </a:r>
          </a:p>
        </p:txBody>
      </p:sp>
      <p:pic>
        <p:nvPicPr>
          <p:cNvPr id="10" name="Picture 9">
            <a:extLst>
              <a:ext uri="{FF2B5EF4-FFF2-40B4-BE49-F238E27FC236}">
                <a16:creationId xmlns:a16="http://schemas.microsoft.com/office/drawing/2014/main"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a16="http://schemas.microsoft.com/office/drawing/2014/main" id="{B0113395-4AF5-4112-962E-009CD545B0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a16="http://schemas.microsoft.com/office/drawing/2014/main" id="{A90B9C55-A7D9-4B41-8125-CB2C1684B58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a16="http://schemas.microsoft.com/office/drawing/2014/main"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a16="http://schemas.microsoft.com/office/drawing/2014/main" id="{F3B5CCBA-46EE-430A-8309-5BB84FD4E9BA}"/>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a16="http://schemas.microsoft.com/office/drawing/2014/main" id="{79977993-A7FC-48A3-B250-B68969992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a16="http://schemas.microsoft.com/office/drawing/2014/main" id="{D9880C78-9532-4CDB-A082-129B2292FB8B}"/>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4E79F993-D1F4-4F65-91D2-E537A0959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a16="http://schemas.microsoft.com/office/drawing/2014/main" id="{340116B5-3B51-4D5A-8585-156474EA1177}"/>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a16="http://schemas.microsoft.com/office/drawing/2014/main" id="{2DA14E94-F746-4C96-AB14-5B05BCF91F29}"/>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a16="http://schemas.microsoft.com/office/drawing/2014/main" id="{C94E8642-62C2-43CB-ACC4-5A778FCB3EAB}"/>
              </a:ext>
            </a:extLst>
          </p:cNvPr>
          <p:cNvGraphicFramePr>
            <a:graphicFrameLocks noGrp="1"/>
          </p:cNvGraphicFramePr>
          <p:nvPr>
            <p:ph idx="1"/>
            <p:extLst>
              <p:ext uri="{D42A27DB-BD31-4B8C-83A1-F6EECF244321}">
                <p14:modId xmlns:p14="http://schemas.microsoft.com/office/powerpoint/2010/main" val="1128417984"/>
              </p:ext>
            </p:extLst>
          </p:nvPr>
        </p:nvGraphicFramePr>
        <p:xfrm>
          <a:off x="838200" y="1825625"/>
          <a:ext cx="10515600" cy="3850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22216954"/>
                    </a:ext>
                  </a:extLst>
                </a:gridCol>
                <a:gridCol w="2103120">
                  <a:extLst>
                    <a:ext uri="{9D8B030D-6E8A-4147-A177-3AD203B41FA5}">
                      <a16:colId xmlns:a16="http://schemas.microsoft.com/office/drawing/2014/main" val="1212963864"/>
                    </a:ext>
                  </a:extLst>
                </a:gridCol>
                <a:gridCol w="2103120">
                  <a:extLst>
                    <a:ext uri="{9D8B030D-6E8A-4147-A177-3AD203B41FA5}">
                      <a16:colId xmlns:a16="http://schemas.microsoft.com/office/drawing/2014/main" val="2211308722"/>
                    </a:ext>
                  </a:extLst>
                </a:gridCol>
                <a:gridCol w="2103120">
                  <a:extLst>
                    <a:ext uri="{9D8B030D-6E8A-4147-A177-3AD203B41FA5}">
                      <a16:colId xmlns:a16="http://schemas.microsoft.com/office/drawing/2014/main" val="3375938767"/>
                    </a:ext>
                  </a:extLst>
                </a:gridCol>
                <a:gridCol w="2103120">
                  <a:extLst>
                    <a:ext uri="{9D8B030D-6E8A-4147-A177-3AD203B41FA5}">
                      <a16:colId xmlns:a16="http://schemas.microsoft.com/office/drawing/2014/main"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a16="http://schemas.microsoft.com/office/drawing/2014/main"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2"/>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a16="http://schemas.microsoft.com/office/drawing/2014/main"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3"/>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4"/>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2432716974"/>
                  </a:ext>
                </a:extLst>
              </a:tr>
              <a:tr h="370840">
                <a:tc>
                  <a:txBody>
                    <a:bodyPr/>
                    <a:lstStyle/>
                    <a:p>
                      <a:r>
                        <a:rPr lang="en-US" dirty="0"/>
                        <a:t>Zain Ul </a:t>
                      </a:r>
                      <a:r>
                        <a:rPr lang="en-US" dirty="0" err="1"/>
                        <a:t>Haq</a:t>
                      </a:r>
                      <a:endParaRPr lang="en-US" dirty="0"/>
                    </a:p>
                  </a:txBody>
                  <a:tcPr/>
                </a:tc>
                <a:tc>
                  <a:txBody>
                    <a:bodyPr/>
                    <a:lstStyle/>
                    <a:p>
                      <a:endParaRPr lang="en-US"/>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4155948579"/>
                  </a:ext>
                </a:extLst>
              </a:tr>
            </a:tbl>
          </a:graphicData>
        </a:graphic>
      </p:graphicFrame>
      <p:sp>
        <p:nvSpPr>
          <p:cNvPr id="8" name="Footer Placeholder 3">
            <a:extLst>
              <a:ext uri="{FF2B5EF4-FFF2-40B4-BE49-F238E27FC236}">
                <a16:creationId xmlns:a16="http://schemas.microsoft.com/office/drawing/2014/main" id="{E956903D-1DB4-48C6-A641-6AA735C712EF}"/>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a16="http://schemas.microsoft.com/office/drawing/2014/main"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 SVM</a:t>
            </a:r>
          </a:p>
        </p:txBody>
      </p:sp>
      <p:sp>
        <p:nvSpPr>
          <p:cNvPr id="4" name="Footer Placeholder 3">
            <a:extLst>
              <a:ext uri="{FF2B5EF4-FFF2-40B4-BE49-F238E27FC236}">
                <a16:creationId xmlns:a16="http://schemas.microsoft.com/office/drawing/2014/main" id="{7772BC7E-672C-4F77-AFA3-2BC29EE99E8D}"/>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a16="http://schemas.microsoft.com/office/drawing/2014/main" id="{888B7B6F-9F3D-44EF-B3A6-355769556A90}"/>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a16="http://schemas.microsoft.com/office/drawing/2014/main" id="{9E0C4346-A65F-4286-962B-D5CC4D74F8DE}"/>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a16="http://schemas.microsoft.com/office/drawing/2014/main"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a16="http://schemas.microsoft.com/office/drawing/2014/main" id="{F2D25560-FDCA-4546-9D96-A014BAE60DFB}"/>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a16="http://schemas.microsoft.com/office/drawing/2014/main" id="{8BFDDB30-982D-4F16-A9C9-4C771DE75E8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a16="http://schemas.microsoft.com/office/drawing/2014/main" id="{4187D0FB-7698-4F44-96A5-1F7CB73304F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a16="http://schemas.microsoft.com/office/drawing/2014/main" id="{E4DA4C89-0B54-40F3-9139-97468C99DB09}"/>
              </a:ext>
            </a:extLst>
          </p:cNvPr>
          <p:cNvSpPr>
            <a:spLocks noGrp="1"/>
          </p:cNvSpPr>
          <p:nvPr>
            <p:ph idx="1"/>
          </p:nvPr>
        </p:nvSpPr>
        <p:spPr/>
        <p:txBody>
          <a:bodyPr>
            <a:normAutofit fontScale="850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a16="http://schemas.microsoft.com/office/drawing/2014/main" id="{CFD004E2-A671-4647-8936-C11DE968B38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a16="http://schemas.microsoft.com/office/drawing/2014/main" id="{565C75F2-B10A-4B02-A82C-2F126AD03707}"/>
              </a:ext>
            </a:extLst>
          </p:cNvPr>
          <p:cNvSpPr>
            <a:spLocks noGrp="1"/>
          </p:cNvSpPr>
          <p:nvPr>
            <p:ph idx="1"/>
          </p:nvPr>
        </p:nvSpPr>
        <p:spPr/>
        <p:txBody>
          <a:bodyPr/>
          <a:lstStyle/>
          <a:p>
            <a:pPr>
              <a:buFont typeface="Wingdings" panose="05000000000000000000" pitchFamily="2" charset="2"/>
              <a:buChar char="Ø"/>
            </a:pPr>
            <a:r>
              <a:rPr lang="en-US" sz="2000" dirty="0"/>
              <a:t>Data was taken from </a:t>
            </a:r>
            <a:r>
              <a:rPr lang="en-US" sz="2000" dirty="0" err="1"/>
              <a:t>github</a:t>
            </a:r>
            <a:r>
              <a:rPr lang="en-US" sz="2000" dirty="0"/>
              <a:t> and </a:t>
            </a:r>
            <a:r>
              <a:rPr lang="en-US" sz="2000" dirty="0" err="1"/>
              <a:t>analysed</a:t>
            </a:r>
            <a:endParaRPr lang="en-US" sz="2000" dirty="0"/>
          </a:p>
          <a:p>
            <a:pPr algn="l">
              <a:buFont typeface="Wingdings" panose="05000000000000000000" pitchFamily="2" charset="2"/>
              <a:buChar char="Ø"/>
            </a:pPr>
            <a:r>
              <a:rPr lang="en-US" sz="2000" dirty="0"/>
              <a:t> </a:t>
            </a:r>
            <a:r>
              <a:rPr lang="en-US" sz="2000" b="0" i="0" dirty="0">
                <a:solidFill>
                  <a:srgbClr val="2D3B45"/>
                </a:solidFill>
                <a:effectLst/>
                <a:latin typeface="Lato Extended"/>
              </a:rPr>
              <a:t>Problem 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A0D168D5-90ED-4CE7-B7F0-2E281987EF3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a16="http://schemas.microsoft.com/office/drawing/2014/main"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a16="http://schemas.microsoft.com/office/drawing/2014/main" id="{A6456D8C-0687-4138-B76C-A96098304E44}"/>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1082</TotalTime>
  <Words>1100</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 (Body)</vt:lpstr>
      <vt:lpstr>Lato Extended</vt:lpstr>
      <vt:lpstr>var(--jp-content-font-family)</vt:lpstr>
      <vt:lpstr>Arial</vt:lpstr>
      <vt:lpstr>Calibri</vt:lpstr>
      <vt:lpstr>Calibri Light</vt:lpstr>
      <vt:lpstr>Consolas</vt:lpstr>
      <vt:lpstr>Courier New</vt:lpstr>
      <vt:lpstr>Wingdings</vt:lpstr>
      <vt:lpstr>Office Theme</vt:lpstr>
      <vt:lpstr>PowerPoint Presentation</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Nguyen, Khanh Bao</cp:lastModifiedBy>
  <cp:revision>230</cp:revision>
  <dcterms:created xsi:type="dcterms:W3CDTF">2021-02-21T18:57:37Z</dcterms:created>
  <dcterms:modified xsi:type="dcterms:W3CDTF">2021-11-28T20:48:55Z</dcterms:modified>
</cp:coreProperties>
</file>