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82B4DBF-F16C-4DDC-B6CE-75D88A23A040}" type="datetimeFigureOut">
              <a:rPr lang="vi-VN" smtClean="0"/>
              <a:t>04/19/2023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731236-AE6D-4281-9463-24CE41D1C114}" type="slidenum">
              <a:rPr lang="vi-VN" smtClean="0"/>
              <a:t>‹#›</a:t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Bài tập 2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sz="4000">
                <a:solidFill>
                  <a:schemeClr val="accent5">
                    <a:lumMod val="60000"/>
                    <a:lumOff val="40000"/>
                  </a:schemeClr>
                </a:solidFill>
              </a:rPr>
              <a:t>Cơ chế </a:t>
            </a:r>
            <a:r>
              <a:rPr lang="vi-VN" sz="4000">
                <a:solidFill>
                  <a:schemeClr val="accent5">
                    <a:lumMod val="60000"/>
                    <a:lumOff val="40000"/>
                  </a:schemeClr>
                </a:solidFill>
              </a:rPr>
              <a:t>Direct </a:t>
            </a:r>
            <a:r>
              <a:rPr lang="vi-VN" sz="40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Mapping</a:t>
            </a:r>
            <a:endParaRPr lang="vi-VN" sz="40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7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smtClean="0">
                <a:effectLst/>
              </a:rPr>
              <a:t>I. Khái niệm</a:t>
            </a:r>
            <a:endParaRPr lang="vi-VN" b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vi-VN"/>
              <a:t>Cơ </a:t>
            </a:r>
            <a:r>
              <a:rPr lang="vi-VN" smtClean="0"/>
              <a:t>chế </a:t>
            </a:r>
            <a:r>
              <a:rPr lang="vi-VN"/>
              <a:t>Direct </a:t>
            </a:r>
            <a:r>
              <a:rPr lang="vi-VN" smtClean="0"/>
              <a:t>Mapping</a:t>
            </a:r>
            <a:r>
              <a:rPr lang="en-US"/>
              <a:t> </a:t>
            </a:r>
            <a:r>
              <a:rPr lang="en-US" smtClean="0"/>
              <a:t>là gì</a:t>
            </a:r>
          </a:p>
          <a:p>
            <a:pPr marL="137160" indent="0">
              <a:buNone/>
            </a:pPr>
            <a:r>
              <a:rPr lang="vi-VN"/>
              <a:t>Cơ chế Direct Mapping là một phương pháp ánh xạ trực tiếp từ một khối nhớ vào một khối cache </a:t>
            </a:r>
            <a:r>
              <a:rPr lang="vi-VN"/>
              <a:t>cụ </a:t>
            </a:r>
            <a:r>
              <a:rPr lang="vi-VN" smtClean="0"/>
              <a:t>thể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2367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39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Bài tập 2</vt:lpstr>
      <vt:lpstr>I. Khái niệm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21AK22</dc:creator>
  <cp:lastModifiedBy>21AK22</cp:lastModifiedBy>
  <cp:revision>4</cp:revision>
  <dcterms:created xsi:type="dcterms:W3CDTF">2023-04-19T03:32:00Z</dcterms:created>
  <dcterms:modified xsi:type="dcterms:W3CDTF">2023-04-19T03:38:54Z</dcterms:modified>
</cp:coreProperties>
</file>