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DFF6A-1E9E-4352-9F96-271DF2FA9B9F}"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416B1E3-D8CA-4D6D-B1C1-ACD48A49367D}" type="slidenum">
              <a:rPr lang="vi-VN" smtClean="0"/>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DFF6A-1E9E-4352-9F96-271DF2FA9B9F}"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416B1E3-D8CA-4D6D-B1C1-ACD48A49367D}"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DFF6A-1E9E-4352-9F96-271DF2FA9B9F}"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416B1E3-D8CA-4D6D-B1C1-ACD48A49367D}"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DFF6A-1E9E-4352-9F96-271DF2FA9B9F}"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416B1E3-D8CA-4D6D-B1C1-ACD48A49367D}" type="slidenum">
              <a:rPr lang="vi-VN" smtClean="0"/>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DDFF6A-1E9E-4352-9F96-271DF2FA9B9F}"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416B1E3-D8CA-4D6D-B1C1-ACD48A49367D}" type="slidenum">
              <a:rPr lang="vi-VN" smtClean="0"/>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DDFF6A-1E9E-4352-9F96-271DF2FA9B9F}"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416B1E3-D8CA-4D6D-B1C1-ACD48A49367D}" type="slidenum">
              <a:rPr lang="vi-VN" smtClean="0"/>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DDFF6A-1E9E-4352-9F96-271DF2FA9B9F}" type="datetimeFigureOut">
              <a:rPr lang="vi-VN" smtClean="0"/>
              <a:t>04/19/2023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416B1E3-D8CA-4D6D-B1C1-ACD48A49367D}" type="slidenum">
              <a:rPr lang="vi-VN" smtClean="0"/>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DDFF6A-1E9E-4352-9F96-271DF2FA9B9F}" type="datetimeFigureOut">
              <a:rPr lang="vi-VN" smtClean="0"/>
              <a:t>04/19/2023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416B1E3-D8CA-4D6D-B1C1-ACD48A49367D}"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DFF6A-1E9E-4352-9F96-271DF2FA9B9F}" type="datetimeFigureOut">
              <a:rPr lang="vi-VN" smtClean="0"/>
              <a:t>04/19/2023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B416B1E3-D8CA-4D6D-B1C1-ACD48A49367D}"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DFF6A-1E9E-4352-9F96-271DF2FA9B9F}"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416B1E3-D8CA-4D6D-B1C1-ACD48A49367D}" type="slidenum">
              <a:rPr lang="vi-VN" smtClean="0"/>
              <a:t>‹#›</a:t>
            </a:fld>
            <a:endParaRPr lang="vi-V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BDDFF6A-1E9E-4352-9F96-271DF2FA9B9F}" type="datetimeFigureOut">
              <a:rPr lang="vi-VN" smtClean="0"/>
              <a:t>04/19/2023</a:t>
            </a:fld>
            <a:endParaRPr lang="vi-VN"/>
          </a:p>
        </p:txBody>
      </p:sp>
      <p:sp>
        <p:nvSpPr>
          <p:cNvPr id="9" name="Slide Number Placeholder 8"/>
          <p:cNvSpPr>
            <a:spLocks noGrp="1"/>
          </p:cNvSpPr>
          <p:nvPr>
            <p:ph type="sldNum" sz="quarter" idx="11"/>
          </p:nvPr>
        </p:nvSpPr>
        <p:spPr/>
        <p:txBody>
          <a:bodyPr/>
          <a:lstStyle/>
          <a:p>
            <a:fld id="{B416B1E3-D8CA-4D6D-B1C1-ACD48A49367D}" type="slidenum">
              <a:rPr lang="vi-VN" smtClean="0"/>
              <a:t>‹#›</a:t>
            </a:fld>
            <a:endParaRPr lang="vi-VN"/>
          </a:p>
        </p:txBody>
      </p:sp>
      <p:sp>
        <p:nvSpPr>
          <p:cNvPr id="10" name="Footer Placeholder 9"/>
          <p:cNvSpPr>
            <a:spLocks noGrp="1"/>
          </p:cNvSpPr>
          <p:nvPr>
            <p:ph type="ftr" sz="quarter" idx="12"/>
          </p:nvPr>
        </p:nvSpPr>
        <p:spPr/>
        <p:txBody>
          <a:bodyPr/>
          <a:lstStyle/>
          <a:p>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416B1E3-D8CA-4D6D-B1C1-ACD48A49367D}" type="slidenum">
              <a:rPr lang="vi-VN" smtClean="0"/>
              <a:t>‹#›</a:t>
            </a:fld>
            <a:endParaRPr lang="vi-V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vi-V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BDDFF6A-1E9E-4352-9F96-271DF2FA9B9F}" type="datetimeFigureOut">
              <a:rPr lang="vi-VN" smtClean="0"/>
              <a:t>04/19/2023</a:t>
            </a:fld>
            <a:endParaRPr lang="vi-V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24744"/>
            <a:ext cx="7772400" cy="1470025"/>
          </a:xfrm>
        </p:spPr>
        <p:txBody>
          <a:bodyPr/>
          <a:lstStyle/>
          <a:p>
            <a:r>
              <a:rPr lang="en-US" smtClean="0"/>
              <a:t>BÀI TẬP 1</a:t>
            </a:r>
            <a:endParaRPr lang="vi-VN"/>
          </a:p>
        </p:txBody>
      </p:sp>
      <p:sp>
        <p:nvSpPr>
          <p:cNvPr id="3" name="Subtitle 2"/>
          <p:cNvSpPr>
            <a:spLocks noGrp="1"/>
          </p:cNvSpPr>
          <p:nvPr>
            <p:ph type="subTitle" idx="1"/>
          </p:nvPr>
        </p:nvSpPr>
        <p:spPr>
          <a:xfrm>
            <a:off x="1403648" y="2852936"/>
            <a:ext cx="6400800" cy="1752600"/>
          </a:xfrm>
        </p:spPr>
        <p:txBody>
          <a:bodyPr>
            <a:normAutofit fontScale="92500"/>
          </a:bodyPr>
          <a:lstStyle/>
          <a:p>
            <a:r>
              <a:rPr lang="en-US" sz="4800" smtClean="0">
                <a:latin typeface="Arial" pitchFamily="34" charset="0"/>
                <a:cs typeface="Arial" pitchFamily="34" charset="0"/>
              </a:rPr>
              <a:t>CƠ CHẾ </a:t>
            </a:r>
            <a:r>
              <a:rPr lang="vi-VN" sz="4800" smtClean="0">
                <a:latin typeface="Arial" pitchFamily="34" charset="0"/>
                <a:cs typeface="Arial" pitchFamily="34" charset="0"/>
              </a:rPr>
              <a:t>A</a:t>
            </a:r>
            <a:r>
              <a:rPr lang="en-US" sz="4800" smtClean="0">
                <a:latin typeface="Arial" pitchFamily="34" charset="0"/>
                <a:cs typeface="Arial" pitchFamily="34" charset="0"/>
              </a:rPr>
              <a:t>SSOCIATIV</a:t>
            </a:r>
            <a:r>
              <a:rPr lang="en-US" sz="4800">
                <a:latin typeface="Arial" pitchFamily="34" charset="0"/>
                <a:cs typeface="Arial" pitchFamily="34" charset="0"/>
              </a:rPr>
              <a:t>E</a:t>
            </a:r>
            <a:r>
              <a:rPr lang="vi-VN" sz="4800" smtClean="0">
                <a:latin typeface="Arial" pitchFamily="34" charset="0"/>
                <a:cs typeface="Arial" pitchFamily="34" charset="0"/>
              </a:rPr>
              <a:t> M</a:t>
            </a:r>
            <a:r>
              <a:rPr lang="en-US" sz="4800" smtClean="0">
                <a:latin typeface="Arial" pitchFamily="34" charset="0"/>
                <a:cs typeface="Arial" pitchFamily="34" charset="0"/>
              </a:rPr>
              <a:t>APPING</a:t>
            </a:r>
            <a:endParaRPr lang="vi-VN" sz="4800">
              <a:latin typeface="Arial" pitchFamily="34" charset="0"/>
              <a:cs typeface="Arial" pitchFamily="34" charset="0"/>
            </a:endParaRPr>
          </a:p>
        </p:txBody>
      </p:sp>
    </p:spTree>
    <p:extLst>
      <p:ext uri="{BB962C8B-B14F-4D97-AF65-F5344CB8AC3E}">
        <p14:creationId xmlns:p14="http://schemas.microsoft.com/office/powerpoint/2010/main" val="145331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 Khái niệm</a:t>
            </a:r>
            <a:endParaRPr lang="vi-VN"/>
          </a:p>
        </p:txBody>
      </p:sp>
      <p:sp>
        <p:nvSpPr>
          <p:cNvPr id="7" name="Content Placeholder 6"/>
          <p:cNvSpPr>
            <a:spLocks noGrp="1"/>
          </p:cNvSpPr>
          <p:nvPr>
            <p:ph idx="1"/>
          </p:nvPr>
        </p:nvSpPr>
        <p:spPr/>
        <p:txBody>
          <a:bodyPr/>
          <a:lstStyle/>
          <a:p>
            <a:pPr marL="114300" indent="0">
              <a:buNone/>
            </a:pPr>
            <a:r>
              <a:rPr lang="en-US" smtClean="0"/>
              <a:t>Cơ chế Associative Mapping là  gì?</a:t>
            </a:r>
          </a:p>
          <a:p>
            <a:pPr marL="114300" indent="0">
              <a:buNone/>
            </a:pPr>
            <a:r>
              <a:rPr lang="vi-VN"/>
              <a:t>Cơ chế Associative Mapping là một phương pháp giúp tạo ra các liên kết giữa các thông tin trong bộ nhớ để tìm kiếm nhanh chóng thông tin </a:t>
            </a:r>
            <a:r>
              <a:rPr lang="vi-VN"/>
              <a:t>cần </a:t>
            </a:r>
            <a:r>
              <a:rPr lang="vi-VN" smtClean="0"/>
              <a:t>thiết</a:t>
            </a:r>
            <a:endParaRPr lang="vi-VN"/>
          </a:p>
        </p:txBody>
      </p:sp>
    </p:spTree>
    <p:extLst>
      <p:ext uri="{BB962C8B-B14F-4D97-AF65-F5344CB8AC3E}">
        <p14:creationId xmlns:p14="http://schemas.microsoft.com/office/powerpoint/2010/main" val="1402741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Mục đích</a:t>
            </a:r>
            <a:endParaRPr lang="vi-VN"/>
          </a:p>
        </p:txBody>
      </p:sp>
      <p:sp>
        <p:nvSpPr>
          <p:cNvPr id="3" name="Content Placeholder 2"/>
          <p:cNvSpPr>
            <a:spLocks noGrp="1"/>
          </p:cNvSpPr>
          <p:nvPr>
            <p:ph idx="1"/>
          </p:nvPr>
        </p:nvSpPr>
        <p:spPr/>
        <p:txBody>
          <a:bodyPr/>
          <a:lstStyle/>
          <a:p>
            <a:pPr marL="114300" indent="0">
              <a:buNone/>
            </a:pPr>
            <a:r>
              <a:rPr lang="en-US" smtClean="0"/>
              <a:t>Cơ chế này sử dụng một bảng liên kết để lưu trữ các thông tin và các liên kết giữa chung</a:t>
            </a:r>
            <a:endParaRPr lang="vi-VN"/>
          </a:p>
        </p:txBody>
      </p:sp>
    </p:spTree>
    <p:extLst>
      <p:ext uri="{BB962C8B-B14F-4D97-AF65-F5344CB8AC3E}">
        <p14:creationId xmlns:p14="http://schemas.microsoft.com/office/powerpoint/2010/main" val="2562817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III. Ví dụ</a:t>
            </a:r>
            <a:endParaRPr lang="vi-VN"/>
          </a:p>
        </p:txBody>
      </p:sp>
      <p:sp>
        <p:nvSpPr>
          <p:cNvPr id="3" name="Content Placeholder 2"/>
          <p:cNvSpPr>
            <a:spLocks noGrp="1"/>
          </p:cNvSpPr>
          <p:nvPr>
            <p:ph idx="1"/>
          </p:nvPr>
        </p:nvSpPr>
        <p:spPr/>
        <p:txBody>
          <a:bodyPr/>
          <a:lstStyle/>
          <a:p>
            <a:pPr marL="114300" indent="0">
              <a:buNone/>
            </a:pPr>
            <a:r>
              <a:rPr lang="vi-VN"/>
              <a:t>Một ví dụ cụ thể về cơ chế Associative Mapping là khi bạn muốn tìm kiếm một từ trong từ điển, bạn có thể sử dụng cơ chế này để tìm kiếm nhanh chóng </a:t>
            </a:r>
            <a:r>
              <a:rPr lang="vi-VN"/>
              <a:t>từ </a:t>
            </a:r>
            <a:r>
              <a:rPr lang="vi-VN" smtClean="0"/>
              <a:t>đó</a:t>
            </a:r>
            <a:endParaRPr lang="vi-VN"/>
          </a:p>
        </p:txBody>
      </p:sp>
    </p:spTree>
    <p:extLst>
      <p:ext uri="{BB962C8B-B14F-4D97-AF65-F5344CB8AC3E}">
        <p14:creationId xmlns:p14="http://schemas.microsoft.com/office/powerpoint/2010/main" val="15767132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37</TotalTime>
  <Words>116</Words>
  <Application>Microsoft Office PowerPoint</Application>
  <PresentationFormat>On-screen Show (4:3)</PresentationFormat>
  <Paragraphs>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Adjacency</vt:lpstr>
      <vt:lpstr>BÀI TẬP 1</vt:lpstr>
      <vt:lpstr>I. Khái niệm</vt:lpstr>
      <vt:lpstr>II. Mục đích</vt:lpstr>
      <vt:lpstr>III. Ví dụ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21AK22</dc:creator>
  <cp:lastModifiedBy>21AK22</cp:lastModifiedBy>
  <cp:revision>18</cp:revision>
  <dcterms:created xsi:type="dcterms:W3CDTF">2023-04-19T02:33:56Z</dcterms:created>
  <dcterms:modified xsi:type="dcterms:W3CDTF">2023-04-19T03:11:23Z</dcterms:modified>
</cp:coreProperties>
</file>