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1" r:id="rId2"/>
    <p:sldMasterId id="2147483691" r:id="rId3"/>
    <p:sldMasterId id="2147483701" r:id="rId4"/>
  </p:sldMasterIdLst>
  <p:notesMasterIdLst>
    <p:notesMasterId r:id="rId15"/>
  </p:notesMasterIdLst>
  <p:sldIdLst>
    <p:sldId id="260" r:id="rId5"/>
    <p:sldId id="261" r:id="rId6"/>
    <p:sldId id="262" r:id="rId7"/>
    <p:sldId id="264" r:id="rId8"/>
    <p:sldId id="263" r:id="rId9"/>
    <p:sldId id="265" r:id="rId10"/>
    <p:sldId id="269"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658"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4864B-E0E2-44C6-823A-BF7B9F11B5ED}"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52F13-2D32-4D87-9090-20E4209C3522}" type="slidenum">
              <a:rPr lang="en-US" smtClean="0"/>
              <a:t>‹#›</a:t>
            </a:fld>
            <a:endParaRPr lang="en-US"/>
          </a:p>
        </p:txBody>
      </p:sp>
    </p:spTree>
    <p:extLst>
      <p:ext uri="{BB962C8B-B14F-4D97-AF65-F5344CB8AC3E}">
        <p14:creationId xmlns:p14="http://schemas.microsoft.com/office/powerpoint/2010/main" val="394196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79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45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c89b53d51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c89b53d51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65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39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85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38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21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849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206f4fe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d206f4fe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004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206f4fe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d206f4fe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19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5226657" y="5302711"/>
            <a:ext cx="1738000" cy="150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1" name="Google Shape;11;p2"/>
          <p:cNvSpPr/>
          <p:nvPr/>
        </p:nvSpPr>
        <p:spPr>
          <a:xfrm rot="5400000">
            <a:off x="5078743" y="-108000"/>
            <a:ext cx="2034000" cy="2348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866900" y="2655767"/>
            <a:ext cx="8458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
        <p:nvSpPr>
          <p:cNvPr id="13" name="Google Shape;13;p2"/>
          <p:cNvSpPr/>
          <p:nvPr/>
        </p:nvSpPr>
        <p:spPr>
          <a:xfrm rot="10800000" flipH="1">
            <a:off x="3746500" y="-230500"/>
            <a:ext cx="1482000" cy="12832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p:nvPr/>
        </p:nvSpPr>
        <p:spPr>
          <a:xfrm rot="10800000" flipH="1">
            <a:off x="4803631" y="1813479"/>
            <a:ext cx="658400" cy="570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rot="10800000" flipH="1">
            <a:off x="7038553" y="1140372"/>
            <a:ext cx="1259600" cy="1090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16;p2"/>
          <p:cNvSpPr/>
          <p:nvPr/>
        </p:nvSpPr>
        <p:spPr>
          <a:xfrm rot="10800000" flipH="1">
            <a:off x="7154399" y="469765"/>
            <a:ext cx="658400" cy="5696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7" name="Google Shape;17;p2"/>
          <p:cNvGrpSpPr/>
          <p:nvPr/>
        </p:nvGrpSpPr>
        <p:grpSpPr>
          <a:xfrm>
            <a:off x="7398871" y="1373041"/>
            <a:ext cx="539520" cy="498745"/>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0" name="Google Shape;20;p2"/>
          <p:cNvSpPr/>
          <p:nvPr/>
        </p:nvSpPr>
        <p:spPr>
          <a:xfrm>
            <a:off x="4337362" y="151031"/>
            <a:ext cx="300113" cy="519952"/>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1" name="Google Shape;21;p2"/>
          <p:cNvGrpSpPr/>
          <p:nvPr/>
        </p:nvGrpSpPr>
        <p:grpSpPr>
          <a:xfrm>
            <a:off x="5840701" y="686924"/>
            <a:ext cx="510611" cy="80948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0" name="Google Shape;30;p2"/>
          <p:cNvGrpSpPr/>
          <p:nvPr/>
        </p:nvGrpSpPr>
        <p:grpSpPr>
          <a:xfrm>
            <a:off x="4265952" y="1203946"/>
            <a:ext cx="526691" cy="537729"/>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5" name="Google Shape;35;p2"/>
          <p:cNvSpPr/>
          <p:nvPr/>
        </p:nvSpPr>
        <p:spPr>
          <a:xfrm rot="10800000" flipH="1">
            <a:off x="6680711" y="6102197"/>
            <a:ext cx="1377200" cy="11928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 name="Google Shape;36;p2"/>
          <p:cNvSpPr/>
          <p:nvPr/>
        </p:nvSpPr>
        <p:spPr>
          <a:xfrm rot="10800000" flipH="1">
            <a:off x="6844905" y="5408600"/>
            <a:ext cx="720000" cy="6232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2"/>
          <p:cNvSpPr/>
          <p:nvPr/>
        </p:nvSpPr>
        <p:spPr>
          <a:xfrm rot="10800000" flipH="1">
            <a:off x="4135612" y="4839625"/>
            <a:ext cx="1377200" cy="1192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2"/>
          <p:cNvSpPr/>
          <p:nvPr/>
        </p:nvSpPr>
        <p:spPr>
          <a:xfrm rot="10800000" flipH="1">
            <a:off x="4707179" y="6102216"/>
            <a:ext cx="602800" cy="5216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2"/>
          <p:cNvSpPr/>
          <p:nvPr/>
        </p:nvSpPr>
        <p:spPr>
          <a:xfrm>
            <a:off x="7160941" y="6490348"/>
            <a:ext cx="416671" cy="41664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40" name="Google Shape;40;p2"/>
          <p:cNvGrpSpPr/>
          <p:nvPr/>
        </p:nvGrpSpPr>
        <p:grpSpPr>
          <a:xfrm>
            <a:off x="7696013" y="5408587"/>
            <a:ext cx="765257" cy="734067"/>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7" name="Google Shape;47;p2"/>
          <p:cNvSpPr/>
          <p:nvPr/>
        </p:nvSpPr>
        <p:spPr>
          <a:xfrm>
            <a:off x="4572278" y="5206389"/>
            <a:ext cx="503785" cy="45824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61855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5226657" y="5302711"/>
            <a:ext cx="1738000" cy="150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1" name="Google Shape;11;p2"/>
          <p:cNvSpPr/>
          <p:nvPr/>
        </p:nvSpPr>
        <p:spPr>
          <a:xfrm rot="5400000">
            <a:off x="5078743" y="-108000"/>
            <a:ext cx="2034000" cy="2348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866900" y="2655767"/>
            <a:ext cx="8458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
        <p:nvSpPr>
          <p:cNvPr id="13" name="Google Shape;13;p2"/>
          <p:cNvSpPr/>
          <p:nvPr/>
        </p:nvSpPr>
        <p:spPr>
          <a:xfrm rot="10800000" flipH="1">
            <a:off x="3746500" y="-230500"/>
            <a:ext cx="1482000" cy="12832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p:nvPr/>
        </p:nvSpPr>
        <p:spPr>
          <a:xfrm rot="10800000" flipH="1">
            <a:off x="4803631" y="1813479"/>
            <a:ext cx="658400" cy="570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rot="10800000" flipH="1">
            <a:off x="7038553" y="1140372"/>
            <a:ext cx="1259600" cy="1090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16;p2"/>
          <p:cNvSpPr/>
          <p:nvPr/>
        </p:nvSpPr>
        <p:spPr>
          <a:xfrm rot="10800000" flipH="1">
            <a:off x="7154399" y="469765"/>
            <a:ext cx="658400" cy="5696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7" name="Google Shape;17;p2"/>
          <p:cNvGrpSpPr/>
          <p:nvPr/>
        </p:nvGrpSpPr>
        <p:grpSpPr>
          <a:xfrm>
            <a:off x="7398871" y="1373041"/>
            <a:ext cx="539520" cy="498745"/>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0" name="Google Shape;20;p2"/>
          <p:cNvSpPr/>
          <p:nvPr/>
        </p:nvSpPr>
        <p:spPr>
          <a:xfrm>
            <a:off x="4337362" y="151031"/>
            <a:ext cx="300113" cy="519952"/>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1" name="Google Shape;21;p2"/>
          <p:cNvGrpSpPr/>
          <p:nvPr/>
        </p:nvGrpSpPr>
        <p:grpSpPr>
          <a:xfrm>
            <a:off x="5840701" y="686924"/>
            <a:ext cx="510611" cy="80948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0" name="Google Shape;30;p2"/>
          <p:cNvGrpSpPr/>
          <p:nvPr/>
        </p:nvGrpSpPr>
        <p:grpSpPr>
          <a:xfrm>
            <a:off x="4265952" y="1203946"/>
            <a:ext cx="526691" cy="537729"/>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5" name="Google Shape;35;p2"/>
          <p:cNvSpPr/>
          <p:nvPr/>
        </p:nvSpPr>
        <p:spPr>
          <a:xfrm rot="10800000" flipH="1">
            <a:off x="6680711" y="6102197"/>
            <a:ext cx="1377200" cy="11928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 name="Google Shape;36;p2"/>
          <p:cNvSpPr/>
          <p:nvPr/>
        </p:nvSpPr>
        <p:spPr>
          <a:xfrm rot="10800000" flipH="1">
            <a:off x="6844905" y="5408600"/>
            <a:ext cx="720000" cy="6232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2"/>
          <p:cNvSpPr/>
          <p:nvPr/>
        </p:nvSpPr>
        <p:spPr>
          <a:xfrm rot="10800000" flipH="1">
            <a:off x="4135612" y="4839625"/>
            <a:ext cx="1377200" cy="1192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2"/>
          <p:cNvSpPr/>
          <p:nvPr/>
        </p:nvSpPr>
        <p:spPr>
          <a:xfrm rot="10800000" flipH="1">
            <a:off x="4707179" y="6102216"/>
            <a:ext cx="602800" cy="5216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2"/>
          <p:cNvSpPr/>
          <p:nvPr/>
        </p:nvSpPr>
        <p:spPr>
          <a:xfrm>
            <a:off x="7160941" y="6490348"/>
            <a:ext cx="416671" cy="41664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40" name="Google Shape;40;p2"/>
          <p:cNvGrpSpPr/>
          <p:nvPr/>
        </p:nvGrpSpPr>
        <p:grpSpPr>
          <a:xfrm>
            <a:off x="7696013" y="5408587"/>
            <a:ext cx="765257" cy="734067"/>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7" name="Google Shape;47;p2"/>
          <p:cNvSpPr/>
          <p:nvPr/>
        </p:nvSpPr>
        <p:spPr>
          <a:xfrm>
            <a:off x="4572278" y="5206389"/>
            <a:ext cx="503785" cy="45824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5944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417114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89" name="Google Shape;89;p4"/>
          <p:cNvSpPr/>
          <p:nvPr/>
        </p:nvSpPr>
        <p:spPr>
          <a:xfrm rot="10800000" flipH="1">
            <a:off x="-126625" y="825559"/>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90" name="Google Shape;90;p4"/>
          <p:cNvSpPr/>
          <p:nvPr/>
        </p:nvSpPr>
        <p:spPr>
          <a:xfrm rot="5400000">
            <a:off x="666132" y="2540316"/>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734933" y="2780800"/>
            <a:ext cx="8376400" cy="1093200"/>
          </a:xfrm>
          <a:prstGeom prst="rect">
            <a:avLst/>
          </a:prstGeom>
        </p:spPr>
        <p:txBody>
          <a:bodyPr spcFirstLastPara="1" wrap="square" lIns="91425" tIns="91425" rIns="91425" bIns="91425" anchor="ctr" anchorCtr="0">
            <a:noAutofit/>
          </a:bodyPr>
          <a:lstStyle>
            <a:lvl1pPr marL="609585" lvl="0" indent="-507987" rtl="0">
              <a:spcBef>
                <a:spcPts val="800"/>
              </a:spcBef>
              <a:spcAft>
                <a:spcPts val="0"/>
              </a:spcAft>
              <a:buSzPts val="2400"/>
              <a:buFont typeface="Nixie One"/>
              <a:buChar char="◇"/>
              <a:defRPr sz="3200">
                <a:latin typeface="Nixie One"/>
                <a:ea typeface="Nixie One"/>
                <a:cs typeface="Nixie One"/>
                <a:sym typeface="Nixie One"/>
              </a:defRPr>
            </a:lvl1pPr>
            <a:lvl2pPr marL="1219170" lvl="1" indent="-507987" rtl="0">
              <a:spcBef>
                <a:spcPts val="0"/>
              </a:spcBef>
              <a:spcAft>
                <a:spcPts val="0"/>
              </a:spcAft>
              <a:buSzPts val="2400"/>
              <a:buFont typeface="Nixie One"/>
              <a:buChar char="￭"/>
              <a:defRPr sz="3200">
                <a:latin typeface="Nixie One"/>
                <a:ea typeface="Nixie One"/>
                <a:cs typeface="Nixie One"/>
                <a:sym typeface="Nixie One"/>
              </a:defRPr>
            </a:lvl2pPr>
            <a:lvl3pPr marL="1828754" lvl="2" indent="-507987" rtl="0">
              <a:spcBef>
                <a:spcPts val="0"/>
              </a:spcBef>
              <a:spcAft>
                <a:spcPts val="0"/>
              </a:spcAft>
              <a:buSzPts val="2400"/>
              <a:buFont typeface="Nixie One"/>
              <a:buChar char="￮"/>
              <a:defRPr sz="3200">
                <a:latin typeface="Nixie One"/>
                <a:ea typeface="Nixie One"/>
                <a:cs typeface="Nixie One"/>
                <a:sym typeface="Nixie One"/>
              </a:defRPr>
            </a:lvl3pPr>
            <a:lvl4pPr marL="2438339" lvl="3" indent="-507987" rtl="0">
              <a:spcBef>
                <a:spcPts val="0"/>
              </a:spcBef>
              <a:spcAft>
                <a:spcPts val="0"/>
              </a:spcAft>
              <a:buSzPts val="2400"/>
              <a:buFont typeface="Nixie One"/>
              <a:buChar char="●"/>
              <a:defRPr sz="3200">
                <a:latin typeface="Nixie One"/>
                <a:ea typeface="Nixie One"/>
                <a:cs typeface="Nixie One"/>
                <a:sym typeface="Nixie One"/>
              </a:defRPr>
            </a:lvl4pPr>
            <a:lvl5pPr marL="3047924" lvl="4" indent="-507987" rtl="0">
              <a:spcBef>
                <a:spcPts val="0"/>
              </a:spcBef>
              <a:spcAft>
                <a:spcPts val="0"/>
              </a:spcAft>
              <a:buSzPts val="2400"/>
              <a:buFont typeface="Nixie One"/>
              <a:buChar char="○"/>
              <a:defRPr sz="3200">
                <a:latin typeface="Nixie One"/>
                <a:ea typeface="Nixie One"/>
                <a:cs typeface="Nixie One"/>
                <a:sym typeface="Nixie One"/>
              </a:defRPr>
            </a:lvl5pPr>
            <a:lvl6pPr marL="3657509" lvl="5" indent="-507987" rtl="0">
              <a:spcBef>
                <a:spcPts val="0"/>
              </a:spcBef>
              <a:spcAft>
                <a:spcPts val="0"/>
              </a:spcAft>
              <a:buSzPts val="2400"/>
              <a:buFont typeface="Nixie One"/>
              <a:buChar char="■"/>
              <a:defRPr sz="3200">
                <a:latin typeface="Nixie One"/>
                <a:ea typeface="Nixie One"/>
                <a:cs typeface="Nixie One"/>
                <a:sym typeface="Nixie One"/>
              </a:defRPr>
            </a:lvl6pPr>
            <a:lvl7pPr marL="4267093" lvl="6" indent="-507987" rtl="0">
              <a:spcBef>
                <a:spcPts val="0"/>
              </a:spcBef>
              <a:spcAft>
                <a:spcPts val="0"/>
              </a:spcAft>
              <a:buSzPts val="2400"/>
              <a:buFont typeface="Nixie One"/>
              <a:buChar char="●"/>
              <a:defRPr sz="3200">
                <a:latin typeface="Nixie One"/>
                <a:ea typeface="Nixie One"/>
                <a:cs typeface="Nixie One"/>
                <a:sym typeface="Nixie One"/>
              </a:defRPr>
            </a:lvl7pPr>
            <a:lvl8pPr marL="4876678" lvl="7" indent="-507987" rtl="0">
              <a:spcBef>
                <a:spcPts val="0"/>
              </a:spcBef>
              <a:spcAft>
                <a:spcPts val="0"/>
              </a:spcAft>
              <a:buSzPts val="2400"/>
              <a:buFont typeface="Nixie One"/>
              <a:buChar char="○"/>
              <a:defRPr sz="3200">
                <a:latin typeface="Nixie One"/>
                <a:ea typeface="Nixie One"/>
                <a:cs typeface="Nixie One"/>
                <a:sym typeface="Nixie One"/>
              </a:defRPr>
            </a:lvl8pPr>
            <a:lvl9pPr marL="5486263" lvl="8" indent="-507987">
              <a:spcBef>
                <a:spcPts val="0"/>
              </a:spcBef>
              <a:spcAft>
                <a:spcPts val="0"/>
              </a:spcAft>
              <a:buSzPts val="2400"/>
              <a:buFont typeface="Nixie One"/>
              <a:buChar char="■"/>
              <a:defRPr sz="3200">
                <a:latin typeface="Nixie One"/>
                <a:ea typeface="Nixie One"/>
                <a:cs typeface="Nixie One"/>
                <a:sym typeface="Nixie One"/>
              </a:defRPr>
            </a:lvl9pPr>
          </a:lstStyle>
          <a:p>
            <a:endParaRPr/>
          </a:p>
        </p:txBody>
      </p:sp>
      <p:sp>
        <p:nvSpPr>
          <p:cNvPr id="92" name="Google Shape;92;p4"/>
          <p:cNvSpPr/>
          <p:nvPr/>
        </p:nvSpPr>
        <p:spPr>
          <a:xfrm rot="10800000" flipH="1">
            <a:off x="-165101" y="37487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4"/>
          <p:cNvSpPr/>
          <p:nvPr/>
        </p:nvSpPr>
        <p:spPr>
          <a:xfrm rot="10800000" flipH="1">
            <a:off x="850900" y="42569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4" name="Google Shape;94;p4"/>
          <p:cNvSpPr/>
          <p:nvPr/>
        </p:nvSpPr>
        <p:spPr>
          <a:xfrm rot="10800000" flipH="1">
            <a:off x="1003299" y="16024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5" name="Google Shape;95;p4"/>
          <p:cNvSpPr/>
          <p:nvPr/>
        </p:nvSpPr>
        <p:spPr>
          <a:xfrm rot="10800000" flipH="1">
            <a:off x="876300" y="5840233"/>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96" name="Google Shape;96;p4"/>
          <p:cNvGrpSpPr/>
          <p:nvPr/>
        </p:nvGrpSpPr>
        <p:grpSpPr>
          <a:xfrm>
            <a:off x="1315779" y="1859358"/>
            <a:ext cx="468272" cy="43288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99" name="Google Shape;99;p4"/>
          <p:cNvSpPr/>
          <p:nvPr/>
        </p:nvSpPr>
        <p:spPr>
          <a:xfrm>
            <a:off x="270801" y="40303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00" name="Google Shape;100;p4"/>
          <p:cNvGrpSpPr/>
          <p:nvPr/>
        </p:nvGrpSpPr>
        <p:grpSpPr>
          <a:xfrm>
            <a:off x="394305" y="1170275"/>
            <a:ext cx="329959" cy="523069"/>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09" name="Google Shape;109;p4"/>
          <p:cNvGrpSpPr/>
          <p:nvPr/>
        </p:nvGrpSpPr>
        <p:grpSpPr>
          <a:xfrm>
            <a:off x="1639312" y="4413975"/>
            <a:ext cx="457176" cy="466757"/>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14" name="Google Shape;114;p4"/>
          <p:cNvSpPr/>
          <p:nvPr/>
        </p:nvSpPr>
        <p:spPr>
          <a:xfrm rot="10800000" flipH="1">
            <a:off x="723899" y="48162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5" name="Google Shape;115;p4"/>
          <p:cNvSpPr/>
          <p:nvPr/>
        </p:nvSpPr>
        <p:spPr>
          <a:xfrm rot="10800000" flipH="1">
            <a:off x="972000" y="566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6" name="Google Shape;116;p4"/>
          <p:cNvSpPr/>
          <p:nvPr/>
        </p:nvSpPr>
        <p:spPr>
          <a:xfrm rot="10800000" flipH="1">
            <a:off x="-153403" y="5328033"/>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7" name="Google Shape;117;p4"/>
          <p:cNvSpPr/>
          <p:nvPr/>
        </p:nvSpPr>
        <p:spPr>
          <a:xfrm rot="10800000" flipH="1">
            <a:off x="548267" y="344833"/>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8" name="Google Shape;118;p4"/>
          <p:cNvSpPr/>
          <p:nvPr/>
        </p:nvSpPr>
        <p:spPr>
          <a:xfrm>
            <a:off x="1105118" y="51242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9" name="Google Shape;119;p4"/>
          <p:cNvGrpSpPr/>
          <p:nvPr/>
        </p:nvGrpSpPr>
        <p:grpSpPr>
          <a:xfrm>
            <a:off x="89456" y="2242253"/>
            <a:ext cx="607499" cy="582739"/>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6" name="Google Shape;126;p4"/>
          <p:cNvSpPr/>
          <p:nvPr/>
        </p:nvSpPr>
        <p:spPr>
          <a:xfrm>
            <a:off x="193235" y="5619333"/>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4"/>
          <p:cNvSpPr txBox="1"/>
          <p:nvPr/>
        </p:nvSpPr>
        <p:spPr>
          <a:xfrm>
            <a:off x="125333" y="2572775"/>
            <a:ext cx="2609600" cy="871600"/>
          </a:xfrm>
          <a:prstGeom prst="rect">
            <a:avLst/>
          </a:prstGeom>
          <a:noFill/>
          <a:ln>
            <a:noFill/>
          </a:ln>
        </p:spPr>
        <p:txBody>
          <a:bodyPr spcFirstLastPara="1" wrap="square" lIns="121900" tIns="121900" rIns="121900" bIns="121900" anchor="t" anchorCtr="0">
            <a:noAutofit/>
          </a:bodyPr>
          <a:lstStyle/>
          <a:p>
            <a:pPr algn="ctr">
              <a:buClr>
                <a:srgbClr val="000000"/>
              </a:buClr>
              <a:buFont typeface="Arial"/>
              <a:buNone/>
            </a:pPr>
            <a:r>
              <a:rPr lang="en" sz="16000" kern="0">
                <a:solidFill>
                  <a:srgbClr val="FFFFFF"/>
                </a:solidFill>
                <a:latin typeface="Nixie One"/>
                <a:ea typeface="Nixie One"/>
                <a:cs typeface="Nixie One"/>
                <a:sym typeface="Nixie One"/>
              </a:rPr>
              <a:t>“</a:t>
            </a:r>
            <a:endParaRPr sz="16000" kern="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fld id="{00000000-1234-1234-1234-123412341234}" type="slidenum">
              <a:rPr lang="en"/>
              <a:pPr/>
              <a:t>‹#›</a:t>
            </a:fld>
            <a:endParaRPr/>
          </a:p>
        </p:txBody>
      </p:sp>
    </p:spTree>
    <p:extLst>
      <p:ext uri="{BB962C8B-B14F-4D97-AF65-F5344CB8AC3E}">
        <p14:creationId xmlns:p14="http://schemas.microsoft.com/office/powerpoint/2010/main" val="887034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0" name="Google Shape;130;p5"/>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2310267" y="3006833"/>
            <a:ext cx="6592400" cy="2213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Font typeface="Muli"/>
              <a:buChar char="◇"/>
              <a:defRPr>
                <a:latin typeface="Muli"/>
                <a:ea typeface="Muli"/>
                <a:cs typeface="Muli"/>
                <a:sym typeface="Muli"/>
              </a:defRPr>
            </a:lvl1pPr>
            <a:lvl2pPr marL="1219170" lvl="1" indent="-423323">
              <a:spcBef>
                <a:spcPts val="0"/>
              </a:spcBef>
              <a:spcAft>
                <a:spcPts val="0"/>
              </a:spcAft>
              <a:buSzPts val="1400"/>
              <a:buFont typeface="Muli"/>
              <a:buChar char="￭"/>
              <a:defRPr>
                <a:latin typeface="Muli"/>
                <a:ea typeface="Muli"/>
                <a:cs typeface="Muli"/>
                <a:sym typeface="Muli"/>
              </a:defRPr>
            </a:lvl2pPr>
            <a:lvl3pPr marL="1828754" lvl="2" indent="-423323">
              <a:spcBef>
                <a:spcPts val="0"/>
              </a:spcBef>
              <a:spcAft>
                <a:spcPts val="0"/>
              </a:spcAft>
              <a:buSzPts val="1400"/>
              <a:buFont typeface="Muli"/>
              <a:buChar char="￮"/>
              <a:defRPr>
                <a:latin typeface="Muli"/>
                <a:ea typeface="Muli"/>
                <a:cs typeface="Muli"/>
                <a:sym typeface="Muli"/>
              </a:defRPr>
            </a:lvl3pPr>
            <a:lvl4pPr marL="2438339" lvl="3" indent="-423323">
              <a:spcBef>
                <a:spcPts val="0"/>
              </a:spcBef>
              <a:spcAft>
                <a:spcPts val="0"/>
              </a:spcAft>
              <a:buSzPts val="1400"/>
              <a:buFont typeface="Muli"/>
              <a:buChar char="●"/>
              <a:defRPr>
                <a:latin typeface="Muli"/>
                <a:ea typeface="Muli"/>
                <a:cs typeface="Muli"/>
                <a:sym typeface="Muli"/>
              </a:defRPr>
            </a:lvl4pPr>
            <a:lvl5pPr marL="3047924" lvl="4" indent="-423323">
              <a:spcBef>
                <a:spcPts val="0"/>
              </a:spcBef>
              <a:spcAft>
                <a:spcPts val="0"/>
              </a:spcAft>
              <a:buSzPts val="1400"/>
              <a:buFont typeface="Muli"/>
              <a:buChar char="○"/>
              <a:defRPr>
                <a:latin typeface="Muli"/>
                <a:ea typeface="Muli"/>
                <a:cs typeface="Muli"/>
                <a:sym typeface="Muli"/>
              </a:defRPr>
            </a:lvl5pPr>
            <a:lvl6pPr marL="3657509" lvl="5" indent="-423323">
              <a:spcBef>
                <a:spcPts val="0"/>
              </a:spcBef>
              <a:spcAft>
                <a:spcPts val="0"/>
              </a:spcAft>
              <a:buSzPts val="1400"/>
              <a:buFont typeface="Muli"/>
              <a:buChar char="■"/>
              <a:defRPr>
                <a:latin typeface="Muli"/>
                <a:ea typeface="Muli"/>
                <a:cs typeface="Muli"/>
                <a:sym typeface="Muli"/>
              </a:defRPr>
            </a:lvl6pPr>
            <a:lvl7pPr marL="4267093" lvl="6" indent="-423323">
              <a:spcBef>
                <a:spcPts val="0"/>
              </a:spcBef>
              <a:spcAft>
                <a:spcPts val="0"/>
              </a:spcAft>
              <a:buSzPts val="1400"/>
              <a:buFont typeface="Muli"/>
              <a:buChar char="●"/>
              <a:defRPr>
                <a:latin typeface="Muli"/>
                <a:ea typeface="Muli"/>
                <a:cs typeface="Muli"/>
                <a:sym typeface="Muli"/>
              </a:defRPr>
            </a:lvl7pPr>
            <a:lvl8pPr marL="4876678" lvl="7" indent="-423323">
              <a:spcBef>
                <a:spcPts val="0"/>
              </a:spcBef>
              <a:spcAft>
                <a:spcPts val="0"/>
              </a:spcAft>
              <a:buSzPts val="1400"/>
              <a:buFont typeface="Muli"/>
              <a:buChar char="○"/>
              <a:defRPr>
                <a:latin typeface="Muli"/>
                <a:ea typeface="Muli"/>
                <a:cs typeface="Muli"/>
                <a:sym typeface="Muli"/>
              </a:defRPr>
            </a:lvl8pPr>
            <a:lvl9pPr marL="5486263" lvl="8" indent="-423323">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 name="Google Shape;135;p5"/>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 name="Google Shape;136;p5"/>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5"/>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138;p5"/>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139;p5"/>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5"/>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141;p5"/>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42" name="Google Shape;142;p5"/>
          <p:cNvGrpSpPr/>
          <p:nvPr/>
        </p:nvGrpSpPr>
        <p:grpSpPr>
          <a:xfrm>
            <a:off x="2306379" y="81425"/>
            <a:ext cx="468272" cy="43288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45" name="Google Shape;145;p5"/>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6" name="Google Shape;146;p5"/>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47" name="Google Shape;147;p5"/>
          <p:cNvGrpSpPr/>
          <p:nvPr/>
        </p:nvGrpSpPr>
        <p:grpSpPr>
          <a:xfrm>
            <a:off x="9805423" y="4568953"/>
            <a:ext cx="607499" cy="582739"/>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4" name="Google Shape;154;p5"/>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55" name="Google Shape;155;p5"/>
          <p:cNvGrpSpPr/>
          <p:nvPr/>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64" name="Google Shape;164;p5"/>
          <p:cNvGrpSpPr/>
          <p:nvPr/>
        </p:nvGrpSpPr>
        <p:grpSpPr>
          <a:xfrm>
            <a:off x="447679" y="2454042"/>
            <a:ext cx="457176" cy="466757"/>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69" name="Google Shape;169;p5"/>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4074111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70"/>
        <p:cNvGrpSpPr/>
        <p:nvPr/>
      </p:nvGrpSpPr>
      <p:grpSpPr>
        <a:xfrm>
          <a:off x="0" y="0"/>
          <a:ext cx="0" cy="0"/>
          <a:chOff x="0" y="0"/>
          <a:chExt cx="0" cy="0"/>
        </a:xfrm>
      </p:grpSpPr>
      <p:sp>
        <p:nvSpPr>
          <p:cNvPr id="171" name="Google Shape;171;p6"/>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2312000"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6082784"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6" name="Google Shape;176;p6"/>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 name="Google Shape;177;p6"/>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6"/>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6"/>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0" name="Google Shape;180;p6"/>
          <p:cNvGrpSpPr/>
          <p:nvPr/>
        </p:nvGrpSpPr>
        <p:grpSpPr>
          <a:xfrm>
            <a:off x="2306379" y="81425"/>
            <a:ext cx="468272" cy="43288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83" name="Google Shape;183;p6"/>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4" name="Google Shape;184;p6"/>
          <p:cNvGrpSpPr/>
          <p:nvPr/>
        </p:nvGrpSpPr>
        <p:grpSpPr>
          <a:xfrm>
            <a:off x="1205701" y="686924"/>
            <a:ext cx="510611" cy="80948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93" name="Google Shape;193;p6"/>
          <p:cNvGrpSpPr/>
          <p:nvPr/>
        </p:nvGrpSpPr>
        <p:grpSpPr>
          <a:xfrm>
            <a:off x="447679" y="2454042"/>
            <a:ext cx="457176" cy="466757"/>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8" name="Google Shape;198;p6"/>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 name="Google Shape;199;p6"/>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 name="Google Shape;200;p6"/>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6"/>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 name="Google Shape;202;p6"/>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03" name="Google Shape;203;p6"/>
          <p:cNvGrpSpPr/>
          <p:nvPr/>
        </p:nvGrpSpPr>
        <p:grpSpPr>
          <a:xfrm>
            <a:off x="9805423" y="4568953"/>
            <a:ext cx="607499" cy="582739"/>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10" name="Google Shape;210;p6"/>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 name="Google Shape;211;p6"/>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089926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8" name="Google Shape;218;p7"/>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 name="Google Shape;219;p7"/>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7"/>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7"/>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22" name="Google Shape;222;p7"/>
          <p:cNvGrpSpPr/>
          <p:nvPr/>
        </p:nvGrpSpPr>
        <p:grpSpPr>
          <a:xfrm>
            <a:off x="2306379" y="81425"/>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25" name="Google Shape;225;p7"/>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26" name="Google Shape;226;p7"/>
          <p:cNvGrpSpPr/>
          <p:nvPr/>
        </p:nvGrpSpPr>
        <p:grpSpPr>
          <a:xfrm>
            <a:off x="1205701" y="686924"/>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35" name="Google Shape;235;p7"/>
          <p:cNvGrpSpPr/>
          <p:nvPr/>
        </p:nvGrpSpPr>
        <p:grpSpPr>
          <a:xfrm>
            <a:off x="447679" y="2454042"/>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40" name="Google Shape;240;p7"/>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410989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1"/>
        <p:cNvGrpSpPr/>
        <p:nvPr/>
      </p:nvGrpSpPr>
      <p:grpSpPr>
        <a:xfrm>
          <a:off x="0" y="0"/>
          <a:ext cx="0" cy="0"/>
          <a:chOff x="0" y="0"/>
          <a:chExt cx="0" cy="0"/>
        </a:xfrm>
      </p:grpSpPr>
      <p:sp>
        <p:nvSpPr>
          <p:cNvPr id="242" name="Google Shape;242;p8"/>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2310267" y="1094933"/>
            <a:ext cx="6592400" cy="8604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 name="Google Shape;246;p8"/>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 name="Google Shape;247;p8"/>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 name="Google Shape;248;p8"/>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49" name="Google Shape;249;p8"/>
          <p:cNvGrpSpPr/>
          <p:nvPr/>
        </p:nvGrpSpPr>
        <p:grpSpPr>
          <a:xfrm>
            <a:off x="2306379" y="81425"/>
            <a:ext cx="468272" cy="43288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52" name="Google Shape;252;p8"/>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53" name="Google Shape;253;p8"/>
          <p:cNvGrpSpPr/>
          <p:nvPr/>
        </p:nvGrpSpPr>
        <p:grpSpPr>
          <a:xfrm>
            <a:off x="1205701" y="686924"/>
            <a:ext cx="510611" cy="80948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62" name="Google Shape;262;p8"/>
          <p:cNvGrpSpPr/>
          <p:nvPr/>
        </p:nvGrpSpPr>
        <p:grpSpPr>
          <a:xfrm>
            <a:off x="447679" y="2454042"/>
            <a:ext cx="457176" cy="466757"/>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67" name="Google Shape;267;p8"/>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8" name="Google Shape;268;p8"/>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9" name="Google Shape;269;p8"/>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0" name="Google Shape;270;p8"/>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1" name="Google Shape;271;p8"/>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72" name="Google Shape;272;p8"/>
          <p:cNvGrpSpPr/>
          <p:nvPr/>
        </p:nvGrpSpPr>
        <p:grpSpPr>
          <a:xfrm>
            <a:off x="9805423" y="4568953"/>
            <a:ext cx="607499" cy="582739"/>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79" name="Google Shape;279;p8"/>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0" name="Google Shape;280;p8"/>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652868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1"/>
        <p:cNvGrpSpPr/>
        <p:nvPr/>
      </p:nvGrpSpPr>
      <p:grpSpPr>
        <a:xfrm>
          <a:off x="0" y="0"/>
          <a:ext cx="0" cy="0"/>
          <a:chOff x="0" y="0"/>
          <a:chExt cx="0" cy="0"/>
        </a:xfrm>
      </p:grpSpPr>
      <p:sp>
        <p:nvSpPr>
          <p:cNvPr id="282" name="Google Shape;282;p9"/>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a:lvl1pPr>
          </a:lstStyle>
          <a:p>
            <a:endParaRPr/>
          </a:p>
        </p:txBody>
      </p:sp>
      <p:sp>
        <p:nvSpPr>
          <p:cNvPr id="285" name="Google Shape;285;p9"/>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 name="Google Shape;286;p9"/>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 name="Google Shape;287;p9"/>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 name="Google Shape;288;p9"/>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89" name="Google Shape;289;p9"/>
          <p:cNvGrpSpPr/>
          <p:nvPr/>
        </p:nvGrpSpPr>
        <p:grpSpPr>
          <a:xfrm>
            <a:off x="2306379" y="81425"/>
            <a:ext cx="468272" cy="43288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92" name="Google Shape;292;p9"/>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93" name="Google Shape;293;p9"/>
          <p:cNvGrpSpPr/>
          <p:nvPr/>
        </p:nvGrpSpPr>
        <p:grpSpPr>
          <a:xfrm>
            <a:off x="1205701" y="686924"/>
            <a:ext cx="510611" cy="80948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02" name="Google Shape;302;p9"/>
          <p:cNvGrpSpPr/>
          <p:nvPr/>
        </p:nvGrpSpPr>
        <p:grpSpPr>
          <a:xfrm>
            <a:off x="447679" y="2454042"/>
            <a:ext cx="457176" cy="466757"/>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07" name="Google Shape;307;p9"/>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 name="Google Shape;308;p9"/>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 name="Google Shape;309;p9"/>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9"/>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9"/>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12" name="Google Shape;312;p9"/>
          <p:cNvGrpSpPr/>
          <p:nvPr/>
        </p:nvGrpSpPr>
        <p:grpSpPr>
          <a:xfrm>
            <a:off x="9805423" y="4568953"/>
            <a:ext cx="607499" cy="582739"/>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19" name="Google Shape;319;p9"/>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0" name="Google Shape;320;p9"/>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464043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10957803" y="5495279"/>
            <a:ext cx="913600" cy="7912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517983" y="140283"/>
            <a:ext cx="1258800" cy="1453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65100" y="1130388"/>
            <a:ext cx="899200" cy="7792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5" name="Google Shape;325;p10"/>
          <p:cNvSpPr/>
          <p:nvPr/>
        </p:nvSpPr>
        <p:spPr>
          <a:xfrm rot="10800000" flipH="1">
            <a:off x="670821" y="1548600"/>
            <a:ext cx="470400" cy="4072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6" name="Google Shape;326;p10"/>
          <p:cNvSpPr/>
          <p:nvPr/>
        </p:nvSpPr>
        <p:spPr>
          <a:xfrm rot="10800000" flipH="1">
            <a:off x="1611232" y="-175749"/>
            <a:ext cx="899200" cy="7792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7" name="Google Shape;327;p10"/>
          <p:cNvSpPr/>
          <p:nvPr/>
        </p:nvSpPr>
        <p:spPr>
          <a:xfrm rot="10800000" flipH="1">
            <a:off x="330337" y="66257"/>
            <a:ext cx="393600" cy="3408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8" name="Google Shape;328;p10"/>
          <p:cNvSpPr/>
          <p:nvPr/>
        </p:nvSpPr>
        <p:spPr>
          <a:xfrm rot="10800000" flipH="1">
            <a:off x="11684757" y="5981305"/>
            <a:ext cx="724000" cy="6272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9" name="Google Shape;329;p10"/>
          <p:cNvSpPr/>
          <p:nvPr/>
        </p:nvSpPr>
        <p:spPr>
          <a:xfrm rot="10800000" flipH="1">
            <a:off x="11365080" y="6321467"/>
            <a:ext cx="378800" cy="3276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0" name="Google Shape;330;p10"/>
          <p:cNvSpPr/>
          <p:nvPr/>
        </p:nvSpPr>
        <p:spPr>
          <a:xfrm rot="10800000" flipH="1">
            <a:off x="11097047" y="4837364"/>
            <a:ext cx="724000" cy="626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1" name="Google Shape;331;p10"/>
          <p:cNvSpPr/>
          <p:nvPr/>
        </p:nvSpPr>
        <p:spPr>
          <a:xfrm rot="10800000" flipH="1">
            <a:off x="11684759" y="5346509"/>
            <a:ext cx="316800" cy="2744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2" name="Google Shape;332;p10"/>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875502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5226657" y="5302711"/>
            <a:ext cx="1738000" cy="150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1" name="Google Shape;11;p2"/>
          <p:cNvSpPr/>
          <p:nvPr/>
        </p:nvSpPr>
        <p:spPr>
          <a:xfrm rot="5400000">
            <a:off x="5078743" y="-108000"/>
            <a:ext cx="2034000" cy="2348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866900" y="2655767"/>
            <a:ext cx="8458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
        <p:nvSpPr>
          <p:cNvPr id="13" name="Google Shape;13;p2"/>
          <p:cNvSpPr/>
          <p:nvPr/>
        </p:nvSpPr>
        <p:spPr>
          <a:xfrm rot="10800000" flipH="1">
            <a:off x="3746500" y="-230500"/>
            <a:ext cx="1482000" cy="12832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p:nvPr/>
        </p:nvSpPr>
        <p:spPr>
          <a:xfrm rot="10800000" flipH="1">
            <a:off x="4803631" y="1813479"/>
            <a:ext cx="658400" cy="570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rot="10800000" flipH="1">
            <a:off x="7038553" y="1140372"/>
            <a:ext cx="1259600" cy="1090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16;p2"/>
          <p:cNvSpPr/>
          <p:nvPr/>
        </p:nvSpPr>
        <p:spPr>
          <a:xfrm rot="10800000" flipH="1">
            <a:off x="7154399" y="469765"/>
            <a:ext cx="658400" cy="5696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7" name="Google Shape;17;p2"/>
          <p:cNvGrpSpPr/>
          <p:nvPr/>
        </p:nvGrpSpPr>
        <p:grpSpPr>
          <a:xfrm>
            <a:off x="7398871" y="1373041"/>
            <a:ext cx="539520" cy="498745"/>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0" name="Google Shape;20;p2"/>
          <p:cNvSpPr/>
          <p:nvPr/>
        </p:nvSpPr>
        <p:spPr>
          <a:xfrm>
            <a:off x="4337362" y="151031"/>
            <a:ext cx="300113" cy="519952"/>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1" name="Google Shape;21;p2"/>
          <p:cNvGrpSpPr/>
          <p:nvPr/>
        </p:nvGrpSpPr>
        <p:grpSpPr>
          <a:xfrm>
            <a:off x="5840701" y="686924"/>
            <a:ext cx="510611" cy="80948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0" name="Google Shape;30;p2"/>
          <p:cNvGrpSpPr/>
          <p:nvPr/>
        </p:nvGrpSpPr>
        <p:grpSpPr>
          <a:xfrm>
            <a:off x="4265952" y="1203946"/>
            <a:ext cx="526691" cy="537729"/>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5" name="Google Shape;35;p2"/>
          <p:cNvSpPr/>
          <p:nvPr/>
        </p:nvSpPr>
        <p:spPr>
          <a:xfrm rot="10800000" flipH="1">
            <a:off x="6680711" y="6102197"/>
            <a:ext cx="1377200" cy="11928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 name="Google Shape;36;p2"/>
          <p:cNvSpPr/>
          <p:nvPr/>
        </p:nvSpPr>
        <p:spPr>
          <a:xfrm rot="10800000" flipH="1">
            <a:off x="6844905" y="5408600"/>
            <a:ext cx="720000" cy="6232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2"/>
          <p:cNvSpPr/>
          <p:nvPr/>
        </p:nvSpPr>
        <p:spPr>
          <a:xfrm rot="10800000" flipH="1">
            <a:off x="4135612" y="4839625"/>
            <a:ext cx="1377200" cy="1192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2"/>
          <p:cNvSpPr/>
          <p:nvPr/>
        </p:nvSpPr>
        <p:spPr>
          <a:xfrm rot="10800000" flipH="1">
            <a:off x="4707179" y="6102216"/>
            <a:ext cx="602800" cy="5216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2"/>
          <p:cNvSpPr/>
          <p:nvPr/>
        </p:nvSpPr>
        <p:spPr>
          <a:xfrm>
            <a:off x="7160941" y="6490348"/>
            <a:ext cx="416671" cy="41664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40" name="Google Shape;40;p2"/>
          <p:cNvGrpSpPr/>
          <p:nvPr/>
        </p:nvGrpSpPr>
        <p:grpSpPr>
          <a:xfrm>
            <a:off x="7696013" y="5408587"/>
            <a:ext cx="765257" cy="734067"/>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7" name="Google Shape;47;p2"/>
          <p:cNvSpPr/>
          <p:nvPr/>
        </p:nvSpPr>
        <p:spPr>
          <a:xfrm>
            <a:off x="4572278" y="5206389"/>
            <a:ext cx="503785" cy="45824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32530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612742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7465183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89" name="Google Shape;89;p4"/>
          <p:cNvSpPr/>
          <p:nvPr/>
        </p:nvSpPr>
        <p:spPr>
          <a:xfrm rot="10800000" flipH="1">
            <a:off x="-126625" y="825559"/>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90" name="Google Shape;90;p4"/>
          <p:cNvSpPr/>
          <p:nvPr/>
        </p:nvSpPr>
        <p:spPr>
          <a:xfrm rot="5400000">
            <a:off x="666132" y="2540316"/>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734933" y="2780800"/>
            <a:ext cx="8376400" cy="1093200"/>
          </a:xfrm>
          <a:prstGeom prst="rect">
            <a:avLst/>
          </a:prstGeom>
        </p:spPr>
        <p:txBody>
          <a:bodyPr spcFirstLastPara="1" wrap="square" lIns="91425" tIns="91425" rIns="91425" bIns="91425" anchor="ctr" anchorCtr="0">
            <a:noAutofit/>
          </a:bodyPr>
          <a:lstStyle>
            <a:lvl1pPr marL="609585" lvl="0" indent="-507987" rtl="0">
              <a:spcBef>
                <a:spcPts val="800"/>
              </a:spcBef>
              <a:spcAft>
                <a:spcPts val="0"/>
              </a:spcAft>
              <a:buSzPts val="2400"/>
              <a:buFont typeface="Nixie One"/>
              <a:buChar char="◇"/>
              <a:defRPr sz="3200">
                <a:latin typeface="Nixie One"/>
                <a:ea typeface="Nixie One"/>
                <a:cs typeface="Nixie One"/>
                <a:sym typeface="Nixie One"/>
              </a:defRPr>
            </a:lvl1pPr>
            <a:lvl2pPr marL="1219170" lvl="1" indent="-507987" rtl="0">
              <a:spcBef>
                <a:spcPts val="0"/>
              </a:spcBef>
              <a:spcAft>
                <a:spcPts val="0"/>
              </a:spcAft>
              <a:buSzPts val="2400"/>
              <a:buFont typeface="Nixie One"/>
              <a:buChar char="￭"/>
              <a:defRPr sz="3200">
                <a:latin typeface="Nixie One"/>
                <a:ea typeface="Nixie One"/>
                <a:cs typeface="Nixie One"/>
                <a:sym typeface="Nixie One"/>
              </a:defRPr>
            </a:lvl2pPr>
            <a:lvl3pPr marL="1828754" lvl="2" indent="-507987" rtl="0">
              <a:spcBef>
                <a:spcPts val="0"/>
              </a:spcBef>
              <a:spcAft>
                <a:spcPts val="0"/>
              </a:spcAft>
              <a:buSzPts val="2400"/>
              <a:buFont typeface="Nixie One"/>
              <a:buChar char="￮"/>
              <a:defRPr sz="3200">
                <a:latin typeface="Nixie One"/>
                <a:ea typeface="Nixie One"/>
                <a:cs typeface="Nixie One"/>
                <a:sym typeface="Nixie One"/>
              </a:defRPr>
            </a:lvl3pPr>
            <a:lvl4pPr marL="2438339" lvl="3" indent="-507987" rtl="0">
              <a:spcBef>
                <a:spcPts val="0"/>
              </a:spcBef>
              <a:spcAft>
                <a:spcPts val="0"/>
              </a:spcAft>
              <a:buSzPts val="2400"/>
              <a:buFont typeface="Nixie One"/>
              <a:buChar char="●"/>
              <a:defRPr sz="3200">
                <a:latin typeface="Nixie One"/>
                <a:ea typeface="Nixie One"/>
                <a:cs typeface="Nixie One"/>
                <a:sym typeface="Nixie One"/>
              </a:defRPr>
            </a:lvl4pPr>
            <a:lvl5pPr marL="3047924" lvl="4" indent="-507987" rtl="0">
              <a:spcBef>
                <a:spcPts val="0"/>
              </a:spcBef>
              <a:spcAft>
                <a:spcPts val="0"/>
              </a:spcAft>
              <a:buSzPts val="2400"/>
              <a:buFont typeface="Nixie One"/>
              <a:buChar char="○"/>
              <a:defRPr sz="3200">
                <a:latin typeface="Nixie One"/>
                <a:ea typeface="Nixie One"/>
                <a:cs typeface="Nixie One"/>
                <a:sym typeface="Nixie One"/>
              </a:defRPr>
            </a:lvl5pPr>
            <a:lvl6pPr marL="3657509" lvl="5" indent="-507987" rtl="0">
              <a:spcBef>
                <a:spcPts val="0"/>
              </a:spcBef>
              <a:spcAft>
                <a:spcPts val="0"/>
              </a:spcAft>
              <a:buSzPts val="2400"/>
              <a:buFont typeface="Nixie One"/>
              <a:buChar char="■"/>
              <a:defRPr sz="3200">
                <a:latin typeface="Nixie One"/>
                <a:ea typeface="Nixie One"/>
                <a:cs typeface="Nixie One"/>
                <a:sym typeface="Nixie One"/>
              </a:defRPr>
            </a:lvl6pPr>
            <a:lvl7pPr marL="4267093" lvl="6" indent="-507987" rtl="0">
              <a:spcBef>
                <a:spcPts val="0"/>
              </a:spcBef>
              <a:spcAft>
                <a:spcPts val="0"/>
              </a:spcAft>
              <a:buSzPts val="2400"/>
              <a:buFont typeface="Nixie One"/>
              <a:buChar char="●"/>
              <a:defRPr sz="3200">
                <a:latin typeface="Nixie One"/>
                <a:ea typeface="Nixie One"/>
                <a:cs typeface="Nixie One"/>
                <a:sym typeface="Nixie One"/>
              </a:defRPr>
            </a:lvl7pPr>
            <a:lvl8pPr marL="4876678" lvl="7" indent="-507987" rtl="0">
              <a:spcBef>
                <a:spcPts val="0"/>
              </a:spcBef>
              <a:spcAft>
                <a:spcPts val="0"/>
              </a:spcAft>
              <a:buSzPts val="2400"/>
              <a:buFont typeface="Nixie One"/>
              <a:buChar char="○"/>
              <a:defRPr sz="3200">
                <a:latin typeface="Nixie One"/>
                <a:ea typeface="Nixie One"/>
                <a:cs typeface="Nixie One"/>
                <a:sym typeface="Nixie One"/>
              </a:defRPr>
            </a:lvl8pPr>
            <a:lvl9pPr marL="5486263" lvl="8" indent="-507987">
              <a:spcBef>
                <a:spcPts val="0"/>
              </a:spcBef>
              <a:spcAft>
                <a:spcPts val="0"/>
              </a:spcAft>
              <a:buSzPts val="2400"/>
              <a:buFont typeface="Nixie One"/>
              <a:buChar char="■"/>
              <a:defRPr sz="3200">
                <a:latin typeface="Nixie One"/>
                <a:ea typeface="Nixie One"/>
                <a:cs typeface="Nixie One"/>
                <a:sym typeface="Nixie One"/>
              </a:defRPr>
            </a:lvl9pPr>
          </a:lstStyle>
          <a:p>
            <a:endParaRPr/>
          </a:p>
        </p:txBody>
      </p:sp>
      <p:sp>
        <p:nvSpPr>
          <p:cNvPr id="92" name="Google Shape;92;p4"/>
          <p:cNvSpPr/>
          <p:nvPr/>
        </p:nvSpPr>
        <p:spPr>
          <a:xfrm rot="10800000" flipH="1">
            <a:off x="-165101" y="37487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4"/>
          <p:cNvSpPr/>
          <p:nvPr/>
        </p:nvSpPr>
        <p:spPr>
          <a:xfrm rot="10800000" flipH="1">
            <a:off x="850900" y="42569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4" name="Google Shape;94;p4"/>
          <p:cNvSpPr/>
          <p:nvPr/>
        </p:nvSpPr>
        <p:spPr>
          <a:xfrm rot="10800000" flipH="1">
            <a:off x="1003299" y="16024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5" name="Google Shape;95;p4"/>
          <p:cNvSpPr/>
          <p:nvPr/>
        </p:nvSpPr>
        <p:spPr>
          <a:xfrm rot="10800000" flipH="1">
            <a:off x="876300" y="5840233"/>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96" name="Google Shape;96;p4"/>
          <p:cNvGrpSpPr/>
          <p:nvPr/>
        </p:nvGrpSpPr>
        <p:grpSpPr>
          <a:xfrm>
            <a:off x="1315779" y="1859358"/>
            <a:ext cx="468272" cy="43288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99" name="Google Shape;99;p4"/>
          <p:cNvSpPr/>
          <p:nvPr/>
        </p:nvSpPr>
        <p:spPr>
          <a:xfrm>
            <a:off x="270801" y="40303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00" name="Google Shape;100;p4"/>
          <p:cNvGrpSpPr/>
          <p:nvPr/>
        </p:nvGrpSpPr>
        <p:grpSpPr>
          <a:xfrm>
            <a:off x="394305" y="1170275"/>
            <a:ext cx="329959" cy="523069"/>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09" name="Google Shape;109;p4"/>
          <p:cNvGrpSpPr/>
          <p:nvPr/>
        </p:nvGrpSpPr>
        <p:grpSpPr>
          <a:xfrm>
            <a:off x="1639312" y="4413975"/>
            <a:ext cx="457176" cy="466757"/>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14" name="Google Shape;114;p4"/>
          <p:cNvSpPr/>
          <p:nvPr/>
        </p:nvSpPr>
        <p:spPr>
          <a:xfrm rot="10800000" flipH="1">
            <a:off x="723899" y="48162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5" name="Google Shape;115;p4"/>
          <p:cNvSpPr/>
          <p:nvPr/>
        </p:nvSpPr>
        <p:spPr>
          <a:xfrm rot="10800000" flipH="1">
            <a:off x="972000" y="566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6" name="Google Shape;116;p4"/>
          <p:cNvSpPr/>
          <p:nvPr/>
        </p:nvSpPr>
        <p:spPr>
          <a:xfrm rot="10800000" flipH="1">
            <a:off x="-153403" y="5328033"/>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7" name="Google Shape;117;p4"/>
          <p:cNvSpPr/>
          <p:nvPr/>
        </p:nvSpPr>
        <p:spPr>
          <a:xfrm rot="10800000" flipH="1">
            <a:off x="548267" y="344833"/>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8" name="Google Shape;118;p4"/>
          <p:cNvSpPr/>
          <p:nvPr/>
        </p:nvSpPr>
        <p:spPr>
          <a:xfrm>
            <a:off x="1105118" y="51242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9" name="Google Shape;119;p4"/>
          <p:cNvGrpSpPr/>
          <p:nvPr/>
        </p:nvGrpSpPr>
        <p:grpSpPr>
          <a:xfrm>
            <a:off x="89456" y="2242253"/>
            <a:ext cx="607499" cy="582739"/>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6" name="Google Shape;126;p4"/>
          <p:cNvSpPr/>
          <p:nvPr/>
        </p:nvSpPr>
        <p:spPr>
          <a:xfrm>
            <a:off x="193235" y="5619333"/>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4"/>
          <p:cNvSpPr txBox="1"/>
          <p:nvPr/>
        </p:nvSpPr>
        <p:spPr>
          <a:xfrm>
            <a:off x="125333" y="2572775"/>
            <a:ext cx="2609600" cy="871600"/>
          </a:xfrm>
          <a:prstGeom prst="rect">
            <a:avLst/>
          </a:prstGeom>
          <a:noFill/>
          <a:ln>
            <a:noFill/>
          </a:ln>
        </p:spPr>
        <p:txBody>
          <a:bodyPr spcFirstLastPara="1" wrap="square" lIns="121900" tIns="121900" rIns="121900" bIns="121900" anchor="t" anchorCtr="0">
            <a:noAutofit/>
          </a:bodyPr>
          <a:lstStyle/>
          <a:p>
            <a:pPr algn="ctr">
              <a:buClr>
                <a:srgbClr val="000000"/>
              </a:buClr>
              <a:buFont typeface="Arial"/>
              <a:buNone/>
            </a:pPr>
            <a:r>
              <a:rPr lang="en" sz="16000" kern="0">
                <a:solidFill>
                  <a:srgbClr val="FFFFFF"/>
                </a:solidFill>
                <a:latin typeface="Nixie One"/>
                <a:ea typeface="Nixie One"/>
                <a:cs typeface="Nixie One"/>
                <a:sym typeface="Nixie One"/>
              </a:rPr>
              <a:t>“</a:t>
            </a:r>
            <a:endParaRPr sz="16000" kern="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fld id="{00000000-1234-1234-1234-123412341234}" type="slidenum">
              <a:rPr lang="en"/>
              <a:pPr/>
              <a:t>‹#›</a:t>
            </a:fld>
            <a:endParaRPr/>
          </a:p>
        </p:txBody>
      </p:sp>
    </p:spTree>
    <p:extLst>
      <p:ext uri="{BB962C8B-B14F-4D97-AF65-F5344CB8AC3E}">
        <p14:creationId xmlns:p14="http://schemas.microsoft.com/office/powerpoint/2010/main" val="2907338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70"/>
        <p:cNvGrpSpPr/>
        <p:nvPr/>
      </p:nvGrpSpPr>
      <p:grpSpPr>
        <a:xfrm>
          <a:off x="0" y="0"/>
          <a:ext cx="0" cy="0"/>
          <a:chOff x="0" y="0"/>
          <a:chExt cx="0" cy="0"/>
        </a:xfrm>
      </p:grpSpPr>
      <p:sp>
        <p:nvSpPr>
          <p:cNvPr id="171" name="Google Shape;171;p6"/>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2312000"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6082784"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6" name="Google Shape;176;p6"/>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 name="Google Shape;177;p6"/>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6"/>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6"/>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0" name="Google Shape;180;p6"/>
          <p:cNvGrpSpPr/>
          <p:nvPr/>
        </p:nvGrpSpPr>
        <p:grpSpPr>
          <a:xfrm>
            <a:off x="2306379" y="81425"/>
            <a:ext cx="468272" cy="43288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83" name="Google Shape;183;p6"/>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4" name="Google Shape;184;p6"/>
          <p:cNvGrpSpPr/>
          <p:nvPr/>
        </p:nvGrpSpPr>
        <p:grpSpPr>
          <a:xfrm>
            <a:off x="1205701" y="686924"/>
            <a:ext cx="510611" cy="80948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93" name="Google Shape;193;p6"/>
          <p:cNvGrpSpPr/>
          <p:nvPr/>
        </p:nvGrpSpPr>
        <p:grpSpPr>
          <a:xfrm>
            <a:off x="447679" y="2454042"/>
            <a:ext cx="457176" cy="466757"/>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8" name="Google Shape;198;p6"/>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 name="Google Shape;199;p6"/>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 name="Google Shape;200;p6"/>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6"/>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 name="Google Shape;202;p6"/>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03" name="Google Shape;203;p6"/>
          <p:cNvGrpSpPr/>
          <p:nvPr/>
        </p:nvGrpSpPr>
        <p:grpSpPr>
          <a:xfrm>
            <a:off x="9805423" y="4568953"/>
            <a:ext cx="607499" cy="582739"/>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10" name="Google Shape;210;p6"/>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 name="Google Shape;211;p6"/>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701998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8" name="Google Shape;218;p7"/>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 name="Google Shape;219;p7"/>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7"/>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7"/>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22" name="Google Shape;222;p7"/>
          <p:cNvGrpSpPr/>
          <p:nvPr/>
        </p:nvGrpSpPr>
        <p:grpSpPr>
          <a:xfrm>
            <a:off x="2306379" y="81425"/>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25" name="Google Shape;225;p7"/>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26" name="Google Shape;226;p7"/>
          <p:cNvGrpSpPr/>
          <p:nvPr/>
        </p:nvGrpSpPr>
        <p:grpSpPr>
          <a:xfrm>
            <a:off x="1205701" y="686924"/>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35" name="Google Shape;235;p7"/>
          <p:cNvGrpSpPr/>
          <p:nvPr/>
        </p:nvGrpSpPr>
        <p:grpSpPr>
          <a:xfrm>
            <a:off x="447679" y="2454042"/>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40" name="Google Shape;240;p7"/>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247086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1"/>
        <p:cNvGrpSpPr/>
        <p:nvPr/>
      </p:nvGrpSpPr>
      <p:grpSpPr>
        <a:xfrm>
          <a:off x="0" y="0"/>
          <a:ext cx="0" cy="0"/>
          <a:chOff x="0" y="0"/>
          <a:chExt cx="0" cy="0"/>
        </a:xfrm>
      </p:grpSpPr>
      <p:sp>
        <p:nvSpPr>
          <p:cNvPr id="242" name="Google Shape;242;p8"/>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2310267" y="1094933"/>
            <a:ext cx="6592400" cy="8604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 name="Google Shape;246;p8"/>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 name="Google Shape;247;p8"/>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 name="Google Shape;248;p8"/>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49" name="Google Shape;249;p8"/>
          <p:cNvGrpSpPr/>
          <p:nvPr/>
        </p:nvGrpSpPr>
        <p:grpSpPr>
          <a:xfrm>
            <a:off x="2306379" y="81425"/>
            <a:ext cx="468272" cy="43288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52" name="Google Shape;252;p8"/>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53" name="Google Shape;253;p8"/>
          <p:cNvGrpSpPr/>
          <p:nvPr/>
        </p:nvGrpSpPr>
        <p:grpSpPr>
          <a:xfrm>
            <a:off x="1205701" y="686924"/>
            <a:ext cx="510611" cy="80948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62" name="Google Shape;262;p8"/>
          <p:cNvGrpSpPr/>
          <p:nvPr/>
        </p:nvGrpSpPr>
        <p:grpSpPr>
          <a:xfrm>
            <a:off x="447679" y="2454042"/>
            <a:ext cx="457176" cy="466757"/>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67" name="Google Shape;267;p8"/>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8" name="Google Shape;268;p8"/>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9" name="Google Shape;269;p8"/>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0" name="Google Shape;270;p8"/>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1" name="Google Shape;271;p8"/>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72" name="Google Shape;272;p8"/>
          <p:cNvGrpSpPr/>
          <p:nvPr/>
        </p:nvGrpSpPr>
        <p:grpSpPr>
          <a:xfrm>
            <a:off x="9805423" y="4568953"/>
            <a:ext cx="607499" cy="582739"/>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79" name="Google Shape;279;p8"/>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0" name="Google Shape;280;p8"/>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7540809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1"/>
        <p:cNvGrpSpPr/>
        <p:nvPr/>
      </p:nvGrpSpPr>
      <p:grpSpPr>
        <a:xfrm>
          <a:off x="0" y="0"/>
          <a:ext cx="0" cy="0"/>
          <a:chOff x="0" y="0"/>
          <a:chExt cx="0" cy="0"/>
        </a:xfrm>
      </p:grpSpPr>
      <p:sp>
        <p:nvSpPr>
          <p:cNvPr id="282" name="Google Shape;282;p9"/>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a:lvl1pPr>
          </a:lstStyle>
          <a:p>
            <a:endParaRPr/>
          </a:p>
        </p:txBody>
      </p:sp>
      <p:sp>
        <p:nvSpPr>
          <p:cNvPr id="285" name="Google Shape;285;p9"/>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 name="Google Shape;286;p9"/>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 name="Google Shape;287;p9"/>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 name="Google Shape;288;p9"/>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89" name="Google Shape;289;p9"/>
          <p:cNvGrpSpPr/>
          <p:nvPr/>
        </p:nvGrpSpPr>
        <p:grpSpPr>
          <a:xfrm>
            <a:off x="2306379" y="81425"/>
            <a:ext cx="468272" cy="43288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92" name="Google Shape;292;p9"/>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93" name="Google Shape;293;p9"/>
          <p:cNvGrpSpPr/>
          <p:nvPr/>
        </p:nvGrpSpPr>
        <p:grpSpPr>
          <a:xfrm>
            <a:off x="1205701" y="686924"/>
            <a:ext cx="510611" cy="80948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02" name="Google Shape;302;p9"/>
          <p:cNvGrpSpPr/>
          <p:nvPr/>
        </p:nvGrpSpPr>
        <p:grpSpPr>
          <a:xfrm>
            <a:off x="447679" y="2454042"/>
            <a:ext cx="457176" cy="466757"/>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07" name="Google Shape;307;p9"/>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 name="Google Shape;308;p9"/>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 name="Google Shape;309;p9"/>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9"/>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9"/>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12" name="Google Shape;312;p9"/>
          <p:cNvGrpSpPr/>
          <p:nvPr/>
        </p:nvGrpSpPr>
        <p:grpSpPr>
          <a:xfrm>
            <a:off x="9805423" y="4568953"/>
            <a:ext cx="607499" cy="582739"/>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19" name="Google Shape;319;p9"/>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0" name="Google Shape;320;p9"/>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361464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10957803" y="5495279"/>
            <a:ext cx="913600" cy="7912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517983" y="140283"/>
            <a:ext cx="1258800" cy="1453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65100" y="1130388"/>
            <a:ext cx="899200" cy="7792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0"/>
          <p:cNvSpPr/>
          <p:nvPr/>
        </p:nvSpPr>
        <p:spPr>
          <a:xfrm rot="10800000" flipH="1">
            <a:off x="670821" y="1548600"/>
            <a:ext cx="470400" cy="4072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0"/>
          <p:cNvSpPr/>
          <p:nvPr/>
        </p:nvSpPr>
        <p:spPr>
          <a:xfrm rot="10800000" flipH="1">
            <a:off x="1611232" y="-175749"/>
            <a:ext cx="899200" cy="7792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0"/>
          <p:cNvSpPr/>
          <p:nvPr/>
        </p:nvSpPr>
        <p:spPr>
          <a:xfrm rot="10800000" flipH="1">
            <a:off x="330337" y="66257"/>
            <a:ext cx="393600" cy="3408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0"/>
          <p:cNvSpPr/>
          <p:nvPr/>
        </p:nvSpPr>
        <p:spPr>
          <a:xfrm rot="10800000" flipH="1">
            <a:off x="11684757" y="5981305"/>
            <a:ext cx="724000" cy="6272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0"/>
          <p:cNvSpPr/>
          <p:nvPr/>
        </p:nvSpPr>
        <p:spPr>
          <a:xfrm rot="10800000" flipH="1">
            <a:off x="11365080" y="6321467"/>
            <a:ext cx="378800" cy="3276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0"/>
          <p:cNvSpPr/>
          <p:nvPr/>
        </p:nvSpPr>
        <p:spPr>
          <a:xfrm rot="10800000" flipH="1">
            <a:off x="11097047" y="4837364"/>
            <a:ext cx="724000" cy="626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0"/>
          <p:cNvSpPr/>
          <p:nvPr/>
        </p:nvSpPr>
        <p:spPr>
          <a:xfrm rot="10800000" flipH="1">
            <a:off x="11684759" y="5346509"/>
            <a:ext cx="316800" cy="2744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0"/>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292701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0" name="Google Shape;130;p5"/>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2310267" y="3006833"/>
            <a:ext cx="6592400" cy="2213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Font typeface="Muli"/>
              <a:buChar char="◇"/>
              <a:defRPr>
                <a:latin typeface="Muli"/>
                <a:ea typeface="Muli"/>
                <a:cs typeface="Muli"/>
                <a:sym typeface="Muli"/>
              </a:defRPr>
            </a:lvl1pPr>
            <a:lvl2pPr marL="1219170" lvl="1" indent="-423323">
              <a:spcBef>
                <a:spcPts val="0"/>
              </a:spcBef>
              <a:spcAft>
                <a:spcPts val="0"/>
              </a:spcAft>
              <a:buSzPts val="1400"/>
              <a:buFont typeface="Muli"/>
              <a:buChar char="￭"/>
              <a:defRPr>
                <a:latin typeface="Muli"/>
                <a:ea typeface="Muli"/>
                <a:cs typeface="Muli"/>
                <a:sym typeface="Muli"/>
              </a:defRPr>
            </a:lvl2pPr>
            <a:lvl3pPr marL="1828754" lvl="2" indent="-423323">
              <a:spcBef>
                <a:spcPts val="0"/>
              </a:spcBef>
              <a:spcAft>
                <a:spcPts val="0"/>
              </a:spcAft>
              <a:buSzPts val="1400"/>
              <a:buFont typeface="Muli"/>
              <a:buChar char="￮"/>
              <a:defRPr>
                <a:latin typeface="Muli"/>
                <a:ea typeface="Muli"/>
                <a:cs typeface="Muli"/>
                <a:sym typeface="Muli"/>
              </a:defRPr>
            </a:lvl3pPr>
            <a:lvl4pPr marL="2438339" lvl="3" indent="-423323">
              <a:spcBef>
                <a:spcPts val="0"/>
              </a:spcBef>
              <a:spcAft>
                <a:spcPts val="0"/>
              </a:spcAft>
              <a:buSzPts val="1400"/>
              <a:buFont typeface="Muli"/>
              <a:buChar char="●"/>
              <a:defRPr>
                <a:latin typeface="Muli"/>
                <a:ea typeface="Muli"/>
                <a:cs typeface="Muli"/>
                <a:sym typeface="Muli"/>
              </a:defRPr>
            </a:lvl4pPr>
            <a:lvl5pPr marL="3047924" lvl="4" indent="-423323">
              <a:spcBef>
                <a:spcPts val="0"/>
              </a:spcBef>
              <a:spcAft>
                <a:spcPts val="0"/>
              </a:spcAft>
              <a:buSzPts val="1400"/>
              <a:buFont typeface="Muli"/>
              <a:buChar char="○"/>
              <a:defRPr>
                <a:latin typeface="Muli"/>
                <a:ea typeface="Muli"/>
                <a:cs typeface="Muli"/>
                <a:sym typeface="Muli"/>
              </a:defRPr>
            </a:lvl5pPr>
            <a:lvl6pPr marL="3657509" lvl="5" indent="-423323">
              <a:spcBef>
                <a:spcPts val="0"/>
              </a:spcBef>
              <a:spcAft>
                <a:spcPts val="0"/>
              </a:spcAft>
              <a:buSzPts val="1400"/>
              <a:buFont typeface="Muli"/>
              <a:buChar char="■"/>
              <a:defRPr>
                <a:latin typeface="Muli"/>
                <a:ea typeface="Muli"/>
                <a:cs typeface="Muli"/>
                <a:sym typeface="Muli"/>
              </a:defRPr>
            </a:lvl6pPr>
            <a:lvl7pPr marL="4267093" lvl="6" indent="-423323">
              <a:spcBef>
                <a:spcPts val="0"/>
              </a:spcBef>
              <a:spcAft>
                <a:spcPts val="0"/>
              </a:spcAft>
              <a:buSzPts val="1400"/>
              <a:buFont typeface="Muli"/>
              <a:buChar char="●"/>
              <a:defRPr>
                <a:latin typeface="Muli"/>
                <a:ea typeface="Muli"/>
                <a:cs typeface="Muli"/>
                <a:sym typeface="Muli"/>
              </a:defRPr>
            </a:lvl7pPr>
            <a:lvl8pPr marL="4876678" lvl="7" indent="-423323">
              <a:spcBef>
                <a:spcPts val="0"/>
              </a:spcBef>
              <a:spcAft>
                <a:spcPts val="0"/>
              </a:spcAft>
              <a:buSzPts val="1400"/>
              <a:buFont typeface="Muli"/>
              <a:buChar char="○"/>
              <a:defRPr>
                <a:latin typeface="Muli"/>
                <a:ea typeface="Muli"/>
                <a:cs typeface="Muli"/>
                <a:sym typeface="Muli"/>
              </a:defRPr>
            </a:lvl8pPr>
            <a:lvl9pPr marL="5486263" lvl="8" indent="-423323">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 name="Google Shape;135;p5"/>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 name="Google Shape;136;p5"/>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5"/>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138;p5"/>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139;p5"/>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5"/>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141;p5"/>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42" name="Google Shape;142;p5"/>
          <p:cNvGrpSpPr/>
          <p:nvPr/>
        </p:nvGrpSpPr>
        <p:grpSpPr>
          <a:xfrm>
            <a:off x="2306379" y="81425"/>
            <a:ext cx="468272" cy="43288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45" name="Google Shape;145;p5"/>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6" name="Google Shape;146;p5"/>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47" name="Google Shape;147;p5"/>
          <p:cNvGrpSpPr/>
          <p:nvPr/>
        </p:nvGrpSpPr>
        <p:grpSpPr>
          <a:xfrm>
            <a:off x="9805423" y="4568953"/>
            <a:ext cx="607499" cy="582739"/>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4" name="Google Shape;154;p5"/>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55" name="Google Shape;155;p5"/>
          <p:cNvGrpSpPr/>
          <p:nvPr/>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64" name="Google Shape;164;p5"/>
          <p:cNvGrpSpPr/>
          <p:nvPr/>
        </p:nvGrpSpPr>
        <p:grpSpPr>
          <a:xfrm>
            <a:off x="447679" y="2454042"/>
            <a:ext cx="457176" cy="466757"/>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69" name="Google Shape;169;p5"/>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886960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5226657" y="5302711"/>
            <a:ext cx="1738000" cy="150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1" name="Google Shape;11;p2"/>
          <p:cNvSpPr/>
          <p:nvPr/>
        </p:nvSpPr>
        <p:spPr>
          <a:xfrm rot="5400000">
            <a:off x="5078743" y="-108000"/>
            <a:ext cx="2034000" cy="2348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866900" y="2655767"/>
            <a:ext cx="8458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
        <p:nvSpPr>
          <p:cNvPr id="13" name="Google Shape;13;p2"/>
          <p:cNvSpPr/>
          <p:nvPr/>
        </p:nvSpPr>
        <p:spPr>
          <a:xfrm rot="10800000" flipH="1">
            <a:off x="3746500" y="-230500"/>
            <a:ext cx="1482000" cy="12832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p:nvPr/>
        </p:nvSpPr>
        <p:spPr>
          <a:xfrm rot="10800000" flipH="1">
            <a:off x="4803631" y="1813479"/>
            <a:ext cx="658400" cy="570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rot="10800000" flipH="1">
            <a:off x="7038553" y="1140372"/>
            <a:ext cx="1259600" cy="1090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16;p2"/>
          <p:cNvSpPr/>
          <p:nvPr/>
        </p:nvSpPr>
        <p:spPr>
          <a:xfrm rot="10800000" flipH="1">
            <a:off x="7154399" y="469765"/>
            <a:ext cx="658400" cy="5696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7" name="Google Shape;17;p2"/>
          <p:cNvGrpSpPr/>
          <p:nvPr/>
        </p:nvGrpSpPr>
        <p:grpSpPr>
          <a:xfrm>
            <a:off x="7398871" y="1373041"/>
            <a:ext cx="539520" cy="498745"/>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0" name="Google Shape;20;p2"/>
          <p:cNvSpPr/>
          <p:nvPr/>
        </p:nvSpPr>
        <p:spPr>
          <a:xfrm>
            <a:off x="4337362" y="151031"/>
            <a:ext cx="300113" cy="519952"/>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1" name="Google Shape;21;p2"/>
          <p:cNvGrpSpPr/>
          <p:nvPr/>
        </p:nvGrpSpPr>
        <p:grpSpPr>
          <a:xfrm>
            <a:off x="5840701" y="686924"/>
            <a:ext cx="510611" cy="80948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0" name="Google Shape;30;p2"/>
          <p:cNvGrpSpPr/>
          <p:nvPr/>
        </p:nvGrpSpPr>
        <p:grpSpPr>
          <a:xfrm>
            <a:off x="4265952" y="1203946"/>
            <a:ext cx="526691" cy="537729"/>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5" name="Google Shape;35;p2"/>
          <p:cNvSpPr/>
          <p:nvPr/>
        </p:nvSpPr>
        <p:spPr>
          <a:xfrm rot="10800000" flipH="1">
            <a:off x="6680711" y="6102197"/>
            <a:ext cx="1377200" cy="11928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 name="Google Shape;36;p2"/>
          <p:cNvSpPr/>
          <p:nvPr/>
        </p:nvSpPr>
        <p:spPr>
          <a:xfrm rot="10800000" flipH="1">
            <a:off x="6844905" y="5408600"/>
            <a:ext cx="720000" cy="6232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2"/>
          <p:cNvSpPr/>
          <p:nvPr/>
        </p:nvSpPr>
        <p:spPr>
          <a:xfrm rot="10800000" flipH="1">
            <a:off x="4135612" y="4839625"/>
            <a:ext cx="1377200" cy="1192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2"/>
          <p:cNvSpPr/>
          <p:nvPr/>
        </p:nvSpPr>
        <p:spPr>
          <a:xfrm rot="10800000" flipH="1">
            <a:off x="4707179" y="6102216"/>
            <a:ext cx="602800" cy="5216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2"/>
          <p:cNvSpPr/>
          <p:nvPr/>
        </p:nvSpPr>
        <p:spPr>
          <a:xfrm>
            <a:off x="7160941" y="6490348"/>
            <a:ext cx="416671" cy="41664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40" name="Google Shape;40;p2"/>
          <p:cNvGrpSpPr/>
          <p:nvPr/>
        </p:nvGrpSpPr>
        <p:grpSpPr>
          <a:xfrm>
            <a:off x="7696013" y="5408587"/>
            <a:ext cx="765257" cy="734067"/>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7" name="Google Shape;47;p2"/>
          <p:cNvSpPr/>
          <p:nvPr/>
        </p:nvSpPr>
        <p:spPr>
          <a:xfrm>
            <a:off x="4572278" y="5206389"/>
            <a:ext cx="503785" cy="45824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340737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14071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89" name="Google Shape;89;p4"/>
          <p:cNvSpPr/>
          <p:nvPr/>
        </p:nvSpPr>
        <p:spPr>
          <a:xfrm rot="10800000" flipH="1">
            <a:off x="-126625" y="825559"/>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90" name="Google Shape;90;p4"/>
          <p:cNvSpPr/>
          <p:nvPr/>
        </p:nvSpPr>
        <p:spPr>
          <a:xfrm rot="5400000">
            <a:off x="666132" y="2540316"/>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734933" y="2780800"/>
            <a:ext cx="8376400" cy="1093200"/>
          </a:xfrm>
          <a:prstGeom prst="rect">
            <a:avLst/>
          </a:prstGeom>
        </p:spPr>
        <p:txBody>
          <a:bodyPr spcFirstLastPara="1" wrap="square" lIns="91425" tIns="91425" rIns="91425" bIns="91425" anchor="ctr" anchorCtr="0">
            <a:noAutofit/>
          </a:bodyPr>
          <a:lstStyle>
            <a:lvl1pPr marL="609585" lvl="0" indent="-507987" rtl="0">
              <a:spcBef>
                <a:spcPts val="800"/>
              </a:spcBef>
              <a:spcAft>
                <a:spcPts val="0"/>
              </a:spcAft>
              <a:buSzPts val="2400"/>
              <a:buFont typeface="Nixie One"/>
              <a:buChar char="◇"/>
              <a:defRPr sz="3200">
                <a:latin typeface="Nixie One"/>
                <a:ea typeface="Nixie One"/>
                <a:cs typeface="Nixie One"/>
                <a:sym typeface="Nixie One"/>
              </a:defRPr>
            </a:lvl1pPr>
            <a:lvl2pPr marL="1219170" lvl="1" indent="-507987" rtl="0">
              <a:spcBef>
                <a:spcPts val="0"/>
              </a:spcBef>
              <a:spcAft>
                <a:spcPts val="0"/>
              </a:spcAft>
              <a:buSzPts val="2400"/>
              <a:buFont typeface="Nixie One"/>
              <a:buChar char="￭"/>
              <a:defRPr sz="3200">
                <a:latin typeface="Nixie One"/>
                <a:ea typeface="Nixie One"/>
                <a:cs typeface="Nixie One"/>
                <a:sym typeface="Nixie One"/>
              </a:defRPr>
            </a:lvl2pPr>
            <a:lvl3pPr marL="1828754" lvl="2" indent="-507987" rtl="0">
              <a:spcBef>
                <a:spcPts val="0"/>
              </a:spcBef>
              <a:spcAft>
                <a:spcPts val="0"/>
              </a:spcAft>
              <a:buSzPts val="2400"/>
              <a:buFont typeface="Nixie One"/>
              <a:buChar char="￮"/>
              <a:defRPr sz="3200">
                <a:latin typeface="Nixie One"/>
                <a:ea typeface="Nixie One"/>
                <a:cs typeface="Nixie One"/>
                <a:sym typeface="Nixie One"/>
              </a:defRPr>
            </a:lvl3pPr>
            <a:lvl4pPr marL="2438339" lvl="3" indent="-507987" rtl="0">
              <a:spcBef>
                <a:spcPts val="0"/>
              </a:spcBef>
              <a:spcAft>
                <a:spcPts val="0"/>
              </a:spcAft>
              <a:buSzPts val="2400"/>
              <a:buFont typeface="Nixie One"/>
              <a:buChar char="●"/>
              <a:defRPr sz="3200">
                <a:latin typeface="Nixie One"/>
                <a:ea typeface="Nixie One"/>
                <a:cs typeface="Nixie One"/>
                <a:sym typeface="Nixie One"/>
              </a:defRPr>
            </a:lvl4pPr>
            <a:lvl5pPr marL="3047924" lvl="4" indent="-507987" rtl="0">
              <a:spcBef>
                <a:spcPts val="0"/>
              </a:spcBef>
              <a:spcAft>
                <a:spcPts val="0"/>
              </a:spcAft>
              <a:buSzPts val="2400"/>
              <a:buFont typeface="Nixie One"/>
              <a:buChar char="○"/>
              <a:defRPr sz="3200">
                <a:latin typeface="Nixie One"/>
                <a:ea typeface="Nixie One"/>
                <a:cs typeface="Nixie One"/>
                <a:sym typeface="Nixie One"/>
              </a:defRPr>
            </a:lvl5pPr>
            <a:lvl6pPr marL="3657509" lvl="5" indent="-507987" rtl="0">
              <a:spcBef>
                <a:spcPts val="0"/>
              </a:spcBef>
              <a:spcAft>
                <a:spcPts val="0"/>
              </a:spcAft>
              <a:buSzPts val="2400"/>
              <a:buFont typeface="Nixie One"/>
              <a:buChar char="■"/>
              <a:defRPr sz="3200">
                <a:latin typeface="Nixie One"/>
                <a:ea typeface="Nixie One"/>
                <a:cs typeface="Nixie One"/>
                <a:sym typeface="Nixie One"/>
              </a:defRPr>
            </a:lvl6pPr>
            <a:lvl7pPr marL="4267093" lvl="6" indent="-507987" rtl="0">
              <a:spcBef>
                <a:spcPts val="0"/>
              </a:spcBef>
              <a:spcAft>
                <a:spcPts val="0"/>
              </a:spcAft>
              <a:buSzPts val="2400"/>
              <a:buFont typeface="Nixie One"/>
              <a:buChar char="●"/>
              <a:defRPr sz="3200">
                <a:latin typeface="Nixie One"/>
                <a:ea typeface="Nixie One"/>
                <a:cs typeface="Nixie One"/>
                <a:sym typeface="Nixie One"/>
              </a:defRPr>
            </a:lvl7pPr>
            <a:lvl8pPr marL="4876678" lvl="7" indent="-507987" rtl="0">
              <a:spcBef>
                <a:spcPts val="0"/>
              </a:spcBef>
              <a:spcAft>
                <a:spcPts val="0"/>
              </a:spcAft>
              <a:buSzPts val="2400"/>
              <a:buFont typeface="Nixie One"/>
              <a:buChar char="○"/>
              <a:defRPr sz="3200">
                <a:latin typeface="Nixie One"/>
                <a:ea typeface="Nixie One"/>
                <a:cs typeface="Nixie One"/>
                <a:sym typeface="Nixie One"/>
              </a:defRPr>
            </a:lvl8pPr>
            <a:lvl9pPr marL="5486263" lvl="8" indent="-507987">
              <a:spcBef>
                <a:spcPts val="0"/>
              </a:spcBef>
              <a:spcAft>
                <a:spcPts val="0"/>
              </a:spcAft>
              <a:buSzPts val="2400"/>
              <a:buFont typeface="Nixie One"/>
              <a:buChar char="■"/>
              <a:defRPr sz="3200">
                <a:latin typeface="Nixie One"/>
                <a:ea typeface="Nixie One"/>
                <a:cs typeface="Nixie One"/>
                <a:sym typeface="Nixie One"/>
              </a:defRPr>
            </a:lvl9pPr>
          </a:lstStyle>
          <a:p>
            <a:endParaRPr/>
          </a:p>
        </p:txBody>
      </p:sp>
      <p:sp>
        <p:nvSpPr>
          <p:cNvPr id="92" name="Google Shape;92;p4"/>
          <p:cNvSpPr/>
          <p:nvPr/>
        </p:nvSpPr>
        <p:spPr>
          <a:xfrm rot="10800000" flipH="1">
            <a:off x="-165101" y="37487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4"/>
          <p:cNvSpPr/>
          <p:nvPr/>
        </p:nvSpPr>
        <p:spPr>
          <a:xfrm rot="10800000" flipH="1">
            <a:off x="850900" y="42569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4" name="Google Shape;94;p4"/>
          <p:cNvSpPr/>
          <p:nvPr/>
        </p:nvSpPr>
        <p:spPr>
          <a:xfrm rot="10800000" flipH="1">
            <a:off x="1003299" y="16024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5" name="Google Shape;95;p4"/>
          <p:cNvSpPr/>
          <p:nvPr/>
        </p:nvSpPr>
        <p:spPr>
          <a:xfrm rot="10800000" flipH="1">
            <a:off x="876300" y="5840233"/>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96" name="Google Shape;96;p4"/>
          <p:cNvGrpSpPr/>
          <p:nvPr/>
        </p:nvGrpSpPr>
        <p:grpSpPr>
          <a:xfrm>
            <a:off x="1315779" y="1859358"/>
            <a:ext cx="468272" cy="43288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99" name="Google Shape;99;p4"/>
          <p:cNvSpPr/>
          <p:nvPr/>
        </p:nvSpPr>
        <p:spPr>
          <a:xfrm>
            <a:off x="270801" y="40303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00" name="Google Shape;100;p4"/>
          <p:cNvGrpSpPr/>
          <p:nvPr/>
        </p:nvGrpSpPr>
        <p:grpSpPr>
          <a:xfrm>
            <a:off x="394305" y="1170275"/>
            <a:ext cx="329959" cy="523069"/>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09" name="Google Shape;109;p4"/>
          <p:cNvGrpSpPr/>
          <p:nvPr/>
        </p:nvGrpSpPr>
        <p:grpSpPr>
          <a:xfrm>
            <a:off x="1639312" y="4413975"/>
            <a:ext cx="457176" cy="466757"/>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14" name="Google Shape;114;p4"/>
          <p:cNvSpPr/>
          <p:nvPr/>
        </p:nvSpPr>
        <p:spPr>
          <a:xfrm rot="10800000" flipH="1">
            <a:off x="723899" y="48162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5" name="Google Shape;115;p4"/>
          <p:cNvSpPr/>
          <p:nvPr/>
        </p:nvSpPr>
        <p:spPr>
          <a:xfrm rot="10800000" flipH="1">
            <a:off x="972000" y="566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6" name="Google Shape;116;p4"/>
          <p:cNvSpPr/>
          <p:nvPr/>
        </p:nvSpPr>
        <p:spPr>
          <a:xfrm rot="10800000" flipH="1">
            <a:off x="-153403" y="5328033"/>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7" name="Google Shape;117;p4"/>
          <p:cNvSpPr/>
          <p:nvPr/>
        </p:nvSpPr>
        <p:spPr>
          <a:xfrm rot="10800000" flipH="1">
            <a:off x="548267" y="344833"/>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8" name="Google Shape;118;p4"/>
          <p:cNvSpPr/>
          <p:nvPr/>
        </p:nvSpPr>
        <p:spPr>
          <a:xfrm>
            <a:off x="1105118" y="51242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9" name="Google Shape;119;p4"/>
          <p:cNvGrpSpPr/>
          <p:nvPr/>
        </p:nvGrpSpPr>
        <p:grpSpPr>
          <a:xfrm>
            <a:off x="89456" y="2242253"/>
            <a:ext cx="607499" cy="582739"/>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6" name="Google Shape;126;p4"/>
          <p:cNvSpPr/>
          <p:nvPr/>
        </p:nvSpPr>
        <p:spPr>
          <a:xfrm>
            <a:off x="193235" y="5619333"/>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4"/>
          <p:cNvSpPr txBox="1"/>
          <p:nvPr/>
        </p:nvSpPr>
        <p:spPr>
          <a:xfrm>
            <a:off x="125333" y="2572775"/>
            <a:ext cx="2609600" cy="871600"/>
          </a:xfrm>
          <a:prstGeom prst="rect">
            <a:avLst/>
          </a:prstGeom>
          <a:noFill/>
          <a:ln>
            <a:noFill/>
          </a:ln>
        </p:spPr>
        <p:txBody>
          <a:bodyPr spcFirstLastPara="1" wrap="square" lIns="121900" tIns="121900" rIns="121900" bIns="121900" anchor="t" anchorCtr="0">
            <a:noAutofit/>
          </a:bodyPr>
          <a:lstStyle/>
          <a:p>
            <a:pPr algn="ctr">
              <a:buClr>
                <a:srgbClr val="000000"/>
              </a:buClr>
              <a:buFont typeface="Arial"/>
              <a:buNone/>
            </a:pPr>
            <a:r>
              <a:rPr lang="en" sz="16000" kern="0">
                <a:solidFill>
                  <a:srgbClr val="FFFFFF"/>
                </a:solidFill>
                <a:latin typeface="Nixie One"/>
                <a:ea typeface="Nixie One"/>
                <a:cs typeface="Nixie One"/>
                <a:sym typeface="Nixie One"/>
              </a:rPr>
              <a:t>“</a:t>
            </a:r>
            <a:endParaRPr sz="16000" kern="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fld id="{00000000-1234-1234-1234-123412341234}" type="slidenum">
              <a:rPr lang="en"/>
              <a:pPr/>
              <a:t>‹#›</a:t>
            </a:fld>
            <a:endParaRPr/>
          </a:p>
        </p:txBody>
      </p:sp>
    </p:spTree>
    <p:extLst>
      <p:ext uri="{BB962C8B-B14F-4D97-AF65-F5344CB8AC3E}">
        <p14:creationId xmlns:p14="http://schemas.microsoft.com/office/powerpoint/2010/main" val="1838482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89" name="Google Shape;89;p4"/>
          <p:cNvSpPr/>
          <p:nvPr/>
        </p:nvSpPr>
        <p:spPr>
          <a:xfrm rot="10800000" flipH="1">
            <a:off x="-126625" y="825559"/>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90" name="Google Shape;90;p4"/>
          <p:cNvSpPr/>
          <p:nvPr/>
        </p:nvSpPr>
        <p:spPr>
          <a:xfrm rot="5400000">
            <a:off x="666132" y="2540316"/>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734933" y="2780800"/>
            <a:ext cx="8376400" cy="1093200"/>
          </a:xfrm>
          <a:prstGeom prst="rect">
            <a:avLst/>
          </a:prstGeom>
        </p:spPr>
        <p:txBody>
          <a:bodyPr spcFirstLastPara="1" wrap="square" lIns="91425" tIns="91425" rIns="91425" bIns="91425" anchor="ctr" anchorCtr="0">
            <a:noAutofit/>
          </a:bodyPr>
          <a:lstStyle>
            <a:lvl1pPr marL="609585" lvl="0" indent="-507987" rtl="0">
              <a:spcBef>
                <a:spcPts val="800"/>
              </a:spcBef>
              <a:spcAft>
                <a:spcPts val="0"/>
              </a:spcAft>
              <a:buSzPts val="2400"/>
              <a:buFont typeface="Nixie One"/>
              <a:buChar char="◇"/>
              <a:defRPr sz="3200">
                <a:latin typeface="Nixie One"/>
                <a:ea typeface="Nixie One"/>
                <a:cs typeface="Nixie One"/>
                <a:sym typeface="Nixie One"/>
              </a:defRPr>
            </a:lvl1pPr>
            <a:lvl2pPr marL="1219170" lvl="1" indent="-507987" rtl="0">
              <a:spcBef>
                <a:spcPts val="0"/>
              </a:spcBef>
              <a:spcAft>
                <a:spcPts val="0"/>
              </a:spcAft>
              <a:buSzPts val="2400"/>
              <a:buFont typeface="Nixie One"/>
              <a:buChar char="￭"/>
              <a:defRPr sz="3200">
                <a:latin typeface="Nixie One"/>
                <a:ea typeface="Nixie One"/>
                <a:cs typeface="Nixie One"/>
                <a:sym typeface="Nixie One"/>
              </a:defRPr>
            </a:lvl2pPr>
            <a:lvl3pPr marL="1828754" lvl="2" indent="-507987" rtl="0">
              <a:spcBef>
                <a:spcPts val="0"/>
              </a:spcBef>
              <a:spcAft>
                <a:spcPts val="0"/>
              </a:spcAft>
              <a:buSzPts val="2400"/>
              <a:buFont typeface="Nixie One"/>
              <a:buChar char="￮"/>
              <a:defRPr sz="3200">
                <a:latin typeface="Nixie One"/>
                <a:ea typeface="Nixie One"/>
                <a:cs typeface="Nixie One"/>
                <a:sym typeface="Nixie One"/>
              </a:defRPr>
            </a:lvl3pPr>
            <a:lvl4pPr marL="2438339" lvl="3" indent="-507987" rtl="0">
              <a:spcBef>
                <a:spcPts val="0"/>
              </a:spcBef>
              <a:spcAft>
                <a:spcPts val="0"/>
              </a:spcAft>
              <a:buSzPts val="2400"/>
              <a:buFont typeface="Nixie One"/>
              <a:buChar char="●"/>
              <a:defRPr sz="3200">
                <a:latin typeface="Nixie One"/>
                <a:ea typeface="Nixie One"/>
                <a:cs typeface="Nixie One"/>
                <a:sym typeface="Nixie One"/>
              </a:defRPr>
            </a:lvl4pPr>
            <a:lvl5pPr marL="3047924" lvl="4" indent="-507987" rtl="0">
              <a:spcBef>
                <a:spcPts val="0"/>
              </a:spcBef>
              <a:spcAft>
                <a:spcPts val="0"/>
              </a:spcAft>
              <a:buSzPts val="2400"/>
              <a:buFont typeface="Nixie One"/>
              <a:buChar char="○"/>
              <a:defRPr sz="3200">
                <a:latin typeface="Nixie One"/>
                <a:ea typeface="Nixie One"/>
                <a:cs typeface="Nixie One"/>
                <a:sym typeface="Nixie One"/>
              </a:defRPr>
            </a:lvl5pPr>
            <a:lvl6pPr marL="3657509" lvl="5" indent="-507987" rtl="0">
              <a:spcBef>
                <a:spcPts val="0"/>
              </a:spcBef>
              <a:spcAft>
                <a:spcPts val="0"/>
              </a:spcAft>
              <a:buSzPts val="2400"/>
              <a:buFont typeface="Nixie One"/>
              <a:buChar char="■"/>
              <a:defRPr sz="3200">
                <a:latin typeface="Nixie One"/>
                <a:ea typeface="Nixie One"/>
                <a:cs typeface="Nixie One"/>
                <a:sym typeface="Nixie One"/>
              </a:defRPr>
            </a:lvl6pPr>
            <a:lvl7pPr marL="4267093" lvl="6" indent="-507987" rtl="0">
              <a:spcBef>
                <a:spcPts val="0"/>
              </a:spcBef>
              <a:spcAft>
                <a:spcPts val="0"/>
              </a:spcAft>
              <a:buSzPts val="2400"/>
              <a:buFont typeface="Nixie One"/>
              <a:buChar char="●"/>
              <a:defRPr sz="3200">
                <a:latin typeface="Nixie One"/>
                <a:ea typeface="Nixie One"/>
                <a:cs typeface="Nixie One"/>
                <a:sym typeface="Nixie One"/>
              </a:defRPr>
            </a:lvl7pPr>
            <a:lvl8pPr marL="4876678" lvl="7" indent="-507987" rtl="0">
              <a:spcBef>
                <a:spcPts val="0"/>
              </a:spcBef>
              <a:spcAft>
                <a:spcPts val="0"/>
              </a:spcAft>
              <a:buSzPts val="2400"/>
              <a:buFont typeface="Nixie One"/>
              <a:buChar char="○"/>
              <a:defRPr sz="3200">
                <a:latin typeface="Nixie One"/>
                <a:ea typeface="Nixie One"/>
                <a:cs typeface="Nixie One"/>
                <a:sym typeface="Nixie One"/>
              </a:defRPr>
            </a:lvl8pPr>
            <a:lvl9pPr marL="5486263" lvl="8" indent="-507987">
              <a:spcBef>
                <a:spcPts val="0"/>
              </a:spcBef>
              <a:spcAft>
                <a:spcPts val="0"/>
              </a:spcAft>
              <a:buSzPts val="2400"/>
              <a:buFont typeface="Nixie One"/>
              <a:buChar char="■"/>
              <a:defRPr sz="3200">
                <a:latin typeface="Nixie One"/>
                <a:ea typeface="Nixie One"/>
                <a:cs typeface="Nixie One"/>
                <a:sym typeface="Nixie One"/>
              </a:defRPr>
            </a:lvl9pPr>
          </a:lstStyle>
          <a:p>
            <a:endParaRPr/>
          </a:p>
        </p:txBody>
      </p:sp>
      <p:sp>
        <p:nvSpPr>
          <p:cNvPr id="92" name="Google Shape;92;p4"/>
          <p:cNvSpPr/>
          <p:nvPr/>
        </p:nvSpPr>
        <p:spPr>
          <a:xfrm rot="10800000" flipH="1">
            <a:off x="-165101" y="37487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4"/>
          <p:cNvSpPr/>
          <p:nvPr/>
        </p:nvSpPr>
        <p:spPr>
          <a:xfrm rot="10800000" flipH="1">
            <a:off x="850900" y="42569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4" name="Google Shape;94;p4"/>
          <p:cNvSpPr/>
          <p:nvPr/>
        </p:nvSpPr>
        <p:spPr>
          <a:xfrm rot="10800000" flipH="1">
            <a:off x="1003299" y="16024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5" name="Google Shape;95;p4"/>
          <p:cNvSpPr/>
          <p:nvPr/>
        </p:nvSpPr>
        <p:spPr>
          <a:xfrm rot="10800000" flipH="1">
            <a:off x="876300" y="5840233"/>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96" name="Google Shape;96;p4"/>
          <p:cNvGrpSpPr/>
          <p:nvPr/>
        </p:nvGrpSpPr>
        <p:grpSpPr>
          <a:xfrm>
            <a:off x="1315779" y="1859358"/>
            <a:ext cx="468272" cy="43288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99" name="Google Shape;99;p4"/>
          <p:cNvSpPr/>
          <p:nvPr/>
        </p:nvSpPr>
        <p:spPr>
          <a:xfrm>
            <a:off x="270801" y="40303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00" name="Google Shape;100;p4"/>
          <p:cNvGrpSpPr/>
          <p:nvPr/>
        </p:nvGrpSpPr>
        <p:grpSpPr>
          <a:xfrm>
            <a:off x="394305" y="1170275"/>
            <a:ext cx="329959" cy="523069"/>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09" name="Google Shape;109;p4"/>
          <p:cNvGrpSpPr/>
          <p:nvPr/>
        </p:nvGrpSpPr>
        <p:grpSpPr>
          <a:xfrm>
            <a:off x="1639312" y="4413975"/>
            <a:ext cx="457176" cy="466757"/>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14" name="Google Shape;114;p4"/>
          <p:cNvSpPr/>
          <p:nvPr/>
        </p:nvSpPr>
        <p:spPr>
          <a:xfrm rot="10800000" flipH="1">
            <a:off x="723899" y="48162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5" name="Google Shape;115;p4"/>
          <p:cNvSpPr/>
          <p:nvPr/>
        </p:nvSpPr>
        <p:spPr>
          <a:xfrm rot="10800000" flipH="1">
            <a:off x="972000" y="566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6" name="Google Shape;116;p4"/>
          <p:cNvSpPr/>
          <p:nvPr/>
        </p:nvSpPr>
        <p:spPr>
          <a:xfrm rot="10800000" flipH="1">
            <a:off x="-153403" y="5328033"/>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7" name="Google Shape;117;p4"/>
          <p:cNvSpPr/>
          <p:nvPr/>
        </p:nvSpPr>
        <p:spPr>
          <a:xfrm rot="10800000" flipH="1">
            <a:off x="548267" y="344833"/>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8" name="Google Shape;118;p4"/>
          <p:cNvSpPr/>
          <p:nvPr/>
        </p:nvSpPr>
        <p:spPr>
          <a:xfrm>
            <a:off x="1105118" y="51242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19" name="Google Shape;119;p4"/>
          <p:cNvGrpSpPr/>
          <p:nvPr/>
        </p:nvGrpSpPr>
        <p:grpSpPr>
          <a:xfrm>
            <a:off x="89456" y="2242253"/>
            <a:ext cx="607499" cy="582739"/>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26" name="Google Shape;126;p4"/>
          <p:cNvSpPr/>
          <p:nvPr/>
        </p:nvSpPr>
        <p:spPr>
          <a:xfrm>
            <a:off x="193235" y="5619333"/>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7" name="Google Shape;127;p4"/>
          <p:cNvSpPr txBox="1"/>
          <p:nvPr/>
        </p:nvSpPr>
        <p:spPr>
          <a:xfrm>
            <a:off x="125333" y="2572775"/>
            <a:ext cx="2609600" cy="871600"/>
          </a:xfrm>
          <a:prstGeom prst="rect">
            <a:avLst/>
          </a:prstGeom>
          <a:noFill/>
          <a:ln>
            <a:noFill/>
          </a:ln>
        </p:spPr>
        <p:txBody>
          <a:bodyPr spcFirstLastPara="1" wrap="square" lIns="121900" tIns="121900" rIns="121900" bIns="121900" anchor="t" anchorCtr="0">
            <a:noAutofit/>
          </a:bodyPr>
          <a:lstStyle/>
          <a:p>
            <a:pPr algn="ctr">
              <a:buClr>
                <a:srgbClr val="000000"/>
              </a:buClr>
              <a:buFont typeface="Arial"/>
              <a:buNone/>
            </a:pPr>
            <a:r>
              <a:rPr lang="en" sz="16000" kern="0">
                <a:solidFill>
                  <a:srgbClr val="FFFFFF"/>
                </a:solidFill>
                <a:latin typeface="Nixie One"/>
                <a:ea typeface="Nixie One"/>
                <a:cs typeface="Nixie One"/>
                <a:sym typeface="Nixie One"/>
              </a:rPr>
              <a:t>“</a:t>
            </a:r>
            <a:endParaRPr sz="16000" kern="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fld id="{00000000-1234-1234-1234-123412341234}" type="slidenum">
              <a:rPr lang="en"/>
              <a:pPr/>
              <a:t>‹#›</a:t>
            </a:fld>
            <a:endParaRPr/>
          </a:p>
        </p:txBody>
      </p:sp>
    </p:spTree>
    <p:extLst>
      <p:ext uri="{BB962C8B-B14F-4D97-AF65-F5344CB8AC3E}">
        <p14:creationId xmlns:p14="http://schemas.microsoft.com/office/powerpoint/2010/main" val="4049601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0" name="Google Shape;130;p5"/>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2310267" y="3006833"/>
            <a:ext cx="6592400" cy="2213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Font typeface="Muli"/>
              <a:buChar char="◇"/>
              <a:defRPr>
                <a:latin typeface="Muli"/>
                <a:ea typeface="Muli"/>
                <a:cs typeface="Muli"/>
                <a:sym typeface="Muli"/>
              </a:defRPr>
            </a:lvl1pPr>
            <a:lvl2pPr marL="1219170" lvl="1" indent="-423323">
              <a:spcBef>
                <a:spcPts val="0"/>
              </a:spcBef>
              <a:spcAft>
                <a:spcPts val="0"/>
              </a:spcAft>
              <a:buSzPts val="1400"/>
              <a:buFont typeface="Muli"/>
              <a:buChar char="￭"/>
              <a:defRPr>
                <a:latin typeface="Muli"/>
                <a:ea typeface="Muli"/>
                <a:cs typeface="Muli"/>
                <a:sym typeface="Muli"/>
              </a:defRPr>
            </a:lvl2pPr>
            <a:lvl3pPr marL="1828754" lvl="2" indent="-423323">
              <a:spcBef>
                <a:spcPts val="0"/>
              </a:spcBef>
              <a:spcAft>
                <a:spcPts val="0"/>
              </a:spcAft>
              <a:buSzPts val="1400"/>
              <a:buFont typeface="Muli"/>
              <a:buChar char="￮"/>
              <a:defRPr>
                <a:latin typeface="Muli"/>
                <a:ea typeface="Muli"/>
                <a:cs typeface="Muli"/>
                <a:sym typeface="Muli"/>
              </a:defRPr>
            </a:lvl3pPr>
            <a:lvl4pPr marL="2438339" lvl="3" indent="-423323">
              <a:spcBef>
                <a:spcPts val="0"/>
              </a:spcBef>
              <a:spcAft>
                <a:spcPts val="0"/>
              </a:spcAft>
              <a:buSzPts val="1400"/>
              <a:buFont typeface="Muli"/>
              <a:buChar char="●"/>
              <a:defRPr>
                <a:latin typeface="Muli"/>
                <a:ea typeface="Muli"/>
                <a:cs typeface="Muli"/>
                <a:sym typeface="Muli"/>
              </a:defRPr>
            </a:lvl4pPr>
            <a:lvl5pPr marL="3047924" lvl="4" indent="-423323">
              <a:spcBef>
                <a:spcPts val="0"/>
              </a:spcBef>
              <a:spcAft>
                <a:spcPts val="0"/>
              </a:spcAft>
              <a:buSzPts val="1400"/>
              <a:buFont typeface="Muli"/>
              <a:buChar char="○"/>
              <a:defRPr>
                <a:latin typeface="Muli"/>
                <a:ea typeface="Muli"/>
                <a:cs typeface="Muli"/>
                <a:sym typeface="Muli"/>
              </a:defRPr>
            </a:lvl5pPr>
            <a:lvl6pPr marL="3657509" lvl="5" indent="-423323">
              <a:spcBef>
                <a:spcPts val="0"/>
              </a:spcBef>
              <a:spcAft>
                <a:spcPts val="0"/>
              </a:spcAft>
              <a:buSzPts val="1400"/>
              <a:buFont typeface="Muli"/>
              <a:buChar char="■"/>
              <a:defRPr>
                <a:latin typeface="Muli"/>
                <a:ea typeface="Muli"/>
                <a:cs typeface="Muli"/>
                <a:sym typeface="Muli"/>
              </a:defRPr>
            </a:lvl6pPr>
            <a:lvl7pPr marL="4267093" lvl="6" indent="-423323">
              <a:spcBef>
                <a:spcPts val="0"/>
              </a:spcBef>
              <a:spcAft>
                <a:spcPts val="0"/>
              </a:spcAft>
              <a:buSzPts val="1400"/>
              <a:buFont typeface="Muli"/>
              <a:buChar char="●"/>
              <a:defRPr>
                <a:latin typeface="Muli"/>
                <a:ea typeface="Muli"/>
                <a:cs typeface="Muli"/>
                <a:sym typeface="Muli"/>
              </a:defRPr>
            </a:lvl7pPr>
            <a:lvl8pPr marL="4876678" lvl="7" indent="-423323">
              <a:spcBef>
                <a:spcPts val="0"/>
              </a:spcBef>
              <a:spcAft>
                <a:spcPts val="0"/>
              </a:spcAft>
              <a:buSzPts val="1400"/>
              <a:buFont typeface="Muli"/>
              <a:buChar char="○"/>
              <a:defRPr>
                <a:latin typeface="Muli"/>
                <a:ea typeface="Muli"/>
                <a:cs typeface="Muli"/>
                <a:sym typeface="Muli"/>
              </a:defRPr>
            </a:lvl8pPr>
            <a:lvl9pPr marL="5486263" lvl="8" indent="-423323">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 name="Google Shape;135;p5"/>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 name="Google Shape;136;p5"/>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5"/>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138;p5"/>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139;p5"/>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5"/>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141;p5"/>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42" name="Google Shape;142;p5"/>
          <p:cNvGrpSpPr/>
          <p:nvPr/>
        </p:nvGrpSpPr>
        <p:grpSpPr>
          <a:xfrm>
            <a:off x="2306379" y="81425"/>
            <a:ext cx="468272" cy="43288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45" name="Google Shape;145;p5"/>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6" name="Google Shape;146;p5"/>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47" name="Google Shape;147;p5"/>
          <p:cNvGrpSpPr/>
          <p:nvPr/>
        </p:nvGrpSpPr>
        <p:grpSpPr>
          <a:xfrm>
            <a:off x="9805423" y="4568953"/>
            <a:ext cx="607499" cy="582739"/>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4" name="Google Shape;154;p5"/>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55" name="Google Shape;155;p5"/>
          <p:cNvGrpSpPr/>
          <p:nvPr/>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64" name="Google Shape;164;p5"/>
          <p:cNvGrpSpPr/>
          <p:nvPr/>
        </p:nvGrpSpPr>
        <p:grpSpPr>
          <a:xfrm>
            <a:off x="447679" y="2454042"/>
            <a:ext cx="457176" cy="466757"/>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69" name="Google Shape;169;p5"/>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41873953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70"/>
        <p:cNvGrpSpPr/>
        <p:nvPr/>
      </p:nvGrpSpPr>
      <p:grpSpPr>
        <a:xfrm>
          <a:off x="0" y="0"/>
          <a:ext cx="0" cy="0"/>
          <a:chOff x="0" y="0"/>
          <a:chExt cx="0" cy="0"/>
        </a:xfrm>
      </p:grpSpPr>
      <p:sp>
        <p:nvSpPr>
          <p:cNvPr id="171" name="Google Shape;171;p6"/>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2312000"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6082784"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6" name="Google Shape;176;p6"/>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 name="Google Shape;177;p6"/>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6"/>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6"/>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0" name="Google Shape;180;p6"/>
          <p:cNvGrpSpPr/>
          <p:nvPr/>
        </p:nvGrpSpPr>
        <p:grpSpPr>
          <a:xfrm>
            <a:off x="2306379" y="81425"/>
            <a:ext cx="468272" cy="43288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83" name="Google Shape;183;p6"/>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4" name="Google Shape;184;p6"/>
          <p:cNvGrpSpPr/>
          <p:nvPr/>
        </p:nvGrpSpPr>
        <p:grpSpPr>
          <a:xfrm>
            <a:off x="1205701" y="686924"/>
            <a:ext cx="510611" cy="80948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93" name="Google Shape;193;p6"/>
          <p:cNvGrpSpPr/>
          <p:nvPr/>
        </p:nvGrpSpPr>
        <p:grpSpPr>
          <a:xfrm>
            <a:off x="447679" y="2454042"/>
            <a:ext cx="457176" cy="466757"/>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8" name="Google Shape;198;p6"/>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 name="Google Shape;199;p6"/>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 name="Google Shape;200;p6"/>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6"/>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 name="Google Shape;202;p6"/>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03" name="Google Shape;203;p6"/>
          <p:cNvGrpSpPr/>
          <p:nvPr/>
        </p:nvGrpSpPr>
        <p:grpSpPr>
          <a:xfrm>
            <a:off x="9805423" y="4568953"/>
            <a:ext cx="607499" cy="582739"/>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10" name="Google Shape;210;p6"/>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 name="Google Shape;211;p6"/>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8305036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8" name="Google Shape;218;p7"/>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 name="Google Shape;219;p7"/>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7"/>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7"/>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22" name="Google Shape;222;p7"/>
          <p:cNvGrpSpPr/>
          <p:nvPr/>
        </p:nvGrpSpPr>
        <p:grpSpPr>
          <a:xfrm>
            <a:off x="2306379" y="81425"/>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25" name="Google Shape;225;p7"/>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26" name="Google Shape;226;p7"/>
          <p:cNvGrpSpPr/>
          <p:nvPr/>
        </p:nvGrpSpPr>
        <p:grpSpPr>
          <a:xfrm>
            <a:off x="1205701" y="686924"/>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35" name="Google Shape;235;p7"/>
          <p:cNvGrpSpPr/>
          <p:nvPr/>
        </p:nvGrpSpPr>
        <p:grpSpPr>
          <a:xfrm>
            <a:off x="447679" y="2454042"/>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40" name="Google Shape;240;p7"/>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041761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1"/>
        <p:cNvGrpSpPr/>
        <p:nvPr/>
      </p:nvGrpSpPr>
      <p:grpSpPr>
        <a:xfrm>
          <a:off x="0" y="0"/>
          <a:ext cx="0" cy="0"/>
          <a:chOff x="0" y="0"/>
          <a:chExt cx="0" cy="0"/>
        </a:xfrm>
      </p:grpSpPr>
      <p:sp>
        <p:nvSpPr>
          <p:cNvPr id="242" name="Google Shape;242;p8"/>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2310267" y="1094933"/>
            <a:ext cx="6592400" cy="8604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 name="Google Shape;246;p8"/>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 name="Google Shape;247;p8"/>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 name="Google Shape;248;p8"/>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49" name="Google Shape;249;p8"/>
          <p:cNvGrpSpPr/>
          <p:nvPr/>
        </p:nvGrpSpPr>
        <p:grpSpPr>
          <a:xfrm>
            <a:off x="2306379" y="81425"/>
            <a:ext cx="468272" cy="43288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52" name="Google Shape;252;p8"/>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53" name="Google Shape;253;p8"/>
          <p:cNvGrpSpPr/>
          <p:nvPr/>
        </p:nvGrpSpPr>
        <p:grpSpPr>
          <a:xfrm>
            <a:off x="1205701" y="686924"/>
            <a:ext cx="510611" cy="80948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62" name="Google Shape;262;p8"/>
          <p:cNvGrpSpPr/>
          <p:nvPr/>
        </p:nvGrpSpPr>
        <p:grpSpPr>
          <a:xfrm>
            <a:off x="447679" y="2454042"/>
            <a:ext cx="457176" cy="466757"/>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67" name="Google Shape;267;p8"/>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8" name="Google Shape;268;p8"/>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9" name="Google Shape;269;p8"/>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0" name="Google Shape;270;p8"/>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1" name="Google Shape;271;p8"/>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72" name="Google Shape;272;p8"/>
          <p:cNvGrpSpPr/>
          <p:nvPr/>
        </p:nvGrpSpPr>
        <p:grpSpPr>
          <a:xfrm>
            <a:off x="9805423" y="4568953"/>
            <a:ext cx="607499" cy="582739"/>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79" name="Google Shape;279;p8"/>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0" name="Google Shape;280;p8"/>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507396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1"/>
        <p:cNvGrpSpPr/>
        <p:nvPr/>
      </p:nvGrpSpPr>
      <p:grpSpPr>
        <a:xfrm>
          <a:off x="0" y="0"/>
          <a:ext cx="0" cy="0"/>
          <a:chOff x="0" y="0"/>
          <a:chExt cx="0" cy="0"/>
        </a:xfrm>
      </p:grpSpPr>
      <p:sp>
        <p:nvSpPr>
          <p:cNvPr id="282" name="Google Shape;282;p9"/>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a:lvl1pPr>
          </a:lstStyle>
          <a:p>
            <a:endParaRPr/>
          </a:p>
        </p:txBody>
      </p:sp>
      <p:sp>
        <p:nvSpPr>
          <p:cNvPr id="285" name="Google Shape;285;p9"/>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 name="Google Shape;286;p9"/>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 name="Google Shape;287;p9"/>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 name="Google Shape;288;p9"/>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89" name="Google Shape;289;p9"/>
          <p:cNvGrpSpPr/>
          <p:nvPr/>
        </p:nvGrpSpPr>
        <p:grpSpPr>
          <a:xfrm>
            <a:off x="2306379" y="81425"/>
            <a:ext cx="468272" cy="43288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92" name="Google Shape;292;p9"/>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93" name="Google Shape;293;p9"/>
          <p:cNvGrpSpPr/>
          <p:nvPr/>
        </p:nvGrpSpPr>
        <p:grpSpPr>
          <a:xfrm>
            <a:off x="1205701" y="686924"/>
            <a:ext cx="510611" cy="80948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02" name="Google Shape;302;p9"/>
          <p:cNvGrpSpPr/>
          <p:nvPr/>
        </p:nvGrpSpPr>
        <p:grpSpPr>
          <a:xfrm>
            <a:off x="447679" y="2454042"/>
            <a:ext cx="457176" cy="466757"/>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07" name="Google Shape;307;p9"/>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 name="Google Shape;308;p9"/>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 name="Google Shape;309;p9"/>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9"/>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9"/>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12" name="Google Shape;312;p9"/>
          <p:cNvGrpSpPr/>
          <p:nvPr/>
        </p:nvGrpSpPr>
        <p:grpSpPr>
          <a:xfrm>
            <a:off x="9805423" y="4568953"/>
            <a:ext cx="607499" cy="582739"/>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19" name="Google Shape;319;p9"/>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0" name="Google Shape;320;p9"/>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4948681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10957803" y="5495279"/>
            <a:ext cx="913600" cy="7912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517983" y="140283"/>
            <a:ext cx="1258800" cy="1453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65100" y="1130388"/>
            <a:ext cx="899200" cy="7792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5" name="Google Shape;325;p10"/>
          <p:cNvSpPr/>
          <p:nvPr/>
        </p:nvSpPr>
        <p:spPr>
          <a:xfrm rot="10800000" flipH="1">
            <a:off x="670821" y="1548600"/>
            <a:ext cx="470400" cy="4072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6" name="Google Shape;326;p10"/>
          <p:cNvSpPr/>
          <p:nvPr/>
        </p:nvSpPr>
        <p:spPr>
          <a:xfrm rot="10800000" flipH="1">
            <a:off x="1611232" y="-175749"/>
            <a:ext cx="899200" cy="7792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7" name="Google Shape;327;p10"/>
          <p:cNvSpPr/>
          <p:nvPr/>
        </p:nvSpPr>
        <p:spPr>
          <a:xfrm rot="10800000" flipH="1">
            <a:off x="330337" y="66257"/>
            <a:ext cx="393600" cy="3408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8" name="Google Shape;328;p10"/>
          <p:cNvSpPr/>
          <p:nvPr/>
        </p:nvSpPr>
        <p:spPr>
          <a:xfrm rot="10800000" flipH="1">
            <a:off x="11684757" y="5981305"/>
            <a:ext cx="724000" cy="6272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9" name="Google Shape;329;p10"/>
          <p:cNvSpPr/>
          <p:nvPr/>
        </p:nvSpPr>
        <p:spPr>
          <a:xfrm rot="10800000" flipH="1">
            <a:off x="11365080" y="6321467"/>
            <a:ext cx="378800" cy="3276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0" name="Google Shape;330;p10"/>
          <p:cNvSpPr/>
          <p:nvPr/>
        </p:nvSpPr>
        <p:spPr>
          <a:xfrm rot="10800000" flipH="1">
            <a:off x="11097047" y="4837364"/>
            <a:ext cx="724000" cy="626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1" name="Google Shape;331;p10"/>
          <p:cNvSpPr/>
          <p:nvPr/>
        </p:nvSpPr>
        <p:spPr>
          <a:xfrm rot="10800000" flipH="1">
            <a:off x="11684759" y="5346509"/>
            <a:ext cx="316800" cy="2744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2" name="Google Shape;332;p10"/>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953702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0" name="Google Shape;130;p5"/>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2310267" y="3006833"/>
            <a:ext cx="6592400" cy="2213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Font typeface="Muli"/>
              <a:buChar char="◇"/>
              <a:defRPr>
                <a:latin typeface="Muli"/>
                <a:ea typeface="Muli"/>
                <a:cs typeface="Muli"/>
                <a:sym typeface="Muli"/>
              </a:defRPr>
            </a:lvl1pPr>
            <a:lvl2pPr marL="1219170" lvl="1" indent="-423323">
              <a:spcBef>
                <a:spcPts val="0"/>
              </a:spcBef>
              <a:spcAft>
                <a:spcPts val="0"/>
              </a:spcAft>
              <a:buSzPts val="1400"/>
              <a:buFont typeface="Muli"/>
              <a:buChar char="￭"/>
              <a:defRPr>
                <a:latin typeface="Muli"/>
                <a:ea typeface="Muli"/>
                <a:cs typeface="Muli"/>
                <a:sym typeface="Muli"/>
              </a:defRPr>
            </a:lvl2pPr>
            <a:lvl3pPr marL="1828754" lvl="2" indent="-423323">
              <a:spcBef>
                <a:spcPts val="0"/>
              </a:spcBef>
              <a:spcAft>
                <a:spcPts val="0"/>
              </a:spcAft>
              <a:buSzPts val="1400"/>
              <a:buFont typeface="Muli"/>
              <a:buChar char="￮"/>
              <a:defRPr>
                <a:latin typeface="Muli"/>
                <a:ea typeface="Muli"/>
                <a:cs typeface="Muli"/>
                <a:sym typeface="Muli"/>
              </a:defRPr>
            </a:lvl3pPr>
            <a:lvl4pPr marL="2438339" lvl="3" indent="-423323">
              <a:spcBef>
                <a:spcPts val="0"/>
              </a:spcBef>
              <a:spcAft>
                <a:spcPts val="0"/>
              </a:spcAft>
              <a:buSzPts val="1400"/>
              <a:buFont typeface="Muli"/>
              <a:buChar char="●"/>
              <a:defRPr>
                <a:latin typeface="Muli"/>
                <a:ea typeface="Muli"/>
                <a:cs typeface="Muli"/>
                <a:sym typeface="Muli"/>
              </a:defRPr>
            </a:lvl4pPr>
            <a:lvl5pPr marL="3047924" lvl="4" indent="-423323">
              <a:spcBef>
                <a:spcPts val="0"/>
              </a:spcBef>
              <a:spcAft>
                <a:spcPts val="0"/>
              </a:spcAft>
              <a:buSzPts val="1400"/>
              <a:buFont typeface="Muli"/>
              <a:buChar char="○"/>
              <a:defRPr>
                <a:latin typeface="Muli"/>
                <a:ea typeface="Muli"/>
                <a:cs typeface="Muli"/>
                <a:sym typeface="Muli"/>
              </a:defRPr>
            </a:lvl5pPr>
            <a:lvl6pPr marL="3657509" lvl="5" indent="-423323">
              <a:spcBef>
                <a:spcPts val="0"/>
              </a:spcBef>
              <a:spcAft>
                <a:spcPts val="0"/>
              </a:spcAft>
              <a:buSzPts val="1400"/>
              <a:buFont typeface="Muli"/>
              <a:buChar char="■"/>
              <a:defRPr>
                <a:latin typeface="Muli"/>
                <a:ea typeface="Muli"/>
                <a:cs typeface="Muli"/>
                <a:sym typeface="Muli"/>
              </a:defRPr>
            </a:lvl6pPr>
            <a:lvl7pPr marL="4267093" lvl="6" indent="-423323">
              <a:spcBef>
                <a:spcPts val="0"/>
              </a:spcBef>
              <a:spcAft>
                <a:spcPts val="0"/>
              </a:spcAft>
              <a:buSzPts val="1400"/>
              <a:buFont typeface="Muli"/>
              <a:buChar char="●"/>
              <a:defRPr>
                <a:latin typeface="Muli"/>
                <a:ea typeface="Muli"/>
                <a:cs typeface="Muli"/>
                <a:sym typeface="Muli"/>
              </a:defRPr>
            </a:lvl7pPr>
            <a:lvl8pPr marL="4876678" lvl="7" indent="-423323">
              <a:spcBef>
                <a:spcPts val="0"/>
              </a:spcBef>
              <a:spcAft>
                <a:spcPts val="0"/>
              </a:spcAft>
              <a:buSzPts val="1400"/>
              <a:buFont typeface="Muli"/>
              <a:buChar char="○"/>
              <a:defRPr>
                <a:latin typeface="Muli"/>
                <a:ea typeface="Muli"/>
                <a:cs typeface="Muli"/>
                <a:sym typeface="Muli"/>
              </a:defRPr>
            </a:lvl8pPr>
            <a:lvl9pPr marL="5486263" lvl="8" indent="-423323">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5" name="Google Shape;135;p5"/>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6" name="Google Shape;136;p5"/>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5"/>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138;p5"/>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139;p5"/>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5"/>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141;p5"/>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42" name="Google Shape;142;p5"/>
          <p:cNvGrpSpPr/>
          <p:nvPr/>
        </p:nvGrpSpPr>
        <p:grpSpPr>
          <a:xfrm>
            <a:off x="2306379" y="81425"/>
            <a:ext cx="468272" cy="43288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45" name="Google Shape;145;p5"/>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6" name="Google Shape;146;p5"/>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47" name="Google Shape;147;p5"/>
          <p:cNvGrpSpPr/>
          <p:nvPr/>
        </p:nvGrpSpPr>
        <p:grpSpPr>
          <a:xfrm>
            <a:off x="9805423" y="4568953"/>
            <a:ext cx="607499" cy="582739"/>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4" name="Google Shape;154;p5"/>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55" name="Google Shape;155;p5"/>
          <p:cNvGrpSpPr/>
          <p:nvPr/>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64" name="Google Shape;164;p5"/>
          <p:cNvGrpSpPr/>
          <p:nvPr/>
        </p:nvGrpSpPr>
        <p:grpSpPr>
          <a:xfrm>
            <a:off x="447679" y="2454042"/>
            <a:ext cx="457176" cy="466757"/>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69" name="Google Shape;169;p5"/>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6704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70"/>
        <p:cNvGrpSpPr/>
        <p:nvPr/>
      </p:nvGrpSpPr>
      <p:grpSpPr>
        <a:xfrm>
          <a:off x="0" y="0"/>
          <a:ext cx="0" cy="0"/>
          <a:chOff x="0" y="0"/>
          <a:chExt cx="0" cy="0"/>
        </a:xfrm>
      </p:grpSpPr>
      <p:sp>
        <p:nvSpPr>
          <p:cNvPr id="171" name="Google Shape;171;p6"/>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2312000"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6082784"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6" name="Google Shape;176;p6"/>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 name="Google Shape;177;p6"/>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6"/>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6"/>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0" name="Google Shape;180;p6"/>
          <p:cNvGrpSpPr/>
          <p:nvPr/>
        </p:nvGrpSpPr>
        <p:grpSpPr>
          <a:xfrm>
            <a:off x="2306379" y="81425"/>
            <a:ext cx="468272" cy="43288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83" name="Google Shape;183;p6"/>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4" name="Google Shape;184;p6"/>
          <p:cNvGrpSpPr/>
          <p:nvPr/>
        </p:nvGrpSpPr>
        <p:grpSpPr>
          <a:xfrm>
            <a:off x="1205701" y="686924"/>
            <a:ext cx="510611" cy="80948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93" name="Google Shape;193;p6"/>
          <p:cNvGrpSpPr/>
          <p:nvPr/>
        </p:nvGrpSpPr>
        <p:grpSpPr>
          <a:xfrm>
            <a:off x="447679" y="2454042"/>
            <a:ext cx="457176" cy="466757"/>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8" name="Google Shape;198;p6"/>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 name="Google Shape;199;p6"/>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 name="Google Shape;200;p6"/>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6"/>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 name="Google Shape;202;p6"/>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03" name="Google Shape;203;p6"/>
          <p:cNvGrpSpPr/>
          <p:nvPr/>
        </p:nvGrpSpPr>
        <p:grpSpPr>
          <a:xfrm>
            <a:off x="9805423" y="4568953"/>
            <a:ext cx="607499" cy="582739"/>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10" name="Google Shape;210;p6"/>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 name="Google Shape;211;p6"/>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93000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8" name="Google Shape;218;p7"/>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 name="Google Shape;219;p7"/>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7"/>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7"/>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22" name="Google Shape;222;p7"/>
          <p:cNvGrpSpPr/>
          <p:nvPr/>
        </p:nvGrpSpPr>
        <p:grpSpPr>
          <a:xfrm>
            <a:off x="2306379" y="81425"/>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25" name="Google Shape;225;p7"/>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26" name="Google Shape;226;p7"/>
          <p:cNvGrpSpPr/>
          <p:nvPr/>
        </p:nvGrpSpPr>
        <p:grpSpPr>
          <a:xfrm>
            <a:off x="1205701" y="686924"/>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35" name="Google Shape;235;p7"/>
          <p:cNvGrpSpPr/>
          <p:nvPr/>
        </p:nvGrpSpPr>
        <p:grpSpPr>
          <a:xfrm>
            <a:off x="447679" y="2454042"/>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40" name="Google Shape;240;p7"/>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24865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1"/>
        <p:cNvGrpSpPr/>
        <p:nvPr/>
      </p:nvGrpSpPr>
      <p:grpSpPr>
        <a:xfrm>
          <a:off x="0" y="0"/>
          <a:ext cx="0" cy="0"/>
          <a:chOff x="0" y="0"/>
          <a:chExt cx="0" cy="0"/>
        </a:xfrm>
      </p:grpSpPr>
      <p:sp>
        <p:nvSpPr>
          <p:cNvPr id="242" name="Google Shape;242;p8"/>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2310267" y="1094933"/>
            <a:ext cx="6592400" cy="8604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 name="Google Shape;246;p8"/>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 name="Google Shape;247;p8"/>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 name="Google Shape;248;p8"/>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49" name="Google Shape;249;p8"/>
          <p:cNvGrpSpPr/>
          <p:nvPr/>
        </p:nvGrpSpPr>
        <p:grpSpPr>
          <a:xfrm>
            <a:off x="2306379" y="81425"/>
            <a:ext cx="468272" cy="43288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52" name="Google Shape;252;p8"/>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53" name="Google Shape;253;p8"/>
          <p:cNvGrpSpPr/>
          <p:nvPr/>
        </p:nvGrpSpPr>
        <p:grpSpPr>
          <a:xfrm>
            <a:off x="1205701" y="686924"/>
            <a:ext cx="510611" cy="80948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62" name="Google Shape;262;p8"/>
          <p:cNvGrpSpPr/>
          <p:nvPr/>
        </p:nvGrpSpPr>
        <p:grpSpPr>
          <a:xfrm>
            <a:off x="447679" y="2454042"/>
            <a:ext cx="457176" cy="466757"/>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67" name="Google Shape;267;p8"/>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8" name="Google Shape;268;p8"/>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9" name="Google Shape;269;p8"/>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0" name="Google Shape;270;p8"/>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1" name="Google Shape;271;p8"/>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72" name="Google Shape;272;p8"/>
          <p:cNvGrpSpPr/>
          <p:nvPr/>
        </p:nvGrpSpPr>
        <p:grpSpPr>
          <a:xfrm>
            <a:off x="9805423" y="4568953"/>
            <a:ext cx="607499" cy="582739"/>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79" name="Google Shape;279;p8"/>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0" name="Google Shape;280;p8"/>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402904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1"/>
        <p:cNvGrpSpPr/>
        <p:nvPr/>
      </p:nvGrpSpPr>
      <p:grpSpPr>
        <a:xfrm>
          <a:off x="0" y="0"/>
          <a:ext cx="0" cy="0"/>
          <a:chOff x="0" y="0"/>
          <a:chExt cx="0" cy="0"/>
        </a:xfrm>
      </p:grpSpPr>
      <p:sp>
        <p:nvSpPr>
          <p:cNvPr id="282" name="Google Shape;282;p9"/>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a:lvl1pPr>
          </a:lstStyle>
          <a:p>
            <a:endParaRPr/>
          </a:p>
        </p:txBody>
      </p:sp>
      <p:sp>
        <p:nvSpPr>
          <p:cNvPr id="285" name="Google Shape;285;p9"/>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 name="Google Shape;286;p9"/>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 name="Google Shape;287;p9"/>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8" name="Google Shape;288;p9"/>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89" name="Google Shape;289;p9"/>
          <p:cNvGrpSpPr/>
          <p:nvPr/>
        </p:nvGrpSpPr>
        <p:grpSpPr>
          <a:xfrm>
            <a:off x="2306379" y="81425"/>
            <a:ext cx="468272" cy="43288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92" name="Google Shape;292;p9"/>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93" name="Google Shape;293;p9"/>
          <p:cNvGrpSpPr/>
          <p:nvPr/>
        </p:nvGrpSpPr>
        <p:grpSpPr>
          <a:xfrm>
            <a:off x="1205701" y="686924"/>
            <a:ext cx="510611" cy="80948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02" name="Google Shape;302;p9"/>
          <p:cNvGrpSpPr/>
          <p:nvPr/>
        </p:nvGrpSpPr>
        <p:grpSpPr>
          <a:xfrm>
            <a:off x="447679" y="2454042"/>
            <a:ext cx="457176" cy="466757"/>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07" name="Google Shape;307;p9"/>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 name="Google Shape;308;p9"/>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 name="Google Shape;309;p9"/>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9"/>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9"/>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12" name="Google Shape;312;p9"/>
          <p:cNvGrpSpPr/>
          <p:nvPr/>
        </p:nvGrpSpPr>
        <p:grpSpPr>
          <a:xfrm>
            <a:off x="9805423" y="4568953"/>
            <a:ext cx="607499" cy="582739"/>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19" name="Google Shape;319;p9"/>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0" name="Google Shape;320;p9"/>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7397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10957803" y="5495279"/>
            <a:ext cx="913600" cy="7912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517983" y="140283"/>
            <a:ext cx="1258800" cy="1453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buFont typeface="Helvetica Neue"/>
              <a:buNone/>
            </a:pPr>
            <a:endParaRPr sz="4267" kern="0">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65100" y="1130388"/>
            <a:ext cx="899200" cy="7792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5" name="Google Shape;325;p10"/>
          <p:cNvSpPr/>
          <p:nvPr/>
        </p:nvSpPr>
        <p:spPr>
          <a:xfrm rot="10800000" flipH="1">
            <a:off x="670821" y="1548600"/>
            <a:ext cx="470400" cy="4072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6" name="Google Shape;326;p10"/>
          <p:cNvSpPr/>
          <p:nvPr/>
        </p:nvSpPr>
        <p:spPr>
          <a:xfrm rot="10800000" flipH="1">
            <a:off x="1611232" y="-175749"/>
            <a:ext cx="899200" cy="7792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7" name="Google Shape;327;p10"/>
          <p:cNvSpPr/>
          <p:nvPr/>
        </p:nvSpPr>
        <p:spPr>
          <a:xfrm rot="10800000" flipH="1">
            <a:off x="330337" y="66257"/>
            <a:ext cx="393600" cy="3408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8" name="Google Shape;328;p10"/>
          <p:cNvSpPr/>
          <p:nvPr/>
        </p:nvSpPr>
        <p:spPr>
          <a:xfrm rot="10800000" flipH="1">
            <a:off x="11684757" y="5981305"/>
            <a:ext cx="724000" cy="6272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9" name="Google Shape;329;p10"/>
          <p:cNvSpPr/>
          <p:nvPr/>
        </p:nvSpPr>
        <p:spPr>
          <a:xfrm rot="10800000" flipH="1">
            <a:off x="11365080" y="6321467"/>
            <a:ext cx="378800" cy="3276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0" name="Google Shape;330;p10"/>
          <p:cNvSpPr/>
          <p:nvPr/>
        </p:nvSpPr>
        <p:spPr>
          <a:xfrm rot="10800000" flipH="1">
            <a:off x="11097047" y="4837364"/>
            <a:ext cx="724000" cy="626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1" name="Google Shape;331;p10"/>
          <p:cNvSpPr/>
          <p:nvPr/>
        </p:nvSpPr>
        <p:spPr>
          <a:xfrm rot="10800000" flipH="1">
            <a:off x="11684759" y="5346509"/>
            <a:ext cx="316800" cy="2744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2" name="Google Shape;332;p10"/>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01366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10267" y="2314133"/>
            <a:ext cx="6592400" cy="860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310267" y="3006833"/>
            <a:ext cx="6592400" cy="22132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076" y="6380700"/>
            <a:ext cx="731600" cy="477200"/>
          </a:xfrm>
          <a:prstGeom prst="rect">
            <a:avLst/>
          </a:prstGeom>
          <a:noFill/>
          <a:ln>
            <a:noFill/>
          </a:ln>
        </p:spPr>
        <p:txBody>
          <a:bodyPr spcFirstLastPara="1" wrap="square" lIns="91425" tIns="91425" rIns="91425" bIns="91425" anchor="t" anchorCtr="0">
            <a:noAutofit/>
          </a:bodyPr>
          <a:lstStyle>
            <a:lvl1pPr lvl="0">
              <a:buNone/>
              <a:defRPr sz="1600">
                <a:solidFill>
                  <a:srgbClr val="19BBD5"/>
                </a:solidFill>
                <a:latin typeface="Nixie One"/>
                <a:ea typeface="Nixie One"/>
                <a:cs typeface="Nixie One"/>
                <a:sym typeface="Nixie One"/>
              </a:defRPr>
            </a:lvl1pPr>
            <a:lvl2pPr lvl="1">
              <a:buNone/>
              <a:defRPr sz="1600">
                <a:solidFill>
                  <a:srgbClr val="19BBD5"/>
                </a:solidFill>
                <a:latin typeface="Nixie One"/>
                <a:ea typeface="Nixie One"/>
                <a:cs typeface="Nixie One"/>
                <a:sym typeface="Nixie One"/>
              </a:defRPr>
            </a:lvl2pPr>
            <a:lvl3pPr lvl="2">
              <a:buNone/>
              <a:defRPr sz="1600">
                <a:solidFill>
                  <a:srgbClr val="19BBD5"/>
                </a:solidFill>
                <a:latin typeface="Nixie One"/>
                <a:ea typeface="Nixie One"/>
                <a:cs typeface="Nixie One"/>
                <a:sym typeface="Nixie One"/>
              </a:defRPr>
            </a:lvl3pPr>
            <a:lvl4pPr lvl="3">
              <a:buNone/>
              <a:defRPr sz="1600">
                <a:solidFill>
                  <a:srgbClr val="19BBD5"/>
                </a:solidFill>
                <a:latin typeface="Nixie One"/>
                <a:ea typeface="Nixie One"/>
                <a:cs typeface="Nixie One"/>
                <a:sym typeface="Nixie One"/>
              </a:defRPr>
            </a:lvl4pPr>
            <a:lvl5pPr lvl="4">
              <a:buNone/>
              <a:defRPr sz="1600">
                <a:solidFill>
                  <a:srgbClr val="19BBD5"/>
                </a:solidFill>
                <a:latin typeface="Nixie One"/>
                <a:ea typeface="Nixie One"/>
                <a:cs typeface="Nixie One"/>
                <a:sym typeface="Nixie One"/>
              </a:defRPr>
            </a:lvl5pPr>
            <a:lvl6pPr lvl="5">
              <a:buNone/>
              <a:defRPr sz="1600">
                <a:solidFill>
                  <a:srgbClr val="19BBD5"/>
                </a:solidFill>
                <a:latin typeface="Nixie One"/>
                <a:ea typeface="Nixie One"/>
                <a:cs typeface="Nixie One"/>
                <a:sym typeface="Nixie One"/>
              </a:defRPr>
            </a:lvl6pPr>
            <a:lvl7pPr lvl="6">
              <a:buNone/>
              <a:defRPr sz="1600">
                <a:solidFill>
                  <a:srgbClr val="19BBD5"/>
                </a:solidFill>
                <a:latin typeface="Nixie One"/>
                <a:ea typeface="Nixie One"/>
                <a:cs typeface="Nixie One"/>
                <a:sym typeface="Nixie One"/>
              </a:defRPr>
            </a:lvl7pPr>
            <a:lvl8pPr lvl="7">
              <a:buNone/>
              <a:defRPr sz="1600">
                <a:solidFill>
                  <a:srgbClr val="19BBD5"/>
                </a:solidFill>
                <a:latin typeface="Nixie One"/>
                <a:ea typeface="Nixie One"/>
                <a:cs typeface="Nixie One"/>
                <a:sym typeface="Nixie One"/>
              </a:defRPr>
            </a:lvl8pPr>
            <a:lvl9pPr lvl="8">
              <a:buNone/>
              <a:defRPr sz="1600">
                <a:solidFill>
                  <a:srgbClr val="19BBD5"/>
                </a:solidFill>
                <a:latin typeface="Nixie One"/>
                <a:ea typeface="Nixie One"/>
                <a:cs typeface="Nixie One"/>
                <a:sym typeface="Nixie One"/>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2504528126"/>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10267" y="2314133"/>
            <a:ext cx="6592400" cy="860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310267" y="3006833"/>
            <a:ext cx="6592400" cy="22132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076" y="6380700"/>
            <a:ext cx="731600" cy="477200"/>
          </a:xfrm>
          <a:prstGeom prst="rect">
            <a:avLst/>
          </a:prstGeom>
          <a:noFill/>
          <a:ln>
            <a:noFill/>
          </a:ln>
        </p:spPr>
        <p:txBody>
          <a:bodyPr spcFirstLastPara="1" wrap="square" lIns="91425" tIns="91425" rIns="91425" bIns="91425" anchor="t" anchorCtr="0">
            <a:noAutofit/>
          </a:bodyPr>
          <a:lstStyle>
            <a:lvl1pPr lvl="0">
              <a:buNone/>
              <a:defRPr sz="1600">
                <a:solidFill>
                  <a:srgbClr val="19BBD5"/>
                </a:solidFill>
                <a:latin typeface="Nixie One"/>
                <a:ea typeface="Nixie One"/>
                <a:cs typeface="Nixie One"/>
                <a:sym typeface="Nixie One"/>
              </a:defRPr>
            </a:lvl1pPr>
            <a:lvl2pPr lvl="1">
              <a:buNone/>
              <a:defRPr sz="1600">
                <a:solidFill>
                  <a:srgbClr val="19BBD5"/>
                </a:solidFill>
                <a:latin typeface="Nixie One"/>
                <a:ea typeface="Nixie One"/>
                <a:cs typeface="Nixie One"/>
                <a:sym typeface="Nixie One"/>
              </a:defRPr>
            </a:lvl2pPr>
            <a:lvl3pPr lvl="2">
              <a:buNone/>
              <a:defRPr sz="1600">
                <a:solidFill>
                  <a:srgbClr val="19BBD5"/>
                </a:solidFill>
                <a:latin typeface="Nixie One"/>
                <a:ea typeface="Nixie One"/>
                <a:cs typeface="Nixie One"/>
                <a:sym typeface="Nixie One"/>
              </a:defRPr>
            </a:lvl3pPr>
            <a:lvl4pPr lvl="3">
              <a:buNone/>
              <a:defRPr sz="1600">
                <a:solidFill>
                  <a:srgbClr val="19BBD5"/>
                </a:solidFill>
                <a:latin typeface="Nixie One"/>
                <a:ea typeface="Nixie One"/>
                <a:cs typeface="Nixie One"/>
                <a:sym typeface="Nixie One"/>
              </a:defRPr>
            </a:lvl4pPr>
            <a:lvl5pPr lvl="4">
              <a:buNone/>
              <a:defRPr sz="1600">
                <a:solidFill>
                  <a:srgbClr val="19BBD5"/>
                </a:solidFill>
                <a:latin typeface="Nixie One"/>
                <a:ea typeface="Nixie One"/>
                <a:cs typeface="Nixie One"/>
                <a:sym typeface="Nixie One"/>
              </a:defRPr>
            </a:lvl5pPr>
            <a:lvl6pPr lvl="5">
              <a:buNone/>
              <a:defRPr sz="1600">
                <a:solidFill>
                  <a:srgbClr val="19BBD5"/>
                </a:solidFill>
                <a:latin typeface="Nixie One"/>
                <a:ea typeface="Nixie One"/>
                <a:cs typeface="Nixie One"/>
                <a:sym typeface="Nixie One"/>
              </a:defRPr>
            </a:lvl6pPr>
            <a:lvl7pPr lvl="6">
              <a:buNone/>
              <a:defRPr sz="1600">
                <a:solidFill>
                  <a:srgbClr val="19BBD5"/>
                </a:solidFill>
                <a:latin typeface="Nixie One"/>
                <a:ea typeface="Nixie One"/>
                <a:cs typeface="Nixie One"/>
                <a:sym typeface="Nixie One"/>
              </a:defRPr>
            </a:lvl7pPr>
            <a:lvl8pPr lvl="7">
              <a:buNone/>
              <a:defRPr sz="1600">
                <a:solidFill>
                  <a:srgbClr val="19BBD5"/>
                </a:solidFill>
                <a:latin typeface="Nixie One"/>
                <a:ea typeface="Nixie One"/>
                <a:cs typeface="Nixie One"/>
                <a:sym typeface="Nixie One"/>
              </a:defRPr>
            </a:lvl8pPr>
            <a:lvl9pPr lvl="8">
              <a:buNone/>
              <a:defRPr sz="1600">
                <a:solidFill>
                  <a:srgbClr val="19BBD5"/>
                </a:solidFill>
                <a:latin typeface="Nixie One"/>
                <a:ea typeface="Nixie One"/>
                <a:cs typeface="Nixie One"/>
                <a:sym typeface="Nixie One"/>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1370743603"/>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10267" y="2314133"/>
            <a:ext cx="6592400" cy="860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310267" y="3006833"/>
            <a:ext cx="6592400" cy="22132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076" y="6380700"/>
            <a:ext cx="731600" cy="477200"/>
          </a:xfrm>
          <a:prstGeom prst="rect">
            <a:avLst/>
          </a:prstGeom>
          <a:noFill/>
          <a:ln>
            <a:noFill/>
          </a:ln>
        </p:spPr>
        <p:txBody>
          <a:bodyPr spcFirstLastPara="1" wrap="square" lIns="91425" tIns="91425" rIns="91425" bIns="91425" anchor="t" anchorCtr="0">
            <a:noAutofit/>
          </a:bodyPr>
          <a:lstStyle>
            <a:lvl1pPr lvl="0">
              <a:buNone/>
              <a:defRPr sz="1600">
                <a:solidFill>
                  <a:srgbClr val="19BBD5"/>
                </a:solidFill>
                <a:latin typeface="Nixie One"/>
                <a:ea typeface="Nixie One"/>
                <a:cs typeface="Nixie One"/>
                <a:sym typeface="Nixie One"/>
              </a:defRPr>
            </a:lvl1pPr>
            <a:lvl2pPr lvl="1">
              <a:buNone/>
              <a:defRPr sz="1600">
                <a:solidFill>
                  <a:srgbClr val="19BBD5"/>
                </a:solidFill>
                <a:latin typeface="Nixie One"/>
                <a:ea typeface="Nixie One"/>
                <a:cs typeface="Nixie One"/>
                <a:sym typeface="Nixie One"/>
              </a:defRPr>
            </a:lvl2pPr>
            <a:lvl3pPr lvl="2">
              <a:buNone/>
              <a:defRPr sz="1600">
                <a:solidFill>
                  <a:srgbClr val="19BBD5"/>
                </a:solidFill>
                <a:latin typeface="Nixie One"/>
                <a:ea typeface="Nixie One"/>
                <a:cs typeface="Nixie One"/>
                <a:sym typeface="Nixie One"/>
              </a:defRPr>
            </a:lvl3pPr>
            <a:lvl4pPr lvl="3">
              <a:buNone/>
              <a:defRPr sz="1600">
                <a:solidFill>
                  <a:srgbClr val="19BBD5"/>
                </a:solidFill>
                <a:latin typeface="Nixie One"/>
                <a:ea typeface="Nixie One"/>
                <a:cs typeface="Nixie One"/>
                <a:sym typeface="Nixie One"/>
              </a:defRPr>
            </a:lvl4pPr>
            <a:lvl5pPr lvl="4">
              <a:buNone/>
              <a:defRPr sz="1600">
                <a:solidFill>
                  <a:srgbClr val="19BBD5"/>
                </a:solidFill>
                <a:latin typeface="Nixie One"/>
                <a:ea typeface="Nixie One"/>
                <a:cs typeface="Nixie One"/>
                <a:sym typeface="Nixie One"/>
              </a:defRPr>
            </a:lvl5pPr>
            <a:lvl6pPr lvl="5">
              <a:buNone/>
              <a:defRPr sz="1600">
                <a:solidFill>
                  <a:srgbClr val="19BBD5"/>
                </a:solidFill>
                <a:latin typeface="Nixie One"/>
                <a:ea typeface="Nixie One"/>
                <a:cs typeface="Nixie One"/>
                <a:sym typeface="Nixie One"/>
              </a:defRPr>
            </a:lvl6pPr>
            <a:lvl7pPr lvl="6">
              <a:buNone/>
              <a:defRPr sz="1600">
                <a:solidFill>
                  <a:srgbClr val="19BBD5"/>
                </a:solidFill>
                <a:latin typeface="Nixie One"/>
                <a:ea typeface="Nixie One"/>
                <a:cs typeface="Nixie One"/>
                <a:sym typeface="Nixie One"/>
              </a:defRPr>
            </a:lvl7pPr>
            <a:lvl8pPr lvl="7">
              <a:buNone/>
              <a:defRPr sz="1600">
                <a:solidFill>
                  <a:srgbClr val="19BBD5"/>
                </a:solidFill>
                <a:latin typeface="Nixie One"/>
                <a:ea typeface="Nixie One"/>
                <a:cs typeface="Nixie One"/>
                <a:sym typeface="Nixie One"/>
              </a:defRPr>
            </a:lvl8pPr>
            <a:lvl9pPr lvl="8">
              <a:buNone/>
              <a:defRPr sz="1600">
                <a:solidFill>
                  <a:srgbClr val="19BBD5"/>
                </a:solidFill>
                <a:latin typeface="Nixie One"/>
                <a:ea typeface="Nixie One"/>
                <a:cs typeface="Nixie One"/>
                <a:sym typeface="Nixie One"/>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2093368362"/>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6" r:id="rId4"/>
    <p:sldLayoutId id="2147483697" r:id="rId5"/>
    <p:sldLayoutId id="2147483698" r:id="rId6"/>
    <p:sldLayoutId id="2147483699" r:id="rId7"/>
    <p:sldLayoutId id="2147483711" r:id="rId8"/>
    <p:sldLayoutId id="2147483712"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10267" y="2314133"/>
            <a:ext cx="6592400" cy="860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310267" y="3006833"/>
            <a:ext cx="6592400" cy="22132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076" y="6380700"/>
            <a:ext cx="731600" cy="477200"/>
          </a:xfrm>
          <a:prstGeom prst="rect">
            <a:avLst/>
          </a:prstGeom>
          <a:noFill/>
          <a:ln>
            <a:noFill/>
          </a:ln>
        </p:spPr>
        <p:txBody>
          <a:bodyPr spcFirstLastPara="1" wrap="square" lIns="91425" tIns="91425" rIns="91425" bIns="91425" anchor="t" anchorCtr="0">
            <a:noAutofit/>
          </a:bodyPr>
          <a:lstStyle>
            <a:lvl1pPr lvl="0">
              <a:buNone/>
              <a:defRPr sz="1600">
                <a:solidFill>
                  <a:srgbClr val="19BBD5"/>
                </a:solidFill>
                <a:latin typeface="Nixie One"/>
                <a:ea typeface="Nixie One"/>
                <a:cs typeface="Nixie One"/>
                <a:sym typeface="Nixie One"/>
              </a:defRPr>
            </a:lvl1pPr>
            <a:lvl2pPr lvl="1">
              <a:buNone/>
              <a:defRPr sz="1600">
                <a:solidFill>
                  <a:srgbClr val="19BBD5"/>
                </a:solidFill>
                <a:latin typeface="Nixie One"/>
                <a:ea typeface="Nixie One"/>
                <a:cs typeface="Nixie One"/>
                <a:sym typeface="Nixie One"/>
              </a:defRPr>
            </a:lvl2pPr>
            <a:lvl3pPr lvl="2">
              <a:buNone/>
              <a:defRPr sz="1600">
                <a:solidFill>
                  <a:srgbClr val="19BBD5"/>
                </a:solidFill>
                <a:latin typeface="Nixie One"/>
                <a:ea typeface="Nixie One"/>
                <a:cs typeface="Nixie One"/>
                <a:sym typeface="Nixie One"/>
              </a:defRPr>
            </a:lvl3pPr>
            <a:lvl4pPr lvl="3">
              <a:buNone/>
              <a:defRPr sz="1600">
                <a:solidFill>
                  <a:srgbClr val="19BBD5"/>
                </a:solidFill>
                <a:latin typeface="Nixie One"/>
                <a:ea typeface="Nixie One"/>
                <a:cs typeface="Nixie One"/>
                <a:sym typeface="Nixie One"/>
              </a:defRPr>
            </a:lvl4pPr>
            <a:lvl5pPr lvl="4">
              <a:buNone/>
              <a:defRPr sz="1600">
                <a:solidFill>
                  <a:srgbClr val="19BBD5"/>
                </a:solidFill>
                <a:latin typeface="Nixie One"/>
                <a:ea typeface="Nixie One"/>
                <a:cs typeface="Nixie One"/>
                <a:sym typeface="Nixie One"/>
              </a:defRPr>
            </a:lvl5pPr>
            <a:lvl6pPr lvl="5">
              <a:buNone/>
              <a:defRPr sz="1600">
                <a:solidFill>
                  <a:srgbClr val="19BBD5"/>
                </a:solidFill>
                <a:latin typeface="Nixie One"/>
                <a:ea typeface="Nixie One"/>
                <a:cs typeface="Nixie One"/>
                <a:sym typeface="Nixie One"/>
              </a:defRPr>
            </a:lvl6pPr>
            <a:lvl7pPr lvl="6">
              <a:buNone/>
              <a:defRPr sz="1600">
                <a:solidFill>
                  <a:srgbClr val="19BBD5"/>
                </a:solidFill>
                <a:latin typeface="Nixie One"/>
                <a:ea typeface="Nixie One"/>
                <a:cs typeface="Nixie One"/>
                <a:sym typeface="Nixie One"/>
              </a:defRPr>
            </a:lvl7pPr>
            <a:lvl8pPr lvl="7">
              <a:buNone/>
              <a:defRPr sz="1600">
                <a:solidFill>
                  <a:srgbClr val="19BBD5"/>
                </a:solidFill>
                <a:latin typeface="Nixie One"/>
                <a:ea typeface="Nixie One"/>
                <a:cs typeface="Nixie One"/>
                <a:sym typeface="Nixie One"/>
              </a:defRPr>
            </a:lvl8pPr>
            <a:lvl9pPr lvl="8">
              <a:buNone/>
              <a:defRPr sz="1600">
                <a:solidFill>
                  <a:srgbClr val="19BBD5"/>
                </a:solidFill>
                <a:latin typeface="Nixie One"/>
                <a:ea typeface="Nixie One"/>
                <a:cs typeface="Nixie One"/>
                <a:sym typeface="Nixie One"/>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3873657257"/>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4203700" y="228600"/>
            <a:ext cx="6082800" cy="3124133"/>
          </a:xfrm>
          <a:prstGeom prst="rect">
            <a:avLst/>
          </a:prstGeom>
        </p:spPr>
        <p:txBody>
          <a:bodyPr spcFirstLastPara="1" wrap="square" lIns="121900" tIns="121900" rIns="121900" bIns="121900" anchor="b" anchorCtr="0">
            <a:noAutofit/>
          </a:bodyPr>
          <a:lstStyle/>
          <a:p>
            <a:pPr algn="ctr"/>
            <a:r>
              <a:rPr lang="en-US" sz="9600"/>
              <a:t>Virtual Assistant</a:t>
            </a:r>
          </a:p>
        </p:txBody>
      </p:sp>
      <p:sp>
        <p:nvSpPr>
          <p:cNvPr id="352" name="Google Shape;352;p13"/>
          <p:cNvSpPr txBox="1">
            <a:spLocks noGrp="1"/>
          </p:cNvSpPr>
          <p:nvPr>
            <p:ph type="body" idx="4294967295"/>
          </p:nvPr>
        </p:nvSpPr>
        <p:spPr>
          <a:xfrm>
            <a:off x="749676" y="3535613"/>
            <a:ext cx="10076820" cy="2526859"/>
          </a:xfrm>
          <a:prstGeom prst="rect">
            <a:avLst/>
          </a:prstGeom>
        </p:spPr>
        <p:txBody>
          <a:bodyPr spcFirstLastPara="1" wrap="square" lIns="121900" tIns="121900" rIns="121900" bIns="121900" anchor="t" anchorCtr="0">
            <a:noAutofit/>
          </a:bodyPr>
          <a:lstStyle/>
          <a:p>
            <a:pPr marL="0" indent="0" algn="ctr">
              <a:spcBef>
                <a:spcPts val="800"/>
              </a:spcBef>
              <a:buNone/>
            </a:pPr>
            <a:r>
              <a:rPr lang="en" sz="4400"/>
              <a:t>Chào mừng thầy giáo và các bạn đến với bài thuyết trình của chúng </a:t>
            </a:r>
            <a:r>
              <a:rPr lang="en" sz="4400" smtClean="0"/>
              <a:t>mình!</a:t>
            </a:r>
            <a:endParaRPr sz="4400"/>
          </a:p>
        </p:txBody>
      </p:sp>
      <p:pic>
        <p:nvPicPr>
          <p:cNvPr id="353" name="Google Shape;353;p13"/>
          <p:cNvPicPr preferRelativeResize="0"/>
          <p:nvPr/>
        </p:nvPicPr>
        <p:blipFill rotWithShape="1">
          <a:blip r:embed="rId3">
            <a:alphaModFix/>
          </a:blip>
          <a:srcRect l="9917" t="14915" r="9909" b="12960"/>
          <a:stretch/>
        </p:blipFill>
        <p:spPr>
          <a:xfrm>
            <a:off x="1268000" y="903833"/>
            <a:ext cx="2510800" cy="2258400"/>
          </a:xfrm>
          <a:prstGeom prst="hexagon">
            <a:avLst>
              <a:gd name="adj" fmla="val 28393"/>
              <a:gd name="vf" fmla="val 115470"/>
            </a:avLst>
          </a:prstGeom>
          <a:noFill/>
          <a:ln>
            <a:noFill/>
          </a:ln>
        </p:spPr>
      </p:pic>
      <p:sp>
        <p:nvSpPr>
          <p:cNvPr id="354" name="Google Shape;354;p13"/>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1</a:t>
            </a:fld>
            <a:endParaRPr/>
          </a:p>
        </p:txBody>
      </p:sp>
    </p:spTree>
    <p:extLst>
      <p:ext uri="{BB962C8B-B14F-4D97-AF65-F5344CB8AC3E}">
        <p14:creationId xmlns:p14="http://schemas.microsoft.com/office/powerpoint/2010/main" val="313549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404800" y="711067"/>
            <a:ext cx="2474400" cy="2857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a:buClr>
                <a:srgbClr val="FFFFFF"/>
              </a:buClr>
            </a:pPr>
            <a:endParaRPr sz="4267">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4203700" y="1806333"/>
            <a:ext cx="6082800" cy="1546400"/>
          </a:xfrm>
          <a:prstGeom prst="rect">
            <a:avLst/>
          </a:prstGeom>
        </p:spPr>
        <p:txBody>
          <a:bodyPr spcFirstLastPara="1" wrap="square" lIns="121900" tIns="121900" rIns="121900" bIns="121900" anchor="b" anchorCtr="0">
            <a:noAutofit/>
          </a:bodyPr>
          <a:lstStyle/>
          <a:p>
            <a:r>
              <a:rPr lang="en" sz="8000" smtClean="0"/>
              <a:t>Thanks for listening!</a:t>
            </a:r>
            <a:endParaRPr sz="8000"/>
          </a:p>
        </p:txBody>
      </p:sp>
      <p:sp>
        <p:nvSpPr>
          <p:cNvPr id="593" name="Google Shape;593;p34"/>
          <p:cNvSpPr txBox="1">
            <a:spLocks noGrp="1"/>
          </p:cNvSpPr>
          <p:nvPr>
            <p:ph type="body" idx="4294967295"/>
          </p:nvPr>
        </p:nvSpPr>
        <p:spPr>
          <a:xfrm>
            <a:off x="4203700" y="3575900"/>
            <a:ext cx="6082800" cy="2349412"/>
          </a:xfrm>
          <a:prstGeom prst="rect">
            <a:avLst/>
          </a:prstGeom>
        </p:spPr>
        <p:txBody>
          <a:bodyPr spcFirstLastPara="1" wrap="square" lIns="121900" tIns="121900" rIns="121900" bIns="121900" anchor="t" anchorCtr="0">
            <a:noAutofit/>
          </a:bodyPr>
          <a:lstStyle/>
          <a:p>
            <a:pPr marL="0" indent="0">
              <a:spcBef>
                <a:spcPts val="800"/>
              </a:spcBef>
              <a:buNone/>
            </a:pPr>
            <a:r>
              <a:rPr lang="en" sz="4800" b="1" smtClean="0"/>
              <a:t>Cảm ơn thầy và các bạn đã lắng nghe</a:t>
            </a:r>
            <a:endParaRPr/>
          </a:p>
        </p:txBody>
      </p:sp>
      <p:sp>
        <p:nvSpPr>
          <p:cNvPr id="594" name="Google Shape;594;p34"/>
          <p:cNvSpPr/>
          <p:nvPr/>
        </p:nvSpPr>
        <p:spPr>
          <a:xfrm>
            <a:off x="2122293" y="1616774"/>
            <a:ext cx="1039415" cy="1039415"/>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95" name="Google Shape;595;p34"/>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10</a:t>
            </a:fld>
            <a:endParaRPr/>
          </a:p>
        </p:txBody>
      </p:sp>
    </p:spTree>
    <p:extLst>
      <p:ext uri="{BB962C8B-B14F-4D97-AF65-F5344CB8AC3E}">
        <p14:creationId xmlns:p14="http://schemas.microsoft.com/office/powerpoint/2010/main" val="2723135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4"/>
          <p:cNvSpPr txBox="1">
            <a:spLocks noGrp="1"/>
          </p:cNvSpPr>
          <p:nvPr>
            <p:ph type="title"/>
          </p:nvPr>
        </p:nvSpPr>
        <p:spPr>
          <a:xfrm>
            <a:off x="2310267" y="1094933"/>
            <a:ext cx="6592400" cy="860400"/>
          </a:xfrm>
          <a:prstGeom prst="rect">
            <a:avLst/>
          </a:prstGeom>
        </p:spPr>
        <p:txBody>
          <a:bodyPr spcFirstLastPara="1" wrap="square" lIns="121900" tIns="121900" rIns="121900" bIns="121900" anchor="t" anchorCtr="0">
            <a:noAutofit/>
          </a:bodyPr>
          <a:lstStyle/>
          <a:p>
            <a:r>
              <a:rPr lang="en" sz="6000" smtClean="0"/>
              <a:t>Thành viên nhóm</a:t>
            </a:r>
            <a:endParaRPr sz="6000"/>
          </a:p>
        </p:txBody>
      </p:sp>
      <p:sp>
        <p:nvSpPr>
          <p:cNvPr id="789" name="Google Shape;789;p44"/>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
        <p:nvSpPr>
          <p:cNvPr id="791" name="Google Shape;791;p44"/>
          <p:cNvSpPr txBox="1"/>
          <p:nvPr/>
        </p:nvSpPr>
        <p:spPr>
          <a:xfrm>
            <a:off x="1257377" y="5834782"/>
            <a:ext cx="1812800" cy="1763881"/>
          </a:xfrm>
          <a:prstGeom prst="rect">
            <a:avLst/>
          </a:prstGeom>
          <a:noFill/>
          <a:ln>
            <a:noFill/>
          </a:ln>
        </p:spPr>
        <p:txBody>
          <a:bodyPr spcFirstLastPara="1" wrap="square" lIns="0" tIns="0" rIns="0" bIns="0" anchor="t" anchorCtr="0">
            <a:noAutofit/>
          </a:bodyPr>
          <a:lstStyle/>
          <a:p>
            <a:pPr algn="ctr">
              <a:buClr>
                <a:srgbClr val="000000"/>
              </a:buClr>
            </a:pPr>
            <a:r>
              <a:rPr lang="en" sz="1600" b="1" kern="0" smtClean="0">
                <a:solidFill>
                  <a:srgbClr val="FFFFFF"/>
                </a:solidFill>
                <a:latin typeface="Muli"/>
                <a:ea typeface="Muli"/>
                <a:cs typeface="Muli"/>
                <a:sym typeface="Muli"/>
              </a:rPr>
              <a:t>Nguyễn Văn Khánh</a:t>
            </a:r>
            <a:r>
              <a:rPr lang="en" sz="1867" kern="0">
                <a:solidFill>
                  <a:srgbClr val="000000"/>
                </a:solidFill>
                <a:latin typeface="Muli"/>
                <a:ea typeface="Muli"/>
                <a:cs typeface="Muli"/>
                <a:sym typeface="Muli"/>
              </a:rPr>
              <a:t/>
            </a:r>
            <a:br>
              <a:rPr lang="en" sz="1867" kern="0">
                <a:solidFill>
                  <a:srgbClr val="000000"/>
                </a:solidFill>
                <a:latin typeface="Muli"/>
                <a:ea typeface="Muli"/>
                <a:cs typeface="Muli"/>
                <a:sym typeface="Muli"/>
              </a:rPr>
            </a:br>
            <a:r>
              <a:rPr lang="en-US" sz="1600" kern="0">
                <a:solidFill>
                  <a:srgbClr val="BBC9D3"/>
                </a:solidFill>
                <a:latin typeface="Muli"/>
                <a:ea typeface="Muli"/>
                <a:cs typeface="Muli"/>
                <a:sym typeface="Muli"/>
              </a:rPr>
              <a:t>B19DCCN357</a:t>
            </a:r>
            <a:endParaRPr sz="1600" kern="0">
              <a:solidFill>
                <a:srgbClr val="BBC9D3"/>
              </a:solidFill>
              <a:latin typeface="Muli"/>
              <a:ea typeface="Muli"/>
              <a:cs typeface="Muli"/>
              <a:sym typeface="Muli"/>
            </a:endParaRPr>
          </a:p>
          <a:p>
            <a:pPr algn="ctr">
              <a:spcBef>
                <a:spcPts val="533"/>
              </a:spcBef>
              <a:spcAft>
                <a:spcPts val="533"/>
              </a:spcAft>
              <a:buClr>
                <a:srgbClr val="000000"/>
              </a:buClr>
            </a:pPr>
            <a:endParaRPr sz="1867" kern="0">
              <a:solidFill>
                <a:srgbClr val="000000"/>
              </a:solidFill>
              <a:latin typeface="Muli"/>
              <a:ea typeface="Muli"/>
              <a:cs typeface="Muli"/>
              <a:sym typeface="Muli"/>
            </a:endParaRPr>
          </a:p>
        </p:txBody>
      </p:sp>
      <p:sp>
        <p:nvSpPr>
          <p:cNvPr id="793" name="Google Shape;793;p44"/>
          <p:cNvSpPr txBox="1"/>
          <p:nvPr/>
        </p:nvSpPr>
        <p:spPr>
          <a:xfrm>
            <a:off x="3667489" y="5834782"/>
            <a:ext cx="1812800" cy="1654153"/>
          </a:xfrm>
          <a:prstGeom prst="rect">
            <a:avLst/>
          </a:prstGeom>
          <a:noFill/>
          <a:ln>
            <a:noFill/>
          </a:ln>
        </p:spPr>
        <p:txBody>
          <a:bodyPr spcFirstLastPara="1" wrap="square" lIns="0" tIns="0" rIns="0" bIns="0" anchor="t" anchorCtr="0">
            <a:noAutofit/>
          </a:bodyPr>
          <a:lstStyle/>
          <a:p>
            <a:pPr algn="ctr">
              <a:buClr>
                <a:srgbClr val="000000"/>
              </a:buClr>
            </a:pPr>
            <a:r>
              <a:rPr lang="en" sz="1600" b="1" kern="0" smtClean="0">
                <a:solidFill>
                  <a:srgbClr val="FFFFFF"/>
                </a:solidFill>
                <a:latin typeface="Muli"/>
                <a:ea typeface="Muli"/>
                <a:cs typeface="Muli"/>
                <a:sym typeface="Muli"/>
              </a:rPr>
              <a:t>Nguyễn Đình Bình</a:t>
            </a:r>
            <a:r>
              <a:rPr lang="en" sz="1867" kern="0">
                <a:solidFill>
                  <a:srgbClr val="000000"/>
                </a:solidFill>
                <a:latin typeface="Muli"/>
                <a:ea typeface="Muli"/>
                <a:cs typeface="Muli"/>
                <a:sym typeface="Muli"/>
              </a:rPr>
              <a:t/>
            </a:r>
            <a:br>
              <a:rPr lang="en" sz="1867" kern="0">
                <a:solidFill>
                  <a:srgbClr val="000000"/>
                </a:solidFill>
                <a:latin typeface="Muli"/>
                <a:ea typeface="Muli"/>
                <a:cs typeface="Muli"/>
                <a:sym typeface="Muli"/>
              </a:rPr>
            </a:br>
            <a:r>
              <a:rPr lang="en" sz="1600" kern="0">
                <a:solidFill>
                  <a:srgbClr val="BBC9D3"/>
                </a:solidFill>
                <a:latin typeface="Muli"/>
                <a:ea typeface="Muli"/>
                <a:cs typeface="Muli"/>
                <a:sym typeface="Muli"/>
              </a:rPr>
              <a:t>B19DCCN069</a:t>
            </a:r>
            <a:endParaRPr sz="1600" kern="0">
              <a:solidFill>
                <a:srgbClr val="BBC9D3"/>
              </a:solidFill>
              <a:latin typeface="Muli"/>
              <a:ea typeface="Muli"/>
              <a:cs typeface="Muli"/>
              <a:sym typeface="Muli"/>
            </a:endParaRPr>
          </a:p>
          <a:p>
            <a:pPr algn="ctr">
              <a:spcBef>
                <a:spcPts val="533"/>
              </a:spcBef>
              <a:spcAft>
                <a:spcPts val="533"/>
              </a:spcAft>
              <a:buClr>
                <a:srgbClr val="000000"/>
              </a:buClr>
            </a:pPr>
            <a:endParaRPr sz="1867" kern="0">
              <a:solidFill>
                <a:srgbClr val="000000"/>
              </a:solidFill>
              <a:latin typeface="Muli"/>
              <a:ea typeface="Muli"/>
              <a:cs typeface="Muli"/>
              <a:sym typeface="Muli"/>
            </a:endParaRPr>
          </a:p>
        </p:txBody>
      </p:sp>
      <p:sp>
        <p:nvSpPr>
          <p:cNvPr id="795" name="Google Shape;795;p44"/>
          <p:cNvSpPr txBox="1"/>
          <p:nvPr/>
        </p:nvSpPr>
        <p:spPr>
          <a:xfrm>
            <a:off x="6077600" y="5834783"/>
            <a:ext cx="1812800" cy="893600"/>
          </a:xfrm>
          <a:prstGeom prst="rect">
            <a:avLst/>
          </a:prstGeom>
          <a:noFill/>
          <a:ln>
            <a:noFill/>
          </a:ln>
        </p:spPr>
        <p:txBody>
          <a:bodyPr spcFirstLastPara="1" wrap="square" lIns="0" tIns="0" rIns="0" bIns="0" anchor="t" anchorCtr="0">
            <a:noAutofit/>
          </a:bodyPr>
          <a:lstStyle/>
          <a:p>
            <a:pPr algn="ctr">
              <a:buClr>
                <a:srgbClr val="000000"/>
              </a:buClr>
              <a:buFont typeface="Arial"/>
              <a:buNone/>
            </a:pPr>
            <a:r>
              <a:rPr lang="en" sz="1600" b="1" kern="0" smtClean="0">
                <a:solidFill>
                  <a:srgbClr val="FFFFFF"/>
                </a:solidFill>
                <a:latin typeface="Muli"/>
                <a:ea typeface="Muli"/>
                <a:cs typeface="Muli"/>
                <a:sym typeface="Muli"/>
              </a:rPr>
              <a:t>Phan Quang Huy</a:t>
            </a:r>
            <a:r>
              <a:rPr lang="en" sz="1867" kern="0">
                <a:solidFill>
                  <a:srgbClr val="000000"/>
                </a:solidFill>
                <a:latin typeface="Muli"/>
                <a:ea typeface="Muli"/>
                <a:cs typeface="Muli"/>
                <a:sym typeface="Muli"/>
              </a:rPr>
              <a:t/>
            </a:r>
            <a:br>
              <a:rPr lang="en" sz="1867" kern="0">
                <a:solidFill>
                  <a:srgbClr val="000000"/>
                </a:solidFill>
                <a:latin typeface="Muli"/>
                <a:ea typeface="Muli"/>
                <a:cs typeface="Muli"/>
                <a:sym typeface="Muli"/>
              </a:rPr>
            </a:br>
            <a:r>
              <a:rPr lang="en-US" sz="1600" kern="0" smtClean="0">
                <a:solidFill>
                  <a:srgbClr val="BBC9D3"/>
                </a:solidFill>
                <a:latin typeface="Muli"/>
                <a:ea typeface="Muli"/>
                <a:cs typeface="Muli"/>
                <a:sym typeface="Muli"/>
              </a:rPr>
              <a:t>B19DCCN321</a:t>
            </a:r>
            <a:endParaRPr sz="1600" kern="0">
              <a:solidFill>
                <a:srgbClr val="BBC9D3"/>
              </a:solidFill>
              <a:latin typeface="Muli"/>
              <a:ea typeface="Muli"/>
              <a:cs typeface="Muli"/>
              <a:sym typeface="Muli"/>
            </a:endParaRPr>
          </a:p>
          <a:p>
            <a:pPr algn="ctr">
              <a:spcBef>
                <a:spcPts val="533"/>
              </a:spcBef>
              <a:spcAft>
                <a:spcPts val="533"/>
              </a:spcAft>
              <a:buClr>
                <a:srgbClr val="000000"/>
              </a:buClr>
            </a:pPr>
            <a:endParaRPr sz="1867" kern="0">
              <a:solidFill>
                <a:srgbClr val="000000"/>
              </a:solidFill>
              <a:latin typeface="Muli"/>
              <a:ea typeface="Muli"/>
              <a:cs typeface="Muli"/>
              <a:sym typeface="Muli"/>
            </a:endParaRPr>
          </a:p>
        </p:txBody>
      </p:sp>
      <p:sp>
        <p:nvSpPr>
          <p:cNvPr id="797" name="Google Shape;797;p44"/>
          <p:cNvSpPr txBox="1"/>
          <p:nvPr/>
        </p:nvSpPr>
        <p:spPr>
          <a:xfrm>
            <a:off x="8487712" y="5834783"/>
            <a:ext cx="1812800" cy="893600"/>
          </a:xfrm>
          <a:prstGeom prst="rect">
            <a:avLst/>
          </a:prstGeom>
          <a:noFill/>
          <a:ln>
            <a:noFill/>
          </a:ln>
        </p:spPr>
        <p:txBody>
          <a:bodyPr spcFirstLastPara="1" wrap="square" lIns="0" tIns="0" rIns="0" bIns="0" anchor="t" anchorCtr="0">
            <a:noAutofit/>
          </a:bodyPr>
          <a:lstStyle/>
          <a:p>
            <a:pPr algn="ctr">
              <a:buClr>
                <a:srgbClr val="000000"/>
              </a:buClr>
            </a:pPr>
            <a:r>
              <a:rPr lang="en" sz="1600" b="1" kern="0" smtClean="0">
                <a:solidFill>
                  <a:srgbClr val="FFFFFF"/>
                </a:solidFill>
                <a:latin typeface="Muli"/>
                <a:ea typeface="Muli"/>
                <a:cs typeface="Muli"/>
                <a:sym typeface="Muli"/>
              </a:rPr>
              <a:t>Trần Mạnh Quang Linh</a:t>
            </a:r>
            <a:r>
              <a:rPr lang="en" sz="1867" kern="0">
                <a:solidFill>
                  <a:srgbClr val="000000"/>
                </a:solidFill>
                <a:latin typeface="Muli"/>
                <a:ea typeface="Muli"/>
                <a:cs typeface="Muli"/>
                <a:sym typeface="Muli"/>
              </a:rPr>
              <a:t/>
            </a:r>
            <a:br>
              <a:rPr lang="en" sz="1867" kern="0">
                <a:solidFill>
                  <a:srgbClr val="000000"/>
                </a:solidFill>
                <a:latin typeface="Muli"/>
                <a:ea typeface="Muli"/>
                <a:cs typeface="Muli"/>
                <a:sym typeface="Muli"/>
              </a:rPr>
            </a:br>
            <a:r>
              <a:rPr lang="en-US" sz="1600" kern="0">
                <a:solidFill>
                  <a:srgbClr val="BBC9D3"/>
                </a:solidFill>
                <a:latin typeface="Muli"/>
                <a:ea typeface="Muli"/>
                <a:cs typeface="Muli"/>
                <a:sym typeface="Muli"/>
              </a:rPr>
              <a:t>B19DCCN381</a:t>
            </a:r>
            <a:endParaRPr sz="1600" kern="0">
              <a:solidFill>
                <a:srgbClr val="BBC9D3"/>
              </a:solidFill>
              <a:latin typeface="Muli"/>
              <a:ea typeface="Muli"/>
              <a:cs typeface="Muli"/>
              <a:sym typeface="Muli"/>
            </a:endParaRPr>
          </a:p>
          <a:p>
            <a:pPr algn="ctr">
              <a:spcBef>
                <a:spcPts val="533"/>
              </a:spcBef>
              <a:spcAft>
                <a:spcPts val="533"/>
              </a:spcAft>
              <a:buClr>
                <a:srgbClr val="000000"/>
              </a:buClr>
            </a:pPr>
            <a:endParaRPr sz="1867" kern="0">
              <a:solidFill>
                <a:srgbClr val="000000"/>
              </a:solidFill>
              <a:latin typeface="Muli"/>
              <a:ea typeface="Muli"/>
              <a:cs typeface="Muli"/>
              <a:sym typeface="Muli"/>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2369" y="2921860"/>
            <a:ext cx="1655335" cy="282971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568" y="2921860"/>
            <a:ext cx="2122287" cy="2829716"/>
          </a:xfrm>
          <a:prstGeom prst="rect">
            <a:avLst/>
          </a:prstGeom>
        </p:spPr>
      </p:pic>
      <p:pic>
        <p:nvPicPr>
          <p:cNvPr id="12" name="Picture 11"/>
          <p:cNvPicPr>
            <a:picLocks noChangeAspect="1"/>
          </p:cNvPicPr>
          <p:nvPr/>
        </p:nvPicPr>
        <p:blipFill>
          <a:blip r:embed="rId5"/>
          <a:stretch>
            <a:fillRect/>
          </a:stretch>
        </p:blipFill>
        <p:spPr>
          <a:xfrm>
            <a:off x="5813829" y="2921860"/>
            <a:ext cx="2541177" cy="282971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7878" y="2921860"/>
            <a:ext cx="2085975" cy="3532471"/>
          </a:xfrm>
          <a:prstGeom prst="rect">
            <a:avLst/>
          </a:prstGeom>
        </p:spPr>
      </p:pic>
    </p:spTree>
    <p:extLst>
      <p:ext uri="{BB962C8B-B14F-4D97-AF65-F5344CB8AC3E}">
        <p14:creationId xmlns:p14="http://schemas.microsoft.com/office/powerpoint/2010/main" val="1905661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310267" y="1298133"/>
            <a:ext cx="7722800" cy="860400"/>
          </a:xfrm>
          <a:prstGeom prst="rect">
            <a:avLst/>
          </a:prstGeom>
        </p:spPr>
        <p:txBody>
          <a:bodyPr spcFirstLastPara="1" wrap="square" lIns="121900" tIns="121900" rIns="121900" bIns="121900" anchor="b" anchorCtr="0">
            <a:noAutofit/>
          </a:bodyPr>
          <a:lstStyle/>
          <a:p>
            <a:r>
              <a:rPr lang="en" sz="6000" smtClean="0"/>
              <a:t>Ý tưởng</a:t>
            </a:r>
            <a:endParaRPr sz="6000"/>
          </a:p>
        </p:txBody>
      </p:sp>
      <p:sp>
        <p:nvSpPr>
          <p:cNvPr id="343" name="Google Shape;343;p12"/>
          <p:cNvSpPr txBox="1"/>
          <p:nvPr/>
        </p:nvSpPr>
        <p:spPr>
          <a:xfrm>
            <a:off x="2310266" y="2326032"/>
            <a:ext cx="9430630" cy="4157063"/>
          </a:xfrm>
          <a:prstGeom prst="rect">
            <a:avLst/>
          </a:prstGeom>
          <a:noFill/>
          <a:ln>
            <a:noFill/>
          </a:ln>
        </p:spPr>
        <p:txBody>
          <a:bodyPr spcFirstLastPara="1" wrap="square" lIns="121900" tIns="121900" rIns="121900" bIns="121900" anchor="t" anchorCtr="0">
            <a:noAutofit/>
          </a:bodyPr>
          <a:lstStyle/>
          <a:p>
            <a:pPr>
              <a:spcBef>
                <a:spcPts val="800"/>
              </a:spcBef>
              <a:buClr>
                <a:srgbClr val="000000"/>
              </a:buClr>
            </a:pPr>
            <a:r>
              <a:rPr lang="en-US" sz="4000" b="1" kern="0" smtClean="0">
                <a:solidFill>
                  <a:srgbClr val="00E1C6"/>
                </a:solidFill>
                <a:latin typeface="Muli"/>
                <a:ea typeface="Muli"/>
                <a:cs typeface="Muli"/>
                <a:sym typeface="Muli"/>
              </a:rPr>
              <a:t>Dựa trên trí tuệ nhân tạo Friday của Iron Man trong Avengers</a:t>
            </a:r>
            <a:endParaRPr sz="4000" kern="0">
              <a:solidFill>
                <a:srgbClr val="00E1C6"/>
              </a:solidFill>
              <a:latin typeface="Muli"/>
              <a:ea typeface="Muli"/>
              <a:cs typeface="Muli"/>
              <a:sym typeface="Muli"/>
            </a:endParaRPr>
          </a:p>
          <a:p>
            <a:pPr>
              <a:spcBef>
                <a:spcPts val="800"/>
              </a:spcBef>
              <a:buClr>
                <a:srgbClr val="FFFFFF"/>
              </a:buClr>
              <a:buSzPts val="1100"/>
            </a:pPr>
            <a:r>
              <a:rPr lang="en-US" sz="3200" kern="0" smtClean="0">
                <a:solidFill>
                  <a:srgbClr val="C6DAEC"/>
                </a:solidFill>
                <a:latin typeface="Muli"/>
                <a:ea typeface="Muli"/>
                <a:cs typeface="Muli"/>
                <a:sym typeface="Muli"/>
              </a:rPr>
              <a:t>Nhóm mình tạo ra ứng dụng trợ lý ảo Tuesday nhằm giúp người dùng thực hiện những thao tác cơ bản thường ngày nhằm tiết kiệm thời gian, đem đến những trải nghiệm thú vị cho người dùng. </a:t>
            </a:r>
            <a:endParaRPr sz="3200" kern="0">
              <a:solidFill>
                <a:srgbClr val="C6DAEC"/>
              </a:solidFill>
              <a:latin typeface="Muli"/>
              <a:ea typeface="Muli"/>
              <a:cs typeface="Muli"/>
              <a:sym typeface="Muli"/>
            </a:endParaRPr>
          </a:p>
          <a:p>
            <a:pPr>
              <a:spcBef>
                <a:spcPts val="800"/>
              </a:spcBef>
              <a:buClr>
                <a:srgbClr val="FFFFFF"/>
              </a:buClr>
              <a:buSzPts val="1100"/>
            </a:pPr>
            <a:endParaRPr sz="1467" kern="0">
              <a:solidFill>
                <a:srgbClr val="C6DAEC"/>
              </a:solidFill>
              <a:latin typeface="Muli"/>
              <a:ea typeface="Muli"/>
              <a:cs typeface="Muli"/>
              <a:sym typeface="Muli"/>
            </a:endParaRPr>
          </a:p>
          <a:p>
            <a:pPr>
              <a:spcBef>
                <a:spcPts val="800"/>
              </a:spcBef>
              <a:buClr>
                <a:srgbClr val="000000"/>
              </a:buClr>
            </a:pPr>
            <a:endParaRPr sz="1467" kern="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spTree>
    <p:extLst>
      <p:ext uri="{BB962C8B-B14F-4D97-AF65-F5344CB8AC3E}">
        <p14:creationId xmlns:p14="http://schemas.microsoft.com/office/powerpoint/2010/main" val="2315427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173107" y="1235141"/>
            <a:ext cx="6592400" cy="860400"/>
          </a:xfrm>
          <a:prstGeom prst="rect">
            <a:avLst/>
          </a:prstGeom>
        </p:spPr>
        <p:txBody>
          <a:bodyPr spcFirstLastPara="1" wrap="square" lIns="121900" tIns="121900" rIns="121900" bIns="121900" anchor="b" anchorCtr="0">
            <a:noAutofit/>
          </a:bodyPr>
          <a:lstStyle/>
          <a:p>
            <a:r>
              <a:rPr lang="en" sz="4800" smtClean="0"/>
              <a:t>Chức năng</a:t>
            </a:r>
            <a:endParaRPr sz="4800"/>
          </a:p>
        </p:txBody>
      </p:sp>
      <p:sp>
        <p:nvSpPr>
          <p:cNvPr id="373" name="Google Shape;373;p16"/>
          <p:cNvSpPr txBox="1">
            <a:spLocks noGrp="1"/>
          </p:cNvSpPr>
          <p:nvPr>
            <p:ph type="body" idx="1"/>
          </p:nvPr>
        </p:nvSpPr>
        <p:spPr>
          <a:xfrm>
            <a:off x="2173107" y="1885228"/>
            <a:ext cx="6592400" cy="4698451"/>
          </a:xfrm>
          <a:prstGeom prst="rect">
            <a:avLst/>
          </a:prstGeom>
        </p:spPr>
        <p:txBody>
          <a:bodyPr spcFirstLastPara="1" wrap="square" lIns="121900" tIns="121900" rIns="121900" bIns="121900" anchor="t" anchorCtr="0">
            <a:noAutofit/>
          </a:bodyPr>
          <a:lstStyle/>
          <a:p>
            <a:pPr>
              <a:spcBef>
                <a:spcPts val="0"/>
              </a:spcBef>
            </a:pPr>
            <a:r>
              <a:rPr lang="en-US" sz="2400"/>
              <a:t>Chào hỏi, nói chuyện</a:t>
            </a:r>
          </a:p>
          <a:p>
            <a:pPr>
              <a:spcBef>
                <a:spcPts val="0"/>
              </a:spcBef>
            </a:pPr>
            <a:r>
              <a:rPr lang="en-US" sz="2400"/>
              <a:t>Thông báo ngày, giờ</a:t>
            </a:r>
          </a:p>
          <a:p>
            <a:pPr>
              <a:spcBef>
                <a:spcPts val="0"/>
              </a:spcBef>
            </a:pPr>
            <a:r>
              <a:rPr lang="en-US" sz="2400" smtClean="0"/>
              <a:t>Tìm </a:t>
            </a:r>
            <a:r>
              <a:rPr lang="en-US" sz="2400"/>
              <a:t>kiếm trên Google</a:t>
            </a:r>
          </a:p>
          <a:p>
            <a:pPr>
              <a:spcBef>
                <a:spcPts val="0"/>
              </a:spcBef>
            </a:pPr>
            <a:r>
              <a:rPr lang="en-US" sz="2400"/>
              <a:t>Dự báo thời tiết</a:t>
            </a:r>
          </a:p>
          <a:p>
            <a:pPr>
              <a:spcBef>
                <a:spcPts val="0"/>
              </a:spcBef>
            </a:pPr>
            <a:r>
              <a:rPr lang="en-US" sz="2400" smtClean="0"/>
              <a:t>Mở ứng dụng, website</a:t>
            </a:r>
          </a:p>
          <a:p>
            <a:pPr>
              <a:spcBef>
                <a:spcPts val="0"/>
              </a:spcBef>
            </a:pPr>
            <a:r>
              <a:rPr lang="en-US" sz="2400" smtClean="0"/>
              <a:t>Mở </a:t>
            </a:r>
            <a:r>
              <a:rPr lang="en-US" sz="2400"/>
              <a:t>nhạc trên Youtube</a:t>
            </a:r>
          </a:p>
          <a:p>
            <a:pPr>
              <a:spcBef>
                <a:spcPts val="0"/>
              </a:spcBef>
            </a:pPr>
            <a:r>
              <a:rPr lang="en-US" sz="2400"/>
              <a:t>Các thao tác đơn giản trên Youtube</a:t>
            </a:r>
          </a:p>
          <a:p>
            <a:pPr>
              <a:spcBef>
                <a:spcPts val="0"/>
              </a:spcBef>
            </a:pPr>
            <a:r>
              <a:rPr lang="en-US" sz="2400"/>
              <a:t>Đọc báo</a:t>
            </a:r>
          </a:p>
          <a:p>
            <a:pPr>
              <a:spcBef>
                <a:spcPts val="0"/>
              </a:spcBef>
            </a:pPr>
            <a:r>
              <a:rPr lang="en-US" sz="2400"/>
              <a:t>Tra cứu trên Google Maps</a:t>
            </a:r>
          </a:p>
          <a:p>
            <a:pPr>
              <a:spcBef>
                <a:spcPts val="0"/>
              </a:spcBef>
            </a:pPr>
            <a:r>
              <a:rPr lang="en-US" sz="2400"/>
              <a:t>Shutdown, sleep, restart computer</a:t>
            </a:r>
          </a:p>
          <a:p>
            <a:pPr>
              <a:spcBef>
                <a:spcPts val="0"/>
              </a:spcBef>
            </a:pPr>
            <a:r>
              <a:rPr lang="en-US" sz="2400"/>
              <a:t>Dọn sạch thùng </a:t>
            </a:r>
            <a:r>
              <a:rPr lang="en-US" sz="2400" smtClean="0"/>
              <a:t>rác</a:t>
            </a:r>
          </a:p>
          <a:p>
            <a:pPr>
              <a:spcBef>
                <a:spcPts val="0"/>
              </a:spcBef>
            </a:pPr>
            <a:endParaRPr lang="en-US" sz="2400"/>
          </a:p>
        </p:txBody>
      </p:sp>
      <p:sp>
        <p:nvSpPr>
          <p:cNvPr id="374" name="Google Shape;374;p16"/>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spTree>
    <p:extLst>
      <p:ext uri="{BB962C8B-B14F-4D97-AF65-F5344CB8AC3E}">
        <p14:creationId xmlns:p14="http://schemas.microsoft.com/office/powerpoint/2010/main" val="2253600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2310267" y="1094933"/>
            <a:ext cx="6592400" cy="860400"/>
          </a:xfrm>
          <a:prstGeom prst="rect">
            <a:avLst/>
          </a:prstGeom>
        </p:spPr>
        <p:txBody>
          <a:bodyPr spcFirstLastPara="1" wrap="square" lIns="121900" tIns="121900" rIns="121900" bIns="121900" anchor="t" anchorCtr="0">
            <a:noAutofit/>
          </a:bodyPr>
          <a:lstStyle/>
          <a:p>
            <a:r>
              <a:rPr lang="en"/>
              <a:t>Tiếp cận</a:t>
            </a:r>
            <a:endParaRPr/>
          </a:p>
        </p:txBody>
      </p:sp>
      <p:sp>
        <p:nvSpPr>
          <p:cNvPr id="478" name="Google Shape;478;p27"/>
          <p:cNvSpPr/>
          <p:nvPr/>
        </p:nvSpPr>
        <p:spPr>
          <a:xfrm>
            <a:off x="2488692" y="2391235"/>
            <a:ext cx="2594800" cy="17668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121900" tIns="121900" rIns="121900" bIns="121900" anchor="ctr" anchorCtr="0">
            <a:noAutofit/>
          </a:bodyPr>
          <a:lstStyle/>
          <a:p>
            <a:pPr algn="ctr"/>
            <a:r>
              <a:rPr lang="en" sz="2400" dirty="0" smtClean="0">
                <a:solidFill>
                  <a:srgbClr val="00E1C6"/>
                </a:solidFill>
                <a:latin typeface="Muli"/>
                <a:ea typeface="Muli"/>
                <a:cs typeface="Muli"/>
                <a:sym typeface="Muli"/>
              </a:rPr>
              <a:t>Tiếp nhận thông tin</a:t>
            </a:r>
            <a:endParaRPr sz="2400" dirty="0">
              <a:solidFill>
                <a:srgbClr val="00E1C6"/>
              </a:solidFill>
              <a:latin typeface="Muli"/>
              <a:ea typeface="Muli"/>
              <a:cs typeface="Muli"/>
              <a:sym typeface="Muli"/>
            </a:endParaRPr>
          </a:p>
        </p:txBody>
      </p:sp>
      <p:sp>
        <p:nvSpPr>
          <p:cNvPr id="479" name="Google Shape;479;p27"/>
          <p:cNvSpPr/>
          <p:nvPr/>
        </p:nvSpPr>
        <p:spPr>
          <a:xfrm>
            <a:off x="4824255" y="2391235"/>
            <a:ext cx="2644800" cy="17668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121900" tIns="121900" rIns="121900" bIns="121900" anchor="ctr" anchorCtr="0">
            <a:noAutofit/>
          </a:bodyPr>
          <a:lstStyle/>
          <a:p>
            <a:pPr algn="ctr"/>
            <a:r>
              <a:rPr lang="en" sz="2400" smtClean="0">
                <a:solidFill>
                  <a:srgbClr val="19BBD5"/>
                </a:solidFill>
                <a:latin typeface="Muli"/>
                <a:ea typeface="Muli"/>
                <a:cs typeface="Muli"/>
                <a:sym typeface="Muli"/>
              </a:rPr>
              <a:t>Xử lý</a:t>
            </a:r>
            <a:endParaRPr sz="2400">
              <a:solidFill>
                <a:srgbClr val="19BBD5"/>
              </a:solidFill>
              <a:latin typeface="Muli"/>
              <a:ea typeface="Muli"/>
              <a:cs typeface="Muli"/>
              <a:sym typeface="Muli"/>
            </a:endParaRPr>
          </a:p>
        </p:txBody>
      </p:sp>
      <p:sp>
        <p:nvSpPr>
          <p:cNvPr id="480" name="Google Shape;480;p27"/>
          <p:cNvSpPr/>
          <p:nvPr/>
        </p:nvSpPr>
        <p:spPr>
          <a:xfrm>
            <a:off x="7209717" y="2391235"/>
            <a:ext cx="2644800" cy="17668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121900" tIns="121900" rIns="121900" bIns="121900" anchor="ctr" anchorCtr="0">
            <a:noAutofit/>
          </a:bodyPr>
          <a:lstStyle/>
          <a:p>
            <a:pPr algn="ctr"/>
            <a:r>
              <a:rPr lang="en" sz="2400" smtClean="0">
                <a:solidFill>
                  <a:srgbClr val="3292E1"/>
                </a:solidFill>
                <a:latin typeface="Muli"/>
                <a:ea typeface="Muli"/>
                <a:cs typeface="Muli"/>
                <a:sym typeface="Muli"/>
              </a:rPr>
              <a:t>Nói</a:t>
            </a:r>
            <a:endParaRPr sz="2400">
              <a:solidFill>
                <a:srgbClr val="3292E1"/>
              </a:solidFill>
              <a:latin typeface="Muli"/>
              <a:ea typeface="Muli"/>
              <a:cs typeface="Muli"/>
              <a:sym typeface="Muli"/>
            </a:endParaRPr>
          </a:p>
        </p:txBody>
      </p:sp>
      <p:sp>
        <p:nvSpPr>
          <p:cNvPr id="481" name="Google Shape;481;p27"/>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5</a:t>
            </a:fld>
            <a:endParaRPr/>
          </a:p>
        </p:txBody>
      </p:sp>
      <p:sp>
        <p:nvSpPr>
          <p:cNvPr id="2" name="TextBox 1"/>
          <p:cNvSpPr txBox="1"/>
          <p:nvPr/>
        </p:nvSpPr>
        <p:spPr>
          <a:xfrm>
            <a:off x="2310267" y="1810846"/>
            <a:ext cx="6903720" cy="461665"/>
          </a:xfrm>
          <a:prstGeom prst="rect">
            <a:avLst/>
          </a:prstGeom>
          <a:noFill/>
        </p:spPr>
        <p:txBody>
          <a:bodyPr wrap="square" rtlCol="0">
            <a:spAutoFit/>
          </a:bodyPr>
          <a:lstStyle/>
          <a:p>
            <a:r>
              <a:rPr lang="en-US" sz="2400" smtClean="0">
                <a:solidFill>
                  <a:srgbClr val="FFFF00"/>
                </a:solidFill>
                <a:latin typeface="Muli"/>
              </a:rPr>
              <a:t>Ba bước chính xuyên suốt chương trình:</a:t>
            </a:r>
            <a:endParaRPr lang="en-US" sz="2400">
              <a:solidFill>
                <a:srgbClr val="FFFF00"/>
              </a:solidFill>
              <a:latin typeface="Muli"/>
            </a:endParaRPr>
          </a:p>
        </p:txBody>
      </p:sp>
    </p:spTree>
    <p:extLst>
      <p:ext uri="{BB962C8B-B14F-4D97-AF65-F5344CB8AC3E}">
        <p14:creationId xmlns:p14="http://schemas.microsoft.com/office/powerpoint/2010/main" val="37538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a:spLocks noGrp="1"/>
          </p:cNvSpPr>
          <p:nvPr>
            <p:ph type="body" idx="4294967295"/>
          </p:nvPr>
        </p:nvSpPr>
        <p:spPr>
          <a:xfrm>
            <a:off x="1880616" y="521208"/>
            <a:ext cx="3784400" cy="1287654"/>
          </a:xfrm>
          <a:prstGeom prst="rect">
            <a:avLst/>
          </a:prstGeom>
        </p:spPr>
        <p:txBody>
          <a:bodyPr spcFirstLastPara="1" wrap="square" lIns="121900" tIns="121900" rIns="121900" bIns="121900" anchor="b" anchorCtr="0">
            <a:noAutofit/>
          </a:bodyPr>
          <a:lstStyle/>
          <a:p>
            <a:pPr marL="0" indent="0">
              <a:spcBef>
                <a:spcPts val="800"/>
              </a:spcBef>
              <a:buNone/>
            </a:pPr>
            <a:r>
              <a:rPr lang="en" sz="6000" b="1" smtClean="0">
                <a:solidFill>
                  <a:srgbClr val="19BBD5"/>
                </a:solidFill>
              </a:rPr>
              <a:t>Giao diện</a:t>
            </a:r>
            <a:endParaRPr sz="6000" b="1">
              <a:solidFill>
                <a:srgbClr val="19BBD5"/>
              </a:solidFill>
            </a:endParaRPr>
          </a:p>
        </p:txBody>
      </p:sp>
      <p:grpSp>
        <p:nvGrpSpPr>
          <p:cNvPr id="577" name="Google Shape;577;p33"/>
          <p:cNvGrpSpPr/>
          <p:nvPr/>
        </p:nvGrpSpPr>
        <p:grpSpPr>
          <a:xfrm>
            <a:off x="942881" y="671769"/>
            <a:ext cx="425328" cy="409615"/>
            <a:chOff x="2583325" y="2972875"/>
            <a:chExt cx="462850" cy="445750"/>
          </a:xfrm>
        </p:grpSpPr>
        <p:sp>
          <p:nvSpPr>
            <p:cNvPr id="578" name="Google Shape;578;p33"/>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9" name="Google Shape;579;p33"/>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580" name="Google Shape;580;p33"/>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sp>
        <p:nvSpPr>
          <p:cNvPr id="13" name="TextBox 12"/>
          <p:cNvSpPr txBox="1"/>
          <p:nvPr/>
        </p:nvSpPr>
        <p:spPr>
          <a:xfrm>
            <a:off x="1880616" y="2208608"/>
            <a:ext cx="6989064" cy="2062103"/>
          </a:xfrm>
          <a:prstGeom prst="rect">
            <a:avLst/>
          </a:prstGeom>
          <a:noFill/>
        </p:spPr>
        <p:txBody>
          <a:bodyPr wrap="square" rtlCol="0">
            <a:spAutoFit/>
          </a:bodyPr>
          <a:lstStyle/>
          <a:p>
            <a:r>
              <a:rPr lang="en-US" sz="3200" smtClean="0">
                <a:solidFill>
                  <a:srgbClr val="C6DAEC"/>
                </a:solidFill>
                <a:latin typeface="Muli"/>
                <a:ea typeface="Muli"/>
                <a:cs typeface="Muli"/>
                <a:sym typeface="Muli"/>
              </a:rPr>
              <a:t>Sử dụng các thư viện:</a:t>
            </a:r>
          </a:p>
          <a:p>
            <a:pPr marL="342900" indent="-342900">
              <a:buFontTx/>
              <a:buChar char="-"/>
            </a:pPr>
            <a:r>
              <a:rPr lang="en-US" sz="3200" smtClean="0">
                <a:solidFill>
                  <a:srgbClr val="C6DAEC"/>
                </a:solidFill>
                <a:latin typeface="Muli"/>
                <a:ea typeface="Muli"/>
                <a:cs typeface="Muli"/>
                <a:sym typeface="Muli"/>
              </a:rPr>
              <a:t>tkinter</a:t>
            </a:r>
          </a:p>
          <a:p>
            <a:pPr marL="342900" indent="-342900">
              <a:buFontTx/>
              <a:buChar char="-"/>
            </a:pPr>
            <a:r>
              <a:rPr lang="en-US" sz="3200" smtClean="0">
                <a:solidFill>
                  <a:srgbClr val="C6DAEC"/>
                </a:solidFill>
                <a:latin typeface="Muli"/>
                <a:ea typeface="Muli"/>
                <a:cs typeface="Muli"/>
                <a:sym typeface="Muli"/>
              </a:rPr>
              <a:t>PIL</a:t>
            </a:r>
          </a:p>
          <a:p>
            <a:pPr marL="342900" indent="-342900">
              <a:buFontTx/>
              <a:buChar char="-"/>
            </a:pPr>
            <a:r>
              <a:rPr lang="en-US" sz="3200" smtClean="0">
                <a:solidFill>
                  <a:srgbClr val="C6DAEC"/>
                </a:solidFill>
                <a:latin typeface="Muli"/>
                <a:ea typeface="Muli"/>
                <a:cs typeface="Muli"/>
                <a:sym typeface="Muli"/>
              </a:rPr>
              <a:t>Threading</a:t>
            </a:r>
          </a:p>
        </p:txBody>
      </p:sp>
    </p:spTree>
    <p:extLst>
      <p:ext uri="{BB962C8B-B14F-4D97-AF65-F5344CB8AC3E}">
        <p14:creationId xmlns:p14="http://schemas.microsoft.com/office/powerpoint/2010/main" val="4003499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173107" y="1235141"/>
            <a:ext cx="6592400" cy="860400"/>
          </a:xfrm>
          <a:prstGeom prst="rect">
            <a:avLst/>
          </a:prstGeom>
        </p:spPr>
        <p:txBody>
          <a:bodyPr spcFirstLastPara="1" wrap="square" lIns="121900" tIns="121900" rIns="121900" bIns="121900" anchor="b" anchorCtr="0">
            <a:noAutofit/>
          </a:bodyPr>
          <a:lstStyle/>
          <a:p>
            <a:r>
              <a:rPr lang="en" sz="4800" smtClean="0"/>
              <a:t>Sơ đồ chức năng</a:t>
            </a:r>
            <a:endParaRPr sz="4800"/>
          </a:p>
        </p:txBody>
      </p:sp>
      <p:sp>
        <p:nvSpPr>
          <p:cNvPr id="374" name="Google Shape;374;p16"/>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96" y="2018919"/>
            <a:ext cx="11534775" cy="4667250"/>
          </a:xfrm>
          <a:prstGeom prst="rect">
            <a:avLst/>
          </a:prstGeom>
        </p:spPr>
      </p:pic>
    </p:spTree>
    <p:extLst>
      <p:ext uri="{BB962C8B-B14F-4D97-AF65-F5344CB8AC3E}">
        <p14:creationId xmlns:p14="http://schemas.microsoft.com/office/powerpoint/2010/main" val="2505133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8"/>
          <p:cNvSpPr txBox="1">
            <a:spLocks noGrp="1"/>
          </p:cNvSpPr>
          <p:nvPr>
            <p:ph type="title" idx="4294967295"/>
          </p:nvPr>
        </p:nvSpPr>
        <p:spPr>
          <a:xfrm>
            <a:off x="4140800" y="469068"/>
            <a:ext cx="3910400" cy="860400"/>
          </a:xfrm>
          <a:prstGeom prst="rect">
            <a:avLst/>
          </a:prstGeom>
        </p:spPr>
        <p:txBody>
          <a:bodyPr spcFirstLastPara="1" wrap="square" lIns="121900" tIns="121900" rIns="121900" bIns="121900" anchor="b" anchorCtr="0">
            <a:noAutofit/>
          </a:bodyPr>
          <a:lstStyle/>
          <a:p>
            <a:pPr algn="ctr"/>
            <a:r>
              <a:rPr lang="en" sz="6000" smtClean="0"/>
              <a:t>Demo</a:t>
            </a:r>
            <a:endParaRPr sz="6000"/>
          </a:p>
        </p:txBody>
      </p:sp>
      <p:sp>
        <p:nvSpPr>
          <p:cNvPr id="509" name="Google Shape;509;p28"/>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8</a:t>
            </a:fld>
            <a:endParaRPr/>
          </a:p>
        </p:txBody>
      </p:sp>
      <p:grpSp>
        <p:nvGrpSpPr>
          <p:cNvPr id="26" name="Google Shape;999;p47"/>
          <p:cNvGrpSpPr/>
          <p:nvPr/>
        </p:nvGrpSpPr>
        <p:grpSpPr>
          <a:xfrm>
            <a:off x="855814" y="615372"/>
            <a:ext cx="534074" cy="560940"/>
            <a:chOff x="5297950" y="1632050"/>
            <a:chExt cx="426200" cy="431100"/>
          </a:xfrm>
        </p:grpSpPr>
        <p:sp>
          <p:nvSpPr>
            <p:cNvPr id="27" name="Google Shape;1000;p47"/>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01;p47"/>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0481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8"/>
          <p:cNvSpPr txBox="1">
            <a:spLocks noGrp="1"/>
          </p:cNvSpPr>
          <p:nvPr>
            <p:ph type="title" idx="4294967295"/>
          </p:nvPr>
        </p:nvSpPr>
        <p:spPr>
          <a:xfrm>
            <a:off x="2286000" y="478212"/>
            <a:ext cx="9400032" cy="860400"/>
          </a:xfrm>
          <a:prstGeom prst="rect">
            <a:avLst/>
          </a:prstGeom>
        </p:spPr>
        <p:txBody>
          <a:bodyPr spcFirstLastPara="1" wrap="square" lIns="121900" tIns="121900" rIns="121900" bIns="121900" anchor="b" anchorCtr="0">
            <a:noAutofit/>
          </a:bodyPr>
          <a:lstStyle/>
          <a:p>
            <a:pPr algn="ctr"/>
            <a:r>
              <a:rPr lang="en" sz="6000" smtClean="0"/>
              <a:t>Định hướng phát triển</a:t>
            </a:r>
            <a:endParaRPr sz="6000"/>
          </a:p>
        </p:txBody>
      </p:sp>
      <p:sp>
        <p:nvSpPr>
          <p:cNvPr id="509" name="Google Shape;509;p28"/>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fld id="{00000000-1234-1234-1234-123412341234}" type="slidenum">
              <a:rPr lang="en"/>
              <a:pPr/>
              <a:t>9</a:t>
            </a:fld>
            <a:endParaRPr/>
          </a:p>
        </p:txBody>
      </p:sp>
      <p:grpSp>
        <p:nvGrpSpPr>
          <p:cNvPr id="7" name="Google Shape;1087;p47"/>
          <p:cNvGrpSpPr/>
          <p:nvPr/>
        </p:nvGrpSpPr>
        <p:grpSpPr>
          <a:xfrm>
            <a:off x="866620" y="603505"/>
            <a:ext cx="614707" cy="515220"/>
            <a:chOff x="4610450" y="3703750"/>
            <a:chExt cx="453050" cy="332175"/>
          </a:xfrm>
        </p:grpSpPr>
        <p:sp>
          <p:nvSpPr>
            <p:cNvPr id="8" name="Google Shape;1088;p47"/>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9;p47"/>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3099816" y="1616702"/>
            <a:ext cx="6675119" cy="4524315"/>
          </a:xfrm>
          <a:prstGeom prst="rect">
            <a:avLst/>
          </a:prstGeom>
        </p:spPr>
        <p:txBody>
          <a:bodyPr wrap="square">
            <a:spAutoFit/>
          </a:bodyPr>
          <a:lstStyle/>
          <a:p>
            <a:pPr marL="285750" indent="-285750">
              <a:spcBef>
                <a:spcPts val="0"/>
              </a:spcBef>
              <a:buClr>
                <a:schemeClr val="bg1">
                  <a:lumMod val="50000"/>
                  <a:lumOff val="50000"/>
                </a:schemeClr>
              </a:buClr>
              <a:buFont typeface="Arial" panose="020B0604020202020204" pitchFamily="34" charset="0"/>
              <a:buChar char="♦"/>
            </a:pPr>
            <a:r>
              <a:rPr lang="en-US" sz="3200" smtClean="0"/>
              <a:t>AI biết trưởng thành</a:t>
            </a:r>
          </a:p>
          <a:p>
            <a:pPr marL="285750" indent="-285750">
              <a:spcBef>
                <a:spcPts val="0"/>
              </a:spcBef>
              <a:buClr>
                <a:schemeClr val="bg1">
                  <a:lumMod val="50000"/>
                  <a:lumOff val="50000"/>
                </a:schemeClr>
              </a:buClr>
              <a:buFont typeface="Arial" panose="020B0604020202020204" pitchFamily="34" charset="0"/>
              <a:buChar char="♦"/>
            </a:pPr>
            <a:r>
              <a:rPr lang="en-US" sz="3200" smtClean="0"/>
              <a:t>Bảo mật bằng nhận dạng khuôn mặt</a:t>
            </a:r>
          </a:p>
          <a:p>
            <a:pPr marL="285750" indent="-285750">
              <a:spcBef>
                <a:spcPts val="0"/>
              </a:spcBef>
              <a:buClr>
                <a:schemeClr val="bg1">
                  <a:lumMod val="50000"/>
                  <a:lumOff val="50000"/>
                </a:schemeClr>
              </a:buClr>
              <a:buFont typeface="Arial" panose="020B0604020202020204" pitchFamily="34" charset="0"/>
              <a:buChar char="♦"/>
            </a:pPr>
            <a:r>
              <a:rPr lang="en-US" sz="3200" smtClean="0"/>
              <a:t>Phát triển trên mobile</a:t>
            </a:r>
          </a:p>
          <a:p>
            <a:pPr marL="285750" indent="-285750">
              <a:buClr>
                <a:schemeClr val="bg1">
                  <a:lumMod val="50000"/>
                  <a:lumOff val="50000"/>
                </a:schemeClr>
              </a:buClr>
              <a:buFont typeface="Arial" panose="020B0604020202020204" pitchFamily="34" charset="0"/>
              <a:buChar char="♦"/>
            </a:pPr>
            <a:r>
              <a:rPr lang="en-US" sz="3200" smtClean="0"/>
              <a:t>Và nhiều chức năng hữu ích khác</a:t>
            </a:r>
          </a:p>
          <a:p>
            <a:pPr marL="285750" indent="-285750">
              <a:buClr>
                <a:schemeClr val="bg1">
                  <a:lumMod val="50000"/>
                  <a:lumOff val="50000"/>
                </a:schemeClr>
              </a:buClr>
              <a:buFont typeface="Arial" panose="020B0604020202020204" pitchFamily="34" charset="0"/>
              <a:buChar char="♦"/>
            </a:pPr>
            <a:r>
              <a:rPr lang="en-US" sz="3200" smtClean="0"/>
              <a:t>Hướng </a:t>
            </a:r>
            <a:r>
              <a:rPr lang="en-US" sz="3200"/>
              <a:t>tới cửa hàng trực tuyến</a:t>
            </a:r>
          </a:p>
          <a:p>
            <a:pPr marL="285750" indent="-285750">
              <a:spcBef>
                <a:spcPts val="0"/>
              </a:spcBef>
              <a:buClr>
                <a:schemeClr val="bg1">
                  <a:lumMod val="50000"/>
                  <a:lumOff val="50000"/>
                </a:schemeClr>
              </a:buClr>
              <a:buFont typeface="Arial" panose="020B0604020202020204" pitchFamily="34" charset="0"/>
              <a:buChar char="♦"/>
            </a:pPr>
            <a:endParaRPr lang="en-US" sz="3200" smtClean="0"/>
          </a:p>
          <a:p>
            <a:pPr marL="285750" indent="-285750">
              <a:spcBef>
                <a:spcPts val="0"/>
              </a:spcBef>
              <a:buClr>
                <a:schemeClr val="bg1">
                  <a:lumMod val="50000"/>
                  <a:lumOff val="50000"/>
                </a:schemeClr>
              </a:buClr>
              <a:buFont typeface="Arial" panose="020B0604020202020204" pitchFamily="34" charset="0"/>
              <a:buChar char="♦"/>
            </a:pPr>
            <a:endParaRPr lang="en-US" sz="3200" smtClean="0"/>
          </a:p>
          <a:p>
            <a:pPr>
              <a:spcBef>
                <a:spcPts val="0"/>
              </a:spcBef>
              <a:buClr>
                <a:schemeClr val="bg1">
                  <a:lumMod val="50000"/>
                  <a:lumOff val="50000"/>
                </a:schemeClr>
              </a:buClr>
            </a:pPr>
            <a:r>
              <a:rPr lang="en-US" sz="3200" smtClean="0"/>
              <a:t> </a:t>
            </a:r>
            <a:endParaRPr lang="en-US" sz="3200"/>
          </a:p>
        </p:txBody>
      </p:sp>
    </p:spTree>
    <p:extLst>
      <p:ext uri="{BB962C8B-B14F-4D97-AF65-F5344CB8AC3E}">
        <p14:creationId xmlns:p14="http://schemas.microsoft.com/office/powerpoint/2010/main" val="2047785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230</Words>
  <Application>Microsoft Office PowerPoint</Application>
  <PresentationFormat>Widescreen</PresentationFormat>
  <Paragraphs>55</Paragraphs>
  <Slides>10</Slides>
  <Notes>10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Arial</vt:lpstr>
      <vt:lpstr>Calibri</vt:lpstr>
      <vt:lpstr>Helvetica Neue</vt:lpstr>
      <vt:lpstr>Muli</vt:lpstr>
      <vt:lpstr>Nixie One</vt:lpstr>
      <vt:lpstr>1_Imogen template</vt:lpstr>
      <vt:lpstr>Imogen template</vt:lpstr>
      <vt:lpstr>2_Imogen template</vt:lpstr>
      <vt:lpstr>3_Imogen template</vt:lpstr>
      <vt:lpstr>Virtual Assistant</vt:lpstr>
      <vt:lpstr>Thành viên nhóm</vt:lpstr>
      <vt:lpstr>Ý tưởng</vt:lpstr>
      <vt:lpstr>Chức năng</vt:lpstr>
      <vt:lpstr>Tiếp cận</vt:lpstr>
      <vt:lpstr>PowerPoint Presentation</vt:lpstr>
      <vt:lpstr>Sơ đồ chức năng</vt:lpstr>
      <vt:lpstr>Demo</vt:lpstr>
      <vt:lpstr>Định hướng phát triển</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Chào mừng thầy giáo và các bạn đến với bài thuyết trình của chúng mình</dc:title>
  <dc:creator>Microsoft account</dc:creator>
  <cp:lastModifiedBy>NGUYEN VAN KHANH D19CN09</cp:lastModifiedBy>
  <cp:revision>63</cp:revision>
  <dcterms:created xsi:type="dcterms:W3CDTF">2021-12-04T09:22:29Z</dcterms:created>
  <dcterms:modified xsi:type="dcterms:W3CDTF">2021-12-07T15:50:25Z</dcterms:modified>
</cp:coreProperties>
</file>