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6"/>
  </p:notesMasterIdLst>
  <p:sldIdLst>
    <p:sldId id="181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53C609-AAE7-4405-90DF-A92952D3ECDB}">
          <p14:sldIdLst/>
        </p14:section>
        <p14:section name="Reference Template" id="{CE9B7EF1-47F4-4B3C-8C95-B0FDCFCA2117}">
          <p14:sldIdLst>
            <p14:sldId id="18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3" pos="2976" userDrawn="1">
          <p15:clr>
            <a:srgbClr val="A4A3A4"/>
          </p15:clr>
        </p15:guide>
        <p15:guide id="4" pos="552" userDrawn="1">
          <p15:clr>
            <a:srgbClr val="A4A3A4"/>
          </p15:clr>
        </p15:guide>
        <p15:guide id="6" orient="horz" pos="2376" userDrawn="1">
          <p15:clr>
            <a:srgbClr val="A4A3A4"/>
          </p15:clr>
        </p15:guide>
        <p15:guide id="11" orient="horz" pos="26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S Pauline" initials="JP" lastIdx="44" clrIdx="0">
    <p:extLst>
      <p:ext uri="{19B8F6BF-5375-455C-9EA6-DF929625EA0E}">
        <p15:presenceInfo xmlns:p15="http://schemas.microsoft.com/office/powerpoint/2012/main" userId="S::pjacques@amaris.com::79b8adb2-0d5c-497a-bd9c-b25194b24c29" providerId="AD"/>
      </p:ext>
    </p:extLst>
  </p:cmAuthor>
  <p:cmAuthor id="2" name="TRANG Ngoc Hien" initials="TNH" lastIdx="6" clrIdx="1">
    <p:extLst>
      <p:ext uri="{19B8F6BF-5375-455C-9EA6-DF929625EA0E}">
        <p15:presenceInfo xmlns:p15="http://schemas.microsoft.com/office/powerpoint/2012/main" userId="S::ntrang@mantu.com::f51840ac-857f-4612-b77d-76fead37e719" providerId="AD"/>
      </p:ext>
    </p:extLst>
  </p:cmAuthor>
  <p:cmAuthor id="3" name="DALBAN Alice" initials="DA" lastIdx="3" clrIdx="2">
    <p:extLst>
      <p:ext uri="{19B8F6BF-5375-455C-9EA6-DF929625EA0E}">
        <p15:presenceInfo xmlns:p15="http://schemas.microsoft.com/office/powerpoint/2012/main" userId="S::adalban@mantu.com::47a6b1f1-9e3b-430b-b317-861d03b33b41" providerId="AD"/>
      </p:ext>
    </p:extLst>
  </p:cmAuthor>
  <p:cmAuthor id="4" name="GUPTA Pranaay" initials="GP" lastIdx="10" clrIdx="3">
    <p:extLst>
      <p:ext uri="{19B8F6BF-5375-455C-9EA6-DF929625EA0E}">
        <p15:presenceInfo xmlns:p15="http://schemas.microsoft.com/office/powerpoint/2012/main" userId="S::pgupta@mantu.com::289f8353-5f67-4ee3-85b9-219c59ecf478" providerId="AD"/>
      </p:ext>
    </p:extLst>
  </p:cmAuthor>
  <p:cmAuthor id="5" name="DUCOURTHIAL Nicolas" initials="DN" lastIdx="11" clrIdx="4">
    <p:extLst>
      <p:ext uri="{19B8F6BF-5375-455C-9EA6-DF929625EA0E}">
        <p15:presenceInfo xmlns:p15="http://schemas.microsoft.com/office/powerpoint/2012/main" userId="S::nducourthial@mantu.com::e77601da-13d3-4604-897d-c4f6200a8d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2DA"/>
    <a:srgbClr val="FBF2EF"/>
    <a:srgbClr val="FFFFFF"/>
    <a:srgbClr val="22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8BDA8-35E8-8191-39B2-4707003C50C7}" v="4" dt="2020-09-15T05:09:28.580"/>
    <p1510:client id="{30E39C3E-A5F3-4426-0D85-978A55E38B0C}" v="144" dt="2020-09-15T06:30:18.129"/>
    <p1510:client id="{3433B1B1-AF5E-4EF9-C2BB-5DB62B444E93}" v="20" dt="2020-09-14T12:22:16.331"/>
    <p1510:client id="{5CB799DD-681A-4017-F455-D54EA942E050}" v="56" dt="2020-09-14T04:01:13.291"/>
    <p1510:client id="{6033B89A-84FD-471B-9418-45FAF0768F7F}" v="6" dt="2020-09-14T07:02:58.283"/>
    <p1510:client id="{A09FD789-E0E7-2D9D-7CEB-FCA87F99B1C0}" v="37" dt="2020-09-14T08:23:04.381"/>
    <p1510:client id="{B5AF0CB8-01F2-4103-47B8-3E626F47B5E3}" v="59" dt="2020-09-14T06:11:48.645"/>
    <p1510:client id="{BACB4458-5D8F-498E-84A3-9222F1EB8222}" v="530" dt="2020-09-14T08:15:50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95" autoAdjust="0"/>
  </p:normalViewPr>
  <p:slideViewPr>
    <p:cSldViewPr snapToGrid="0">
      <p:cViewPr varScale="1">
        <p:scale>
          <a:sx n="92" d="100"/>
          <a:sy n="92" d="100"/>
        </p:scale>
        <p:origin x="1278" y="96"/>
      </p:cViewPr>
      <p:guideLst>
        <p:guide orient="horz" pos="408"/>
        <p:guide pos="2976"/>
        <p:guide pos="552"/>
        <p:guide orient="horz" pos="2376"/>
        <p:guide orient="horz" pos="26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QUES Pauline" userId="S::pjacques@amaris.com::79b8adb2-0d5c-497a-bd9c-b25194b24c29" providerId="AD" clId="Web-{A2E8712E-979B-4E7F-3604-7157442FB9C4}"/>
    <pc:docChg chg="modSld">
      <pc:chgData name="JACQUES Pauline" userId="S::pjacques@amaris.com::79b8adb2-0d5c-497a-bd9c-b25194b24c29" providerId="AD" clId="Web-{A2E8712E-979B-4E7F-3604-7157442FB9C4}" dt="2020-08-28T02:40:34.031" v="9"/>
      <pc:docMkLst>
        <pc:docMk/>
      </pc:docMkLst>
      <pc:sldChg chg="modSp addCm">
        <pc:chgData name="JACQUES Pauline" userId="S::pjacques@amaris.com::79b8adb2-0d5c-497a-bd9c-b25194b24c29" providerId="AD" clId="Web-{A2E8712E-979B-4E7F-3604-7157442FB9C4}" dt="2020-08-28T02:33:38.840" v="6" actId="20577"/>
        <pc:sldMkLst>
          <pc:docMk/>
          <pc:sldMk cId="1885772655" sldId="256"/>
        </pc:sldMkLst>
        <pc:spChg chg="mod">
          <ac:chgData name="JACQUES Pauline" userId="S::pjacques@amaris.com::79b8adb2-0d5c-497a-bd9c-b25194b24c29" providerId="AD" clId="Web-{A2E8712E-979B-4E7F-3604-7157442FB9C4}" dt="2020-08-28T02:33:38.840" v="6" actId="20577"/>
          <ac:spMkLst>
            <pc:docMk/>
            <pc:sldMk cId="1885772655" sldId="256"/>
            <ac:spMk id="3" creationId="{AE59BB45-9300-4F0E-A6E6-99CA3AA4A216}"/>
          </ac:spMkLst>
        </pc:spChg>
      </pc:sldChg>
      <pc:sldChg chg="addCm">
        <pc:chgData name="JACQUES Pauline" userId="S::pjacques@amaris.com::79b8adb2-0d5c-497a-bd9c-b25194b24c29" providerId="AD" clId="Web-{A2E8712E-979B-4E7F-3604-7157442FB9C4}" dt="2020-08-28T02:40:34.031" v="9"/>
        <pc:sldMkLst>
          <pc:docMk/>
          <pc:sldMk cId="2100939882" sldId="264"/>
        </pc:sldMkLst>
      </pc:sldChg>
      <pc:sldChg chg="addCm">
        <pc:chgData name="JACQUES Pauline" userId="S::pjacques@amaris.com::79b8adb2-0d5c-497a-bd9c-b25194b24c29" providerId="AD" clId="Web-{A2E8712E-979B-4E7F-3604-7157442FB9C4}" dt="2020-08-28T02:37:48.732" v="8"/>
        <pc:sldMkLst>
          <pc:docMk/>
          <pc:sldMk cId="3512520909" sldId="270"/>
        </pc:sldMkLst>
      </pc:sldChg>
      <pc:sldChg chg="addCm">
        <pc:chgData name="JACQUES Pauline" userId="S::pjacques@amaris.com::79b8adb2-0d5c-497a-bd9c-b25194b24c29" providerId="AD" clId="Web-{A2E8712E-979B-4E7F-3604-7157442FB9C4}" dt="2020-08-28T02:36:34.735" v="7"/>
        <pc:sldMkLst>
          <pc:docMk/>
          <pc:sldMk cId="3623691532" sldId="1806"/>
        </pc:sldMkLst>
      </pc:sldChg>
    </pc:docChg>
  </pc:docChgLst>
  <pc:docChgLst>
    <pc:chgData name="GUPTA Pranaay" userId="S::pgupta@mantu.com::289f8353-5f67-4ee3-85b9-219c59ecf478" providerId="AD" clId="Web-{A7FDA76F-9D5C-459E-6205-B095DC22D59C}"/>
    <pc:docChg chg="delSld">
      <pc:chgData name="GUPTA Pranaay" userId="S::pgupta@mantu.com::289f8353-5f67-4ee3-85b9-219c59ecf478" providerId="AD" clId="Web-{A7FDA76F-9D5C-459E-6205-B095DC22D59C}" dt="2020-09-01T08:47:26.220" v="3"/>
      <pc:docMkLst>
        <pc:docMk/>
      </pc:docMkLst>
      <pc:sldChg chg="del">
        <pc:chgData name="GUPTA Pranaay" userId="S::pgupta@mantu.com::289f8353-5f67-4ee3-85b9-219c59ecf478" providerId="AD" clId="Web-{A7FDA76F-9D5C-459E-6205-B095DC22D59C}" dt="2020-09-01T08:47:23.079" v="0"/>
        <pc:sldMkLst>
          <pc:docMk/>
          <pc:sldMk cId="1743198567" sldId="1800"/>
        </pc:sldMkLst>
      </pc:sldChg>
      <pc:sldChg chg="del">
        <pc:chgData name="GUPTA Pranaay" userId="S::pgupta@mantu.com::289f8353-5f67-4ee3-85b9-219c59ecf478" providerId="AD" clId="Web-{A7FDA76F-9D5C-459E-6205-B095DC22D59C}" dt="2020-09-01T08:47:24.798" v="1"/>
        <pc:sldMkLst>
          <pc:docMk/>
          <pc:sldMk cId="653863796" sldId="1801"/>
        </pc:sldMkLst>
      </pc:sldChg>
      <pc:sldChg chg="del">
        <pc:chgData name="GUPTA Pranaay" userId="S::pgupta@mantu.com::289f8353-5f67-4ee3-85b9-219c59ecf478" providerId="AD" clId="Web-{A7FDA76F-9D5C-459E-6205-B095DC22D59C}" dt="2020-09-01T08:47:25.517" v="2"/>
        <pc:sldMkLst>
          <pc:docMk/>
          <pc:sldMk cId="2510060306" sldId="1802"/>
        </pc:sldMkLst>
      </pc:sldChg>
      <pc:sldChg chg="del">
        <pc:chgData name="GUPTA Pranaay" userId="S::pgupta@mantu.com::289f8353-5f67-4ee3-85b9-219c59ecf478" providerId="AD" clId="Web-{A7FDA76F-9D5C-459E-6205-B095DC22D59C}" dt="2020-09-01T08:47:26.220" v="3"/>
        <pc:sldMkLst>
          <pc:docMk/>
          <pc:sldMk cId="80265190" sldId="1803"/>
        </pc:sldMkLst>
      </pc:sldChg>
    </pc:docChg>
  </pc:docChgLst>
  <pc:docChgLst>
    <pc:chgData name="JACQUES Pauline" userId="S::pjacques@amaris.com::79b8adb2-0d5c-497a-bd9c-b25194b24c29" providerId="AD" clId="Web-{B74F7C75-60E1-4326-24A8-B935F4AF4F80}"/>
    <pc:docChg chg="delSld modSld">
      <pc:chgData name="JACQUES Pauline" userId="S::pjacques@amaris.com::79b8adb2-0d5c-497a-bd9c-b25194b24c29" providerId="AD" clId="Web-{B74F7C75-60E1-4326-24A8-B935F4AF4F80}" dt="2020-09-11T06:40:11.271" v="32" actId="20577"/>
      <pc:docMkLst>
        <pc:docMk/>
      </pc:docMkLst>
      <pc:sldChg chg="del">
        <pc:chgData name="JACQUES Pauline" userId="S::pjacques@amaris.com::79b8adb2-0d5c-497a-bd9c-b25194b24c29" providerId="AD" clId="Web-{B74F7C75-60E1-4326-24A8-B935F4AF4F80}" dt="2020-09-11T06:38:12.783" v="0"/>
        <pc:sldMkLst>
          <pc:docMk/>
          <pc:sldMk cId="1833260344" sldId="273"/>
        </pc:sldMkLst>
      </pc:sldChg>
      <pc:sldChg chg="modSp">
        <pc:chgData name="JACQUES Pauline" userId="S::pjacques@amaris.com::79b8adb2-0d5c-497a-bd9c-b25194b24c29" providerId="AD" clId="Web-{B74F7C75-60E1-4326-24A8-B935F4AF4F80}" dt="2020-09-11T06:40:08.505" v="30" actId="20577"/>
        <pc:sldMkLst>
          <pc:docMk/>
          <pc:sldMk cId="867422654" sldId="1805"/>
        </pc:sldMkLst>
        <pc:spChg chg="mod">
          <ac:chgData name="JACQUES Pauline" userId="S::pjacques@amaris.com::79b8adb2-0d5c-497a-bd9c-b25194b24c29" providerId="AD" clId="Web-{B74F7C75-60E1-4326-24A8-B935F4AF4F80}" dt="2020-09-11T06:40:08.505" v="30" actId="20577"/>
          <ac:spMkLst>
            <pc:docMk/>
            <pc:sldMk cId="867422654" sldId="1805"/>
            <ac:spMk id="40" creationId="{1C61AF19-68F3-4DF6-9E67-1DFB024912F1}"/>
          </ac:spMkLst>
        </pc:spChg>
      </pc:sldChg>
    </pc:docChg>
  </pc:docChgLst>
  <pc:docChgLst>
    <pc:chgData name="JACQUES Pauline" userId="S::pjacques@amaris.com::79b8adb2-0d5c-497a-bd9c-b25194b24c29" providerId="AD" clId="Web-{8A0DABBA-0BFA-470D-0D27-EE85A21B722B}"/>
    <pc:docChg chg="addSld">
      <pc:chgData name="JACQUES Pauline" userId="S::pjacques@amaris.com::79b8adb2-0d5c-497a-bd9c-b25194b24c29" providerId="AD" clId="Web-{8A0DABBA-0BFA-470D-0D27-EE85A21B722B}" dt="2020-09-03T06:22:40.609" v="0"/>
      <pc:docMkLst>
        <pc:docMk/>
      </pc:docMkLst>
      <pc:sldChg chg="new">
        <pc:chgData name="JACQUES Pauline" userId="S::pjacques@amaris.com::79b8adb2-0d5c-497a-bd9c-b25194b24c29" providerId="AD" clId="Web-{8A0DABBA-0BFA-470D-0D27-EE85A21B722B}" dt="2020-09-03T06:22:40.609" v="0"/>
        <pc:sldMkLst>
          <pc:docMk/>
          <pc:sldMk cId="2778307577" sldId="1814"/>
        </pc:sldMkLst>
      </pc:sldChg>
    </pc:docChg>
  </pc:docChgLst>
  <pc:docChgLst>
    <pc:chgData name="TRANG Ngoc Hien" userId="S::ntrang@mantu.com::f51840ac-857f-4612-b77d-76fead37e719" providerId="AD" clId="Web-{D8BFDE55-86DD-4F29-0AE9-D661ACE5C9A2}"/>
    <pc:docChg chg="modSld">
      <pc:chgData name="TRANG Ngoc Hien" userId="S::ntrang@mantu.com::f51840ac-857f-4612-b77d-76fead37e719" providerId="AD" clId="Web-{D8BFDE55-86DD-4F29-0AE9-D661ACE5C9A2}" dt="2020-09-04T09:35:20.321" v="11"/>
      <pc:docMkLst>
        <pc:docMk/>
      </pc:docMkLst>
      <pc:sldChg chg="modSp addCm">
        <pc:chgData name="TRANG Ngoc Hien" userId="S::ntrang@mantu.com::f51840ac-857f-4612-b77d-76fead37e719" providerId="AD" clId="Web-{D8BFDE55-86DD-4F29-0AE9-D661ACE5C9A2}" dt="2020-09-04T09:35:20.321" v="11"/>
        <pc:sldMkLst>
          <pc:docMk/>
          <pc:sldMk cId="1885772655" sldId="256"/>
        </pc:sldMkLst>
        <pc:spChg chg="mod">
          <ac:chgData name="TRANG Ngoc Hien" userId="S::ntrang@mantu.com::f51840ac-857f-4612-b77d-76fead37e719" providerId="AD" clId="Web-{D8BFDE55-86DD-4F29-0AE9-D661ACE5C9A2}" dt="2020-09-04T09:34:44.929" v="10" actId="20577"/>
          <ac:spMkLst>
            <pc:docMk/>
            <pc:sldMk cId="1885772655" sldId="256"/>
            <ac:spMk id="3" creationId="{AE59BB45-9300-4F0E-A6E6-99CA3AA4A216}"/>
          </ac:spMkLst>
        </pc:spChg>
        <pc:picChg chg="mod">
          <ac:chgData name="TRANG Ngoc Hien" userId="S::ntrang@mantu.com::f51840ac-857f-4612-b77d-76fead37e719" providerId="AD" clId="Web-{D8BFDE55-86DD-4F29-0AE9-D661ACE5C9A2}" dt="2020-09-04T09:34:14.710" v="0"/>
          <ac:picMkLst>
            <pc:docMk/>
            <pc:sldMk cId="1885772655" sldId="256"/>
            <ac:picMk id="9" creationId="{EA138F34-E206-4542-BBC6-2F80ED4D57C8}"/>
          </ac:picMkLst>
        </pc:picChg>
      </pc:sldChg>
    </pc:docChg>
  </pc:docChgLst>
  <pc:docChgLst>
    <pc:chgData name="DUCOURTHIAL Nicolas" userId="S::nducourthial@mantu.com::e77601da-13d3-4604-897d-c4f6200a8d42" providerId="AD" clId="Web-{5B23F75C-4074-4FF0-19AF-D7ED97CE6A44}"/>
    <pc:docChg chg="modSld">
      <pc:chgData name="DUCOURTHIAL Nicolas" userId="S::nducourthial@mantu.com::e77601da-13d3-4604-897d-c4f6200a8d42" providerId="AD" clId="Web-{5B23F75C-4074-4FF0-19AF-D7ED97CE6A44}" dt="2020-09-04T15:02:42.986" v="49"/>
      <pc:docMkLst>
        <pc:docMk/>
      </pc:docMkLst>
      <pc:sldChg chg="addCm">
        <pc:chgData name="DUCOURTHIAL Nicolas" userId="S::nducourthial@mantu.com::e77601da-13d3-4604-897d-c4f6200a8d42" providerId="AD" clId="Web-{5B23F75C-4074-4FF0-19AF-D7ED97CE6A44}" dt="2020-09-04T14:47:18.905" v="0"/>
        <pc:sldMkLst>
          <pc:docMk/>
          <pc:sldMk cId="1885772655" sldId="256"/>
        </pc:sldMkLst>
      </pc:sldChg>
      <pc:sldChg chg="addCm">
        <pc:chgData name="DUCOURTHIAL Nicolas" userId="S::nducourthial@mantu.com::e77601da-13d3-4604-897d-c4f6200a8d42" providerId="AD" clId="Web-{5B23F75C-4074-4FF0-19AF-D7ED97CE6A44}" dt="2020-09-04T14:49:08.452" v="2"/>
        <pc:sldMkLst>
          <pc:docMk/>
          <pc:sldMk cId="3596668473" sldId="257"/>
        </pc:sldMkLst>
      </pc:sldChg>
      <pc:sldChg chg="modSp addCm">
        <pc:chgData name="DUCOURTHIAL Nicolas" userId="S::nducourthial@mantu.com::e77601da-13d3-4604-897d-c4f6200a8d42" providerId="AD" clId="Web-{5B23F75C-4074-4FF0-19AF-D7ED97CE6A44}" dt="2020-09-04T14:52:21.125" v="21"/>
        <pc:sldMkLst>
          <pc:docMk/>
          <pc:sldMk cId="3752732842" sldId="259"/>
        </pc:sldMkLst>
        <pc:spChg chg="mod">
          <ac:chgData name="DUCOURTHIAL Nicolas" userId="S::nducourthial@mantu.com::e77601da-13d3-4604-897d-c4f6200a8d42" providerId="AD" clId="Web-{5B23F75C-4074-4FF0-19AF-D7ED97CE6A44}" dt="2020-09-04T14:50:10.734" v="15" actId="20577"/>
          <ac:spMkLst>
            <pc:docMk/>
            <pc:sldMk cId="3752732842" sldId="259"/>
            <ac:spMk id="3" creationId="{9B2036C4-20E3-4CBE-9CB7-AEFD5F164D76}"/>
          </ac:spMkLst>
        </pc:spChg>
        <pc:spChg chg="mod">
          <ac:chgData name="DUCOURTHIAL Nicolas" userId="S::nducourthial@mantu.com::e77601da-13d3-4604-897d-c4f6200a8d42" providerId="AD" clId="Web-{5B23F75C-4074-4FF0-19AF-D7ED97CE6A44}" dt="2020-09-04T14:50:13.281" v="17" actId="1076"/>
          <ac:spMkLst>
            <pc:docMk/>
            <pc:sldMk cId="3752732842" sldId="259"/>
            <ac:spMk id="25" creationId="{D8E354A4-32AF-4903-94AF-456F09F1D4CD}"/>
          </ac:spMkLst>
        </pc:spChg>
        <pc:spChg chg="mod">
          <ac:chgData name="DUCOURTHIAL Nicolas" userId="S::nducourthial@mantu.com::e77601da-13d3-4604-897d-c4f6200a8d42" providerId="AD" clId="Web-{5B23F75C-4074-4FF0-19AF-D7ED97CE6A44}" dt="2020-09-04T14:50:18.796" v="18" actId="1076"/>
          <ac:spMkLst>
            <pc:docMk/>
            <pc:sldMk cId="3752732842" sldId="259"/>
            <ac:spMk id="26" creationId="{11BF2E6C-3EFF-4EF3-AB38-9457155B4390}"/>
          </ac:spMkLst>
        </pc:spChg>
        <pc:spChg chg="mod">
          <ac:chgData name="DUCOURTHIAL Nicolas" userId="S::nducourthial@mantu.com::e77601da-13d3-4604-897d-c4f6200a8d42" providerId="AD" clId="Web-{5B23F75C-4074-4FF0-19AF-D7ED97CE6A44}" dt="2020-09-04T14:50:21.015" v="19" actId="1076"/>
          <ac:spMkLst>
            <pc:docMk/>
            <pc:sldMk cId="3752732842" sldId="259"/>
            <ac:spMk id="27" creationId="{39D4801F-52CC-42F7-AA62-ED60F7325CA8}"/>
          </ac:spMkLst>
        </pc:spChg>
        <pc:spChg chg="mod">
          <ac:chgData name="DUCOURTHIAL Nicolas" userId="S::nducourthial@mantu.com::e77601da-13d3-4604-897d-c4f6200a8d42" providerId="AD" clId="Web-{5B23F75C-4074-4FF0-19AF-D7ED97CE6A44}" dt="2020-09-04T14:50:25.281" v="20" actId="1076"/>
          <ac:spMkLst>
            <pc:docMk/>
            <pc:sldMk cId="3752732842" sldId="259"/>
            <ac:spMk id="28" creationId="{648BE0DD-A4B5-4B3B-B5A7-8D5BD2D5462A}"/>
          </ac:spMkLst>
        </pc:spChg>
      </pc:sldChg>
      <pc:sldChg chg="modSp addCm">
        <pc:chgData name="DUCOURTHIAL Nicolas" userId="S::nducourthial@mantu.com::e77601da-13d3-4604-897d-c4f6200a8d42" providerId="AD" clId="Web-{5B23F75C-4074-4FF0-19AF-D7ED97CE6A44}" dt="2020-09-04T14:55:40.469" v="43"/>
        <pc:sldMkLst>
          <pc:docMk/>
          <pc:sldMk cId="2578782655" sldId="261"/>
        </pc:sldMkLst>
        <pc:spChg chg="mod">
          <ac:chgData name="DUCOURTHIAL Nicolas" userId="S::nducourthial@mantu.com::e77601da-13d3-4604-897d-c4f6200a8d42" providerId="AD" clId="Web-{5B23F75C-4074-4FF0-19AF-D7ED97CE6A44}" dt="2020-09-04T14:53:50" v="38" actId="1076"/>
          <ac:spMkLst>
            <pc:docMk/>
            <pc:sldMk cId="2578782655" sldId="261"/>
            <ac:spMk id="2" creationId="{79E8524E-F16B-4BB9-84EB-EF5407EAF2B2}"/>
          </ac:spMkLst>
        </pc:spChg>
        <pc:spChg chg="mod">
          <ac:chgData name="DUCOURTHIAL Nicolas" userId="S::nducourthial@mantu.com::e77601da-13d3-4604-897d-c4f6200a8d42" providerId="AD" clId="Web-{5B23F75C-4074-4FF0-19AF-D7ED97CE6A44}" dt="2020-09-04T14:54:01.141" v="42" actId="14100"/>
          <ac:spMkLst>
            <pc:docMk/>
            <pc:sldMk cId="2578782655" sldId="261"/>
            <ac:spMk id="3" creationId="{EB29230A-B95A-43A4-AE3D-8E40330B863E}"/>
          </ac:spMkLst>
        </pc:spChg>
        <pc:spChg chg="mod">
          <ac:chgData name="DUCOURTHIAL Nicolas" userId="S::nducourthial@mantu.com::e77601da-13d3-4604-897d-c4f6200a8d42" providerId="AD" clId="Web-{5B23F75C-4074-4FF0-19AF-D7ED97CE6A44}" dt="2020-09-04T14:52:49.750" v="23" actId="1076"/>
          <ac:spMkLst>
            <pc:docMk/>
            <pc:sldMk cId="2578782655" sldId="261"/>
            <ac:spMk id="12" creationId="{FE1FD775-62D6-4B63-BCFC-89E15E412A26}"/>
          </ac:spMkLst>
        </pc:spChg>
        <pc:spChg chg="mod">
          <ac:chgData name="DUCOURTHIAL Nicolas" userId="S::nducourthial@mantu.com::e77601da-13d3-4604-897d-c4f6200a8d42" providerId="AD" clId="Web-{5B23F75C-4074-4FF0-19AF-D7ED97CE6A44}" dt="2020-09-04T14:52:53.781" v="24" actId="1076"/>
          <ac:spMkLst>
            <pc:docMk/>
            <pc:sldMk cId="2578782655" sldId="261"/>
            <ac:spMk id="17" creationId="{E88A9F0F-673B-4F4C-A71D-77425D6AE912}"/>
          </ac:spMkLst>
        </pc:spChg>
        <pc:spChg chg="mod">
          <ac:chgData name="DUCOURTHIAL Nicolas" userId="S::nducourthial@mantu.com::e77601da-13d3-4604-897d-c4f6200a8d42" providerId="AD" clId="Web-{5B23F75C-4074-4FF0-19AF-D7ED97CE6A44}" dt="2020-09-04T14:52:58.281" v="25" actId="1076"/>
          <ac:spMkLst>
            <pc:docMk/>
            <pc:sldMk cId="2578782655" sldId="261"/>
            <ac:spMk id="21" creationId="{5E3CD25B-AAAB-43FC-9C63-DF042CDC81F1}"/>
          </ac:spMkLst>
        </pc:spChg>
      </pc:sldChg>
      <pc:sldChg chg="addCm">
        <pc:chgData name="DUCOURTHIAL Nicolas" userId="S::nducourthial@mantu.com::e77601da-13d3-4604-897d-c4f6200a8d42" providerId="AD" clId="Web-{5B23F75C-4074-4FF0-19AF-D7ED97CE6A44}" dt="2020-09-04T15:02:42.986" v="49"/>
        <pc:sldMkLst>
          <pc:docMk/>
          <pc:sldMk cId="2100939882" sldId="264"/>
        </pc:sldMkLst>
      </pc:sldChg>
      <pc:sldChg chg="addCm">
        <pc:chgData name="DUCOURTHIAL Nicolas" userId="S::nducourthial@mantu.com::e77601da-13d3-4604-897d-c4f6200a8d42" providerId="AD" clId="Web-{5B23F75C-4074-4FF0-19AF-D7ED97CE6A44}" dt="2020-09-04T14:59:11.345" v="46"/>
        <pc:sldMkLst>
          <pc:docMk/>
          <pc:sldMk cId="867422654" sldId="1805"/>
        </pc:sldMkLst>
      </pc:sldChg>
      <pc:sldChg chg="addCm">
        <pc:chgData name="DUCOURTHIAL Nicolas" userId="S::nducourthial@mantu.com::e77601da-13d3-4604-897d-c4f6200a8d42" providerId="AD" clId="Web-{5B23F75C-4074-4FF0-19AF-D7ED97CE6A44}" dt="2020-09-04T15:00:33.486" v="47"/>
        <pc:sldMkLst>
          <pc:docMk/>
          <pc:sldMk cId="514340139" sldId="1810"/>
        </pc:sldMkLst>
      </pc:sldChg>
    </pc:docChg>
  </pc:docChgLst>
  <pc:docChgLst>
    <pc:chgData name="JACQUES Pauline" userId="S::pjacques@amaris.com::79b8adb2-0d5c-497a-bd9c-b25194b24c29" providerId="AD" clId="Web-{E1509AC5-AE6C-44A2-FD20-2D5F886E3CF5}"/>
    <pc:docChg chg="addSld delSld modSld">
      <pc:chgData name="JACQUES Pauline" userId="S::pjacques@amaris.com::79b8adb2-0d5c-497a-bd9c-b25194b24c29" providerId="AD" clId="Web-{E1509AC5-AE6C-44A2-FD20-2D5F886E3CF5}" dt="2020-09-01T05:22:42.447" v="258"/>
      <pc:docMkLst>
        <pc:docMk/>
      </pc:docMkLst>
      <pc:sldChg chg="modSp">
        <pc:chgData name="JACQUES Pauline" userId="S::pjacques@amaris.com::79b8adb2-0d5c-497a-bd9c-b25194b24c29" providerId="AD" clId="Web-{E1509AC5-AE6C-44A2-FD20-2D5F886E3CF5}" dt="2020-09-01T05:21:45.023" v="256" actId="20577"/>
        <pc:sldMkLst>
          <pc:docMk/>
          <pc:sldMk cId="3596668473" sldId="257"/>
        </pc:sldMkLst>
        <pc:spChg chg="mod">
          <ac:chgData name="JACQUES Pauline" userId="S::pjacques@amaris.com::79b8adb2-0d5c-497a-bd9c-b25194b24c29" providerId="AD" clId="Web-{E1509AC5-AE6C-44A2-FD20-2D5F886E3CF5}" dt="2020-09-01T05:21:29.883" v="252" actId="20577"/>
          <ac:spMkLst>
            <pc:docMk/>
            <pc:sldMk cId="3596668473" sldId="257"/>
            <ac:spMk id="5" creationId="{ADC64009-7C8F-4D98-8E83-00ED7F5E1411}"/>
          </ac:spMkLst>
        </pc:spChg>
        <pc:spChg chg="mod">
          <ac:chgData name="JACQUES Pauline" userId="S::pjacques@amaris.com::79b8adb2-0d5c-497a-bd9c-b25194b24c29" providerId="AD" clId="Web-{E1509AC5-AE6C-44A2-FD20-2D5F886E3CF5}" dt="2020-09-01T05:21:45.023" v="256" actId="20577"/>
          <ac:spMkLst>
            <pc:docMk/>
            <pc:sldMk cId="3596668473" sldId="257"/>
            <ac:spMk id="7" creationId="{9C9E0DA3-A6C4-412E-9AE2-1F16454A7AD1}"/>
          </ac:spMkLst>
        </pc:spChg>
      </pc:sldChg>
      <pc:sldChg chg="modSp">
        <pc:chgData name="JACQUES Pauline" userId="S::pjacques@amaris.com::79b8adb2-0d5c-497a-bd9c-b25194b24c29" providerId="AD" clId="Web-{E1509AC5-AE6C-44A2-FD20-2D5F886E3CF5}" dt="2020-09-01T05:12:52.731" v="29" actId="20577"/>
        <pc:sldMkLst>
          <pc:docMk/>
          <pc:sldMk cId="2578782655" sldId="261"/>
        </pc:sldMkLst>
        <pc:spChg chg="mod">
          <ac:chgData name="JACQUES Pauline" userId="S::pjacques@amaris.com::79b8adb2-0d5c-497a-bd9c-b25194b24c29" providerId="AD" clId="Web-{E1509AC5-AE6C-44A2-FD20-2D5F886E3CF5}" dt="2020-09-01T05:12:02.605" v="14" actId="20577"/>
          <ac:spMkLst>
            <pc:docMk/>
            <pc:sldMk cId="2578782655" sldId="261"/>
            <ac:spMk id="12" creationId="{FE1FD775-62D6-4B63-BCFC-89E15E412A26}"/>
          </ac:spMkLst>
        </pc:spChg>
        <pc:spChg chg="mod">
          <ac:chgData name="JACQUES Pauline" userId="S::pjacques@amaris.com::79b8adb2-0d5c-497a-bd9c-b25194b24c29" providerId="AD" clId="Web-{E1509AC5-AE6C-44A2-FD20-2D5F886E3CF5}" dt="2020-09-01T05:12:52.731" v="29" actId="20577"/>
          <ac:spMkLst>
            <pc:docMk/>
            <pc:sldMk cId="2578782655" sldId="261"/>
            <ac:spMk id="17" creationId="{E88A9F0F-673B-4F4C-A71D-77425D6AE912}"/>
          </ac:spMkLst>
        </pc:spChg>
        <pc:spChg chg="mod">
          <ac:chgData name="JACQUES Pauline" userId="S::pjacques@amaris.com::79b8adb2-0d5c-497a-bd9c-b25194b24c29" providerId="AD" clId="Web-{E1509AC5-AE6C-44A2-FD20-2D5F886E3CF5}" dt="2020-09-01T05:12:47.278" v="25" actId="20577"/>
          <ac:spMkLst>
            <pc:docMk/>
            <pc:sldMk cId="2578782655" sldId="261"/>
            <ac:spMk id="21" creationId="{5E3CD25B-AAAB-43FC-9C63-DF042CDC81F1}"/>
          </ac:spMkLst>
        </pc:spChg>
      </pc:sldChg>
      <pc:sldChg chg="modSp del">
        <pc:chgData name="JACQUES Pauline" userId="S::pjacques@amaris.com::79b8adb2-0d5c-497a-bd9c-b25194b24c29" providerId="AD" clId="Web-{E1509AC5-AE6C-44A2-FD20-2D5F886E3CF5}" dt="2020-09-01T05:15:19.093" v="79"/>
        <pc:sldMkLst>
          <pc:docMk/>
          <pc:sldMk cId="3969952576" sldId="262"/>
        </pc:sldMkLst>
        <pc:spChg chg="mod">
          <ac:chgData name="JACQUES Pauline" userId="S::pjacques@amaris.com::79b8adb2-0d5c-497a-bd9c-b25194b24c29" providerId="AD" clId="Web-{E1509AC5-AE6C-44A2-FD20-2D5F886E3CF5}" dt="2020-09-01T05:14:15.155" v="52" actId="20577"/>
          <ac:spMkLst>
            <pc:docMk/>
            <pc:sldMk cId="3969952576" sldId="262"/>
            <ac:spMk id="3" creationId="{F30A5DCB-B0C5-4C8D-AB21-4EF85C1DE624}"/>
          </ac:spMkLst>
        </pc:spChg>
      </pc:sldChg>
      <pc:sldChg chg="modSp modNotes">
        <pc:chgData name="JACQUES Pauline" userId="S::pjacques@amaris.com::79b8adb2-0d5c-497a-bd9c-b25194b24c29" providerId="AD" clId="Web-{E1509AC5-AE6C-44A2-FD20-2D5F886E3CF5}" dt="2020-09-01T05:18:17.300" v="218"/>
        <pc:sldMkLst>
          <pc:docMk/>
          <pc:sldMk cId="2030096831" sldId="265"/>
        </pc:sldMkLst>
        <pc:graphicFrameChg chg="mod modGraphic">
          <ac:chgData name="JACQUES Pauline" userId="S::pjacques@amaris.com::79b8adb2-0d5c-497a-bd9c-b25194b24c29" providerId="AD" clId="Web-{E1509AC5-AE6C-44A2-FD20-2D5F886E3CF5}" dt="2020-09-01T05:18:10.988" v="217"/>
          <ac:graphicFrameMkLst>
            <pc:docMk/>
            <pc:sldMk cId="2030096831" sldId="265"/>
            <ac:graphicFrameMk id="4" creationId="{09D9C5FF-2F0A-4870-93A5-F31B8438B23D}"/>
          </ac:graphicFrameMkLst>
        </pc:graphicFrameChg>
      </pc:sldChg>
      <pc:sldChg chg="modSp modNotes">
        <pc:chgData name="JACQUES Pauline" userId="S::pjacques@amaris.com::79b8adb2-0d5c-497a-bd9c-b25194b24c29" providerId="AD" clId="Web-{E1509AC5-AE6C-44A2-FD20-2D5F886E3CF5}" dt="2020-09-01T05:18:41.488" v="231"/>
        <pc:sldMkLst>
          <pc:docMk/>
          <pc:sldMk cId="4050610449" sldId="266"/>
        </pc:sldMkLst>
        <pc:graphicFrameChg chg="mod modGraphic">
          <ac:chgData name="JACQUES Pauline" userId="S::pjacques@amaris.com::79b8adb2-0d5c-497a-bd9c-b25194b24c29" providerId="AD" clId="Web-{E1509AC5-AE6C-44A2-FD20-2D5F886E3CF5}" dt="2020-09-01T05:18:41.488" v="231"/>
          <ac:graphicFrameMkLst>
            <pc:docMk/>
            <pc:sldMk cId="4050610449" sldId="266"/>
            <ac:graphicFrameMk id="4" creationId="{20AA114B-07BC-4DF5-8302-15097E67D839}"/>
          </ac:graphicFrameMkLst>
        </pc:graphicFrameChg>
      </pc:sldChg>
      <pc:sldChg chg="modSp modNotes">
        <pc:chgData name="JACQUES Pauline" userId="S::pjacques@amaris.com::79b8adb2-0d5c-497a-bd9c-b25194b24c29" providerId="AD" clId="Web-{E1509AC5-AE6C-44A2-FD20-2D5F886E3CF5}" dt="2020-09-01T05:19:00.551" v="246"/>
        <pc:sldMkLst>
          <pc:docMk/>
          <pc:sldMk cId="2025888985" sldId="267"/>
        </pc:sldMkLst>
        <pc:graphicFrameChg chg="mod modGraphic">
          <ac:chgData name="JACQUES Pauline" userId="S::pjacques@amaris.com::79b8adb2-0d5c-497a-bd9c-b25194b24c29" providerId="AD" clId="Web-{E1509AC5-AE6C-44A2-FD20-2D5F886E3CF5}" dt="2020-09-01T05:19:00.551" v="246"/>
          <ac:graphicFrameMkLst>
            <pc:docMk/>
            <pc:sldMk cId="2025888985" sldId="267"/>
            <ac:graphicFrameMk id="4" creationId="{5A4B288C-E3C0-426A-A9AC-0A6A853ACED5}"/>
          </ac:graphicFrameMkLst>
        </pc:graphicFrameChg>
      </pc:sldChg>
      <pc:sldChg chg="modNotes">
        <pc:chgData name="JACQUES Pauline" userId="S::pjacques@amaris.com::79b8adb2-0d5c-497a-bd9c-b25194b24c29" providerId="AD" clId="Web-{E1509AC5-AE6C-44A2-FD20-2D5F886E3CF5}" dt="2020-09-01T05:16:10.845" v="110"/>
        <pc:sldMkLst>
          <pc:docMk/>
          <pc:sldMk cId="867422654" sldId="1805"/>
        </pc:sldMkLst>
      </pc:sldChg>
      <pc:sldChg chg="delCm">
        <pc:chgData name="JACQUES Pauline" userId="S::pjacques@amaris.com::79b8adb2-0d5c-497a-bd9c-b25194b24c29" providerId="AD" clId="Web-{E1509AC5-AE6C-44A2-FD20-2D5F886E3CF5}" dt="2020-09-01T05:22:42.447" v="258"/>
        <pc:sldMkLst>
          <pc:docMk/>
          <pc:sldMk cId="3623691532" sldId="1806"/>
        </pc:sldMkLst>
      </pc:sldChg>
      <pc:sldChg chg="modSp modNotes">
        <pc:chgData name="JACQUES Pauline" userId="S::pjacques@amaris.com::79b8adb2-0d5c-497a-bd9c-b25194b24c29" providerId="AD" clId="Web-{E1509AC5-AE6C-44A2-FD20-2D5F886E3CF5}" dt="2020-09-01T05:15:06.984" v="78"/>
        <pc:sldMkLst>
          <pc:docMk/>
          <pc:sldMk cId="529825024" sldId="1808"/>
        </pc:sldMkLst>
        <pc:spChg chg="mod">
          <ac:chgData name="JACQUES Pauline" userId="S::pjacques@amaris.com::79b8adb2-0d5c-497a-bd9c-b25194b24c29" providerId="AD" clId="Web-{E1509AC5-AE6C-44A2-FD20-2D5F886E3CF5}" dt="2020-09-01T05:15:03.296" v="68" actId="1076"/>
          <ac:spMkLst>
            <pc:docMk/>
            <pc:sldMk cId="529825024" sldId="1808"/>
            <ac:spMk id="3" creationId="{00000000-0000-0000-0000-000000000000}"/>
          </ac:spMkLst>
        </pc:spChg>
        <pc:spChg chg="mod">
          <ac:chgData name="JACQUES Pauline" userId="S::pjacques@amaris.com::79b8adb2-0d5c-497a-bd9c-b25194b24c29" providerId="AD" clId="Web-{E1509AC5-AE6C-44A2-FD20-2D5F886E3CF5}" dt="2020-09-01T05:14:42.530" v="60" actId="20577"/>
          <ac:spMkLst>
            <pc:docMk/>
            <pc:sldMk cId="529825024" sldId="1808"/>
            <ac:spMk id="186" creationId="{00000000-0000-0000-0000-000000000000}"/>
          </ac:spMkLst>
        </pc:spChg>
      </pc:sldChg>
      <pc:sldChg chg="new del">
        <pc:chgData name="JACQUES Pauline" userId="S::pjacques@amaris.com::79b8adb2-0d5c-497a-bd9c-b25194b24c29" providerId="AD" clId="Web-{E1509AC5-AE6C-44A2-FD20-2D5F886E3CF5}" dt="2020-09-01T05:17:29.877" v="174"/>
        <pc:sldMkLst>
          <pc:docMk/>
          <pc:sldMk cId="409291587" sldId="1809"/>
        </pc:sldMkLst>
      </pc:sldChg>
      <pc:sldChg chg="modSp add replId modNotes">
        <pc:chgData name="JACQUES Pauline" userId="S::pjacques@amaris.com::79b8adb2-0d5c-497a-bd9c-b25194b24c29" providerId="AD" clId="Web-{E1509AC5-AE6C-44A2-FD20-2D5F886E3CF5}" dt="2020-09-01T05:17:52.800" v="196"/>
        <pc:sldMkLst>
          <pc:docMk/>
          <pc:sldMk cId="514340139" sldId="1810"/>
        </pc:sldMkLst>
        <pc:graphicFrameChg chg="mod modGraphic">
          <ac:chgData name="JACQUES Pauline" userId="S::pjacques@amaris.com::79b8adb2-0d5c-497a-bd9c-b25194b24c29" providerId="AD" clId="Web-{E1509AC5-AE6C-44A2-FD20-2D5F886E3CF5}" dt="2020-09-01T05:16:59.392" v="124"/>
          <ac:graphicFrameMkLst>
            <pc:docMk/>
            <pc:sldMk cId="514340139" sldId="1810"/>
            <ac:graphicFrameMk id="4" creationId="{156CCE6F-52A2-40C2-BBE1-2B5A83679466}"/>
          </ac:graphicFrameMkLst>
        </pc:graphicFrameChg>
      </pc:sldChg>
      <pc:sldChg chg="add replId addCm">
        <pc:chgData name="JACQUES Pauline" userId="S::pjacques@amaris.com::79b8adb2-0d5c-497a-bd9c-b25194b24c29" providerId="AD" clId="Web-{E1509AC5-AE6C-44A2-FD20-2D5F886E3CF5}" dt="2020-09-01T05:20:24.256" v="247"/>
        <pc:sldMkLst>
          <pc:docMk/>
          <pc:sldMk cId="3353120756" sldId="1811"/>
        </pc:sldMkLst>
      </pc:sldChg>
      <pc:sldChg chg="add replId addCm">
        <pc:chgData name="JACQUES Pauline" userId="S::pjacques@amaris.com::79b8adb2-0d5c-497a-bd9c-b25194b24c29" providerId="AD" clId="Web-{E1509AC5-AE6C-44A2-FD20-2D5F886E3CF5}" dt="2020-09-01T05:20:48.538" v="248"/>
        <pc:sldMkLst>
          <pc:docMk/>
          <pc:sldMk cId="1287309430" sldId="1812"/>
        </pc:sldMkLst>
      </pc:sldChg>
      <pc:sldChg chg="add replId addCm">
        <pc:chgData name="JACQUES Pauline" userId="S::pjacques@amaris.com::79b8adb2-0d5c-497a-bd9c-b25194b24c29" providerId="AD" clId="Web-{E1509AC5-AE6C-44A2-FD20-2D5F886E3CF5}" dt="2020-09-01T05:21:00.179" v="249"/>
        <pc:sldMkLst>
          <pc:docMk/>
          <pc:sldMk cId="3516186272" sldId="1813"/>
        </pc:sldMkLst>
      </pc:sldChg>
    </pc:docChg>
  </pc:docChgLst>
  <pc:docChgLst>
    <pc:chgData name="JACQUES Pauline" userId="S::pjacques@amaris.com::79b8adb2-0d5c-497a-bd9c-b25194b24c29" providerId="AD" clId="Web-{49F39376-BF42-4545-6E40-46ADB8BFDAFB}"/>
    <pc:docChg chg="">
      <pc:chgData name="JACQUES Pauline" userId="S::pjacques@amaris.com::79b8adb2-0d5c-497a-bd9c-b25194b24c29" providerId="AD" clId="Web-{49F39376-BF42-4545-6E40-46ADB8BFDAFB}" dt="2020-09-11T03:15:33.054" v="1"/>
      <pc:docMkLst>
        <pc:docMk/>
      </pc:docMkLst>
      <pc:sldChg chg="delCm">
        <pc:chgData name="JACQUES Pauline" userId="S::pjacques@amaris.com::79b8adb2-0d5c-497a-bd9c-b25194b24c29" providerId="AD" clId="Web-{49F39376-BF42-4545-6E40-46ADB8BFDAFB}" dt="2020-09-11T03:15:33.054" v="1"/>
        <pc:sldMkLst>
          <pc:docMk/>
          <pc:sldMk cId="867422654" sldId="1805"/>
        </pc:sldMkLst>
      </pc:sldChg>
    </pc:docChg>
  </pc:docChgLst>
  <pc:docChgLst>
    <pc:chgData name="JACQUES Pauline" userId="S::pjacques@amaris.com::79b8adb2-0d5c-497a-bd9c-b25194b24c29" providerId="AD" clId="Web-{013DAF3A-AD9D-46D1-3BBB-9CB65A79C61D}"/>
    <pc:docChg chg="">
      <pc:chgData name="JACQUES Pauline" userId="S::pjacques@amaris.com::79b8adb2-0d5c-497a-bd9c-b25194b24c29" providerId="AD" clId="Web-{013DAF3A-AD9D-46D1-3BBB-9CB65A79C61D}" dt="2020-09-12T08:01:37.533" v="0"/>
      <pc:docMkLst>
        <pc:docMk/>
      </pc:docMkLst>
      <pc:sldChg chg="delCm">
        <pc:chgData name="JACQUES Pauline" userId="S::pjacques@amaris.com::79b8adb2-0d5c-497a-bd9c-b25194b24c29" providerId="AD" clId="Web-{013DAF3A-AD9D-46D1-3BBB-9CB65A79C61D}" dt="2020-09-12T08:01:37.533" v="0"/>
        <pc:sldMkLst>
          <pc:docMk/>
          <pc:sldMk cId="867422654" sldId="1805"/>
        </pc:sldMkLst>
      </pc:sldChg>
    </pc:docChg>
  </pc:docChgLst>
  <pc:docChgLst>
    <pc:chgData name="GUPTA Pranaay" userId="S::pgupta@mantu.com::289f8353-5f67-4ee3-85b9-219c59ecf478" providerId="AD" clId="Web-{38924005-A212-4A06-2170-B8991FED8A36}"/>
    <pc:docChg chg="">
      <pc:chgData name="GUPTA Pranaay" userId="S::pgupta@mantu.com::289f8353-5f67-4ee3-85b9-219c59ecf478" providerId="AD" clId="Web-{38924005-A212-4A06-2170-B8991FED8A36}" dt="2020-09-02T14:19:06.938" v="0"/>
      <pc:docMkLst>
        <pc:docMk/>
      </pc:docMkLst>
      <pc:sldChg chg="addCm">
        <pc:chgData name="GUPTA Pranaay" userId="S::pgupta@mantu.com::289f8353-5f67-4ee3-85b9-219c59ecf478" providerId="AD" clId="Web-{38924005-A212-4A06-2170-B8991FED8A36}" dt="2020-09-02T14:19:06.938" v="0"/>
        <pc:sldMkLst>
          <pc:docMk/>
          <pc:sldMk cId="867422654" sldId="1805"/>
        </pc:sldMkLst>
      </pc:sldChg>
    </pc:docChg>
  </pc:docChgLst>
  <pc:docChgLst>
    <pc:chgData name="TRANG Ngoc Hien" userId="f51840ac-857f-4612-b77d-76fead37e719" providerId="ADAL" clId="{BACB4458-5D8F-498E-84A3-9222F1EB8222}"/>
    <pc:docChg chg="undo redo custSel mod addSld delSld modSld sldOrd delMainMaster modMainMaster modSection">
      <pc:chgData name="TRANG Ngoc Hien" userId="f51840ac-857f-4612-b77d-76fead37e719" providerId="ADAL" clId="{BACB4458-5D8F-498E-84A3-9222F1EB8222}" dt="2020-09-14T08:15:50.841" v="4892" actId="1076"/>
      <pc:docMkLst>
        <pc:docMk/>
      </pc:docMkLst>
      <pc:sldChg chg="addSp delSp modSp mod setBg modClrScheme addCm modCm chgLayout">
        <pc:chgData name="TRANG Ngoc Hien" userId="f51840ac-857f-4612-b77d-76fead37e719" providerId="ADAL" clId="{BACB4458-5D8F-498E-84A3-9222F1EB8222}" dt="2020-09-07T11:30:32.463" v="3959" actId="12788"/>
        <pc:sldMkLst>
          <pc:docMk/>
          <pc:sldMk cId="1885772655" sldId="256"/>
        </pc:sldMkLst>
        <pc:spChg chg="add del mod ord">
          <ac:chgData name="TRANG Ngoc Hien" userId="f51840ac-857f-4612-b77d-76fead37e719" providerId="ADAL" clId="{BACB4458-5D8F-498E-84A3-9222F1EB8222}" dt="2020-08-26T02:19:41.357" v="3" actId="700"/>
          <ac:spMkLst>
            <pc:docMk/>
            <pc:sldMk cId="1885772655" sldId="256"/>
            <ac:spMk id="2" creationId="{96801B90-F7BF-44AD-8BD0-9D31073A4532}"/>
          </ac:spMkLst>
        </pc:spChg>
        <pc:spChg chg="add del mod">
          <ac:chgData name="TRANG Ngoc Hien" userId="f51840ac-857f-4612-b77d-76fead37e719" providerId="ADAL" clId="{BACB4458-5D8F-498E-84A3-9222F1EB8222}" dt="2020-08-31T10:05:11.842" v="2098" actId="478"/>
          <ac:spMkLst>
            <pc:docMk/>
            <pc:sldMk cId="1885772655" sldId="256"/>
            <ac:spMk id="2" creationId="{C1616D14-5CB9-4098-A651-AC18774BAA92}"/>
          </ac:spMkLst>
        </pc:spChg>
        <pc:spChg chg="del">
          <ac:chgData name="TRANG Ngoc Hien" userId="f51840ac-857f-4612-b77d-76fead37e719" providerId="ADAL" clId="{BACB4458-5D8F-498E-84A3-9222F1EB8222}" dt="2020-09-01T03:03:03.617" v="2228" actId="478"/>
          <ac:spMkLst>
            <pc:docMk/>
            <pc:sldMk cId="1885772655" sldId="256"/>
            <ac:spMk id="2" creationId="{FB265C0E-8E6D-CB49-BA3D-DAFE582C07B2}"/>
          </ac:spMkLst>
        </pc:spChg>
        <pc:spChg chg="add del mod ord">
          <ac:chgData name="TRANG Ngoc Hien" userId="f51840ac-857f-4612-b77d-76fead37e719" providerId="ADAL" clId="{BACB4458-5D8F-498E-84A3-9222F1EB8222}" dt="2020-09-07T11:30:32.463" v="3959" actId="12788"/>
          <ac:spMkLst>
            <pc:docMk/>
            <pc:sldMk cId="1885772655" sldId="256"/>
            <ac:spMk id="3" creationId="{AE59BB45-9300-4F0E-A6E6-99CA3AA4A216}"/>
          </ac:spMkLst>
        </pc:spChg>
        <pc:spChg chg="add del mod">
          <ac:chgData name="TRANG Ngoc Hien" userId="f51840ac-857f-4612-b77d-76fead37e719" providerId="ADAL" clId="{BACB4458-5D8F-498E-84A3-9222F1EB8222}" dt="2020-09-07T11:28:53.205" v="3940" actId="478"/>
          <ac:spMkLst>
            <pc:docMk/>
            <pc:sldMk cId="1885772655" sldId="256"/>
            <ac:spMk id="4" creationId="{59C8B9B4-CA1B-47D2-B9D4-24BF148315DE}"/>
          </ac:spMkLst>
        </pc:spChg>
        <pc:spChg chg="del mod">
          <ac:chgData name="TRANG Ngoc Hien" userId="f51840ac-857f-4612-b77d-76fead37e719" providerId="ADAL" clId="{BACB4458-5D8F-498E-84A3-9222F1EB8222}" dt="2020-09-01T03:03:01.898" v="2227" actId="478"/>
          <ac:spMkLst>
            <pc:docMk/>
            <pc:sldMk cId="1885772655" sldId="256"/>
            <ac:spMk id="4" creationId="{ABB0CCA7-8EEA-D644-A7BA-0DB05645B0D9}"/>
          </ac:spMkLst>
        </pc:spChg>
        <pc:spChg chg="add del mod">
          <ac:chgData name="TRANG Ngoc Hien" userId="f51840ac-857f-4612-b77d-76fead37e719" providerId="ADAL" clId="{BACB4458-5D8F-498E-84A3-9222F1EB8222}" dt="2020-08-26T02:21:04.043" v="23" actId="21"/>
          <ac:spMkLst>
            <pc:docMk/>
            <pc:sldMk cId="1885772655" sldId="256"/>
            <ac:spMk id="5" creationId="{0080A75C-A159-4F36-8B82-A99F9342D591}"/>
          </ac:spMkLst>
        </pc:spChg>
        <pc:spChg chg="del">
          <ac:chgData name="TRANG Ngoc Hien" userId="f51840ac-857f-4612-b77d-76fead37e719" providerId="ADAL" clId="{BACB4458-5D8F-498E-84A3-9222F1EB8222}" dt="2020-09-01T03:03:06.127" v="2230" actId="478"/>
          <ac:spMkLst>
            <pc:docMk/>
            <pc:sldMk cId="1885772655" sldId="256"/>
            <ac:spMk id="5" creationId="{92A1972B-8B48-1D47-80AD-E4DD90FE5CFD}"/>
          </ac:spMkLst>
        </pc:spChg>
        <pc:spChg chg="del">
          <ac:chgData name="TRANG Ngoc Hien" userId="f51840ac-857f-4612-b77d-76fead37e719" providerId="ADAL" clId="{BACB4458-5D8F-498E-84A3-9222F1EB8222}" dt="2020-09-01T03:03:04.614" v="2229" actId="478"/>
          <ac:spMkLst>
            <pc:docMk/>
            <pc:sldMk cId="1885772655" sldId="256"/>
            <ac:spMk id="6" creationId="{33AB29DA-30CB-FA49-9F7C-B1C2C764AAE3}"/>
          </ac:spMkLst>
        </pc:spChg>
        <pc:spChg chg="add del mod">
          <ac:chgData name="TRANG Ngoc Hien" userId="f51840ac-857f-4612-b77d-76fead37e719" providerId="ADAL" clId="{BACB4458-5D8F-498E-84A3-9222F1EB8222}" dt="2020-08-26T02:21:01.567" v="21"/>
          <ac:spMkLst>
            <pc:docMk/>
            <pc:sldMk cId="1885772655" sldId="256"/>
            <ac:spMk id="7" creationId="{5072C7ED-D937-46F6-92FA-3A17196B1842}"/>
          </ac:spMkLst>
        </pc:spChg>
        <pc:spChg chg="add del mod ord">
          <ac:chgData name="TRANG Ngoc Hien" userId="f51840ac-857f-4612-b77d-76fead37e719" providerId="ADAL" clId="{BACB4458-5D8F-498E-84A3-9222F1EB8222}" dt="2020-09-01T03:03:28.012" v="2233" actId="931"/>
          <ac:spMkLst>
            <pc:docMk/>
            <pc:sldMk cId="1885772655" sldId="256"/>
            <ac:spMk id="7" creationId="{857B9EB0-E122-4FF9-89FB-82C830D5648C}"/>
          </ac:spMkLst>
        </pc:spChg>
        <pc:spChg chg="del mod">
          <ac:chgData name="TRANG Ngoc Hien" userId="f51840ac-857f-4612-b77d-76fead37e719" providerId="ADAL" clId="{BACB4458-5D8F-498E-84A3-9222F1EB8222}" dt="2020-08-26T02:20:06.760" v="8" actId="478"/>
          <ac:spMkLst>
            <pc:docMk/>
            <pc:sldMk cId="1885772655" sldId="256"/>
            <ac:spMk id="8" creationId="{633514D9-3949-4716-9CD8-E3F296C63C60}"/>
          </ac:spMkLst>
        </pc:spChg>
        <pc:spChg chg="add del mod">
          <ac:chgData name="TRANG Ngoc Hien" userId="f51840ac-857f-4612-b77d-76fead37e719" providerId="ADAL" clId="{BACB4458-5D8F-498E-84A3-9222F1EB8222}" dt="2020-09-07T11:29:46.269" v="3946" actId="26606"/>
          <ac:spMkLst>
            <pc:docMk/>
            <pc:sldMk cId="1885772655" sldId="256"/>
            <ac:spMk id="12" creationId="{CBB0E3AF-7ED3-4AAA-B3F2-8F97CD83ACF6}"/>
          </ac:spMkLst>
        </pc:spChg>
        <pc:spChg chg="add del mod">
          <ac:chgData name="TRANG Ngoc Hien" userId="f51840ac-857f-4612-b77d-76fead37e719" providerId="ADAL" clId="{BACB4458-5D8F-498E-84A3-9222F1EB8222}" dt="2020-09-07T11:29:46.269" v="3946" actId="26606"/>
          <ac:spMkLst>
            <pc:docMk/>
            <pc:sldMk cId="1885772655" sldId="256"/>
            <ac:spMk id="14" creationId="{E8513B5D-0F70-4DC7-A668-E2BAFF3BDFBA}"/>
          </ac:spMkLst>
        </pc:spChg>
        <pc:spChg chg="add del mod">
          <ac:chgData name="TRANG Ngoc Hien" userId="f51840ac-857f-4612-b77d-76fead37e719" providerId="ADAL" clId="{BACB4458-5D8F-498E-84A3-9222F1EB8222}" dt="2020-09-07T11:29:46.269" v="3946" actId="26606"/>
          <ac:spMkLst>
            <pc:docMk/>
            <pc:sldMk cId="1885772655" sldId="256"/>
            <ac:spMk id="16" creationId="{CE2B1302-11F3-468F-926F-72ECA1253A50}"/>
          </ac:spMkLst>
        </pc:spChg>
        <pc:spChg chg="add del mod">
          <ac:chgData name="TRANG Ngoc Hien" userId="f51840ac-857f-4612-b77d-76fead37e719" providerId="ADAL" clId="{BACB4458-5D8F-498E-84A3-9222F1EB8222}" dt="2020-09-07T11:29:46.269" v="3946" actId="26606"/>
          <ac:spMkLst>
            <pc:docMk/>
            <pc:sldMk cId="1885772655" sldId="256"/>
            <ac:spMk id="18" creationId="{A49603DB-CF23-45E7-A356-B35BBBB584CA}"/>
          </ac:spMkLst>
        </pc:spChg>
        <pc:spChg chg="add del mod">
          <ac:chgData name="TRANG Ngoc Hien" userId="f51840ac-857f-4612-b77d-76fead37e719" providerId="ADAL" clId="{BACB4458-5D8F-498E-84A3-9222F1EB8222}" dt="2020-09-07T11:29:46.269" v="3946" actId="26606"/>
          <ac:spMkLst>
            <pc:docMk/>
            <pc:sldMk cId="1885772655" sldId="256"/>
            <ac:spMk id="20" creationId="{E1BB0200-FFEC-4AB4-8695-001AA787A69C}"/>
          </ac:spMkLst>
        </pc:spChg>
        <pc:spChg chg="add del mod">
          <ac:chgData name="TRANG Ngoc Hien" userId="f51840ac-857f-4612-b77d-76fead37e719" providerId="ADAL" clId="{BACB4458-5D8F-498E-84A3-9222F1EB8222}" dt="2020-09-07T11:29:46.269" v="3946" actId="26606"/>
          <ac:spMkLst>
            <pc:docMk/>
            <pc:sldMk cId="1885772655" sldId="256"/>
            <ac:spMk id="22" creationId="{594D9D90-BFD5-496F-A114-498DAC5DB061}"/>
          </ac:spMkLst>
        </pc:spChg>
        <pc:spChg chg="add del mod">
          <ac:chgData name="TRANG Ngoc Hien" userId="f51840ac-857f-4612-b77d-76fead37e719" providerId="ADAL" clId="{BACB4458-5D8F-498E-84A3-9222F1EB8222}" dt="2020-09-07T11:29:46.269" v="3946" actId="26606"/>
          <ac:spMkLst>
            <pc:docMk/>
            <pc:sldMk cId="1885772655" sldId="256"/>
            <ac:spMk id="24" creationId="{F3B5B54C-CD57-4FB3-87BC-B011181A1EDF}"/>
          </ac:spMkLst>
        </pc:spChg>
        <pc:spChg chg="add del mod">
          <ac:chgData name="TRANG Ngoc Hien" userId="f51840ac-857f-4612-b77d-76fead37e719" providerId="ADAL" clId="{BACB4458-5D8F-498E-84A3-9222F1EB8222}" dt="2020-09-07T11:29:46.269" v="3946" actId="26606"/>
          <ac:spMkLst>
            <pc:docMk/>
            <pc:sldMk cId="1885772655" sldId="256"/>
            <ac:spMk id="26" creationId="{2D0F6FAC-17C5-4759-A480-9C01AAA2ADF0}"/>
          </ac:spMkLst>
        </pc:spChg>
        <pc:spChg chg="add del mod">
          <ac:chgData name="TRANG Ngoc Hien" userId="f51840ac-857f-4612-b77d-76fead37e719" providerId="ADAL" clId="{BACB4458-5D8F-498E-84A3-9222F1EB8222}" dt="2020-09-07T11:29:46.269" v="3946" actId="26606"/>
          <ac:spMkLst>
            <pc:docMk/>
            <pc:sldMk cId="1885772655" sldId="256"/>
            <ac:spMk id="28" creationId="{BA5635DA-6E3B-4235-8389-6408112BFCF9}"/>
          </ac:spMkLst>
        </pc:spChg>
        <pc:spChg chg="add del mod">
          <ac:chgData name="TRANG Ngoc Hien" userId="f51840ac-857f-4612-b77d-76fead37e719" providerId="ADAL" clId="{BACB4458-5D8F-498E-84A3-9222F1EB8222}" dt="2020-09-07T11:29:46.269" v="3946" actId="26606"/>
          <ac:spMkLst>
            <pc:docMk/>
            <pc:sldMk cId="1885772655" sldId="256"/>
            <ac:spMk id="30" creationId="{DC71A455-FCFD-4EBC-8559-6AAAB83C3056}"/>
          </ac:spMkLst>
        </pc:spChg>
        <pc:spChg chg="add del mod">
          <ac:chgData name="TRANG Ngoc Hien" userId="f51840ac-857f-4612-b77d-76fead37e719" providerId="ADAL" clId="{BACB4458-5D8F-498E-84A3-9222F1EB8222}" dt="2020-09-07T11:29:46.269" v="3946" actId="26606"/>
          <ac:spMkLst>
            <pc:docMk/>
            <pc:sldMk cId="1885772655" sldId="256"/>
            <ac:spMk id="32" creationId="{8DA23FBC-0E95-4113-A166-880F7E182308}"/>
          </ac:spMkLst>
        </pc:spChg>
        <pc:spChg chg="add del mod">
          <ac:chgData name="TRANG Ngoc Hien" userId="f51840ac-857f-4612-b77d-76fead37e719" providerId="ADAL" clId="{BACB4458-5D8F-498E-84A3-9222F1EB8222}" dt="2020-09-07T11:29:46.269" v="3946" actId="26606"/>
          <ac:spMkLst>
            <pc:docMk/>
            <pc:sldMk cId="1885772655" sldId="256"/>
            <ac:spMk id="34" creationId="{654D46C5-6029-41DA-BB94-A0559607BB7F}"/>
          </ac:spMkLst>
        </pc:spChg>
        <pc:spChg chg="add del mod">
          <ac:chgData name="TRANG Ngoc Hien" userId="f51840ac-857f-4612-b77d-76fead37e719" providerId="ADAL" clId="{BACB4458-5D8F-498E-84A3-9222F1EB8222}" dt="2020-09-07T11:29:46.269" v="3946" actId="26606"/>
          <ac:spMkLst>
            <pc:docMk/>
            <pc:sldMk cId="1885772655" sldId="256"/>
            <ac:spMk id="36" creationId="{1E9ADA07-AE16-439B-B6FC-D46D4DE8F071}"/>
          </ac:spMkLst>
        </pc:spChg>
        <pc:spChg chg="add del mod">
          <ac:chgData name="TRANG Ngoc Hien" userId="f51840ac-857f-4612-b77d-76fead37e719" providerId="ADAL" clId="{BACB4458-5D8F-498E-84A3-9222F1EB8222}" dt="2020-09-07T11:29:46.269" v="3946" actId="26606"/>
          <ac:spMkLst>
            <pc:docMk/>
            <pc:sldMk cId="1885772655" sldId="256"/>
            <ac:spMk id="38" creationId="{59CBD7AF-F431-45D6-8E8E-9F91D95157D0}"/>
          </ac:spMkLst>
        </pc:spChg>
        <pc:spChg chg="add del mod">
          <ac:chgData name="TRANG Ngoc Hien" userId="f51840ac-857f-4612-b77d-76fead37e719" providerId="ADAL" clId="{BACB4458-5D8F-498E-84A3-9222F1EB8222}" dt="2020-09-07T11:29:46.269" v="3946" actId="26606"/>
          <ac:spMkLst>
            <pc:docMk/>
            <pc:sldMk cId="1885772655" sldId="256"/>
            <ac:spMk id="40" creationId="{352FE366-8F0F-43D2-9DA3-3528E94456B6}"/>
          </ac:spMkLst>
        </pc:spChg>
        <pc:spChg chg="add del mod">
          <ac:chgData name="TRANG Ngoc Hien" userId="f51840ac-857f-4612-b77d-76fead37e719" providerId="ADAL" clId="{BACB4458-5D8F-498E-84A3-9222F1EB8222}" dt="2020-09-07T11:29:46.269" v="3946" actId="26606"/>
          <ac:spMkLst>
            <pc:docMk/>
            <pc:sldMk cId="1885772655" sldId="256"/>
            <ac:spMk id="42" creationId="{9D481459-3C9A-4E43-9440-F355CF58190B}"/>
          </ac:spMkLst>
        </pc:spChg>
        <pc:spChg chg="add del mod">
          <ac:chgData name="TRANG Ngoc Hien" userId="f51840ac-857f-4612-b77d-76fead37e719" providerId="ADAL" clId="{BACB4458-5D8F-498E-84A3-9222F1EB8222}" dt="2020-09-07T11:29:46.269" v="3946" actId="26606"/>
          <ac:spMkLst>
            <pc:docMk/>
            <pc:sldMk cId="1885772655" sldId="256"/>
            <ac:spMk id="44" creationId="{BDD071B6-036A-4B6D-B4C8-B88D926418B0}"/>
          </ac:spMkLst>
        </pc:spChg>
        <pc:spChg chg="add del mod">
          <ac:chgData name="TRANG Ngoc Hien" userId="f51840ac-857f-4612-b77d-76fead37e719" providerId="ADAL" clId="{BACB4458-5D8F-498E-84A3-9222F1EB8222}" dt="2020-09-07T11:29:46.269" v="3946" actId="26606"/>
          <ac:spMkLst>
            <pc:docMk/>
            <pc:sldMk cId="1885772655" sldId="256"/>
            <ac:spMk id="46" creationId="{54BDE1AE-4253-44F5-BDF0-160F823CB7A7}"/>
          </ac:spMkLst>
        </pc:spChg>
        <pc:picChg chg="add mod">
          <ac:chgData name="TRANG Ngoc Hien" userId="f51840ac-857f-4612-b77d-76fead37e719" providerId="ADAL" clId="{BACB4458-5D8F-498E-84A3-9222F1EB8222}" dt="2020-09-07T11:29:46.269" v="3946" actId="26606"/>
          <ac:picMkLst>
            <pc:docMk/>
            <pc:sldMk cId="1885772655" sldId="256"/>
            <ac:picMk id="5" creationId="{53D6C5DB-1C9C-44AE-A397-4ABA3418DC4E}"/>
          </ac:picMkLst>
        </pc:picChg>
        <pc:picChg chg="add del mod modCrop">
          <ac:chgData name="TRANG Ngoc Hien" userId="f51840ac-857f-4612-b77d-76fead37e719" providerId="ADAL" clId="{BACB4458-5D8F-498E-84A3-9222F1EB8222}" dt="2020-09-07T11:30:27.036" v="3958" actId="478"/>
          <ac:picMkLst>
            <pc:docMk/>
            <pc:sldMk cId="1885772655" sldId="256"/>
            <ac:picMk id="7" creationId="{F6FF7651-A98D-4C52-A638-25C338115FC3}"/>
          </ac:picMkLst>
        </pc:picChg>
        <pc:picChg chg="add del mod">
          <ac:chgData name="TRANG Ngoc Hien" userId="f51840ac-857f-4612-b77d-76fead37e719" providerId="ADAL" clId="{BACB4458-5D8F-498E-84A3-9222F1EB8222}" dt="2020-09-07T10:21:34.515" v="3926" actId="478"/>
          <ac:picMkLst>
            <pc:docMk/>
            <pc:sldMk cId="1885772655" sldId="256"/>
            <ac:picMk id="9" creationId="{EA138F34-E206-4542-BBC6-2F80ED4D57C8}"/>
          </ac:picMkLst>
        </pc:picChg>
      </pc:sldChg>
      <pc:sldChg chg="addSp delSp modSp mod modClrScheme chgLayout">
        <pc:chgData name="TRANG Ngoc Hien" userId="f51840ac-857f-4612-b77d-76fead37e719" providerId="ADAL" clId="{BACB4458-5D8F-498E-84A3-9222F1EB8222}" dt="2020-09-07T11:34:04.133" v="4020"/>
        <pc:sldMkLst>
          <pc:docMk/>
          <pc:sldMk cId="3596668473" sldId="257"/>
        </pc:sldMkLst>
        <pc:spChg chg="add del mod">
          <ac:chgData name="TRANG Ngoc Hien" userId="f51840ac-857f-4612-b77d-76fead37e719" providerId="ADAL" clId="{BACB4458-5D8F-498E-84A3-9222F1EB8222}" dt="2020-09-07T11:32:06.406" v="3982"/>
          <ac:spMkLst>
            <pc:docMk/>
            <pc:sldMk cId="3596668473" sldId="257"/>
            <ac:spMk id="2" creationId="{54692C17-39F0-4B6A-BDE6-224A9C8FC5DA}"/>
          </ac:spMkLst>
        </pc:spChg>
        <pc:spChg chg="del mod ord">
          <ac:chgData name="TRANG Ngoc Hien" userId="f51840ac-857f-4612-b77d-76fead37e719" providerId="ADAL" clId="{BACB4458-5D8F-498E-84A3-9222F1EB8222}" dt="2020-08-26T02:27:23.882" v="124" actId="478"/>
          <ac:spMkLst>
            <pc:docMk/>
            <pc:sldMk cId="3596668473" sldId="257"/>
            <ac:spMk id="2" creationId="{85C2BB0C-C5C2-480F-B116-BB0593FC2349}"/>
          </ac:spMkLst>
        </pc:spChg>
        <pc:spChg chg="del mod ord">
          <ac:chgData name="TRANG Ngoc Hien" userId="f51840ac-857f-4612-b77d-76fead37e719" providerId="ADAL" clId="{BACB4458-5D8F-498E-84A3-9222F1EB8222}" dt="2020-08-26T02:26:55.321" v="114" actId="478"/>
          <ac:spMkLst>
            <pc:docMk/>
            <pc:sldMk cId="3596668473" sldId="257"/>
            <ac:spMk id="3" creationId="{15CE01AF-AE77-4399-B7B0-8BF4E2CFE3A0}"/>
          </ac:spMkLst>
        </pc:spChg>
        <pc:spChg chg="add del mod">
          <ac:chgData name="TRANG Ngoc Hien" userId="f51840ac-857f-4612-b77d-76fead37e719" providerId="ADAL" clId="{BACB4458-5D8F-498E-84A3-9222F1EB8222}" dt="2020-09-07T11:32:06.406" v="3982"/>
          <ac:spMkLst>
            <pc:docMk/>
            <pc:sldMk cId="3596668473" sldId="257"/>
            <ac:spMk id="3" creationId="{BE5F2D2D-61C4-4E20-A483-A6BCF1101710}"/>
          </ac:spMkLst>
        </pc:spChg>
        <pc:spChg chg="add mod ord">
          <ac:chgData name="TRANG Ngoc Hien" userId="f51840ac-857f-4612-b77d-76fead37e719" providerId="ADAL" clId="{BACB4458-5D8F-498E-84A3-9222F1EB8222}" dt="2020-09-07T11:32:18.371" v="3985" actId="1076"/>
          <ac:spMkLst>
            <pc:docMk/>
            <pc:sldMk cId="3596668473" sldId="257"/>
            <ac:spMk id="4" creationId="{3D4F2388-4557-4C7D-AE0B-827A99DF63CD}"/>
          </ac:spMkLst>
        </pc:spChg>
        <pc:spChg chg="add mod ord">
          <ac:chgData name="TRANG Ngoc Hien" userId="f51840ac-857f-4612-b77d-76fead37e719" providerId="ADAL" clId="{BACB4458-5D8F-498E-84A3-9222F1EB8222}" dt="2020-09-07T11:32:18.371" v="3985" actId="1076"/>
          <ac:spMkLst>
            <pc:docMk/>
            <pc:sldMk cId="3596668473" sldId="257"/>
            <ac:spMk id="5" creationId="{ADC64009-7C8F-4D98-8E83-00ED7F5E1411}"/>
          </ac:spMkLst>
        </pc:spChg>
        <pc:spChg chg="add mod ord">
          <ac:chgData name="TRANG Ngoc Hien" userId="f51840ac-857f-4612-b77d-76fead37e719" providerId="ADAL" clId="{BACB4458-5D8F-498E-84A3-9222F1EB8222}" dt="2020-09-07T11:32:18.371" v="3985" actId="1076"/>
          <ac:spMkLst>
            <pc:docMk/>
            <pc:sldMk cId="3596668473" sldId="257"/>
            <ac:spMk id="6" creationId="{8E131FAF-56AE-48E9-9380-86432403D0BD}"/>
          </ac:spMkLst>
        </pc:spChg>
        <pc:spChg chg="add mod ord">
          <ac:chgData name="TRANG Ngoc Hien" userId="f51840ac-857f-4612-b77d-76fead37e719" providerId="ADAL" clId="{BACB4458-5D8F-498E-84A3-9222F1EB8222}" dt="2020-09-07T11:33:15.903" v="3998" actId="1076"/>
          <ac:spMkLst>
            <pc:docMk/>
            <pc:sldMk cId="3596668473" sldId="257"/>
            <ac:spMk id="7" creationId="{9C9E0DA3-A6C4-412E-9AE2-1F16454A7AD1}"/>
          </ac:spMkLst>
        </pc:spChg>
        <pc:spChg chg="add mod ord">
          <ac:chgData name="TRANG Ngoc Hien" userId="f51840ac-857f-4612-b77d-76fead37e719" providerId="ADAL" clId="{BACB4458-5D8F-498E-84A3-9222F1EB8222}" dt="2020-09-07T11:32:49.005" v="3994" actId="1076"/>
          <ac:spMkLst>
            <pc:docMk/>
            <pc:sldMk cId="3596668473" sldId="257"/>
            <ac:spMk id="8" creationId="{75B5D8B9-CF6C-4EB3-AADE-FC97FF25A5DD}"/>
          </ac:spMkLst>
        </pc:spChg>
        <pc:spChg chg="add mod ord">
          <ac:chgData name="TRANG Ngoc Hien" userId="f51840ac-857f-4612-b77d-76fead37e719" providerId="ADAL" clId="{BACB4458-5D8F-498E-84A3-9222F1EB8222}" dt="2020-09-07T11:32:18.371" v="3985" actId="1076"/>
          <ac:spMkLst>
            <pc:docMk/>
            <pc:sldMk cId="3596668473" sldId="257"/>
            <ac:spMk id="9" creationId="{D565AAE1-6F24-4714-8F75-FFAD7C9ACACC}"/>
          </ac:spMkLst>
        </pc:spChg>
        <pc:spChg chg="add mod ord">
          <ac:chgData name="TRANG Ngoc Hien" userId="f51840ac-857f-4612-b77d-76fead37e719" providerId="ADAL" clId="{BACB4458-5D8F-498E-84A3-9222F1EB8222}" dt="2020-09-07T11:32:18.371" v="3985" actId="1076"/>
          <ac:spMkLst>
            <pc:docMk/>
            <pc:sldMk cId="3596668473" sldId="257"/>
            <ac:spMk id="10" creationId="{95BFCF7F-8F70-4826-9B09-300CABD020B9}"/>
          </ac:spMkLst>
        </pc:spChg>
        <pc:spChg chg="add mod ord">
          <ac:chgData name="TRANG Ngoc Hien" userId="f51840ac-857f-4612-b77d-76fead37e719" providerId="ADAL" clId="{BACB4458-5D8F-498E-84A3-9222F1EB8222}" dt="2020-09-07T11:33:24.488" v="3999" actId="1076"/>
          <ac:spMkLst>
            <pc:docMk/>
            <pc:sldMk cId="3596668473" sldId="257"/>
            <ac:spMk id="11" creationId="{E8133796-5D78-4DD9-A30E-B3B3C6725C9D}"/>
          </ac:spMkLst>
        </pc:spChg>
        <pc:spChg chg="add mod ord">
          <ac:chgData name="TRANG Ngoc Hien" userId="f51840ac-857f-4612-b77d-76fead37e719" providerId="ADAL" clId="{BACB4458-5D8F-498E-84A3-9222F1EB8222}" dt="2020-09-07T11:32:37.379" v="3991" actId="1076"/>
          <ac:spMkLst>
            <pc:docMk/>
            <pc:sldMk cId="3596668473" sldId="257"/>
            <ac:spMk id="12" creationId="{3A193EA9-F4B6-44D7-B789-5F7AB98273B8}"/>
          </ac:spMkLst>
        </pc:spChg>
        <pc:spChg chg="add mod ord">
          <ac:chgData name="TRANG Ngoc Hien" userId="f51840ac-857f-4612-b77d-76fead37e719" providerId="ADAL" clId="{BACB4458-5D8F-498E-84A3-9222F1EB8222}" dt="2020-09-07T11:32:41.657" v="3992" actId="1076"/>
          <ac:spMkLst>
            <pc:docMk/>
            <pc:sldMk cId="3596668473" sldId="257"/>
            <ac:spMk id="13" creationId="{1642345A-BDE0-4D74-9165-FCA7201F71A0}"/>
          </ac:spMkLst>
        </pc:spChg>
        <pc:spChg chg="add mod">
          <ac:chgData name="TRANG Ngoc Hien" userId="f51840ac-857f-4612-b77d-76fead37e719" providerId="ADAL" clId="{BACB4458-5D8F-498E-84A3-9222F1EB8222}" dt="2020-09-07T11:32:52.191" v="3995" actId="1076"/>
          <ac:spMkLst>
            <pc:docMk/>
            <pc:sldMk cId="3596668473" sldId="257"/>
            <ac:spMk id="14" creationId="{805D75E4-ED22-4CE8-A7B9-B8C3D2BBCD24}"/>
          </ac:spMkLst>
        </pc:spChg>
        <pc:spChg chg="add mod">
          <ac:chgData name="TRANG Ngoc Hien" userId="f51840ac-857f-4612-b77d-76fead37e719" providerId="ADAL" clId="{BACB4458-5D8F-498E-84A3-9222F1EB8222}" dt="2020-09-07T11:32:46.135" v="3993" actId="1076"/>
          <ac:spMkLst>
            <pc:docMk/>
            <pc:sldMk cId="3596668473" sldId="257"/>
            <ac:spMk id="15" creationId="{9B2B76BC-22DA-439E-B1A8-D866A722E8B5}"/>
          </ac:spMkLst>
        </pc:spChg>
        <pc:spChg chg="add mod">
          <ac:chgData name="TRANG Ngoc Hien" userId="f51840ac-857f-4612-b77d-76fead37e719" providerId="ADAL" clId="{BACB4458-5D8F-498E-84A3-9222F1EB8222}" dt="2020-09-07T11:32:56.724" v="3997" actId="1076"/>
          <ac:spMkLst>
            <pc:docMk/>
            <pc:sldMk cId="3596668473" sldId="257"/>
            <ac:spMk id="16" creationId="{D20F5735-194D-45F3-8228-E6BF7C61DD41}"/>
          </ac:spMkLst>
        </pc:spChg>
        <pc:spChg chg="add mod">
          <ac:chgData name="TRANG Ngoc Hien" userId="f51840ac-857f-4612-b77d-76fead37e719" providerId="ADAL" clId="{BACB4458-5D8F-498E-84A3-9222F1EB8222}" dt="2020-09-07T11:32:54.769" v="3996" actId="1076"/>
          <ac:spMkLst>
            <pc:docMk/>
            <pc:sldMk cId="3596668473" sldId="257"/>
            <ac:spMk id="17" creationId="{E6F50110-3044-4730-8E76-F1B4D5C6C320}"/>
          </ac:spMkLst>
        </pc:spChg>
        <pc:spChg chg="add del mod">
          <ac:chgData name="TRANG Ngoc Hien" userId="f51840ac-857f-4612-b77d-76fead37e719" providerId="ADAL" clId="{BACB4458-5D8F-498E-84A3-9222F1EB8222}" dt="2020-09-07T11:32:06.406" v="3982"/>
          <ac:spMkLst>
            <pc:docMk/>
            <pc:sldMk cId="3596668473" sldId="257"/>
            <ac:spMk id="18" creationId="{784A316C-7EA5-4589-85D7-398CA79AA520}"/>
          </ac:spMkLst>
        </pc:spChg>
        <pc:spChg chg="add mod ord">
          <ac:chgData name="TRANG Ngoc Hien" userId="f51840ac-857f-4612-b77d-76fead37e719" providerId="ADAL" clId="{BACB4458-5D8F-498E-84A3-9222F1EB8222}" dt="2020-09-07T11:32:12.946" v="3984" actId="1076"/>
          <ac:spMkLst>
            <pc:docMk/>
            <pc:sldMk cId="3596668473" sldId="257"/>
            <ac:spMk id="19" creationId="{DAF929CB-ADC0-4F4D-8884-2043C691E14F}"/>
          </ac:spMkLst>
        </pc:spChg>
        <pc:spChg chg="add del mod">
          <ac:chgData name="TRANG Ngoc Hien" userId="f51840ac-857f-4612-b77d-76fead37e719" providerId="ADAL" clId="{BACB4458-5D8F-498E-84A3-9222F1EB8222}" dt="2020-09-07T11:32:06.406" v="3982"/>
          <ac:spMkLst>
            <pc:docMk/>
            <pc:sldMk cId="3596668473" sldId="257"/>
            <ac:spMk id="20" creationId="{9D92AC0B-670E-423B-A221-4EDF46912AAE}"/>
          </ac:spMkLst>
        </pc:spChg>
        <pc:spChg chg="add del mod">
          <ac:chgData name="TRANG Ngoc Hien" userId="f51840ac-857f-4612-b77d-76fead37e719" providerId="ADAL" clId="{BACB4458-5D8F-498E-84A3-9222F1EB8222}" dt="2020-09-07T11:32:06.406" v="3982"/>
          <ac:spMkLst>
            <pc:docMk/>
            <pc:sldMk cId="3596668473" sldId="257"/>
            <ac:spMk id="21" creationId="{68547A7D-122B-4B32-9278-0239AAC85192}"/>
          </ac:spMkLst>
        </pc:spChg>
        <pc:spChg chg="add del mod">
          <ac:chgData name="TRANG Ngoc Hien" userId="f51840ac-857f-4612-b77d-76fead37e719" providerId="ADAL" clId="{BACB4458-5D8F-498E-84A3-9222F1EB8222}" dt="2020-09-07T11:32:06.406" v="3982"/>
          <ac:spMkLst>
            <pc:docMk/>
            <pc:sldMk cId="3596668473" sldId="257"/>
            <ac:spMk id="22" creationId="{1C3E8456-9F5E-49CE-8D09-0D145C807DC7}"/>
          </ac:spMkLst>
        </pc:spChg>
        <pc:spChg chg="add del mod">
          <ac:chgData name="TRANG Ngoc Hien" userId="f51840ac-857f-4612-b77d-76fead37e719" providerId="ADAL" clId="{BACB4458-5D8F-498E-84A3-9222F1EB8222}" dt="2020-09-07T11:32:06.406" v="3982"/>
          <ac:spMkLst>
            <pc:docMk/>
            <pc:sldMk cId="3596668473" sldId="257"/>
            <ac:spMk id="23" creationId="{695C8BB3-0E14-4E58-A028-38F44FCAFB3A}"/>
          </ac:spMkLst>
        </pc:spChg>
        <pc:spChg chg="add del mod">
          <ac:chgData name="TRANG Ngoc Hien" userId="f51840ac-857f-4612-b77d-76fead37e719" providerId="ADAL" clId="{BACB4458-5D8F-498E-84A3-9222F1EB8222}" dt="2020-09-07T11:32:06.406" v="3982"/>
          <ac:spMkLst>
            <pc:docMk/>
            <pc:sldMk cId="3596668473" sldId="257"/>
            <ac:spMk id="24" creationId="{AB019F41-BC7C-48BF-9EBE-D73F205BA769}"/>
          </ac:spMkLst>
        </pc:spChg>
        <pc:spChg chg="add del mod">
          <ac:chgData name="TRANG Ngoc Hien" userId="f51840ac-857f-4612-b77d-76fead37e719" providerId="ADAL" clId="{BACB4458-5D8F-498E-84A3-9222F1EB8222}" dt="2020-09-07T11:32:06.406" v="3982"/>
          <ac:spMkLst>
            <pc:docMk/>
            <pc:sldMk cId="3596668473" sldId="257"/>
            <ac:spMk id="25" creationId="{9F194866-1A1B-4FEA-8D07-CCC103461E21}"/>
          </ac:spMkLst>
        </pc:spChg>
        <pc:spChg chg="add del mod">
          <ac:chgData name="TRANG Ngoc Hien" userId="f51840ac-857f-4612-b77d-76fead37e719" providerId="ADAL" clId="{BACB4458-5D8F-498E-84A3-9222F1EB8222}" dt="2020-09-07T11:32:06.406" v="3982"/>
          <ac:spMkLst>
            <pc:docMk/>
            <pc:sldMk cId="3596668473" sldId="257"/>
            <ac:spMk id="26" creationId="{6D656822-B410-4A55-A11F-25DDD9CAF3A7}"/>
          </ac:spMkLst>
        </pc:spChg>
        <pc:spChg chg="add del mod">
          <ac:chgData name="TRANG Ngoc Hien" userId="f51840ac-857f-4612-b77d-76fead37e719" providerId="ADAL" clId="{BACB4458-5D8F-498E-84A3-9222F1EB8222}" dt="2020-09-07T11:32:06.406" v="3982"/>
          <ac:spMkLst>
            <pc:docMk/>
            <pc:sldMk cId="3596668473" sldId="257"/>
            <ac:spMk id="27" creationId="{880D0152-F78F-4B94-B5E0-A57D1C57B9FB}"/>
          </ac:spMkLst>
        </pc:spChg>
        <pc:spChg chg="add del mod">
          <ac:chgData name="TRANG Ngoc Hien" userId="f51840ac-857f-4612-b77d-76fead37e719" providerId="ADAL" clId="{BACB4458-5D8F-498E-84A3-9222F1EB8222}" dt="2020-09-07T11:32:06.406" v="3982"/>
          <ac:spMkLst>
            <pc:docMk/>
            <pc:sldMk cId="3596668473" sldId="257"/>
            <ac:spMk id="28" creationId="{93674490-245B-464C-A6F3-92D4A4FD69CA}"/>
          </ac:spMkLst>
        </pc:spChg>
        <pc:spChg chg="add del mod">
          <ac:chgData name="TRANG Ngoc Hien" userId="f51840ac-857f-4612-b77d-76fead37e719" providerId="ADAL" clId="{BACB4458-5D8F-498E-84A3-9222F1EB8222}" dt="2020-09-07T11:32:10.259" v="3983"/>
          <ac:spMkLst>
            <pc:docMk/>
            <pc:sldMk cId="3596668473" sldId="257"/>
            <ac:spMk id="29" creationId="{C16C8C7D-7216-4B98-86EF-9FA375BDF08E}"/>
          </ac:spMkLst>
        </pc:spChg>
        <pc:spChg chg="add del mod">
          <ac:chgData name="TRANG Ngoc Hien" userId="f51840ac-857f-4612-b77d-76fead37e719" providerId="ADAL" clId="{BACB4458-5D8F-498E-84A3-9222F1EB8222}" dt="2020-09-07T11:32:10.259" v="3983"/>
          <ac:spMkLst>
            <pc:docMk/>
            <pc:sldMk cId="3596668473" sldId="257"/>
            <ac:spMk id="30" creationId="{8EBEA211-AF34-4F70-A2D3-6B85F7B0BEEE}"/>
          </ac:spMkLst>
        </pc:spChg>
        <pc:spChg chg="add del mod">
          <ac:chgData name="TRANG Ngoc Hien" userId="f51840ac-857f-4612-b77d-76fead37e719" providerId="ADAL" clId="{BACB4458-5D8F-498E-84A3-9222F1EB8222}" dt="2020-09-07T11:32:10.259" v="3983"/>
          <ac:spMkLst>
            <pc:docMk/>
            <pc:sldMk cId="3596668473" sldId="257"/>
            <ac:spMk id="31" creationId="{E7DDEC32-78E1-4D9D-85CA-9AAE2596BCA7}"/>
          </ac:spMkLst>
        </pc:spChg>
        <pc:spChg chg="add del mod">
          <ac:chgData name="TRANG Ngoc Hien" userId="f51840ac-857f-4612-b77d-76fead37e719" providerId="ADAL" clId="{BACB4458-5D8F-498E-84A3-9222F1EB8222}" dt="2020-09-07T11:32:10.259" v="3983"/>
          <ac:spMkLst>
            <pc:docMk/>
            <pc:sldMk cId="3596668473" sldId="257"/>
            <ac:spMk id="32" creationId="{632A0681-54CB-4ED4-B7B1-AE6052F971EA}"/>
          </ac:spMkLst>
        </pc:spChg>
        <pc:spChg chg="add del mod">
          <ac:chgData name="TRANG Ngoc Hien" userId="f51840ac-857f-4612-b77d-76fead37e719" providerId="ADAL" clId="{BACB4458-5D8F-498E-84A3-9222F1EB8222}" dt="2020-09-07T11:32:10.259" v="3983"/>
          <ac:spMkLst>
            <pc:docMk/>
            <pc:sldMk cId="3596668473" sldId="257"/>
            <ac:spMk id="33" creationId="{3C223721-EACA-4634-B580-CBD57A09D5CD}"/>
          </ac:spMkLst>
        </pc:spChg>
        <pc:spChg chg="add del mod">
          <ac:chgData name="TRANG Ngoc Hien" userId="f51840ac-857f-4612-b77d-76fead37e719" providerId="ADAL" clId="{BACB4458-5D8F-498E-84A3-9222F1EB8222}" dt="2020-09-07T11:32:10.259" v="3983"/>
          <ac:spMkLst>
            <pc:docMk/>
            <pc:sldMk cId="3596668473" sldId="257"/>
            <ac:spMk id="34" creationId="{33EC29B9-D663-48F8-B829-C93C7A29B2C8}"/>
          </ac:spMkLst>
        </pc:spChg>
        <pc:spChg chg="add del mod">
          <ac:chgData name="TRANG Ngoc Hien" userId="f51840ac-857f-4612-b77d-76fead37e719" providerId="ADAL" clId="{BACB4458-5D8F-498E-84A3-9222F1EB8222}" dt="2020-09-07T11:32:10.259" v="3983"/>
          <ac:spMkLst>
            <pc:docMk/>
            <pc:sldMk cId="3596668473" sldId="257"/>
            <ac:spMk id="35" creationId="{B05029A1-3459-4456-A99B-C0073D22C764}"/>
          </ac:spMkLst>
        </pc:spChg>
        <pc:spChg chg="add del mod">
          <ac:chgData name="TRANG Ngoc Hien" userId="f51840ac-857f-4612-b77d-76fead37e719" providerId="ADAL" clId="{BACB4458-5D8F-498E-84A3-9222F1EB8222}" dt="2020-09-07T11:32:10.259" v="3983"/>
          <ac:spMkLst>
            <pc:docMk/>
            <pc:sldMk cId="3596668473" sldId="257"/>
            <ac:spMk id="36" creationId="{B5BBE19C-893F-4FA1-A704-E889C899DC34}"/>
          </ac:spMkLst>
        </pc:spChg>
        <pc:spChg chg="add del mod">
          <ac:chgData name="TRANG Ngoc Hien" userId="f51840ac-857f-4612-b77d-76fead37e719" providerId="ADAL" clId="{BACB4458-5D8F-498E-84A3-9222F1EB8222}" dt="2020-09-07T11:32:10.259" v="3983"/>
          <ac:spMkLst>
            <pc:docMk/>
            <pc:sldMk cId="3596668473" sldId="257"/>
            <ac:spMk id="37" creationId="{6881F6B0-21CE-4B19-A642-DF5AE8EBE146}"/>
          </ac:spMkLst>
        </pc:spChg>
        <pc:spChg chg="add del mod">
          <ac:chgData name="TRANG Ngoc Hien" userId="f51840ac-857f-4612-b77d-76fead37e719" providerId="ADAL" clId="{BACB4458-5D8F-498E-84A3-9222F1EB8222}" dt="2020-09-07T11:32:10.259" v="3983"/>
          <ac:spMkLst>
            <pc:docMk/>
            <pc:sldMk cId="3596668473" sldId="257"/>
            <ac:spMk id="38" creationId="{B6277D6C-879D-45C3-BC43-8902EF64DDA7}"/>
          </ac:spMkLst>
        </pc:spChg>
        <pc:spChg chg="add del mod">
          <ac:chgData name="TRANG Ngoc Hien" userId="f51840ac-857f-4612-b77d-76fead37e719" providerId="ADAL" clId="{BACB4458-5D8F-498E-84A3-9222F1EB8222}" dt="2020-09-07T11:32:10.259" v="3983"/>
          <ac:spMkLst>
            <pc:docMk/>
            <pc:sldMk cId="3596668473" sldId="257"/>
            <ac:spMk id="39" creationId="{6CD9E19A-B39B-4722-AE1E-B8851C542C8A}"/>
          </ac:spMkLst>
        </pc:spChg>
        <pc:spChg chg="add del mod">
          <ac:chgData name="TRANG Ngoc Hien" userId="f51840ac-857f-4612-b77d-76fead37e719" providerId="ADAL" clId="{BACB4458-5D8F-498E-84A3-9222F1EB8222}" dt="2020-09-07T11:33:38.182" v="4000" actId="931"/>
          <ac:spMkLst>
            <pc:docMk/>
            <pc:sldMk cId="3596668473" sldId="257"/>
            <ac:spMk id="40" creationId="{4D5CA60B-A153-41FB-A5BC-0444D6175BB4}"/>
          </ac:spMkLst>
        </pc:spChg>
        <pc:picChg chg="add mod">
          <ac:chgData name="TRANG Ngoc Hien" userId="f51840ac-857f-4612-b77d-76fead37e719" providerId="ADAL" clId="{BACB4458-5D8F-498E-84A3-9222F1EB8222}" dt="2020-09-07T11:34:04.133" v="4020"/>
          <ac:picMkLst>
            <pc:docMk/>
            <pc:sldMk cId="3596668473" sldId="257"/>
            <ac:picMk id="42" creationId="{8B3BB704-E2CF-48D7-A4B9-5FCAB9AF1DCB}"/>
          </ac:picMkLst>
        </pc:picChg>
      </pc:sldChg>
      <pc:sldChg chg="addSp delSp modSp mod modClrScheme modCm chgLayout">
        <pc:chgData name="TRANG Ngoc Hien" userId="f51840ac-857f-4612-b77d-76fead37e719" providerId="ADAL" clId="{BACB4458-5D8F-498E-84A3-9222F1EB8222}" dt="2020-09-08T11:39:53.891" v="4339" actId="1076"/>
        <pc:sldMkLst>
          <pc:docMk/>
          <pc:sldMk cId="3752732842" sldId="259"/>
        </pc:sldMkLst>
        <pc:spChg chg="mod ord">
          <ac:chgData name="TRANG Ngoc Hien" userId="f51840ac-857f-4612-b77d-76fead37e719" providerId="ADAL" clId="{BACB4458-5D8F-498E-84A3-9222F1EB8222}" dt="2020-08-26T04:23:06.794" v="590" actId="1076"/>
          <ac:spMkLst>
            <pc:docMk/>
            <pc:sldMk cId="3752732842" sldId="259"/>
            <ac:spMk id="2" creationId="{19B02591-5257-43F2-A08E-4E3F25EDA607}"/>
          </ac:spMkLst>
        </pc:spChg>
        <pc:spChg chg="mod ord">
          <ac:chgData name="TRANG Ngoc Hien" userId="f51840ac-857f-4612-b77d-76fead37e719" providerId="ADAL" clId="{BACB4458-5D8F-498E-84A3-9222F1EB8222}" dt="2020-08-31T06:34:41.200" v="1979" actId="27636"/>
          <ac:spMkLst>
            <pc:docMk/>
            <pc:sldMk cId="3752732842" sldId="259"/>
            <ac:spMk id="3" creationId="{9B2036C4-20E3-4CBE-9CB7-AEFD5F164D76}"/>
          </ac:spMkLst>
        </pc:spChg>
        <pc:spChg chg="add del mod">
          <ac:chgData name="TRANG Ngoc Hien" userId="f51840ac-857f-4612-b77d-76fead37e719" providerId="ADAL" clId="{BACB4458-5D8F-498E-84A3-9222F1EB8222}" dt="2020-09-01T03:20:17.183" v="2293" actId="478"/>
          <ac:spMkLst>
            <pc:docMk/>
            <pc:sldMk cId="3752732842" sldId="259"/>
            <ac:spMk id="4" creationId="{F8DC5220-5C78-4D79-8C1A-5DDB0A1F0C63}"/>
          </ac:spMkLst>
        </pc:spChg>
        <pc:spChg chg="mod">
          <ac:chgData name="TRANG Ngoc Hien" userId="f51840ac-857f-4612-b77d-76fead37e719" providerId="ADAL" clId="{BACB4458-5D8F-498E-84A3-9222F1EB8222}" dt="2020-09-01T03:17:00.954" v="2255" actId="207"/>
          <ac:spMkLst>
            <pc:docMk/>
            <pc:sldMk cId="3752732842" sldId="259"/>
            <ac:spMk id="7" creationId="{174513C8-9C9A-4687-940B-91A086A34D05}"/>
          </ac:spMkLst>
        </pc:spChg>
        <pc:spChg chg="mod">
          <ac:chgData name="TRANG Ngoc Hien" userId="f51840ac-857f-4612-b77d-76fead37e719" providerId="ADAL" clId="{BACB4458-5D8F-498E-84A3-9222F1EB8222}" dt="2020-08-26T02:38:06.462" v="209"/>
          <ac:spMkLst>
            <pc:docMk/>
            <pc:sldMk cId="3752732842" sldId="259"/>
            <ac:spMk id="8" creationId="{140F51C2-2929-41CE-9A7E-4D8BD63312A7}"/>
          </ac:spMkLst>
        </pc:spChg>
        <pc:spChg chg="mod">
          <ac:chgData name="TRANG Ngoc Hien" userId="f51840ac-857f-4612-b77d-76fead37e719" providerId="ADAL" clId="{BACB4458-5D8F-498E-84A3-9222F1EB8222}" dt="2020-08-26T02:38:06.462" v="209"/>
          <ac:spMkLst>
            <pc:docMk/>
            <pc:sldMk cId="3752732842" sldId="259"/>
            <ac:spMk id="9" creationId="{E494FC28-71C7-46C0-8125-71A29786B35E}"/>
          </ac:spMkLst>
        </pc:spChg>
        <pc:spChg chg="mod">
          <ac:chgData name="TRANG Ngoc Hien" userId="f51840ac-857f-4612-b77d-76fead37e719" providerId="ADAL" clId="{BACB4458-5D8F-498E-84A3-9222F1EB8222}" dt="2020-08-26T02:39:56.708" v="211"/>
          <ac:spMkLst>
            <pc:docMk/>
            <pc:sldMk cId="3752732842" sldId="259"/>
            <ac:spMk id="11" creationId="{39496CC7-2EF4-41B7-BE6B-8E226F2B1A59}"/>
          </ac:spMkLst>
        </pc:spChg>
        <pc:spChg chg="mod">
          <ac:chgData name="TRANG Ngoc Hien" userId="f51840ac-857f-4612-b77d-76fead37e719" providerId="ADAL" clId="{BACB4458-5D8F-498E-84A3-9222F1EB8222}" dt="2020-08-26T02:39:56.708" v="211"/>
          <ac:spMkLst>
            <pc:docMk/>
            <pc:sldMk cId="3752732842" sldId="259"/>
            <ac:spMk id="12" creationId="{95A6FE5D-1F21-4C4D-A769-05099241550E}"/>
          </ac:spMkLst>
        </pc:spChg>
        <pc:spChg chg="mod">
          <ac:chgData name="TRANG Ngoc Hien" userId="f51840ac-857f-4612-b77d-76fead37e719" providerId="ADAL" clId="{BACB4458-5D8F-498E-84A3-9222F1EB8222}" dt="2020-08-26T02:39:56.708" v="211"/>
          <ac:spMkLst>
            <pc:docMk/>
            <pc:sldMk cId="3752732842" sldId="259"/>
            <ac:spMk id="13" creationId="{4CCA7A1A-0147-4071-AF91-E62B42995C99}"/>
          </ac:spMkLst>
        </pc:spChg>
        <pc:spChg chg="mod">
          <ac:chgData name="TRANG Ngoc Hien" userId="f51840ac-857f-4612-b77d-76fead37e719" providerId="ADAL" clId="{BACB4458-5D8F-498E-84A3-9222F1EB8222}" dt="2020-08-26T02:40:29.322" v="213"/>
          <ac:spMkLst>
            <pc:docMk/>
            <pc:sldMk cId="3752732842" sldId="259"/>
            <ac:spMk id="15" creationId="{1D523882-E357-4793-BCB4-0532AEBF80C0}"/>
          </ac:spMkLst>
        </pc:spChg>
        <pc:spChg chg="mod">
          <ac:chgData name="TRANG Ngoc Hien" userId="f51840ac-857f-4612-b77d-76fead37e719" providerId="ADAL" clId="{BACB4458-5D8F-498E-84A3-9222F1EB8222}" dt="2020-08-26T02:40:29.322" v="213"/>
          <ac:spMkLst>
            <pc:docMk/>
            <pc:sldMk cId="3752732842" sldId="259"/>
            <ac:spMk id="16" creationId="{030F90A3-A420-47D6-A0EB-81DFA9D62C7E}"/>
          </ac:spMkLst>
        </pc:spChg>
        <pc:spChg chg="mod">
          <ac:chgData name="TRANG Ngoc Hien" userId="f51840ac-857f-4612-b77d-76fead37e719" providerId="ADAL" clId="{BACB4458-5D8F-498E-84A3-9222F1EB8222}" dt="2020-08-26T02:40:29.322" v="213"/>
          <ac:spMkLst>
            <pc:docMk/>
            <pc:sldMk cId="3752732842" sldId="259"/>
            <ac:spMk id="17" creationId="{6A77C99D-568E-4316-83A2-553D6DCDD501}"/>
          </ac:spMkLst>
        </pc:spChg>
        <pc:spChg chg="mod">
          <ac:chgData name="TRANG Ngoc Hien" userId="f51840ac-857f-4612-b77d-76fead37e719" providerId="ADAL" clId="{BACB4458-5D8F-498E-84A3-9222F1EB8222}" dt="2020-08-26T02:40:29.322" v="213"/>
          <ac:spMkLst>
            <pc:docMk/>
            <pc:sldMk cId="3752732842" sldId="259"/>
            <ac:spMk id="18" creationId="{CE3B646A-0271-4C69-9C82-6F488A03D26C}"/>
          </ac:spMkLst>
        </pc:spChg>
        <pc:spChg chg="add del">
          <ac:chgData name="TRANG Ngoc Hien" userId="f51840ac-857f-4612-b77d-76fead37e719" providerId="ADAL" clId="{BACB4458-5D8F-498E-84A3-9222F1EB8222}" dt="2020-08-26T02:43:47.197" v="229" actId="22"/>
          <ac:spMkLst>
            <pc:docMk/>
            <pc:sldMk cId="3752732842" sldId="259"/>
            <ac:spMk id="21" creationId="{FDD86EDD-DA01-42F0-860D-1C8484CF35FA}"/>
          </ac:spMkLst>
        </pc:spChg>
        <pc:spChg chg="add del mod">
          <ac:chgData name="TRANG Ngoc Hien" userId="f51840ac-857f-4612-b77d-76fead37e719" providerId="ADAL" clId="{BACB4458-5D8F-498E-84A3-9222F1EB8222}" dt="2020-08-26T04:36:52.698" v="703" actId="478"/>
          <ac:spMkLst>
            <pc:docMk/>
            <pc:sldMk cId="3752732842" sldId="259"/>
            <ac:spMk id="23" creationId="{7B2EA6B9-CC50-45BB-898F-0FEC53126B46}"/>
          </ac:spMkLst>
        </pc:spChg>
        <pc:spChg chg="add del mod ord">
          <ac:chgData name="TRANG Ngoc Hien" userId="f51840ac-857f-4612-b77d-76fead37e719" providerId="ADAL" clId="{BACB4458-5D8F-498E-84A3-9222F1EB8222}" dt="2020-08-26T02:47:10.979" v="303" actId="478"/>
          <ac:spMkLst>
            <pc:docMk/>
            <pc:sldMk cId="3752732842" sldId="259"/>
            <ac:spMk id="24" creationId="{FDA0070B-BA07-4E1D-B2A6-19308ABE4A19}"/>
          </ac:spMkLst>
        </pc:spChg>
        <pc:spChg chg="add mod">
          <ac:chgData name="TRANG Ngoc Hien" userId="f51840ac-857f-4612-b77d-76fead37e719" providerId="ADAL" clId="{BACB4458-5D8F-498E-84A3-9222F1EB8222}" dt="2020-09-08T11:39:35.325" v="4333" actId="554"/>
          <ac:spMkLst>
            <pc:docMk/>
            <pc:sldMk cId="3752732842" sldId="259"/>
            <ac:spMk id="25" creationId="{D8E354A4-32AF-4903-94AF-456F09F1D4CD}"/>
          </ac:spMkLst>
        </pc:spChg>
        <pc:spChg chg="add mod">
          <ac:chgData name="TRANG Ngoc Hien" userId="f51840ac-857f-4612-b77d-76fead37e719" providerId="ADAL" clId="{BACB4458-5D8F-498E-84A3-9222F1EB8222}" dt="2020-09-08T11:39:35.325" v="4333" actId="554"/>
          <ac:spMkLst>
            <pc:docMk/>
            <pc:sldMk cId="3752732842" sldId="259"/>
            <ac:spMk id="26" creationId="{11BF2E6C-3EFF-4EF3-AB38-9457155B4390}"/>
          </ac:spMkLst>
        </pc:spChg>
        <pc:spChg chg="add mod">
          <ac:chgData name="TRANG Ngoc Hien" userId="f51840ac-857f-4612-b77d-76fead37e719" providerId="ADAL" clId="{BACB4458-5D8F-498E-84A3-9222F1EB8222}" dt="2020-09-08T11:39:49.767" v="4336" actId="1076"/>
          <ac:spMkLst>
            <pc:docMk/>
            <pc:sldMk cId="3752732842" sldId="259"/>
            <ac:spMk id="27" creationId="{39D4801F-52CC-42F7-AA62-ED60F7325CA8}"/>
          </ac:spMkLst>
        </pc:spChg>
        <pc:spChg chg="add mod">
          <ac:chgData name="TRANG Ngoc Hien" userId="f51840ac-857f-4612-b77d-76fead37e719" providerId="ADAL" clId="{BACB4458-5D8F-498E-84A3-9222F1EB8222}" dt="2020-09-08T11:39:53.891" v="4339" actId="1076"/>
          <ac:spMkLst>
            <pc:docMk/>
            <pc:sldMk cId="3752732842" sldId="259"/>
            <ac:spMk id="28" creationId="{648BE0DD-A4B5-4B3B-B5A7-8D5BD2D5462A}"/>
          </ac:spMkLst>
        </pc:spChg>
        <pc:spChg chg="add mod ord">
          <ac:chgData name="TRANG Ngoc Hien" userId="f51840ac-857f-4612-b77d-76fead37e719" providerId="ADAL" clId="{BACB4458-5D8F-498E-84A3-9222F1EB8222}" dt="2020-09-08T11:38:31.663" v="4319" actId="12789"/>
          <ac:spMkLst>
            <pc:docMk/>
            <pc:sldMk cId="3752732842" sldId="259"/>
            <ac:spMk id="29" creationId="{E7DEBFE2-F159-40D6-B91C-C2E22E061C0F}"/>
          </ac:spMkLst>
        </pc:spChg>
        <pc:spChg chg="add mod ord">
          <ac:chgData name="TRANG Ngoc Hien" userId="f51840ac-857f-4612-b77d-76fead37e719" providerId="ADAL" clId="{BACB4458-5D8F-498E-84A3-9222F1EB8222}" dt="2020-09-08T11:38:40.176" v="4322" actId="12789"/>
          <ac:spMkLst>
            <pc:docMk/>
            <pc:sldMk cId="3752732842" sldId="259"/>
            <ac:spMk id="30" creationId="{DC564F97-2519-4CCE-A85D-FB8CF753A004}"/>
          </ac:spMkLst>
        </pc:spChg>
        <pc:spChg chg="add mod ord">
          <ac:chgData name="TRANG Ngoc Hien" userId="f51840ac-857f-4612-b77d-76fead37e719" providerId="ADAL" clId="{BACB4458-5D8F-498E-84A3-9222F1EB8222}" dt="2020-09-08T11:39:46.654" v="4335" actId="12788"/>
          <ac:spMkLst>
            <pc:docMk/>
            <pc:sldMk cId="3752732842" sldId="259"/>
            <ac:spMk id="31" creationId="{41821314-4720-4DD0-9D88-1F2E0FE9B14B}"/>
          </ac:spMkLst>
        </pc:spChg>
        <pc:spChg chg="add mod ord">
          <ac:chgData name="TRANG Ngoc Hien" userId="f51840ac-857f-4612-b77d-76fead37e719" providerId="ADAL" clId="{BACB4458-5D8F-498E-84A3-9222F1EB8222}" dt="2020-09-08T11:39:02.754" v="4332" actId="12789"/>
          <ac:spMkLst>
            <pc:docMk/>
            <pc:sldMk cId="3752732842" sldId="259"/>
            <ac:spMk id="32" creationId="{8D21A381-2C1A-4E32-9EA5-7FD1160DAEEB}"/>
          </ac:spMkLst>
        </pc:spChg>
        <pc:spChg chg="mod">
          <ac:chgData name="TRANG Ngoc Hien" userId="f51840ac-857f-4612-b77d-76fead37e719" providerId="ADAL" clId="{BACB4458-5D8F-498E-84A3-9222F1EB8222}" dt="2020-08-26T04:36:54.044" v="704"/>
          <ac:spMkLst>
            <pc:docMk/>
            <pc:sldMk cId="3752732842" sldId="259"/>
            <ac:spMk id="34" creationId="{A430BA2E-9AAF-489A-ABEA-163AFD49FFFF}"/>
          </ac:spMkLst>
        </pc:spChg>
        <pc:spChg chg="mod">
          <ac:chgData name="TRANG Ngoc Hien" userId="f51840ac-857f-4612-b77d-76fead37e719" providerId="ADAL" clId="{BACB4458-5D8F-498E-84A3-9222F1EB8222}" dt="2020-08-26T04:36:54.044" v="704"/>
          <ac:spMkLst>
            <pc:docMk/>
            <pc:sldMk cId="3752732842" sldId="259"/>
            <ac:spMk id="35" creationId="{3E80AFA0-BB86-4878-9814-B8061708148C}"/>
          </ac:spMkLst>
        </pc:spChg>
        <pc:grpChg chg="add del mod ord">
          <ac:chgData name="TRANG Ngoc Hien" userId="f51840ac-857f-4612-b77d-76fead37e719" providerId="ADAL" clId="{BACB4458-5D8F-498E-84A3-9222F1EB8222}" dt="2020-09-01T03:18:30.655" v="2265" actId="478"/>
          <ac:grpSpMkLst>
            <pc:docMk/>
            <pc:sldMk cId="3752732842" sldId="259"/>
            <ac:grpSpMk id="5" creationId="{B1CB4E68-D747-4C2F-9B3F-5D0B2460CC93}"/>
          </ac:grpSpMkLst>
        </pc:grpChg>
        <pc:grpChg chg="add del mod">
          <ac:chgData name="TRANG Ngoc Hien" userId="f51840ac-857f-4612-b77d-76fead37e719" providerId="ADAL" clId="{BACB4458-5D8F-498E-84A3-9222F1EB8222}" dt="2020-08-26T02:43:07.755" v="224" actId="478"/>
          <ac:grpSpMkLst>
            <pc:docMk/>
            <pc:sldMk cId="3752732842" sldId="259"/>
            <ac:grpSpMk id="10" creationId="{E76A735A-E43C-4E6A-B341-03E0C364119C}"/>
          </ac:grpSpMkLst>
        </pc:grpChg>
        <pc:grpChg chg="add del mod">
          <ac:chgData name="TRANG Ngoc Hien" userId="f51840ac-857f-4612-b77d-76fead37e719" providerId="ADAL" clId="{BACB4458-5D8F-498E-84A3-9222F1EB8222}" dt="2020-09-01T03:18:20.648" v="2261" actId="478"/>
          <ac:grpSpMkLst>
            <pc:docMk/>
            <pc:sldMk cId="3752732842" sldId="259"/>
            <ac:grpSpMk id="14" creationId="{69D227C8-9D85-4A75-A3FD-12F9D61D6B32}"/>
          </ac:grpSpMkLst>
        </pc:grpChg>
        <pc:grpChg chg="add del mod">
          <ac:chgData name="TRANG Ngoc Hien" userId="f51840ac-857f-4612-b77d-76fead37e719" providerId="ADAL" clId="{BACB4458-5D8F-498E-84A3-9222F1EB8222}" dt="2020-09-01T03:19:50.167" v="2283" actId="478"/>
          <ac:grpSpMkLst>
            <pc:docMk/>
            <pc:sldMk cId="3752732842" sldId="259"/>
            <ac:grpSpMk id="33" creationId="{CD97580C-4703-4459-9DDD-BAE7CA73B2EF}"/>
          </ac:grpSpMkLst>
        </pc:grpChg>
        <pc:picChg chg="add mod">
          <ac:chgData name="TRANG Ngoc Hien" userId="f51840ac-857f-4612-b77d-76fead37e719" providerId="ADAL" clId="{BACB4458-5D8F-498E-84A3-9222F1EB8222}" dt="2020-09-08T11:39:02.754" v="4332" actId="12789"/>
          <ac:picMkLst>
            <pc:docMk/>
            <pc:sldMk cId="3752732842" sldId="259"/>
            <ac:picMk id="5" creationId="{5C7708C8-0534-46BA-A31E-3CC0910B4B62}"/>
          </ac:picMkLst>
        </pc:picChg>
        <pc:picChg chg="del mod">
          <ac:chgData name="TRANG Ngoc Hien" userId="f51840ac-857f-4612-b77d-76fead37e719" providerId="ADAL" clId="{BACB4458-5D8F-498E-84A3-9222F1EB8222}" dt="2020-08-26T02:50:00.011" v="439" actId="478"/>
          <ac:picMkLst>
            <pc:docMk/>
            <pc:sldMk cId="3752732842" sldId="259"/>
            <ac:picMk id="6" creationId="{DEE5FA96-D123-479A-91AD-E9C2A398F961}"/>
          </ac:picMkLst>
        </pc:picChg>
        <pc:picChg chg="add mod modCrop">
          <ac:chgData name="TRANG Ngoc Hien" userId="f51840ac-857f-4612-b77d-76fead37e719" providerId="ADAL" clId="{BACB4458-5D8F-498E-84A3-9222F1EB8222}" dt="2020-09-08T11:38:40.176" v="4322" actId="12789"/>
          <ac:picMkLst>
            <pc:docMk/>
            <pc:sldMk cId="3752732842" sldId="259"/>
            <ac:picMk id="11" creationId="{F82687B2-B6B3-42B0-95D9-99832BF5AC6C}"/>
          </ac:picMkLst>
        </pc:picChg>
        <pc:picChg chg="add del mod modCrop">
          <ac:chgData name="TRANG Ngoc Hien" userId="f51840ac-857f-4612-b77d-76fead37e719" providerId="ADAL" clId="{BACB4458-5D8F-498E-84A3-9222F1EB8222}" dt="2020-09-01T03:32:28.559" v="2319" actId="478"/>
          <ac:picMkLst>
            <pc:docMk/>
            <pc:sldMk cId="3752732842" sldId="259"/>
            <ac:picMk id="13" creationId="{0CBAAEA6-30CF-4064-8D2D-E92DAE39AE4B}"/>
          </ac:picMkLst>
        </pc:picChg>
        <pc:picChg chg="add del mod modCrop">
          <ac:chgData name="TRANG Ngoc Hien" userId="f51840ac-857f-4612-b77d-76fead37e719" providerId="ADAL" clId="{BACB4458-5D8F-498E-84A3-9222F1EB8222}" dt="2020-09-01T03:31:49.391" v="2304" actId="478"/>
          <ac:picMkLst>
            <pc:docMk/>
            <pc:sldMk cId="3752732842" sldId="259"/>
            <ac:picMk id="20" creationId="{1D02FD62-8716-4916-AA68-1E1BEC781150}"/>
          </ac:picMkLst>
        </pc:picChg>
        <pc:picChg chg="add del mod">
          <ac:chgData name="TRANG Ngoc Hien" userId="f51840ac-857f-4612-b77d-76fead37e719" providerId="ADAL" clId="{BACB4458-5D8F-498E-84A3-9222F1EB8222}" dt="2020-09-01T03:32:16.848" v="2315" actId="478"/>
          <ac:picMkLst>
            <pc:docMk/>
            <pc:sldMk cId="3752732842" sldId="259"/>
            <ac:picMk id="22" creationId="{E5059BFD-A062-4630-BFF8-42D49BA97DC8}"/>
          </ac:picMkLst>
        </pc:picChg>
        <pc:picChg chg="add mod modCrop">
          <ac:chgData name="TRANG Ngoc Hien" userId="f51840ac-857f-4612-b77d-76fead37e719" providerId="ADAL" clId="{BACB4458-5D8F-498E-84A3-9222F1EB8222}" dt="2020-09-08T11:38:53.036" v="4329" actId="1038"/>
          <ac:picMkLst>
            <pc:docMk/>
            <pc:sldMk cId="3752732842" sldId="259"/>
            <ac:picMk id="24" creationId="{D00517D9-8993-4CDD-92AC-B1E6FD06724A}"/>
          </ac:picMkLst>
        </pc:picChg>
        <pc:picChg chg="add mod modCrop">
          <ac:chgData name="TRANG Ngoc Hien" userId="f51840ac-857f-4612-b77d-76fead37e719" providerId="ADAL" clId="{BACB4458-5D8F-498E-84A3-9222F1EB8222}" dt="2020-09-01T03:33:24.376" v="2336" actId="1038"/>
          <ac:picMkLst>
            <pc:docMk/>
            <pc:sldMk cId="3752732842" sldId="259"/>
            <ac:picMk id="37" creationId="{110B9CBC-A298-44EC-BCCF-8F5C2BD4FFD8}"/>
          </ac:picMkLst>
        </pc:picChg>
        <pc:picChg chg="add mod modCrop">
          <ac:chgData name="TRANG Ngoc Hien" userId="f51840ac-857f-4612-b77d-76fead37e719" providerId="ADAL" clId="{BACB4458-5D8F-498E-84A3-9222F1EB8222}" dt="2020-09-08T11:38:31.663" v="4319" actId="12789"/>
          <ac:picMkLst>
            <pc:docMk/>
            <pc:sldMk cId="3752732842" sldId="259"/>
            <ac:picMk id="39" creationId="{E241BEC3-0C11-40B5-9EB6-DD8A5B674A24}"/>
          </ac:picMkLst>
        </pc:picChg>
      </pc:sldChg>
      <pc:sldChg chg="addSp delSp modSp mod modClrScheme chgLayout">
        <pc:chgData name="TRANG Ngoc Hien" userId="f51840ac-857f-4612-b77d-76fead37e719" providerId="ADAL" clId="{BACB4458-5D8F-498E-84A3-9222F1EB8222}" dt="2020-09-01T05:36:28.903" v="2560" actId="1076"/>
        <pc:sldMkLst>
          <pc:docMk/>
          <pc:sldMk cId="2578782655" sldId="261"/>
        </pc:sldMkLst>
        <pc:spChg chg="mod ord">
          <ac:chgData name="TRANG Ngoc Hien" userId="f51840ac-857f-4612-b77d-76fead37e719" providerId="ADAL" clId="{BACB4458-5D8F-498E-84A3-9222F1EB8222}" dt="2020-08-26T03:46:15.822" v="477" actId="700"/>
          <ac:spMkLst>
            <pc:docMk/>
            <pc:sldMk cId="2578782655" sldId="261"/>
            <ac:spMk id="2" creationId="{79E8524E-F16B-4BB9-84EB-EF5407EAF2B2}"/>
          </ac:spMkLst>
        </pc:spChg>
        <pc:spChg chg="mod ord">
          <ac:chgData name="TRANG Ngoc Hien" userId="f51840ac-857f-4612-b77d-76fead37e719" providerId="ADAL" clId="{BACB4458-5D8F-498E-84A3-9222F1EB8222}" dt="2020-08-31T06:34:57.770" v="1980" actId="14100"/>
          <ac:spMkLst>
            <pc:docMk/>
            <pc:sldMk cId="2578782655" sldId="261"/>
            <ac:spMk id="3" creationId="{EB29230A-B95A-43A4-AE3D-8E40330B863E}"/>
          </ac:spMkLst>
        </pc:spChg>
        <pc:spChg chg="del mod">
          <ac:chgData name="TRANG Ngoc Hien" userId="f51840ac-857f-4612-b77d-76fead37e719" providerId="ADAL" clId="{BACB4458-5D8F-498E-84A3-9222F1EB8222}" dt="2020-08-26T04:21:22.576" v="579" actId="478"/>
          <ac:spMkLst>
            <pc:docMk/>
            <pc:sldMk cId="2578782655" sldId="261"/>
            <ac:spMk id="4" creationId="{21687BEE-7A96-4383-8803-D42B9BC00B0E}"/>
          </ac:spMkLst>
        </pc:spChg>
        <pc:spChg chg="del mod">
          <ac:chgData name="TRANG Ngoc Hien" userId="f51840ac-857f-4612-b77d-76fead37e719" providerId="ADAL" clId="{BACB4458-5D8F-498E-84A3-9222F1EB8222}" dt="2020-08-26T04:15:52.367" v="522" actId="478"/>
          <ac:spMkLst>
            <pc:docMk/>
            <pc:sldMk cId="2578782655" sldId="261"/>
            <ac:spMk id="5" creationId="{89F35B9A-7E6F-452B-A2D7-5F865CD2313A}"/>
          </ac:spMkLst>
        </pc:spChg>
        <pc:spChg chg="del mod">
          <ac:chgData name="TRANG Ngoc Hien" userId="f51840ac-857f-4612-b77d-76fead37e719" providerId="ADAL" clId="{BACB4458-5D8F-498E-84A3-9222F1EB8222}" dt="2020-08-26T04:20:04.608" v="562" actId="478"/>
          <ac:spMkLst>
            <pc:docMk/>
            <pc:sldMk cId="2578782655" sldId="261"/>
            <ac:spMk id="6" creationId="{AD158B0D-9E59-4422-94DE-56C81BC3A4CA}"/>
          </ac:spMkLst>
        </pc:spChg>
        <pc:spChg chg="add del mod">
          <ac:chgData name="TRANG Ngoc Hien" userId="f51840ac-857f-4612-b77d-76fead37e719" providerId="ADAL" clId="{BACB4458-5D8F-498E-84A3-9222F1EB8222}" dt="2020-08-26T04:14:34.959" v="506" actId="478"/>
          <ac:spMkLst>
            <pc:docMk/>
            <pc:sldMk cId="2578782655" sldId="261"/>
            <ac:spMk id="7" creationId="{C26E6A00-F3D8-489D-BA82-B95455D9651B}"/>
          </ac:spMkLst>
        </pc:spChg>
        <pc:spChg chg="add del mod ord">
          <ac:chgData name="TRANG Ngoc Hien" userId="f51840ac-857f-4612-b77d-76fead37e719" providerId="ADAL" clId="{BACB4458-5D8F-498E-84A3-9222F1EB8222}" dt="2020-08-26T04:18:56.696" v="549" actId="478"/>
          <ac:spMkLst>
            <pc:docMk/>
            <pc:sldMk cId="2578782655" sldId="261"/>
            <ac:spMk id="8" creationId="{B2D4B2AA-F59E-4AE8-8251-D3416398E9C7}"/>
          </ac:spMkLst>
        </pc:spChg>
        <pc:spChg chg="add mod">
          <ac:chgData name="TRANG Ngoc Hien" userId="f51840ac-857f-4612-b77d-76fead37e719" providerId="ADAL" clId="{BACB4458-5D8F-498E-84A3-9222F1EB8222}" dt="2020-08-26T04:50:16.106" v="733" actId="1076"/>
          <ac:spMkLst>
            <pc:docMk/>
            <pc:sldMk cId="2578782655" sldId="261"/>
            <ac:spMk id="10" creationId="{80F73863-529C-4427-9681-BDC1FF013299}"/>
          </ac:spMkLst>
        </pc:spChg>
        <pc:spChg chg="add mod">
          <ac:chgData name="TRANG Ngoc Hien" userId="f51840ac-857f-4612-b77d-76fead37e719" providerId="ADAL" clId="{BACB4458-5D8F-498E-84A3-9222F1EB8222}" dt="2020-09-01T03:15:16.349" v="2252" actId="1076"/>
          <ac:spMkLst>
            <pc:docMk/>
            <pc:sldMk cId="2578782655" sldId="261"/>
            <ac:spMk id="12" creationId="{FE1FD775-62D6-4B63-BCFC-89E15E412A26}"/>
          </ac:spMkLst>
        </pc:spChg>
        <pc:spChg chg="add mod ord">
          <ac:chgData name="TRANG Ngoc Hien" userId="f51840ac-857f-4612-b77d-76fead37e719" providerId="ADAL" clId="{BACB4458-5D8F-498E-84A3-9222F1EB8222}" dt="2020-08-26T04:19:15.968" v="553" actId="167"/>
          <ac:spMkLst>
            <pc:docMk/>
            <pc:sldMk cId="2578782655" sldId="261"/>
            <ac:spMk id="13" creationId="{FA920FE4-8282-4EE5-9CA0-886A9463C6E9}"/>
          </ac:spMkLst>
        </pc:spChg>
        <pc:spChg chg="add mod">
          <ac:chgData name="TRANG Ngoc Hien" userId="f51840ac-857f-4612-b77d-76fead37e719" providerId="ADAL" clId="{BACB4458-5D8F-498E-84A3-9222F1EB8222}" dt="2020-08-26T04:50:16.106" v="733" actId="1076"/>
          <ac:spMkLst>
            <pc:docMk/>
            <pc:sldMk cId="2578782655" sldId="261"/>
            <ac:spMk id="15" creationId="{0BCA6B3B-911E-46C0-842B-CF6B9A2866E3}"/>
          </ac:spMkLst>
        </pc:spChg>
        <pc:spChg chg="add mod">
          <ac:chgData name="TRANG Ngoc Hien" userId="f51840ac-857f-4612-b77d-76fead37e719" providerId="ADAL" clId="{BACB4458-5D8F-498E-84A3-9222F1EB8222}" dt="2020-08-31T09:57:31.676" v="2093" actId="255"/>
          <ac:spMkLst>
            <pc:docMk/>
            <pc:sldMk cId="2578782655" sldId="261"/>
            <ac:spMk id="17" creationId="{E88A9F0F-673B-4F4C-A71D-77425D6AE912}"/>
          </ac:spMkLst>
        </pc:spChg>
        <pc:spChg chg="add mod">
          <ac:chgData name="TRANG Ngoc Hien" userId="f51840ac-857f-4612-b77d-76fead37e719" providerId="ADAL" clId="{BACB4458-5D8F-498E-84A3-9222F1EB8222}" dt="2020-08-26T04:50:16.106" v="733" actId="1076"/>
          <ac:spMkLst>
            <pc:docMk/>
            <pc:sldMk cId="2578782655" sldId="261"/>
            <ac:spMk id="19" creationId="{C11D432A-6185-43A5-9CAF-F6076F31C68D}"/>
          </ac:spMkLst>
        </pc:spChg>
        <pc:spChg chg="add mod">
          <ac:chgData name="TRANG Ngoc Hien" userId="f51840ac-857f-4612-b77d-76fead37e719" providerId="ADAL" clId="{BACB4458-5D8F-498E-84A3-9222F1EB8222}" dt="2020-08-31T09:57:31.676" v="2093" actId="255"/>
          <ac:spMkLst>
            <pc:docMk/>
            <pc:sldMk cId="2578782655" sldId="261"/>
            <ac:spMk id="21" creationId="{5E3CD25B-AAAB-43FC-9C63-DF042CDC81F1}"/>
          </ac:spMkLst>
        </pc:spChg>
        <pc:spChg chg="add del mod">
          <ac:chgData name="TRANG Ngoc Hien" userId="f51840ac-857f-4612-b77d-76fead37e719" providerId="ADAL" clId="{BACB4458-5D8F-498E-84A3-9222F1EB8222}" dt="2020-09-01T05:30:48.643" v="2518" actId="478"/>
          <ac:spMkLst>
            <pc:docMk/>
            <pc:sldMk cId="2578782655" sldId="261"/>
            <ac:spMk id="23" creationId="{3F30705D-EC8B-473B-AE42-FFECDAD4958D}"/>
          </ac:spMkLst>
        </pc:spChg>
        <pc:spChg chg="del mod topLvl">
          <ac:chgData name="TRANG Ngoc Hien" userId="f51840ac-857f-4612-b77d-76fead37e719" providerId="ADAL" clId="{BACB4458-5D8F-498E-84A3-9222F1EB8222}" dt="2020-09-01T05:30:40.556" v="2514" actId="478"/>
          <ac:spMkLst>
            <pc:docMk/>
            <pc:sldMk cId="2578782655" sldId="261"/>
            <ac:spMk id="25" creationId="{2B297239-4D51-4928-A99E-FE5ABA216C50}"/>
          </ac:spMkLst>
        </pc:spChg>
        <pc:spChg chg="del mod topLvl">
          <ac:chgData name="TRANG Ngoc Hien" userId="f51840ac-857f-4612-b77d-76fead37e719" providerId="ADAL" clId="{BACB4458-5D8F-498E-84A3-9222F1EB8222}" dt="2020-09-01T05:30:46.051" v="2517" actId="478"/>
          <ac:spMkLst>
            <pc:docMk/>
            <pc:sldMk cId="2578782655" sldId="261"/>
            <ac:spMk id="26" creationId="{0F9BEDB6-958B-413E-A940-5C97E9D8B8C4}"/>
          </ac:spMkLst>
        </pc:spChg>
        <pc:spChg chg="mod">
          <ac:chgData name="TRANG Ngoc Hien" userId="f51840ac-857f-4612-b77d-76fead37e719" providerId="ADAL" clId="{BACB4458-5D8F-498E-84A3-9222F1EB8222}" dt="2020-08-26T04:47:49.569" v="708"/>
          <ac:spMkLst>
            <pc:docMk/>
            <pc:sldMk cId="2578782655" sldId="261"/>
            <ac:spMk id="28" creationId="{0E080A96-937F-4602-BE5D-79CBCC93B31D}"/>
          </ac:spMkLst>
        </pc:spChg>
        <pc:spChg chg="mod">
          <ac:chgData name="TRANG Ngoc Hien" userId="f51840ac-857f-4612-b77d-76fead37e719" providerId="ADAL" clId="{BACB4458-5D8F-498E-84A3-9222F1EB8222}" dt="2020-08-26T04:47:49.569" v="708"/>
          <ac:spMkLst>
            <pc:docMk/>
            <pc:sldMk cId="2578782655" sldId="261"/>
            <ac:spMk id="29" creationId="{0C4992B8-C31E-43B5-92F9-F5D830EDB812}"/>
          </ac:spMkLst>
        </pc:spChg>
        <pc:spChg chg="add mod ord">
          <ac:chgData name="TRANG Ngoc Hien" userId="f51840ac-857f-4612-b77d-76fead37e719" providerId="ADAL" clId="{BACB4458-5D8F-498E-84A3-9222F1EB8222}" dt="2020-08-26T04:50:16.106" v="733" actId="1076"/>
          <ac:spMkLst>
            <pc:docMk/>
            <pc:sldMk cId="2578782655" sldId="261"/>
            <ac:spMk id="31" creationId="{4784B5F8-C9C9-405B-A0B6-007851B913CF}"/>
          </ac:spMkLst>
        </pc:spChg>
        <pc:spChg chg="add mod ord">
          <ac:chgData name="TRANG Ngoc Hien" userId="f51840ac-857f-4612-b77d-76fead37e719" providerId="ADAL" clId="{BACB4458-5D8F-498E-84A3-9222F1EB8222}" dt="2020-08-26T04:50:16.106" v="733" actId="1076"/>
          <ac:spMkLst>
            <pc:docMk/>
            <pc:sldMk cId="2578782655" sldId="261"/>
            <ac:spMk id="32" creationId="{5786406B-5F2C-425C-B390-B7EB8253B14C}"/>
          </ac:spMkLst>
        </pc:spChg>
        <pc:spChg chg="add mod ord">
          <ac:chgData name="TRANG Ngoc Hien" userId="f51840ac-857f-4612-b77d-76fead37e719" providerId="ADAL" clId="{BACB4458-5D8F-498E-84A3-9222F1EB8222}" dt="2020-09-01T05:30:43.986" v="2516" actId="1076"/>
          <ac:spMkLst>
            <pc:docMk/>
            <pc:sldMk cId="2578782655" sldId="261"/>
            <ac:spMk id="33" creationId="{B2F18543-D1EB-4DB4-B619-1A0421E52A95}"/>
          </ac:spMkLst>
        </pc:spChg>
        <pc:grpChg chg="add del mod">
          <ac:chgData name="TRANG Ngoc Hien" userId="f51840ac-857f-4612-b77d-76fead37e719" providerId="ADAL" clId="{BACB4458-5D8F-498E-84A3-9222F1EB8222}" dt="2020-09-01T05:30:40.556" v="2514" actId="478"/>
          <ac:grpSpMkLst>
            <pc:docMk/>
            <pc:sldMk cId="2578782655" sldId="261"/>
            <ac:grpSpMk id="24" creationId="{7F3FB271-E46B-4602-9366-C4B96310B5A4}"/>
          </ac:grpSpMkLst>
        </pc:grpChg>
        <pc:grpChg chg="add del mod">
          <ac:chgData name="TRANG Ngoc Hien" userId="f51840ac-857f-4612-b77d-76fead37e719" providerId="ADAL" clId="{BACB4458-5D8F-498E-84A3-9222F1EB8222}" dt="2020-09-01T05:30:36.987" v="2513" actId="478"/>
          <ac:grpSpMkLst>
            <pc:docMk/>
            <pc:sldMk cId="2578782655" sldId="261"/>
            <ac:grpSpMk id="27" creationId="{310BEA19-7DF2-4823-A350-8AA942353FB6}"/>
          </ac:grpSpMkLst>
        </pc:grpChg>
        <pc:picChg chg="add mod modCrop">
          <ac:chgData name="TRANG Ngoc Hien" userId="f51840ac-857f-4612-b77d-76fead37e719" providerId="ADAL" clId="{BACB4458-5D8F-498E-84A3-9222F1EB8222}" dt="2020-09-01T05:33:00.327" v="2552" actId="1076"/>
          <ac:picMkLst>
            <pc:docMk/>
            <pc:sldMk cId="2578782655" sldId="261"/>
            <ac:picMk id="6" creationId="{8DC606BA-8610-47F2-98D7-4D42B971EC9D}"/>
          </ac:picMkLst>
        </pc:picChg>
        <pc:picChg chg="add del mod modCrop">
          <ac:chgData name="TRANG Ngoc Hien" userId="f51840ac-857f-4612-b77d-76fead37e719" providerId="ADAL" clId="{BACB4458-5D8F-498E-84A3-9222F1EB8222}" dt="2020-09-01T05:32:36.596" v="2545" actId="478"/>
          <ac:picMkLst>
            <pc:docMk/>
            <pc:sldMk cId="2578782655" sldId="261"/>
            <ac:picMk id="8" creationId="{6C865970-9298-456E-9AD4-CDE09852FFBA}"/>
          </ac:picMkLst>
        </pc:picChg>
        <pc:picChg chg="add mod">
          <ac:chgData name="TRANG Ngoc Hien" userId="f51840ac-857f-4612-b77d-76fead37e719" providerId="ADAL" clId="{BACB4458-5D8F-498E-84A3-9222F1EB8222}" dt="2020-09-01T05:33:03.165" v="2553" actId="1076"/>
          <ac:picMkLst>
            <pc:docMk/>
            <pc:sldMk cId="2578782655" sldId="261"/>
            <ac:picMk id="11" creationId="{F9919CC1-0EEB-4519-825C-480E5AF43956}"/>
          </ac:picMkLst>
        </pc:picChg>
        <pc:picChg chg="add mod">
          <ac:chgData name="TRANG Ngoc Hien" userId="f51840ac-857f-4612-b77d-76fead37e719" providerId="ADAL" clId="{BACB4458-5D8F-498E-84A3-9222F1EB8222}" dt="2020-09-01T05:36:28.903" v="2560" actId="1076"/>
          <ac:picMkLst>
            <pc:docMk/>
            <pc:sldMk cId="2578782655" sldId="261"/>
            <ac:picMk id="16" creationId="{9FD6EB81-91F0-46DF-8456-73AF05840378}"/>
          </ac:picMkLst>
        </pc:picChg>
      </pc:sldChg>
      <pc:sldChg chg="addSp delSp modSp mod modClrScheme modCm chgLayout">
        <pc:chgData name="TRANG Ngoc Hien" userId="f51840ac-857f-4612-b77d-76fead37e719" providerId="ADAL" clId="{BACB4458-5D8F-498E-84A3-9222F1EB8222}" dt="2020-09-03T07:01:27.791" v="3166" actId="1076"/>
        <pc:sldMkLst>
          <pc:docMk/>
          <pc:sldMk cId="2100939882" sldId="264"/>
        </pc:sldMkLst>
        <pc:spChg chg="del mod ord">
          <ac:chgData name="TRANG Ngoc Hien" userId="f51840ac-857f-4612-b77d-76fead37e719" providerId="ADAL" clId="{BACB4458-5D8F-498E-84A3-9222F1EB8222}" dt="2020-09-03T06:50:48.699" v="3076" actId="478"/>
          <ac:spMkLst>
            <pc:docMk/>
            <pc:sldMk cId="2100939882" sldId="264"/>
            <ac:spMk id="2" creationId="{9B6C8E6D-E85A-444C-AF70-469443EBEEFC}"/>
          </ac:spMkLst>
        </pc:spChg>
        <pc:spChg chg="del mod ord">
          <ac:chgData name="TRANG Ngoc Hien" userId="f51840ac-857f-4612-b77d-76fead37e719" providerId="ADAL" clId="{BACB4458-5D8F-498E-84A3-9222F1EB8222}" dt="2020-09-03T06:50:10.377" v="3074" actId="478"/>
          <ac:spMkLst>
            <pc:docMk/>
            <pc:sldMk cId="2100939882" sldId="264"/>
            <ac:spMk id="3" creationId="{66BFDAD7-A796-426F-88A1-B975E97B2DFD}"/>
          </ac:spMkLst>
        </pc:spChg>
        <pc:spChg chg="add del mod">
          <ac:chgData name="TRANG Ngoc Hien" userId="f51840ac-857f-4612-b77d-76fead37e719" providerId="ADAL" clId="{BACB4458-5D8F-498E-84A3-9222F1EB8222}" dt="2020-09-03T06:50:50.506" v="3077" actId="478"/>
          <ac:spMkLst>
            <pc:docMk/>
            <pc:sldMk cId="2100939882" sldId="264"/>
            <ac:spMk id="7" creationId="{E4BDBB80-4728-48F6-B332-17765ED81C5C}"/>
          </ac:spMkLst>
        </pc:spChg>
        <pc:spChg chg="add mod">
          <ac:chgData name="TRANG Ngoc Hien" userId="f51840ac-857f-4612-b77d-76fead37e719" providerId="ADAL" clId="{BACB4458-5D8F-498E-84A3-9222F1EB8222}" dt="2020-09-03T06:51:39.449" v="3090" actId="1076"/>
          <ac:spMkLst>
            <pc:docMk/>
            <pc:sldMk cId="2100939882" sldId="264"/>
            <ac:spMk id="8" creationId="{2C07B1B3-F683-4E14-9490-4D127BEFD1E6}"/>
          </ac:spMkLst>
        </pc:spChg>
        <pc:spChg chg="add mod">
          <ac:chgData name="TRANG Ngoc Hien" userId="f51840ac-857f-4612-b77d-76fead37e719" providerId="ADAL" clId="{BACB4458-5D8F-498E-84A3-9222F1EB8222}" dt="2020-09-03T06:51:39.449" v="3090" actId="1076"/>
          <ac:spMkLst>
            <pc:docMk/>
            <pc:sldMk cId="2100939882" sldId="264"/>
            <ac:spMk id="9" creationId="{B5C5CA25-9C83-4F43-8C13-F0F7C65675C6}"/>
          </ac:spMkLst>
        </pc:spChg>
        <pc:spChg chg="add mod">
          <ac:chgData name="TRANG Ngoc Hien" userId="f51840ac-857f-4612-b77d-76fead37e719" providerId="ADAL" clId="{BACB4458-5D8F-498E-84A3-9222F1EB8222}" dt="2020-09-03T06:51:39.449" v="3090" actId="1076"/>
          <ac:spMkLst>
            <pc:docMk/>
            <pc:sldMk cId="2100939882" sldId="264"/>
            <ac:spMk id="10" creationId="{A6EAD435-1F7B-4D8E-8CAF-9C0CA30C822C}"/>
          </ac:spMkLst>
        </pc:spChg>
        <pc:spChg chg="add mod">
          <ac:chgData name="TRANG Ngoc Hien" userId="f51840ac-857f-4612-b77d-76fead37e719" providerId="ADAL" clId="{BACB4458-5D8F-498E-84A3-9222F1EB8222}" dt="2020-09-03T06:51:39.449" v="3090" actId="1076"/>
          <ac:spMkLst>
            <pc:docMk/>
            <pc:sldMk cId="2100939882" sldId="264"/>
            <ac:spMk id="11" creationId="{1A260B9E-A251-403B-AD1B-DDFFCBF9E31F}"/>
          </ac:spMkLst>
        </pc:spChg>
        <pc:spChg chg="add mod">
          <ac:chgData name="TRANG Ngoc Hien" userId="f51840ac-857f-4612-b77d-76fead37e719" providerId="ADAL" clId="{BACB4458-5D8F-498E-84A3-9222F1EB8222}" dt="2020-09-03T06:51:39.449" v="3090" actId="1076"/>
          <ac:spMkLst>
            <pc:docMk/>
            <pc:sldMk cId="2100939882" sldId="264"/>
            <ac:spMk id="12" creationId="{39FC632B-A193-4FE4-A570-8CADD4A95190}"/>
          </ac:spMkLst>
        </pc:spChg>
        <pc:spChg chg="add mod">
          <ac:chgData name="TRANG Ngoc Hien" userId="f51840ac-857f-4612-b77d-76fead37e719" providerId="ADAL" clId="{BACB4458-5D8F-498E-84A3-9222F1EB8222}" dt="2020-09-03T06:51:39.449" v="3090" actId="1076"/>
          <ac:spMkLst>
            <pc:docMk/>
            <pc:sldMk cId="2100939882" sldId="264"/>
            <ac:spMk id="13" creationId="{EE45C63C-D0BA-4D69-AFD2-07A41F83D993}"/>
          </ac:spMkLst>
        </pc:spChg>
        <pc:spChg chg="add del mod">
          <ac:chgData name="TRANG Ngoc Hien" userId="f51840ac-857f-4612-b77d-76fead37e719" providerId="ADAL" clId="{BACB4458-5D8F-498E-84A3-9222F1EB8222}" dt="2020-09-03T07:01:17.046" v="3162" actId="478"/>
          <ac:spMkLst>
            <pc:docMk/>
            <pc:sldMk cId="2100939882" sldId="264"/>
            <ac:spMk id="15" creationId="{4AB3ECA6-FF21-493D-8205-5836070324BD}"/>
          </ac:spMkLst>
        </pc:spChg>
        <pc:spChg chg="add del mod ord">
          <ac:chgData name="TRANG Ngoc Hien" userId="f51840ac-857f-4612-b77d-76fead37e719" providerId="ADAL" clId="{BACB4458-5D8F-498E-84A3-9222F1EB8222}" dt="2020-08-31T11:38:00.451" v="2137" actId="478"/>
          <ac:spMkLst>
            <pc:docMk/>
            <pc:sldMk cId="2100939882" sldId="264"/>
            <ac:spMk id="15" creationId="{CE197727-D130-43C9-9A1F-A01203F36E90}"/>
          </ac:spMkLst>
        </pc:spChg>
        <pc:spChg chg="add del mod ord">
          <ac:chgData name="TRANG Ngoc Hien" userId="f51840ac-857f-4612-b77d-76fead37e719" providerId="ADAL" clId="{BACB4458-5D8F-498E-84A3-9222F1EB8222}" dt="2020-08-31T11:37:59.876" v="2136" actId="478"/>
          <ac:spMkLst>
            <pc:docMk/>
            <pc:sldMk cId="2100939882" sldId="264"/>
            <ac:spMk id="16" creationId="{9C169B37-A22E-495A-B28B-CEA07C6B75B1}"/>
          </ac:spMkLst>
        </pc:spChg>
        <pc:spChg chg="add del mod">
          <ac:chgData name="TRANG Ngoc Hien" userId="f51840ac-857f-4612-b77d-76fead37e719" providerId="ADAL" clId="{BACB4458-5D8F-498E-84A3-9222F1EB8222}" dt="2020-09-03T07:01:19.264" v="3164" actId="478"/>
          <ac:spMkLst>
            <pc:docMk/>
            <pc:sldMk cId="2100939882" sldId="264"/>
            <ac:spMk id="17" creationId="{4E9F6508-1E3B-4A9C-B436-EAA2AE5BA07B}"/>
          </ac:spMkLst>
        </pc:spChg>
        <pc:spChg chg="add mod">
          <ac:chgData name="TRANG Ngoc Hien" userId="f51840ac-857f-4612-b77d-76fead37e719" providerId="ADAL" clId="{BACB4458-5D8F-498E-84A3-9222F1EB8222}" dt="2020-09-03T07:01:20.367" v="3165"/>
          <ac:spMkLst>
            <pc:docMk/>
            <pc:sldMk cId="2100939882" sldId="264"/>
            <ac:spMk id="18" creationId="{529C3EB5-337A-4794-A473-B5566472430C}"/>
          </ac:spMkLst>
        </pc:spChg>
        <pc:grpChg chg="add mod ord">
          <ac:chgData name="TRANG Ngoc Hien" userId="f51840ac-857f-4612-b77d-76fead37e719" providerId="ADAL" clId="{BACB4458-5D8F-498E-84A3-9222F1EB8222}" dt="2020-08-31T11:37:54.300" v="2133" actId="164"/>
          <ac:grpSpMkLst>
            <pc:docMk/>
            <pc:sldMk cId="2100939882" sldId="264"/>
            <ac:grpSpMk id="17" creationId="{EB7C5628-6B79-40A8-BA31-00E39558576D}"/>
          </ac:grpSpMkLst>
        </pc:grpChg>
        <pc:graphicFrameChg chg="mod modGraphic">
          <ac:chgData name="TRANG Ngoc Hien" userId="f51840ac-857f-4612-b77d-76fead37e719" providerId="ADAL" clId="{BACB4458-5D8F-498E-84A3-9222F1EB8222}" dt="2020-09-03T06:51:33.871" v="3089" actId="14100"/>
          <ac:graphicFrameMkLst>
            <pc:docMk/>
            <pc:sldMk cId="2100939882" sldId="264"/>
            <ac:graphicFrameMk id="4" creationId="{156CCE6F-52A2-40C2-BBE1-2B5A83679466}"/>
          </ac:graphicFrameMkLst>
        </pc:graphicFrameChg>
        <pc:picChg chg="add del mod ord">
          <ac:chgData name="TRANG Ngoc Hien" userId="f51840ac-857f-4612-b77d-76fead37e719" providerId="ADAL" clId="{BACB4458-5D8F-498E-84A3-9222F1EB8222}" dt="2020-08-31T11:33:33.534" v="2109" actId="478"/>
          <ac:picMkLst>
            <pc:docMk/>
            <pc:sldMk cId="2100939882" sldId="264"/>
            <ac:picMk id="6" creationId="{591B9E65-AFF5-4C4B-93FE-688F6A3DCF5F}"/>
          </ac:picMkLst>
        </pc:picChg>
        <pc:picChg chg="add mod">
          <ac:chgData name="TRANG Ngoc Hien" userId="f51840ac-857f-4612-b77d-76fead37e719" providerId="ADAL" clId="{BACB4458-5D8F-498E-84A3-9222F1EB8222}" dt="2020-09-03T07:01:27.791" v="3166" actId="1076"/>
          <ac:picMkLst>
            <pc:docMk/>
            <pc:sldMk cId="2100939882" sldId="264"/>
            <ac:picMk id="14" creationId="{B9F0E4FC-EEA5-453D-9708-B32688DC9B0D}"/>
          </ac:picMkLst>
        </pc:picChg>
      </pc:sldChg>
      <pc:sldChg chg="addSp delSp modSp mod modClrScheme chgLayout">
        <pc:chgData name="TRANG Ngoc Hien" userId="f51840ac-857f-4612-b77d-76fead37e719" providerId="ADAL" clId="{BACB4458-5D8F-498E-84A3-9222F1EB8222}" dt="2020-09-03T07:07:43.188" v="3226" actId="732"/>
        <pc:sldMkLst>
          <pc:docMk/>
          <pc:sldMk cId="2030096831" sldId="265"/>
        </pc:sldMkLst>
        <pc:spChg chg="mod ord">
          <ac:chgData name="TRANG Ngoc Hien" userId="f51840ac-857f-4612-b77d-76fead37e719" providerId="ADAL" clId="{BACB4458-5D8F-498E-84A3-9222F1EB8222}" dt="2020-09-03T07:01:55.171" v="3178" actId="1035"/>
          <ac:spMkLst>
            <pc:docMk/>
            <pc:sldMk cId="2030096831" sldId="265"/>
            <ac:spMk id="2" creationId="{9B6C8E6D-E85A-444C-AF70-469443EBEEFC}"/>
          </ac:spMkLst>
        </pc:spChg>
        <pc:spChg chg="mod ord">
          <ac:chgData name="TRANG Ngoc Hien" userId="f51840ac-857f-4612-b77d-76fead37e719" providerId="ADAL" clId="{BACB4458-5D8F-498E-84A3-9222F1EB8222}" dt="2020-09-03T07:01:55.171" v="3178" actId="1035"/>
          <ac:spMkLst>
            <pc:docMk/>
            <pc:sldMk cId="2030096831" sldId="265"/>
            <ac:spMk id="3" creationId="{66BFDAD7-A796-426F-88A1-B975E97B2DFD}"/>
          </ac:spMkLst>
        </pc:spChg>
        <pc:spChg chg="add mod ord">
          <ac:chgData name="TRANG Ngoc Hien" userId="f51840ac-857f-4612-b77d-76fead37e719" providerId="ADAL" clId="{BACB4458-5D8F-498E-84A3-9222F1EB8222}" dt="2020-09-03T07:03:21.419" v="3196" actId="1036"/>
          <ac:spMkLst>
            <pc:docMk/>
            <pc:sldMk cId="2030096831" sldId="265"/>
            <ac:spMk id="6" creationId="{FC929EDC-E72D-4A74-B019-DF2610909F40}"/>
          </ac:spMkLst>
        </pc:spChg>
        <pc:spChg chg="add mod">
          <ac:chgData name="TRANG Ngoc Hien" userId="f51840ac-857f-4612-b77d-76fead37e719" providerId="ADAL" clId="{BACB4458-5D8F-498E-84A3-9222F1EB8222}" dt="2020-09-03T07:02:34.420" v="3188" actId="207"/>
          <ac:spMkLst>
            <pc:docMk/>
            <pc:sldMk cId="2030096831" sldId="265"/>
            <ac:spMk id="8" creationId="{A94044FB-E591-49B3-97F5-9C5F44EAD51D}"/>
          </ac:spMkLst>
        </pc:spChg>
        <pc:spChg chg="add mod">
          <ac:chgData name="TRANG Ngoc Hien" userId="f51840ac-857f-4612-b77d-76fead37e719" providerId="ADAL" clId="{BACB4458-5D8F-498E-84A3-9222F1EB8222}" dt="2020-09-03T07:02:34.420" v="3188" actId="207"/>
          <ac:spMkLst>
            <pc:docMk/>
            <pc:sldMk cId="2030096831" sldId="265"/>
            <ac:spMk id="10" creationId="{A13F07BA-AECD-4DD7-B3B7-F3C445998C3E}"/>
          </ac:spMkLst>
        </pc:spChg>
        <pc:spChg chg="add mod">
          <ac:chgData name="TRANG Ngoc Hien" userId="f51840ac-857f-4612-b77d-76fead37e719" providerId="ADAL" clId="{BACB4458-5D8F-498E-84A3-9222F1EB8222}" dt="2020-09-03T07:02:34.420" v="3188" actId="207"/>
          <ac:spMkLst>
            <pc:docMk/>
            <pc:sldMk cId="2030096831" sldId="265"/>
            <ac:spMk id="12" creationId="{A92DC364-59F3-4ED3-8EBF-AB5A75F9BEFE}"/>
          </ac:spMkLst>
        </pc:spChg>
        <pc:spChg chg="add mod ord">
          <ac:chgData name="TRANG Ngoc Hien" userId="f51840ac-857f-4612-b77d-76fead37e719" providerId="ADAL" clId="{BACB4458-5D8F-498E-84A3-9222F1EB8222}" dt="2020-09-03T07:03:31.472" v="3198" actId="167"/>
          <ac:spMkLst>
            <pc:docMk/>
            <pc:sldMk cId="2030096831" sldId="265"/>
            <ac:spMk id="13" creationId="{0FFCC490-A960-4000-8C9E-F4CACF3CAC87}"/>
          </ac:spMkLst>
        </pc:spChg>
        <pc:spChg chg="add mod">
          <ac:chgData name="TRANG Ngoc Hien" userId="f51840ac-857f-4612-b77d-76fead37e719" providerId="ADAL" clId="{BACB4458-5D8F-498E-84A3-9222F1EB8222}" dt="2020-09-03T07:02:34.420" v="3188" actId="207"/>
          <ac:spMkLst>
            <pc:docMk/>
            <pc:sldMk cId="2030096831" sldId="265"/>
            <ac:spMk id="14" creationId="{5345FF2A-426D-4B04-A2C5-6C5270D71B59}"/>
          </ac:spMkLst>
        </pc:spChg>
        <pc:spChg chg="add mod ord">
          <ac:chgData name="TRANG Ngoc Hien" userId="f51840ac-857f-4612-b77d-76fead37e719" providerId="ADAL" clId="{BACB4458-5D8F-498E-84A3-9222F1EB8222}" dt="2020-09-03T07:03:55.548" v="3202" actId="14100"/>
          <ac:spMkLst>
            <pc:docMk/>
            <pc:sldMk cId="2030096831" sldId="265"/>
            <ac:spMk id="15" creationId="{B7130F62-807F-404E-9948-AC2EC4DCECB9}"/>
          </ac:spMkLst>
        </pc:spChg>
        <pc:spChg chg="add mod ord">
          <ac:chgData name="TRANG Ngoc Hien" userId="f51840ac-857f-4612-b77d-76fead37e719" providerId="ADAL" clId="{BACB4458-5D8F-498E-84A3-9222F1EB8222}" dt="2020-09-03T07:03:55.548" v="3202" actId="14100"/>
          <ac:spMkLst>
            <pc:docMk/>
            <pc:sldMk cId="2030096831" sldId="265"/>
            <ac:spMk id="16" creationId="{29B0D4D0-22EF-4763-B544-4C942D7F23C9}"/>
          </ac:spMkLst>
        </pc:spChg>
        <pc:graphicFrameChg chg="del mod modGraphic">
          <ac:chgData name="TRANG Ngoc Hien" userId="f51840ac-857f-4612-b77d-76fead37e719" providerId="ADAL" clId="{BACB4458-5D8F-498E-84A3-9222F1EB8222}" dt="2020-09-03T06:54:09.460" v="3095" actId="478"/>
          <ac:graphicFrameMkLst>
            <pc:docMk/>
            <pc:sldMk cId="2030096831" sldId="265"/>
            <ac:graphicFrameMk id="4" creationId="{09D9C5FF-2F0A-4870-93A5-F31B8438B23D}"/>
          </ac:graphicFrameMkLst>
        </pc:graphicFrameChg>
        <pc:picChg chg="add del mod ord">
          <ac:chgData name="TRANG Ngoc Hien" userId="f51840ac-857f-4612-b77d-76fead37e719" providerId="ADAL" clId="{BACB4458-5D8F-498E-84A3-9222F1EB8222}" dt="2020-08-31T11:41:57.766" v="2169" actId="478"/>
          <ac:picMkLst>
            <pc:docMk/>
            <pc:sldMk cId="2030096831" sldId="265"/>
            <ac:picMk id="6" creationId="{145095AD-DEEB-4115-9C28-F470A834967D}"/>
          </ac:picMkLst>
        </pc:picChg>
        <pc:picChg chg="add mod modCrop">
          <ac:chgData name="TRANG Ngoc Hien" userId="f51840ac-857f-4612-b77d-76fead37e719" providerId="ADAL" clId="{BACB4458-5D8F-498E-84A3-9222F1EB8222}" dt="2020-09-03T07:07:43.188" v="3226" actId="732"/>
          <ac:picMkLst>
            <pc:docMk/>
            <pc:sldMk cId="2030096831" sldId="265"/>
            <ac:picMk id="9" creationId="{C2B53A46-0C49-4118-83D1-44649BEA6E5D}"/>
          </ac:picMkLst>
        </pc:picChg>
      </pc:sldChg>
      <pc:sldChg chg="addSp delSp modSp mod modClrScheme chgLayout">
        <pc:chgData name="TRANG Ngoc Hien" userId="f51840ac-857f-4612-b77d-76fead37e719" providerId="ADAL" clId="{BACB4458-5D8F-498E-84A3-9222F1EB8222}" dt="2020-09-03T07:46:25.933" v="3450" actId="1038"/>
        <pc:sldMkLst>
          <pc:docMk/>
          <pc:sldMk cId="4050610449" sldId="266"/>
        </pc:sldMkLst>
        <pc:spChg chg="mod ord">
          <ac:chgData name="TRANG Ngoc Hien" userId="f51840ac-857f-4612-b77d-76fead37e719" providerId="ADAL" clId="{BACB4458-5D8F-498E-84A3-9222F1EB8222}" dt="2020-09-03T07:08:38.748" v="3236" actId="1076"/>
          <ac:spMkLst>
            <pc:docMk/>
            <pc:sldMk cId="4050610449" sldId="266"/>
            <ac:spMk id="2" creationId="{9B6C8E6D-E85A-444C-AF70-469443EBEEFC}"/>
          </ac:spMkLst>
        </pc:spChg>
        <pc:spChg chg="mod ord">
          <ac:chgData name="TRANG Ngoc Hien" userId="f51840ac-857f-4612-b77d-76fead37e719" providerId="ADAL" clId="{BACB4458-5D8F-498E-84A3-9222F1EB8222}" dt="2020-09-03T07:08:48.595" v="3245" actId="1037"/>
          <ac:spMkLst>
            <pc:docMk/>
            <pc:sldMk cId="4050610449" sldId="266"/>
            <ac:spMk id="3" creationId="{66BFDAD7-A796-426F-88A1-B975E97B2DFD}"/>
          </ac:spMkLst>
        </pc:spChg>
        <pc:spChg chg="add mod">
          <ac:chgData name="TRANG Ngoc Hien" userId="f51840ac-857f-4612-b77d-76fead37e719" providerId="ADAL" clId="{BACB4458-5D8F-498E-84A3-9222F1EB8222}" dt="2020-09-03T07:30:54.816" v="3443" actId="207"/>
          <ac:spMkLst>
            <pc:docMk/>
            <pc:sldMk cId="4050610449" sldId="266"/>
            <ac:spMk id="8" creationId="{D6C0E36B-D7C0-43B5-A54F-70940A8A1020}"/>
          </ac:spMkLst>
        </pc:spChg>
        <pc:spChg chg="add mod">
          <ac:chgData name="TRANG Ngoc Hien" userId="f51840ac-857f-4612-b77d-76fead37e719" providerId="ADAL" clId="{BACB4458-5D8F-498E-84A3-9222F1EB8222}" dt="2020-09-03T07:30:54.816" v="3443" actId="207"/>
          <ac:spMkLst>
            <pc:docMk/>
            <pc:sldMk cId="4050610449" sldId="266"/>
            <ac:spMk id="10" creationId="{8E737731-B60D-4397-BF3F-07D4DB65754F}"/>
          </ac:spMkLst>
        </pc:spChg>
        <pc:spChg chg="add mod ord">
          <ac:chgData name="TRANG Ngoc Hien" userId="f51840ac-857f-4612-b77d-76fead37e719" providerId="ADAL" clId="{BACB4458-5D8F-498E-84A3-9222F1EB8222}" dt="2020-09-03T07:29:36.061" v="3426" actId="1035"/>
          <ac:spMkLst>
            <pc:docMk/>
            <pc:sldMk cId="4050610449" sldId="266"/>
            <ac:spMk id="11" creationId="{3454386D-F850-43EE-9598-DDB013C7B00B}"/>
          </ac:spMkLst>
        </pc:spChg>
        <pc:spChg chg="add mod">
          <ac:chgData name="TRANG Ngoc Hien" userId="f51840ac-857f-4612-b77d-76fead37e719" providerId="ADAL" clId="{BACB4458-5D8F-498E-84A3-9222F1EB8222}" dt="2020-09-03T07:30:54.816" v="3443" actId="207"/>
          <ac:spMkLst>
            <pc:docMk/>
            <pc:sldMk cId="4050610449" sldId="266"/>
            <ac:spMk id="12" creationId="{B7D344FC-74F4-4B63-8951-8C257DC7FA84}"/>
          </ac:spMkLst>
        </pc:spChg>
        <pc:spChg chg="add mod">
          <ac:chgData name="TRANG Ngoc Hien" userId="f51840ac-857f-4612-b77d-76fead37e719" providerId="ADAL" clId="{BACB4458-5D8F-498E-84A3-9222F1EB8222}" dt="2020-09-03T07:30:54.816" v="3443" actId="207"/>
          <ac:spMkLst>
            <pc:docMk/>
            <pc:sldMk cId="4050610449" sldId="266"/>
            <ac:spMk id="14" creationId="{14AE30D8-5C7B-45F4-B946-B5D3B7B112A7}"/>
          </ac:spMkLst>
        </pc:spChg>
        <pc:spChg chg="add mod">
          <ac:chgData name="TRANG Ngoc Hien" userId="f51840ac-857f-4612-b77d-76fead37e719" providerId="ADAL" clId="{BACB4458-5D8F-498E-84A3-9222F1EB8222}" dt="2020-09-03T07:30:54.816" v="3443" actId="207"/>
          <ac:spMkLst>
            <pc:docMk/>
            <pc:sldMk cId="4050610449" sldId="266"/>
            <ac:spMk id="16" creationId="{5FC1D6D9-B5A6-4993-AA81-DE3D781B92AB}"/>
          </ac:spMkLst>
        </pc:spChg>
        <pc:spChg chg="add mod ord">
          <ac:chgData name="TRANG Ngoc Hien" userId="f51840ac-857f-4612-b77d-76fead37e719" providerId="ADAL" clId="{BACB4458-5D8F-498E-84A3-9222F1EB8222}" dt="2020-09-03T07:29:30.253" v="3423" actId="1035"/>
          <ac:spMkLst>
            <pc:docMk/>
            <pc:sldMk cId="4050610449" sldId="266"/>
            <ac:spMk id="17" creationId="{44A4FCB2-C858-4F1F-A6BF-284F86466DFF}"/>
          </ac:spMkLst>
        </pc:spChg>
        <pc:spChg chg="add mod ord">
          <ac:chgData name="TRANG Ngoc Hien" userId="f51840ac-857f-4612-b77d-76fead37e719" providerId="ADAL" clId="{BACB4458-5D8F-498E-84A3-9222F1EB8222}" dt="2020-09-03T07:29:30.253" v="3423" actId="1035"/>
          <ac:spMkLst>
            <pc:docMk/>
            <pc:sldMk cId="4050610449" sldId="266"/>
            <ac:spMk id="18" creationId="{FEFCA019-B5CB-4349-81CE-56AC687FF03F}"/>
          </ac:spMkLst>
        </pc:spChg>
        <pc:spChg chg="add del mod ord">
          <ac:chgData name="TRANG Ngoc Hien" userId="f51840ac-857f-4612-b77d-76fead37e719" providerId="ADAL" clId="{BACB4458-5D8F-498E-84A3-9222F1EB8222}" dt="2020-09-03T07:30:11.436" v="3434" actId="478"/>
          <ac:spMkLst>
            <pc:docMk/>
            <pc:sldMk cId="4050610449" sldId="266"/>
            <ac:spMk id="19" creationId="{F9728EEB-D1F5-4200-8871-48F2F6847CF9}"/>
          </ac:spMkLst>
        </pc:spChg>
        <pc:spChg chg="add mod ord">
          <ac:chgData name="TRANG Ngoc Hien" userId="f51840ac-857f-4612-b77d-76fead37e719" providerId="ADAL" clId="{BACB4458-5D8F-498E-84A3-9222F1EB8222}" dt="2020-09-03T07:46:25.933" v="3450" actId="1038"/>
          <ac:spMkLst>
            <pc:docMk/>
            <pc:sldMk cId="4050610449" sldId="266"/>
            <ac:spMk id="20" creationId="{1531B27B-8420-4A2F-9C26-982591B64CFF}"/>
          </ac:spMkLst>
        </pc:spChg>
        <pc:spChg chg="add mod ord">
          <ac:chgData name="TRANG Ngoc Hien" userId="f51840ac-857f-4612-b77d-76fead37e719" providerId="ADAL" clId="{BACB4458-5D8F-498E-84A3-9222F1EB8222}" dt="2020-09-03T07:46:25.933" v="3450" actId="1038"/>
          <ac:spMkLst>
            <pc:docMk/>
            <pc:sldMk cId="4050610449" sldId="266"/>
            <ac:spMk id="21" creationId="{7A16B6BA-82EB-4566-9546-6EA910A56937}"/>
          </ac:spMkLst>
        </pc:spChg>
        <pc:graphicFrameChg chg="del mod modGraphic">
          <ac:chgData name="TRANG Ngoc Hien" userId="f51840ac-857f-4612-b77d-76fead37e719" providerId="ADAL" clId="{BACB4458-5D8F-498E-84A3-9222F1EB8222}" dt="2020-09-03T07:06:51.968" v="3219" actId="478"/>
          <ac:graphicFrameMkLst>
            <pc:docMk/>
            <pc:sldMk cId="4050610449" sldId="266"/>
            <ac:graphicFrameMk id="4" creationId="{20AA114B-07BC-4DF5-8302-15097E67D839}"/>
          </ac:graphicFrameMkLst>
        </pc:graphicFrameChg>
        <pc:picChg chg="add del mod ord">
          <ac:chgData name="TRANG Ngoc Hien" userId="f51840ac-857f-4612-b77d-76fead37e719" providerId="ADAL" clId="{BACB4458-5D8F-498E-84A3-9222F1EB8222}" dt="2020-08-31T11:39:24.710" v="2138" actId="478"/>
          <ac:picMkLst>
            <pc:docMk/>
            <pc:sldMk cId="4050610449" sldId="266"/>
            <ac:picMk id="6" creationId="{917945D7-F70E-42F0-9B8B-E88BA849BEBF}"/>
          </ac:picMkLst>
        </pc:picChg>
        <pc:picChg chg="add mod modCrop">
          <ac:chgData name="TRANG Ngoc Hien" userId="f51840ac-857f-4612-b77d-76fead37e719" providerId="ADAL" clId="{BACB4458-5D8F-498E-84A3-9222F1EB8222}" dt="2020-09-03T07:28:56.871" v="3414" actId="732"/>
          <ac:picMkLst>
            <pc:docMk/>
            <pc:sldMk cId="4050610449" sldId="266"/>
            <ac:picMk id="7" creationId="{E4CC3D44-EE85-4422-B947-BC7D328797D1}"/>
          </ac:picMkLst>
        </pc:picChg>
        <pc:picChg chg="add del mod">
          <ac:chgData name="TRANG Ngoc Hien" userId="f51840ac-857f-4612-b77d-76fead37e719" providerId="ADAL" clId="{BACB4458-5D8F-498E-84A3-9222F1EB8222}" dt="2020-09-03T07:23:39.866" v="3362" actId="478"/>
          <ac:picMkLst>
            <pc:docMk/>
            <pc:sldMk cId="4050610449" sldId="266"/>
            <ac:picMk id="9" creationId="{B0530147-0A50-41B4-9F98-CFA949331D06}"/>
          </ac:picMkLst>
        </pc:picChg>
      </pc:sldChg>
      <pc:sldChg chg="addSp delSp modSp mod modClrScheme chgLayout">
        <pc:chgData name="TRANG Ngoc Hien" userId="f51840ac-857f-4612-b77d-76fead37e719" providerId="ADAL" clId="{BACB4458-5D8F-498E-84A3-9222F1EB8222}" dt="2020-09-03T08:07:46.733" v="3591" actId="14100"/>
        <pc:sldMkLst>
          <pc:docMk/>
          <pc:sldMk cId="2025888985" sldId="267"/>
        </pc:sldMkLst>
        <pc:spChg chg="mod ord">
          <ac:chgData name="TRANG Ngoc Hien" userId="f51840ac-857f-4612-b77d-76fead37e719" providerId="ADAL" clId="{BACB4458-5D8F-498E-84A3-9222F1EB8222}" dt="2020-09-03T07:55:57.575" v="3491" actId="207"/>
          <ac:spMkLst>
            <pc:docMk/>
            <pc:sldMk cId="2025888985" sldId="267"/>
            <ac:spMk id="2" creationId="{9B6C8E6D-E85A-444C-AF70-469443EBEEFC}"/>
          </ac:spMkLst>
        </pc:spChg>
        <pc:spChg chg="mod ord">
          <ac:chgData name="TRANG Ngoc Hien" userId="f51840ac-857f-4612-b77d-76fead37e719" providerId="ADAL" clId="{BACB4458-5D8F-498E-84A3-9222F1EB8222}" dt="2020-09-03T07:56:12.637" v="3493" actId="14100"/>
          <ac:spMkLst>
            <pc:docMk/>
            <pc:sldMk cId="2025888985" sldId="267"/>
            <ac:spMk id="3" creationId="{66BFDAD7-A796-426F-88A1-B975E97B2DFD}"/>
          </ac:spMkLst>
        </pc:spChg>
        <pc:spChg chg="del mod">
          <ac:chgData name="TRANG Ngoc Hien" userId="f51840ac-857f-4612-b77d-76fead37e719" providerId="ADAL" clId="{BACB4458-5D8F-498E-84A3-9222F1EB8222}" dt="2020-08-26T06:39:08.537" v="1319" actId="478"/>
          <ac:spMkLst>
            <pc:docMk/>
            <pc:sldMk cId="2025888985" sldId="267"/>
            <ac:spMk id="5" creationId="{3EA5577B-786D-4AEA-9467-DCBC09AF519F}"/>
          </ac:spMkLst>
        </pc:spChg>
        <pc:spChg chg="add mod">
          <ac:chgData name="TRANG Ngoc Hien" userId="f51840ac-857f-4612-b77d-76fead37e719" providerId="ADAL" clId="{BACB4458-5D8F-498E-84A3-9222F1EB8222}" dt="2020-09-03T08:06:52.287" v="3585" actId="207"/>
          <ac:spMkLst>
            <pc:docMk/>
            <pc:sldMk cId="2025888985" sldId="267"/>
            <ac:spMk id="9" creationId="{B10AE7BD-EB3B-44DB-84FC-CD7B5531FDB0}"/>
          </ac:spMkLst>
        </pc:spChg>
        <pc:spChg chg="add mod ord">
          <ac:chgData name="TRANG Ngoc Hien" userId="f51840ac-857f-4612-b77d-76fead37e719" providerId="ADAL" clId="{BACB4458-5D8F-498E-84A3-9222F1EB8222}" dt="2020-09-03T08:04:22.245" v="3577" actId="1035"/>
          <ac:spMkLst>
            <pc:docMk/>
            <pc:sldMk cId="2025888985" sldId="267"/>
            <ac:spMk id="10" creationId="{AED69412-823F-4186-8AA9-B9437157554F}"/>
          </ac:spMkLst>
        </pc:spChg>
        <pc:spChg chg="add mod">
          <ac:chgData name="TRANG Ngoc Hien" userId="f51840ac-857f-4612-b77d-76fead37e719" providerId="ADAL" clId="{BACB4458-5D8F-498E-84A3-9222F1EB8222}" dt="2020-09-03T08:06:52.287" v="3585" actId="207"/>
          <ac:spMkLst>
            <pc:docMk/>
            <pc:sldMk cId="2025888985" sldId="267"/>
            <ac:spMk id="11" creationId="{509F45BC-9238-41CF-8A74-514C90F5CFB9}"/>
          </ac:spMkLst>
        </pc:spChg>
        <pc:spChg chg="add mod">
          <ac:chgData name="TRANG Ngoc Hien" userId="f51840ac-857f-4612-b77d-76fead37e719" providerId="ADAL" clId="{BACB4458-5D8F-498E-84A3-9222F1EB8222}" dt="2020-09-03T08:06:52.287" v="3585" actId="207"/>
          <ac:spMkLst>
            <pc:docMk/>
            <pc:sldMk cId="2025888985" sldId="267"/>
            <ac:spMk id="13" creationId="{C98433C8-6854-47FA-89CC-C23087B93C27}"/>
          </ac:spMkLst>
        </pc:spChg>
        <pc:spChg chg="add mod">
          <ac:chgData name="TRANG Ngoc Hien" userId="f51840ac-857f-4612-b77d-76fead37e719" providerId="ADAL" clId="{BACB4458-5D8F-498E-84A3-9222F1EB8222}" dt="2020-09-03T08:06:52.287" v="3585" actId="207"/>
          <ac:spMkLst>
            <pc:docMk/>
            <pc:sldMk cId="2025888985" sldId="267"/>
            <ac:spMk id="15" creationId="{40D4863E-771D-4A5A-AFE1-B935B6C2050D}"/>
          </ac:spMkLst>
        </pc:spChg>
        <pc:spChg chg="add mod">
          <ac:chgData name="TRANG Ngoc Hien" userId="f51840ac-857f-4612-b77d-76fead37e719" providerId="ADAL" clId="{BACB4458-5D8F-498E-84A3-9222F1EB8222}" dt="2020-09-03T08:06:52.287" v="3585" actId="207"/>
          <ac:spMkLst>
            <pc:docMk/>
            <pc:sldMk cId="2025888985" sldId="267"/>
            <ac:spMk id="17" creationId="{7A3DFA86-8D33-4AB9-8F7D-8026C07012D7}"/>
          </ac:spMkLst>
        </pc:spChg>
        <pc:spChg chg="add mod ord">
          <ac:chgData name="TRANG Ngoc Hien" userId="f51840ac-857f-4612-b77d-76fead37e719" providerId="ADAL" clId="{BACB4458-5D8F-498E-84A3-9222F1EB8222}" dt="2020-09-03T08:04:35.997" v="3580" actId="167"/>
          <ac:spMkLst>
            <pc:docMk/>
            <pc:sldMk cId="2025888985" sldId="267"/>
            <ac:spMk id="18" creationId="{F489B953-C541-425B-8D41-92EDF473C420}"/>
          </ac:spMkLst>
        </pc:spChg>
        <pc:spChg chg="add mod">
          <ac:chgData name="TRANG Ngoc Hien" userId="f51840ac-857f-4612-b77d-76fead37e719" providerId="ADAL" clId="{BACB4458-5D8F-498E-84A3-9222F1EB8222}" dt="2020-09-03T08:06:52.287" v="3585" actId="207"/>
          <ac:spMkLst>
            <pc:docMk/>
            <pc:sldMk cId="2025888985" sldId="267"/>
            <ac:spMk id="19" creationId="{7CFB19D0-116D-4669-B820-A8303B6EC4CD}"/>
          </ac:spMkLst>
        </pc:spChg>
        <pc:spChg chg="add mod ord">
          <ac:chgData name="TRANG Ngoc Hien" userId="f51840ac-857f-4612-b77d-76fead37e719" providerId="ADAL" clId="{BACB4458-5D8F-498E-84A3-9222F1EB8222}" dt="2020-09-03T08:04:35.997" v="3580" actId="167"/>
          <ac:spMkLst>
            <pc:docMk/>
            <pc:sldMk cId="2025888985" sldId="267"/>
            <ac:spMk id="20" creationId="{736D2665-D595-4FAD-9E4F-28F1AFDEAAB4}"/>
          </ac:spMkLst>
        </pc:spChg>
        <pc:spChg chg="add mod ord">
          <ac:chgData name="TRANG Ngoc Hien" userId="f51840ac-857f-4612-b77d-76fead37e719" providerId="ADAL" clId="{BACB4458-5D8F-498E-84A3-9222F1EB8222}" dt="2020-09-03T08:04:53.108" v="3582" actId="167"/>
          <ac:spMkLst>
            <pc:docMk/>
            <pc:sldMk cId="2025888985" sldId="267"/>
            <ac:spMk id="21" creationId="{1D84AB14-4254-40D2-948C-63FAEC9E4979}"/>
          </ac:spMkLst>
        </pc:spChg>
        <pc:spChg chg="add mod ord">
          <ac:chgData name="TRANG Ngoc Hien" userId="f51840ac-857f-4612-b77d-76fead37e719" providerId="ADAL" clId="{BACB4458-5D8F-498E-84A3-9222F1EB8222}" dt="2020-09-03T08:04:53.108" v="3582" actId="167"/>
          <ac:spMkLst>
            <pc:docMk/>
            <pc:sldMk cId="2025888985" sldId="267"/>
            <ac:spMk id="22" creationId="{7F806B8C-4DAB-4042-8ECF-BFA64269E817}"/>
          </ac:spMkLst>
        </pc:spChg>
        <pc:spChg chg="add mod ord">
          <ac:chgData name="TRANG Ngoc Hien" userId="f51840ac-857f-4612-b77d-76fead37e719" providerId="ADAL" clId="{BACB4458-5D8F-498E-84A3-9222F1EB8222}" dt="2020-09-03T08:05:09.098" v="3584" actId="167"/>
          <ac:spMkLst>
            <pc:docMk/>
            <pc:sldMk cId="2025888985" sldId="267"/>
            <ac:spMk id="23" creationId="{1ACA76C7-5ADA-4E7E-8A4C-2F91612AF697}"/>
          </ac:spMkLst>
        </pc:spChg>
        <pc:graphicFrameChg chg="del mod modGraphic">
          <ac:chgData name="TRANG Ngoc Hien" userId="f51840ac-857f-4612-b77d-76fead37e719" providerId="ADAL" clId="{BACB4458-5D8F-498E-84A3-9222F1EB8222}" dt="2020-09-03T07:53:03.728" v="3464" actId="478"/>
          <ac:graphicFrameMkLst>
            <pc:docMk/>
            <pc:sldMk cId="2025888985" sldId="267"/>
            <ac:graphicFrameMk id="4" creationId="{5A4B288C-E3C0-426A-A9AC-0A6A853ACED5}"/>
          </ac:graphicFrameMkLst>
        </pc:graphicFrameChg>
        <pc:picChg chg="add mod modCrop">
          <ac:chgData name="TRANG Ngoc Hien" userId="f51840ac-857f-4612-b77d-76fead37e719" providerId="ADAL" clId="{BACB4458-5D8F-498E-84A3-9222F1EB8222}" dt="2020-09-03T08:07:46.733" v="3591" actId="14100"/>
          <ac:picMkLst>
            <pc:docMk/>
            <pc:sldMk cId="2025888985" sldId="267"/>
            <ac:picMk id="7" creationId="{CBA6548C-44CD-44B6-9A51-29AB76FBD4D8}"/>
          </ac:picMkLst>
        </pc:picChg>
        <pc:picChg chg="add del mod ord">
          <ac:chgData name="TRANG Ngoc Hien" userId="f51840ac-857f-4612-b77d-76fead37e719" providerId="ADAL" clId="{BACB4458-5D8F-498E-84A3-9222F1EB8222}" dt="2020-08-31T11:40:29.103" v="2150" actId="478"/>
          <ac:picMkLst>
            <pc:docMk/>
            <pc:sldMk cId="2025888985" sldId="267"/>
            <ac:picMk id="7" creationId="{EA17730B-39E0-48FE-AA16-1AF099B19F62}"/>
          </ac:picMkLst>
        </pc:picChg>
        <pc:picChg chg="add del mod">
          <ac:chgData name="TRANG Ngoc Hien" userId="f51840ac-857f-4612-b77d-76fead37e719" providerId="ADAL" clId="{BACB4458-5D8F-498E-84A3-9222F1EB8222}" dt="2020-09-03T07:53:15.653" v="3465" actId="478"/>
          <ac:picMkLst>
            <pc:docMk/>
            <pc:sldMk cId="2025888985" sldId="267"/>
            <ac:picMk id="8" creationId="{50CD5C6B-8F1A-4C99-BAC1-40094A2EBD9B}"/>
          </ac:picMkLst>
        </pc:picChg>
      </pc:sldChg>
      <pc:sldChg chg="modCm">
        <pc:chgData name="TRANG Ngoc Hien" userId="f51840ac-857f-4612-b77d-76fead37e719" providerId="ADAL" clId="{BACB4458-5D8F-498E-84A3-9222F1EB8222}" dt="2020-08-26T03:21:34.170" v="457"/>
        <pc:sldMkLst>
          <pc:docMk/>
          <pc:sldMk cId="2652806314" sldId="269"/>
        </pc:sldMkLst>
      </pc:sldChg>
      <pc:sldChg chg="addSp delSp modSp mod modClrScheme modCm chgLayout">
        <pc:chgData name="TRANG Ngoc Hien" userId="f51840ac-857f-4612-b77d-76fead37e719" providerId="ADAL" clId="{BACB4458-5D8F-498E-84A3-9222F1EB8222}" dt="2020-09-04T11:31:15.552" v="3900"/>
        <pc:sldMkLst>
          <pc:docMk/>
          <pc:sldMk cId="3512520909" sldId="270"/>
        </pc:sldMkLst>
        <pc:spChg chg="del mod ord">
          <ac:chgData name="TRANG Ngoc Hien" userId="f51840ac-857f-4612-b77d-76fead37e719" providerId="ADAL" clId="{BACB4458-5D8F-498E-84A3-9222F1EB8222}" dt="2020-08-26T06:52:51.044" v="1403" actId="478"/>
          <ac:spMkLst>
            <pc:docMk/>
            <pc:sldMk cId="3512520909" sldId="270"/>
            <ac:spMk id="2" creationId="{D63D543F-3A7C-4BF2-934C-F1CB6ED83F6B}"/>
          </ac:spMkLst>
        </pc:spChg>
        <pc:spChg chg="add del mod ord">
          <ac:chgData name="TRANG Ngoc Hien" userId="f51840ac-857f-4612-b77d-76fead37e719" providerId="ADAL" clId="{BACB4458-5D8F-498E-84A3-9222F1EB8222}" dt="2020-08-28T08:44:05.215" v="1789" actId="478"/>
          <ac:spMkLst>
            <pc:docMk/>
            <pc:sldMk cId="3512520909" sldId="270"/>
            <ac:spMk id="3" creationId="{E3CAD783-DC15-41D1-B1DD-82EF1835AEDC}"/>
          </ac:spMkLst>
        </pc:spChg>
        <pc:spChg chg="add del mod">
          <ac:chgData name="TRANG Ngoc Hien" userId="f51840ac-857f-4612-b77d-76fead37e719" providerId="ADAL" clId="{BACB4458-5D8F-498E-84A3-9222F1EB8222}" dt="2020-08-28T08:44:07.321" v="1790" actId="478"/>
          <ac:spMkLst>
            <pc:docMk/>
            <pc:sldMk cId="3512520909" sldId="270"/>
            <ac:spMk id="4" creationId="{936D6E58-0BDE-4CDF-BBCF-7ADF38C3540A}"/>
          </ac:spMkLst>
        </pc:spChg>
        <pc:spChg chg="add del mod">
          <ac:chgData name="TRANG Ngoc Hien" userId="f51840ac-857f-4612-b77d-76fead37e719" providerId="ADAL" clId="{BACB4458-5D8F-498E-84A3-9222F1EB8222}" dt="2020-08-31T11:55:51.679" v="2204" actId="478"/>
          <ac:spMkLst>
            <pc:docMk/>
            <pc:sldMk cId="3512520909" sldId="270"/>
            <ac:spMk id="5" creationId="{29154486-E9FF-4FA1-BF20-4523FC50E232}"/>
          </ac:spMkLst>
        </pc:spChg>
        <pc:picChg chg="add del mod">
          <ac:chgData name="TRANG Ngoc Hien" userId="f51840ac-857f-4612-b77d-76fead37e719" providerId="ADAL" clId="{BACB4458-5D8F-498E-84A3-9222F1EB8222}" dt="2020-08-31T11:55:46.895" v="2199"/>
          <ac:picMkLst>
            <pc:docMk/>
            <pc:sldMk cId="3512520909" sldId="270"/>
            <ac:picMk id="3" creationId="{DA76A53A-AC08-46F8-BE4D-5DCC95085565}"/>
          </ac:picMkLst>
        </pc:picChg>
        <pc:picChg chg="add del mod">
          <ac:chgData name="TRANG Ngoc Hien" userId="f51840ac-857f-4612-b77d-76fead37e719" providerId="ADAL" clId="{BACB4458-5D8F-498E-84A3-9222F1EB8222}" dt="2020-08-31T11:56:18.628" v="2216" actId="478"/>
          <ac:picMkLst>
            <pc:docMk/>
            <pc:sldMk cId="3512520909" sldId="270"/>
            <ac:picMk id="6" creationId="{3D07DED6-C824-4BF2-B584-5767C683DE63}"/>
          </ac:picMkLst>
        </pc:picChg>
        <pc:picChg chg="add del mod">
          <ac:chgData name="TRANG Ngoc Hien" userId="f51840ac-857f-4612-b77d-76fead37e719" providerId="ADAL" clId="{BACB4458-5D8F-498E-84A3-9222F1EB8222}" dt="2020-08-31T11:55:52.651" v="2205" actId="478"/>
          <ac:picMkLst>
            <pc:docMk/>
            <pc:sldMk cId="3512520909" sldId="270"/>
            <ac:picMk id="7" creationId="{DB2CE14A-6DB5-4B09-ADFF-AF5655A59C70}"/>
          </ac:picMkLst>
        </pc:picChg>
        <pc:picChg chg="add del mod">
          <ac:chgData name="TRANG Ngoc Hien" userId="f51840ac-857f-4612-b77d-76fead37e719" providerId="ADAL" clId="{BACB4458-5D8F-498E-84A3-9222F1EB8222}" dt="2020-08-28T09:08:22.796" v="1846" actId="478"/>
          <ac:picMkLst>
            <pc:docMk/>
            <pc:sldMk cId="3512520909" sldId="270"/>
            <ac:picMk id="9" creationId="{0305A9D9-F00F-4827-A028-00585985E191}"/>
          </ac:picMkLst>
        </pc:picChg>
        <pc:picChg chg="add mod">
          <ac:chgData name="TRANG Ngoc Hien" userId="f51840ac-857f-4612-b77d-76fead37e719" providerId="ADAL" clId="{BACB4458-5D8F-498E-84A3-9222F1EB8222}" dt="2020-08-31T11:56:46.500" v="2225" actId="1076"/>
          <ac:picMkLst>
            <pc:docMk/>
            <pc:sldMk cId="3512520909" sldId="270"/>
            <ac:picMk id="9" creationId="{3D71E365-BB0C-4F0F-9195-7F6E61E5A0D1}"/>
          </ac:picMkLst>
        </pc:picChg>
        <pc:picChg chg="add del mod ord modCrop">
          <ac:chgData name="TRANG Ngoc Hien" userId="f51840ac-857f-4612-b77d-76fead37e719" providerId="ADAL" clId="{BACB4458-5D8F-498E-84A3-9222F1EB8222}" dt="2020-08-31T11:56:32.445" v="2223" actId="478"/>
          <ac:picMkLst>
            <pc:docMk/>
            <pc:sldMk cId="3512520909" sldId="270"/>
            <ac:picMk id="11" creationId="{F1422411-807B-4D98-A03E-5AEBF08EF907}"/>
          </ac:picMkLst>
        </pc:picChg>
        <pc:picChg chg="add del mod ord modCrop">
          <ac:chgData name="TRANG Ngoc Hien" userId="f51840ac-857f-4612-b77d-76fead37e719" providerId="ADAL" clId="{BACB4458-5D8F-498E-84A3-9222F1EB8222}" dt="2020-08-31T11:56:31.151" v="2222" actId="478"/>
          <ac:picMkLst>
            <pc:docMk/>
            <pc:sldMk cId="3512520909" sldId="270"/>
            <ac:picMk id="12" creationId="{AF3280AD-FB47-443B-BC84-4F557CA707AE}"/>
          </ac:picMkLst>
        </pc:picChg>
      </pc:sldChg>
      <pc:sldChg chg="addSp delSp modSp mod setBg modClrScheme chgLayout">
        <pc:chgData name="TRANG Ngoc Hien" userId="f51840ac-857f-4612-b77d-76fead37e719" providerId="ADAL" clId="{BACB4458-5D8F-498E-84A3-9222F1EB8222}" dt="2020-08-26T04:18:40.585" v="548" actId="20577"/>
        <pc:sldMkLst>
          <pc:docMk/>
          <pc:sldMk cId="1605945136" sldId="271"/>
        </pc:sldMkLst>
        <pc:spChg chg="add mod ord">
          <ac:chgData name="TRANG Ngoc Hien" userId="f51840ac-857f-4612-b77d-76fead37e719" providerId="ADAL" clId="{BACB4458-5D8F-498E-84A3-9222F1EB8222}" dt="2020-08-26T04:18:40.585" v="548" actId="20577"/>
          <ac:spMkLst>
            <pc:docMk/>
            <pc:sldMk cId="1605945136" sldId="271"/>
            <ac:spMk id="2" creationId="{E73E5794-4AD6-4607-967C-318257021724}"/>
          </ac:spMkLst>
        </pc:spChg>
        <pc:spChg chg="add del mod ord">
          <ac:chgData name="TRANG Ngoc Hien" userId="f51840ac-857f-4612-b77d-76fead37e719" providerId="ADAL" clId="{BACB4458-5D8F-498E-84A3-9222F1EB8222}" dt="2020-08-26T02:30:57.864" v="167" actId="700"/>
          <ac:spMkLst>
            <pc:docMk/>
            <pc:sldMk cId="1605945136" sldId="271"/>
            <ac:spMk id="3" creationId="{570A32DB-114C-469F-8334-53D14F5CAD53}"/>
          </ac:spMkLst>
        </pc:spChg>
        <pc:spChg chg="del mod">
          <ac:chgData name="TRANG Ngoc Hien" userId="f51840ac-857f-4612-b77d-76fead37e719" providerId="ADAL" clId="{BACB4458-5D8F-498E-84A3-9222F1EB8222}" dt="2020-08-26T02:29:13.274" v="152" actId="478"/>
          <ac:spMkLst>
            <pc:docMk/>
            <pc:sldMk cId="1605945136" sldId="271"/>
            <ac:spMk id="8" creationId="{633514D9-3949-4716-9CD8-E3F296C63C60}"/>
          </ac:spMkLst>
        </pc:spChg>
      </pc:sldChg>
      <pc:sldChg chg="addSp delSp modSp mod delAnim modCm">
        <pc:chgData name="TRANG Ngoc Hien" userId="f51840ac-857f-4612-b77d-76fead37e719" providerId="ADAL" clId="{BACB4458-5D8F-498E-84A3-9222F1EB8222}" dt="2020-09-08T11:37:08.467" v="4297" actId="1076"/>
        <pc:sldMkLst>
          <pc:docMk/>
          <pc:sldMk cId="867422654" sldId="1805"/>
        </pc:sldMkLst>
        <pc:spChg chg="mod">
          <ac:chgData name="TRANG Ngoc Hien" userId="f51840ac-857f-4612-b77d-76fead37e719" providerId="ADAL" clId="{BACB4458-5D8F-498E-84A3-9222F1EB8222}" dt="2020-08-26T04:23:27.124" v="591"/>
          <ac:spMkLst>
            <pc:docMk/>
            <pc:sldMk cId="867422654" sldId="1805"/>
            <ac:spMk id="2" creationId="{49FD198F-926C-4810-9DC5-A4DE30E84D77}"/>
          </ac:spMkLst>
        </pc:spChg>
        <pc:spChg chg="add del mod">
          <ac:chgData name="TRANG Ngoc Hien" userId="f51840ac-857f-4612-b77d-76fead37e719" providerId="ADAL" clId="{BACB4458-5D8F-498E-84A3-9222F1EB8222}" dt="2020-09-08T11:25:50.522" v="4199"/>
          <ac:spMkLst>
            <pc:docMk/>
            <pc:sldMk cId="867422654" sldId="1805"/>
            <ac:spMk id="3" creationId="{4EA75B25-50D0-44D8-BCCF-B5E6CC6259AE}"/>
          </ac:spMkLst>
        </pc:spChg>
        <pc:spChg chg="add mod">
          <ac:chgData name="TRANG Ngoc Hien" userId="f51840ac-857f-4612-b77d-76fead37e719" providerId="ADAL" clId="{BACB4458-5D8F-498E-84A3-9222F1EB8222}" dt="2020-09-08T11:30:26.680" v="4224" actId="1076"/>
          <ac:spMkLst>
            <pc:docMk/>
            <pc:sldMk cId="867422654" sldId="1805"/>
            <ac:spMk id="4" creationId="{2C192E00-C596-4CFE-AB6E-79B9F99699E0}"/>
          </ac:spMkLst>
        </pc:spChg>
        <pc:spChg chg="del mod">
          <ac:chgData name="TRANG Ngoc Hien" userId="f51840ac-857f-4612-b77d-76fead37e719" providerId="ADAL" clId="{BACB4458-5D8F-498E-84A3-9222F1EB8222}" dt="2020-09-01T04:44:09.887" v="2503"/>
          <ac:spMkLst>
            <pc:docMk/>
            <pc:sldMk cId="867422654" sldId="1805"/>
            <ac:spMk id="4" creationId="{CD7F1101-70A5-410B-A181-B0DBB0DC385F}"/>
          </ac:spMkLst>
        </pc:spChg>
        <pc:spChg chg="mod ord">
          <ac:chgData name="TRANG Ngoc Hien" userId="f51840ac-857f-4612-b77d-76fead37e719" providerId="ADAL" clId="{BACB4458-5D8F-498E-84A3-9222F1EB8222}" dt="2020-09-08T11:10:23.417" v="4195" actId="1076"/>
          <ac:spMkLst>
            <pc:docMk/>
            <pc:sldMk cId="867422654" sldId="1805"/>
            <ac:spMk id="10" creationId="{500CA53F-4A5A-1244-BE13-0F3A34D1D1A3}"/>
          </ac:spMkLst>
        </pc:spChg>
        <pc:spChg chg="mod">
          <ac:chgData name="TRANG Ngoc Hien" userId="f51840ac-857f-4612-b77d-76fead37e719" providerId="ADAL" clId="{BACB4458-5D8F-498E-84A3-9222F1EB8222}" dt="2020-09-01T04:33:13.393" v="2345" actId="1076"/>
          <ac:spMkLst>
            <pc:docMk/>
            <pc:sldMk cId="867422654" sldId="1805"/>
            <ac:spMk id="11" creationId="{E1345122-3EA5-4596-8FB2-5723781EB314}"/>
          </ac:spMkLst>
        </pc:spChg>
        <pc:spChg chg="mod">
          <ac:chgData name="TRANG Ngoc Hien" userId="f51840ac-857f-4612-b77d-76fead37e719" providerId="ADAL" clId="{BACB4458-5D8F-498E-84A3-9222F1EB8222}" dt="2020-09-01T04:39:24.042" v="2461" actId="404"/>
          <ac:spMkLst>
            <pc:docMk/>
            <pc:sldMk cId="867422654" sldId="1805"/>
            <ac:spMk id="12" creationId="{445E5F11-9A69-49B7-979E-733090B9AC4A}"/>
          </ac:spMkLst>
        </pc:spChg>
        <pc:spChg chg="add del mod">
          <ac:chgData name="TRANG Ngoc Hien" userId="f51840ac-857f-4612-b77d-76fead37e719" providerId="ADAL" clId="{BACB4458-5D8F-498E-84A3-9222F1EB8222}" dt="2020-09-01T04:35:05.341" v="2368" actId="478"/>
          <ac:spMkLst>
            <pc:docMk/>
            <pc:sldMk cId="867422654" sldId="1805"/>
            <ac:spMk id="14" creationId="{49160DF5-D599-4A12-B2F0-156950FCDFCA}"/>
          </ac:spMkLst>
        </pc:spChg>
        <pc:spChg chg="add del mod">
          <ac:chgData name="TRANG Ngoc Hien" userId="f51840ac-857f-4612-b77d-76fead37e719" providerId="ADAL" clId="{BACB4458-5D8F-498E-84A3-9222F1EB8222}" dt="2020-09-01T04:35:16.446" v="2372" actId="478"/>
          <ac:spMkLst>
            <pc:docMk/>
            <pc:sldMk cId="867422654" sldId="1805"/>
            <ac:spMk id="15" creationId="{98F98A37-29EB-4148-B6DA-A6E1244E5587}"/>
          </ac:spMkLst>
        </pc:spChg>
        <pc:spChg chg="add del mod">
          <ac:chgData name="TRANG Ngoc Hien" userId="f51840ac-857f-4612-b77d-76fead37e719" providerId="ADAL" clId="{BACB4458-5D8F-498E-84A3-9222F1EB8222}" dt="2020-09-01T04:40:20.669" v="2479" actId="478"/>
          <ac:spMkLst>
            <pc:docMk/>
            <pc:sldMk cId="867422654" sldId="1805"/>
            <ac:spMk id="17" creationId="{DF16CCA5-B5D3-4C7C-880C-8E9D7E5A5F8A}"/>
          </ac:spMkLst>
        </pc:spChg>
        <pc:spChg chg="add mod">
          <ac:chgData name="TRANG Ngoc Hien" userId="f51840ac-857f-4612-b77d-76fead37e719" providerId="ADAL" clId="{BACB4458-5D8F-498E-84A3-9222F1EB8222}" dt="2020-09-08T11:10:23.417" v="4195" actId="1076"/>
          <ac:spMkLst>
            <pc:docMk/>
            <pc:sldMk cId="867422654" sldId="1805"/>
            <ac:spMk id="18" creationId="{5AE21082-4E47-4894-990F-008206633775}"/>
          </ac:spMkLst>
        </pc:spChg>
        <pc:spChg chg="add mod">
          <ac:chgData name="TRANG Ngoc Hien" userId="f51840ac-857f-4612-b77d-76fead37e719" providerId="ADAL" clId="{BACB4458-5D8F-498E-84A3-9222F1EB8222}" dt="2020-09-08T11:10:23.417" v="4195" actId="1076"/>
          <ac:spMkLst>
            <pc:docMk/>
            <pc:sldMk cId="867422654" sldId="1805"/>
            <ac:spMk id="21" creationId="{5B18EC03-D324-48CB-9D05-D58CBB2C55BF}"/>
          </ac:spMkLst>
        </pc:spChg>
        <pc:spChg chg="del">
          <ac:chgData name="TRANG Ngoc Hien" userId="f51840ac-857f-4612-b77d-76fead37e719" providerId="ADAL" clId="{BACB4458-5D8F-498E-84A3-9222F1EB8222}" dt="2020-09-01T04:32:29.828" v="2337" actId="478"/>
          <ac:spMkLst>
            <pc:docMk/>
            <pc:sldMk cId="867422654" sldId="1805"/>
            <ac:spMk id="27" creationId="{8E12A0F8-E0E5-4DE1-9FF4-39EC0FB9384A}"/>
          </ac:spMkLst>
        </pc:spChg>
        <pc:spChg chg="add mod">
          <ac:chgData name="TRANG Ngoc Hien" userId="f51840ac-857f-4612-b77d-76fead37e719" providerId="ADAL" clId="{BACB4458-5D8F-498E-84A3-9222F1EB8222}" dt="2020-09-08T11:30:01.758" v="4219" actId="688"/>
          <ac:spMkLst>
            <pc:docMk/>
            <pc:sldMk cId="867422654" sldId="1805"/>
            <ac:spMk id="29" creationId="{62056176-F13A-47E7-89ED-BFF66A1DD799}"/>
          </ac:spMkLst>
        </pc:spChg>
        <pc:spChg chg="mod topLvl">
          <ac:chgData name="TRANG Ngoc Hien" userId="f51840ac-857f-4612-b77d-76fead37e719" providerId="ADAL" clId="{BACB4458-5D8F-498E-84A3-9222F1EB8222}" dt="2020-09-08T11:10:23.417" v="4195" actId="1076"/>
          <ac:spMkLst>
            <pc:docMk/>
            <pc:sldMk cId="867422654" sldId="1805"/>
            <ac:spMk id="30" creationId="{30BC2F39-5900-9549-B349-5434D94132E8}"/>
          </ac:spMkLst>
        </pc:spChg>
        <pc:spChg chg="mod topLvl">
          <ac:chgData name="TRANG Ngoc Hien" userId="f51840ac-857f-4612-b77d-76fead37e719" providerId="ADAL" clId="{BACB4458-5D8F-498E-84A3-9222F1EB8222}" dt="2020-09-08T11:10:23.417" v="4195" actId="1076"/>
          <ac:spMkLst>
            <pc:docMk/>
            <pc:sldMk cId="867422654" sldId="1805"/>
            <ac:spMk id="31" creationId="{6BDE9CBA-94D9-E940-AEE1-099D7F7438F8}"/>
          </ac:spMkLst>
        </pc:spChg>
        <pc:spChg chg="mod">
          <ac:chgData name="TRANG Ngoc Hien" userId="f51840ac-857f-4612-b77d-76fead37e719" providerId="ADAL" clId="{BACB4458-5D8F-498E-84A3-9222F1EB8222}" dt="2020-09-08T11:06:22.839" v="4126" actId="1076"/>
          <ac:spMkLst>
            <pc:docMk/>
            <pc:sldMk cId="867422654" sldId="1805"/>
            <ac:spMk id="33" creationId="{2ACBFBCF-6752-144D-98F4-B6B7E38663FD}"/>
          </ac:spMkLst>
        </pc:spChg>
        <pc:spChg chg="mod">
          <ac:chgData name="TRANG Ngoc Hien" userId="f51840ac-857f-4612-b77d-76fead37e719" providerId="ADAL" clId="{BACB4458-5D8F-498E-84A3-9222F1EB8222}" dt="2020-09-08T11:09:06.524" v="4177" actId="1076"/>
          <ac:spMkLst>
            <pc:docMk/>
            <pc:sldMk cId="867422654" sldId="1805"/>
            <ac:spMk id="34" creationId="{3EB1FD52-D71D-2547-9904-3A284157DB86}"/>
          </ac:spMkLst>
        </pc:spChg>
        <pc:spChg chg="del mod">
          <ac:chgData name="TRANG Ngoc Hien" userId="f51840ac-857f-4612-b77d-76fead37e719" providerId="ADAL" clId="{BACB4458-5D8F-498E-84A3-9222F1EB8222}" dt="2020-09-01T04:40:22.525" v="2480" actId="478"/>
          <ac:spMkLst>
            <pc:docMk/>
            <pc:sldMk cId="867422654" sldId="1805"/>
            <ac:spMk id="35" creationId="{1E736A33-4080-4B0F-B7D0-6209979E2D86}"/>
          </ac:spMkLst>
        </pc:spChg>
        <pc:spChg chg="add mod">
          <ac:chgData name="TRANG Ngoc Hien" userId="f51840ac-857f-4612-b77d-76fead37e719" providerId="ADAL" clId="{BACB4458-5D8F-498E-84A3-9222F1EB8222}" dt="2020-09-08T11:37:04.775" v="4296" actId="688"/>
          <ac:spMkLst>
            <pc:docMk/>
            <pc:sldMk cId="867422654" sldId="1805"/>
            <ac:spMk id="35" creationId="{DADB7FA9-ECD6-4719-8CAD-3C238F3EC2CF}"/>
          </ac:spMkLst>
        </pc:spChg>
        <pc:spChg chg="add mod">
          <ac:chgData name="TRANG Ngoc Hien" userId="f51840ac-857f-4612-b77d-76fead37e719" providerId="ADAL" clId="{BACB4458-5D8F-498E-84A3-9222F1EB8222}" dt="2020-09-08T11:34:56.347" v="4245" actId="1076"/>
          <ac:spMkLst>
            <pc:docMk/>
            <pc:sldMk cId="867422654" sldId="1805"/>
            <ac:spMk id="36" creationId="{69D563D1-453F-400E-AB2C-2A14DEE78CFF}"/>
          </ac:spMkLst>
        </pc:spChg>
        <pc:spChg chg="del mod">
          <ac:chgData name="TRANG Ngoc Hien" userId="f51840ac-857f-4612-b77d-76fead37e719" providerId="ADAL" clId="{BACB4458-5D8F-498E-84A3-9222F1EB8222}" dt="2020-09-01T04:37:12.701" v="2409" actId="478"/>
          <ac:spMkLst>
            <pc:docMk/>
            <pc:sldMk cId="867422654" sldId="1805"/>
            <ac:spMk id="36" creationId="{8BACACB9-3B34-4537-837E-AA4BFB5F01C7}"/>
          </ac:spMkLst>
        </pc:spChg>
        <pc:spChg chg="add mod">
          <ac:chgData name="TRANG Ngoc Hien" userId="f51840ac-857f-4612-b77d-76fead37e719" providerId="ADAL" clId="{BACB4458-5D8F-498E-84A3-9222F1EB8222}" dt="2020-09-08T11:10:23.417" v="4195" actId="1076"/>
          <ac:spMkLst>
            <pc:docMk/>
            <pc:sldMk cId="867422654" sldId="1805"/>
            <ac:spMk id="40" creationId="{1C61AF19-68F3-4DF6-9E67-1DFB024912F1}"/>
          </ac:spMkLst>
        </pc:spChg>
        <pc:spChg chg="add del mod">
          <ac:chgData name="TRANG Ngoc Hien" userId="f51840ac-857f-4612-b77d-76fead37e719" providerId="ADAL" clId="{BACB4458-5D8F-498E-84A3-9222F1EB8222}" dt="2020-09-01T04:40:19.732" v="2478" actId="478"/>
          <ac:spMkLst>
            <pc:docMk/>
            <pc:sldMk cId="867422654" sldId="1805"/>
            <ac:spMk id="41" creationId="{9CC226FB-102F-4C05-968B-642CF5359041}"/>
          </ac:spMkLst>
        </pc:spChg>
        <pc:spChg chg="mod topLvl">
          <ac:chgData name="TRANG Ngoc Hien" userId="f51840ac-857f-4612-b77d-76fead37e719" providerId="ADAL" clId="{BACB4458-5D8F-498E-84A3-9222F1EB8222}" dt="2020-09-08T11:10:23.417" v="4195" actId="1076"/>
          <ac:spMkLst>
            <pc:docMk/>
            <pc:sldMk cId="867422654" sldId="1805"/>
            <ac:spMk id="42" creationId="{F243DFEE-D86C-994F-8104-0F7AE9AEBDA3}"/>
          </ac:spMkLst>
        </pc:spChg>
        <pc:spChg chg="mod">
          <ac:chgData name="TRANG Ngoc Hien" userId="f51840ac-857f-4612-b77d-76fead37e719" providerId="ADAL" clId="{BACB4458-5D8F-498E-84A3-9222F1EB8222}" dt="2020-09-08T11:09:14.702" v="4180" actId="1076"/>
          <ac:spMkLst>
            <pc:docMk/>
            <pc:sldMk cId="867422654" sldId="1805"/>
            <ac:spMk id="43" creationId="{E16AC2F2-0564-414A-AE35-546C34735FD7}"/>
          </ac:spMkLst>
        </pc:spChg>
        <pc:spChg chg="mod">
          <ac:chgData name="TRANG Ngoc Hien" userId="f51840ac-857f-4612-b77d-76fead37e719" providerId="ADAL" clId="{BACB4458-5D8F-498E-84A3-9222F1EB8222}" dt="2020-09-08T11:07:52.228" v="4156" actId="688"/>
          <ac:spMkLst>
            <pc:docMk/>
            <pc:sldMk cId="867422654" sldId="1805"/>
            <ac:spMk id="44" creationId="{9EB60BDC-263F-BB4E-8B68-739D343916A8}"/>
          </ac:spMkLst>
        </pc:spChg>
        <pc:spChg chg="add del mod">
          <ac:chgData name="TRANG Ngoc Hien" userId="f51840ac-857f-4612-b77d-76fead37e719" providerId="ADAL" clId="{BACB4458-5D8F-498E-84A3-9222F1EB8222}" dt="2020-09-01T04:41:56.274" v="2486" actId="478"/>
          <ac:spMkLst>
            <pc:docMk/>
            <pc:sldMk cId="867422654" sldId="1805"/>
            <ac:spMk id="45" creationId="{7032979E-E93D-4C6C-B458-E2CFD670CE44}"/>
          </ac:spMkLst>
        </pc:spChg>
        <pc:spChg chg="mod topLvl">
          <ac:chgData name="TRANG Ngoc Hien" userId="f51840ac-857f-4612-b77d-76fead37e719" providerId="ADAL" clId="{BACB4458-5D8F-498E-84A3-9222F1EB8222}" dt="2020-09-08T11:10:23.417" v="4195" actId="1076"/>
          <ac:spMkLst>
            <pc:docMk/>
            <pc:sldMk cId="867422654" sldId="1805"/>
            <ac:spMk id="46" creationId="{03A920FD-F29A-D342-AE53-2BCC1AAE50B7}"/>
          </ac:spMkLst>
        </pc:spChg>
        <pc:spChg chg="add del mod">
          <ac:chgData name="TRANG Ngoc Hien" userId="f51840ac-857f-4612-b77d-76fead37e719" providerId="ADAL" clId="{BACB4458-5D8F-498E-84A3-9222F1EB8222}" dt="2020-09-01T04:42:22.899" v="2489" actId="478"/>
          <ac:spMkLst>
            <pc:docMk/>
            <pc:sldMk cId="867422654" sldId="1805"/>
            <ac:spMk id="47" creationId="{B13E8550-8158-441C-8398-D756FAEE6920}"/>
          </ac:spMkLst>
        </pc:spChg>
        <pc:grpChg chg="del">
          <ac:chgData name="TRANG Ngoc Hien" userId="f51840ac-857f-4612-b77d-76fead37e719" providerId="ADAL" clId="{BACB4458-5D8F-498E-84A3-9222F1EB8222}" dt="2020-09-01T04:32:39.560" v="2342" actId="478"/>
          <ac:grpSpMkLst>
            <pc:docMk/>
            <pc:sldMk cId="867422654" sldId="1805"/>
            <ac:grpSpMk id="24" creationId="{1EEACFD7-0E81-42D7-B513-1FD6C60B55B8}"/>
          </ac:grpSpMkLst>
        </pc:grpChg>
        <pc:grpChg chg="del">
          <ac:chgData name="TRANG Ngoc Hien" userId="f51840ac-857f-4612-b77d-76fead37e719" providerId="ADAL" clId="{BACB4458-5D8F-498E-84A3-9222F1EB8222}" dt="2020-09-01T04:32:32.193" v="2338" actId="478"/>
          <ac:grpSpMkLst>
            <pc:docMk/>
            <pc:sldMk cId="867422654" sldId="1805"/>
            <ac:grpSpMk id="25" creationId="{BFD7D89D-457A-409E-A4C3-0ACA27C4FF99}"/>
          </ac:grpSpMkLst>
        </pc:grpChg>
        <pc:grpChg chg="del">
          <ac:chgData name="TRANG Ngoc Hien" userId="f51840ac-857f-4612-b77d-76fead37e719" providerId="ADAL" clId="{BACB4458-5D8F-498E-84A3-9222F1EB8222}" dt="2020-09-01T04:32:37.384" v="2341" actId="478"/>
          <ac:grpSpMkLst>
            <pc:docMk/>
            <pc:sldMk cId="867422654" sldId="1805"/>
            <ac:grpSpMk id="26" creationId="{99E444A7-4155-4A56-97C7-078DDFC6A7B8}"/>
          </ac:grpSpMkLst>
        </pc:grpChg>
        <pc:grpChg chg="mod">
          <ac:chgData name="TRANG Ngoc Hien" userId="f51840ac-857f-4612-b77d-76fead37e719" providerId="ADAL" clId="{BACB4458-5D8F-498E-84A3-9222F1EB8222}" dt="2020-09-08T11:10:23.417" v="4195" actId="1076"/>
          <ac:grpSpMkLst>
            <pc:docMk/>
            <pc:sldMk cId="867422654" sldId="1805"/>
            <ac:grpSpMk id="28" creationId="{2B0A80D1-C9C4-4507-B707-6B212B90FC97}"/>
          </ac:grpSpMkLst>
        </pc:grpChg>
        <pc:grpChg chg="mod ord">
          <ac:chgData name="TRANG Ngoc Hien" userId="f51840ac-857f-4612-b77d-76fead37e719" providerId="ADAL" clId="{BACB4458-5D8F-498E-84A3-9222F1EB8222}" dt="2020-09-08T11:10:23.417" v="4195" actId="1076"/>
          <ac:grpSpMkLst>
            <pc:docMk/>
            <pc:sldMk cId="867422654" sldId="1805"/>
            <ac:grpSpMk id="32" creationId="{5856146D-9668-40E5-9A4B-AE689FA2A969}"/>
          </ac:grpSpMkLst>
        </pc:grpChg>
        <pc:grpChg chg="del mod">
          <ac:chgData name="TRANG Ngoc Hien" userId="f51840ac-857f-4612-b77d-76fead37e719" providerId="ADAL" clId="{BACB4458-5D8F-498E-84A3-9222F1EB8222}" dt="2020-09-08T08:05:22.741" v="4030" actId="165"/>
          <ac:grpSpMkLst>
            <pc:docMk/>
            <pc:sldMk cId="867422654" sldId="1805"/>
            <ac:grpSpMk id="37" creationId="{7273FA1F-16CD-47EA-A092-940BC31B1ED9}"/>
          </ac:grpSpMkLst>
        </pc:grpChg>
        <pc:picChg chg="mod">
          <ac:chgData name="TRANG Ngoc Hien" userId="f51840ac-857f-4612-b77d-76fead37e719" providerId="ADAL" clId="{BACB4458-5D8F-498E-84A3-9222F1EB8222}" dt="2020-09-01T04:33:08.096" v="2344" actId="1076"/>
          <ac:picMkLst>
            <pc:docMk/>
            <pc:sldMk cId="867422654" sldId="1805"/>
            <ac:picMk id="3" creationId="{612D953B-E5BC-4189-9C5B-3DB786CCDCB4}"/>
          </ac:picMkLst>
        </pc:picChg>
        <pc:picChg chg="mod">
          <ac:chgData name="TRANG Ngoc Hien" userId="f51840ac-857f-4612-b77d-76fead37e719" providerId="ADAL" clId="{BACB4458-5D8F-498E-84A3-9222F1EB8222}" dt="2020-09-08T11:06:13.436" v="4124" actId="1076"/>
          <ac:picMkLst>
            <pc:docMk/>
            <pc:sldMk cId="867422654" sldId="1805"/>
            <ac:picMk id="5" creationId="{6A6C6D95-BC69-524B-B5C8-6614AC4DCCB7}"/>
          </ac:picMkLst>
        </pc:picChg>
        <pc:picChg chg="add del mod">
          <ac:chgData name="TRANG Ngoc Hien" userId="f51840ac-857f-4612-b77d-76fead37e719" providerId="ADAL" clId="{BACB4458-5D8F-498E-84A3-9222F1EB8222}" dt="2020-09-08T11:35:36.372" v="4269" actId="478"/>
          <ac:picMkLst>
            <pc:docMk/>
            <pc:sldMk cId="867422654" sldId="1805"/>
            <ac:picMk id="7" creationId="{EE12150B-A702-40E4-B675-B8AEC9AD35E4}"/>
          </ac:picMkLst>
        </pc:picChg>
        <pc:picChg chg="mod">
          <ac:chgData name="TRANG Ngoc Hien" userId="f51840ac-857f-4612-b77d-76fead37e719" providerId="ADAL" clId="{BACB4458-5D8F-498E-84A3-9222F1EB8222}" dt="2020-09-01T04:33:08.096" v="2344" actId="1076"/>
          <ac:picMkLst>
            <pc:docMk/>
            <pc:sldMk cId="867422654" sldId="1805"/>
            <ac:picMk id="13" creationId="{C6E73C67-91C8-4574-AEA9-7A2132284376}"/>
          </ac:picMkLst>
        </pc:picChg>
        <pc:picChg chg="add del mod">
          <ac:chgData name="TRANG Ngoc Hien" userId="f51840ac-857f-4612-b77d-76fead37e719" providerId="ADAL" clId="{BACB4458-5D8F-498E-84A3-9222F1EB8222}" dt="2020-09-08T11:35:36.372" v="4269" actId="478"/>
          <ac:picMkLst>
            <pc:docMk/>
            <pc:sldMk cId="867422654" sldId="1805"/>
            <ac:picMk id="14" creationId="{90AB4EFC-4CE6-4AED-8674-F10913D42D56}"/>
          </ac:picMkLst>
        </pc:picChg>
        <pc:picChg chg="mod ord">
          <ac:chgData name="TRANG Ngoc Hien" userId="f51840ac-857f-4612-b77d-76fead37e719" providerId="ADAL" clId="{BACB4458-5D8F-498E-84A3-9222F1EB8222}" dt="2020-09-08T11:35:18.591" v="4258" actId="1076"/>
          <ac:picMkLst>
            <pc:docMk/>
            <pc:sldMk cId="867422654" sldId="1805"/>
            <ac:picMk id="15" creationId="{0D60A50F-06C9-F44F-8E4F-8C53CC2D561F}"/>
          </ac:picMkLst>
        </pc:picChg>
        <pc:picChg chg="mod">
          <ac:chgData name="TRANG Ngoc Hien" userId="f51840ac-857f-4612-b77d-76fead37e719" providerId="ADAL" clId="{BACB4458-5D8F-498E-84A3-9222F1EB8222}" dt="2020-09-08T08:06:01.011" v="4047" actId="1076"/>
          <ac:picMkLst>
            <pc:docMk/>
            <pc:sldMk cId="867422654" sldId="1805"/>
            <ac:picMk id="16" creationId="{F620A517-01F7-4664-ACF9-D2D5FC6D45A7}"/>
          </ac:picMkLst>
        </pc:picChg>
        <pc:picChg chg="add mod">
          <ac:chgData name="TRANG Ngoc Hien" userId="f51840ac-857f-4612-b77d-76fead37e719" providerId="ADAL" clId="{BACB4458-5D8F-498E-84A3-9222F1EB8222}" dt="2020-09-08T11:36:55.461" v="4293" actId="1076"/>
          <ac:picMkLst>
            <pc:docMk/>
            <pc:sldMk cId="867422654" sldId="1805"/>
            <ac:picMk id="19" creationId="{87C2DB49-230F-49A6-9F03-F8F6C5DCFAF1}"/>
          </ac:picMkLst>
        </pc:picChg>
        <pc:picChg chg="mod ord topLvl">
          <ac:chgData name="TRANG Ngoc Hien" userId="f51840ac-857f-4612-b77d-76fead37e719" providerId="ADAL" clId="{BACB4458-5D8F-498E-84A3-9222F1EB8222}" dt="2020-09-08T11:10:23.417" v="4195" actId="1076"/>
          <ac:picMkLst>
            <pc:docMk/>
            <pc:sldMk cId="867422654" sldId="1805"/>
            <ac:picMk id="22" creationId="{F49B695A-804C-47B4-940E-A4CD2EB2E677}"/>
          </ac:picMkLst>
        </pc:picChg>
        <pc:picChg chg="add del mod">
          <ac:chgData name="TRANG Ngoc Hien" userId="f51840ac-857f-4612-b77d-76fead37e719" providerId="ADAL" clId="{BACB4458-5D8F-498E-84A3-9222F1EB8222}" dt="2020-09-08T11:35:36.372" v="4269" actId="478"/>
          <ac:picMkLst>
            <pc:docMk/>
            <pc:sldMk cId="867422654" sldId="1805"/>
            <ac:picMk id="23" creationId="{A79F73B6-B785-4C6E-B9E0-10D48F90E2CA}"/>
          </ac:picMkLst>
        </pc:picChg>
        <pc:picChg chg="add mod">
          <ac:chgData name="TRANG Ngoc Hien" userId="f51840ac-857f-4612-b77d-76fead37e719" providerId="ADAL" clId="{BACB4458-5D8F-498E-84A3-9222F1EB8222}" dt="2020-09-08T11:36:59.813" v="4295" actId="1076"/>
          <ac:picMkLst>
            <pc:docMk/>
            <pc:sldMk cId="867422654" sldId="1805"/>
            <ac:picMk id="25" creationId="{D41C3B38-1248-41B2-8B85-6A694A3E677B}"/>
          </ac:picMkLst>
        </pc:picChg>
        <pc:picChg chg="add mod">
          <ac:chgData name="TRANG Ngoc Hien" userId="f51840ac-857f-4612-b77d-76fead37e719" providerId="ADAL" clId="{BACB4458-5D8F-498E-84A3-9222F1EB8222}" dt="2020-09-08T11:36:57.815" v="4294" actId="1076"/>
          <ac:picMkLst>
            <pc:docMk/>
            <pc:sldMk cId="867422654" sldId="1805"/>
            <ac:picMk id="38" creationId="{C0B81F1C-0D6B-4C53-A26F-AF0BA1D4329C}"/>
          </ac:picMkLst>
        </pc:picChg>
        <pc:picChg chg="add mod">
          <ac:chgData name="TRANG Ngoc Hien" userId="f51840ac-857f-4612-b77d-76fead37e719" providerId="ADAL" clId="{BACB4458-5D8F-498E-84A3-9222F1EB8222}" dt="2020-09-08T11:37:08.467" v="4297" actId="1076"/>
          <ac:picMkLst>
            <pc:docMk/>
            <pc:sldMk cId="867422654" sldId="1805"/>
            <ac:picMk id="41" creationId="{72508CE6-5570-403A-93AD-F76857388B63}"/>
          </ac:picMkLst>
        </pc:picChg>
        <pc:picChg chg="mod">
          <ac:chgData name="TRANG Ngoc Hien" userId="f51840ac-857f-4612-b77d-76fead37e719" providerId="ADAL" clId="{BACB4458-5D8F-498E-84A3-9222F1EB8222}" dt="2020-09-01T04:39:56.095" v="2471" actId="1076"/>
          <ac:picMkLst>
            <pc:docMk/>
            <pc:sldMk cId="867422654" sldId="1805"/>
            <ac:picMk id="1056" creationId="{FE861671-4753-4E25-9FB5-81E3D1B6680F}"/>
          </ac:picMkLst>
        </pc:picChg>
        <pc:cxnChg chg="mod">
          <ac:chgData name="TRANG Ngoc Hien" userId="f51840ac-857f-4612-b77d-76fead37e719" providerId="ADAL" clId="{BACB4458-5D8F-498E-84A3-9222F1EB8222}" dt="2020-09-01T04:32:32.193" v="2338" actId="478"/>
          <ac:cxnSpMkLst>
            <pc:docMk/>
            <pc:sldMk cId="867422654" sldId="1805"/>
            <ac:cxnSpMk id="8" creationId="{07043C1B-477B-422A-BDC6-61CC61108E01}"/>
          </ac:cxnSpMkLst>
        </pc:cxnChg>
      </pc:sldChg>
      <pc:sldChg chg="addSp delSp modSp mod setBg modClrScheme chgLayout">
        <pc:chgData name="TRANG Ngoc Hien" userId="f51840ac-857f-4612-b77d-76fead37e719" providerId="ADAL" clId="{BACB4458-5D8F-498E-84A3-9222F1EB8222}" dt="2020-09-11T07:43:38.682" v="4341" actId="1076"/>
        <pc:sldMkLst>
          <pc:docMk/>
          <pc:sldMk cId="3623691532" sldId="1806"/>
        </pc:sldMkLst>
        <pc:spChg chg="add mod ord">
          <ac:chgData name="TRANG Ngoc Hien" userId="f51840ac-857f-4612-b77d-76fead37e719" providerId="ADAL" clId="{BACB4458-5D8F-498E-84A3-9222F1EB8222}" dt="2020-08-26T02:36:34.638" v="207" actId="27636"/>
          <ac:spMkLst>
            <pc:docMk/>
            <pc:sldMk cId="3623691532" sldId="1806"/>
            <ac:spMk id="4" creationId="{4F08C71F-5F28-4D7D-83FE-C4DEF6D1FBBA}"/>
          </ac:spMkLst>
        </pc:spChg>
        <pc:spChg chg="mod">
          <ac:chgData name="TRANG Ngoc Hien" userId="f51840ac-857f-4612-b77d-76fead37e719" providerId="ADAL" clId="{BACB4458-5D8F-498E-84A3-9222F1EB8222}" dt="2020-08-26T02:36:29.623" v="203" actId="21"/>
          <ac:spMkLst>
            <pc:docMk/>
            <pc:sldMk cId="3623691532" sldId="1806"/>
            <ac:spMk id="61" creationId="{4FA3B474-C763-4C4D-935A-876B9B62D2CA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64" creationId="{1C9E4DC8-FA7C-404F-ACCD-1117D6636F28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65" creationId="{4E94495B-572A-4B86-A80A-C5738D7967E5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66" creationId="{4EDE9A5D-6706-4ACE-AA1C-B75983FF09B7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67" creationId="{29A88E8C-094E-4CD1-8455-C5471202D1AB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68" creationId="{8FC49CB1-6B8B-4840-A98B-A23DDDBF90C4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69" creationId="{670EDA3E-0177-42DF-B372-5C7D55BA0746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70" creationId="{3C8AC2DC-D8F1-491F-B627-0D9D7873E22A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77" creationId="{BDE2C202-397E-4EAE-A62B-EFAA1836AC0E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85" creationId="{26A5EF07-1058-4E76-B81B-F7B5BC2182E7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86" creationId="{6A176C35-B58B-43C7-B6C9-F0BC8DF7A338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87" creationId="{BDE2C202-397E-4EAE-A62B-EFAA1836AC0E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89" creationId="{ABB82746-AA75-4AD3-98B1-5F2B559B8F7A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90" creationId="{3D4DD4D2-3EEE-4CAC-92E3-A002B5FA2A9C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91" creationId="{FF5B8135-9635-4C41-AB06-0FA58EE632ED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92" creationId="{8654B7B5-9DED-476B-BF25-BD5AF4CF8DB1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93" creationId="{C07AE3D7-C4AA-4CF3-AE72-F5663E4BD2D6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94" creationId="{ADC68869-B532-4CAE-8475-940EA8E592CA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95" creationId="{404FA3CF-C087-4F3A-9BC7-43ED71E8D669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96" creationId="{19E91459-F8B8-4A74-9A02-2B050F4DFEFC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97" creationId="{0F871C64-4B70-4CC3-9656-10D1A346B388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98" creationId="{AE96F885-3B35-4BB6-95A9-F82E6088F916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99" creationId="{585E2CC8-FEC8-42F7-8650-7169FA573A7F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100" creationId="{EC5327B8-3BDA-4004-81DB-6FFE1FC6A49E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101" creationId="{B685AE25-A38F-46EE-A93F-AE833A404C4F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102" creationId="{E6D1231F-8C89-4AFE-8772-4CD3B9D4EECE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103" creationId="{4F402ADE-DCDC-4EDE-871C-01652F481002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104" creationId="{4FBE1196-5E60-4D44-A4B6-1C790EE9065D}"/>
          </ac:spMkLst>
        </pc:spChg>
        <pc:spChg chg="mod">
          <ac:chgData name="TRANG Ngoc Hien" userId="f51840ac-857f-4612-b77d-76fead37e719" providerId="ADAL" clId="{BACB4458-5D8F-498E-84A3-9222F1EB8222}" dt="2020-08-31T10:03:26.999" v="2095" actId="2085"/>
          <ac:spMkLst>
            <pc:docMk/>
            <pc:sldMk cId="3623691532" sldId="1806"/>
            <ac:spMk id="105" creationId="{42A48C44-4C7E-4C29-A18A-3C8A661215A8}"/>
          </ac:spMkLst>
        </pc:spChg>
        <pc:grpChg chg="add mod">
          <ac:chgData name="TRANG Ngoc Hien" userId="f51840ac-857f-4612-b77d-76fead37e719" providerId="ADAL" clId="{BACB4458-5D8F-498E-84A3-9222F1EB8222}" dt="2020-09-11T07:43:38.682" v="4341" actId="1076"/>
          <ac:grpSpMkLst>
            <pc:docMk/>
            <pc:sldMk cId="3623691532" sldId="1806"/>
            <ac:grpSpMk id="6" creationId="{AD031C07-F07A-4252-AD63-D3E32EE59163}"/>
          </ac:grpSpMkLst>
        </pc:grpChg>
        <pc:picChg chg="del mod">
          <ac:chgData name="TRANG Ngoc Hien" userId="f51840ac-857f-4612-b77d-76fead37e719" providerId="ADAL" clId="{BACB4458-5D8F-498E-84A3-9222F1EB8222}" dt="2020-08-27T02:12:06.920" v="1467" actId="478"/>
          <ac:picMkLst>
            <pc:docMk/>
            <pc:sldMk cId="3623691532" sldId="1806"/>
            <ac:picMk id="2" creationId="{00000000-0000-0000-0000-000000000000}"/>
          </ac:picMkLst>
        </pc:picChg>
        <pc:picChg chg="mod">
          <ac:chgData name="TRANG Ngoc Hien" userId="f51840ac-857f-4612-b77d-76fead37e719" providerId="ADAL" clId="{BACB4458-5D8F-498E-84A3-9222F1EB8222}" dt="2020-08-26T02:36:51.116" v="208" actId="1076"/>
          <ac:picMkLst>
            <pc:docMk/>
            <pc:sldMk cId="3623691532" sldId="1806"/>
            <ac:picMk id="3" creationId="{26A3D894-31EE-4205-A5A6-FEEC22ACBABA}"/>
          </ac:picMkLst>
        </pc:picChg>
        <pc:picChg chg="mod">
          <ac:chgData name="TRANG Ngoc Hien" userId="f51840ac-857f-4612-b77d-76fead37e719" providerId="ADAL" clId="{BACB4458-5D8F-498E-84A3-9222F1EB8222}" dt="2020-08-28T03:13:02.767" v="1731" actId="1076"/>
          <ac:picMkLst>
            <pc:docMk/>
            <pc:sldMk cId="3623691532" sldId="1806"/>
            <ac:picMk id="5" creationId="{00000000-0000-0000-0000-000000000000}"/>
          </ac:picMkLst>
        </pc:picChg>
        <pc:picChg chg="add mod ord">
          <ac:chgData name="TRANG Ngoc Hien" userId="f51840ac-857f-4612-b77d-76fead37e719" providerId="ADAL" clId="{BACB4458-5D8F-498E-84A3-9222F1EB8222}" dt="2020-08-27T02:16:13.780" v="1662" actId="29295"/>
          <ac:picMkLst>
            <pc:docMk/>
            <pc:sldMk cId="3623691532" sldId="1806"/>
            <ac:picMk id="7" creationId="{06BD775E-158E-4388-8F93-A2CB48ABF223}"/>
          </ac:picMkLst>
        </pc:picChg>
        <pc:picChg chg="mod">
          <ac:chgData name="TRANG Ngoc Hien" userId="f51840ac-857f-4612-b77d-76fead37e719" providerId="ADAL" clId="{BACB4458-5D8F-498E-84A3-9222F1EB8222}" dt="2020-08-28T03:14:50.826" v="1766" actId="1076"/>
          <ac:picMkLst>
            <pc:docMk/>
            <pc:sldMk cId="3623691532" sldId="1806"/>
            <ac:picMk id="10" creationId="{00000000-0000-0000-0000-000000000000}"/>
          </ac:picMkLst>
        </pc:picChg>
        <pc:picChg chg="mod">
          <ac:chgData name="TRANG Ngoc Hien" userId="f51840ac-857f-4612-b77d-76fead37e719" providerId="ADAL" clId="{BACB4458-5D8F-498E-84A3-9222F1EB8222}" dt="2020-08-28T03:15:23.060" v="1783" actId="1076"/>
          <ac:picMkLst>
            <pc:docMk/>
            <pc:sldMk cId="3623691532" sldId="1806"/>
            <ac:picMk id="12" creationId="{00000000-0000-0000-0000-000000000000}"/>
          </ac:picMkLst>
        </pc:picChg>
        <pc:picChg chg="mod">
          <ac:chgData name="TRANG Ngoc Hien" userId="f51840ac-857f-4612-b77d-76fead37e719" providerId="ADAL" clId="{BACB4458-5D8F-498E-84A3-9222F1EB8222}" dt="2020-08-26T02:36:51.116" v="208" actId="1076"/>
          <ac:picMkLst>
            <pc:docMk/>
            <pc:sldMk cId="3623691532" sldId="1806"/>
            <ac:picMk id="35" creationId="{D5911381-90BD-4F45-B4F0-EA22C855CADC}"/>
          </ac:picMkLst>
        </pc:picChg>
        <pc:picChg chg="mod">
          <ac:chgData name="TRANG Ngoc Hien" userId="f51840ac-857f-4612-b77d-76fead37e719" providerId="ADAL" clId="{BACB4458-5D8F-498E-84A3-9222F1EB8222}" dt="2020-08-28T03:13:42.037" v="1742" actId="1076"/>
          <ac:picMkLst>
            <pc:docMk/>
            <pc:sldMk cId="3623691532" sldId="1806"/>
            <ac:picMk id="37" creationId="{6DD7628F-107A-47CA-A7F0-DBBBAD446ED5}"/>
          </ac:picMkLst>
        </pc:picChg>
        <pc:picChg chg="mod modCrop">
          <ac:chgData name="TRANG Ngoc Hien" userId="f51840ac-857f-4612-b77d-76fead37e719" providerId="ADAL" clId="{BACB4458-5D8F-498E-84A3-9222F1EB8222}" dt="2020-08-28T03:14:13.867" v="1754" actId="1076"/>
          <ac:picMkLst>
            <pc:docMk/>
            <pc:sldMk cId="3623691532" sldId="1806"/>
            <ac:picMk id="44" creationId="{46E799C9-82AF-4C88-8C66-BAC8EF23EABE}"/>
          </ac:picMkLst>
        </pc:picChg>
        <pc:picChg chg="mod">
          <ac:chgData name="TRANG Ngoc Hien" userId="f51840ac-857f-4612-b77d-76fead37e719" providerId="ADAL" clId="{BACB4458-5D8F-498E-84A3-9222F1EB8222}" dt="2020-08-28T03:15:09.596" v="1776" actId="1076"/>
          <ac:picMkLst>
            <pc:docMk/>
            <pc:sldMk cId="3623691532" sldId="1806"/>
            <ac:picMk id="51" creationId="{586A70DE-0786-41BE-A44A-8EE818BE37DB}"/>
          </ac:picMkLst>
        </pc:picChg>
        <pc:picChg chg="mod">
          <ac:chgData name="TRANG Ngoc Hien" userId="f51840ac-857f-4612-b77d-76fead37e719" providerId="ADAL" clId="{BACB4458-5D8F-498E-84A3-9222F1EB8222}" dt="2020-08-28T03:15:00.442" v="1770" actId="1076"/>
          <ac:picMkLst>
            <pc:docMk/>
            <pc:sldMk cId="3623691532" sldId="1806"/>
            <ac:picMk id="53" creationId="{A59FCB70-0EC8-47C5-AFB8-6915781A7523}"/>
          </ac:picMkLst>
        </pc:picChg>
        <pc:picChg chg="mod">
          <ac:chgData name="TRANG Ngoc Hien" userId="f51840ac-857f-4612-b77d-76fead37e719" providerId="ADAL" clId="{BACB4458-5D8F-498E-84A3-9222F1EB8222}" dt="2020-08-28T03:15:05.019" v="1773" actId="1076"/>
          <ac:picMkLst>
            <pc:docMk/>
            <pc:sldMk cId="3623691532" sldId="1806"/>
            <ac:picMk id="55" creationId="{A8CC66A3-2EC4-486C-A360-3A7FEA044FDD}"/>
          </ac:picMkLst>
        </pc:picChg>
        <pc:picChg chg="mod">
          <ac:chgData name="TRANG Ngoc Hien" userId="f51840ac-857f-4612-b77d-76fead37e719" providerId="ADAL" clId="{BACB4458-5D8F-498E-84A3-9222F1EB8222}" dt="2020-08-28T03:15:10.649" v="1777" actId="1076"/>
          <ac:picMkLst>
            <pc:docMk/>
            <pc:sldMk cId="3623691532" sldId="1806"/>
            <ac:picMk id="71" creationId="{684FA16D-DAB2-40E3-A96A-B67D90A1B497}"/>
          </ac:picMkLst>
        </pc:picChg>
        <pc:picChg chg="mod">
          <ac:chgData name="TRANG Ngoc Hien" userId="f51840ac-857f-4612-b77d-76fead37e719" providerId="ADAL" clId="{BACB4458-5D8F-498E-84A3-9222F1EB8222}" dt="2020-08-28T03:15:03.841" v="1772" actId="1076"/>
          <ac:picMkLst>
            <pc:docMk/>
            <pc:sldMk cId="3623691532" sldId="1806"/>
            <ac:picMk id="1026" creationId="{93F6112E-04B8-4457-ACD8-2D9E2D0EDF74}"/>
          </ac:picMkLst>
        </pc:picChg>
        <pc:picChg chg="mod">
          <ac:chgData name="TRANG Ngoc Hien" userId="f51840ac-857f-4612-b77d-76fead37e719" providerId="ADAL" clId="{BACB4458-5D8F-498E-84A3-9222F1EB8222}" dt="2020-08-28T03:14:34.162" v="1763" actId="14100"/>
          <ac:picMkLst>
            <pc:docMk/>
            <pc:sldMk cId="3623691532" sldId="1806"/>
            <ac:picMk id="1028" creationId="{F0D72626-93BC-40D4-AB2B-94861DB1B7B2}"/>
          </ac:picMkLst>
        </pc:picChg>
        <pc:picChg chg="mod">
          <ac:chgData name="TRANG Ngoc Hien" userId="f51840ac-857f-4612-b77d-76fead37e719" providerId="ADAL" clId="{BACB4458-5D8F-498E-84A3-9222F1EB8222}" dt="2020-08-28T03:13:15.769" v="1736" actId="1076"/>
          <ac:picMkLst>
            <pc:docMk/>
            <pc:sldMk cId="3623691532" sldId="1806"/>
            <ac:picMk id="1030" creationId="{00000000-0000-0000-0000-000000000000}"/>
          </ac:picMkLst>
        </pc:picChg>
        <pc:picChg chg="mod">
          <ac:chgData name="TRANG Ngoc Hien" userId="f51840ac-857f-4612-b77d-76fead37e719" providerId="ADAL" clId="{BACB4458-5D8F-498E-84A3-9222F1EB8222}" dt="2020-08-26T02:36:51.116" v="208" actId="1076"/>
          <ac:picMkLst>
            <pc:docMk/>
            <pc:sldMk cId="3623691532" sldId="1806"/>
            <ac:picMk id="1032" creationId="{00000000-0000-0000-0000-000000000000}"/>
          </ac:picMkLst>
        </pc:picChg>
        <pc:picChg chg="mod">
          <ac:chgData name="TRANG Ngoc Hien" userId="f51840ac-857f-4612-b77d-76fead37e719" providerId="ADAL" clId="{BACB4458-5D8F-498E-84A3-9222F1EB8222}" dt="2020-08-28T03:13:32.617" v="1741" actId="1076"/>
          <ac:picMkLst>
            <pc:docMk/>
            <pc:sldMk cId="3623691532" sldId="1806"/>
            <ac:picMk id="1034" creationId="{00000000-0000-0000-0000-000000000000}"/>
          </ac:picMkLst>
        </pc:picChg>
        <pc:picChg chg="mod">
          <ac:chgData name="TRANG Ngoc Hien" userId="f51840ac-857f-4612-b77d-76fead37e719" providerId="ADAL" clId="{BACB4458-5D8F-498E-84A3-9222F1EB8222}" dt="2020-08-28T03:13:49.045" v="1745" actId="1076"/>
          <ac:picMkLst>
            <pc:docMk/>
            <pc:sldMk cId="3623691532" sldId="1806"/>
            <ac:picMk id="1036" creationId="{00000000-0000-0000-0000-000000000000}"/>
          </ac:picMkLst>
        </pc:picChg>
        <pc:picChg chg="mod">
          <ac:chgData name="TRANG Ngoc Hien" userId="f51840ac-857f-4612-b77d-76fead37e719" providerId="ADAL" clId="{BACB4458-5D8F-498E-84A3-9222F1EB8222}" dt="2020-08-26T02:36:51.116" v="208" actId="1076"/>
          <ac:picMkLst>
            <pc:docMk/>
            <pc:sldMk cId="3623691532" sldId="1806"/>
            <ac:picMk id="1040" creationId="{00000000-0000-0000-0000-000000000000}"/>
          </ac:picMkLst>
        </pc:picChg>
        <pc:picChg chg="mod">
          <ac:chgData name="TRANG Ngoc Hien" userId="f51840ac-857f-4612-b77d-76fead37e719" providerId="ADAL" clId="{BACB4458-5D8F-498E-84A3-9222F1EB8222}" dt="2020-08-26T02:36:51.116" v="208" actId="1076"/>
          <ac:picMkLst>
            <pc:docMk/>
            <pc:sldMk cId="3623691532" sldId="1806"/>
            <ac:picMk id="1042" creationId="{00000000-0000-0000-0000-000000000000}"/>
          </ac:picMkLst>
        </pc:picChg>
        <pc:picChg chg="mod">
          <ac:chgData name="TRANG Ngoc Hien" userId="f51840ac-857f-4612-b77d-76fead37e719" providerId="ADAL" clId="{BACB4458-5D8F-498E-84A3-9222F1EB8222}" dt="2020-08-26T02:36:51.116" v="208" actId="1076"/>
          <ac:picMkLst>
            <pc:docMk/>
            <pc:sldMk cId="3623691532" sldId="1806"/>
            <ac:picMk id="1044" creationId="{00000000-0000-0000-0000-000000000000}"/>
          </ac:picMkLst>
        </pc:picChg>
        <pc:picChg chg="mod">
          <ac:chgData name="TRANG Ngoc Hien" userId="f51840ac-857f-4612-b77d-76fead37e719" providerId="ADAL" clId="{BACB4458-5D8F-498E-84A3-9222F1EB8222}" dt="2020-08-26T02:36:51.116" v="208" actId="1076"/>
          <ac:picMkLst>
            <pc:docMk/>
            <pc:sldMk cId="3623691532" sldId="1806"/>
            <ac:picMk id="1046" creationId="{00000000-0000-0000-0000-000000000000}"/>
          </ac:picMkLst>
        </pc:picChg>
        <pc:picChg chg="mod">
          <ac:chgData name="TRANG Ngoc Hien" userId="f51840ac-857f-4612-b77d-76fead37e719" providerId="ADAL" clId="{BACB4458-5D8F-498E-84A3-9222F1EB8222}" dt="2020-08-26T02:36:51.116" v="208" actId="1076"/>
          <ac:picMkLst>
            <pc:docMk/>
            <pc:sldMk cId="3623691532" sldId="1806"/>
            <ac:picMk id="1048" creationId="{00000000-0000-0000-0000-000000000000}"/>
          </ac:picMkLst>
        </pc:picChg>
        <pc:picChg chg="mod">
          <ac:chgData name="TRANG Ngoc Hien" userId="f51840ac-857f-4612-b77d-76fead37e719" providerId="ADAL" clId="{BACB4458-5D8F-498E-84A3-9222F1EB8222}" dt="2020-08-28T03:15:30.699" v="1784" actId="1076"/>
          <ac:picMkLst>
            <pc:docMk/>
            <pc:sldMk cId="3623691532" sldId="1806"/>
            <ac:picMk id="1050" creationId="{00000000-0000-0000-0000-000000000000}"/>
          </ac:picMkLst>
        </pc:picChg>
        <pc:picChg chg="mod">
          <ac:chgData name="TRANG Ngoc Hien" userId="f51840ac-857f-4612-b77d-76fead37e719" providerId="ADAL" clId="{BACB4458-5D8F-498E-84A3-9222F1EB8222}" dt="2020-08-28T03:16:06.663" v="1786" actId="1076"/>
          <ac:picMkLst>
            <pc:docMk/>
            <pc:sldMk cId="3623691532" sldId="1806"/>
            <ac:picMk id="1052" creationId="{00000000-0000-0000-0000-000000000000}"/>
          </ac:picMkLst>
        </pc:picChg>
        <pc:picChg chg="mod">
          <ac:chgData name="TRANG Ngoc Hien" userId="f51840ac-857f-4612-b77d-76fead37e719" providerId="ADAL" clId="{BACB4458-5D8F-498E-84A3-9222F1EB8222}" dt="2020-08-28T03:14:19.496" v="1756" actId="1076"/>
          <ac:picMkLst>
            <pc:docMk/>
            <pc:sldMk cId="3623691532" sldId="1806"/>
            <ac:picMk id="1058" creationId="{00000000-0000-0000-0000-000000000000}"/>
          </ac:picMkLst>
        </pc:picChg>
        <pc:picChg chg="mod">
          <ac:chgData name="TRANG Ngoc Hien" userId="f51840ac-857f-4612-b77d-76fead37e719" providerId="ADAL" clId="{BACB4458-5D8F-498E-84A3-9222F1EB8222}" dt="2020-08-28T03:15:21.067" v="1782" actId="1076"/>
          <ac:picMkLst>
            <pc:docMk/>
            <pc:sldMk cId="3623691532" sldId="1806"/>
            <ac:picMk id="1062" creationId="{00000000-0000-0000-0000-000000000000}"/>
          </ac:picMkLst>
        </pc:picChg>
        <pc:picChg chg="mod">
          <ac:chgData name="TRANG Ngoc Hien" userId="f51840ac-857f-4612-b77d-76fead37e719" providerId="ADAL" clId="{BACB4458-5D8F-498E-84A3-9222F1EB8222}" dt="2020-08-28T03:14:27.992" v="1760" actId="1076"/>
          <ac:picMkLst>
            <pc:docMk/>
            <pc:sldMk cId="3623691532" sldId="1806"/>
            <ac:picMk id="1064" creationId="{00000000-0000-0000-0000-000000000000}"/>
          </ac:picMkLst>
        </pc:picChg>
        <pc:picChg chg="mod">
          <ac:chgData name="TRANG Ngoc Hien" userId="f51840ac-857f-4612-b77d-76fead37e719" providerId="ADAL" clId="{BACB4458-5D8F-498E-84A3-9222F1EB8222}" dt="2020-08-28T03:15:32.053" v="1785" actId="1076"/>
          <ac:picMkLst>
            <pc:docMk/>
            <pc:sldMk cId="3623691532" sldId="1806"/>
            <ac:picMk id="1066" creationId="{00000000-0000-0000-0000-000000000000}"/>
          </ac:picMkLst>
        </pc:picChg>
      </pc:sldChg>
      <pc:sldChg chg="addSp delSp modSp mod modClrScheme modCm chgLayout">
        <pc:chgData name="TRANG Ngoc Hien" userId="f51840ac-857f-4612-b77d-76fead37e719" providerId="ADAL" clId="{BACB4458-5D8F-498E-84A3-9222F1EB8222}" dt="2020-09-07T10:58:23.192" v="3928" actId="1038"/>
        <pc:sldMkLst>
          <pc:docMk/>
          <pc:sldMk cId="529825024" sldId="1808"/>
        </pc:sldMkLst>
        <pc:spChg chg="mod">
          <ac:chgData name="TRANG Ngoc Hien" userId="f51840ac-857f-4612-b77d-76fead37e719" providerId="ADAL" clId="{BACB4458-5D8F-498E-84A3-9222F1EB8222}" dt="2020-09-03T08:23:01.001" v="3595" actId="14100"/>
          <ac:spMkLst>
            <pc:docMk/>
            <pc:sldMk cId="529825024" sldId="1808"/>
            <ac:spMk id="2" creationId="{00000000-0000-0000-0000-000000000000}"/>
          </ac:spMkLst>
        </pc:spChg>
        <pc:spChg chg="mod">
          <ac:chgData name="TRANG Ngoc Hien" userId="f51840ac-857f-4612-b77d-76fead37e719" providerId="ADAL" clId="{BACB4458-5D8F-498E-84A3-9222F1EB8222}" dt="2020-09-01T06:26:12.734" v="2733" actId="1076"/>
          <ac:spMkLst>
            <pc:docMk/>
            <pc:sldMk cId="529825024" sldId="1808"/>
            <ac:spMk id="3" creationId="{00000000-0000-0000-0000-000000000000}"/>
          </ac:spMkLst>
        </pc:spChg>
        <pc:spChg chg="add mod ord">
          <ac:chgData name="TRANG Ngoc Hien" userId="f51840ac-857f-4612-b77d-76fead37e719" providerId="ADAL" clId="{BACB4458-5D8F-498E-84A3-9222F1EB8222}" dt="2020-09-01T05:38:40.467" v="2570" actId="14100"/>
          <ac:spMkLst>
            <pc:docMk/>
            <pc:sldMk cId="529825024" sldId="1808"/>
            <ac:spMk id="4" creationId="{66F79DAD-6EBB-4570-8E8C-12B888268DE1}"/>
          </ac:spMkLst>
        </pc:spChg>
        <pc:spChg chg="mod">
          <ac:chgData name="TRANG Ngoc Hien" userId="f51840ac-857f-4612-b77d-76fead37e719" providerId="ADAL" clId="{BACB4458-5D8F-498E-84A3-9222F1EB8222}" dt="2020-09-07T10:58:23.192" v="3928" actId="1038"/>
          <ac:spMkLst>
            <pc:docMk/>
            <pc:sldMk cId="529825024" sldId="1808"/>
            <ac:spMk id="4" creationId="{A50F4D3E-1EC7-46B5-8477-B3BD52A2C474}"/>
          </ac:spMkLst>
        </pc:spChg>
        <pc:spChg chg="add del mod ord">
          <ac:chgData name="TRANG Ngoc Hien" userId="f51840ac-857f-4612-b77d-76fead37e719" providerId="ADAL" clId="{BACB4458-5D8F-498E-84A3-9222F1EB8222}" dt="2020-09-01T05:39:33.931" v="2574" actId="478"/>
          <ac:spMkLst>
            <pc:docMk/>
            <pc:sldMk cId="529825024" sldId="1808"/>
            <ac:spMk id="5" creationId="{203C9B77-2832-4966-863A-07F2B1EFCB4F}"/>
          </ac:spMkLst>
        </pc:spChg>
        <pc:spChg chg="add mod ord">
          <ac:chgData name="TRANG Ngoc Hien" userId="f51840ac-857f-4612-b77d-76fead37e719" providerId="ADAL" clId="{BACB4458-5D8F-498E-84A3-9222F1EB8222}" dt="2020-09-01T06:25:37.234" v="2726" actId="164"/>
          <ac:spMkLst>
            <pc:docMk/>
            <pc:sldMk cId="529825024" sldId="1808"/>
            <ac:spMk id="6" creationId="{E51CBA0D-60FA-40C0-855E-93D197602162}"/>
          </ac:spMkLst>
        </pc:spChg>
        <pc:spChg chg="add mod">
          <ac:chgData name="TRANG Ngoc Hien" userId="f51840ac-857f-4612-b77d-76fead37e719" providerId="ADAL" clId="{BACB4458-5D8F-498E-84A3-9222F1EB8222}" dt="2020-09-07T09:58:29.480" v="3910" actId="1076"/>
          <ac:spMkLst>
            <pc:docMk/>
            <pc:sldMk cId="529825024" sldId="1808"/>
            <ac:spMk id="7" creationId="{C5E24572-48FB-4C53-BC90-3B71074A6A85}"/>
          </ac:spMkLst>
        </pc:spChg>
        <pc:spChg chg="mod">
          <ac:chgData name="TRANG Ngoc Hien" userId="f51840ac-857f-4612-b77d-76fead37e719" providerId="ADAL" clId="{BACB4458-5D8F-498E-84A3-9222F1EB8222}" dt="2020-09-07T09:58:29.480" v="3910" actId="1076"/>
          <ac:spMkLst>
            <pc:docMk/>
            <pc:sldMk cId="529825024" sldId="1808"/>
            <ac:spMk id="15" creationId="{03007E7D-6B45-1A4E-B222-FABE5D5225DB}"/>
          </ac:spMkLst>
        </pc:spChg>
        <pc:spChg chg="del mod">
          <ac:chgData name="TRANG Ngoc Hien" userId="f51840ac-857f-4612-b77d-76fead37e719" providerId="ADAL" clId="{BACB4458-5D8F-498E-84A3-9222F1EB8222}" dt="2020-09-01T06:02:04.324" v="2645" actId="478"/>
          <ac:spMkLst>
            <pc:docMk/>
            <pc:sldMk cId="529825024" sldId="1808"/>
            <ac:spMk id="184" creationId="{00000000-0000-0000-0000-000000000000}"/>
          </ac:spMkLst>
        </pc:spChg>
        <pc:spChg chg="mod">
          <ac:chgData name="TRANG Ngoc Hien" userId="f51840ac-857f-4612-b77d-76fead37e719" providerId="ADAL" clId="{BACB4458-5D8F-498E-84A3-9222F1EB8222}" dt="2020-09-07T09:58:29.480" v="3910" actId="1076"/>
          <ac:spMkLst>
            <pc:docMk/>
            <pc:sldMk cId="529825024" sldId="1808"/>
            <ac:spMk id="185" creationId="{00000000-0000-0000-0000-000000000000}"/>
          </ac:spMkLst>
        </pc:spChg>
        <pc:spChg chg="del mod">
          <ac:chgData name="TRANG Ngoc Hien" userId="f51840ac-857f-4612-b77d-76fead37e719" providerId="ADAL" clId="{BACB4458-5D8F-498E-84A3-9222F1EB8222}" dt="2020-09-01T06:13:36.541" v="2692" actId="478"/>
          <ac:spMkLst>
            <pc:docMk/>
            <pc:sldMk cId="529825024" sldId="1808"/>
            <ac:spMk id="186" creationId="{00000000-0000-0000-0000-000000000000}"/>
          </ac:spMkLst>
        </pc:spChg>
        <pc:spChg chg="add del">
          <ac:chgData name="TRANG Ngoc Hien" userId="f51840ac-857f-4612-b77d-76fead37e719" providerId="ADAL" clId="{BACB4458-5D8F-498E-84A3-9222F1EB8222}" dt="2020-09-01T06:10:19.124" v="2688" actId="478"/>
          <ac:spMkLst>
            <pc:docMk/>
            <pc:sldMk cId="529825024" sldId="1808"/>
            <ac:spMk id="188" creationId="{00000000-0000-0000-0000-000000000000}"/>
          </ac:spMkLst>
        </pc:spChg>
        <pc:spChg chg="mod">
          <ac:chgData name="TRANG Ngoc Hien" userId="f51840ac-857f-4612-b77d-76fead37e719" providerId="ADAL" clId="{BACB4458-5D8F-498E-84A3-9222F1EB8222}" dt="2020-09-07T09:58:29.480" v="3910" actId="1076"/>
          <ac:spMkLst>
            <pc:docMk/>
            <pc:sldMk cId="529825024" sldId="1808"/>
            <ac:spMk id="189" creationId="{00000000-0000-0000-0000-000000000000}"/>
          </ac:spMkLst>
        </pc:spChg>
        <pc:spChg chg="add del mod">
          <ac:chgData name="TRANG Ngoc Hien" userId="f51840ac-857f-4612-b77d-76fead37e719" providerId="ADAL" clId="{BACB4458-5D8F-498E-84A3-9222F1EB8222}" dt="2020-09-01T06:10:12.731" v="2687" actId="478"/>
          <ac:spMkLst>
            <pc:docMk/>
            <pc:sldMk cId="529825024" sldId="1808"/>
            <ac:spMk id="190" creationId="{00000000-0000-0000-0000-000000000000}"/>
          </ac:spMkLst>
        </pc:spChg>
        <pc:spChg chg="mod">
          <ac:chgData name="TRANG Ngoc Hien" userId="f51840ac-857f-4612-b77d-76fead37e719" providerId="ADAL" clId="{BACB4458-5D8F-498E-84A3-9222F1EB8222}" dt="2020-09-03T06:24:51.889" v="2843" actId="207"/>
          <ac:spMkLst>
            <pc:docMk/>
            <pc:sldMk cId="529825024" sldId="1808"/>
            <ac:spMk id="192" creationId="{962B4997-00F1-452A-B18D-B3129BF5FBE1}"/>
          </ac:spMkLst>
        </pc:spChg>
        <pc:spChg chg="mod">
          <ac:chgData name="TRANG Ngoc Hien" userId="f51840ac-857f-4612-b77d-76fead37e719" providerId="ADAL" clId="{BACB4458-5D8F-498E-84A3-9222F1EB8222}" dt="2020-09-03T06:24:51.889" v="2843" actId="207"/>
          <ac:spMkLst>
            <pc:docMk/>
            <pc:sldMk cId="529825024" sldId="1808"/>
            <ac:spMk id="193" creationId="{0EA2C44D-68D3-4D0C-A004-6ECA2C519547}"/>
          </ac:spMkLst>
        </pc:spChg>
        <pc:spChg chg="mod">
          <ac:chgData name="TRANG Ngoc Hien" userId="f51840ac-857f-4612-b77d-76fead37e719" providerId="ADAL" clId="{BACB4458-5D8F-498E-84A3-9222F1EB8222}" dt="2020-09-03T06:25:10.723" v="2845" actId="207"/>
          <ac:spMkLst>
            <pc:docMk/>
            <pc:sldMk cId="529825024" sldId="1808"/>
            <ac:spMk id="194" creationId="{902AA47F-2B79-4AA7-AA55-54161ABF95B3}"/>
          </ac:spMkLst>
        </pc:spChg>
        <pc:spChg chg="mod">
          <ac:chgData name="TRANG Ngoc Hien" userId="f51840ac-857f-4612-b77d-76fead37e719" providerId="ADAL" clId="{BACB4458-5D8F-498E-84A3-9222F1EB8222}" dt="2020-09-03T06:25:22.902" v="2848" actId="207"/>
          <ac:spMkLst>
            <pc:docMk/>
            <pc:sldMk cId="529825024" sldId="1808"/>
            <ac:spMk id="195" creationId="{642C6427-9309-44C8-B502-8D4ED51AAE01}"/>
          </ac:spMkLst>
        </pc:spChg>
        <pc:spChg chg="mod">
          <ac:chgData name="TRANG Ngoc Hien" userId="f51840ac-857f-4612-b77d-76fead37e719" providerId="ADAL" clId="{BACB4458-5D8F-498E-84A3-9222F1EB8222}" dt="2020-09-03T06:25:22.902" v="2848" actId="207"/>
          <ac:spMkLst>
            <pc:docMk/>
            <pc:sldMk cId="529825024" sldId="1808"/>
            <ac:spMk id="196" creationId="{8450E9E8-5576-4346-A8AB-2398F6127237}"/>
          </ac:spMkLst>
        </pc:spChg>
        <pc:spChg chg="mod">
          <ac:chgData name="TRANG Ngoc Hien" userId="f51840ac-857f-4612-b77d-76fead37e719" providerId="ADAL" clId="{BACB4458-5D8F-498E-84A3-9222F1EB8222}" dt="2020-09-01T05:43:31.499" v="2620" actId="207"/>
          <ac:spMkLst>
            <pc:docMk/>
            <pc:sldMk cId="529825024" sldId="1808"/>
            <ac:spMk id="197" creationId="{57A1C4A2-9EE5-4F64-BC9B-2F409A2221A8}"/>
          </ac:spMkLst>
        </pc:spChg>
        <pc:spChg chg="mod">
          <ac:chgData name="TRANG Ngoc Hien" userId="f51840ac-857f-4612-b77d-76fead37e719" providerId="ADAL" clId="{BACB4458-5D8F-498E-84A3-9222F1EB8222}" dt="2020-09-03T06:24:51.889" v="2843" actId="207"/>
          <ac:spMkLst>
            <pc:docMk/>
            <pc:sldMk cId="529825024" sldId="1808"/>
            <ac:spMk id="198" creationId="{45453BAA-D4C2-44B1-966E-D759AE60301B}"/>
          </ac:spMkLst>
        </pc:spChg>
        <pc:spChg chg="mod">
          <ac:chgData name="TRANG Ngoc Hien" userId="f51840ac-857f-4612-b77d-76fead37e719" providerId="ADAL" clId="{BACB4458-5D8F-498E-84A3-9222F1EB8222}" dt="2020-09-03T06:25:06.485" v="2844" actId="207"/>
          <ac:spMkLst>
            <pc:docMk/>
            <pc:sldMk cId="529825024" sldId="1808"/>
            <ac:spMk id="199" creationId="{F836DA07-4344-4E3F-B303-BA3E32EA4CB3}"/>
          </ac:spMkLst>
        </pc:spChg>
        <pc:spChg chg="mod">
          <ac:chgData name="TRANG Ngoc Hien" userId="f51840ac-857f-4612-b77d-76fead37e719" providerId="ADAL" clId="{BACB4458-5D8F-498E-84A3-9222F1EB8222}" dt="2020-09-03T06:25:52.229" v="2856" actId="207"/>
          <ac:spMkLst>
            <pc:docMk/>
            <pc:sldMk cId="529825024" sldId="1808"/>
            <ac:spMk id="200" creationId="{5B614FB8-68DA-4596-8998-738F7AA3812F}"/>
          </ac:spMkLst>
        </pc:spChg>
        <pc:spChg chg="mod">
          <ac:chgData name="TRANG Ngoc Hien" userId="f51840ac-857f-4612-b77d-76fead37e719" providerId="ADAL" clId="{BACB4458-5D8F-498E-84A3-9222F1EB8222}" dt="2020-09-03T06:25:06.485" v="2844" actId="207"/>
          <ac:spMkLst>
            <pc:docMk/>
            <pc:sldMk cId="529825024" sldId="1808"/>
            <ac:spMk id="201" creationId="{D0AFE042-1D66-4D36-8BEF-B8F73AE0D93A}"/>
          </ac:spMkLst>
        </pc:spChg>
        <pc:spChg chg="mod">
          <ac:chgData name="TRANG Ngoc Hien" userId="f51840ac-857f-4612-b77d-76fead37e719" providerId="ADAL" clId="{BACB4458-5D8F-498E-84A3-9222F1EB8222}" dt="2020-09-01T05:40:38.870" v="2577" actId="207"/>
          <ac:spMkLst>
            <pc:docMk/>
            <pc:sldMk cId="529825024" sldId="1808"/>
            <ac:spMk id="202" creationId="{38EF2780-538C-4C1C-97A5-7C98380C9B0E}"/>
          </ac:spMkLst>
        </pc:spChg>
        <pc:spChg chg="mod">
          <ac:chgData name="TRANG Ngoc Hien" userId="f51840ac-857f-4612-b77d-76fead37e719" providerId="ADAL" clId="{BACB4458-5D8F-498E-84A3-9222F1EB8222}" dt="2020-09-01T05:42:32.649" v="2605" actId="207"/>
          <ac:spMkLst>
            <pc:docMk/>
            <pc:sldMk cId="529825024" sldId="1808"/>
            <ac:spMk id="203" creationId="{EAA43FDE-9BD2-4C6D-A89B-48EF1FAB0801}"/>
          </ac:spMkLst>
        </pc:spChg>
        <pc:spChg chg="mod">
          <ac:chgData name="TRANG Ngoc Hien" userId="f51840ac-857f-4612-b77d-76fead37e719" providerId="ADAL" clId="{BACB4458-5D8F-498E-84A3-9222F1EB8222}" dt="2020-09-03T06:24:20.370" v="2832" actId="207"/>
          <ac:spMkLst>
            <pc:docMk/>
            <pc:sldMk cId="529825024" sldId="1808"/>
            <ac:spMk id="204" creationId="{398A99F8-F1C7-4BAF-B73C-FA2B1B51837F}"/>
          </ac:spMkLst>
        </pc:spChg>
        <pc:spChg chg="mod">
          <ac:chgData name="TRANG Ngoc Hien" userId="f51840ac-857f-4612-b77d-76fead37e719" providerId="ADAL" clId="{BACB4458-5D8F-498E-84A3-9222F1EB8222}" dt="2020-09-03T06:24:36.756" v="2839" actId="207"/>
          <ac:spMkLst>
            <pc:docMk/>
            <pc:sldMk cId="529825024" sldId="1808"/>
            <ac:spMk id="205" creationId="{37CDCC40-1125-4398-A8BE-D1017B71414D}"/>
          </ac:spMkLst>
        </pc:spChg>
        <pc:spChg chg="mod">
          <ac:chgData name="TRANG Ngoc Hien" userId="f51840ac-857f-4612-b77d-76fead37e719" providerId="ADAL" clId="{BACB4458-5D8F-498E-84A3-9222F1EB8222}" dt="2020-09-01T05:42:53.157" v="2613" actId="207"/>
          <ac:spMkLst>
            <pc:docMk/>
            <pc:sldMk cId="529825024" sldId="1808"/>
            <ac:spMk id="207" creationId="{F15EB786-8A53-4ACE-9201-94CD008F89C4}"/>
          </ac:spMkLst>
        </pc:spChg>
        <pc:spChg chg="mod">
          <ac:chgData name="TRANG Ngoc Hien" userId="f51840ac-857f-4612-b77d-76fead37e719" providerId="ADAL" clId="{BACB4458-5D8F-498E-84A3-9222F1EB8222}" dt="2020-09-03T06:24:51.889" v="2843" actId="207"/>
          <ac:spMkLst>
            <pc:docMk/>
            <pc:sldMk cId="529825024" sldId="1808"/>
            <ac:spMk id="209" creationId="{CFA8E115-3FA6-41D2-9B0F-23E82437A1F0}"/>
          </ac:spMkLst>
        </pc:spChg>
        <pc:spChg chg="mod">
          <ac:chgData name="TRANG Ngoc Hien" userId="f51840ac-857f-4612-b77d-76fead37e719" providerId="ADAL" clId="{BACB4458-5D8F-498E-84A3-9222F1EB8222}" dt="2020-09-03T06:24:29.378" v="2836" actId="207"/>
          <ac:spMkLst>
            <pc:docMk/>
            <pc:sldMk cId="529825024" sldId="1808"/>
            <ac:spMk id="210" creationId="{5391E15B-69C6-4C22-869D-04FBE650985D}"/>
          </ac:spMkLst>
        </pc:spChg>
        <pc:spChg chg="mod">
          <ac:chgData name="TRANG Ngoc Hien" userId="f51840ac-857f-4612-b77d-76fead37e719" providerId="ADAL" clId="{BACB4458-5D8F-498E-84A3-9222F1EB8222}" dt="2020-09-03T06:25:06.485" v="2844" actId="207"/>
          <ac:spMkLst>
            <pc:docMk/>
            <pc:sldMk cId="529825024" sldId="1808"/>
            <ac:spMk id="211" creationId="{90441940-FCA2-4DD2-BF37-5E4984B542D3}"/>
          </ac:spMkLst>
        </pc:spChg>
        <pc:spChg chg="mod">
          <ac:chgData name="TRANG Ngoc Hien" userId="f51840ac-857f-4612-b77d-76fead37e719" providerId="ADAL" clId="{BACB4458-5D8F-498E-84A3-9222F1EB8222}" dt="2020-09-03T06:24:51.889" v="2843" actId="207"/>
          <ac:spMkLst>
            <pc:docMk/>
            <pc:sldMk cId="529825024" sldId="1808"/>
            <ac:spMk id="212" creationId="{0EE75B34-6888-4E4D-B2FA-053C9B6BB192}"/>
          </ac:spMkLst>
        </pc:spChg>
        <pc:spChg chg="mod">
          <ac:chgData name="TRANG Ngoc Hien" userId="f51840ac-857f-4612-b77d-76fead37e719" providerId="ADAL" clId="{BACB4458-5D8F-498E-84A3-9222F1EB8222}" dt="2020-09-03T06:24:51.889" v="2843" actId="207"/>
          <ac:spMkLst>
            <pc:docMk/>
            <pc:sldMk cId="529825024" sldId="1808"/>
            <ac:spMk id="213" creationId="{93EF2A42-BA55-4C9A-8171-32017A07C2DB}"/>
          </ac:spMkLst>
        </pc:spChg>
        <pc:spChg chg="mod">
          <ac:chgData name="TRANG Ngoc Hien" userId="f51840ac-857f-4612-b77d-76fead37e719" providerId="ADAL" clId="{BACB4458-5D8F-498E-84A3-9222F1EB8222}" dt="2020-09-01T05:42:50.719" v="2612" actId="207"/>
          <ac:spMkLst>
            <pc:docMk/>
            <pc:sldMk cId="529825024" sldId="1808"/>
            <ac:spMk id="214" creationId="{27566FC5-905D-4AD3-96EC-692CC08A18CD}"/>
          </ac:spMkLst>
        </pc:spChg>
        <pc:spChg chg="mod">
          <ac:chgData name="TRANG Ngoc Hien" userId="f51840ac-857f-4612-b77d-76fead37e719" providerId="ADAL" clId="{BACB4458-5D8F-498E-84A3-9222F1EB8222}" dt="2020-09-03T06:25:06.485" v="2844" actId="207"/>
          <ac:spMkLst>
            <pc:docMk/>
            <pc:sldMk cId="529825024" sldId="1808"/>
            <ac:spMk id="215" creationId="{A8F04D35-075B-43E6-8553-9B3140D6EFF0}"/>
          </ac:spMkLst>
        </pc:spChg>
        <pc:spChg chg="mod">
          <ac:chgData name="TRANG Ngoc Hien" userId="f51840ac-857f-4612-b77d-76fead37e719" providerId="ADAL" clId="{BACB4458-5D8F-498E-84A3-9222F1EB8222}" dt="2020-09-03T06:24:24.878" v="2834" actId="207"/>
          <ac:spMkLst>
            <pc:docMk/>
            <pc:sldMk cId="529825024" sldId="1808"/>
            <ac:spMk id="216" creationId="{CA4784B2-6DE0-41A2-8AD0-50E664BDE133}"/>
          </ac:spMkLst>
        </pc:spChg>
        <pc:spChg chg="mod">
          <ac:chgData name="TRANG Ngoc Hien" userId="f51840ac-857f-4612-b77d-76fead37e719" providerId="ADAL" clId="{BACB4458-5D8F-498E-84A3-9222F1EB8222}" dt="2020-09-03T06:24:51.889" v="2843" actId="207"/>
          <ac:spMkLst>
            <pc:docMk/>
            <pc:sldMk cId="529825024" sldId="1808"/>
            <ac:spMk id="217" creationId="{5EC88BEE-C2FE-4D4C-AEE1-79FD18E3CB2C}"/>
          </ac:spMkLst>
        </pc:spChg>
        <pc:spChg chg="mod">
          <ac:chgData name="TRANG Ngoc Hien" userId="f51840ac-857f-4612-b77d-76fead37e719" providerId="ADAL" clId="{BACB4458-5D8F-498E-84A3-9222F1EB8222}" dt="2020-09-03T06:24:27.586" v="2835" actId="207"/>
          <ac:spMkLst>
            <pc:docMk/>
            <pc:sldMk cId="529825024" sldId="1808"/>
            <ac:spMk id="218" creationId="{DAFC71E1-2E97-4E4E-809E-A59CA54340FA}"/>
          </ac:spMkLst>
        </pc:spChg>
        <pc:spChg chg="mod">
          <ac:chgData name="TRANG Ngoc Hien" userId="f51840ac-857f-4612-b77d-76fead37e719" providerId="ADAL" clId="{BACB4458-5D8F-498E-84A3-9222F1EB8222}" dt="2020-09-01T05:40:35.795" v="2576" actId="207"/>
          <ac:spMkLst>
            <pc:docMk/>
            <pc:sldMk cId="529825024" sldId="1808"/>
            <ac:spMk id="219" creationId="{2FF4332F-C2DC-44FA-B41F-33A513EC7590}"/>
          </ac:spMkLst>
        </pc:spChg>
        <pc:spChg chg="mod">
          <ac:chgData name="TRANG Ngoc Hien" userId="f51840ac-857f-4612-b77d-76fead37e719" providerId="ADAL" clId="{BACB4458-5D8F-498E-84A3-9222F1EB8222}" dt="2020-09-03T06:24:22.224" v="2833" actId="207"/>
          <ac:spMkLst>
            <pc:docMk/>
            <pc:sldMk cId="529825024" sldId="1808"/>
            <ac:spMk id="220" creationId="{E2E2287C-E708-4FBD-ABDE-71DEC5DA19DC}"/>
          </ac:spMkLst>
        </pc:spChg>
        <pc:spChg chg="mod">
          <ac:chgData name="TRANG Ngoc Hien" userId="f51840ac-857f-4612-b77d-76fead37e719" providerId="ADAL" clId="{BACB4458-5D8F-498E-84A3-9222F1EB8222}" dt="2020-09-03T06:24:18.576" v="2831" actId="207"/>
          <ac:spMkLst>
            <pc:docMk/>
            <pc:sldMk cId="529825024" sldId="1808"/>
            <ac:spMk id="221" creationId="{922FD5BE-3EA9-44BA-A977-ACEC69DD13F6}"/>
          </ac:spMkLst>
        </pc:spChg>
        <pc:spChg chg="mod">
          <ac:chgData name="TRANG Ngoc Hien" userId="f51840ac-857f-4612-b77d-76fead37e719" providerId="ADAL" clId="{BACB4458-5D8F-498E-84A3-9222F1EB8222}" dt="2020-09-03T06:24:34.348" v="2838" actId="207"/>
          <ac:spMkLst>
            <pc:docMk/>
            <pc:sldMk cId="529825024" sldId="1808"/>
            <ac:spMk id="222" creationId="{CFEFE9DF-3C21-45E5-A4AC-4796F4EC571F}"/>
          </ac:spMkLst>
        </pc:spChg>
        <pc:spChg chg="mod">
          <ac:chgData name="TRANG Ngoc Hien" userId="f51840ac-857f-4612-b77d-76fead37e719" providerId="ADAL" clId="{BACB4458-5D8F-498E-84A3-9222F1EB8222}" dt="2020-09-03T06:24:31.101" v="2837" actId="207"/>
          <ac:spMkLst>
            <pc:docMk/>
            <pc:sldMk cId="529825024" sldId="1808"/>
            <ac:spMk id="223" creationId="{C6B9B0E2-639F-439B-AD8E-0C9B162FB740}"/>
          </ac:spMkLst>
        </pc:spChg>
        <pc:spChg chg="mod">
          <ac:chgData name="TRANG Ngoc Hien" userId="f51840ac-857f-4612-b77d-76fead37e719" providerId="ADAL" clId="{BACB4458-5D8F-498E-84A3-9222F1EB8222}" dt="2020-09-03T06:22:28.684" v="2802" actId="207"/>
          <ac:spMkLst>
            <pc:docMk/>
            <pc:sldMk cId="529825024" sldId="1808"/>
            <ac:spMk id="224" creationId="{C3360DB5-79F2-40B7-BEE7-B9E3277F852D}"/>
          </ac:spMkLst>
        </pc:spChg>
        <pc:spChg chg="mod">
          <ac:chgData name="TRANG Ngoc Hien" userId="f51840ac-857f-4612-b77d-76fead37e719" providerId="ADAL" clId="{BACB4458-5D8F-498E-84A3-9222F1EB8222}" dt="2020-09-03T06:24:38.564" v="2840" actId="207"/>
          <ac:spMkLst>
            <pc:docMk/>
            <pc:sldMk cId="529825024" sldId="1808"/>
            <ac:spMk id="225" creationId="{8864CB7A-49AD-4C27-945E-880B46D1B351}"/>
          </ac:spMkLst>
        </pc:spChg>
        <pc:spChg chg="mod">
          <ac:chgData name="TRANG Ngoc Hien" userId="f51840ac-857f-4612-b77d-76fead37e719" providerId="ADAL" clId="{BACB4458-5D8F-498E-84A3-9222F1EB8222}" dt="2020-09-03T06:25:06.485" v="2844" actId="207"/>
          <ac:spMkLst>
            <pc:docMk/>
            <pc:sldMk cId="529825024" sldId="1808"/>
            <ac:spMk id="226" creationId="{90CF8BE2-DF9C-49BB-9A4F-2984484196F9}"/>
          </ac:spMkLst>
        </pc:spChg>
        <pc:spChg chg="mod">
          <ac:chgData name="TRANG Ngoc Hien" userId="f51840ac-857f-4612-b77d-76fead37e719" providerId="ADAL" clId="{BACB4458-5D8F-498E-84A3-9222F1EB8222}" dt="2020-09-03T06:24:51.889" v="2843" actId="207"/>
          <ac:spMkLst>
            <pc:docMk/>
            <pc:sldMk cId="529825024" sldId="1808"/>
            <ac:spMk id="228" creationId="{ADCBE634-95E0-4433-BD46-9D7221FD9AAE}"/>
          </ac:spMkLst>
        </pc:spChg>
        <pc:spChg chg="mod">
          <ac:chgData name="TRANG Ngoc Hien" userId="f51840ac-857f-4612-b77d-76fead37e719" providerId="ADAL" clId="{BACB4458-5D8F-498E-84A3-9222F1EB8222}" dt="2020-09-03T06:22:45.109" v="2806" actId="207"/>
          <ac:spMkLst>
            <pc:docMk/>
            <pc:sldMk cId="529825024" sldId="1808"/>
            <ac:spMk id="229" creationId="{FBF0BE52-A6AF-4450-9B4C-78C583AABFFF}"/>
          </ac:spMkLst>
        </pc:spChg>
        <pc:spChg chg="mod">
          <ac:chgData name="TRANG Ngoc Hien" userId="f51840ac-857f-4612-b77d-76fead37e719" providerId="ADAL" clId="{BACB4458-5D8F-498E-84A3-9222F1EB8222}" dt="2020-09-03T06:24:43.602" v="2842" actId="207"/>
          <ac:spMkLst>
            <pc:docMk/>
            <pc:sldMk cId="529825024" sldId="1808"/>
            <ac:spMk id="231" creationId="{31F81F5A-9AF1-4D65-A1A5-61F424AA0858}"/>
          </ac:spMkLst>
        </pc:spChg>
        <pc:spChg chg="mod">
          <ac:chgData name="TRANG Ngoc Hien" userId="f51840ac-857f-4612-b77d-76fead37e719" providerId="ADAL" clId="{BACB4458-5D8F-498E-84A3-9222F1EB8222}" dt="2020-09-03T06:25:55.011" v="2858" actId="1076"/>
          <ac:spMkLst>
            <pc:docMk/>
            <pc:sldMk cId="529825024" sldId="1808"/>
            <ac:spMk id="232" creationId="{9E40277E-6581-4B9F-BB67-441B8F052B0D}"/>
          </ac:spMkLst>
        </pc:spChg>
        <pc:spChg chg="mod">
          <ac:chgData name="TRANG Ngoc Hien" userId="f51840ac-857f-4612-b77d-76fead37e719" providerId="ADAL" clId="{BACB4458-5D8F-498E-84A3-9222F1EB8222}" dt="2020-09-03T06:25:06.485" v="2844" actId="207"/>
          <ac:spMkLst>
            <pc:docMk/>
            <pc:sldMk cId="529825024" sldId="1808"/>
            <ac:spMk id="234" creationId="{9FE8B3A6-04CC-442C-9B59-7EF2450DF530}"/>
          </ac:spMkLst>
        </pc:spChg>
        <pc:spChg chg="mod">
          <ac:chgData name="TRANG Ngoc Hien" userId="f51840ac-857f-4612-b77d-76fead37e719" providerId="ADAL" clId="{BACB4458-5D8F-498E-84A3-9222F1EB8222}" dt="2020-09-03T06:26:17.927" v="2865" actId="207"/>
          <ac:spMkLst>
            <pc:docMk/>
            <pc:sldMk cId="529825024" sldId="1808"/>
            <ac:spMk id="235" creationId="{C5B3A5E2-ECFE-4059-9A6D-86BA181AE877}"/>
          </ac:spMkLst>
        </pc:spChg>
        <pc:spChg chg="mod">
          <ac:chgData name="TRANG Ngoc Hien" userId="f51840ac-857f-4612-b77d-76fead37e719" providerId="ADAL" clId="{BACB4458-5D8F-498E-84A3-9222F1EB8222}" dt="2020-09-01T05:42:44.232" v="2609" actId="207"/>
          <ac:spMkLst>
            <pc:docMk/>
            <pc:sldMk cId="529825024" sldId="1808"/>
            <ac:spMk id="237" creationId="{A236F57D-A60F-40BD-8B49-D6B43B26B1AD}"/>
          </ac:spMkLst>
        </pc:spChg>
        <pc:spChg chg="mod">
          <ac:chgData name="TRANG Ngoc Hien" userId="f51840ac-857f-4612-b77d-76fead37e719" providerId="ADAL" clId="{BACB4458-5D8F-498E-84A3-9222F1EB8222}" dt="2020-09-03T06:22:19.598" v="2799" actId="207"/>
          <ac:spMkLst>
            <pc:docMk/>
            <pc:sldMk cId="529825024" sldId="1808"/>
            <ac:spMk id="238" creationId="{9F959EE6-95A0-4B87-808D-2CD4895B5705}"/>
          </ac:spMkLst>
        </pc:spChg>
        <pc:spChg chg="mod">
          <ac:chgData name="TRANG Ngoc Hien" userId="f51840ac-857f-4612-b77d-76fead37e719" providerId="ADAL" clId="{BACB4458-5D8F-498E-84A3-9222F1EB8222}" dt="2020-09-03T06:26:36.059" v="2871" actId="207"/>
          <ac:spMkLst>
            <pc:docMk/>
            <pc:sldMk cId="529825024" sldId="1808"/>
            <ac:spMk id="241" creationId="{92902DD3-A062-487F-B024-F68AAF222A66}"/>
          </ac:spMkLst>
        </pc:spChg>
        <pc:spChg chg="mod">
          <ac:chgData name="TRANG Ngoc Hien" userId="f51840ac-857f-4612-b77d-76fead37e719" providerId="ADAL" clId="{BACB4458-5D8F-498E-84A3-9222F1EB8222}" dt="2020-09-03T06:23:34.544" v="2820" actId="207"/>
          <ac:spMkLst>
            <pc:docMk/>
            <pc:sldMk cId="529825024" sldId="1808"/>
            <ac:spMk id="242" creationId="{C56ACF6F-FB1F-44CE-A67E-776B6D12CD61}"/>
          </ac:spMkLst>
        </pc:spChg>
        <pc:spChg chg="mod">
          <ac:chgData name="TRANG Ngoc Hien" userId="f51840ac-857f-4612-b77d-76fead37e719" providerId="ADAL" clId="{BACB4458-5D8F-498E-84A3-9222F1EB8222}" dt="2020-09-03T06:26:56.787" v="2879" actId="207"/>
          <ac:spMkLst>
            <pc:docMk/>
            <pc:sldMk cId="529825024" sldId="1808"/>
            <ac:spMk id="243" creationId="{D623EFCD-DC09-4688-A560-1900EB71792B}"/>
          </ac:spMkLst>
        </pc:spChg>
        <pc:spChg chg="mod">
          <ac:chgData name="TRANG Ngoc Hien" userId="f51840ac-857f-4612-b77d-76fead37e719" providerId="ADAL" clId="{BACB4458-5D8F-498E-84A3-9222F1EB8222}" dt="2020-09-01T05:41:54.594" v="2593" actId="207"/>
          <ac:spMkLst>
            <pc:docMk/>
            <pc:sldMk cId="529825024" sldId="1808"/>
            <ac:spMk id="244" creationId="{5EEB4868-200F-4063-B88A-C0B02CAF6F12}"/>
          </ac:spMkLst>
        </pc:spChg>
        <pc:spChg chg="mod">
          <ac:chgData name="TRANG Ngoc Hien" userId="f51840ac-857f-4612-b77d-76fead37e719" providerId="ADAL" clId="{BACB4458-5D8F-498E-84A3-9222F1EB8222}" dt="2020-09-01T05:42:46.265" v="2610" actId="207"/>
          <ac:spMkLst>
            <pc:docMk/>
            <pc:sldMk cId="529825024" sldId="1808"/>
            <ac:spMk id="245" creationId="{E59889D7-31CC-4B73-9BA6-E11BE281F6D2}"/>
          </ac:spMkLst>
        </pc:spChg>
        <pc:spChg chg="mod">
          <ac:chgData name="TRANG Ngoc Hien" userId="f51840ac-857f-4612-b77d-76fead37e719" providerId="ADAL" clId="{BACB4458-5D8F-498E-84A3-9222F1EB8222}" dt="2020-09-03T06:26:14.641" v="2864" actId="207"/>
          <ac:spMkLst>
            <pc:docMk/>
            <pc:sldMk cId="529825024" sldId="1808"/>
            <ac:spMk id="246" creationId="{24DDBE6C-5A8F-4ED9-A75A-774712385FE5}"/>
          </ac:spMkLst>
        </pc:spChg>
        <pc:spChg chg="mod">
          <ac:chgData name="TRANG Ngoc Hien" userId="f51840ac-857f-4612-b77d-76fead37e719" providerId="ADAL" clId="{BACB4458-5D8F-498E-84A3-9222F1EB8222}" dt="2020-09-03T06:26:45.307" v="2873" actId="207"/>
          <ac:spMkLst>
            <pc:docMk/>
            <pc:sldMk cId="529825024" sldId="1808"/>
            <ac:spMk id="247" creationId="{81DBD0C3-1027-4CE5-938E-20B71160FACB}"/>
          </ac:spMkLst>
        </pc:spChg>
        <pc:spChg chg="mod">
          <ac:chgData name="TRANG Ngoc Hien" userId="f51840ac-857f-4612-b77d-76fead37e719" providerId="ADAL" clId="{BACB4458-5D8F-498E-84A3-9222F1EB8222}" dt="2020-09-03T06:26:12.434" v="2863" actId="207"/>
          <ac:spMkLst>
            <pc:docMk/>
            <pc:sldMk cId="529825024" sldId="1808"/>
            <ac:spMk id="248" creationId="{8E4463EE-AE4C-4943-8FAB-BC3CF49646B5}"/>
          </ac:spMkLst>
        </pc:spChg>
        <pc:spChg chg="mod">
          <ac:chgData name="TRANG Ngoc Hien" userId="f51840ac-857f-4612-b77d-76fead37e719" providerId="ADAL" clId="{BACB4458-5D8F-498E-84A3-9222F1EB8222}" dt="2020-09-01T05:43:04.657" v="2616" actId="207"/>
          <ac:spMkLst>
            <pc:docMk/>
            <pc:sldMk cId="529825024" sldId="1808"/>
            <ac:spMk id="250" creationId="{642239B4-EF26-4200-95B3-A2F957448BF1}"/>
          </ac:spMkLst>
        </pc:spChg>
        <pc:spChg chg="mod">
          <ac:chgData name="TRANG Ngoc Hien" userId="f51840ac-857f-4612-b77d-76fead37e719" providerId="ADAL" clId="{BACB4458-5D8F-498E-84A3-9222F1EB8222}" dt="2020-09-03T06:26:23.382" v="2867" actId="207"/>
          <ac:spMkLst>
            <pc:docMk/>
            <pc:sldMk cId="529825024" sldId="1808"/>
            <ac:spMk id="251" creationId="{DD786D30-A8B5-44D2-B0E0-C01C5757B25C}"/>
          </ac:spMkLst>
        </pc:spChg>
        <pc:spChg chg="mod">
          <ac:chgData name="TRANG Ngoc Hien" userId="f51840ac-857f-4612-b77d-76fead37e719" providerId="ADAL" clId="{BACB4458-5D8F-498E-84A3-9222F1EB8222}" dt="2020-09-03T06:26:20.558" v="2866" actId="207"/>
          <ac:spMkLst>
            <pc:docMk/>
            <pc:sldMk cId="529825024" sldId="1808"/>
            <ac:spMk id="252" creationId="{52C65125-A5C4-4EFD-AEDF-DB2DDE9229EC}"/>
          </ac:spMkLst>
        </pc:spChg>
        <pc:spChg chg="mod">
          <ac:chgData name="TRANG Ngoc Hien" userId="f51840ac-857f-4612-b77d-76fead37e719" providerId="ADAL" clId="{BACB4458-5D8F-498E-84A3-9222F1EB8222}" dt="2020-09-01T05:43:07.035" v="2617" actId="207"/>
          <ac:spMkLst>
            <pc:docMk/>
            <pc:sldMk cId="529825024" sldId="1808"/>
            <ac:spMk id="253" creationId="{AD1D16F1-4152-4476-A946-49ED2161B3C6}"/>
          </ac:spMkLst>
        </pc:spChg>
        <pc:spChg chg="mod">
          <ac:chgData name="TRANG Ngoc Hien" userId="f51840ac-857f-4612-b77d-76fead37e719" providerId="ADAL" clId="{BACB4458-5D8F-498E-84A3-9222F1EB8222}" dt="2020-09-01T05:40:56.214" v="2582" actId="207"/>
          <ac:spMkLst>
            <pc:docMk/>
            <pc:sldMk cId="529825024" sldId="1808"/>
            <ac:spMk id="254" creationId="{D6F437D1-2DB1-421A-B4CC-8530DD4E4BE1}"/>
          </ac:spMkLst>
        </pc:spChg>
        <pc:spChg chg="mod">
          <ac:chgData name="TRANG Ngoc Hien" userId="f51840ac-857f-4612-b77d-76fead37e719" providerId="ADAL" clId="{BACB4458-5D8F-498E-84A3-9222F1EB8222}" dt="2020-09-01T05:42:24.593" v="2601" actId="207"/>
          <ac:spMkLst>
            <pc:docMk/>
            <pc:sldMk cId="529825024" sldId="1808"/>
            <ac:spMk id="255" creationId="{20AFC30A-6438-42A1-8164-05285CD320DC}"/>
          </ac:spMkLst>
        </pc:spChg>
        <pc:spChg chg="mod">
          <ac:chgData name="TRANG Ngoc Hien" userId="f51840ac-857f-4612-b77d-76fead37e719" providerId="ADAL" clId="{BACB4458-5D8F-498E-84A3-9222F1EB8222}" dt="2020-09-01T05:42:22.485" v="2600" actId="207"/>
          <ac:spMkLst>
            <pc:docMk/>
            <pc:sldMk cId="529825024" sldId="1808"/>
            <ac:spMk id="256" creationId="{BD622FA7-BBEF-4B07-96EB-E696EB9A6117}"/>
          </ac:spMkLst>
        </pc:spChg>
        <pc:spChg chg="mod">
          <ac:chgData name="TRANG Ngoc Hien" userId="f51840ac-857f-4612-b77d-76fead37e719" providerId="ADAL" clId="{BACB4458-5D8F-498E-84A3-9222F1EB8222}" dt="2020-09-01T05:42:28.449" v="2603" actId="207"/>
          <ac:spMkLst>
            <pc:docMk/>
            <pc:sldMk cId="529825024" sldId="1808"/>
            <ac:spMk id="257" creationId="{C274380A-9A46-464B-87BF-CB5F79BFDA56}"/>
          </ac:spMkLst>
        </pc:spChg>
        <pc:spChg chg="mod">
          <ac:chgData name="TRANG Ngoc Hien" userId="f51840ac-857f-4612-b77d-76fead37e719" providerId="ADAL" clId="{BACB4458-5D8F-498E-84A3-9222F1EB8222}" dt="2020-09-01T05:42:19.893" v="2599" actId="207"/>
          <ac:spMkLst>
            <pc:docMk/>
            <pc:sldMk cId="529825024" sldId="1808"/>
            <ac:spMk id="258" creationId="{66939EE9-9F7B-49C5-A91F-C3630C7E14EE}"/>
          </ac:spMkLst>
        </pc:spChg>
        <pc:spChg chg="mod">
          <ac:chgData name="TRANG Ngoc Hien" userId="f51840ac-857f-4612-b77d-76fead37e719" providerId="ADAL" clId="{BACB4458-5D8F-498E-84A3-9222F1EB8222}" dt="2020-09-01T05:41:24.244" v="2590" actId="207"/>
          <ac:spMkLst>
            <pc:docMk/>
            <pc:sldMk cId="529825024" sldId="1808"/>
            <ac:spMk id="259" creationId="{304BABCC-FD25-42FF-85A2-865A658CE2C8}"/>
          </ac:spMkLst>
        </pc:spChg>
        <pc:spChg chg="mod">
          <ac:chgData name="TRANG Ngoc Hien" userId="f51840ac-857f-4612-b77d-76fead37e719" providerId="ADAL" clId="{BACB4458-5D8F-498E-84A3-9222F1EB8222}" dt="2020-09-01T05:40:59.788" v="2583" actId="207"/>
          <ac:spMkLst>
            <pc:docMk/>
            <pc:sldMk cId="529825024" sldId="1808"/>
            <ac:spMk id="260" creationId="{4C9C249F-DE22-4818-8555-A74EF02CF45C}"/>
          </ac:spMkLst>
        </pc:spChg>
        <pc:spChg chg="mod">
          <ac:chgData name="TRANG Ngoc Hien" userId="f51840ac-857f-4612-b77d-76fead37e719" providerId="ADAL" clId="{BACB4458-5D8F-498E-84A3-9222F1EB8222}" dt="2020-09-01T05:40:47.380" v="2580" actId="207"/>
          <ac:spMkLst>
            <pc:docMk/>
            <pc:sldMk cId="529825024" sldId="1808"/>
            <ac:spMk id="261" creationId="{86739F57-5E4D-4796-9B9B-874ED2C00C06}"/>
          </ac:spMkLst>
        </pc:spChg>
        <pc:spChg chg="mod">
          <ac:chgData name="TRANG Ngoc Hien" userId="f51840ac-857f-4612-b77d-76fead37e719" providerId="ADAL" clId="{BACB4458-5D8F-498E-84A3-9222F1EB8222}" dt="2020-09-01T05:42:36.702" v="2607" actId="207"/>
          <ac:spMkLst>
            <pc:docMk/>
            <pc:sldMk cId="529825024" sldId="1808"/>
            <ac:spMk id="262" creationId="{5EC3EA7C-18BB-40D5-B554-05DACA28BC73}"/>
          </ac:spMkLst>
        </pc:spChg>
        <pc:spChg chg="mod">
          <ac:chgData name="TRANG Ngoc Hien" userId="f51840ac-857f-4612-b77d-76fead37e719" providerId="ADAL" clId="{BACB4458-5D8F-498E-84A3-9222F1EB8222}" dt="2020-09-01T05:41:20.030" v="2588" actId="207"/>
          <ac:spMkLst>
            <pc:docMk/>
            <pc:sldMk cId="529825024" sldId="1808"/>
            <ac:spMk id="263" creationId="{F0CA1A5D-972A-48AB-9385-89C52BCC4DDC}"/>
          </ac:spMkLst>
        </pc:spChg>
        <pc:spChg chg="mod">
          <ac:chgData name="TRANG Ngoc Hien" userId="f51840ac-857f-4612-b77d-76fead37e719" providerId="ADAL" clId="{BACB4458-5D8F-498E-84A3-9222F1EB8222}" dt="2020-09-01T05:41:26.394" v="2591" actId="207"/>
          <ac:spMkLst>
            <pc:docMk/>
            <pc:sldMk cId="529825024" sldId="1808"/>
            <ac:spMk id="265" creationId="{1086CB03-61EC-4547-BE86-B1C27C6DF996}"/>
          </ac:spMkLst>
        </pc:spChg>
        <pc:spChg chg="mod">
          <ac:chgData name="TRANG Ngoc Hien" userId="f51840ac-857f-4612-b77d-76fead37e719" providerId="ADAL" clId="{BACB4458-5D8F-498E-84A3-9222F1EB8222}" dt="2020-09-01T05:41:06.480" v="2586" actId="207"/>
          <ac:spMkLst>
            <pc:docMk/>
            <pc:sldMk cId="529825024" sldId="1808"/>
            <ac:spMk id="266" creationId="{88B99895-F46A-4781-B984-2AC040AA2C2C}"/>
          </ac:spMkLst>
        </pc:spChg>
        <pc:spChg chg="mod">
          <ac:chgData name="TRANG Ngoc Hien" userId="f51840ac-857f-4612-b77d-76fead37e719" providerId="ADAL" clId="{BACB4458-5D8F-498E-84A3-9222F1EB8222}" dt="2020-09-01T05:41:28.761" v="2592" actId="207"/>
          <ac:spMkLst>
            <pc:docMk/>
            <pc:sldMk cId="529825024" sldId="1808"/>
            <ac:spMk id="267" creationId="{E02AE551-6EC0-4A89-88EB-E77E9C08E1B4}"/>
          </ac:spMkLst>
        </pc:spChg>
        <pc:spChg chg="mod">
          <ac:chgData name="TRANG Ngoc Hien" userId="f51840ac-857f-4612-b77d-76fead37e719" providerId="ADAL" clId="{BACB4458-5D8F-498E-84A3-9222F1EB8222}" dt="2020-09-01T05:41:58.849" v="2595" actId="207"/>
          <ac:spMkLst>
            <pc:docMk/>
            <pc:sldMk cId="529825024" sldId="1808"/>
            <ac:spMk id="268" creationId="{1A4582E1-28F4-4F1E-AF19-077877F53B65}"/>
          </ac:spMkLst>
        </pc:spChg>
        <pc:spChg chg="mod">
          <ac:chgData name="TRANG Ngoc Hien" userId="f51840ac-857f-4612-b77d-76fead37e719" providerId="ADAL" clId="{BACB4458-5D8F-498E-84A3-9222F1EB8222}" dt="2020-09-01T05:42:30.455" v="2604" actId="207"/>
          <ac:spMkLst>
            <pc:docMk/>
            <pc:sldMk cId="529825024" sldId="1808"/>
            <ac:spMk id="269" creationId="{3C7D587C-026C-4813-A4E5-9E8761AE38DE}"/>
          </ac:spMkLst>
        </pc:spChg>
        <pc:spChg chg="mod">
          <ac:chgData name="TRANG Ngoc Hien" userId="f51840ac-857f-4612-b77d-76fead37e719" providerId="ADAL" clId="{BACB4458-5D8F-498E-84A3-9222F1EB8222}" dt="2020-09-03T06:22:22.189" v="2800" actId="207"/>
          <ac:spMkLst>
            <pc:docMk/>
            <pc:sldMk cId="529825024" sldId="1808"/>
            <ac:spMk id="270" creationId="{61E75840-B28F-48A2-AAE4-278C47314803}"/>
          </ac:spMkLst>
        </pc:spChg>
        <pc:spChg chg="mod">
          <ac:chgData name="TRANG Ngoc Hien" userId="f51840ac-857f-4612-b77d-76fead37e719" providerId="ADAL" clId="{BACB4458-5D8F-498E-84A3-9222F1EB8222}" dt="2020-09-03T06:23:19.109" v="2816" actId="207"/>
          <ac:spMkLst>
            <pc:docMk/>
            <pc:sldMk cId="529825024" sldId="1808"/>
            <ac:spMk id="271" creationId="{C14BA359-A973-44B5-96A6-AFEB57BF1994}"/>
          </ac:spMkLst>
        </pc:spChg>
        <pc:spChg chg="mod">
          <ac:chgData name="TRANG Ngoc Hien" userId="f51840ac-857f-4612-b77d-76fead37e719" providerId="ADAL" clId="{BACB4458-5D8F-498E-84A3-9222F1EB8222}" dt="2020-09-03T06:23:21.438" v="2817" actId="207"/>
          <ac:spMkLst>
            <pc:docMk/>
            <pc:sldMk cId="529825024" sldId="1808"/>
            <ac:spMk id="272" creationId="{C33BB8B8-DE1F-402D-A566-D420477CFDF0}"/>
          </ac:spMkLst>
        </pc:spChg>
        <pc:spChg chg="mod">
          <ac:chgData name="TRANG Ngoc Hien" userId="f51840ac-857f-4612-b77d-76fead37e719" providerId="ADAL" clId="{BACB4458-5D8F-498E-84A3-9222F1EB8222}" dt="2020-09-03T06:22:06.189" v="2797" actId="207"/>
          <ac:spMkLst>
            <pc:docMk/>
            <pc:sldMk cId="529825024" sldId="1808"/>
            <ac:spMk id="273" creationId="{6ADEE827-3398-41A3-964E-ED52BBB4412E}"/>
          </ac:spMkLst>
        </pc:spChg>
        <pc:spChg chg="mod">
          <ac:chgData name="TRANG Ngoc Hien" userId="f51840ac-857f-4612-b77d-76fead37e719" providerId="ADAL" clId="{BACB4458-5D8F-498E-84A3-9222F1EB8222}" dt="2020-09-01T05:42:03.151" v="2597" actId="207"/>
          <ac:spMkLst>
            <pc:docMk/>
            <pc:sldMk cId="529825024" sldId="1808"/>
            <ac:spMk id="274" creationId="{E812D4B9-6DEF-45A7-BF2E-1A12F1EFA0B6}"/>
          </ac:spMkLst>
        </pc:spChg>
        <pc:spChg chg="mod">
          <ac:chgData name="TRANG Ngoc Hien" userId="f51840ac-857f-4612-b77d-76fead37e719" providerId="ADAL" clId="{BACB4458-5D8F-498E-84A3-9222F1EB8222}" dt="2020-09-01T05:40:41.694" v="2578" actId="207"/>
          <ac:spMkLst>
            <pc:docMk/>
            <pc:sldMk cId="529825024" sldId="1808"/>
            <ac:spMk id="275" creationId="{833F2EE5-56B5-4ED3-BC9C-051EA17FC4AB}"/>
          </ac:spMkLst>
        </pc:spChg>
        <pc:spChg chg="mod">
          <ac:chgData name="TRANG Ngoc Hien" userId="f51840ac-857f-4612-b77d-76fead37e719" providerId="ADAL" clId="{BACB4458-5D8F-498E-84A3-9222F1EB8222}" dt="2020-09-03T06:22:02.080" v="2796" actId="207"/>
          <ac:spMkLst>
            <pc:docMk/>
            <pc:sldMk cId="529825024" sldId="1808"/>
            <ac:spMk id="276" creationId="{DB39DE0C-0BA2-4AEB-9B6B-4E46E034D198}"/>
          </ac:spMkLst>
        </pc:spChg>
        <pc:spChg chg="mod">
          <ac:chgData name="TRANG Ngoc Hien" userId="f51840ac-857f-4612-b77d-76fead37e719" providerId="ADAL" clId="{BACB4458-5D8F-498E-84A3-9222F1EB8222}" dt="2020-09-03T06:22:34.407" v="2803" actId="207"/>
          <ac:spMkLst>
            <pc:docMk/>
            <pc:sldMk cId="529825024" sldId="1808"/>
            <ac:spMk id="277" creationId="{6EF159C4-AE56-40B4-BBEB-1793EB01052F}"/>
          </ac:spMkLst>
        </pc:spChg>
        <pc:spChg chg="mod">
          <ac:chgData name="TRANG Ngoc Hien" userId="f51840ac-857f-4612-b77d-76fead37e719" providerId="ADAL" clId="{BACB4458-5D8F-498E-84A3-9222F1EB8222}" dt="2020-09-03T06:25:06.485" v="2844" actId="207"/>
          <ac:spMkLst>
            <pc:docMk/>
            <pc:sldMk cId="529825024" sldId="1808"/>
            <ac:spMk id="278" creationId="{0D2C6C5E-4225-4607-A6AA-9AFB3C99ED6C}"/>
          </ac:spMkLst>
        </pc:spChg>
        <pc:spChg chg="mod">
          <ac:chgData name="TRANG Ngoc Hien" userId="f51840ac-857f-4612-b77d-76fead37e719" providerId="ADAL" clId="{BACB4458-5D8F-498E-84A3-9222F1EB8222}" dt="2020-09-01T05:42:48.511" v="2611" actId="207"/>
          <ac:spMkLst>
            <pc:docMk/>
            <pc:sldMk cId="529825024" sldId="1808"/>
            <ac:spMk id="280" creationId="{AD0FDE10-508A-47B8-BB60-E171BBFB0033}"/>
          </ac:spMkLst>
        </pc:spChg>
        <pc:spChg chg="mod">
          <ac:chgData name="TRANG Ngoc Hien" userId="f51840ac-857f-4612-b77d-76fead37e719" providerId="ADAL" clId="{BACB4458-5D8F-498E-84A3-9222F1EB8222}" dt="2020-09-01T05:43:15.751" v="2618" actId="207"/>
          <ac:spMkLst>
            <pc:docMk/>
            <pc:sldMk cId="529825024" sldId="1808"/>
            <ac:spMk id="281" creationId="{52424BC7-E806-4BF5-B23C-5C6023D1D71D}"/>
          </ac:spMkLst>
        </pc:spChg>
        <pc:spChg chg="mod">
          <ac:chgData name="TRANG Ngoc Hien" userId="f51840ac-857f-4612-b77d-76fead37e719" providerId="ADAL" clId="{BACB4458-5D8F-498E-84A3-9222F1EB8222}" dt="2020-09-03T06:25:06.485" v="2844" actId="207"/>
          <ac:spMkLst>
            <pc:docMk/>
            <pc:sldMk cId="529825024" sldId="1808"/>
            <ac:spMk id="283" creationId="{A4618542-49ED-47C2-8862-869E60DEFADF}"/>
          </ac:spMkLst>
        </pc:spChg>
        <pc:spChg chg="mod">
          <ac:chgData name="TRANG Ngoc Hien" userId="f51840ac-857f-4612-b77d-76fead37e719" providerId="ADAL" clId="{BACB4458-5D8F-498E-84A3-9222F1EB8222}" dt="2020-09-01T05:41:17.515" v="2587" actId="207"/>
          <ac:spMkLst>
            <pc:docMk/>
            <pc:sldMk cId="529825024" sldId="1808"/>
            <ac:spMk id="285" creationId="{9BD9AB99-D133-40D5-9E35-13DF455A98B2}"/>
          </ac:spMkLst>
        </pc:spChg>
        <pc:spChg chg="mod">
          <ac:chgData name="TRANG Ngoc Hien" userId="f51840ac-857f-4612-b77d-76fead37e719" providerId="ADAL" clId="{BACB4458-5D8F-498E-84A3-9222F1EB8222}" dt="2020-09-03T06:23:50.339" v="2824" actId="207"/>
          <ac:spMkLst>
            <pc:docMk/>
            <pc:sldMk cId="529825024" sldId="1808"/>
            <ac:spMk id="287" creationId="{45983FF0-40AB-4025-9648-4FF38D2C9662}"/>
          </ac:spMkLst>
        </pc:spChg>
        <pc:spChg chg="mod">
          <ac:chgData name="TRANG Ngoc Hien" userId="f51840ac-857f-4612-b77d-76fead37e719" providerId="ADAL" clId="{BACB4458-5D8F-498E-84A3-9222F1EB8222}" dt="2020-09-01T05:44:52.243" v="2626" actId="207"/>
          <ac:spMkLst>
            <pc:docMk/>
            <pc:sldMk cId="529825024" sldId="1808"/>
            <ac:spMk id="288" creationId="{62F3BA79-C7A3-4F77-BE04-5EEB2553B3D4}"/>
          </ac:spMkLst>
        </pc:spChg>
        <pc:spChg chg="mod">
          <ac:chgData name="TRANG Ngoc Hien" userId="f51840ac-857f-4612-b77d-76fead37e719" providerId="ADAL" clId="{BACB4458-5D8F-498E-84A3-9222F1EB8222}" dt="2020-09-03T06:23:55.379" v="2826" actId="207"/>
          <ac:spMkLst>
            <pc:docMk/>
            <pc:sldMk cId="529825024" sldId="1808"/>
            <ac:spMk id="292" creationId="{BAE67F1D-72A6-4851-942F-AA29EEA5F518}"/>
          </ac:spMkLst>
        </pc:spChg>
        <pc:spChg chg="mod">
          <ac:chgData name="TRANG Ngoc Hien" userId="f51840ac-857f-4612-b77d-76fead37e719" providerId="ADAL" clId="{BACB4458-5D8F-498E-84A3-9222F1EB8222}" dt="2020-09-03T06:23:01.635" v="2811" actId="207"/>
          <ac:spMkLst>
            <pc:docMk/>
            <pc:sldMk cId="529825024" sldId="1808"/>
            <ac:spMk id="293" creationId="{04D8D083-0BEA-49E0-9E9E-A43525C9E788}"/>
          </ac:spMkLst>
        </pc:spChg>
        <pc:spChg chg="mod">
          <ac:chgData name="TRANG Ngoc Hien" userId="f51840ac-857f-4612-b77d-76fead37e719" providerId="ADAL" clId="{BACB4458-5D8F-498E-84A3-9222F1EB8222}" dt="2020-09-01T05:43:38.276" v="2621" actId="207"/>
          <ac:spMkLst>
            <pc:docMk/>
            <pc:sldMk cId="529825024" sldId="1808"/>
            <ac:spMk id="294" creationId="{59C219CB-E3F0-40DB-AC62-4966D5254FD0}"/>
          </ac:spMkLst>
        </pc:spChg>
        <pc:spChg chg="mod">
          <ac:chgData name="TRANG Ngoc Hien" userId="f51840ac-857f-4612-b77d-76fead37e719" providerId="ADAL" clId="{BACB4458-5D8F-498E-84A3-9222F1EB8222}" dt="2020-09-03T06:27:10.252" v="2882" actId="207"/>
          <ac:spMkLst>
            <pc:docMk/>
            <pc:sldMk cId="529825024" sldId="1808"/>
            <ac:spMk id="295" creationId="{F5AD3DD1-EF4A-40F2-8F33-FA747786CAE0}"/>
          </ac:spMkLst>
        </pc:spChg>
        <pc:spChg chg="mod">
          <ac:chgData name="TRANG Ngoc Hien" userId="f51840ac-857f-4612-b77d-76fead37e719" providerId="ADAL" clId="{BACB4458-5D8F-498E-84A3-9222F1EB8222}" dt="2020-09-03T06:22:50.711" v="2808" actId="207"/>
          <ac:spMkLst>
            <pc:docMk/>
            <pc:sldMk cId="529825024" sldId="1808"/>
            <ac:spMk id="296" creationId="{5CA41ACA-CB73-4E2A-BF29-DF54B7831355}"/>
          </ac:spMkLst>
        </pc:spChg>
        <pc:spChg chg="mod">
          <ac:chgData name="TRANG Ngoc Hien" userId="f51840ac-857f-4612-b77d-76fead37e719" providerId="ADAL" clId="{BACB4458-5D8F-498E-84A3-9222F1EB8222}" dt="2020-09-01T05:44:45.226" v="2623" actId="207"/>
          <ac:spMkLst>
            <pc:docMk/>
            <pc:sldMk cId="529825024" sldId="1808"/>
            <ac:spMk id="297" creationId="{60EFD372-1AA4-4D20-B6CB-447F9D451042}"/>
          </ac:spMkLst>
        </pc:spChg>
        <pc:spChg chg="mod">
          <ac:chgData name="TRANG Ngoc Hien" userId="f51840ac-857f-4612-b77d-76fead37e719" providerId="ADAL" clId="{BACB4458-5D8F-498E-84A3-9222F1EB8222}" dt="2020-09-03T06:22:56.035" v="2810" actId="207"/>
          <ac:spMkLst>
            <pc:docMk/>
            <pc:sldMk cId="529825024" sldId="1808"/>
            <ac:spMk id="298" creationId="{3B4E6657-E604-40A1-8498-9955679A95D3}"/>
          </ac:spMkLst>
        </pc:spChg>
        <pc:spChg chg="mod">
          <ac:chgData name="TRANG Ngoc Hien" userId="f51840ac-857f-4612-b77d-76fead37e719" providerId="ADAL" clId="{BACB4458-5D8F-498E-84A3-9222F1EB8222}" dt="2020-09-03T06:27:44.971" v="2886" actId="207"/>
          <ac:spMkLst>
            <pc:docMk/>
            <pc:sldMk cId="529825024" sldId="1808"/>
            <ac:spMk id="299" creationId="{B838F754-E52F-4B5F-B128-AE9BBD0E25A1}"/>
          </ac:spMkLst>
        </pc:spChg>
        <pc:spChg chg="mod">
          <ac:chgData name="TRANG Ngoc Hien" userId="f51840ac-857f-4612-b77d-76fead37e719" providerId="ADAL" clId="{BACB4458-5D8F-498E-84A3-9222F1EB8222}" dt="2020-09-03T06:27:33.899" v="2885" actId="207"/>
          <ac:spMkLst>
            <pc:docMk/>
            <pc:sldMk cId="529825024" sldId="1808"/>
            <ac:spMk id="300" creationId="{766A1C1E-B386-4573-ADFF-8432073A6DA8}"/>
          </ac:spMkLst>
        </pc:spChg>
        <pc:spChg chg="mod">
          <ac:chgData name="TRANG Ngoc Hien" userId="f51840ac-857f-4612-b77d-76fead37e719" providerId="ADAL" clId="{BACB4458-5D8F-498E-84A3-9222F1EB8222}" dt="2020-09-01T05:44:42.964" v="2622" actId="207"/>
          <ac:spMkLst>
            <pc:docMk/>
            <pc:sldMk cId="529825024" sldId="1808"/>
            <ac:spMk id="301" creationId="{57433A03-E08B-44D0-9958-46F44993E368}"/>
          </ac:spMkLst>
        </pc:spChg>
        <pc:spChg chg="mod">
          <ac:chgData name="TRANG Ngoc Hien" userId="f51840ac-857f-4612-b77d-76fead37e719" providerId="ADAL" clId="{BACB4458-5D8F-498E-84A3-9222F1EB8222}" dt="2020-09-03T06:22:53.882" v="2809" actId="207"/>
          <ac:spMkLst>
            <pc:docMk/>
            <pc:sldMk cId="529825024" sldId="1808"/>
            <ac:spMk id="302" creationId="{D6F56D8D-D3CC-4ED9-AFCA-71A9D0A672D1}"/>
          </ac:spMkLst>
        </pc:spChg>
        <pc:spChg chg="mod">
          <ac:chgData name="TRANG Ngoc Hien" userId="f51840ac-857f-4612-b77d-76fead37e719" providerId="ADAL" clId="{BACB4458-5D8F-498E-84A3-9222F1EB8222}" dt="2020-09-03T06:22:47.772" v="2807" actId="207"/>
          <ac:spMkLst>
            <pc:docMk/>
            <pc:sldMk cId="529825024" sldId="1808"/>
            <ac:spMk id="303" creationId="{7A51C01C-ABE7-49F8-84B5-FE90602A2BD3}"/>
          </ac:spMkLst>
        </pc:spChg>
        <pc:spChg chg="mod">
          <ac:chgData name="TRANG Ngoc Hien" userId="f51840ac-857f-4612-b77d-76fead37e719" providerId="ADAL" clId="{BACB4458-5D8F-498E-84A3-9222F1EB8222}" dt="2020-09-03T06:23:58.965" v="2827" actId="207"/>
          <ac:spMkLst>
            <pc:docMk/>
            <pc:sldMk cId="529825024" sldId="1808"/>
            <ac:spMk id="304" creationId="{AAF2F6B4-5712-42D3-B9B2-E70723544419}"/>
          </ac:spMkLst>
        </pc:spChg>
        <pc:spChg chg="mod">
          <ac:chgData name="TRANG Ngoc Hien" userId="f51840ac-857f-4612-b77d-76fead37e719" providerId="ADAL" clId="{BACB4458-5D8F-498E-84A3-9222F1EB8222}" dt="2020-09-03T06:24:13.392" v="2829" actId="207"/>
          <ac:spMkLst>
            <pc:docMk/>
            <pc:sldMk cId="529825024" sldId="1808"/>
            <ac:spMk id="305" creationId="{5FBD1687-AD04-494F-A072-C6FDACAB84AF}"/>
          </ac:spMkLst>
        </pc:spChg>
        <pc:spChg chg="mod">
          <ac:chgData name="TRANG Ngoc Hien" userId="f51840ac-857f-4612-b77d-76fead37e719" providerId="ADAL" clId="{BACB4458-5D8F-498E-84A3-9222F1EB8222}" dt="2020-09-03T06:24:08.114" v="2828" actId="207"/>
          <ac:spMkLst>
            <pc:docMk/>
            <pc:sldMk cId="529825024" sldId="1808"/>
            <ac:spMk id="306" creationId="{F02499C1-147A-4D58-A9FD-1E866E6D2331}"/>
          </ac:spMkLst>
        </pc:spChg>
        <pc:spChg chg="mod">
          <ac:chgData name="TRANG Ngoc Hien" userId="f51840ac-857f-4612-b77d-76fead37e719" providerId="ADAL" clId="{BACB4458-5D8F-498E-84A3-9222F1EB8222}" dt="2020-09-03T06:24:16.237" v="2830" actId="207"/>
          <ac:spMkLst>
            <pc:docMk/>
            <pc:sldMk cId="529825024" sldId="1808"/>
            <ac:spMk id="307" creationId="{440814DC-FF32-4F8B-AAC1-5AA9661ABB1F}"/>
          </ac:spMkLst>
        </pc:spChg>
        <pc:spChg chg="mod">
          <ac:chgData name="TRANG Ngoc Hien" userId="f51840ac-857f-4612-b77d-76fead37e719" providerId="ADAL" clId="{BACB4458-5D8F-498E-84A3-9222F1EB8222}" dt="2020-09-03T06:23:53.396" v="2825" actId="207"/>
          <ac:spMkLst>
            <pc:docMk/>
            <pc:sldMk cId="529825024" sldId="1808"/>
            <ac:spMk id="308" creationId="{B3B803C9-625D-4A0D-8642-168002D84CDE}"/>
          </ac:spMkLst>
        </pc:spChg>
        <pc:spChg chg="mod">
          <ac:chgData name="TRANG Ngoc Hien" userId="f51840ac-857f-4612-b77d-76fead37e719" providerId="ADAL" clId="{BACB4458-5D8F-498E-84A3-9222F1EB8222}" dt="2020-09-03T06:28:09.469" v="2890" actId="207"/>
          <ac:spMkLst>
            <pc:docMk/>
            <pc:sldMk cId="529825024" sldId="1808"/>
            <ac:spMk id="312" creationId="{47844942-E9C9-4CF8-B633-FA303BAEC8B1}"/>
          </ac:spMkLst>
        </pc:spChg>
        <pc:spChg chg="mod">
          <ac:chgData name="TRANG Ngoc Hien" userId="f51840ac-857f-4612-b77d-76fead37e719" providerId="ADAL" clId="{BACB4458-5D8F-498E-84A3-9222F1EB8222}" dt="2020-09-01T05:44:48.133" v="2624" actId="207"/>
          <ac:spMkLst>
            <pc:docMk/>
            <pc:sldMk cId="529825024" sldId="1808"/>
            <ac:spMk id="313" creationId="{E5AAFA22-2BFA-4DAF-8FFB-71E83F6AD36A}"/>
          </ac:spMkLst>
        </pc:spChg>
        <pc:spChg chg="mod">
          <ac:chgData name="TRANG Ngoc Hien" userId="f51840ac-857f-4612-b77d-76fead37e719" providerId="ADAL" clId="{BACB4458-5D8F-498E-84A3-9222F1EB8222}" dt="2020-09-01T05:44:50.057" v="2625" actId="207"/>
          <ac:spMkLst>
            <pc:docMk/>
            <pc:sldMk cId="529825024" sldId="1808"/>
            <ac:spMk id="314" creationId="{F21A192A-734D-4996-BC33-809493DA67DE}"/>
          </ac:spMkLst>
        </pc:spChg>
        <pc:spChg chg="mod">
          <ac:chgData name="TRANG Ngoc Hien" userId="f51840ac-857f-4612-b77d-76fead37e719" providerId="ADAL" clId="{BACB4458-5D8F-498E-84A3-9222F1EB8222}" dt="2020-09-01T05:42:34.332" v="2606" actId="207"/>
          <ac:spMkLst>
            <pc:docMk/>
            <pc:sldMk cId="529825024" sldId="1808"/>
            <ac:spMk id="315" creationId="{16F55695-BA28-439A-B8CA-17AF7A84C04F}"/>
          </ac:spMkLst>
        </pc:spChg>
        <pc:spChg chg="mod">
          <ac:chgData name="TRANG Ngoc Hien" userId="f51840ac-857f-4612-b77d-76fead37e719" providerId="ADAL" clId="{BACB4458-5D8F-498E-84A3-9222F1EB8222}" dt="2020-09-01T05:42:26.355" v="2602" actId="207"/>
          <ac:spMkLst>
            <pc:docMk/>
            <pc:sldMk cId="529825024" sldId="1808"/>
            <ac:spMk id="316" creationId="{8CB923B6-0A6A-40A7-A522-B4E42397B920}"/>
          </ac:spMkLst>
        </pc:spChg>
        <pc:spChg chg="mod">
          <ac:chgData name="TRANG Ngoc Hien" userId="f51840ac-857f-4612-b77d-76fead37e719" providerId="ADAL" clId="{BACB4458-5D8F-498E-84A3-9222F1EB8222}" dt="2020-09-01T05:42:00.734" v="2596" actId="207"/>
          <ac:spMkLst>
            <pc:docMk/>
            <pc:sldMk cId="529825024" sldId="1808"/>
            <ac:spMk id="317" creationId="{B3AF3295-1383-4133-BDCF-6C147A1F72D9}"/>
          </ac:spMkLst>
        </pc:spChg>
        <pc:spChg chg="mod">
          <ac:chgData name="TRANG Ngoc Hien" userId="f51840ac-857f-4612-b77d-76fead37e719" providerId="ADAL" clId="{BACB4458-5D8F-498E-84A3-9222F1EB8222}" dt="2020-09-03T06:21:57.472" v="2794" actId="207"/>
          <ac:spMkLst>
            <pc:docMk/>
            <pc:sldMk cId="529825024" sldId="1808"/>
            <ac:spMk id="319" creationId="{7EE22087-DC74-434D-9FAC-29B8FCF8F46E}"/>
          </ac:spMkLst>
        </pc:spChg>
        <pc:spChg chg="mod">
          <ac:chgData name="TRANG Ngoc Hien" userId="f51840ac-857f-4612-b77d-76fead37e719" providerId="ADAL" clId="{BACB4458-5D8F-498E-84A3-9222F1EB8222}" dt="2020-09-01T05:41:04.513" v="2585" actId="207"/>
          <ac:spMkLst>
            <pc:docMk/>
            <pc:sldMk cId="529825024" sldId="1808"/>
            <ac:spMk id="320" creationId="{60C815F9-4858-4343-9DF8-9359FCDAE23C}"/>
          </ac:spMkLst>
        </pc:spChg>
        <pc:spChg chg="mod">
          <ac:chgData name="TRANG Ngoc Hien" userId="f51840ac-857f-4612-b77d-76fead37e719" providerId="ADAL" clId="{BACB4458-5D8F-498E-84A3-9222F1EB8222}" dt="2020-09-01T05:41:01.889" v="2584" actId="207"/>
          <ac:spMkLst>
            <pc:docMk/>
            <pc:sldMk cId="529825024" sldId="1808"/>
            <ac:spMk id="322" creationId="{6D03566D-56D3-4955-9B9D-74A2D8F1528C}"/>
          </ac:spMkLst>
        </pc:spChg>
        <pc:spChg chg="mod">
          <ac:chgData name="TRANG Ngoc Hien" userId="f51840ac-857f-4612-b77d-76fead37e719" providerId="ADAL" clId="{BACB4458-5D8F-498E-84A3-9222F1EB8222}" dt="2020-09-01T05:40:54.388" v="2581" actId="207"/>
          <ac:spMkLst>
            <pc:docMk/>
            <pc:sldMk cId="529825024" sldId="1808"/>
            <ac:spMk id="323" creationId="{44DAC395-A0E9-4225-84AA-499D9A935532}"/>
          </ac:spMkLst>
        </pc:spChg>
        <pc:spChg chg="mod">
          <ac:chgData name="TRANG Ngoc Hien" userId="f51840ac-857f-4612-b77d-76fead37e719" providerId="ADAL" clId="{BACB4458-5D8F-498E-84A3-9222F1EB8222}" dt="2020-09-01T05:40:43.665" v="2579" actId="207"/>
          <ac:spMkLst>
            <pc:docMk/>
            <pc:sldMk cId="529825024" sldId="1808"/>
            <ac:spMk id="324" creationId="{D737F480-6259-4356-8EAB-B1191088F4C9}"/>
          </ac:spMkLst>
        </pc:spChg>
        <pc:spChg chg="mod">
          <ac:chgData name="TRANG Ngoc Hien" userId="f51840ac-857f-4612-b77d-76fead37e719" providerId="ADAL" clId="{BACB4458-5D8F-498E-84A3-9222F1EB8222}" dt="2020-09-03T06:22:06.189" v="2797" actId="207"/>
          <ac:spMkLst>
            <pc:docMk/>
            <pc:sldMk cId="529825024" sldId="1808"/>
            <ac:spMk id="325" creationId="{4F14D0C2-EF96-4731-B95F-9C363DD41E0B}"/>
          </ac:spMkLst>
        </pc:spChg>
        <pc:spChg chg="mod">
          <ac:chgData name="TRANG Ngoc Hien" userId="f51840ac-857f-4612-b77d-76fead37e719" providerId="ADAL" clId="{BACB4458-5D8F-498E-84A3-9222F1EB8222}" dt="2020-09-03T06:25:06.485" v="2844" actId="207"/>
          <ac:spMkLst>
            <pc:docMk/>
            <pc:sldMk cId="529825024" sldId="1808"/>
            <ac:spMk id="326" creationId="{1F5C4265-9C40-4BED-926B-710F7C782F0C}"/>
          </ac:spMkLst>
        </pc:spChg>
        <pc:spChg chg="mod">
          <ac:chgData name="TRANG Ngoc Hien" userId="f51840ac-857f-4612-b77d-76fead37e719" providerId="ADAL" clId="{BACB4458-5D8F-498E-84A3-9222F1EB8222}" dt="2020-09-03T06:25:36.298" v="2851" actId="1076"/>
          <ac:spMkLst>
            <pc:docMk/>
            <pc:sldMk cId="529825024" sldId="1808"/>
            <ac:spMk id="327" creationId="{BCAD7F04-57C2-4210-BABE-67639D93B5AF}"/>
          </ac:spMkLst>
        </pc:spChg>
        <pc:spChg chg="mod">
          <ac:chgData name="TRANG Ngoc Hien" userId="f51840ac-857f-4612-b77d-76fead37e719" providerId="ADAL" clId="{BACB4458-5D8F-498E-84A3-9222F1EB8222}" dt="2020-09-03T06:23:14.700" v="2814" actId="207"/>
          <ac:spMkLst>
            <pc:docMk/>
            <pc:sldMk cId="529825024" sldId="1808"/>
            <ac:spMk id="328" creationId="{96FFD06D-81AF-4779-A902-281CA47D1D6E}"/>
          </ac:spMkLst>
        </pc:spChg>
        <pc:spChg chg="mod">
          <ac:chgData name="TRANG Ngoc Hien" userId="f51840ac-857f-4612-b77d-76fead37e719" providerId="ADAL" clId="{BACB4458-5D8F-498E-84A3-9222F1EB8222}" dt="2020-09-03T06:21:59.631" v="2795" actId="207"/>
          <ac:spMkLst>
            <pc:docMk/>
            <pc:sldMk cId="529825024" sldId="1808"/>
            <ac:spMk id="329" creationId="{9DD48116-1693-44ED-9D17-5510E259FFC0}"/>
          </ac:spMkLst>
        </pc:spChg>
        <pc:spChg chg="mod">
          <ac:chgData name="TRANG Ngoc Hien" userId="f51840ac-857f-4612-b77d-76fead37e719" providerId="ADAL" clId="{BACB4458-5D8F-498E-84A3-9222F1EB8222}" dt="2020-09-01T05:42:58.481" v="2614" actId="207"/>
          <ac:spMkLst>
            <pc:docMk/>
            <pc:sldMk cId="529825024" sldId="1808"/>
            <ac:spMk id="331" creationId="{B4B1D493-08BF-48DF-8F77-3A66AD92E722}"/>
          </ac:spMkLst>
        </pc:spChg>
        <pc:spChg chg="mod">
          <ac:chgData name="TRANG Ngoc Hien" userId="f51840ac-857f-4612-b77d-76fead37e719" providerId="ADAL" clId="{BACB4458-5D8F-498E-84A3-9222F1EB8222}" dt="2020-09-01T05:42:42.395" v="2608" actId="207"/>
          <ac:spMkLst>
            <pc:docMk/>
            <pc:sldMk cId="529825024" sldId="1808"/>
            <ac:spMk id="332" creationId="{50A7C108-08F6-4AD1-9099-9CCF100F7085}"/>
          </ac:spMkLst>
        </pc:spChg>
        <pc:spChg chg="mod">
          <ac:chgData name="TRANG Ngoc Hien" userId="f51840ac-857f-4612-b77d-76fead37e719" providerId="ADAL" clId="{BACB4458-5D8F-498E-84A3-9222F1EB8222}" dt="2020-09-01T05:43:02.342" v="2615" actId="207"/>
          <ac:spMkLst>
            <pc:docMk/>
            <pc:sldMk cId="529825024" sldId="1808"/>
            <ac:spMk id="333" creationId="{479997B3-27CE-45F4-85C9-0AB57934F279}"/>
          </ac:spMkLst>
        </pc:spChg>
        <pc:spChg chg="mod">
          <ac:chgData name="TRANG Ngoc Hien" userId="f51840ac-857f-4612-b77d-76fead37e719" providerId="ADAL" clId="{BACB4458-5D8F-498E-84A3-9222F1EB8222}" dt="2020-09-03T06:22:40.993" v="2805" actId="207"/>
          <ac:spMkLst>
            <pc:docMk/>
            <pc:sldMk cId="529825024" sldId="1808"/>
            <ac:spMk id="334" creationId="{DF1662B2-E30A-441D-B44C-41FD967D01A5}"/>
          </ac:spMkLst>
        </pc:spChg>
        <pc:spChg chg="mod">
          <ac:chgData name="TRANG Ngoc Hien" userId="f51840ac-857f-4612-b77d-76fead37e719" providerId="ADAL" clId="{BACB4458-5D8F-498E-84A3-9222F1EB8222}" dt="2020-09-03T06:25:06.485" v="2844" actId="207"/>
          <ac:spMkLst>
            <pc:docMk/>
            <pc:sldMk cId="529825024" sldId="1808"/>
            <ac:spMk id="336" creationId="{94D33540-4B81-4875-BBEB-9EACDDA7998D}"/>
          </ac:spMkLst>
        </pc:spChg>
        <pc:spChg chg="mod">
          <ac:chgData name="TRANG Ngoc Hien" userId="f51840ac-857f-4612-b77d-76fead37e719" providerId="ADAL" clId="{BACB4458-5D8F-498E-84A3-9222F1EB8222}" dt="2020-09-03T06:24:41.172" v="2841" actId="207"/>
          <ac:spMkLst>
            <pc:docMk/>
            <pc:sldMk cId="529825024" sldId="1808"/>
            <ac:spMk id="337" creationId="{C864A62E-9E53-4DC7-B342-0DC094255130}"/>
          </ac:spMkLst>
        </pc:spChg>
        <pc:spChg chg="mod">
          <ac:chgData name="TRANG Ngoc Hien" userId="f51840ac-857f-4612-b77d-76fead37e719" providerId="ADAL" clId="{BACB4458-5D8F-498E-84A3-9222F1EB8222}" dt="2020-09-03T06:25:58.156" v="2859" actId="207"/>
          <ac:spMkLst>
            <pc:docMk/>
            <pc:sldMk cId="529825024" sldId="1808"/>
            <ac:spMk id="339" creationId="{91BF57D2-B214-4EB1-AB2C-7E741267919B}"/>
          </ac:spMkLst>
        </pc:spChg>
        <pc:spChg chg="mod">
          <ac:chgData name="TRANG Ngoc Hien" userId="f51840ac-857f-4612-b77d-76fead37e719" providerId="ADAL" clId="{BACB4458-5D8F-498E-84A3-9222F1EB8222}" dt="2020-09-01T05:43:19.629" v="2619" actId="207"/>
          <ac:spMkLst>
            <pc:docMk/>
            <pc:sldMk cId="529825024" sldId="1808"/>
            <ac:spMk id="340" creationId="{1431B7AA-5484-4559-8EB1-DEE2AE9670F4}"/>
          </ac:spMkLst>
        </pc:spChg>
        <pc:spChg chg="mod">
          <ac:chgData name="TRANG Ngoc Hien" userId="f51840ac-857f-4612-b77d-76fead37e719" providerId="ADAL" clId="{BACB4458-5D8F-498E-84A3-9222F1EB8222}" dt="2020-09-03T06:26:01.209" v="2860" actId="207"/>
          <ac:spMkLst>
            <pc:docMk/>
            <pc:sldMk cId="529825024" sldId="1808"/>
            <ac:spMk id="341" creationId="{8EA5E40A-E153-4121-A8DE-58E836BF9437}"/>
          </ac:spMkLst>
        </pc:spChg>
        <pc:spChg chg="mod">
          <ac:chgData name="TRANG Ngoc Hien" userId="f51840ac-857f-4612-b77d-76fead37e719" providerId="ADAL" clId="{BACB4458-5D8F-498E-84A3-9222F1EB8222}" dt="2020-09-03T06:26:07.655" v="2862" actId="207"/>
          <ac:spMkLst>
            <pc:docMk/>
            <pc:sldMk cId="529825024" sldId="1808"/>
            <ac:spMk id="342" creationId="{6F04C807-B6A4-4CAD-B232-96FAA7827D43}"/>
          </ac:spMkLst>
        </pc:spChg>
        <pc:spChg chg="mod">
          <ac:chgData name="TRANG Ngoc Hien" userId="f51840ac-857f-4612-b77d-76fead37e719" providerId="ADAL" clId="{BACB4458-5D8F-498E-84A3-9222F1EB8222}" dt="2020-09-03T06:23:29.073" v="2818" actId="207"/>
          <ac:spMkLst>
            <pc:docMk/>
            <pc:sldMk cId="529825024" sldId="1808"/>
            <ac:spMk id="343" creationId="{702BD372-C3CE-404D-880A-979E3C8DD406}"/>
          </ac:spMkLst>
        </pc:spChg>
        <pc:spChg chg="mod">
          <ac:chgData name="TRANG Ngoc Hien" userId="f51840ac-857f-4612-b77d-76fead37e719" providerId="ADAL" clId="{BACB4458-5D8F-498E-84A3-9222F1EB8222}" dt="2020-09-03T06:22:26.606" v="2801" actId="207"/>
          <ac:spMkLst>
            <pc:docMk/>
            <pc:sldMk cId="529825024" sldId="1808"/>
            <ac:spMk id="344" creationId="{2AB10859-B9B2-4205-8DD6-7E46340E06B3}"/>
          </ac:spMkLst>
        </pc:spChg>
        <pc:spChg chg="mod">
          <ac:chgData name="TRANG Ngoc Hien" userId="f51840ac-857f-4612-b77d-76fead37e719" providerId="ADAL" clId="{BACB4458-5D8F-498E-84A3-9222F1EB8222}" dt="2020-09-03T06:22:17.197" v="2798" actId="207"/>
          <ac:spMkLst>
            <pc:docMk/>
            <pc:sldMk cId="529825024" sldId="1808"/>
            <ac:spMk id="345" creationId="{9DC6BA23-CEE0-4992-B57A-7CD1552A08E7}"/>
          </ac:spMkLst>
        </pc:spChg>
        <pc:spChg chg="mod">
          <ac:chgData name="TRANG Ngoc Hien" userId="f51840ac-857f-4612-b77d-76fead37e719" providerId="ADAL" clId="{BACB4458-5D8F-498E-84A3-9222F1EB8222}" dt="2020-09-03T06:26:47.058" v="2875" actId="1076"/>
          <ac:spMkLst>
            <pc:docMk/>
            <pc:sldMk cId="529825024" sldId="1808"/>
            <ac:spMk id="346" creationId="{58670158-ABC8-41C0-A033-64BCF8D7D40F}"/>
          </ac:spMkLst>
        </pc:spChg>
        <pc:spChg chg="mod">
          <ac:chgData name="TRANG Ngoc Hien" userId="f51840ac-857f-4612-b77d-76fead37e719" providerId="ADAL" clId="{BACB4458-5D8F-498E-84A3-9222F1EB8222}" dt="2020-09-03T06:25:39.769" v="2853" actId="1076"/>
          <ac:spMkLst>
            <pc:docMk/>
            <pc:sldMk cId="529825024" sldId="1808"/>
            <ac:spMk id="347" creationId="{317B9766-8A07-4660-AC20-BD49071AD738}"/>
          </ac:spMkLst>
        </pc:spChg>
        <pc:spChg chg="mod">
          <ac:chgData name="TRANG Ngoc Hien" userId="f51840ac-857f-4612-b77d-76fead37e719" providerId="ADAL" clId="{BACB4458-5D8F-498E-84A3-9222F1EB8222}" dt="2020-09-03T06:25:28.934" v="2849" actId="207"/>
          <ac:spMkLst>
            <pc:docMk/>
            <pc:sldMk cId="529825024" sldId="1808"/>
            <ac:spMk id="348" creationId="{FE672950-CCA6-4363-B1F4-85FCD3C2A2E4}"/>
          </ac:spMkLst>
        </pc:spChg>
        <pc:spChg chg="mod">
          <ac:chgData name="TRANG Ngoc Hien" userId="f51840ac-857f-4612-b77d-76fead37e719" providerId="ADAL" clId="{BACB4458-5D8F-498E-84A3-9222F1EB8222}" dt="2020-09-03T06:25:06.485" v="2844" actId="207"/>
          <ac:spMkLst>
            <pc:docMk/>
            <pc:sldMk cId="529825024" sldId="1808"/>
            <ac:spMk id="349" creationId="{CCF53F91-4AA9-433D-909F-E37CFDFD8F18}"/>
          </ac:spMkLst>
        </pc:spChg>
        <pc:spChg chg="mod">
          <ac:chgData name="TRANG Ngoc Hien" userId="f51840ac-857f-4612-b77d-76fead37e719" providerId="ADAL" clId="{BACB4458-5D8F-498E-84A3-9222F1EB8222}" dt="2020-09-03T06:25:28.934" v="2849" actId="207"/>
          <ac:spMkLst>
            <pc:docMk/>
            <pc:sldMk cId="529825024" sldId="1808"/>
            <ac:spMk id="350" creationId="{51979B51-BCB2-43F9-8E21-41B014364B22}"/>
          </ac:spMkLst>
        </pc:spChg>
        <pc:spChg chg="mod">
          <ac:chgData name="TRANG Ngoc Hien" userId="f51840ac-857f-4612-b77d-76fead37e719" providerId="ADAL" clId="{BACB4458-5D8F-498E-84A3-9222F1EB8222}" dt="2020-09-03T06:25:41.776" v="2854" actId="207"/>
          <ac:spMkLst>
            <pc:docMk/>
            <pc:sldMk cId="529825024" sldId="1808"/>
            <ac:spMk id="351" creationId="{F419321B-0998-4557-9DE1-4EF41F58ADF9}"/>
          </ac:spMkLst>
        </pc:spChg>
        <pc:spChg chg="mod">
          <ac:chgData name="TRANG Ngoc Hien" userId="f51840ac-857f-4612-b77d-76fead37e719" providerId="ADAL" clId="{BACB4458-5D8F-498E-84A3-9222F1EB8222}" dt="2020-09-03T06:26:03.985" v="2861" actId="207"/>
          <ac:spMkLst>
            <pc:docMk/>
            <pc:sldMk cId="529825024" sldId="1808"/>
            <ac:spMk id="352" creationId="{B9799528-B8D9-49B2-8F6D-D9CDE5F89B0F}"/>
          </ac:spMkLst>
        </pc:spChg>
        <pc:spChg chg="mod">
          <ac:chgData name="TRANG Ngoc Hien" userId="f51840ac-857f-4612-b77d-76fead37e719" providerId="ADAL" clId="{BACB4458-5D8F-498E-84A3-9222F1EB8222}" dt="2020-09-03T06:23:36.654" v="2821" actId="207"/>
          <ac:spMkLst>
            <pc:docMk/>
            <pc:sldMk cId="529825024" sldId="1808"/>
            <ac:spMk id="353" creationId="{6EAE00B6-7C98-4312-9584-688779CE1CDB}"/>
          </ac:spMkLst>
        </pc:spChg>
        <pc:spChg chg="mod">
          <ac:chgData name="TRANG Ngoc Hien" userId="f51840ac-857f-4612-b77d-76fead37e719" providerId="ADAL" clId="{BACB4458-5D8F-498E-84A3-9222F1EB8222}" dt="2020-09-03T06:27:00.158" v="2880" actId="207"/>
          <ac:spMkLst>
            <pc:docMk/>
            <pc:sldMk cId="529825024" sldId="1808"/>
            <ac:spMk id="356" creationId="{A8D47FB8-C906-4F59-B7F9-9950707F217B}"/>
          </ac:spMkLst>
        </pc:spChg>
        <pc:spChg chg="mod">
          <ac:chgData name="TRANG Ngoc Hien" userId="f51840ac-857f-4612-b77d-76fead37e719" providerId="ADAL" clId="{BACB4458-5D8F-498E-84A3-9222F1EB8222}" dt="2020-09-03T06:26:54.274" v="2878" actId="207"/>
          <ac:spMkLst>
            <pc:docMk/>
            <pc:sldMk cId="529825024" sldId="1808"/>
            <ac:spMk id="357" creationId="{0B3F1891-7008-48B1-B942-C45991680735}"/>
          </ac:spMkLst>
        </pc:spChg>
        <pc:spChg chg="mod">
          <ac:chgData name="TRANG Ngoc Hien" userId="f51840ac-857f-4612-b77d-76fead37e719" providerId="ADAL" clId="{BACB4458-5D8F-498E-84A3-9222F1EB8222}" dt="2020-09-03T06:23:16.509" v="2815" actId="207"/>
          <ac:spMkLst>
            <pc:docMk/>
            <pc:sldMk cId="529825024" sldId="1808"/>
            <ac:spMk id="358" creationId="{305C18C1-2EA6-4EE9-8067-C433FD19A7B3}"/>
          </ac:spMkLst>
        </pc:spChg>
        <pc:spChg chg="mod">
          <ac:chgData name="TRANG Ngoc Hien" userId="f51840ac-857f-4612-b77d-76fead37e719" providerId="ADAL" clId="{BACB4458-5D8F-498E-84A3-9222F1EB8222}" dt="2020-09-03T06:23:31.536" v="2819" actId="207"/>
          <ac:spMkLst>
            <pc:docMk/>
            <pc:sldMk cId="529825024" sldId="1808"/>
            <ac:spMk id="359" creationId="{B173A09C-778E-4FB2-A4BC-86A58819BB4F}"/>
          </ac:spMkLst>
        </pc:spChg>
        <pc:spChg chg="mod">
          <ac:chgData name="TRANG Ngoc Hien" userId="f51840ac-857f-4612-b77d-76fead37e719" providerId="ADAL" clId="{BACB4458-5D8F-498E-84A3-9222F1EB8222}" dt="2020-09-03T06:22:37.824" v="2804" actId="207"/>
          <ac:spMkLst>
            <pc:docMk/>
            <pc:sldMk cId="529825024" sldId="1808"/>
            <ac:spMk id="360" creationId="{6B96E5D0-FDCC-403D-9FA0-E8E7F52EA488}"/>
          </ac:spMkLst>
        </pc:spChg>
        <pc:spChg chg="mod">
          <ac:chgData name="TRANG Ngoc Hien" userId="f51840ac-857f-4612-b77d-76fead37e719" providerId="ADAL" clId="{BACB4458-5D8F-498E-84A3-9222F1EB8222}" dt="2020-09-01T05:41:22.031" v="2589" actId="207"/>
          <ac:spMkLst>
            <pc:docMk/>
            <pc:sldMk cId="529825024" sldId="1808"/>
            <ac:spMk id="362" creationId="{9D1EB3C3-0AF4-4DA1-9BDC-1DD59657CA6B}"/>
          </ac:spMkLst>
        </pc:spChg>
        <pc:spChg chg="mod">
          <ac:chgData name="TRANG Ngoc Hien" userId="f51840ac-857f-4612-b77d-76fead37e719" providerId="ADAL" clId="{BACB4458-5D8F-498E-84A3-9222F1EB8222}" dt="2020-09-01T05:41:57.487" v="2594" actId="207"/>
          <ac:spMkLst>
            <pc:docMk/>
            <pc:sldMk cId="529825024" sldId="1808"/>
            <ac:spMk id="364" creationId="{1FC2E5C8-17CA-45CB-8E37-6030A7157917}"/>
          </ac:spMkLst>
        </pc:spChg>
        <pc:spChg chg="add mod ord">
          <ac:chgData name="TRANG Ngoc Hien" userId="f51840ac-857f-4612-b77d-76fead37e719" providerId="ADAL" clId="{BACB4458-5D8F-498E-84A3-9222F1EB8222}" dt="2020-09-01T06:25:37.234" v="2726" actId="164"/>
          <ac:spMkLst>
            <pc:docMk/>
            <pc:sldMk cId="529825024" sldId="1808"/>
            <ac:spMk id="365" creationId="{23159DC7-BB0C-41DA-AB27-83B6969841D2}"/>
          </ac:spMkLst>
        </pc:spChg>
        <pc:spChg chg="add mod">
          <ac:chgData name="TRANG Ngoc Hien" userId="f51840ac-857f-4612-b77d-76fead37e719" providerId="ADAL" clId="{BACB4458-5D8F-498E-84A3-9222F1EB8222}" dt="2020-09-07T09:58:29.480" v="3910" actId="1076"/>
          <ac:spMkLst>
            <pc:docMk/>
            <pc:sldMk cId="529825024" sldId="1808"/>
            <ac:spMk id="366" creationId="{3D396F8F-1F67-421E-A6D9-7C2CA426EBA0}"/>
          </ac:spMkLst>
        </pc:spChg>
        <pc:spChg chg="add mod">
          <ac:chgData name="TRANG Ngoc Hien" userId="f51840ac-857f-4612-b77d-76fead37e719" providerId="ADAL" clId="{BACB4458-5D8F-498E-84A3-9222F1EB8222}" dt="2020-09-07T09:58:29.480" v="3910" actId="1076"/>
          <ac:spMkLst>
            <pc:docMk/>
            <pc:sldMk cId="529825024" sldId="1808"/>
            <ac:spMk id="367" creationId="{7A41DE9B-CAED-44AF-81D7-CA470777FB75}"/>
          </ac:spMkLst>
        </pc:spChg>
        <pc:spChg chg="add mod">
          <ac:chgData name="TRANG Ngoc Hien" userId="f51840ac-857f-4612-b77d-76fead37e719" providerId="ADAL" clId="{BACB4458-5D8F-498E-84A3-9222F1EB8222}" dt="2020-09-07T09:58:29.480" v="3910" actId="1076"/>
          <ac:spMkLst>
            <pc:docMk/>
            <pc:sldMk cId="529825024" sldId="1808"/>
            <ac:spMk id="368" creationId="{D250BA7F-DBC2-48F2-8B67-AA96DC85AC87}"/>
          </ac:spMkLst>
        </pc:spChg>
        <pc:spChg chg="mod">
          <ac:chgData name="TRANG Ngoc Hien" userId="f51840ac-857f-4612-b77d-76fead37e719" providerId="ADAL" clId="{BACB4458-5D8F-498E-84A3-9222F1EB8222}" dt="2020-09-07T09:58:29.480" v="3910" actId="1076"/>
          <ac:spMkLst>
            <pc:docMk/>
            <pc:sldMk cId="529825024" sldId="1808"/>
            <ac:spMk id="370" creationId="{75A2A961-B5B5-B24C-9005-383159C58595}"/>
          </ac:spMkLst>
        </pc:spChg>
        <pc:grpChg chg="add mod">
          <ac:chgData name="TRANG Ngoc Hien" userId="f51840ac-857f-4612-b77d-76fead37e719" providerId="ADAL" clId="{BACB4458-5D8F-498E-84A3-9222F1EB8222}" dt="2020-09-01T06:31:18.376" v="2746" actId="1076"/>
          <ac:grpSpMkLst>
            <pc:docMk/>
            <pc:sldMk cId="529825024" sldId="1808"/>
            <ac:grpSpMk id="8" creationId="{255059E1-5FCA-46D9-BEDF-073142C856B6}"/>
          </ac:grpSpMkLst>
        </pc:grpChg>
        <pc:grpChg chg="mod">
          <ac:chgData name="TRANG Ngoc Hien" userId="f51840ac-857f-4612-b77d-76fead37e719" providerId="ADAL" clId="{BACB4458-5D8F-498E-84A3-9222F1EB8222}" dt="2020-09-07T09:58:32.151" v="3911" actId="1076"/>
          <ac:grpSpMkLst>
            <pc:docMk/>
            <pc:sldMk cId="529825024" sldId="1808"/>
            <ac:grpSpMk id="191" creationId="{246545AD-2C62-4960-BB9D-F3CDF07885B9}"/>
          </ac:grpSpMkLst>
        </pc:grpChg>
        <pc:picChg chg="mod">
          <ac:chgData name="TRANG Ngoc Hien" userId="f51840ac-857f-4612-b77d-76fead37e719" providerId="ADAL" clId="{BACB4458-5D8F-498E-84A3-9222F1EB8222}" dt="2020-09-07T09:58:35.918" v="3913" actId="14100"/>
          <ac:picMkLst>
            <pc:docMk/>
            <pc:sldMk cId="529825024" sldId="1808"/>
            <ac:picMk id="14" creationId="{D560D289-DCE5-424E-B5E5-DAF591308890}"/>
          </ac:picMkLst>
        </pc:picChg>
      </pc:sldChg>
      <pc:sldChg chg="addSp delSp modSp add del mod">
        <pc:chgData name="TRANG Ngoc Hien" userId="f51840ac-857f-4612-b77d-76fead37e719" providerId="ADAL" clId="{BACB4458-5D8F-498E-84A3-9222F1EB8222}" dt="2020-08-31T07:32:39.777" v="2087" actId="47"/>
        <pc:sldMkLst>
          <pc:docMk/>
          <pc:sldMk cId="1546586782" sldId="1808"/>
        </pc:sldMkLst>
        <pc:spChg chg="mod">
          <ac:chgData name="TRANG Ngoc Hien" userId="f51840ac-857f-4612-b77d-76fead37e719" providerId="ADAL" clId="{BACB4458-5D8F-498E-84A3-9222F1EB8222}" dt="2020-08-31T07:31:14.078" v="2058" actId="1076"/>
          <ac:spMkLst>
            <pc:docMk/>
            <pc:sldMk cId="1546586782" sldId="1808"/>
            <ac:spMk id="4" creationId="{4F08C71F-5F28-4D7D-83FE-C4DEF6D1FBBA}"/>
          </ac:spMkLst>
        </pc:spChg>
        <pc:spChg chg="add mod">
          <ac:chgData name="TRANG Ngoc Hien" userId="f51840ac-857f-4612-b77d-76fead37e719" providerId="ADAL" clId="{BACB4458-5D8F-498E-84A3-9222F1EB8222}" dt="2020-08-31T07:32:01.041" v="2072" actId="1037"/>
          <ac:spMkLst>
            <pc:docMk/>
            <pc:sldMk cId="1546586782" sldId="1808"/>
            <ac:spMk id="8" creationId="{F260B862-DC35-419D-BEC1-A6BD21D5D32A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64" creationId="{1C9E4DC8-FA7C-404F-ACCD-1117D6636F28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65" creationId="{4E94495B-572A-4B86-A80A-C5738D7967E5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66" creationId="{4EDE9A5D-6706-4ACE-AA1C-B75983FF09B7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67" creationId="{29A88E8C-094E-4CD1-8455-C5471202D1AB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68" creationId="{8FC49CB1-6B8B-4840-A98B-A23DDDBF90C4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69" creationId="{670EDA3E-0177-42DF-B372-5C7D55BA0746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70" creationId="{3C8AC2DC-D8F1-491F-B627-0D9D7873E22A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77" creationId="{BDE2C202-397E-4EAE-A62B-EFAA1836AC0E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85" creationId="{26A5EF07-1058-4E76-B81B-F7B5BC2182E7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86" creationId="{6A176C35-B58B-43C7-B6C9-F0BC8DF7A338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87" creationId="{BDE2C202-397E-4EAE-A62B-EFAA1836AC0E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89" creationId="{ABB82746-AA75-4AD3-98B1-5F2B559B8F7A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90" creationId="{3D4DD4D2-3EEE-4CAC-92E3-A002B5FA2A9C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91" creationId="{FF5B8135-9635-4C41-AB06-0FA58EE632ED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92" creationId="{8654B7B5-9DED-476B-BF25-BD5AF4CF8DB1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93" creationId="{C07AE3D7-C4AA-4CF3-AE72-F5663E4BD2D6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94" creationId="{ADC68869-B532-4CAE-8475-940EA8E592CA}"/>
          </ac:spMkLst>
        </pc:spChg>
        <pc:spChg chg="mod topLvl">
          <ac:chgData name="TRANG Ngoc Hien" userId="f51840ac-857f-4612-b77d-76fead37e719" providerId="ADAL" clId="{BACB4458-5D8F-498E-84A3-9222F1EB8222}" dt="2020-08-31T07:32:10.636" v="2076" actId="1076"/>
          <ac:spMkLst>
            <pc:docMk/>
            <pc:sldMk cId="1546586782" sldId="1808"/>
            <ac:spMk id="95" creationId="{404FA3CF-C087-4F3A-9BC7-43ED71E8D669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96" creationId="{19E91459-F8B8-4A74-9A02-2B050F4DFEFC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97" creationId="{0F871C64-4B70-4CC3-9656-10D1A346B388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98" creationId="{AE96F885-3B35-4BB6-95A9-F82E6088F916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99" creationId="{585E2CC8-FEC8-42F7-8650-7169FA573A7F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100" creationId="{EC5327B8-3BDA-4004-81DB-6FFE1FC6A49E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101" creationId="{B685AE25-A38F-46EE-A93F-AE833A404C4F}"/>
          </ac:spMkLst>
        </pc:spChg>
        <pc:spChg chg="mod topLvl">
          <ac:chgData name="TRANG Ngoc Hien" userId="f51840ac-857f-4612-b77d-76fead37e719" providerId="ADAL" clId="{BACB4458-5D8F-498E-84A3-9222F1EB8222}" dt="2020-08-31T07:32:28.305" v="2085" actId="1076"/>
          <ac:spMkLst>
            <pc:docMk/>
            <pc:sldMk cId="1546586782" sldId="1808"/>
            <ac:spMk id="102" creationId="{E6D1231F-8C89-4AFE-8772-4CD3B9D4EECE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103" creationId="{4F402ADE-DCDC-4EDE-871C-01652F481002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104" creationId="{4FBE1196-5E60-4D44-A4B6-1C790EE9065D}"/>
          </ac:spMkLst>
        </pc:spChg>
        <pc:spChg chg="mod topLvl">
          <ac:chgData name="TRANG Ngoc Hien" userId="f51840ac-857f-4612-b77d-76fead37e719" providerId="ADAL" clId="{BACB4458-5D8F-498E-84A3-9222F1EB8222}" dt="2020-08-31T07:31:41.654" v="2061" actId="165"/>
          <ac:spMkLst>
            <pc:docMk/>
            <pc:sldMk cId="1546586782" sldId="1808"/>
            <ac:spMk id="105" creationId="{42A48C44-4C7E-4C29-A18A-3C8A661215A8}"/>
          </ac:spMkLst>
        </pc:spChg>
        <pc:grpChg chg="del">
          <ac:chgData name="TRANG Ngoc Hien" userId="f51840ac-857f-4612-b77d-76fead37e719" providerId="ADAL" clId="{BACB4458-5D8F-498E-84A3-9222F1EB8222}" dt="2020-08-31T07:31:41.654" v="2061" actId="165"/>
          <ac:grpSpMkLst>
            <pc:docMk/>
            <pc:sldMk cId="1546586782" sldId="1808"/>
            <ac:grpSpMk id="6" creationId="{AD031C07-F07A-4252-AD63-D3E32EE59163}"/>
          </ac:grpSpMkLst>
        </pc:grpChg>
        <pc:grpChg chg="add mod">
          <ac:chgData name="TRANG Ngoc Hien" userId="f51840ac-857f-4612-b77d-76fead37e719" providerId="ADAL" clId="{BACB4458-5D8F-498E-84A3-9222F1EB8222}" dt="2020-08-31T07:32:10.636" v="2076" actId="1076"/>
          <ac:grpSpMkLst>
            <pc:docMk/>
            <pc:sldMk cId="1546586782" sldId="1808"/>
            <ac:grpSpMk id="9" creationId="{A56BB5EB-33C9-47A8-BC33-96561882D7C6}"/>
          </ac:grpSpMkLst>
        </pc:grpChg>
        <pc:grpChg chg="add mod">
          <ac:chgData name="TRANG Ngoc Hien" userId="f51840ac-857f-4612-b77d-76fead37e719" providerId="ADAL" clId="{BACB4458-5D8F-498E-84A3-9222F1EB8222}" dt="2020-08-31T07:32:28.305" v="2085" actId="1076"/>
          <ac:grpSpMkLst>
            <pc:docMk/>
            <pc:sldMk cId="1546586782" sldId="1808"/>
            <ac:grpSpMk id="11" creationId="{6FA15032-5C57-4091-93B8-455A5603F5F3}"/>
          </ac:grpSpMkLst>
        </pc:grpChg>
        <pc:picChg chg="mod">
          <ac:chgData name="TRANG Ngoc Hien" userId="f51840ac-857f-4612-b77d-76fead37e719" providerId="ADAL" clId="{BACB4458-5D8F-498E-84A3-9222F1EB8222}" dt="2020-08-31T07:31:57.350" v="2068" actId="1076"/>
          <ac:picMkLst>
            <pc:docMk/>
            <pc:sldMk cId="1546586782" sldId="1808"/>
            <ac:picMk id="7" creationId="{06BD775E-158E-4388-8F93-A2CB48ABF223}"/>
          </ac:picMkLst>
        </pc:picChg>
        <pc:picChg chg="mod">
          <ac:chgData name="TRANG Ngoc Hien" userId="f51840ac-857f-4612-b77d-76fead37e719" providerId="ADAL" clId="{BACB4458-5D8F-498E-84A3-9222F1EB8222}" dt="2020-08-31T07:32:28.305" v="2085" actId="1076"/>
          <ac:picMkLst>
            <pc:docMk/>
            <pc:sldMk cId="1546586782" sldId="1808"/>
            <ac:picMk id="71" creationId="{684FA16D-DAB2-40E3-A96A-B67D90A1B497}"/>
          </ac:picMkLst>
        </pc:picChg>
        <pc:picChg chg="mod">
          <ac:chgData name="TRANG Ngoc Hien" userId="f51840ac-857f-4612-b77d-76fead37e719" providerId="ADAL" clId="{BACB4458-5D8F-498E-84A3-9222F1EB8222}" dt="2020-08-31T07:32:10.636" v="2076" actId="1076"/>
          <ac:picMkLst>
            <pc:docMk/>
            <pc:sldMk cId="1546586782" sldId="1808"/>
            <ac:picMk id="1028" creationId="{F0D72626-93BC-40D4-AB2B-94861DB1B7B2}"/>
          </ac:picMkLst>
        </pc:picChg>
        <pc:picChg chg="mod">
          <ac:chgData name="TRANG Ngoc Hien" userId="f51840ac-857f-4612-b77d-76fead37e719" providerId="ADAL" clId="{BACB4458-5D8F-498E-84A3-9222F1EB8222}" dt="2020-08-31T07:32:33.183" v="2086" actId="1076"/>
          <ac:picMkLst>
            <pc:docMk/>
            <pc:sldMk cId="1546586782" sldId="1808"/>
            <ac:picMk id="1064" creationId="{00000000-0000-0000-0000-000000000000}"/>
          </ac:picMkLst>
        </pc:picChg>
      </pc:sldChg>
      <pc:sldChg chg="addSp modSp add del mod">
        <pc:chgData name="TRANG Ngoc Hien" userId="f51840ac-857f-4612-b77d-76fead37e719" providerId="ADAL" clId="{BACB4458-5D8F-498E-84A3-9222F1EB8222}" dt="2020-08-31T06:42:29.472" v="2025" actId="47"/>
        <pc:sldMkLst>
          <pc:docMk/>
          <pc:sldMk cId="2741430500" sldId="1808"/>
        </pc:sldMkLst>
        <pc:spChg chg="mod">
          <ac:chgData name="TRANG Ngoc Hien" userId="f51840ac-857f-4612-b77d-76fead37e719" providerId="ADAL" clId="{BACB4458-5D8F-498E-84A3-9222F1EB8222}" dt="2020-08-31T06:37:38.167" v="1998" actId="113"/>
          <ac:spMkLst>
            <pc:docMk/>
            <pc:sldMk cId="2741430500" sldId="1808"/>
            <ac:spMk id="2" creationId="{9B6C8E6D-E85A-444C-AF70-469443EBEEFC}"/>
          </ac:spMkLst>
        </pc:spChg>
        <pc:spChg chg="add mod">
          <ac:chgData name="TRANG Ngoc Hien" userId="f51840ac-857f-4612-b77d-76fead37e719" providerId="ADAL" clId="{BACB4458-5D8F-498E-84A3-9222F1EB8222}" dt="2020-08-31T06:41:50.875" v="2021" actId="207"/>
          <ac:spMkLst>
            <pc:docMk/>
            <pc:sldMk cId="2741430500" sldId="1808"/>
            <ac:spMk id="5" creationId="{28180A35-467D-4CA2-9160-3B1A6C8CDF8A}"/>
          </ac:spMkLst>
        </pc:spChg>
        <pc:spChg chg="mod">
          <ac:chgData name="TRANG Ngoc Hien" userId="f51840ac-857f-4612-b77d-76fead37e719" providerId="ADAL" clId="{BACB4458-5D8F-498E-84A3-9222F1EB8222}" dt="2020-08-31T06:41:26.213" v="2020" actId="207"/>
          <ac:spMkLst>
            <pc:docMk/>
            <pc:sldMk cId="2741430500" sldId="1808"/>
            <ac:spMk id="8" creationId="{2C07B1B3-F683-4E14-9490-4D127BEFD1E6}"/>
          </ac:spMkLst>
        </pc:spChg>
        <pc:spChg chg="mod">
          <ac:chgData name="TRANG Ngoc Hien" userId="f51840ac-857f-4612-b77d-76fead37e719" providerId="ADAL" clId="{BACB4458-5D8F-498E-84A3-9222F1EB8222}" dt="2020-08-31T06:41:26.213" v="2020" actId="207"/>
          <ac:spMkLst>
            <pc:docMk/>
            <pc:sldMk cId="2741430500" sldId="1808"/>
            <ac:spMk id="9" creationId="{B5C5CA25-9C83-4F43-8C13-F0F7C65675C6}"/>
          </ac:spMkLst>
        </pc:spChg>
        <pc:spChg chg="mod">
          <ac:chgData name="TRANG Ngoc Hien" userId="f51840ac-857f-4612-b77d-76fead37e719" providerId="ADAL" clId="{BACB4458-5D8F-498E-84A3-9222F1EB8222}" dt="2020-08-31T06:41:26.213" v="2020" actId="207"/>
          <ac:spMkLst>
            <pc:docMk/>
            <pc:sldMk cId="2741430500" sldId="1808"/>
            <ac:spMk id="10" creationId="{A6EAD435-1F7B-4D8E-8CAF-9C0CA30C822C}"/>
          </ac:spMkLst>
        </pc:spChg>
        <pc:spChg chg="mod">
          <ac:chgData name="TRANG Ngoc Hien" userId="f51840ac-857f-4612-b77d-76fead37e719" providerId="ADAL" clId="{BACB4458-5D8F-498E-84A3-9222F1EB8222}" dt="2020-08-31T06:41:26.213" v="2020" actId="207"/>
          <ac:spMkLst>
            <pc:docMk/>
            <pc:sldMk cId="2741430500" sldId="1808"/>
            <ac:spMk id="11" creationId="{1A260B9E-A251-403B-AD1B-DDFFCBF9E31F}"/>
          </ac:spMkLst>
        </pc:spChg>
        <pc:spChg chg="mod">
          <ac:chgData name="TRANG Ngoc Hien" userId="f51840ac-857f-4612-b77d-76fead37e719" providerId="ADAL" clId="{BACB4458-5D8F-498E-84A3-9222F1EB8222}" dt="2020-08-31T06:41:26.213" v="2020" actId="207"/>
          <ac:spMkLst>
            <pc:docMk/>
            <pc:sldMk cId="2741430500" sldId="1808"/>
            <ac:spMk id="12" creationId="{39FC632B-A193-4FE4-A570-8CADD4A95190}"/>
          </ac:spMkLst>
        </pc:spChg>
        <pc:spChg chg="mod">
          <ac:chgData name="TRANG Ngoc Hien" userId="f51840ac-857f-4612-b77d-76fead37e719" providerId="ADAL" clId="{BACB4458-5D8F-498E-84A3-9222F1EB8222}" dt="2020-08-31T06:41:26.213" v="2020" actId="207"/>
          <ac:spMkLst>
            <pc:docMk/>
            <pc:sldMk cId="2741430500" sldId="1808"/>
            <ac:spMk id="13" creationId="{EE45C63C-D0BA-4D69-AFD2-07A41F83D993}"/>
          </ac:spMkLst>
        </pc:spChg>
        <pc:spChg chg="add mod">
          <ac:chgData name="TRANG Ngoc Hien" userId="f51840ac-857f-4612-b77d-76fead37e719" providerId="ADAL" clId="{BACB4458-5D8F-498E-84A3-9222F1EB8222}" dt="2020-08-31T06:41:50.875" v="2021" actId="207"/>
          <ac:spMkLst>
            <pc:docMk/>
            <pc:sldMk cId="2741430500" sldId="1808"/>
            <ac:spMk id="14" creationId="{2E7ECEE9-4135-48E4-A3D6-20223695C63D}"/>
          </ac:spMkLst>
        </pc:spChg>
        <pc:spChg chg="add mod">
          <ac:chgData name="TRANG Ngoc Hien" userId="f51840ac-857f-4612-b77d-76fead37e719" providerId="ADAL" clId="{BACB4458-5D8F-498E-84A3-9222F1EB8222}" dt="2020-08-31T06:41:50.875" v="2021" actId="207"/>
          <ac:spMkLst>
            <pc:docMk/>
            <pc:sldMk cId="2741430500" sldId="1808"/>
            <ac:spMk id="15" creationId="{D03EFD40-1E03-424C-AE2F-BEB9E8B1EC05}"/>
          </ac:spMkLst>
        </pc:spChg>
        <pc:spChg chg="add mod">
          <ac:chgData name="TRANG Ngoc Hien" userId="f51840ac-857f-4612-b77d-76fead37e719" providerId="ADAL" clId="{BACB4458-5D8F-498E-84A3-9222F1EB8222}" dt="2020-08-31T06:41:50.875" v="2021" actId="207"/>
          <ac:spMkLst>
            <pc:docMk/>
            <pc:sldMk cId="2741430500" sldId="1808"/>
            <ac:spMk id="16" creationId="{73C4502A-A619-4E78-A61C-3CC34B5C5C87}"/>
          </ac:spMkLst>
        </pc:spChg>
        <pc:spChg chg="add mod">
          <ac:chgData name="TRANG Ngoc Hien" userId="f51840ac-857f-4612-b77d-76fead37e719" providerId="ADAL" clId="{BACB4458-5D8F-498E-84A3-9222F1EB8222}" dt="2020-08-31T06:41:50.875" v="2021" actId="207"/>
          <ac:spMkLst>
            <pc:docMk/>
            <pc:sldMk cId="2741430500" sldId="1808"/>
            <ac:spMk id="17" creationId="{DAACA61A-96EB-4427-87B1-5F646EE49DCC}"/>
          </ac:spMkLst>
        </pc:spChg>
        <pc:spChg chg="add mod">
          <ac:chgData name="TRANG Ngoc Hien" userId="f51840ac-857f-4612-b77d-76fead37e719" providerId="ADAL" clId="{BACB4458-5D8F-498E-84A3-9222F1EB8222}" dt="2020-08-31T06:41:50.875" v="2021" actId="207"/>
          <ac:spMkLst>
            <pc:docMk/>
            <pc:sldMk cId="2741430500" sldId="1808"/>
            <ac:spMk id="18" creationId="{324873A5-7685-442E-9E99-E4D283BDA939}"/>
          </ac:spMkLst>
        </pc:spChg>
        <pc:graphicFrameChg chg="modGraphic">
          <ac:chgData name="TRANG Ngoc Hien" userId="f51840ac-857f-4612-b77d-76fead37e719" providerId="ADAL" clId="{BACB4458-5D8F-498E-84A3-9222F1EB8222}" dt="2020-08-31T06:42:04.812" v="2024" actId="207"/>
          <ac:graphicFrameMkLst>
            <pc:docMk/>
            <pc:sldMk cId="2741430500" sldId="1808"/>
            <ac:graphicFrameMk id="4" creationId="{156CCE6F-52A2-40C2-BBE1-2B5A83679466}"/>
          </ac:graphicFrameMkLst>
        </pc:graphicFrameChg>
      </pc:sldChg>
      <pc:sldChg chg="new del ord">
        <pc:chgData name="TRANG Ngoc Hien" userId="f51840ac-857f-4612-b77d-76fead37e719" providerId="ADAL" clId="{BACB4458-5D8F-498E-84A3-9222F1EB8222}" dt="2020-08-26T04:24:06.391" v="592" actId="47"/>
        <pc:sldMkLst>
          <pc:docMk/>
          <pc:sldMk cId="3403315626" sldId="1808"/>
        </pc:sldMkLst>
      </pc:sldChg>
      <pc:sldChg chg="new del">
        <pc:chgData name="TRANG Ngoc Hien" userId="f51840ac-857f-4612-b77d-76fead37e719" providerId="ADAL" clId="{BACB4458-5D8F-498E-84A3-9222F1EB8222}" dt="2020-08-26T02:30:43.068" v="165" actId="680"/>
        <pc:sldMkLst>
          <pc:docMk/>
          <pc:sldMk cId="334314304" sldId="1809"/>
        </pc:sldMkLst>
      </pc:sldChg>
      <pc:sldChg chg="addSp modSp add del mod">
        <pc:chgData name="TRANG Ngoc Hien" userId="f51840ac-857f-4612-b77d-76fead37e719" providerId="ADAL" clId="{BACB4458-5D8F-498E-84A3-9222F1EB8222}" dt="2020-08-31T06:42:34.176" v="2026" actId="47"/>
        <pc:sldMkLst>
          <pc:docMk/>
          <pc:sldMk cId="720876556" sldId="1809"/>
        </pc:sldMkLst>
        <pc:spChg chg="mod">
          <ac:chgData name="TRANG Ngoc Hien" userId="f51840ac-857f-4612-b77d-76fead37e719" providerId="ADAL" clId="{BACB4458-5D8F-498E-84A3-9222F1EB8222}" dt="2020-08-31T06:37:46.991" v="2000" actId="113"/>
          <ac:spMkLst>
            <pc:docMk/>
            <pc:sldMk cId="720876556" sldId="1809"/>
            <ac:spMk id="2" creationId="{9B6C8E6D-E85A-444C-AF70-469443EBEEFC}"/>
          </ac:spMkLst>
        </pc:spChg>
        <pc:spChg chg="add mod">
          <ac:chgData name="TRANG Ngoc Hien" userId="f51840ac-857f-4612-b77d-76fead37e719" providerId="ADAL" clId="{BACB4458-5D8F-498E-84A3-9222F1EB8222}" dt="2020-08-28T03:08:24.472" v="1695" actId="1076"/>
          <ac:spMkLst>
            <pc:docMk/>
            <pc:sldMk cId="720876556" sldId="1809"/>
            <ac:spMk id="5" creationId="{08C40794-EA2A-4DA6-A6FF-575289947D49}"/>
          </ac:spMkLst>
        </pc:spChg>
        <pc:spChg chg="mod">
          <ac:chgData name="TRANG Ngoc Hien" userId="f51840ac-857f-4612-b77d-76fead37e719" providerId="ADAL" clId="{BACB4458-5D8F-498E-84A3-9222F1EB8222}" dt="2020-08-28T03:07:35.380" v="1693" actId="207"/>
          <ac:spMkLst>
            <pc:docMk/>
            <pc:sldMk cId="720876556" sldId="1809"/>
            <ac:spMk id="8" creationId="{A94044FB-E591-49B3-97F5-9C5F44EAD51D}"/>
          </ac:spMkLst>
        </pc:spChg>
        <pc:spChg chg="mod">
          <ac:chgData name="TRANG Ngoc Hien" userId="f51840ac-857f-4612-b77d-76fead37e719" providerId="ADAL" clId="{BACB4458-5D8F-498E-84A3-9222F1EB8222}" dt="2020-08-28T03:07:35.380" v="1693" actId="207"/>
          <ac:spMkLst>
            <pc:docMk/>
            <pc:sldMk cId="720876556" sldId="1809"/>
            <ac:spMk id="10" creationId="{A13F07BA-AECD-4DD7-B3B7-F3C445998C3E}"/>
          </ac:spMkLst>
        </pc:spChg>
        <pc:spChg chg="mod">
          <ac:chgData name="TRANG Ngoc Hien" userId="f51840ac-857f-4612-b77d-76fead37e719" providerId="ADAL" clId="{BACB4458-5D8F-498E-84A3-9222F1EB8222}" dt="2020-08-28T03:07:35.380" v="1693" actId="207"/>
          <ac:spMkLst>
            <pc:docMk/>
            <pc:sldMk cId="720876556" sldId="1809"/>
            <ac:spMk id="12" creationId="{A92DC364-59F3-4ED3-8EBF-AB5A75F9BEFE}"/>
          </ac:spMkLst>
        </pc:spChg>
        <pc:spChg chg="add mod">
          <ac:chgData name="TRANG Ngoc Hien" userId="f51840ac-857f-4612-b77d-76fead37e719" providerId="ADAL" clId="{BACB4458-5D8F-498E-84A3-9222F1EB8222}" dt="2020-08-28T03:08:35.603" v="1697" actId="571"/>
          <ac:spMkLst>
            <pc:docMk/>
            <pc:sldMk cId="720876556" sldId="1809"/>
            <ac:spMk id="13" creationId="{8B72A11B-07F7-47B8-9933-38BED7A7A520}"/>
          </ac:spMkLst>
        </pc:spChg>
        <pc:spChg chg="mod">
          <ac:chgData name="TRANG Ngoc Hien" userId="f51840ac-857f-4612-b77d-76fead37e719" providerId="ADAL" clId="{BACB4458-5D8F-498E-84A3-9222F1EB8222}" dt="2020-08-28T03:07:35.380" v="1693" actId="207"/>
          <ac:spMkLst>
            <pc:docMk/>
            <pc:sldMk cId="720876556" sldId="1809"/>
            <ac:spMk id="14" creationId="{5345FF2A-426D-4B04-A2C5-6C5270D71B59}"/>
          </ac:spMkLst>
        </pc:spChg>
        <pc:spChg chg="add mod">
          <ac:chgData name="TRANG Ngoc Hien" userId="f51840ac-857f-4612-b77d-76fead37e719" providerId="ADAL" clId="{BACB4458-5D8F-498E-84A3-9222F1EB8222}" dt="2020-08-28T03:08:49.089" v="1698" actId="571"/>
          <ac:spMkLst>
            <pc:docMk/>
            <pc:sldMk cId="720876556" sldId="1809"/>
            <ac:spMk id="15" creationId="{604F298D-0929-434A-96FA-1E3C416A7222}"/>
          </ac:spMkLst>
        </pc:spChg>
        <pc:spChg chg="add mod">
          <ac:chgData name="TRANG Ngoc Hien" userId="f51840ac-857f-4612-b77d-76fead37e719" providerId="ADAL" clId="{BACB4458-5D8F-498E-84A3-9222F1EB8222}" dt="2020-08-28T03:08:51.035" v="1699" actId="571"/>
          <ac:spMkLst>
            <pc:docMk/>
            <pc:sldMk cId="720876556" sldId="1809"/>
            <ac:spMk id="16" creationId="{8159CF42-AB35-4449-9BF6-2B33EA4C5F8E}"/>
          </ac:spMkLst>
        </pc:spChg>
        <pc:graphicFrameChg chg="mod modGraphic">
          <ac:chgData name="TRANG Ngoc Hien" userId="f51840ac-857f-4612-b77d-76fead37e719" providerId="ADAL" clId="{BACB4458-5D8F-498E-84A3-9222F1EB8222}" dt="2020-08-28T03:08:27.904" v="1696" actId="14100"/>
          <ac:graphicFrameMkLst>
            <pc:docMk/>
            <pc:sldMk cId="720876556" sldId="1809"/>
            <ac:graphicFrameMk id="4" creationId="{09D9C5FF-2F0A-4870-93A5-F31B8438B23D}"/>
          </ac:graphicFrameMkLst>
        </pc:graphicFrameChg>
      </pc:sldChg>
      <pc:sldChg chg="addSp modSp add del mod">
        <pc:chgData name="TRANG Ngoc Hien" userId="f51840ac-857f-4612-b77d-76fead37e719" providerId="ADAL" clId="{BACB4458-5D8F-498E-84A3-9222F1EB8222}" dt="2020-08-31T06:42:37.033" v="2027" actId="47"/>
        <pc:sldMkLst>
          <pc:docMk/>
          <pc:sldMk cId="68678101" sldId="1810"/>
        </pc:sldMkLst>
        <pc:spChg chg="mod">
          <ac:chgData name="TRANG Ngoc Hien" userId="f51840ac-857f-4612-b77d-76fead37e719" providerId="ADAL" clId="{BACB4458-5D8F-498E-84A3-9222F1EB8222}" dt="2020-08-31T06:37:58.143" v="2002" actId="113"/>
          <ac:spMkLst>
            <pc:docMk/>
            <pc:sldMk cId="68678101" sldId="1810"/>
            <ac:spMk id="2" creationId="{9B6C8E6D-E85A-444C-AF70-469443EBEEFC}"/>
          </ac:spMkLst>
        </pc:spChg>
        <pc:spChg chg="add mod">
          <ac:chgData name="TRANG Ngoc Hien" userId="f51840ac-857f-4612-b77d-76fead37e719" providerId="ADAL" clId="{BACB4458-5D8F-498E-84A3-9222F1EB8222}" dt="2020-08-28T03:10:54.828" v="1712" actId="554"/>
          <ac:spMkLst>
            <pc:docMk/>
            <pc:sldMk cId="68678101" sldId="1810"/>
            <ac:spMk id="5" creationId="{C701A88C-E753-4A30-8C85-5CD324A03B28}"/>
          </ac:spMkLst>
        </pc:spChg>
        <pc:spChg chg="mod">
          <ac:chgData name="TRANG Ngoc Hien" userId="f51840ac-857f-4612-b77d-76fead37e719" providerId="ADAL" clId="{BACB4458-5D8F-498E-84A3-9222F1EB8222}" dt="2020-08-28T03:09:10.672" v="1702" actId="207"/>
          <ac:spMkLst>
            <pc:docMk/>
            <pc:sldMk cId="68678101" sldId="1810"/>
            <ac:spMk id="8" creationId="{D6C0E36B-D7C0-43B5-A54F-70940A8A1020}"/>
          </ac:spMkLst>
        </pc:spChg>
        <pc:spChg chg="mod">
          <ac:chgData name="TRANG Ngoc Hien" userId="f51840ac-857f-4612-b77d-76fead37e719" providerId="ADAL" clId="{BACB4458-5D8F-498E-84A3-9222F1EB8222}" dt="2020-08-28T03:09:10.672" v="1702" actId="207"/>
          <ac:spMkLst>
            <pc:docMk/>
            <pc:sldMk cId="68678101" sldId="1810"/>
            <ac:spMk id="10" creationId="{8E737731-B60D-4397-BF3F-07D4DB65754F}"/>
          </ac:spMkLst>
        </pc:spChg>
        <pc:spChg chg="mod">
          <ac:chgData name="TRANG Ngoc Hien" userId="f51840ac-857f-4612-b77d-76fead37e719" providerId="ADAL" clId="{BACB4458-5D8F-498E-84A3-9222F1EB8222}" dt="2020-08-28T03:09:10.672" v="1702" actId="207"/>
          <ac:spMkLst>
            <pc:docMk/>
            <pc:sldMk cId="68678101" sldId="1810"/>
            <ac:spMk id="12" creationId="{B7D344FC-74F4-4B63-8951-8C257DC7FA84}"/>
          </ac:spMkLst>
        </pc:spChg>
        <pc:spChg chg="add mod">
          <ac:chgData name="TRANG Ngoc Hien" userId="f51840ac-857f-4612-b77d-76fead37e719" providerId="ADAL" clId="{BACB4458-5D8F-498E-84A3-9222F1EB8222}" dt="2020-08-28T03:10:54.828" v="1712" actId="554"/>
          <ac:spMkLst>
            <pc:docMk/>
            <pc:sldMk cId="68678101" sldId="1810"/>
            <ac:spMk id="13" creationId="{E38B92B1-25D3-4D5F-BFEA-AEF298A9899C}"/>
          </ac:spMkLst>
        </pc:spChg>
        <pc:spChg chg="mod">
          <ac:chgData name="TRANG Ngoc Hien" userId="f51840ac-857f-4612-b77d-76fead37e719" providerId="ADAL" clId="{BACB4458-5D8F-498E-84A3-9222F1EB8222}" dt="2020-08-28T03:09:10.672" v="1702" actId="207"/>
          <ac:spMkLst>
            <pc:docMk/>
            <pc:sldMk cId="68678101" sldId="1810"/>
            <ac:spMk id="14" creationId="{14AE30D8-5C7B-45F4-B946-B5D3B7B112A7}"/>
          </ac:spMkLst>
        </pc:spChg>
        <pc:spChg chg="add mod">
          <ac:chgData name="TRANG Ngoc Hien" userId="f51840ac-857f-4612-b77d-76fead37e719" providerId="ADAL" clId="{BACB4458-5D8F-498E-84A3-9222F1EB8222}" dt="2020-08-28T03:10:54.828" v="1712" actId="554"/>
          <ac:spMkLst>
            <pc:docMk/>
            <pc:sldMk cId="68678101" sldId="1810"/>
            <ac:spMk id="15" creationId="{0D45FC66-D62B-4581-9ADA-61FD3DE35E06}"/>
          </ac:spMkLst>
        </pc:spChg>
        <pc:spChg chg="mod">
          <ac:chgData name="TRANG Ngoc Hien" userId="f51840ac-857f-4612-b77d-76fead37e719" providerId="ADAL" clId="{BACB4458-5D8F-498E-84A3-9222F1EB8222}" dt="2020-08-28T03:09:10.672" v="1702" actId="207"/>
          <ac:spMkLst>
            <pc:docMk/>
            <pc:sldMk cId="68678101" sldId="1810"/>
            <ac:spMk id="16" creationId="{5FC1D6D9-B5A6-4993-AA81-DE3D781B92AB}"/>
          </ac:spMkLst>
        </pc:spChg>
        <pc:spChg chg="add mod">
          <ac:chgData name="TRANG Ngoc Hien" userId="f51840ac-857f-4612-b77d-76fead37e719" providerId="ADAL" clId="{BACB4458-5D8F-498E-84A3-9222F1EB8222}" dt="2020-08-28T03:10:54.828" v="1712" actId="554"/>
          <ac:spMkLst>
            <pc:docMk/>
            <pc:sldMk cId="68678101" sldId="1810"/>
            <ac:spMk id="17" creationId="{894D8429-AFBD-42BA-A614-C03AB710BF7E}"/>
          </ac:spMkLst>
        </pc:spChg>
        <pc:spChg chg="add mod">
          <ac:chgData name="TRANG Ngoc Hien" userId="f51840ac-857f-4612-b77d-76fead37e719" providerId="ADAL" clId="{BACB4458-5D8F-498E-84A3-9222F1EB8222}" dt="2020-08-28T03:10:54.828" v="1712" actId="554"/>
          <ac:spMkLst>
            <pc:docMk/>
            <pc:sldMk cId="68678101" sldId="1810"/>
            <ac:spMk id="18" creationId="{F06C16F3-CE4A-4293-A5E8-8F4B1F9AB0B4}"/>
          </ac:spMkLst>
        </pc:spChg>
        <pc:graphicFrameChg chg="mod modGraphic">
          <ac:chgData name="TRANG Ngoc Hien" userId="f51840ac-857f-4612-b77d-76fead37e719" providerId="ADAL" clId="{BACB4458-5D8F-498E-84A3-9222F1EB8222}" dt="2020-08-28T03:10:26.181" v="1706" actId="14100"/>
          <ac:graphicFrameMkLst>
            <pc:docMk/>
            <pc:sldMk cId="68678101" sldId="1810"/>
            <ac:graphicFrameMk id="4" creationId="{20AA114B-07BC-4DF5-8302-15097E67D839}"/>
          </ac:graphicFrameMkLst>
        </pc:graphicFrameChg>
      </pc:sldChg>
      <pc:sldChg chg="addSp delSp modSp mod">
        <pc:chgData name="TRANG Ngoc Hien" userId="f51840ac-857f-4612-b77d-76fead37e719" providerId="ADAL" clId="{BACB4458-5D8F-498E-84A3-9222F1EB8222}" dt="2020-09-03T07:00:12.529" v="3161" actId="1076"/>
        <pc:sldMkLst>
          <pc:docMk/>
          <pc:sldMk cId="514340139" sldId="1810"/>
        </pc:sldMkLst>
        <pc:spChg chg="mod">
          <ac:chgData name="TRANG Ngoc Hien" userId="f51840ac-857f-4612-b77d-76fead37e719" providerId="ADAL" clId="{BACB4458-5D8F-498E-84A3-9222F1EB8222}" dt="2020-09-03T06:59:15.470" v="3156" actId="1076"/>
          <ac:spMkLst>
            <pc:docMk/>
            <pc:sldMk cId="514340139" sldId="1810"/>
            <ac:spMk id="2" creationId="{9B6C8E6D-E85A-444C-AF70-469443EBEEFC}"/>
          </ac:spMkLst>
        </pc:spChg>
        <pc:spChg chg="mod">
          <ac:chgData name="TRANG Ngoc Hien" userId="f51840ac-857f-4612-b77d-76fead37e719" providerId="ADAL" clId="{BACB4458-5D8F-498E-84A3-9222F1EB8222}" dt="2020-09-03T06:59:15.470" v="3156" actId="1076"/>
          <ac:spMkLst>
            <pc:docMk/>
            <pc:sldMk cId="514340139" sldId="1810"/>
            <ac:spMk id="3" creationId="{66BFDAD7-A796-426F-88A1-B975E97B2DFD}"/>
          </ac:spMkLst>
        </pc:spChg>
        <pc:spChg chg="add mod ord">
          <ac:chgData name="TRANG Ngoc Hien" userId="f51840ac-857f-4612-b77d-76fead37e719" providerId="ADAL" clId="{BACB4458-5D8F-498E-84A3-9222F1EB8222}" dt="2020-09-03T07:00:12.529" v="3161" actId="1076"/>
          <ac:spMkLst>
            <pc:docMk/>
            <pc:sldMk cId="514340139" sldId="1810"/>
            <ac:spMk id="6" creationId="{6A79B2B2-73BC-475D-9BFC-81B8E3AA78AE}"/>
          </ac:spMkLst>
        </pc:spChg>
        <pc:spChg chg="mod">
          <ac:chgData name="TRANG Ngoc Hien" userId="f51840ac-857f-4612-b77d-76fead37e719" providerId="ADAL" clId="{BACB4458-5D8F-498E-84A3-9222F1EB8222}" dt="2020-09-03T07:00:12.529" v="3161" actId="1076"/>
          <ac:spMkLst>
            <pc:docMk/>
            <pc:sldMk cId="514340139" sldId="1810"/>
            <ac:spMk id="8" creationId="{2C07B1B3-F683-4E14-9490-4D127BEFD1E6}"/>
          </ac:spMkLst>
        </pc:spChg>
        <pc:spChg chg="mod">
          <ac:chgData name="TRANG Ngoc Hien" userId="f51840ac-857f-4612-b77d-76fead37e719" providerId="ADAL" clId="{BACB4458-5D8F-498E-84A3-9222F1EB8222}" dt="2020-09-03T06:59:57.603" v="3160" actId="1035"/>
          <ac:spMkLst>
            <pc:docMk/>
            <pc:sldMk cId="514340139" sldId="1810"/>
            <ac:spMk id="9" creationId="{B5C5CA25-9C83-4F43-8C13-F0F7C65675C6}"/>
          </ac:spMkLst>
        </pc:spChg>
        <pc:spChg chg="mod">
          <ac:chgData name="TRANG Ngoc Hien" userId="f51840ac-857f-4612-b77d-76fead37e719" providerId="ADAL" clId="{BACB4458-5D8F-498E-84A3-9222F1EB8222}" dt="2020-09-03T06:59:33.501" v="3157" actId="14100"/>
          <ac:spMkLst>
            <pc:docMk/>
            <pc:sldMk cId="514340139" sldId="1810"/>
            <ac:spMk id="10" creationId="{A6EAD435-1F7B-4D8E-8CAF-9C0CA30C822C}"/>
          </ac:spMkLst>
        </pc:spChg>
        <pc:spChg chg="mod">
          <ac:chgData name="TRANG Ngoc Hien" userId="f51840ac-857f-4612-b77d-76fead37e719" providerId="ADAL" clId="{BACB4458-5D8F-498E-84A3-9222F1EB8222}" dt="2020-09-03T06:59:15.470" v="3156" actId="1076"/>
          <ac:spMkLst>
            <pc:docMk/>
            <pc:sldMk cId="514340139" sldId="1810"/>
            <ac:spMk id="11" creationId="{1A260B9E-A251-403B-AD1B-DDFFCBF9E31F}"/>
          </ac:spMkLst>
        </pc:spChg>
        <pc:spChg chg="mod">
          <ac:chgData name="TRANG Ngoc Hien" userId="f51840ac-857f-4612-b77d-76fead37e719" providerId="ADAL" clId="{BACB4458-5D8F-498E-84A3-9222F1EB8222}" dt="2020-09-03T06:59:15.470" v="3156" actId="1076"/>
          <ac:spMkLst>
            <pc:docMk/>
            <pc:sldMk cId="514340139" sldId="1810"/>
            <ac:spMk id="12" creationId="{39FC632B-A193-4FE4-A570-8CADD4A95190}"/>
          </ac:spMkLst>
        </pc:spChg>
        <pc:spChg chg="mod">
          <ac:chgData name="TRANG Ngoc Hien" userId="f51840ac-857f-4612-b77d-76fead37e719" providerId="ADAL" clId="{BACB4458-5D8F-498E-84A3-9222F1EB8222}" dt="2020-09-03T06:59:15.470" v="3156" actId="1076"/>
          <ac:spMkLst>
            <pc:docMk/>
            <pc:sldMk cId="514340139" sldId="1810"/>
            <ac:spMk id="13" creationId="{EE45C63C-D0BA-4D69-AFD2-07A41F83D993}"/>
          </ac:spMkLst>
        </pc:spChg>
        <pc:spChg chg="add del mod ord">
          <ac:chgData name="TRANG Ngoc Hien" userId="f51840ac-857f-4612-b77d-76fead37e719" providerId="ADAL" clId="{BACB4458-5D8F-498E-84A3-9222F1EB8222}" dt="2020-09-03T06:39:05.972" v="3036" actId="478"/>
          <ac:spMkLst>
            <pc:docMk/>
            <pc:sldMk cId="514340139" sldId="1810"/>
            <ac:spMk id="15" creationId="{12DB0630-002A-4890-B8F9-DB34985070AF}"/>
          </ac:spMkLst>
        </pc:spChg>
        <pc:spChg chg="add mod ord">
          <ac:chgData name="TRANG Ngoc Hien" userId="f51840ac-857f-4612-b77d-76fead37e719" providerId="ADAL" clId="{BACB4458-5D8F-498E-84A3-9222F1EB8222}" dt="2020-09-03T06:59:15.470" v="3156" actId="1076"/>
          <ac:spMkLst>
            <pc:docMk/>
            <pc:sldMk cId="514340139" sldId="1810"/>
            <ac:spMk id="16" creationId="{6F433AEE-7841-4F88-B528-932BA3023368}"/>
          </ac:spMkLst>
        </pc:spChg>
        <pc:spChg chg="add mod ord">
          <ac:chgData name="TRANG Ngoc Hien" userId="f51840ac-857f-4612-b77d-76fead37e719" providerId="ADAL" clId="{BACB4458-5D8F-498E-84A3-9222F1EB8222}" dt="2020-09-03T06:59:15.470" v="3156" actId="1076"/>
          <ac:spMkLst>
            <pc:docMk/>
            <pc:sldMk cId="514340139" sldId="1810"/>
            <ac:spMk id="17" creationId="{D5FA47D9-11AE-4D9B-956A-CC0ED97B286A}"/>
          </ac:spMkLst>
        </pc:spChg>
        <pc:spChg chg="add mod ord">
          <ac:chgData name="TRANG Ngoc Hien" userId="f51840ac-857f-4612-b77d-76fead37e719" providerId="ADAL" clId="{BACB4458-5D8F-498E-84A3-9222F1EB8222}" dt="2020-09-03T06:59:57.603" v="3160" actId="1035"/>
          <ac:spMkLst>
            <pc:docMk/>
            <pc:sldMk cId="514340139" sldId="1810"/>
            <ac:spMk id="18" creationId="{66324405-E3E6-46B0-A6C6-19E9406DEFDC}"/>
          </ac:spMkLst>
        </pc:spChg>
        <pc:spChg chg="add mod ord">
          <ac:chgData name="TRANG Ngoc Hien" userId="f51840ac-857f-4612-b77d-76fead37e719" providerId="ADAL" clId="{BACB4458-5D8F-498E-84A3-9222F1EB8222}" dt="2020-09-03T06:59:15.470" v="3156" actId="1076"/>
          <ac:spMkLst>
            <pc:docMk/>
            <pc:sldMk cId="514340139" sldId="1810"/>
            <ac:spMk id="19" creationId="{6442860E-8E09-4E3B-BBC1-E216CA094C19}"/>
          </ac:spMkLst>
        </pc:spChg>
        <pc:spChg chg="add mod ord">
          <ac:chgData name="TRANG Ngoc Hien" userId="f51840ac-857f-4612-b77d-76fead37e719" providerId="ADAL" clId="{BACB4458-5D8F-498E-84A3-9222F1EB8222}" dt="2020-09-03T06:59:15.470" v="3156" actId="1076"/>
          <ac:spMkLst>
            <pc:docMk/>
            <pc:sldMk cId="514340139" sldId="1810"/>
            <ac:spMk id="20" creationId="{69B894CA-1C5F-4E60-BF1D-617D2466FE81}"/>
          </ac:spMkLst>
        </pc:spChg>
        <pc:picChg chg="mod modCrop">
          <ac:chgData name="TRANG Ngoc Hien" userId="f51840ac-857f-4612-b77d-76fead37e719" providerId="ADAL" clId="{BACB4458-5D8F-498E-84A3-9222F1EB8222}" dt="2020-09-03T06:59:15.470" v="3156" actId="1076"/>
          <ac:picMkLst>
            <pc:docMk/>
            <pc:sldMk cId="514340139" sldId="1810"/>
            <ac:picMk id="14" creationId="{B9F0E4FC-EEA5-453D-9708-B32688DC9B0D}"/>
          </ac:picMkLst>
        </pc:picChg>
      </pc:sldChg>
      <pc:sldChg chg="addSp modSp add del mod">
        <pc:chgData name="TRANG Ngoc Hien" userId="f51840ac-857f-4612-b77d-76fead37e719" providerId="ADAL" clId="{BACB4458-5D8F-498E-84A3-9222F1EB8222}" dt="2020-08-31T06:42:40.079" v="2028" actId="47"/>
        <pc:sldMkLst>
          <pc:docMk/>
          <pc:sldMk cId="336567141" sldId="1811"/>
        </pc:sldMkLst>
        <pc:spChg chg="mod">
          <ac:chgData name="TRANG Ngoc Hien" userId="f51840ac-857f-4612-b77d-76fead37e719" providerId="ADAL" clId="{BACB4458-5D8F-498E-84A3-9222F1EB8222}" dt="2020-08-31T06:38:13.151" v="2003" actId="113"/>
          <ac:spMkLst>
            <pc:docMk/>
            <pc:sldMk cId="336567141" sldId="1811"/>
            <ac:spMk id="2" creationId="{9B6C8E6D-E85A-444C-AF70-469443EBEEFC}"/>
          </ac:spMkLst>
        </pc:spChg>
        <pc:spChg chg="add mod">
          <ac:chgData name="TRANG Ngoc Hien" userId="f51840ac-857f-4612-b77d-76fead37e719" providerId="ADAL" clId="{BACB4458-5D8F-498E-84A3-9222F1EB8222}" dt="2020-08-28T03:11:44.228" v="1719" actId="1076"/>
          <ac:spMkLst>
            <pc:docMk/>
            <pc:sldMk cId="336567141" sldId="1811"/>
            <ac:spMk id="5" creationId="{10BAB638-4C51-4D3C-90E3-3F0C890864FD}"/>
          </ac:spMkLst>
        </pc:spChg>
        <pc:spChg chg="mod">
          <ac:chgData name="TRANG Ngoc Hien" userId="f51840ac-857f-4612-b77d-76fead37e719" providerId="ADAL" clId="{BACB4458-5D8F-498E-84A3-9222F1EB8222}" dt="2020-08-28T03:11:16.378" v="1715" actId="207"/>
          <ac:spMkLst>
            <pc:docMk/>
            <pc:sldMk cId="336567141" sldId="1811"/>
            <ac:spMk id="9" creationId="{B10AE7BD-EB3B-44DB-84FC-CD7B5531FDB0}"/>
          </ac:spMkLst>
        </pc:spChg>
        <pc:spChg chg="mod">
          <ac:chgData name="TRANG Ngoc Hien" userId="f51840ac-857f-4612-b77d-76fead37e719" providerId="ADAL" clId="{BACB4458-5D8F-498E-84A3-9222F1EB8222}" dt="2020-08-28T03:11:16.378" v="1715" actId="207"/>
          <ac:spMkLst>
            <pc:docMk/>
            <pc:sldMk cId="336567141" sldId="1811"/>
            <ac:spMk id="11" creationId="{509F45BC-9238-41CF-8A74-514C90F5CFB9}"/>
          </ac:spMkLst>
        </pc:spChg>
        <pc:spChg chg="mod">
          <ac:chgData name="TRANG Ngoc Hien" userId="f51840ac-857f-4612-b77d-76fead37e719" providerId="ADAL" clId="{BACB4458-5D8F-498E-84A3-9222F1EB8222}" dt="2020-08-28T03:11:16.378" v="1715" actId="207"/>
          <ac:spMkLst>
            <pc:docMk/>
            <pc:sldMk cId="336567141" sldId="1811"/>
            <ac:spMk id="13" creationId="{C98433C8-6854-47FA-89CC-C23087B93C27}"/>
          </ac:spMkLst>
        </pc:spChg>
        <pc:spChg chg="add mod">
          <ac:chgData name="TRANG Ngoc Hien" userId="f51840ac-857f-4612-b77d-76fead37e719" providerId="ADAL" clId="{BACB4458-5D8F-498E-84A3-9222F1EB8222}" dt="2020-08-28T03:11:46.274" v="1720" actId="571"/>
          <ac:spMkLst>
            <pc:docMk/>
            <pc:sldMk cId="336567141" sldId="1811"/>
            <ac:spMk id="14" creationId="{0A78A32B-3960-49C5-B624-63D0471C73AD}"/>
          </ac:spMkLst>
        </pc:spChg>
        <pc:spChg chg="mod">
          <ac:chgData name="TRANG Ngoc Hien" userId="f51840ac-857f-4612-b77d-76fead37e719" providerId="ADAL" clId="{BACB4458-5D8F-498E-84A3-9222F1EB8222}" dt="2020-08-28T03:11:16.378" v="1715" actId="207"/>
          <ac:spMkLst>
            <pc:docMk/>
            <pc:sldMk cId="336567141" sldId="1811"/>
            <ac:spMk id="15" creationId="{40D4863E-771D-4A5A-AFE1-B935B6C2050D}"/>
          </ac:spMkLst>
        </pc:spChg>
        <pc:spChg chg="add mod">
          <ac:chgData name="TRANG Ngoc Hien" userId="f51840ac-857f-4612-b77d-76fead37e719" providerId="ADAL" clId="{BACB4458-5D8F-498E-84A3-9222F1EB8222}" dt="2020-08-28T03:11:48.189" v="1721" actId="571"/>
          <ac:spMkLst>
            <pc:docMk/>
            <pc:sldMk cId="336567141" sldId="1811"/>
            <ac:spMk id="16" creationId="{D0057F3F-F23B-4ED2-9840-3F0E16CFB505}"/>
          </ac:spMkLst>
        </pc:spChg>
        <pc:spChg chg="mod">
          <ac:chgData name="TRANG Ngoc Hien" userId="f51840ac-857f-4612-b77d-76fead37e719" providerId="ADAL" clId="{BACB4458-5D8F-498E-84A3-9222F1EB8222}" dt="2020-08-28T03:11:16.378" v="1715" actId="207"/>
          <ac:spMkLst>
            <pc:docMk/>
            <pc:sldMk cId="336567141" sldId="1811"/>
            <ac:spMk id="17" creationId="{7A3DFA86-8D33-4AB9-8F7D-8026C07012D7}"/>
          </ac:spMkLst>
        </pc:spChg>
        <pc:spChg chg="add mod">
          <ac:chgData name="TRANG Ngoc Hien" userId="f51840ac-857f-4612-b77d-76fead37e719" providerId="ADAL" clId="{BACB4458-5D8F-498E-84A3-9222F1EB8222}" dt="2020-08-28T03:11:50.251" v="1722" actId="571"/>
          <ac:spMkLst>
            <pc:docMk/>
            <pc:sldMk cId="336567141" sldId="1811"/>
            <ac:spMk id="18" creationId="{127811DE-B6A8-417F-8046-2262C03153E3}"/>
          </ac:spMkLst>
        </pc:spChg>
        <pc:spChg chg="mod">
          <ac:chgData name="TRANG Ngoc Hien" userId="f51840ac-857f-4612-b77d-76fead37e719" providerId="ADAL" clId="{BACB4458-5D8F-498E-84A3-9222F1EB8222}" dt="2020-08-28T03:11:16.378" v="1715" actId="207"/>
          <ac:spMkLst>
            <pc:docMk/>
            <pc:sldMk cId="336567141" sldId="1811"/>
            <ac:spMk id="19" creationId="{7CFB19D0-116D-4669-B820-A8303B6EC4CD}"/>
          </ac:spMkLst>
        </pc:spChg>
        <pc:spChg chg="add mod">
          <ac:chgData name="TRANG Ngoc Hien" userId="f51840ac-857f-4612-b77d-76fead37e719" providerId="ADAL" clId="{BACB4458-5D8F-498E-84A3-9222F1EB8222}" dt="2020-08-28T03:11:52.568" v="1723" actId="571"/>
          <ac:spMkLst>
            <pc:docMk/>
            <pc:sldMk cId="336567141" sldId="1811"/>
            <ac:spMk id="20" creationId="{175F621B-2EA9-4C58-AE42-D791EAB8379A}"/>
          </ac:spMkLst>
        </pc:spChg>
        <pc:spChg chg="add mod">
          <ac:chgData name="TRANG Ngoc Hien" userId="f51840ac-857f-4612-b77d-76fead37e719" providerId="ADAL" clId="{BACB4458-5D8F-498E-84A3-9222F1EB8222}" dt="2020-08-28T03:11:55.545" v="1724" actId="571"/>
          <ac:spMkLst>
            <pc:docMk/>
            <pc:sldMk cId="336567141" sldId="1811"/>
            <ac:spMk id="21" creationId="{E24EA474-966B-4A18-BB95-2E409CB40544}"/>
          </ac:spMkLst>
        </pc:spChg>
        <pc:graphicFrameChg chg="mod modGraphic">
          <ac:chgData name="TRANG Ngoc Hien" userId="f51840ac-857f-4612-b77d-76fead37e719" providerId="ADAL" clId="{BACB4458-5D8F-498E-84A3-9222F1EB8222}" dt="2020-08-28T03:11:25.705" v="1717" actId="14100"/>
          <ac:graphicFrameMkLst>
            <pc:docMk/>
            <pc:sldMk cId="336567141" sldId="1811"/>
            <ac:graphicFrameMk id="4" creationId="{5A4B288C-E3C0-426A-A9AC-0A6A853ACED5}"/>
          </ac:graphicFrameMkLst>
        </pc:graphicFrameChg>
      </pc:sldChg>
      <pc:sldChg chg="addSp delSp modSp mod">
        <pc:chgData name="TRANG Ngoc Hien" userId="f51840ac-857f-4612-b77d-76fead37e719" providerId="ADAL" clId="{BACB4458-5D8F-498E-84A3-9222F1EB8222}" dt="2020-09-03T07:06:25.848" v="3217" actId="12"/>
        <pc:sldMkLst>
          <pc:docMk/>
          <pc:sldMk cId="3353120756" sldId="1811"/>
        </pc:sldMkLst>
        <pc:spChg chg="del">
          <ac:chgData name="TRANG Ngoc Hien" userId="f51840ac-857f-4612-b77d-76fead37e719" providerId="ADAL" clId="{BACB4458-5D8F-498E-84A3-9222F1EB8222}" dt="2020-09-03T07:04:21.702" v="3204" actId="478"/>
          <ac:spMkLst>
            <pc:docMk/>
            <pc:sldMk cId="3353120756" sldId="1811"/>
            <ac:spMk id="2" creationId="{9B6C8E6D-E85A-444C-AF70-469443EBEEFC}"/>
          </ac:spMkLst>
        </pc:spChg>
        <pc:spChg chg="del">
          <ac:chgData name="TRANG Ngoc Hien" userId="f51840ac-857f-4612-b77d-76fead37e719" providerId="ADAL" clId="{BACB4458-5D8F-498E-84A3-9222F1EB8222}" dt="2020-09-03T07:04:19.275" v="3203" actId="478"/>
          <ac:spMkLst>
            <pc:docMk/>
            <pc:sldMk cId="3353120756" sldId="1811"/>
            <ac:spMk id="3" creationId="{66BFDAD7-A796-426F-88A1-B975E97B2DFD}"/>
          </ac:spMkLst>
        </pc:spChg>
        <pc:spChg chg="add del mod">
          <ac:chgData name="TRANG Ngoc Hien" userId="f51840ac-857f-4612-b77d-76fead37e719" providerId="ADAL" clId="{BACB4458-5D8F-498E-84A3-9222F1EB8222}" dt="2020-09-03T07:04:36.204" v="3206" actId="478"/>
          <ac:spMkLst>
            <pc:docMk/>
            <pc:sldMk cId="3353120756" sldId="1811"/>
            <ac:spMk id="7" creationId="{40279FC9-7EC1-4F84-8323-109F22C02B42}"/>
          </ac:spMkLst>
        </pc:spChg>
        <pc:spChg chg="mod">
          <ac:chgData name="TRANG Ngoc Hien" userId="f51840ac-857f-4612-b77d-76fead37e719" providerId="ADAL" clId="{BACB4458-5D8F-498E-84A3-9222F1EB8222}" dt="2020-09-03T07:05:21.596" v="3211" actId="1076"/>
          <ac:spMkLst>
            <pc:docMk/>
            <pc:sldMk cId="3353120756" sldId="1811"/>
            <ac:spMk id="8" creationId="{A94044FB-E591-49B3-97F5-9C5F44EAD51D}"/>
          </ac:spMkLst>
        </pc:spChg>
        <pc:spChg chg="mod">
          <ac:chgData name="TRANG Ngoc Hien" userId="f51840ac-857f-4612-b77d-76fead37e719" providerId="ADAL" clId="{BACB4458-5D8F-498E-84A3-9222F1EB8222}" dt="2020-09-03T07:05:21.596" v="3211" actId="1076"/>
          <ac:spMkLst>
            <pc:docMk/>
            <pc:sldMk cId="3353120756" sldId="1811"/>
            <ac:spMk id="10" creationId="{A13F07BA-AECD-4DD7-B3B7-F3C445998C3E}"/>
          </ac:spMkLst>
        </pc:spChg>
        <pc:spChg chg="mod">
          <ac:chgData name="TRANG Ngoc Hien" userId="f51840ac-857f-4612-b77d-76fead37e719" providerId="ADAL" clId="{BACB4458-5D8F-498E-84A3-9222F1EB8222}" dt="2020-09-03T07:05:21.596" v="3211" actId="1076"/>
          <ac:spMkLst>
            <pc:docMk/>
            <pc:sldMk cId="3353120756" sldId="1811"/>
            <ac:spMk id="12" creationId="{A92DC364-59F3-4ED3-8EBF-AB5A75F9BEFE}"/>
          </ac:spMkLst>
        </pc:spChg>
        <pc:spChg chg="add mod">
          <ac:chgData name="TRANG Ngoc Hien" userId="f51840ac-857f-4612-b77d-76fead37e719" providerId="ADAL" clId="{BACB4458-5D8F-498E-84A3-9222F1EB8222}" dt="2020-09-03T07:04:38.808" v="3207"/>
          <ac:spMkLst>
            <pc:docMk/>
            <pc:sldMk cId="3353120756" sldId="1811"/>
            <ac:spMk id="13" creationId="{C2672CB2-BA01-4C89-9BED-A03E6D57C5AF}"/>
          </ac:spMkLst>
        </pc:spChg>
        <pc:spChg chg="mod">
          <ac:chgData name="TRANG Ngoc Hien" userId="f51840ac-857f-4612-b77d-76fead37e719" providerId="ADAL" clId="{BACB4458-5D8F-498E-84A3-9222F1EB8222}" dt="2020-09-03T07:05:21.596" v="3211" actId="1076"/>
          <ac:spMkLst>
            <pc:docMk/>
            <pc:sldMk cId="3353120756" sldId="1811"/>
            <ac:spMk id="14" creationId="{5345FF2A-426D-4B04-A2C5-6C5270D71B59}"/>
          </ac:spMkLst>
        </pc:spChg>
        <pc:graphicFrameChg chg="mod modGraphic">
          <ac:chgData name="TRANG Ngoc Hien" userId="f51840ac-857f-4612-b77d-76fead37e719" providerId="ADAL" clId="{BACB4458-5D8F-498E-84A3-9222F1EB8222}" dt="2020-09-03T07:06:25.848" v="3217" actId="12"/>
          <ac:graphicFrameMkLst>
            <pc:docMk/>
            <pc:sldMk cId="3353120756" sldId="1811"/>
            <ac:graphicFrameMk id="4" creationId="{09D9C5FF-2F0A-4870-93A5-F31B8438B23D}"/>
          </ac:graphicFrameMkLst>
        </pc:graphicFrameChg>
        <pc:picChg chg="mod">
          <ac:chgData name="TRANG Ngoc Hien" userId="f51840ac-857f-4612-b77d-76fead37e719" providerId="ADAL" clId="{BACB4458-5D8F-498E-84A3-9222F1EB8222}" dt="2020-09-03T07:04:48.763" v="3210" actId="1076"/>
          <ac:picMkLst>
            <pc:docMk/>
            <pc:sldMk cId="3353120756" sldId="1811"/>
            <ac:picMk id="9" creationId="{C2B53A46-0C49-4118-83D1-44649BEA6E5D}"/>
          </ac:picMkLst>
        </pc:picChg>
      </pc:sldChg>
      <pc:sldChg chg="addSp delSp modSp mod">
        <pc:chgData name="TRANG Ngoc Hien" userId="f51840ac-857f-4612-b77d-76fead37e719" providerId="ADAL" clId="{BACB4458-5D8F-498E-84A3-9222F1EB8222}" dt="2020-09-03T08:08:17.495" v="3593" actId="1076"/>
        <pc:sldMkLst>
          <pc:docMk/>
          <pc:sldMk cId="1287309430" sldId="1812"/>
        </pc:sldMkLst>
        <pc:spChg chg="del">
          <ac:chgData name="TRANG Ngoc Hien" userId="f51840ac-857f-4612-b77d-76fead37e719" providerId="ADAL" clId="{BACB4458-5D8F-498E-84A3-9222F1EB8222}" dt="2020-09-03T07:46:40.798" v="3451" actId="478"/>
          <ac:spMkLst>
            <pc:docMk/>
            <pc:sldMk cId="1287309430" sldId="1812"/>
            <ac:spMk id="2" creationId="{9B6C8E6D-E85A-444C-AF70-469443EBEEFC}"/>
          </ac:spMkLst>
        </pc:spChg>
        <pc:spChg chg="del">
          <ac:chgData name="TRANG Ngoc Hien" userId="f51840ac-857f-4612-b77d-76fead37e719" providerId="ADAL" clId="{BACB4458-5D8F-498E-84A3-9222F1EB8222}" dt="2020-09-03T07:46:42.961" v="3452" actId="478"/>
          <ac:spMkLst>
            <pc:docMk/>
            <pc:sldMk cId="1287309430" sldId="1812"/>
            <ac:spMk id="3" creationId="{66BFDAD7-A796-426F-88A1-B975E97B2DFD}"/>
          </ac:spMkLst>
        </pc:spChg>
        <pc:spChg chg="add del mod">
          <ac:chgData name="TRANG Ngoc Hien" userId="f51840ac-857f-4612-b77d-76fead37e719" providerId="ADAL" clId="{BACB4458-5D8F-498E-84A3-9222F1EB8222}" dt="2020-09-03T07:46:44.279" v="3453" actId="478"/>
          <ac:spMkLst>
            <pc:docMk/>
            <pc:sldMk cId="1287309430" sldId="1812"/>
            <ac:spMk id="7" creationId="{5A0669F0-A3BC-4697-B742-F556E5026DA7}"/>
          </ac:spMkLst>
        </pc:spChg>
        <pc:spChg chg="mod">
          <ac:chgData name="TRANG Ngoc Hien" userId="f51840ac-857f-4612-b77d-76fead37e719" providerId="ADAL" clId="{BACB4458-5D8F-498E-84A3-9222F1EB8222}" dt="2020-09-03T08:08:17.495" v="3593" actId="1076"/>
          <ac:spMkLst>
            <pc:docMk/>
            <pc:sldMk cId="1287309430" sldId="1812"/>
            <ac:spMk id="8" creationId="{D6C0E36B-D7C0-43B5-A54F-70940A8A1020}"/>
          </ac:spMkLst>
        </pc:spChg>
        <pc:spChg chg="mod">
          <ac:chgData name="TRANG Ngoc Hien" userId="f51840ac-857f-4612-b77d-76fead37e719" providerId="ADAL" clId="{BACB4458-5D8F-498E-84A3-9222F1EB8222}" dt="2020-09-03T08:08:17.495" v="3593" actId="1076"/>
          <ac:spMkLst>
            <pc:docMk/>
            <pc:sldMk cId="1287309430" sldId="1812"/>
            <ac:spMk id="10" creationId="{8E737731-B60D-4397-BF3F-07D4DB65754F}"/>
          </ac:spMkLst>
        </pc:spChg>
        <pc:spChg chg="mod">
          <ac:chgData name="TRANG Ngoc Hien" userId="f51840ac-857f-4612-b77d-76fead37e719" providerId="ADAL" clId="{BACB4458-5D8F-498E-84A3-9222F1EB8222}" dt="2020-09-03T08:08:17.495" v="3593" actId="1076"/>
          <ac:spMkLst>
            <pc:docMk/>
            <pc:sldMk cId="1287309430" sldId="1812"/>
            <ac:spMk id="12" creationId="{B7D344FC-74F4-4B63-8951-8C257DC7FA84}"/>
          </ac:spMkLst>
        </pc:spChg>
        <pc:spChg chg="mod">
          <ac:chgData name="TRANG Ngoc Hien" userId="f51840ac-857f-4612-b77d-76fead37e719" providerId="ADAL" clId="{BACB4458-5D8F-498E-84A3-9222F1EB8222}" dt="2020-09-03T08:08:17.495" v="3593" actId="1076"/>
          <ac:spMkLst>
            <pc:docMk/>
            <pc:sldMk cId="1287309430" sldId="1812"/>
            <ac:spMk id="14" creationId="{14AE30D8-5C7B-45F4-B946-B5D3B7B112A7}"/>
          </ac:spMkLst>
        </pc:spChg>
        <pc:spChg chg="add mod">
          <ac:chgData name="TRANG Ngoc Hien" userId="f51840ac-857f-4612-b77d-76fead37e719" providerId="ADAL" clId="{BACB4458-5D8F-498E-84A3-9222F1EB8222}" dt="2020-09-03T07:48:26.604" v="3456"/>
          <ac:spMkLst>
            <pc:docMk/>
            <pc:sldMk cId="1287309430" sldId="1812"/>
            <ac:spMk id="15" creationId="{0B995959-01AD-4690-A797-5ADDCB9E72D0}"/>
          </ac:spMkLst>
        </pc:spChg>
        <pc:spChg chg="mod">
          <ac:chgData name="TRANG Ngoc Hien" userId="f51840ac-857f-4612-b77d-76fead37e719" providerId="ADAL" clId="{BACB4458-5D8F-498E-84A3-9222F1EB8222}" dt="2020-09-03T08:08:17.495" v="3593" actId="1076"/>
          <ac:spMkLst>
            <pc:docMk/>
            <pc:sldMk cId="1287309430" sldId="1812"/>
            <ac:spMk id="16" creationId="{5FC1D6D9-B5A6-4993-AA81-DE3D781B92AB}"/>
          </ac:spMkLst>
        </pc:spChg>
        <pc:graphicFrameChg chg="mod modGraphic">
          <ac:chgData name="TRANG Ngoc Hien" userId="f51840ac-857f-4612-b77d-76fead37e719" providerId="ADAL" clId="{BACB4458-5D8F-498E-84A3-9222F1EB8222}" dt="2020-09-03T07:52:37.116" v="3463" actId="948"/>
          <ac:graphicFrameMkLst>
            <pc:docMk/>
            <pc:sldMk cId="1287309430" sldId="1812"/>
            <ac:graphicFrameMk id="4" creationId="{20AA114B-07BC-4DF5-8302-15097E67D839}"/>
          </ac:graphicFrameMkLst>
        </pc:graphicFrameChg>
        <pc:picChg chg="mod">
          <ac:chgData name="TRANG Ngoc Hien" userId="f51840ac-857f-4612-b77d-76fead37e719" providerId="ADAL" clId="{BACB4458-5D8F-498E-84A3-9222F1EB8222}" dt="2020-09-03T07:46:48.169" v="3455" actId="1076"/>
          <ac:picMkLst>
            <pc:docMk/>
            <pc:sldMk cId="1287309430" sldId="1812"/>
            <ac:picMk id="9" creationId="{B0530147-0A50-41B4-9F98-CFA949331D06}"/>
          </ac:picMkLst>
        </pc:picChg>
      </pc:sldChg>
      <pc:sldChg chg="addSp delSp modSp mod">
        <pc:chgData name="TRANG Ngoc Hien" userId="f51840ac-857f-4612-b77d-76fead37e719" providerId="ADAL" clId="{BACB4458-5D8F-498E-84A3-9222F1EB8222}" dt="2020-09-03T07:58:48.040" v="3531" actId="207"/>
        <pc:sldMkLst>
          <pc:docMk/>
          <pc:sldMk cId="3516186272" sldId="1813"/>
        </pc:sldMkLst>
        <pc:spChg chg="del">
          <ac:chgData name="TRANG Ngoc Hien" userId="f51840ac-857f-4612-b77d-76fead37e719" providerId="ADAL" clId="{BACB4458-5D8F-498E-84A3-9222F1EB8222}" dt="2020-09-03T07:56:58.822" v="3512" actId="478"/>
          <ac:spMkLst>
            <pc:docMk/>
            <pc:sldMk cId="3516186272" sldId="1813"/>
            <ac:spMk id="2" creationId="{9B6C8E6D-E85A-444C-AF70-469443EBEEFC}"/>
          </ac:spMkLst>
        </pc:spChg>
        <pc:spChg chg="del">
          <ac:chgData name="TRANG Ngoc Hien" userId="f51840ac-857f-4612-b77d-76fead37e719" providerId="ADAL" clId="{BACB4458-5D8F-498E-84A3-9222F1EB8222}" dt="2020-09-03T07:54:38.614" v="3488" actId="478"/>
          <ac:spMkLst>
            <pc:docMk/>
            <pc:sldMk cId="3516186272" sldId="1813"/>
            <ac:spMk id="3" creationId="{66BFDAD7-A796-426F-88A1-B975E97B2DFD}"/>
          </ac:spMkLst>
        </pc:spChg>
        <pc:spChg chg="add del mod">
          <ac:chgData name="TRANG Ngoc Hien" userId="f51840ac-857f-4612-b77d-76fead37e719" providerId="ADAL" clId="{BACB4458-5D8F-498E-84A3-9222F1EB8222}" dt="2020-09-03T07:57:04.527" v="3515" actId="478"/>
          <ac:spMkLst>
            <pc:docMk/>
            <pc:sldMk cId="3516186272" sldId="1813"/>
            <ac:spMk id="7" creationId="{B019CC85-B7C1-47F7-9376-EDDB0F36D65B}"/>
          </ac:spMkLst>
        </pc:spChg>
        <pc:spChg chg="mod">
          <ac:chgData name="TRANG Ngoc Hien" userId="f51840ac-857f-4612-b77d-76fead37e719" providerId="ADAL" clId="{BACB4458-5D8F-498E-84A3-9222F1EB8222}" dt="2020-09-03T07:58:48.040" v="3531" actId="207"/>
          <ac:spMkLst>
            <pc:docMk/>
            <pc:sldMk cId="3516186272" sldId="1813"/>
            <ac:spMk id="9" creationId="{B10AE7BD-EB3B-44DB-84FC-CD7B5531FDB0}"/>
          </ac:spMkLst>
        </pc:spChg>
        <pc:spChg chg="mod">
          <ac:chgData name="TRANG Ngoc Hien" userId="f51840ac-857f-4612-b77d-76fead37e719" providerId="ADAL" clId="{BACB4458-5D8F-498E-84A3-9222F1EB8222}" dt="2020-09-03T07:58:48.040" v="3531" actId="207"/>
          <ac:spMkLst>
            <pc:docMk/>
            <pc:sldMk cId="3516186272" sldId="1813"/>
            <ac:spMk id="11" creationId="{509F45BC-9238-41CF-8A74-514C90F5CFB9}"/>
          </ac:spMkLst>
        </pc:spChg>
        <pc:spChg chg="mod">
          <ac:chgData name="TRANG Ngoc Hien" userId="f51840ac-857f-4612-b77d-76fead37e719" providerId="ADAL" clId="{BACB4458-5D8F-498E-84A3-9222F1EB8222}" dt="2020-09-03T07:58:48.040" v="3531" actId="207"/>
          <ac:spMkLst>
            <pc:docMk/>
            <pc:sldMk cId="3516186272" sldId="1813"/>
            <ac:spMk id="13" creationId="{C98433C8-6854-47FA-89CC-C23087B93C27}"/>
          </ac:spMkLst>
        </pc:spChg>
        <pc:spChg chg="mod">
          <ac:chgData name="TRANG Ngoc Hien" userId="f51840ac-857f-4612-b77d-76fead37e719" providerId="ADAL" clId="{BACB4458-5D8F-498E-84A3-9222F1EB8222}" dt="2020-09-03T07:58:48.040" v="3531" actId="207"/>
          <ac:spMkLst>
            <pc:docMk/>
            <pc:sldMk cId="3516186272" sldId="1813"/>
            <ac:spMk id="15" creationId="{40D4863E-771D-4A5A-AFE1-B935B6C2050D}"/>
          </ac:spMkLst>
        </pc:spChg>
        <pc:spChg chg="add mod">
          <ac:chgData name="TRANG Ngoc Hien" userId="f51840ac-857f-4612-b77d-76fead37e719" providerId="ADAL" clId="{BACB4458-5D8F-498E-84A3-9222F1EB8222}" dt="2020-09-03T07:57:00.003" v="3514" actId="27636"/>
          <ac:spMkLst>
            <pc:docMk/>
            <pc:sldMk cId="3516186272" sldId="1813"/>
            <ac:spMk id="16" creationId="{6E7A662E-CAC0-4B39-BC72-B632B4EEEABF}"/>
          </ac:spMkLst>
        </pc:spChg>
        <pc:spChg chg="mod">
          <ac:chgData name="TRANG Ngoc Hien" userId="f51840ac-857f-4612-b77d-76fead37e719" providerId="ADAL" clId="{BACB4458-5D8F-498E-84A3-9222F1EB8222}" dt="2020-09-03T07:58:48.040" v="3531" actId="207"/>
          <ac:spMkLst>
            <pc:docMk/>
            <pc:sldMk cId="3516186272" sldId="1813"/>
            <ac:spMk id="17" creationId="{7A3DFA86-8D33-4AB9-8F7D-8026C07012D7}"/>
          </ac:spMkLst>
        </pc:spChg>
        <pc:spChg chg="mod">
          <ac:chgData name="TRANG Ngoc Hien" userId="f51840ac-857f-4612-b77d-76fead37e719" providerId="ADAL" clId="{BACB4458-5D8F-498E-84A3-9222F1EB8222}" dt="2020-09-03T07:58:48.040" v="3531" actId="207"/>
          <ac:spMkLst>
            <pc:docMk/>
            <pc:sldMk cId="3516186272" sldId="1813"/>
            <ac:spMk id="19" creationId="{7CFB19D0-116D-4669-B820-A8303B6EC4CD}"/>
          </ac:spMkLst>
        </pc:spChg>
        <pc:graphicFrameChg chg="mod modGraphic">
          <ac:chgData name="TRANG Ngoc Hien" userId="f51840ac-857f-4612-b77d-76fead37e719" providerId="ADAL" clId="{BACB4458-5D8F-498E-84A3-9222F1EB8222}" dt="2020-09-03T07:58:33.556" v="3530" actId="948"/>
          <ac:graphicFrameMkLst>
            <pc:docMk/>
            <pc:sldMk cId="3516186272" sldId="1813"/>
            <ac:graphicFrameMk id="4" creationId="{5A4B288C-E3C0-426A-A9AC-0A6A853ACED5}"/>
          </ac:graphicFrameMkLst>
        </pc:graphicFrameChg>
        <pc:picChg chg="mod">
          <ac:chgData name="TRANG Ngoc Hien" userId="f51840ac-857f-4612-b77d-76fead37e719" providerId="ADAL" clId="{BACB4458-5D8F-498E-84A3-9222F1EB8222}" dt="2020-09-03T07:57:20.981" v="3523" actId="14100"/>
          <ac:picMkLst>
            <pc:docMk/>
            <pc:sldMk cId="3516186272" sldId="1813"/>
            <ac:picMk id="8" creationId="{50CD5C6B-8F1A-4C99-BAC1-40094A2EBD9B}"/>
          </ac:picMkLst>
        </pc:picChg>
      </pc:sldChg>
      <pc:sldChg chg="addSp delSp modSp mod addCm delCm">
        <pc:chgData name="TRANG Ngoc Hien" userId="f51840ac-857f-4612-b77d-76fead37e719" providerId="ADAL" clId="{BACB4458-5D8F-498E-84A3-9222F1EB8222}" dt="2020-09-14T08:14:24.418" v="4891" actId="1589"/>
        <pc:sldMkLst>
          <pc:docMk/>
          <pc:sldMk cId="2778307577" sldId="1814"/>
        </pc:sldMkLst>
        <pc:spChg chg="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2" creationId="{2B94EA5B-0E1D-4C4B-9157-970AF998DEB4}"/>
          </ac:spMkLst>
        </pc:spChg>
        <pc:spChg chg="add del mod">
          <ac:chgData name="TRANG Ngoc Hien" userId="f51840ac-857f-4612-b77d-76fead37e719" providerId="ADAL" clId="{BACB4458-5D8F-498E-84A3-9222F1EB8222}" dt="2020-09-14T08:00:13.910" v="4801"/>
          <ac:spMkLst>
            <pc:docMk/>
            <pc:sldMk cId="2778307577" sldId="1814"/>
            <ac:spMk id="3" creationId="{64C0E024-41E4-4427-B693-B8127CE7C664}"/>
          </ac:spMkLst>
        </pc:spChg>
        <pc:spChg chg="add del mod">
          <ac:chgData name="TRANG Ngoc Hien" userId="f51840ac-857f-4612-b77d-76fead37e719" providerId="ADAL" clId="{BACB4458-5D8F-498E-84A3-9222F1EB8222}" dt="2020-09-11T07:44:26.534" v="4348"/>
          <ac:spMkLst>
            <pc:docMk/>
            <pc:sldMk cId="2778307577" sldId="1814"/>
            <ac:spMk id="3" creationId="{CB9E8C06-17C3-4EC2-AEEE-C0A9033B17E8}"/>
          </ac:spMkLst>
        </pc:spChg>
        <pc:spChg chg="add del mod">
          <ac:chgData name="TRANG Ngoc Hien" userId="f51840ac-857f-4612-b77d-76fead37e719" providerId="ADAL" clId="{BACB4458-5D8F-498E-84A3-9222F1EB8222}" dt="2020-09-11T07:44:26.534" v="4348"/>
          <ac:spMkLst>
            <pc:docMk/>
            <pc:sldMk cId="2778307577" sldId="1814"/>
            <ac:spMk id="4" creationId="{68861BFC-31F1-42F8-8D82-4D975DB1550F}"/>
          </ac:spMkLst>
        </pc:spChg>
        <pc:spChg chg="add del mod">
          <ac:chgData name="TRANG Ngoc Hien" userId="f51840ac-857f-4612-b77d-76fead37e719" providerId="ADAL" clId="{BACB4458-5D8F-498E-84A3-9222F1EB8222}" dt="2020-09-14T08:00:13.910" v="4801"/>
          <ac:spMkLst>
            <pc:docMk/>
            <pc:sldMk cId="2778307577" sldId="1814"/>
            <ac:spMk id="4" creationId="{C844A2CC-1871-4E9A-8156-ABAAA3B62B81}"/>
          </ac:spMkLst>
        </pc:spChg>
        <pc:spChg chg="add del mod">
          <ac:chgData name="TRANG Ngoc Hien" userId="f51840ac-857f-4612-b77d-76fead37e719" providerId="ADAL" clId="{BACB4458-5D8F-498E-84A3-9222F1EB8222}" dt="2020-09-14T08:00:13.910" v="4801"/>
          <ac:spMkLst>
            <pc:docMk/>
            <pc:sldMk cId="2778307577" sldId="1814"/>
            <ac:spMk id="5" creationId="{790891CA-A6E7-4186-B6F2-3D2A48B065F4}"/>
          </ac:spMkLst>
        </pc:spChg>
        <pc:spChg chg="add del mod">
          <ac:chgData name="TRANG Ngoc Hien" userId="f51840ac-857f-4612-b77d-76fead37e719" providerId="ADAL" clId="{BACB4458-5D8F-498E-84A3-9222F1EB8222}" dt="2020-09-11T07:44:26.534" v="4348"/>
          <ac:spMkLst>
            <pc:docMk/>
            <pc:sldMk cId="2778307577" sldId="1814"/>
            <ac:spMk id="5" creationId="{967AC5FF-8107-43CA-883A-45ECCB952A1B}"/>
          </ac:spMkLst>
        </pc:spChg>
        <pc:spChg chg="add del mod">
          <ac:chgData name="TRANG Ngoc Hien" userId="f51840ac-857f-4612-b77d-76fead37e719" providerId="ADAL" clId="{BACB4458-5D8F-498E-84A3-9222F1EB8222}" dt="2020-09-14T08:00:13.910" v="4801"/>
          <ac:spMkLst>
            <pc:docMk/>
            <pc:sldMk cId="2778307577" sldId="1814"/>
            <ac:spMk id="6" creationId="{097CC820-67A3-4424-BAAC-58D766B48193}"/>
          </ac:spMkLst>
        </pc:spChg>
        <pc:spChg chg="add del mod">
          <ac:chgData name="TRANG Ngoc Hien" userId="f51840ac-857f-4612-b77d-76fead37e719" providerId="ADAL" clId="{BACB4458-5D8F-498E-84A3-9222F1EB8222}" dt="2020-09-11T07:44:26.534" v="4348"/>
          <ac:spMkLst>
            <pc:docMk/>
            <pc:sldMk cId="2778307577" sldId="1814"/>
            <ac:spMk id="6" creationId="{11A4238D-6346-421B-8E9B-0310DAFFC2C2}"/>
          </ac:spMkLst>
        </pc:spChg>
        <pc:spChg chg="add del mod">
          <ac:chgData name="TRANG Ngoc Hien" userId="f51840ac-857f-4612-b77d-76fead37e719" providerId="ADAL" clId="{BACB4458-5D8F-498E-84A3-9222F1EB8222}" dt="2020-09-11T07:44:26.534" v="4348"/>
          <ac:spMkLst>
            <pc:docMk/>
            <pc:sldMk cId="2778307577" sldId="1814"/>
            <ac:spMk id="7" creationId="{0530C2FA-7F06-4CC9-BC00-F1C15334A3D1}"/>
          </ac:spMkLst>
        </pc:spChg>
        <pc:spChg chg="add del mod">
          <ac:chgData name="TRANG Ngoc Hien" userId="f51840ac-857f-4612-b77d-76fead37e719" providerId="ADAL" clId="{BACB4458-5D8F-498E-84A3-9222F1EB8222}" dt="2020-09-14T08:00:13.910" v="4801"/>
          <ac:spMkLst>
            <pc:docMk/>
            <pc:sldMk cId="2778307577" sldId="1814"/>
            <ac:spMk id="7" creationId="{5B6760FE-3397-4AA6-BF75-053DCEC93BB7}"/>
          </ac:spMkLst>
        </pc:spChg>
        <pc:spChg chg="del">
          <ac:chgData name="TRANG Ngoc Hien" userId="f51840ac-857f-4612-b77d-76fead37e719" providerId="ADAL" clId="{BACB4458-5D8F-498E-84A3-9222F1EB8222}" dt="2020-09-14T08:00:13.910" v="4801"/>
          <ac:spMkLst>
            <pc:docMk/>
            <pc:sldMk cId="2778307577" sldId="1814"/>
            <ac:spMk id="8" creationId="{84DD0733-0A3C-B644-854B-68EED716C83E}"/>
          </ac:spMkLst>
        </pc:spChg>
        <pc:spChg chg="add del mod">
          <ac:chgData name="TRANG Ngoc Hien" userId="f51840ac-857f-4612-b77d-76fead37e719" providerId="ADAL" clId="{BACB4458-5D8F-498E-84A3-9222F1EB8222}" dt="2020-09-11T07:44:26.534" v="4348"/>
          <ac:spMkLst>
            <pc:docMk/>
            <pc:sldMk cId="2778307577" sldId="1814"/>
            <ac:spMk id="8" creationId="{927125D7-22AC-4FCB-9444-66F3E0E635A8}"/>
          </ac:spMkLst>
        </pc:spChg>
        <pc:spChg chg="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9" creationId="{2870C543-CF33-4F32-B7B1-758044B46C94}"/>
          </ac:spMkLst>
        </pc:spChg>
        <pc:spChg chg="add del mod">
          <ac:chgData name="TRANG Ngoc Hien" userId="f51840ac-857f-4612-b77d-76fead37e719" providerId="ADAL" clId="{BACB4458-5D8F-498E-84A3-9222F1EB8222}" dt="2020-09-14T08:00:13.910" v="4801"/>
          <ac:spMkLst>
            <pc:docMk/>
            <pc:sldMk cId="2778307577" sldId="1814"/>
            <ac:spMk id="10" creationId="{1CD04364-8500-4DF3-9E97-84A906DD3E4A}"/>
          </ac:spMkLst>
        </pc:spChg>
        <pc:spChg chg="add del mod">
          <ac:chgData name="TRANG Ngoc Hien" userId="f51840ac-857f-4612-b77d-76fead37e719" providerId="ADAL" clId="{BACB4458-5D8F-498E-84A3-9222F1EB8222}" dt="2020-09-11T07:44:26.534" v="4348"/>
          <ac:spMkLst>
            <pc:docMk/>
            <pc:sldMk cId="2778307577" sldId="1814"/>
            <ac:spMk id="10" creationId="{2C9D4918-B8AB-4C8E-8FAE-1AB9611789A5}"/>
          </ac:spMkLst>
        </pc:spChg>
        <pc:spChg chg="add del mod">
          <ac:chgData name="TRANG Ngoc Hien" userId="f51840ac-857f-4612-b77d-76fead37e719" providerId="ADAL" clId="{BACB4458-5D8F-498E-84A3-9222F1EB8222}" dt="2020-09-14T08:00:13.910" v="4801"/>
          <ac:spMkLst>
            <pc:docMk/>
            <pc:sldMk cId="2778307577" sldId="1814"/>
            <ac:spMk id="11" creationId="{0E43457C-8B4E-4ADE-ACA2-D8A99557855B}"/>
          </ac:spMkLst>
        </pc:spChg>
        <pc:spChg chg="add del mod">
          <ac:chgData name="TRANG Ngoc Hien" userId="f51840ac-857f-4612-b77d-76fead37e719" providerId="ADAL" clId="{BACB4458-5D8F-498E-84A3-9222F1EB8222}" dt="2020-09-11T07:44:26.534" v="4348"/>
          <ac:spMkLst>
            <pc:docMk/>
            <pc:sldMk cId="2778307577" sldId="1814"/>
            <ac:spMk id="11" creationId="{D51F2E37-7452-40D3-9D31-61B6F3E0B040}"/>
          </ac:spMkLst>
        </pc:spChg>
        <pc:spChg chg="add del mod">
          <ac:chgData name="TRANG Ngoc Hien" userId="f51840ac-857f-4612-b77d-76fead37e719" providerId="ADAL" clId="{BACB4458-5D8F-498E-84A3-9222F1EB8222}" dt="2020-09-11T07:44:26.534" v="4348"/>
          <ac:spMkLst>
            <pc:docMk/>
            <pc:sldMk cId="2778307577" sldId="1814"/>
            <ac:spMk id="12" creationId="{9566CCCA-57FB-4C58-A3FF-9AEC1149B614}"/>
          </ac:spMkLst>
        </pc:spChg>
        <pc:spChg chg="add del mod">
          <ac:chgData name="TRANG Ngoc Hien" userId="f51840ac-857f-4612-b77d-76fead37e719" providerId="ADAL" clId="{BACB4458-5D8F-498E-84A3-9222F1EB8222}" dt="2020-09-14T08:00:13.910" v="4801"/>
          <ac:spMkLst>
            <pc:docMk/>
            <pc:sldMk cId="2778307577" sldId="1814"/>
            <ac:spMk id="12" creationId="{E966BE44-6D7F-4452-8592-2AB3755C6B42}"/>
          </ac:spMkLst>
        </pc:spChg>
        <pc:spChg chg="add 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13" creationId="{18370411-3E5C-47A8-9252-AE6E0950DFB5}"/>
          </ac:spMkLst>
        </pc:spChg>
        <pc:spChg chg="add del mod">
          <ac:chgData name="TRANG Ngoc Hien" userId="f51840ac-857f-4612-b77d-76fead37e719" providerId="ADAL" clId="{BACB4458-5D8F-498E-84A3-9222F1EB8222}" dt="2020-09-14T08:00:13.910" v="4801"/>
          <ac:spMkLst>
            <pc:docMk/>
            <pc:sldMk cId="2778307577" sldId="1814"/>
            <ac:spMk id="14" creationId="{88DD1E84-A5D5-43DD-ACA3-5F012BA84348}"/>
          </ac:spMkLst>
        </pc:spChg>
        <pc:spChg chg="add 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15" creationId="{F1A5CB6D-2DF9-487B-8B5D-6363445A0AD8}"/>
          </ac:spMkLst>
        </pc:spChg>
        <pc:spChg chg="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16" creationId="{26FB96D0-0086-494A-B68B-13DBF1FFA7A1}"/>
          </ac:spMkLst>
        </pc:spChg>
        <pc:spChg chg="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17" creationId="{9566A636-49E1-4F14-80C3-A7571E5E0DD6}"/>
          </ac:spMkLst>
        </pc:spChg>
        <pc:spChg chg="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18" creationId="{0E302D19-43AA-405C-B7F2-E6E21453B36D}"/>
          </ac:spMkLst>
        </pc:spChg>
        <pc:spChg chg="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19" creationId="{BBE75D60-A3CF-4006-A724-D87C4808D3FC}"/>
          </ac:spMkLst>
        </pc:spChg>
        <pc:spChg chg="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20" creationId="{19DA58E5-AE52-485C-8241-4E376EA486F3}"/>
          </ac:spMkLst>
        </pc:spChg>
        <pc:spChg chg="add mod">
          <ac:chgData name="TRANG Ngoc Hien" userId="f51840ac-857f-4612-b77d-76fead37e719" providerId="ADAL" clId="{BACB4458-5D8F-498E-84A3-9222F1EB8222}" dt="2020-09-11T07:44:26.534" v="4348"/>
          <ac:spMkLst>
            <pc:docMk/>
            <pc:sldMk cId="2778307577" sldId="1814"/>
            <ac:spMk id="21" creationId="{43BCD419-6C6C-4B1F-A5E0-448444B00C05}"/>
          </ac:spMkLst>
        </pc:spChg>
        <pc:spChg chg="add del mod">
          <ac:chgData name="TRANG Ngoc Hien" userId="f51840ac-857f-4612-b77d-76fead37e719" providerId="ADAL" clId="{BACB4458-5D8F-498E-84A3-9222F1EB8222}" dt="2020-09-14T08:00:13.910" v="4801"/>
          <ac:spMkLst>
            <pc:docMk/>
            <pc:sldMk cId="2778307577" sldId="1814"/>
            <ac:spMk id="22" creationId="{D62E07E1-0F86-48CF-AAB2-36BC40FF5D46}"/>
          </ac:spMkLst>
        </pc:spChg>
        <pc:spChg chg="add del mod">
          <ac:chgData name="TRANG Ngoc Hien" userId="f51840ac-857f-4612-b77d-76fead37e719" providerId="ADAL" clId="{BACB4458-5D8F-498E-84A3-9222F1EB8222}" dt="2020-09-14T08:00:13.910" v="4801"/>
          <ac:spMkLst>
            <pc:docMk/>
            <pc:sldMk cId="2778307577" sldId="1814"/>
            <ac:spMk id="23" creationId="{679E8373-1832-4B96-B5EE-78569259593C}"/>
          </ac:spMkLst>
        </pc:spChg>
        <pc:spChg chg="add del mod">
          <ac:chgData name="TRANG Ngoc Hien" userId="f51840ac-857f-4612-b77d-76fead37e719" providerId="ADAL" clId="{BACB4458-5D8F-498E-84A3-9222F1EB8222}" dt="2020-09-14T08:00:13.910" v="4801"/>
          <ac:spMkLst>
            <pc:docMk/>
            <pc:sldMk cId="2778307577" sldId="1814"/>
            <ac:spMk id="24" creationId="{D71351A6-837F-40ED-A950-190BCB17B0F3}"/>
          </ac:spMkLst>
        </pc:spChg>
        <pc:spChg chg="add del mod">
          <ac:chgData name="TRANG Ngoc Hien" userId="f51840ac-857f-4612-b77d-76fead37e719" providerId="ADAL" clId="{BACB4458-5D8F-498E-84A3-9222F1EB8222}" dt="2020-09-14T08:01:40.622" v="4819"/>
          <ac:spMkLst>
            <pc:docMk/>
            <pc:sldMk cId="2778307577" sldId="1814"/>
            <ac:spMk id="25" creationId="{2CD8788C-3B3F-4148-92FE-2851F77728E0}"/>
          </ac:spMkLst>
        </pc:spChg>
        <pc:spChg chg="add del mod">
          <ac:chgData name="TRANG Ngoc Hien" userId="f51840ac-857f-4612-b77d-76fead37e719" providerId="ADAL" clId="{BACB4458-5D8F-498E-84A3-9222F1EB8222}" dt="2020-09-14T08:00:28.510" v="4802" actId="931"/>
          <ac:spMkLst>
            <pc:docMk/>
            <pc:sldMk cId="2778307577" sldId="1814"/>
            <ac:spMk id="26" creationId="{40BBFE72-30A9-4FF5-83AA-BE5897DF03B7}"/>
          </ac:spMkLst>
        </pc:spChg>
        <pc:spChg chg="add del mod">
          <ac:chgData name="TRANG Ngoc Hien" userId="f51840ac-857f-4612-b77d-76fead37e719" providerId="ADAL" clId="{BACB4458-5D8F-498E-84A3-9222F1EB8222}" dt="2020-09-14T08:01:04.477" v="4811" actId="931"/>
          <ac:spMkLst>
            <pc:docMk/>
            <pc:sldMk cId="2778307577" sldId="1814"/>
            <ac:spMk id="30" creationId="{78A2B7E6-A3C9-4925-900F-2051140D931E}"/>
          </ac:spMkLst>
        </pc:spChg>
        <pc:spChg chg="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34" creationId="{798CFCF7-8EAB-40DB-9F0A-DCC5E2A725F4}"/>
          </ac:spMkLst>
        </pc:spChg>
        <pc:spChg chg="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35" creationId="{F6A5919E-6AC9-492D-8436-C275CB4E6569}"/>
          </ac:spMkLst>
        </pc:spChg>
        <pc:spChg chg="add del mod">
          <ac:chgData name="TRANG Ngoc Hien" userId="f51840ac-857f-4612-b77d-76fead37e719" providerId="ADAL" clId="{BACB4458-5D8F-498E-84A3-9222F1EB8222}" dt="2020-09-14T08:01:40.622" v="4819"/>
          <ac:spMkLst>
            <pc:docMk/>
            <pc:sldMk cId="2778307577" sldId="1814"/>
            <ac:spMk id="36" creationId="{B512693E-38EE-4CE0-A5C0-D60BA2FDC081}"/>
          </ac:spMkLst>
        </pc:spChg>
        <pc:spChg chg="add del mod">
          <ac:chgData name="TRANG Ngoc Hien" userId="f51840ac-857f-4612-b77d-76fead37e719" providerId="ADAL" clId="{BACB4458-5D8F-498E-84A3-9222F1EB8222}" dt="2020-09-14T08:01:40.622" v="4819"/>
          <ac:spMkLst>
            <pc:docMk/>
            <pc:sldMk cId="2778307577" sldId="1814"/>
            <ac:spMk id="37" creationId="{0A9F51F7-9C93-4906-B83C-8241B035785D}"/>
          </ac:spMkLst>
        </pc:spChg>
        <pc:spChg chg="add del mod">
          <ac:chgData name="TRANG Ngoc Hien" userId="f51840ac-857f-4612-b77d-76fead37e719" providerId="ADAL" clId="{BACB4458-5D8F-498E-84A3-9222F1EB8222}" dt="2020-09-14T08:01:40.622" v="4819"/>
          <ac:spMkLst>
            <pc:docMk/>
            <pc:sldMk cId="2778307577" sldId="1814"/>
            <ac:spMk id="38" creationId="{575F07C9-AE97-413F-8D40-68F57239E5A8}"/>
          </ac:spMkLst>
        </pc:spChg>
        <pc:spChg chg="add del mod">
          <ac:chgData name="TRANG Ngoc Hien" userId="f51840ac-857f-4612-b77d-76fead37e719" providerId="ADAL" clId="{BACB4458-5D8F-498E-84A3-9222F1EB8222}" dt="2020-09-14T08:01:40.622" v="4819"/>
          <ac:spMkLst>
            <pc:docMk/>
            <pc:sldMk cId="2778307577" sldId="1814"/>
            <ac:spMk id="39" creationId="{E57879D8-D075-461D-AF8D-3ACC5FDFE72B}"/>
          </ac:spMkLst>
        </pc:spChg>
        <pc:spChg chg="add del mod">
          <ac:chgData name="TRANG Ngoc Hien" userId="f51840ac-857f-4612-b77d-76fead37e719" providerId="ADAL" clId="{BACB4458-5D8F-498E-84A3-9222F1EB8222}" dt="2020-09-14T08:01:40.622" v="4819"/>
          <ac:spMkLst>
            <pc:docMk/>
            <pc:sldMk cId="2778307577" sldId="1814"/>
            <ac:spMk id="40" creationId="{1C9D94EA-6F65-4425-8095-43DF8D984C55}"/>
          </ac:spMkLst>
        </pc:spChg>
        <pc:spChg chg="add del mod">
          <ac:chgData name="TRANG Ngoc Hien" userId="f51840ac-857f-4612-b77d-76fead37e719" providerId="ADAL" clId="{BACB4458-5D8F-498E-84A3-9222F1EB8222}" dt="2020-09-14T08:01:40.622" v="4819"/>
          <ac:spMkLst>
            <pc:docMk/>
            <pc:sldMk cId="2778307577" sldId="1814"/>
            <ac:spMk id="41" creationId="{FC60D01E-29F7-4625-9F94-3C9FBB171BF6}"/>
          </ac:spMkLst>
        </pc:spChg>
        <pc:spChg chg="add del mod">
          <ac:chgData name="TRANG Ngoc Hien" userId="f51840ac-857f-4612-b77d-76fead37e719" providerId="ADAL" clId="{BACB4458-5D8F-498E-84A3-9222F1EB8222}" dt="2020-09-14T08:01:40.622" v="4819"/>
          <ac:spMkLst>
            <pc:docMk/>
            <pc:sldMk cId="2778307577" sldId="1814"/>
            <ac:spMk id="42" creationId="{FA644A71-3DEE-430A-844E-3F7912FE842B}"/>
          </ac:spMkLst>
        </pc:spChg>
        <pc:spChg chg="add del mod">
          <ac:chgData name="TRANG Ngoc Hien" userId="f51840ac-857f-4612-b77d-76fead37e719" providerId="ADAL" clId="{BACB4458-5D8F-498E-84A3-9222F1EB8222}" dt="2020-09-14T08:01:40.622" v="4819"/>
          <ac:spMkLst>
            <pc:docMk/>
            <pc:sldMk cId="2778307577" sldId="1814"/>
            <ac:spMk id="43" creationId="{413EA275-1929-48D0-B4CC-94FA5D816E5F}"/>
          </ac:spMkLst>
        </pc:spChg>
        <pc:spChg chg="add del mod">
          <ac:chgData name="TRANG Ngoc Hien" userId="f51840ac-857f-4612-b77d-76fead37e719" providerId="ADAL" clId="{BACB4458-5D8F-498E-84A3-9222F1EB8222}" dt="2020-09-14T08:01:40.622" v="4819"/>
          <ac:spMkLst>
            <pc:docMk/>
            <pc:sldMk cId="2778307577" sldId="1814"/>
            <ac:spMk id="44" creationId="{E7EB633B-C90A-4B27-B812-268179B85195}"/>
          </ac:spMkLst>
        </pc:spChg>
        <pc:spChg chg="add del mod">
          <ac:chgData name="TRANG Ngoc Hien" userId="f51840ac-857f-4612-b77d-76fead37e719" providerId="ADAL" clId="{BACB4458-5D8F-498E-84A3-9222F1EB8222}" dt="2020-09-14T08:01:40.622" v="4819"/>
          <ac:spMkLst>
            <pc:docMk/>
            <pc:sldMk cId="2778307577" sldId="1814"/>
            <ac:spMk id="45" creationId="{C3DC2105-276B-4C41-B618-501A17163539}"/>
          </ac:spMkLst>
        </pc:spChg>
        <pc:spChg chg="del">
          <ac:chgData name="TRANG Ngoc Hien" userId="f51840ac-857f-4612-b77d-76fead37e719" providerId="ADAL" clId="{BACB4458-5D8F-498E-84A3-9222F1EB8222}" dt="2020-09-11T07:44:26.534" v="4348"/>
          <ac:spMkLst>
            <pc:docMk/>
            <pc:sldMk cId="2778307577" sldId="1814"/>
            <ac:spMk id="46" creationId="{9BB92556-9D7B-4037-81AE-4152A97BB877}"/>
          </ac:spMkLst>
        </pc:spChg>
        <pc:spChg chg="add del mod">
          <ac:chgData name="TRANG Ngoc Hien" userId="f51840ac-857f-4612-b77d-76fead37e719" providerId="ADAL" clId="{BACB4458-5D8F-498E-84A3-9222F1EB8222}" dt="2020-09-14T08:01:40.622" v="4819"/>
          <ac:spMkLst>
            <pc:docMk/>
            <pc:sldMk cId="2778307577" sldId="1814"/>
            <ac:spMk id="46" creationId="{A5D5115B-6063-4426-9280-E2E9364F31B8}"/>
          </ac:spMkLst>
        </pc:spChg>
        <pc:spChg chg="del">
          <ac:chgData name="TRANG Ngoc Hien" userId="f51840ac-857f-4612-b77d-76fead37e719" providerId="ADAL" clId="{BACB4458-5D8F-498E-84A3-9222F1EB8222}" dt="2020-09-11T07:44:26.534" v="4348"/>
          <ac:spMkLst>
            <pc:docMk/>
            <pc:sldMk cId="2778307577" sldId="1814"/>
            <ac:spMk id="47" creationId="{73673A0A-991C-41A2-B865-09EF45F320CA}"/>
          </ac:spMkLst>
        </pc:spChg>
        <pc:spChg chg="add del mod">
          <ac:chgData name="TRANG Ngoc Hien" userId="f51840ac-857f-4612-b77d-76fead37e719" providerId="ADAL" clId="{BACB4458-5D8F-498E-84A3-9222F1EB8222}" dt="2020-09-14T08:01:40.622" v="4819"/>
          <ac:spMkLst>
            <pc:docMk/>
            <pc:sldMk cId="2778307577" sldId="1814"/>
            <ac:spMk id="47" creationId="{D2489FFC-39E6-43ED-B778-57D21C3A4694}"/>
          </ac:spMkLst>
        </pc:spChg>
        <pc:spChg chg="del">
          <ac:chgData name="TRANG Ngoc Hien" userId="f51840ac-857f-4612-b77d-76fead37e719" providerId="ADAL" clId="{BACB4458-5D8F-498E-84A3-9222F1EB8222}" dt="2020-09-11T07:44:26.534" v="4348"/>
          <ac:spMkLst>
            <pc:docMk/>
            <pc:sldMk cId="2778307577" sldId="1814"/>
            <ac:spMk id="48" creationId="{71DEFCBC-B0EF-47A5-832A-F9DCBE4B6AE6}"/>
          </ac:spMkLst>
        </pc:spChg>
        <pc:spChg chg="add del mod">
          <ac:chgData name="TRANG Ngoc Hien" userId="f51840ac-857f-4612-b77d-76fead37e719" providerId="ADAL" clId="{BACB4458-5D8F-498E-84A3-9222F1EB8222}" dt="2020-09-14T08:02:08.564" v="4824"/>
          <ac:spMkLst>
            <pc:docMk/>
            <pc:sldMk cId="2778307577" sldId="1814"/>
            <ac:spMk id="48" creationId="{ADA091C1-CEB1-4433-8318-7AF385D2943E}"/>
          </ac:spMkLst>
        </pc:spChg>
        <pc:spChg chg="add del mod">
          <ac:chgData name="TRANG Ngoc Hien" userId="f51840ac-857f-4612-b77d-76fead37e719" providerId="ADAL" clId="{BACB4458-5D8F-498E-84A3-9222F1EB8222}" dt="2020-09-14T08:01:43.956" v="4820" actId="931"/>
          <ac:spMkLst>
            <pc:docMk/>
            <pc:sldMk cId="2778307577" sldId="1814"/>
            <ac:spMk id="49" creationId="{06BB7AAB-A860-45CE-886E-A9B58F7BA423}"/>
          </ac:spMkLst>
        </pc:spChg>
        <pc:spChg chg="del">
          <ac:chgData name="TRANG Ngoc Hien" userId="f51840ac-857f-4612-b77d-76fead37e719" providerId="ADAL" clId="{BACB4458-5D8F-498E-84A3-9222F1EB8222}" dt="2020-09-11T07:44:26.534" v="4348"/>
          <ac:spMkLst>
            <pc:docMk/>
            <pc:sldMk cId="2778307577" sldId="1814"/>
            <ac:spMk id="49" creationId="{0C6980A6-BE37-483D-966A-80427B7713AB}"/>
          </ac:spMkLst>
        </pc:spChg>
        <pc:spChg chg="add del mod">
          <ac:chgData name="TRANG Ngoc Hien" userId="f51840ac-857f-4612-b77d-76fead37e719" providerId="ADAL" clId="{BACB4458-5D8F-498E-84A3-9222F1EB8222}" dt="2020-09-14T08:02:08.564" v="4824"/>
          <ac:spMkLst>
            <pc:docMk/>
            <pc:sldMk cId="2778307577" sldId="1814"/>
            <ac:spMk id="52" creationId="{9C40FF1A-360F-430B-8D4A-291FBE9934F5}"/>
          </ac:spMkLst>
        </pc:spChg>
        <pc:spChg chg="add del mod">
          <ac:chgData name="TRANG Ngoc Hien" userId="f51840ac-857f-4612-b77d-76fead37e719" providerId="ADAL" clId="{BACB4458-5D8F-498E-84A3-9222F1EB8222}" dt="2020-09-14T08:02:08.564" v="4824"/>
          <ac:spMkLst>
            <pc:docMk/>
            <pc:sldMk cId="2778307577" sldId="1814"/>
            <ac:spMk id="53" creationId="{842B67DD-A721-4FFC-91BE-804F5AC1E54C}"/>
          </ac:spMkLst>
        </pc:spChg>
        <pc:spChg chg="add del mod">
          <ac:chgData name="TRANG Ngoc Hien" userId="f51840ac-857f-4612-b77d-76fead37e719" providerId="ADAL" clId="{BACB4458-5D8F-498E-84A3-9222F1EB8222}" dt="2020-09-14T08:02:08.564" v="4824"/>
          <ac:spMkLst>
            <pc:docMk/>
            <pc:sldMk cId="2778307577" sldId="1814"/>
            <ac:spMk id="54" creationId="{F1567CD4-8C4D-4939-AAB3-D47C9E6E3ED6}"/>
          </ac:spMkLst>
        </pc:spChg>
        <pc:spChg chg="add del mod">
          <ac:chgData name="TRANG Ngoc Hien" userId="f51840ac-857f-4612-b77d-76fead37e719" providerId="ADAL" clId="{BACB4458-5D8F-498E-84A3-9222F1EB8222}" dt="2020-09-14T08:02:08.564" v="4824"/>
          <ac:spMkLst>
            <pc:docMk/>
            <pc:sldMk cId="2778307577" sldId="1814"/>
            <ac:spMk id="55" creationId="{BB572548-2AF8-4C7F-BA1D-E7558970D516}"/>
          </ac:spMkLst>
        </pc:spChg>
        <pc:spChg chg="add del mod">
          <ac:chgData name="TRANG Ngoc Hien" userId="f51840ac-857f-4612-b77d-76fead37e719" providerId="ADAL" clId="{BACB4458-5D8F-498E-84A3-9222F1EB8222}" dt="2020-09-14T08:02:08.564" v="4824"/>
          <ac:spMkLst>
            <pc:docMk/>
            <pc:sldMk cId="2778307577" sldId="1814"/>
            <ac:spMk id="56" creationId="{B88DDC98-C967-4B23-8CCF-7BC9ED2E5FA7}"/>
          </ac:spMkLst>
        </pc:spChg>
        <pc:spChg chg="add del mod">
          <ac:chgData name="TRANG Ngoc Hien" userId="f51840ac-857f-4612-b77d-76fead37e719" providerId="ADAL" clId="{BACB4458-5D8F-498E-84A3-9222F1EB8222}" dt="2020-09-14T08:02:08.564" v="4824"/>
          <ac:spMkLst>
            <pc:docMk/>
            <pc:sldMk cId="2778307577" sldId="1814"/>
            <ac:spMk id="57" creationId="{2EA999DD-2B4C-4A20-9937-485D79B37946}"/>
          </ac:spMkLst>
        </pc:spChg>
        <pc:spChg chg="add del mod">
          <ac:chgData name="TRANG Ngoc Hien" userId="f51840ac-857f-4612-b77d-76fead37e719" providerId="ADAL" clId="{BACB4458-5D8F-498E-84A3-9222F1EB8222}" dt="2020-09-14T08:02:08.564" v="4824"/>
          <ac:spMkLst>
            <pc:docMk/>
            <pc:sldMk cId="2778307577" sldId="1814"/>
            <ac:spMk id="58" creationId="{7E069296-E8ED-4F65-918E-25244C17808A}"/>
          </ac:spMkLst>
        </pc:spChg>
        <pc:spChg chg="add del mod">
          <ac:chgData name="TRANG Ngoc Hien" userId="f51840ac-857f-4612-b77d-76fead37e719" providerId="ADAL" clId="{BACB4458-5D8F-498E-84A3-9222F1EB8222}" dt="2020-09-14T08:02:08.564" v="4824"/>
          <ac:spMkLst>
            <pc:docMk/>
            <pc:sldMk cId="2778307577" sldId="1814"/>
            <ac:spMk id="59" creationId="{9188DEFD-7548-4FC1-87BA-FD48EA533D97}"/>
          </ac:spMkLst>
        </pc:spChg>
        <pc:spChg chg="add del mod">
          <ac:chgData name="TRANG Ngoc Hien" userId="f51840ac-857f-4612-b77d-76fead37e719" providerId="ADAL" clId="{BACB4458-5D8F-498E-84A3-9222F1EB8222}" dt="2020-09-14T08:02:08.564" v="4824"/>
          <ac:spMkLst>
            <pc:docMk/>
            <pc:sldMk cId="2778307577" sldId="1814"/>
            <ac:spMk id="60" creationId="{3E1CABD2-6E82-4593-95E7-24185429DEBC}"/>
          </ac:spMkLst>
        </pc:spChg>
        <pc:spChg chg="add del mod">
          <ac:chgData name="TRANG Ngoc Hien" userId="f51840ac-857f-4612-b77d-76fead37e719" providerId="ADAL" clId="{BACB4458-5D8F-498E-84A3-9222F1EB8222}" dt="2020-09-14T08:02:08.564" v="4824"/>
          <ac:spMkLst>
            <pc:docMk/>
            <pc:sldMk cId="2778307577" sldId="1814"/>
            <ac:spMk id="61" creationId="{66FD79A2-DB99-435E-A779-07DE9CBCBAE3}"/>
          </ac:spMkLst>
        </pc:spChg>
        <pc:spChg chg="add del mod">
          <ac:chgData name="TRANG Ngoc Hien" userId="f51840ac-857f-4612-b77d-76fead37e719" providerId="ADAL" clId="{BACB4458-5D8F-498E-84A3-9222F1EB8222}" dt="2020-09-14T08:02:08.564" v="4824"/>
          <ac:spMkLst>
            <pc:docMk/>
            <pc:sldMk cId="2778307577" sldId="1814"/>
            <ac:spMk id="62" creationId="{551C6585-CD02-43AD-8A5B-B7910862913F}"/>
          </ac:spMkLst>
        </pc:spChg>
        <pc:spChg chg="add del mod">
          <ac:chgData name="TRANG Ngoc Hien" userId="f51840ac-857f-4612-b77d-76fead37e719" providerId="ADAL" clId="{BACB4458-5D8F-498E-84A3-9222F1EB8222}" dt="2020-09-14T08:02:08.564" v="4824"/>
          <ac:spMkLst>
            <pc:docMk/>
            <pc:sldMk cId="2778307577" sldId="1814"/>
            <ac:spMk id="63" creationId="{A38291B2-7B7B-41B0-92EA-BAB35917B046}"/>
          </ac:spMkLst>
        </pc:spChg>
        <pc:spChg chg="add del mod">
          <ac:chgData name="TRANG Ngoc Hien" userId="f51840ac-857f-4612-b77d-76fead37e719" providerId="ADAL" clId="{BACB4458-5D8F-498E-84A3-9222F1EB8222}" dt="2020-09-14T08:08:57.164" v="4884"/>
          <ac:spMkLst>
            <pc:docMk/>
            <pc:sldMk cId="2778307577" sldId="1814"/>
            <ac:spMk id="64" creationId="{E64A3E68-93B4-491A-9970-9F29D5D81172}"/>
          </ac:spMkLst>
        </pc:spChg>
        <pc:spChg chg="add del mod">
          <ac:chgData name="TRANG Ngoc Hien" userId="f51840ac-857f-4612-b77d-76fead37e719" providerId="ADAL" clId="{BACB4458-5D8F-498E-84A3-9222F1EB8222}" dt="2020-09-14T08:02:58.817" v="4832" actId="931"/>
          <ac:spMkLst>
            <pc:docMk/>
            <pc:sldMk cId="2778307577" sldId="1814"/>
            <ac:spMk id="66" creationId="{2466E057-74CC-4C43-B9B8-E56D1950E94D}"/>
          </ac:spMkLst>
        </pc:spChg>
        <pc:spChg chg="add del mod">
          <ac:chgData name="TRANG Ngoc Hien" userId="f51840ac-857f-4612-b77d-76fead37e719" providerId="ADAL" clId="{BACB4458-5D8F-498E-84A3-9222F1EB8222}" dt="2020-09-14T08:03:24.065" v="4836" actId="931"/>
          <ac:spMkLst>
            <pc:docMk/>
            <pc:sldMk cId="2778307577" sldId="1814"/>
            <ac:spMk id="70" creationId="{A887E701-5CEF-44AF-8148-5498ECE81979}"/>
          </ac:spMkLst>
        </pc:spChg>
        <pc:spChg chg="add del mod">
          <ac:chgData name="TRANG Ngoc Hien" userId="f51840ac-857f-4612-b77d-76fead37e719" providerId="ADAL" clId="{BACB4458-5D8F-498E-84A3-9222F1EB8222}" dt="2020-09-14T08:04:23.241" v="4847" actId="931"/>
          <ac:spMkLst>
            <pc:docMk/>
            <pc:sldMk cId="2778307577" sldId="1814"/>
            <ac:spMk id="74" creationId="{7585B83F-0F2D-4201-88E6-E5E25330AAF6}"/>
          </ac:spMkLst>
        </pc:spChg>
        <pc:spChg chg="add del mod">
          <ac:chgData name="TRANG Ngoc Hien" userId="f51840ac-857f-4612-b77d-76fead37e719" providerId="ADAL" clId="{BACB4458-5D8F-498E-84A3-9222F1EB8222}" dt="2020-09-14T08:05:12.267" v="4855" actId="931"/>
          <ac:spMkLst>
            <pc:docMk/>
            <pc:sldMk cId="2778307577" sldId="1814"/>
            <ac:spMk id="78" creationId="{DF580E12-65F5-41F9-B211-162AD3099DA7}"/>
          </ac:spMkLst>
        </pc:spChg>
        <pc:spChg chg="add del mod">
          <ac:chgData name="TRANG Ngoc Hien" userId="f51840ac-857f-4612-b77d-76fead37e719" providerId="ADAL" clId="{BACB4458-5D8F-498E-84A3-9222F1EB8222}" dt="2020-09-14T08:08:57.164" v="4884"/>
          <ac:spMkLst>
            <pc:docMk/>
            <pc:sldMk cId="2778307577" sldId="1814"/>
            <ac:spMk id="81" creationId="{84156AA3-B1A7-477E-86CA-783775331C3B}"/>
          </ac:spMkLst>
        </pc:spChg>
        <pc:spChg chg="add del mod">
          <ac:chgData name="TRANG Ngoc Hien" userId="f51840ac-857f-4612-b77d-76fead37e719" providerId="ADAL" clId="{BACB4458-5D8F-498E-84A3-9222F1EB8222}" dt="2020-09-14T08:08:57.164" v="4884"/>
          <ac:spMkLst>
            <pc:docMk/>
            <pc:sldMk cId="2778307577" sldId="1814"/>
            <ac:spMk id="82" creationId="{794675ED-92C1-4B09-A576-806288E8D234}"/>
          </ac:spMkLst>
        </pc:spChg>
        <pc:spChg chg="add del mod">
          <ac:chgData name="TRANG Ngoc Hien" userId="f51840ac-857f-4612-b77d-76fead37e719" providerId="ADAL" clId="{BACB4458-5D8F-498E-84A3-9222F1EB8222}" dt="2020-09-14T08:08:57.164" v="4884"/>
          <ac:spMkLst>
            <pc:docMk/>
            <pc:sldMk cId="2778307577" sldId="1814"/>
            <ac:spMk id="83" creationId="{6725D7F7-21B9-46B2-9753-D1DEE95882A4}"/>
          </ac:spMkLst>
        </pc:spChg>
        <pc:spChg chg="add del mod">
          <ac:chgData name="TRANG Ngoc Hien" userId="f51840ac-857f-4612-b77d-76fead37e719" providerId="ADAL" clId="{BACB4458-5D8F-498E-84A3-9222F1EB8222}" dt="2020-09-14T08:08:57.164" v="4884"/>
          <ac:spMkLst>
            <pc:docMk/>
            <pc:sldMk cId="2778307577" sldId="1814"/>
            <ac:spMk id="84" creationId="{3EE891D0-45D7-48D4-B7B4-16032BF98EC8}"/>
          </ac:spMkLst>
        </pc:spChg>
        <pc:spChg chg="add del mod">
          <ac:chgData name="TRANG Ngoc Hien" userId="f51840ac-857f-4612-b77d-76fead37e719" providerId="ADAL" clId="{BACB4458-5D8F-498E-84A3-9222F1EB8222}" dt="2020-09-14T08:08:57.164" v="4884"/>
          <ac:spMkLst>
            <pc:docMk/>
            <pc:sldMk cId="2778307577" sldId="1814"/>
            <ac:spMk id="85" creationId="{47C46A36-596C-4386-AA78-92BC726E71E7}"/>
          </ac:spMkLst>
        </pc:spChg>
        <pc:spChg chg="add del mod">
          <ac:chgData name="TRANG Ngoc Hien" userId="f51840ac-857f-4612-b77d-76fead37e719" providerId="ADAL" clId="{BACB4458-5D8F-498E-84A3-9222F1EB8222}" dt="2020-09-14T08:08:57.164" v="4884"/>
          <ac:spMkLst>
            <pc:docMk/>
            <pc:sldMk cId="2778307577" sldId="1814"/>
            <ac:spMk id="86" creationId="{8234FEA3-6B7B-42A8-A838-D820B1BBA95F}"/>
          </ac:spMkLst>
        </pc:spChg>
        <pc:spChg chg="add del mod">
          <ac:chgData name="TRANG Ngoc Hien" userId="f51840ac-857f-4612-b77d-76fead37e719" providerId="ADAL" clId="{BACB4458-5D8F-498E-84A3-9222F1EB8222}" dt="2020-09-14T08:08:57.164" v="4884"/>
          <ac:spMkLst>
            <pc:docMk/>
            <pc:sldMk cId="2778307577" sldId="1814"/>
            <ac:spMk id="87" creationId="{1A72E9C3-D6EA-4A6B-A362-BB50D55A6776}"/>
          </ac:spMkLst>
        </pc:spChg>
        <pc:spChg chg="add del mod">
          <ac:chgData name="TRANG Ngoc Hien" userId="f51840ac-857f-4612-b77d-76fead37e719" providerId="ADAL" clId="{BACB4458-5D8F-498E-84A3-9222F1EB8222}" dt="2020-09-14T08:08:57.164" v="4884"/>
          <ac:spMkLst>
            <pc:docMk/>
            <pc:sldMk cId="2778307577" sldId="1814"/>
            <ac:spMk id="88" creationId="{6D87BC36-A178-4714-97A7-94365E569E7E}"/>
          </ac:spMkLst>
        </pc:spChg>
        <pc:spChg chg="add del mod">
          <ac:chgData name="TRANG Ngoc Hien" userId="f51840ac-857f-4612-b77d-76fead37e719" providerId="ADAL" clId="{BACB4458-5D8F-498E-84A3-9222F1EB8222}" dt="2020-09-14T08:08:57.164" v="4884"/>
          <ac:spMkLst>
            <pc:docMk/>
            <pc:sldMk cId="2778307577" sldId="1814"/>
            <ac:spMk id="89" creationId="{808E15FE-7374-4618-8192-E604EDF7BF2A}"/>
          </ac:spMkLst>
        </pc:spChg>
        <pc:spChg chg="add del mod">
          <ac:chgData name="TRANG Ngoc Hien" userId="f51840ac-857f-4612-b77d-76fead37e719" providerId="ADAL" clId="{BACB4458-5D8F-498E-84A3-9222F1EB8222}" dt="2020-09-14T08:08:57.164" v="4884"/>
          <ac:spMkLst>
            <pc:docMk/>
            <pc:sldMk cId="2778307577" sldId="1814"/>
            <ac:spMk id="90" creationId="{BDBD12A2-6274-4EE7-A95C-7E3392F287FD}"/>
          </ac:spMkLst>
        </pc:spChg>
        <pc:spChg chg="add del mod">
          <ac:chgData name="TRANG Ngoc Hien" userId="f51840ac-857f-4612-b77d-76fead37e719" providerId="ADAL" clId="{BACB4458-5D8F-498E-84A3-9222F1EB8222}" dt="2020-09-14T08:08:57.164" v="4884"/>
          <ac:spMkLst>
            <pc:docMk/>
            <pc:sldMk cId="2778307577" sldId="1814"/>
            <ac:spMk id="91" creationId="{43781E9D-EDAA-43C8-B4B1-FFB8B1BD987A}"/>
          </ac:spMkLst>
        </pc:spChg>
        <pc:spChg chg="add del mod">
          <ac:chgData name="TRANG Ngoc Hien" userId="f51840ac-857f-4612-b77d-76fead37e719" providerId="ADAL" clId="{BACB4458-5D8F-498E-84A3-9222F1EB8222}" dt="2020-09-14T08:08:57.164" v="4884"/>
          <ac:spMkLst>
            <pc:docMk/>
            <pc:sldMk cId="2778307577" sldId="1814"/>
            <ac:spMk id="92" creationId="{91B332EC-2EBC-4286-87B3-B57F58F16D1D}"/>
          </ac:spMkLst>
        </pc:spChg>
        <pc:spChg chg="add del 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93" creationId="{A6B6F489-2CAE-4582-B8CD-3D9698308CE5}"/>
          </ac:spMkLst>
        </pc:spChg>
        <pc:spChg chg="add del 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95" creationId="{23255C4B-3877-4055-AD8D-0B778458F5D8}"/>
          </ac:spMkLst>
        </pc:spChg>
        <pc:spChg chg="add del 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96" creationId="{86EEB63E-28DF-42F3-AA68-D6864D5A49CA}"/>
          </ac:spMkLst>
        </pc:spChg>
        <pc:spChg chg="add del 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97" creationId="{7A9C2D77-CBAF-4684-8D62-B80286D2049E}"/>
          </ac:spMkLst>
        </pc:spChg>
        <pc:spChg chg="add del 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98" creationId="{59974D3E-B1E9-49EC-BE5A-93A502507DA4}"/>
          </ac:spMkLst>
        </pc:spChg>
        <pc:spChg chg="add del 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99" creationId="{0AEE7E28-EC3C-4181-8F86-F5C9C8DE685E}"/>
          </ac:spMkLst>
        </pc:spChg>
        <pc:spChg chg="add del 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100" creationId="{F1CEE256-E31E-40DA-8998-9B0D335A5B54}"/>
          </ac:spMkLst>
        </pc:spChg>
        <pc:spChg chg="add del 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101" creationId="{4284A91D-BC0D-484D-8DF4-FE072CC963D7}"/>
          </ac:spMkLst>
        </pc:spChg>
        <pc:spChg chg="add del 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102" creationId="{25FED608-23E4-4032-8FFB-C04A9EAC2193}"/>
          </ac:spMkLst>
        </pc:spChg>
        <pc:spChg chg="add del 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103" creationId="{0DF44183-B91E-4CB9-918B-D411A3C75D56}"/>
          </ac:spMkLst>
        </pc:spChg>
        <pc:spChg chg="add del 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104" creationId="{8C892FA2-026A-4990-B4AA-B74105013206}"/>
          </ac:spMkLst>
        </pc:spChg>
        <pc:spChg chg="add del 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105" creationId="{4CB987E5-0332-4CDB-9159-A50D749FCADB}"/>
          </ac:spMkLst>
        </pc:spChg>
        <pc:spChg chg="add del 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106" creationId="{3BAB9B4A-EC42-4B92-B5F9-6AF982621657}"/>
          </ac:spMkLst>
        </pc:spChg>
        <pc:spChg chg="add 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107" creationId="{181160AC-A9DB-42C5-832B-8E63ED759B26}"/>
          </ac:spMkLst>
        </pc:spChg>
        <pc:spChg chg="add mod">
          <ac:chgData name="TRANG Ngoc Hien" userId="f51840ac-857f-4612-b77d-76fead37e719" providerId="ADAL" clId="{BACB4458-5D8F-498E-84A3-9222F1EB8222}" dt="2020-09-14T08:12:06.984" v="4888"/>
          <ac:spMkLst>
            <pc:docMk/>
            <pc:sldMk cId="2778307577" sldId="1814"/>
            <ac:spMk id="108" creationId="{BAE47648-510B-4A34-95EB-54E4E8517E92}"/>
          </ac:spMkLst>
        </pc:spChg>
        <pc:picChg chg="add del mod">
          <ac:chgData name="TRANG Ngoc Hien" userId="f51840ac-857f-4612-b77d-76fead37e719" providerId="ADAL" clId="{BACB4458-5D8F-498E-84A3-9222F1EB8222}" dt="2020-09-14T08:00:35.614" v="4805" actId="478"/>
          <ac:picMkLst>
            <pc:docMk/>
            <pc:sldMk cId="2778307577" sldId="1814"/>
            <ac:picMk id="28" creationId="{3CD9464B-AD88-476C-B9BE-8BBC9994D5BA}"/>
          </ac:picMkLst>
        </pc:picChg>
        <pc:picChg chg="add del mod">
          <ac:chgData name="TRANG Ngoc Hien" userId="f51840ac-857f-4612-b77d-76fead37e719" providerId="ADAL" clId="{BACB4458-5D8F-498E-84A3-9222F1EB8222}" dt="2020-09-14T08:01:11.406" v="4814" actId="478"/>
          <ac:picMkLst>
            <pc:docMk/>
            <pc:sldMk cId="2778307577" sldId="1814"/>
            <ac:picMk id="32" creationId="{B6429680-B53F-45AF-88FE-1193B2D67DEF}"/>
          </ac:picMkLst>
        </pc:picChg>
        <pc:picChg chg="add del mod modCrop">
          <ac:chgData name="TRANG Ngoc Hien" userId="f51840ac-857f-4612-b77d-76fead37e719" providerId="ADAL" clId="{BACB4458-5D8F-498E-84A3-9222F1EB8222}" dt="2020-09-14T08:02:27.815" v="4827" actId="478"/>
          <ac:picMkLst>
            <pc:docMk/>
            <pc:sldMk cId="2778307577" sldId="1814"/>
            <ac:picMk id="51" creationId="{59F4C09C-3E96-4CAC-A472-EFE94AF25FF9}"/>
          </ac:picMkLst>
        </pc:picChg>
        <pc:picChg chg="add del mod">
          <ac:chgData name="TRANG Ngoc Hien" userId="f51840ac-857f-4612-b77d-76fead37e719" providerId="ADAL" clId="{BACB4458-5D8F-498E-84A3-9222F1EB8222}" dt="2020-09-14T08:03:04.286" v="4834" actId="478"/>
          <ac:picMkLst>
            <pc:docMk/>
            <pc:sldMk cId="2778307577" sldId="1814"/>
            <ac:picMk id="68" creationId="{4AD769B3-D84B-4C05-9153-0FE77EE9598E}"/>
          </ac:picMkLst>
        </pc:picChg>
        <pc:picChg chg="add del mod">
          <ac:chgData name="TRANG Ngoc Hien" userId="f51840ac-857f-4612-b77d-76fead37e719" providerId="ADAL" clId="{BACB4458-5D8F-498E-84A3-9222F1EB8222}" dt="2020-09-14T08:03:55.480" v="4842" actId="478"/>
          <ac:picMkLst>
            <pc:docMk/>
            <pc:sldMk cId="2778307577" sldId="1814"/>
            <ac:picMk id="72" creationId="{8CCD132D-B352-4DF9-84AB-85054F057306}"/>
          </ac:picMkLst>
        </pc:picChg>
        <pc:picChg chg="add del mod">
          <ac:chgData name="TRANG Ngoc Hien" userId="f51840ac-857f-4612-b77d-76fead37e719" providerId="ADAL" clId="{BACB4458-5D8F-498E-84A3-9222F1EB8222}" dt="2020-09-14T08:04:31.560" v="4848" actId="478"/>
          <ac:picMkLst>
            <pc:docMk/>
            <pc:sldMk cId="2778307577" sldId="1814"/>
            <ac:picMk id="76" creationId="{4161F234-93EC-45BB-A3FB-7111B46E100B}"/>
          </ac:picMkLst>
        </pc:picChg>
        <pc:picChg chg="add del mod modCrop">
          <ac:chgData name="TRANG Ngoc Hien" userId="f51840ac-857f-4612-b77d-76fead37e719" providerId="ADAL" clId="{BACB4458-5D8F-498E-84A3-9222F1EB8222}" dt="2020-09-14T08:09:00.093" v="4885" actId="478"/>
          <ac:picMkLst>
            <pc:docMk/>
            <pc:sldMk cId="2778307577" sldId="1814"/>
            <ac:picMk id="80" creationId="{16D17F01-C967-4349-92E1-A49B75CEE4E4}"/>
          </ac:picMkLst>
        </pc:picChg>
      </pc:sldChg>
      <pc:sldChg chg="addSp delSp modSp mod modCm">
        <pc:chgData name="TRANG Ngoc Hien" userId="f51840ac-857f-4612-b77d-76fead37e719" providerId="ADAL" clId="{BACB4458-5D8F-498E-84A3-9222F1EB8222}" dt="2020-09-14T08:15:50.841" v="4892" actId="1076"/>
        <pc:sldMkLst>
          <pc:docMk/>
          <pc:sldMk cId="3388652224" sldId="1815"/>
        </pc:sldMkLst>
        <pc:spChg chg="mod">
          <ac:chgData name="TRANG Ngoc Hien" userId="f51840ac-857f-4612-b77d-76fead37e719" providerId="ADAL" clId="{BACB4458-5D8F-498E-84A3-9222F1EB8222}" dt="2020-09-14T08:15:50.841" v="4892" actId="1076"/>
          <ac:spMkLst>
            <pc:docMk/>
            <pc:sldMk cId="3388652224" sldId="1815"/>
            <ac:spMk id="2" creationId="{2118DAED-6874-4BCC-BDC3-5C3C16F3C64F}"/>
          </ac:spMkLst>
        </pc:spChg>
        <pc:spChg chg="mod">
          <ac:chgData name="TRANG Ngoc Hien" userId="f51840ac-857f-4612-b77d-76fead37e719" providerId="ADAL" clId="{BACB4458-5D8F-498E-84A3-9222F1EB8222}" dt="2020-09-14T07:44:09.601" v="4685" actId="1035"/>
          <ac:spMkLst>
            <pc:docMk/>
            <pc:sldMk cId="3388652224" sldId="1815"/>
            <ac:spMk id="3" creationId="{4C251459-1AD3-4E23-8AAC-1EBC7506A8E6}"/>
          </ac:spMkLst>
        </pc:spChg>
        <pc:spChg chg="add mod">
          <ac:chgData name="TRANG Ngoc Hien" userId="f51840ac-857f-4612-b77d-76fead37e719" providerId="ADAL" clId="{BACB4458-5D8F-498E-84A3-9222F1EB8222}" dt="2020-09-14T07:44:09.601" v="4685" actId="1035"/>
          <ac:spMkLst>
            <pc:docMk/>
            <pc:sldMk cId="3388652224" sldId="1815"/>
            <ac:spMk id="6" creationId="{062C0783-B9E2-418A-B0AD-A8DB8AF58EE2}"/>
          </ac:spMkLst>
        </pc:spChg>
        <pc:spChg chg="add mod">
          <ac:chgData name="TRANG Ngoc Hien" userId="f51840ac-857f-4612-b77d-76fead37e719" providerId="ADAL" clId="{BACB4458-5D8F-498E-84A3-9222F1EB8222}" dt="2020-09-14T07:44:09.601" v="4685" actId="1035"/>
          <ac:spMkLst>
            <pc:docMk/>
            <pc:sldMk cId="3388652224" sldId="1815"/>
            <ac:spMk id="7" creationId="{F6B50DF1-BE4C-4C1F-AE88-D3306B595F39}"/>
          </ac:spMkLst>
        </pc:spChg>
        <pc:spChg chg="add mod ord">
          <ac:chgData name="TRANG Ngoc Hien" userId="f51840ac-857f-4612-b77d-76fead37e719" providerId="ADAL" clId="{BACB4458-5D8F-498E-84A3-9222F1EB8222}" dt="2020-09-14T07:44:09.601" v="4685" actId="1035"/>
          <ac:spMkLst>
            <pc:docMk/>
            <pc:sldMk cId="3388652224" sldId="1815"/>
            <ac:spMk id="8" creationId="{6015E69E-D059-4F8F-8228-CCCC877EFA3C}"/>
          </ac:spMkLst>
        </pc:spChg>
        <pc:spChg chg="add del mod ord">
          <ac:chgData name="TRANG Ngoc Hien" userId="f51840ac-857f-4612-b77d-76fead37e719" providerId="ADAL" clId="{BACB4458-5D8F-498E-84A3-9222F1EB8222}" dt="2020-09-14T07:35:32.414" v="4545" actId="478"/>
          <ac:spMkLst>
            <pc:docMk/>
            <pc:sldMk cId="3388652224" sldId="1815"/>
            <ac:spMk id="10" creationId="{F4D1BCA4-D559-4B73-82BE-A795DF59A238}"/>
          </ac:spMkLst>
        </pc:spChg>
        <pc:spChg chg="add mod ord">
          <ac:chgData name="TRANG Ngoc Hien" userId="f51840ac-857f-4612-b77d-76fead37e719" providerId="ADAL" clId="{BACB4458-5D8F-498E-84A3-9222F1EB8222}" dt="2020-09-14T07:55:18.299" v="4726" actId="14100"/>
          <ac:spMkLst>
            <pc:docMk/>
            <pc:sldMk cId="3388652224" sldId="1815"/>
            <ac:spMk id="11" creationId="{D690F61D-F332-42CB-BD15-20E46A7E5240}"/>
          </ac:spMkLst>
        </pc:spChg>
        <pc:spChg chg="mod">
          <ac:chgData name="TRANG Ngoc Hien" userId="f51840ac-857f-4612-b77d-76fead37e719" providerId="ADAL" clId="{BACB4458-5D8F-498E-84A3-9222F1EB8222}" dt="2020-09-14T07:44:09.601" v="4685" actId="1035"/>
          <ac:spMkLst>
            <pc:docMk/>
            <pc:sldMk cId="3388652224" sldId="1815"/>
            <ac:spMk id="13" creationId="{6FF636E3-6DB8-43D3-B85A-0B7BF0679A92}"/>
          </ac:spMkLst>
        </pc:spChg>
        <pc:spChg chg="mod">
          <ac:chgData name="TRANG Ngoc Hien" userId="f51840ac-857f-4612-b77d-76fead37e719" providerId="ADAL" clId="{BACB4458-5D8F-498E-84A3-9222F1EB8222}" dt="2020-09-14T07:44:09.601" v="4685" actId="1035"/>
          <ac:spMkLst>
            <pc:docMk/>
            <pc:sldMk cId="3388652224" sldId="1815"/>
            <ac:spMk id="14" creationId="{27C6430A-8952-4FA9-8850-EEB72DD431BC}"/>
          </ac:spMkLst>
        </pc:spChg>
        <pc:spChg chg="mod">
          <ac:chgData name="TRANG Ngoc Hien" userId="f51840ac-857f-4612-b77d-76fead37e719" providerId="ADAL" clId="{BACB4458-5D8F-498E-84A3-9222F1EB8222}" dt="2020-09-14T07:55:07.693" v="4724" actId="1076"/>
          <ac:spMkLst>
            <pc:docMk/>
            <pc:sldMk cId="3388652224" sldId="1815"/>
            <ac:spMk id="16" creationId="{01A44D6A-B926-413B-BD64-7AD36AE461BB}"/>
          </ac:spMkLst>
        </pc:spChg>
        <pc:spChg chg="mod topLvl">
          <ac:chgData name="TRANG Ngoc Hien" userId="f51840ac-857f-4612-b77d-76fead37e719" providerId="ADAL" clId="{BACB4458-5D8F-498E-84A3-9222F1EB8222}" dt="2020-09-14T07:44:09.601" v="4685" actId="1035"/>
          <ac:spMkLst>
            <pc:docMk/>
            <pc:sldMk cId="3388652224" sldId="1815"/>
            <ac:spMk id="17" creationId="{EFC008C4-91C2-4A93-BEA5-93B0B8214769}"/>
          </ac:spMkLst>
        </pc:spChg>
        <pc:spChg chg="mod topLvl">
          <ac:chgData name="TRANG Ngoc Hien" userId="f51840ac-857f-4612-b77d-76fead37e719" providerId="ADAL" clId="{BACB4458-5D8F-498E-84A3-9222F1EB8222}" dt="2020-09-14T07:44:43.134" v="4692" actId="1076"/>
          <ac:spMkLst>
            <pc:docMk/>
            <pc:sldMk cId="3388652224" sldId="1815"/>
            <ac:spMk id="18" creationId="{8B3B6DC6-912A-429D-BF55-DA8880531777}"/>
          </ac:spMkLst>
        </pc:spChg>
        <pc:spChg chg="mod">
          <ac:chgData name="TRANG Ngoc Hien" userId="f51840ac-857f-4612-b77d-76fead37e719" providerId="ADAL" clId="{BACB4458-5D8F-498E-84A3-9222F1EB8222}" dt="2020-09-14T07:44:09.601" v="4685" actId="1035"/>
          <ac:spMkLst>
            <pc:docMk/>
            <pc:sldMk cId="3388652224" sldId="1815"/>
            <ac:spMk id="22" creationId="{EC930233-8979-4A20-BF4D-F43F30FEF57F}"/>
          </ac:spMkLst>
        </pc:spChg>
        <pc:spChg chg="mod">
          <ac:chgData name="TRANG Ngoc Hien" userId="f51840ac-857f-4612-b77d-76fead37e719" providerId="ADAL" clId="{BACB4458-5D8F-498E-84A3-9222F1EB8222}" dt="2020-09-14T07:13:39.011" v="4361"/>
          <ac:spMkLst>
            <pc:docMk/>
            <pc:sldMk cId="3388652224" sldId="1815"/>
            <ac:spMk id="23" creationId="{2CC0B66C-545E-4F7F-8EDC-EB2FB512456B}"/>
          </ac:spMkLst>
        </pc:spChg>
        <pc:spChg chg="mod">
          <ac:chgData name="TRANG Ngoc Hien" userId="f51840ac-857f-4612-b77d-76fead37e719" providerId="ADAL" clId="{BACB4458-5D8F-498E-84A3-9222F1EB8222}" dt="2020-09-14T07:54:41.316" v="4718" actId="1076"/>
          <ac:spMkLst>
            <pc:docMk/>
            <pc:sldMk cId="3388652224" sldId="1815"/>
            <ac:spMk id="24" creationId="{721E387A-7661-4CE0-9B2E-D1A337E56D2C}"/>
          </ac:spMkLst>
        </pc:spChg>
        <pc:spChg chg="mod">
          <ac:chgData name="TRANG Ngoc Hien" userId="f51840ac-857f-4612-b77d-76fead37e719" providerId="ADAL" clId="{BACB4458-5D8F-498E-84A3-9222F1EB8222}" dt="2020-09-14T07:13:39.011" v="4361"/>
          <ac:spMkLst>
            <pc:docMk/>
            <pc:sldMk cId="3388652224" sldId="1815"/>
            <ac:spMk id="25" creationId="{B423895C-DC1D-418E-9A75-A6BA0965DA19}"/>
          </ac:spMkLst>
        </pc:spChg>
        <pc:spChg chg="mod">
          <ac:chgData name="TRANG Ngoc Hien" userId="f51840ac-857f-4612-b77d-76fead37e719" providerId="ADAL" clId="{BACB4458-5D8F-498E-84A3-9222F1EB8222}" dt="2020-09-14T07:13:39.011" v="4361"/>
          <ac:spMkLst>
            <pc:docMk/>
            <pc:sldMk cId="3388652224" sldId="1815"/>
            <ac:spMk id="26" creationId="{FD7F05CB-634F-48C7-8C07-90C5FB48F26B}"/>
          </ac:spMkLst>
        </pc:spChg>
        <pc:spChg chg="mod">
          <ac:chgData name="TRANG Ngoc Hien" userId="f51840ac-857f-4612-b77d-76fead37e719" providerId="ADAL" clId="{BACB4458-5D8F-498E-84A3-9222F1EB8222}" dt="2020-09-14T07:13:39.011" v="4361"/>
          <ac:spMkLst>
            <pc:docMk/>
            <pc:sldMk cId="3388652224" sldId="1815"/>
            <ac:spMk id="27" creationId="{CC4B4D86-ECE5-4A1C-970F-918AE053C200}"/>
          </ac:spMkLst>
        </pc:spChg>
        <pc:spChg chg="mod">
          <ac:chgData name="TRANG Ngoc Hien" userId="f51840ac-857f-4612-b77d-76fead37e719" providerId="ADAL" clId="{BACB4458-5D8F-498E-84A3-9222F1EB8222}" dt="2020-09-14T07:13:39.011" v="4361"/>
          <ac:spMkLst>
            <pc:docMk/>
            <pc:sldMk cId="3388652224" sldId="1815"/>
            <ac:spMk id="28" creationId="{E723F735-9F22-44AC-865C-A658E40056AA}"/>
          </ac:spMkLst>
        </pc:spChg>
        <pc:spChg chg="mod">
          <ac:chgData name="TRANG Ngoc Hien" userId="f51840ac-857f-4612-b77d-76fead37e719" providerId="ADAL" clId="{BACB4458-5D8F-498E-84A3-9222F1EB8222}" dt="2020-09-14T07:13:39.011" v="4361"/>
          <ac:spMkLst>
            <pc:docMk/>
            <pc:sldMk cId="3388652224" sldId="1815"/>
            <ac:spMk id="29" creationId="{613ABE9B-70CF-40AC-9204-20DB544D02A4}"/>
          </ac:spMkLst>
        </pc:spChg>
        <pc:spChg chg="mod">
          <ac:chgData name="TRANG Ngoc Hien" userId="f51840ac-857f-4612-b77d-76fead37e719" providerId="ADAL" clId="{BACB4458-5D8F-498E-84A3-9222F1EB8222}" dt="2020-09-14T07:13:39.011" v="4361"/>
          <ac:spMkLst>
            <pc:docMk/>
            <pc:sldMk cId="3388652224" sldId="1815"/>
            <ac:spMk id="30" creationId="{3018DEAA-5087-46D9-98DD-80595B49D9BA}"/>
          </ac:spMkLst>
        </pc:spChg>
        <pc:spChg chg="mod">
          <ac:chgData name="TRANG Ngoc Hien" userId="f51840ac-857f-4612-b77d-76fead37e719" providerId="ADAL" clId="{BACB4458-5D8F-498E-84A3-9222F1EB8222}" dt="2020-09-14T07:13:39.011" v="4361"/>
          <ac:spMkLst>
            <pc:docMk/>
            <pc:sldMk cId="3388652224" sldId="1815"/>
            <ac:spMk id="31" creationId="{9E10AE31-67F8-4156-AAAB-AA95D3DF400E}"/>
          </ac:spMkLst>
        </pc:spChg>
        <pc:spChg chg="add mod">
          <ac:chgData name="TRANG Ngoc Hien" userId="f51840ac-857f-4612-b77d-76fead37e719" providerId="ADAL" clId="{BACB4458-5D8F-498E-84A3-9222F1EB8222}" dt="2020-09-14T07:44:09.601" v="4685" actId="1035"/>
          <ac:spMkLst>
            <pc:docMk/>
            <pc:sldMk cId="3388652224" sldId="1815"/>
            <ac:spMk id="32" creationId="{87F229F0-BBD5-459B-BC6A-755BC349D40C}"/>
          </ac:spMkLst>
        </pc:spChg>
        <pc:spChg chg="add mod">
          <ac:chgData name="TRANG Ngoc Hien" userId="f51840ac-857f-4612-b77d-76fead37e719" providerId="ADAL" clId="{BACB4458-5D8F-498E-84A3-9222F1EB8222}" dt="2020-09-14T07:44:09.601" v="4685" actId="1035"/>
          <ac:spMkLst>
            <pc:docMk/>
            <pc:sldMk cId="3388652224" sldId="1815"/>
            <ac:spMk id="33" creationId="{DAEA9929-1ECB-4532-8269-B31007F1DB52}"/>
          </ac:spMkLst>
        </pc:spChg>
        <pc:spChg chg="add mod">
          <ac:chgData name="TRANG Ngoc Hien" userId="f51840ac-857f-4612-b77d-76fead37e719" providerId="ADAL" clId="{BACB4458-5D8F-498E-84A3-9222F1EB8222}" dt="2020-09-14T07:44:09.601" v="4685" actId="1035"/>
          <ac:spMkLst>
            <pc:docMk/>
            <pc:sldMk cId="3388652224" sldId="1815"/>
            <ac:spMk id="34" creationId="{2261B20C-4A10-47AA-BC10-A611BD979CA8}"/>
          </ac:spMkLst>
        </pc:spChg>
        <pc:spChg chg="add mod ord">
          <ac:chgData name="TRANG Ngoc Hien" userId="f51840ac-857f-4612-b77d-76fead37e719" providerId="ADAL" clId="{BACB4458-5D8F-498E-84A3-9222F1EB8222}" dt="2020-09-14T07:44:09.601" v="4685" actId="1035"/>
          <ac:spMkLst>
            <pc:docMk/>
            <pc:sldMk cId="3388652224" sldId="1815"/>
            <ac:spMk id="35" creationId="{DCC0D9C9-E489-4155-A2E6-BB48B5A333F7}"/>
          </ac:spMkLst>
        </pc:spChg>
        <pc:spChg chg="add mod ord">
          <ac:chgData name="TRANG Ngoc Hien" userId="f51840ac-857f-4612-b77d-76fead37e719" providerId="ADAL" clId="{BACB4458-5D8F-498E-84A3-9222F1EB8222}" dt="2020-09-14T07:44:09.601" v="4685" actId="1035"/>
          <ac:spMkLst>
            <pc:docMk/>
            <pc:sldMk cId="3388652224" sldId="1815"/>
            <ac:spMk id="36" creationId="{CC02AE8A-634F-4CBC-99F0-FD9B4AB299BF}"/>
          </ac:spMkLst>
        </pc:spChg>
        <pc:spChg chg="add mod ord">
          <ac:chgData name="TRANG Ngoc Hien" userId="f51840ac-857f-4612-b77d-76fead37e719" providerId="ADAL" clId="{BACB4458-5D8F-498E-84A3-9222F1EB8222}" dt="2020-09-14T07:44:09.601" v="4685" actId="1035"/>
          <ac:spMkLst>
            <pc:docMk/>
            <pc:sldMk cId="3388652224" sldId="1815"/>
            <ac:spMk id="37" creationId="{20F35B19-641E-48D2-99F4-9C4D52E3FAFF}"/>
          </ac:spMkLst>
        </pc:spChg>
        <pc:spChg chg="add mod">
          <ac:chgData name="TRANG Ngoc Hien" userId="f51840ac-857f-4612-b77d-76fead37e719" providerId="ADAL" clId="{BACB4458-5D8F-498E-84A3-9222F1EB8222}" dt="2020-09-14T07:44:43.134" v="4692" actId="1076"/>
          <ac:spMkLst>
            <pc:docMk/>
            <pc:sldMk cId="3388652224" sldId="1815"/>
            <ac:spMk id="38" creationId="{EB83F7D8-8AFE-4E8E-8C90-9F01F1E023E0}"/>
          </ac:spMkLst>
        </pc:spChg>
        <pc:spChg chg="add del mod ord">
          <ac:chgData name="TRANG Ngoc Hien" userId="f51840ac-857f-4612-b77d-76fead37e719" providerId="ADAL" clId="{BACB4458-5D8F-498E-84A3-9222F1EB8222}" dt="2020-09-14T07:35:25.396" v="4543" actId="478"/>
          <ac:spMkLst>
            <pc:docMk/>
            <pc:sldMk cId="3388652224" sldId="1815"/>
            <ac:spMk id="39" creationId="{09BF239B-BE1A-4F57-B6BF-84AAE389A5AF}"/>
          </ac:spMkLst>
        </pc:spChg>
        <pc:spChg chg="add del mod ord">
          <ac:chgData name="TRANG Ngoc Hien" userId="f51840ac-857f-4612-b77d-76fead37e719" providerId="ADAL" clId="{BACB4458-5D8F-498E-84A3-9222F1EB8222}" dt="2020-09-14T07:35:00.062" v="4535" actId="478"/>
          <ac:spMkLst>
            <pc:docMk/>
            <pc:sldMk cId="3388652224" sldId="1815"/>
            <ac:spMk id="40" creationId="{D9177C2C-A816-4F28-95B9-EB5961FF381C}"/>
          </ac:spMkLst>
        </pc:spChg>
        <pc:spChg chg="add del mod ord">
          <ac:chgData name="TRANG Ngoc Hien" userId="f51840ac-857f-4612-b77d-76fead37e719" providerId="ADAL" clId="{BACB4458-5D8F-498E-84A3-9222F1EB8222}" dt="2020-09-14T07:35:28.042" v="4544" actId="478"/>
          <ac:spMkLst>
            <pc:docMk/>
            <pc:sldMk cId="3388652224" sldId="1815"/>
            <ac:spMk id="41" creationId="{5B8A3871-DE8A-478E-AA29-D11C67A60834}"/>
          </ac:spMkLst>
        </pc:spChg>
        <pc:spChg chg="add mod ord">
          <ac:chgData name="TRANG Ngoc Hien" userId="f51840ac-857f-4612-b77d-76fead37e719" providerId="ADAL" clId="{BACB4458-5D8F-498E-84A3-9222F1EB8222}" dt="2020-09-14T07:55:05.108" v="4723" actId="1076"/>
          <ac:spMkLst>
            <pc:docMk/>
            <pc:sldMk cId="3388652224" sldId="1815"/>
            <ac:spMk id="42" creationId="{4B70C0AD-6A47-4F5A-82ED-8760D0DE2903}"/>
          </ac:spMkLst>
        </pc:spChg>
        <pc:spChg chg="add mod ord">
          <ac:chgData name="TRANG Ngoc Hien" userId="f51840ac-857f-4612-b77d-76fead37e719" providerId="ADAL" clId="{BACB4458-5D8F-498E-84A3-9222F1EB8222}" dt="2020-09-14T07:55:26.719" v="4728" actId="14100"/>
          <ac:spMkLst>
            <pc:docMk/>
            <pc:sldMk cId="3388652224" sldId="1815"/>
            <ac:spMk id="43" creationId="{912759B2-65DA-4538-B689-04A17B73FFDC}"/>
          </ac:spMkLst>
        </pc:spChg>
        <pc:spChg chg="add mod ord">
          <ac:chgData name="TRANG Ngoc Hien" userId="f51840ac-857f-4612-b77d-76fead37e719" providerId="ADAL" clId="{BACB4458-5D8F-498E-84A3-9222F1EB8222}" dt="2020-09-14T07:54:51.505" v="4720" actId="1076"/>
          <ac:spMkLst>
            <pc:docMk/>
            <pc:sldMk cId="3388652224" sldId="1815"/>
            <ac:spMk id="44" creationId="{359AF67B-2876-4AA2-8D09-579444B30557}"/>
          </ac:spMkLst>
        </pc:spChg>
        <pc:grpChg chg="add del mod">
          <ac:chgData name="TRANG Ngoc Hien" userId="f51840ac-857f-4612-b77d-76fead37e719" providerId="ADAL" clId="{BACB4458-5D8F-498E-84A3-9222F1EB8222}" dt="2020-09-14T07:18:06.063" v="4417" actId="165"/>
          <ac:grpSpMkLst>
            <pc:docMk/>
            <pc:sldMk cId="3388652224" sldId="1815"/>
            <ac:grpSpMk id="5" creationId="{20554D6F-3905-4B71-AF35-F49CCDDA4E2D}"/>
          </ac:grpSpMkLst>
        </pc:grpChg>
        <pc:grpChg chg="add del mod">
          <ac:chgData name="TRANG Ngoc Hien" userId="f51840ac-857f-4612-b77d-76fead37e719" providerId="ADAL" clId="{BACB4458-5D8F-498E-84A3-9222F1EB8222}" dt="2020-09-14T07:15:36.518" v="4380" actId="478"/>
          <ac:grpSpMkLst>
            <pc:docMk/>
            <pc:sldMk cId="3388652224" sldId="1815"/>
            <ac:grpSpMk id="12" creationId="{060E5C7B-0C6B-4AB0-80CE-B2736B2AC67E}"/>
          </ac:grpSpMkLst>
        </pc:grpChg>
        <pc:grpChg chg="mod">
          <ac:chgData name="TRANG Ngoc Hien" userId="f51840ac-857f-4612-b77d-76fead37e719" providerId="ADAL" clId="{BACB4458-5D8F-498E-84A3-9222F1EB8222}" dt="2020-09-14T07:13:39.011" v="4361"/>
          <ac:grpSpMkLst>
            <pc:docMk/>
            <pc:sldMk cId="3388652224" sldId="1815"/>
            <ac:grpSpMk id="15" creationId="{A8C80555-C69C-4FFE-9DF3-851594F08C06}"/>
          </ac:grpSpMkLst>
        </pc:grpChg>
        <pc:grpChg chg="mod">
          <ac:chgData name="TRANG Ngoc Hien" userId="f51840ac-857f-4612-b77d-76fead37e719" providerId="ADAL" clId="{BACB4458-5D8F-498E-84A3-9222F1EB8222}" dt="2020-09-14T07:13:39.011" v="4361"/>
          <ac:grpSpMkLst>
            <pc:docMk/>
            <pc:sldMk cId="3388652224" sldId="1815"/>
            <ac:grpSpMk id="19" creationId="{6FB94C1D-F897-41A3-B34F-2ABC2D7B28D4}"/>
          </ac:grpSpMkLst>
        </pc:grpChg>
        <pc:grpChg chg="mod">
          <ac:chgData name="TRANG Ngoc Hien" userId="f51840ac-857f-4612-b77d-76fead37e719" providerId="ADAL" clId="{BACB4458-5D8F-498E-84A3-9222F1EB8222}" dt="2020-09-14T07:13:39.011" v="4361"/>
          <ac:grpSpMkLst>
            <pc:docMk/>
            <pc:sldMk cId="3388652224" sldId="1815"/>
            <ac:grpSpMk id="20" creationId="{F323A5E8-6235-427A-ADE4-D067BE17B7B5}"/>
          </ac:grpSpMkLst>
        </pc:grpChg>
        <pc:grpChg chg="mod">
          <ac:chgData name="TRANG Ngoc Hien" userId="f51840ac-857f-4612-b77d-76fead37e719" providerId="ADAL" clId="{BACB4458-5D8F-498E-84A3-9222F1EB8222}" dt="2020-09-14T07:13:39.011" v="4361"/>
          <ac:grpSpMkLst>
            <pc:docMk/>
            <pc:sldMk cId="3388652224" sldId="1815"/>
            <ac:grpSpMk id="21" creationId="{1EFF9EB1-AD33-4AB9-B31E-D6BEA7CF1E30}"/>
          </ac:grpSpMkLst>
        </pc:grpChg>
        <pc:picChg chg="add del mod">
          <ac:chgData name="TRANG Ngoc Hien" userId="f51840ac-857f-4612-b77d-76fead37e719" providerId="ADAL" clId="{BACB4458-5D8F-498E-84A3-9222F1EB8222}" dt="2020-09-14T07:52:22.754" v="4703" actId="478"/>
          <ac:picMkLst>
            <pc:docMk/>
            <pc:sldMk cId="3388652224" sldId="1815"/>
            <ac:picMk id="46" creationId="{5AFE961D-40C4-4166-9D93-C66E9A7B877E}"/>
          </ac:picMkLst>
        </pc:picChg>
        <pc:picChg chg="add mod">
          <ac:chgData name="TRANG Ngoc Hien" userId="f51840ac-857f-4612-b77d-76fead37e719" providerId="ADAL" clId="{BACB4458-5D8F-498E-84A3-9222F1EB8222}" dt="2020-09-14T07:52:33.188" v="4709" actId="1076"/>
          <ac:picMkLst>
            <pc:docMk/>
            <pc:sldMk cId="3388652224" sldId="1815"/>
            <ac:picMk id="48" creationId="{90AA3310-F2CA-4090-9B5B-C1CA8712F75D}"/>
          </ac:picMkLst>
        </pc:picChg>
        <pc:picChg chg="add mod">
          <ac:chgData name="TRANG Ngoc Hien" userId="f51840ac-857f-4612-b77d-76fead37e719" providerId="ADAL" clId="{BACB4458-5D8F-498E-84A3-9222F1EB8222}" dt="2020-09-14T07:54:07.825" v="4715" actId="1076"/>
          <ac:picMkLst>
            <pc:docMk/>
            <pc:sldMk cId="3388652224" sldId="1815"/>
            <ac:picMk id="50" creationId="{5D9AAB84-444B-4D26-8079-17A57577A5B5}"/>
          </ac:picMkLst>
        </pc:picChg>
        <pc:picChg chg="add mod">
          <ac:chgData name="TRANG Ngoc Hien" userId="f51840ac-857f-4612-b77d-76fead37e719" providerId="ADAL" clId="{BACB4458-5D8F-498E-84A3-9222F1EB8222}" dt="2020-09-14T07:55:53.491" v="4736" actId="1076"/>
          <ac:picMkLst>
            <pc:docMk/>
            <pc:sldMk cId="3388652224" sldId="1815"/>
            <ac:picMk id="52" creationId="{9E8A8014-ECFB-4EEC-9A09-4EB597A082CF}"/>
          </ac:picMkLst>
        </pc:picChg>
        <pc:picChg chg="add mod">
          <ac:chgData name="TRANG Ngoc Hien" userId="f51840ac-857f-4612-b77d-76fead37e719" providerId="ADAL" clId="{BACB4458-5D8F-498E-84A3-9222F1EB8222}" dt="2020-09-14T07:56:08.734" v="4745" actId="1076"/>
          <ac:picMkLst>
            <pc:docMk/>
            <pc:sldMk cId="3388652224" sldId="1815"/>
            <ac:picMk id="54" creationId="{AE713568-5CAB-4D3C-BE7D-3A1A3B17DA63}"/>
          </ac:picMkLst>
        </pc:picChg>
      </pc:sldChg>
      <pc:sldChg chg="new del">
        <pc:chgData name="TRANG Ngoc Hien" userId="f51840ac-857f-4612-b77d-76fead37e719" providerId="ADAL" clId="{BACB4458-5D8F-498E-84A3-9222F1EB8222}" dt="2020-09-14T07:56:45.397" v="4757" actId="47"/>
        <pc:sldMkLst>
          <pc:docMk/>
          <pc:sldMk cId="934227244" sldId="1816"/>
        </pc:sldMkLst>
      </pc:sldChg>
      <pc:sldChg chg="new del">
        <pc:chgData name="TRANG Ngoc Hien" userId="f51840ac-857f-4612-b77d-76fead37e719" providerId="ADAL" clId="{BACB4458-5D8F-498E-84A3-9222F1EB8222}" dt="2020-09-14T07:56:45.397" v="4757" actId="47"/>
        <pc:sldMkLst>
          <pc:docMk/>
          <pc:sldMk cId="1066555461" sldId="1817"/>
        </pc:sldMkLst>
      </pc:sldChg>
      <pc:sldChg chg="new del">
        <pc:chgData name="TRANG Ngoc Hien" userId="f51840ac-857f-4612-b77d-76fead37e719" providerId="ADAL" clId="{BACB4458-5D8F-498E-84A3-9222F1EB8222}" dt="2020-09-14T07:56:45.397" v="4757" actId="47"/>
        <pc:sldMkLst>
          <pc:docMk/>
          <pc:sldMk cId="3488177053" sldId="1818"/>
        </pc:sldMkLst>
      </pc:sldChg>
      <pc:sldChg chg="new del">
        <pc:chgData name="TRANG Ngoc Hien" userId="f51840ac-857f-4612-b77d-76fead37e719" providerId="ADAL" clId="{BACB4458-5D8F-498E-84A3-9222F1EB8222}" dt="2020-09-14T07:56:45.397" v="4757" actId="47"/>
        <pc:sldMkLst>
          <pc:docMk/>
          <pc:sldMk cId="2268219773" sldId="1819"/>
        </pc:sldMkLst>
      </pc:sldChg>
      <pc:sldChg chg="new del">
        <pc:chgData name="TRANG Ngoc Hien" userId="f51840ac-857f-4612-b77d-76fead37e719" providerId="ADAL" clId="{BACB4458-5D8F-498E-84A3-9222F1EB8222}" dt="2020-09-14T07:56:45.397" v="4757" actId="47"/>
        <pc:sldMkLst>
          <pc:docMk/>
          <pc:sldMk cId="3376641788" sldId="1820"/>
        </pc:sldMkLst>
      </pc:sldChg>
      <pc:sldChg chg="new del">
        <pc:chgData name="TRANG Ngoc Hien" userId="f51840ac-857f-4612-b77d-76fead37e719" providerId="ADAL" clId="{BACB4458-5D8F-498E-84A3-9222F1EB8222}" dt="2020-09-14T07:56:45.397" v="4757" actId="47"/>
        <pc:sldMkLst>
          <pc:docMk/>
          <pc:sldMk cId="3972285404" sldId="1821"/>
        </pc:sldMkLst>
      </pc:sldChg>
      <pc:sldChg chg="new del">
        <pc:chgData name="TRANG Ngoc Hien" userId="f51840ac-857f-4612-b77d-76fead37e719" providerId="ADAL" clId="{BACB4458-5D8F-498E-84A3-9222F1EB8222}" dt="2020-09-14T07:56:45.397" v="4757" actId="47"/>
        <pc:sldMkLst>
          <pc:docMk/>
          <pc:sldMk cId="2277514855" sldId="1822"/>
        </pc:sldMkLst>
      </pc:sldChg>
      <pc:sldChg chg="new del">
        <pc:chgData name="TRANG Ngoc Hien" userId="f51840ac-857f-4612-b77d-76fead37e719" providerId="ADAL" clId="{BACB4458-5D8F-498E-84A3-9222F1EB8222}" dt="2020-09-14T07:56:45.397" v="4757" actId="47"/>
        <pc:sldMkLst>
          <pc:docMk/>
          <pc:sldMk cId="281991775" sldId="1823"/>
        </pc:sldMkLst>
      </pc:sldChg>
      <pc:sldChg chg="new del">
        <pc:chgData name="TRANG Ngoc Hien" userId="f51840ac-857f-4612-b77d-76fead37e719" providerId="ADAL" clId="{BACB4458-5D8F-498E-84A3-9222F1EB8222}" dt="2020-09-14T07:56:45.397" v="4757" actId="47"/>
        <pc:sldMkLst>
          <pc:docMk/>
          <pc:sldMk cId="3551476879" sldId="1824"/>
        </pc:sldMkLst>
      </pc:sldChg>
      <pc:sldChg chg="new del">
        <pc:chgData name="TRANG Ngoc Hien" userId="f51840ac-857f-4612-b77d-76fead37e719" providerId="ADAL" clId="{BACB4458-5D8F-498E-84A3-9222F1EB8222}" dt="2020-09-14T07:56:45.397" v="4757" actId="47"/>
        <pc:sldMkLst>
          <pc:docMk/>
          <pc:sldMk cId="3214135713" sldId="1825"/>
        </pc:sldMkLst>
      </pc:sldChg>
      <pc:sldChg chg="new del">
        <pc:chgData name="TRANG Ngoc Hien" userId="f51840ac-857f-4612-b77d-76fead37e719" providerId="ADAL" clId="{BACB4458-5D8F-498E-84A3-9222F1EB8222}" dt="2020-09-14T07:56:45.397" v="4757" actId="47"/>
        <pc:sldMkLst>
          <pc:docMk/>
          <pc:sldMk cId="2120172749" sldId="1826"/>
        </pc:sldMkLst>
      </pc:sldChg>
      <pc:sldMasterChg chg="del delSldLayout">
        <pc:chgData name="TRANG Ngoc Hien" userId="f51840ac-857f-4612-b77d-76fead37e719" providerId="ADAL" clId="{BACB4458-5D8F-498E-84A3-9222F1EB8222}" dt="2020-09-01T05:38:03.052" v="2562" actId="700"/>
        <pc:sldMasterMkLst>
          <pc:docMk/>
          <pc:sldMasterMk cId="0" sldId="2147483648"/>
        </pc:sldMasterMkLst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3470531691" sldId="2147483650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3591958064" sldId="2147483659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1915974671" sldId="2147483660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3118148922" sldId="2147483662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1699544285" sldId="2147483669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2413808068" sldId="2147483670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2927108345" sldId="2147483672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2590570287" sldId="2147483673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594093156" sldId="2147483674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3591876336" sldId="2147483676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2250725378" sldId="2147483678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3911820726" sldId="2147483679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3904762447" sldId="2147483680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2968535325" sldId="2147483681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1301935644" sldId="2147483685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641870893" sldId="2147483687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4117590735" sldId="2147483694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2207926603" sldId="2147483695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435214742" sldId="2147483697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4085085990" sldId="2147483698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2824456945" sldId="2147483704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1588415338" sldId="2147483708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2103831932" sldId="2147483709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1724834727" sldId="2147483711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1905461131" sldId="2147483712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17136489" sldId="2147483714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4252827999" sldId="2147483715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170352662" sldId="2147483716"/>
          </pc:sldLayoutMkLst>
        </pc:sldLayoutChg>
        <pc:sldLayoutChg chg="del">
          <pc:chgData name="TRANG Ngoc Hien" userId="f51840ac-857f-4612-b77d-76fead37e719" providerId="ADAL" clId="{BACB4458-5D8F-498E-84A3-9222F1EB8222}" dt="2020-09-01T05:38:03.052" v="2562" actId="700"/>
          <pc:sldLayoutMkLst>
            <pc:docMk/>
            <pc:sldMasterMk cId="0" sldId="2147483648"/>
            <pc:sldLayoutMk cId="2307689578" sldId="2147483717"/>
          </pc:sldLayoutMkLst>
        </pc:sldLayoutChg>
      </pc:sldMasterChg>
      <pc:sldMasterChg chg="modSp addSldLayout modSldLayout">
        <pc:chgData name="TRANG Ngoc Hien" userId="f51840ac-857f-4612-b77d-76fead37e719" providerId="ADAL" clId="{BACB4458-5D8F-498E-84A3-9222F1EB8222}" dt="2020-09-14T08:09:28.848" v="4887" actId="12789"/>
        <pc:sldMasterMkLst>
          <pc:docMk/>
          <pc:sldMasterMk cId="2308119559" sldId="2147483736"/>
        </pc:sldMasterMkLst>
        <pc:spChg chg="mod">
          <ac:chgData name="TRANG Ngoc Hien" userId="f51840ac-857f-4612-b77d-76fead37e719" providerId="ADAL" clId="{BACB4458-5D8F-498E-84A3-9222F1EB8222}" dt="2020-08-31T06:35:23.917" v="1981" actId="2710"/>
          <ac:spMkLst>
            <pc:docMk/>
            <pc:sldMasterMk cId="2308119559" sldId="2147483736"/>
            <ac:spMk id="12" creationId="{00000000-0000-0000-0000-000000000000}"/>
          </ac:spMkLst>
        </pc:spChg>
        <pc:sldLayoutChg chg="modSp mod">
          <pc:chgData name="TRANG Ngoc Hien" userId="f51840ac-857f-4612-b77d-76fead37e719" providerId="ADAL" clId="{BACB4458-5D8F-498E-84A3-9222F1EB8222}" dt="2020-09-03T08:22:53.744" v="3594" actId="1076"/>
          <pc:sldLayoutMkLst>
            <pc:docMk/>
            <pc:sldMasterMk cId="2308119559" sldId="2147483736"/>
            <pc:sldLayoutMk cId="748853195" sldId="2147483688"/>
          </pc:sldLayoutMkLst>
          <pc:spChg chg="mod">
            <ac:chgData name="TRANG Ngoc Hien" userId="f51840ac-857f-4612-b77d-76fead37e719" providerId="ADAL" clId="{BACB4458-5D8F-498E-84A3-9222F1EB8222}" dt="2020-09-03T08:22:53.744" v="3594" actId="1076"/>
            <ac:spMkLst>
              <pc:docMk/>
              <pc:sldMasterMk cId="2308119559" sldId="2147483736"/>
              <pc:sldLayoutMk cId="748853195" sldId="2147483688"/>
              <ac:spMk id="11" creationId="{38C8E730-7E16-48DB-B3AA-216ACE7953F6}"/>
            </ac:spMkLst>
          </pc:spChg>
        </pc:sldLayoutChg>
        <pc:sldLayoutChg chg="modSp">
          <pc:chgData name="TRANG Ngoc Hien" userId="f51840ac-857f-4612-b77d-76fead37e719" providerId="ADAL" clId="{BACB4458-5D8F-498E-84A3-9222F1EB8222}" dt="2020-09-07T11:28:29.234" v="3936" actId="1076"/>
          <pc:sldLayoutMkLst>
            <pc:docMk/>
            <pc:sldMasterMk cId="2308119559" sldId="2147483736"/>
            <pc:sldLayoutMk cId="281751283" sldId="2147483738"/>
          </pc:sldLayoutMkLst>
          <pc:picChg chg="mod">
            <ac:chgData name="TRANG Ngoc Hien" userId="f51840ac-857f-4612-b77d-76fead37e719" providerId="ADAL" clId="{BACB4458-5D8F-498E-84A3-9222F1EB8222}" dt="2020-09-07T11:28:29.234" v="3936" actId="1076"/>
            <ac:picMkLst>
              <pc:docMk/>
              <pc:sldMasterMk cId="2308119559" sldId="2147483736"/>
              <pc:sldLayoutMk cId="281751283" sldId="2147483738"/>
              <ac:picMk id="3" creationId="{00000000-0000-0000-0000-000000000000}"/>
            </ac:picMkLst>
          </pc:picChg>
        </pc:sldLayoutChg>
        <pc:sldLayoutChg chg="addSp delSp modSp mod">
          <pc:chgData name="TRANG Ngoc Hien" userId="f51840ac-857f-4612-b77d-76fead37e719" providerId="ADAL" clId="{BACB4458-5D8F-498E-84A3-9222F1EB8222}" dt="2020-08-26T06:35:00.643" v="1261" actId="14100"/>
          <pc:sldLayoutMkLst>
            <pc:docMk/>
            <pc:sldMasterMk cId="2308119559" sldId="2147483736"/>
            <pc:sldLayoutMk cId="4265766304" sldId="2147483739"/>
          </pc:sldLayoutMkLst>
          <pc:spChg chg="mod">
            <ac:chgData name="TRANG Ngoc Hien" userId="f51840ac-857f-4612-b77d-76fead37e719" providerId="ADAL" clId="{BACB4458-5D8F-498E-84A3-9222F1EB8222}" dt="2020-08-26T04:28:29.488" v="609" actId="1076"/>
            <ac:spMkLst>
              <pc:docMk/>
              <pc:sldMasterMk cId="2308119559" sldId="2147483736"/>
              <pc:sldLayoutMk cId="4265766304" sldId="2147483739"/>
              <ac:spMk id="2" creationId="{00000000-0000-0000-0000-000000000000}"/>
            </ac:spMkLst>
          </pc:spChg>
          <pc:spChg chg="mod">
            <ac:chgData name="TRANG Ngoc Hien" userId="f51840ac-857f-4612-b77d-76fead37e719" providerId="ADAL" clId="{BACB4458-5D8F-498E-84A3-9222F1EB8222}" dt="2020-08-26T04:30:15.414" v="657" actId="1076"/>
            <ac:spMkLst>
              <pc:docMk/>
              <pc:sldMasterMk cId="2308119559" sldId="2147483736"/>
              <pc:sldLayoutMk cId="4265766304" sldId="2147483739"/>
              <ac:spMk id="6" creationId="{00000000-0000-0000-0000-000000000000}"/>
            </ac:spMkLst>
          </pc:spChg>
          <pc:picChg chg="del mod">
            <ac:chgData name="TRANG Ngoc Hien" userId="f51840ac-857f-4612-b77d-76fead37e719" providerId="ADAL" clId="{BACB4458-5D8F-498E-84A3-9222F1EB8222}" dt="2020-08-26T04:28:06.673" v="600" actId="478"/>
            <ac:picMkLst>
              <pc:docMk/>
              <pc:sldMasterMk cId="2308119559" sldId="2147483736"/>
              <pc:sldLayoutMk cId="4265766304" sldId="2147483739"/>
              <ac:picMk id="3" creationId="{00000000-0000-0000-0000-000000000000}"/>
            </ac:picMkLst>
          </pc:picChg>
          <pc:picChg chg="add del mod">
            <ac:chgData name="TRANG Ngoc Hien" userId="f51840ac-857f-4612-b77d-76fead37e719" providerId="ADAL" clId="{BACB4458-5D8F-498E-84A3-9222F1EB8222}" dt="2020-08-26T02:23:02.419" v="60" actId="22"/>
            <ac:picMkLst>
              <pc:docMk/>
              <pc:sldMasterMk cId="2308119559" sldId="2147483736"/>
              <pc:sldLayoutMk cId="4265766304" sldId="2147483739"/>
              <ac:picMk id="4" creationId="{78F15A0A-027A-46AB-99BE-57A0558D1BF4}"/>
            </ac:picMkLst>
          </pc:picChg>
          <pc:picChg chg="add mod">
            <ac:chgData name="TRANG Ngoc Hien" userId="f51840ac-857f-4612-b77d-76fead37e719" providerId="ADAL" clId="{BACB4458-5D8F-498E-84A3-9222F1EB8222}" dt="2020-08-26T06:34:58.189" v="1260" actId="1076"/>
            <ac:picMkLst>
              <pc:docMk/>
              <pc:sldMasterMk cId="2308119559" sldId="2147483736"/>
              <pc:sldLayoutMk cId="4265766304" sldId="2147483739"/>
              <ac:picMk id="5" creationId="{EDFBBF49-9B65-41AF-9A18-8CCE71CEA43E}"/>
            </ac:picMkLst>
          </pc:picChg>
          <pc:picChg chg="add del mod">
            <ac:chgData name="TRANG Ngoc Hien" userId="f51840ac-857f-4612-b77d-76fead37e719" providerId="ADAL" clId="{BACB4458-5D8F-498E-84A3-9222F1EB8222}" dt="2020-08-26T04:28:08.384" v="601" actId="478"/>
            <ac:picMkLst>
              <pc:docMk/>
              <pc:sldMasterMk cId="2308119559" sldId="2147483736"/>
              <pc:sldLayoutMk cId="4265766304" sldId="2147483739"/>
              <ac:picMk id="7" creationId="{00000000-0000-0000-0000-000000000000}"/>
            </ac:picMkLst>
          </pc:picChg>
          <pc:picChg chg="add del mod">
            <ac:chgData name="TRANG Ngoc Hien" userId="f51840ac-857f-4612-b77d-76fead37e719" providerId="ADAL" clId="{BACB4458-5D8F-498E-84A3-9222F1EB8222}" dt="2020-08-26T04:28:57.559" v="614" actId="478"/>
            <ac:picMkLst>
              <pc:docMk/>
              <pc:sldMasterMk cId="2308119559" sldId="2147483736"/>
              <pc:sldLayoutMk cId="4265766304" sldId="2147483739"/>
              <ac:picMk id="11" creationId="{8FE69525-8CE3-4C53-91B2-3A2C4C196753}"/>
            </ac:picMkLst>
          </pc:picChg>
          <pc:picChg chg="add del mod">
            <ac:chgData name="TRANG Ngoc Hien" userId="f51840ac-857f-4612-b77d-76fead37e719" providerId="ADAL" clId="{BACB4458-5D8F-498E-84A3-9222F1EB8222}" dt="2020-08-26T04:29:09.354" v="618" actId="478"/>
            <ac:picMkLst>
              <pc:docMk/>
              <pc:sldMasterMk cId="2308119559" sldId="2147483736"/>
              <pc:sldLayoutMk cId="4265766304" sldId="2147483739"/>
              <ac:picMk id="13" creationId="{BC1D7201-303E-4016-9C2B-916DD20997C7}"/>
            </ac:picMkLst>
          </pc:picChg>
          <pc:picChg chg="add mod modCrop">
            <ac:chgData name="TRANG Ngoc Hien" userId="f51840ac-857f-4612-b77d-76fead37e719" providerId="ADAL" clId="{BACB4458-5D8F-498E-84A3-9222F1EB8222}" dt="2020-08-26T06:35:00.643" v="1261" actId="14100"/>
            <ac:picMkLst>
              <pc:docMk/>
              <pc:sldMasterMk cId="2308119559" sldId="2147483736"/>
              <pc:sldLayoutMk cId="4265766304" sldId="2147483739"/>
              <ac:picMk id="15" creationId="{AA05FC03-0BBD-446A-825D-BF2C2F4ECBD0}"/>
            </ac:picMkLst>
          </pc:picChg>
        </pc:sldLayoutChg>
        <pc:sldLayoutChg chg="addSp delSp modSp mod">
          <pc:chgData name="TRANG Ngoc Hien" userId="f51840ac-857f-4612-b77d-76fead37e719" providerId="ADAL" clId="{BACB4458-5D8F-498E-84A3-9222F1EB8222}" dt="2020-09-07T11:31:55.769" v="3980" actId="1076"/>
          <pc:sldLayoutMkLst>
            <pc:docMk/>
            <pc:sldMasterMk cId="2308119559" sldId="2147483736"/>
            <pc:sldLayoutMk cId="778743491" sldId="2147483740"/>
          </pc:sldLayoutMkLst>
          <pc:spChg chg="add del">
            <ac:chgData name="TRANG Ngoc Hien" userId="f51840ac-857f-4612-b77d-76fead37e719" providerId="ADAL" clId="{BACB4458-5D8F-498E-84A3-9222F1EB8222}" dt="2020-09-07T11:31:08.369" v="3962" actId="11529"/>
            <ac:spMkLst>
              <pc:docMk/>
              <pc:sldMasterMk cId="2308119559" sldId="2147483736"/>
              <pc:sldLayoutMk cId="778743491" sldId="2147483740"/>
              <ac:spMk id="2" creationId="{698B75D2-4332-4DF6-9499-E5B68A9CC1D8}"/>
            </ac:spMkLst>
          </pc:spChg>
          <pc:spChg chg="add mod">
            <ac:chgData name="TRANG Ngoc Hien" userId="f51840ac-857f-4612-b77d-76fead37e719" providerId="ADAL" clId="{BACB4458-5D8F-498E-84A3-9222F1EB8222}" dt="2020-09-07T11:31:55.769" v="3980" actId="1076"/>
            <ac:spMkLst>
              <pc:docMk/>
              <pc:sldMasterMk cId="2308119559" sldId="2147483736"/>
              <pc:sldLayoutMk cId="778743491" sldId="2147483740"/>
              <ac:spMk id="3" creationId="{03C6F7FE-065B-4A03-86A3-A3D7DC8B49EE}"/>
            </ac:spMkLst>
          </pc:spChg>
          <pc:spChg chg="mod">
            <ac:chgData name="TRANG Ngoc Hien" userId="f51840ac-857f-4612-b77d-76fead37e719" providerId="ADAL" clId="{BACB4458-5D8F-498E-84A3-9222F1EB8222}" dt="2020-09-07T11:31:43.941" v="3976" actId="1076"/>
            <ac:spMkLst>
              <pc:docMk/>
              <pc:sldMasterMk cId="2308119559" sldId="2147483736"/>
              <pc:sldLayoutMk cId="778743491" sldId="2147483740"/>
              <ac:spMk id="10" creationId="{90C3D643-8B9C-4553-A6AD-E35529BE547B}"/>
            </ac:spMkLst>
          </pc:spChg>
          <pc:grpChg chg="mod">
            <ac:chgData name="TRANG Ngoc Hien" userId="f51840ac-857f-4612-b77d-76fead37e719" providerId="ADAL" clId="{BACB4458-5D8F-498E-84A3-9222F1EB8222}" dt="2020-09-07T11:31:51.891" v="3979" actId="1076"/>
            <ac:grpSpMkLst>
              <pc:docMk/>
              <pc:sldMasterMk cId="2308119559" sldId="2147483736"/>
              <pc:sldLayoutMk cId="778743491" sldId="2147483740"/>
              <ac:grpSpMk id="9" creationId="{A2A41A25-2509-4CC0-8800-9439AEB06C82}"/>
            </ac:grpSpMkLst>
          </pc:grpChg>
        </pc:sldLayoutChg>
        <pc:sldLayoutChg chg="modSp mod">
          <pc:chgData name="TRANG Ngoc Hien" userId="f51840ac-857f-4612-b77d-76fead37e719" providerId="ADAL" clId="{BACB4458-5D8F-498E-84A3-9222F1EB8222}" dt="2020-08-26T06:33:49.004" v="1259" actId="1076"/>
          <pc:sldLayoutMkLst>
            <pc:docMk/>
            <pc:sldMasterMk cId="2308119559" sldId="2147483736"/>
            <pc:sldLayoutMk cId="3207226560" sldId="2147483745"/>
          </pc:sldLayoutMkLst>
          <pc:spChg chg="mod">
            <ac:chgData name="TRANG Ngoc Hien" userId="f51840ac-857f-4612-b77d-76fead37e719" providerId="ADAL" clId="{BACB4458-5D8F-498E-84A3-9222F1EB8222}" dt="2020-08-26T06:33:49.004" v="1259" actId="1076"/>
            <ac:spMkLst>
              <pc:docMk/>
              <pc:sldMasterMk cId="2308119559" sldId="2147483736"/>
              <pc:sldLayoutMk cId="3207226560" sldId="2147483745"/>
              <ac:spMk id="11" creationId="{F8FC5176-CC0F-46FF-8A5C-73042C4BB665}"/>
            </ac:spMkLst>
          </pc:spChg>
          <pc:picChg chg="mod modCrop">
            <ac:chgData name="TRANG Ngoc Hien" userId="f51840ac-857f-4612-b77d-76fead37e719" providerId="ADAL" clId="{BACB4458-5D8F-498E-84A3-9222F1EB8222}" dt="2020-08-26T02:30:29.094" v="163" actId="732"/>
            <ac:picMkLst>
              <pc:docMk/>
              <pc:sldMasterMk cId="2308119559" sldId="2147483736"/>
              <pc:sldLayoutMk cId="3207226560" sldId="2147483745"/>
              <ac:picMk id="4" creationId="{968089A8-BE0F-4B4B-BCF8-86716189CF33}"/>
            </ac:picMkLst>
          </pc:picChg>
        </pc:sldLayoutChg>
        <pc:sldLayoutChg chg="addSp delSp modSp mod">
          <pc:chgData name="TRANG Ngoc Hien" userId="f51840ac-857f-4612-b77d-76fead37e719" providerId="ADAL" clId="{BACB4458-5D8F-498E-84A3-9222F1EB8222}" dt="2020-08-28T09:07:21.245" v="1839" actId="478"/>
          <pc:sldLayoutMkLst>
            <pc:docMk/>
            <pc:sldMasterMk cId="2308119559" sldId="2147483736"/>
            <pc:sldLayoutMk cId="3579782690" sldId="2147483768"/>
          </pc:sldLayoutMkLst>
          <pc:picChg chg="add del mod">
            <ac:chgData name="TRANG Ngoc Hien" userId="f51840ac-857f-4612-b77d-76fead37e719" providerId="ADAL" clId="{BACB4458-5D8F-498E-84A3-9222F1EB8222}" dt="2020-08-28T09:07:21.245" v="1839" actId="478"/>
            <ac:picMkLst>
              <pc:docMk/>
              <pc:sldMasterMk cId="2308119559" sldId="2147483736"/>
              <pc:sldLayoutMk cId="3579782690" sldId="2147483768"/>
              <ac:picMk id="3" creationId="{CB3600C3-B809-49E5-A8BC-1C165E186A9E}"/>
            </ac:picMkLst>
          </pc:picChg>
          <pc:picChg chg="add del">
            <ac:chgData name="TRANG Ngoc Hien" userId="f51840ac-857f-4612-b77d-76fead37e719" providerId="ADAL" clId="{BACB4458-5D8F-498E-84A3-9222F1EB8222}" dt="2020-08-28T09:05:31.834" v="1825" actId="22"/>
            <ac:picMkLst>
              <pc:docMk/>
              <pc:sldMasterMk cId="2308119559" sldId="2147483736"/>
              <pc:sldLayoutMk cId="3579782690" sldId="2147483768"/>
              <ac:picMk id="4" creationId="{DDE97A54-F41E-4688-AAF3-505F393295A0}"/>
            </ac:picMkLst>
          </pc:picChg>
        </pc:sldLayoutChg>
        <pc:sldLayoutChg chg="addSp delSp modSp mod">
          <pc:chgData name="TRANG Ngoc Hien" userId="f51840ac-857f-4612-b77d-76fead37e719" providerId="ADAL" clId="{BACB4458-5D8F-498E-84A3-9222F1EB8222}" dt="2020-08-26T02:22:15.780" v="46" actId="478"/>
          <pc:sldLayoutMkLst>
            <pc:docMk/>
            <pc:sldMasterMk cId="2308119559" sldId="2147483736"/>
            <pc:sldLayoutMk cId="1867018198" sldId="2147483771"/>
          </pc:sldLayoutMkLst>
          <pc:spChg chg="mod">
            <ac:chgData name="TRANG Ngoc Hien" userId="f51840ac-857f-4612-b77d-76fead37e719" providerId="ADAL" clId="{BACB4458-5D8F-498E-84A3-9222F1EB8222}" dt="2020-08-26T02:22:14.480" v="44" actId="1076"/>
            <ac:spMkLst>
              <pc:docMk/>
              <pc:sldMasterMk cId="2308119559" sldId="2147483736"/>
              <pc:sldLayoutMk cId="1867018198" sldId="2147483771"/>
              <ac:spMk id="6" creationId="{00000000-0000-0000-0000-000000000000}"/>
            </ac:spMkLst>
          </pc:spChg>
          <pc:picChg chg="mod">
            <ac:chgData name="TRANG Ngoc Hien" userId="f51840ac-857f-4612-b77d-76fead37e719" providerId="ADAL" clId="{BACB4458-5D8F-498E-84A3-9222F1EB8222}" dt="2020-08-26T02:22:14.872" v="45" actId="1076"/>
            <ac:picMkLst>
              <pc:docMk/>
              <pc:sldMasterMk cId="2308119559" sldId="2147483736"/>
              <pc:sldLayoutMk cId="1867018198" sldId="2147483771"/>
              <ac:picMk id="3" creationId="{00000000-0000-0000-0000-000000000000}"/>
            </ac:picMkLst>
          </pc:picChg>
          <pc:picChg chg="add del mod">
            <ac:chgData name="TRANG Ngoc Hien" userId="f51840ac-857f-4612-b77d-76fead37e719" providerId="ADAL" clId="{BACB4458-5D8F-498E-84A3-9222F1EB8222}" dt="2020-08-26T02:22:13.820" v="42" actId="22"/>
            <ac:picMkLst>
              <pc:docMk/>
              <pc:sldMasterMk cId="2308119559" sldId="2147483736"/>
              <pc:sldLayoutMk cId="1867018198" sldId="2147483771"/>
              <ac:picMk id="4" creationId="{5C59F974-FF9D-4435-9B91-A8AAAD305D6F}"/>
            </ac:picMkLst>
          </pc:picChg>
          <pc:picChg chg="add del">
            <ac:chgData name="TRANG Ngoc Hien" userId="f51840ac-857f-4612-b77d-76fead37e719" providerId="ADAL" clId="{BACB4458-5D8F-498E-84A3-9222F1EB8222}" dt="2020-08-26T02:22:15.780" v="46" actId="478"/>
            <ac:picMkLst>
              <pc:docMk/>
              <pc:sldMasterMk cId="2308119559" sldId="2147483736"/>
              <pc:sldLayoutMk cId="1867018198" sldId="2147483771"/>
              <ac:picMk id="7" creationId="{00000000-0000-0000-0000-000000000000}"/>
            </ac:picMkLst>
          </pc:picChg>
        </pc:sldLayoutChg>
        <pc:sldLayoutChg chg="addSp delSp modSp mod">
          <pc:chgData name="TRANG Ngoc Hien" userId="f51840ac-857f-4612-b77d-76fead37e719" providerId="ADAL" clId="{BACB4458-5D8F-498E-84A3-9222F1EB8222}" dt="2020-09-14T08:09:28.848" v="4887" actId="12789"/>
          <pc:sldLayoutMkLst>
            <pc:docMk/>
            <pc:sldMasterMk cId="2308119559" sldId="2147483736"/>
            <pc:sldLayoutMk cId="4089601215" sldId="2147483771"/>
          </pc:sldLayoutMkLst>
          <pc:spChg chg="add del mod">
            <ac:chgData name="TRANG Ngoc Hien" userId="f51840ac-857f-4612-b77d-76fead37e719" providerId="ADAL" clId="{BACB4458-5D8F-498E-84A3-9222F1EB8222}" dt="2020-09-14T07:57:41.883" v="4762" actId="478"/>
            <ac:spMkLst>
              <pc:docMk/>
              <pc:sldMasterMk cId="2308119559" sldId="2147483736"/>
              <pc:sldLayoutMk cId="4089601215" sldId="2147483771"/>
              <ac:spMk id="2" creationId="{DD9086F3-3CED-4431-BC68-395C18556FF3}"/>
            </ac:spMkLst>
          </pc:spChg>
          <pc:spChg chg="add del">
            <ac:chgData name="TRANG Ngoc Hien" userId="f51840ac-857f-4612-b77d-76fead37e719" providerId="ADAL" clId="{BACB4458-5D8F-498E-84A3-9222F1EB8222}" dt="2020-09-14T07:57:46.907" v="4763" actId="11529"/>
            <ac:spMkLst>
              <pc:docMk/>
              <pc:sldMasterMk cId="2308119559" sldId="2147483736"/>
              <pc:sldLayoutMk cId="4089601215" sldId="2147483771"/>
              <ac:spMk id="3" creationId="{0C4884EE-51E2-4329-BF0B-7CFD0071C079}"/>
            </ac:spMkLst>
          </pc:spChg>
          <pc:spChg chg="del">
            <ac:chgData name="TRANG Ngoc Hien" userId="f51840ac-857f-4612-b77d-76fead37e719" providerId="ADAL" clId="{BACB4458-5D8F-498E-84A3-9222F1EB8222}" dt="2020-09-11T07:43:56.379" v="4342" actId="478"/>
            <ac:spMkLst>
              <pc:docMk/>
              <pc:sldMasterMk cId="2308119559" sldId="2147483736"/>
              <pc:sldLayoutMk cId="4089601215" sldId="2147483771"/>
              <ac:spMk id="3" creationId="{8A7951E8-DBD5-4D00-8597-EF9FF1A0A5CE}"/>
            </ac:spMkLst>
          </pc:spChg>
          <pc:spChg chg="add mod">
            <ac:chgData name="TRANG Ngoc Hien" userId="f51840ac-857f-4612-b77d-76fead37e719" providerId="ADAL" clId="{BACB4458-5D8F-498E-84A3-9222F1EB8222}" dt="2020-09-14T08:08:49.623" v="4883" actId="1076"/>
            <ac:spMkLst>
              <pc:docMk/>
              <pc:sldMasterMk cId="2308119559" sldId="2147483736"/>
              <pc:sldLayoutMk cId="4089601215" sldId="2147483771"/>
              <ac:spMk id="4" creationId="{F6F37849-1386-4221-81B9-A556AB69D3F6}"/>
            </ac:spMkLst>
          </pc:spChg>
          <pc:spChg chg="add mod">
            <ac:chgData name="TRANG Ngoc Hien" userId="f51840ac-857f-4612-b77d-76fead37e719" providerId="ADAL" clId="{BACB4458-5D8F-498E-84A3-9222F1EB8222}" dt="2020-09-14T08:09:28.848" v="4887" actId="12789"/>
            <ac:spMkLst>
              <pc:docMk/>
              <pc:sldMasterMk cId="2308119559" sldId="2147483736"/>
              <pc:sldLayoutMk cId="4089601215" sldId="2147483771"/>
              <ac:spMk id="5" creationId="{8F2F397E-929C-45D1-8753-3E0C0146C9CB}"/>
            </ac:spMkLst>
          </pc:spChg>
          <pc:spChg chg="del">
            <ac:chgData name="TRANG Ngoc Hien" userId="f51840ac-857f-4612-b77d-76fead37e719" providerId="ADAL" clId="{BACB4458-5D8F-498E-84A3-9222F1EB8222}" dt="2020-09-11T07:43:56.379" v="4342" actId="478"/>
            <ac:spMkLst>
              <pc:docMk/>
              <pc:sldMasterMk cId="2308119559" sldId="2147483736"/>
              <pc:sldLayoutMk cId="4089601215" sldId="2147483771"/>
              <ac:spMk id="6" creationId="{E8D4248E-6359-4E0F-9F40-39F4438DAF1B}"/>
            </ac:spMkLst>
          </pc:spChg>
          <pc:spChg chg="del">
            <ac:chgData name="TRANG Ngoc Hien" userId="f51840ac-857f-4612-b77d-76fead37e719" providerId="ADAL" clId="{BACB4458-5D8F-498E-84A3-9222F1EB8222}" dt="2020-09-11T07:43:58.763" v="4344" actId="478"/>
            <ac:spMkLst>
              <pc:docMk/>
              <pc:sldMasterMk cId="2308119559" sldId="2147483736"/>
              <pc:sldLayoutMk cId="4089601215" sldId="2147483771"/>
              <ac:spMk id="9" creationId="{7CE6E889-4CFC-452B-B268-18111C4EF6E6}"/>
            </ac:spMkLst>
          </pc:spChg>
          <pc:spChg chg="del">
            <ac:chgData name="TRANG Ngoc Hien" userId="f51840ac-857f-4612-b77d-76fead37e719" providerId="ADAL" clId="{BACB4458-5D8F-498E-84A3-9222F1EB8222}" dt="2020-09-11T07:43:56.379" v="4342" actId="478"/>
            <ac:spMkLst>
              <pc:docMk/>
              <pc:sldMasterMk cId="2308119559" sldId="2147483736"/>
              <pc:sldLayoutMk cId="4089601215" sldId="2147483771"/>
              <ac:spMk id="13" creationId="{17D0CD64-53DF-4675-A229-F09C8B4BB493}"/>
            </ac:spMkLst>
          </pc:spChg>
          <pc:spChg chg="del">
            <ac:chgData name="TRANG Ngoc Hien" userId="f51840ac-857f-4612-b77d-76fead37e719" providerId="ADAL" clId="{BACB4458-5D8F-498E-84A3-9222F1EB8222}" dt="2020-09-11T07:43:56.379" v="4342" actId="478"/>
            <ac:spMkLst>
              <pc:docMk/>
              <pc:sldMasterMk cId="2308119559" sldId="2147483736"/>
              <pc:sldLayoutMk cId="4089601215" sldId="2147483771"/>
              <ac:spMk id="14" creationId="{2718F250-9708-4E42-BB62-3B352C77D68D}"/>
            </ac:spMkLst>
          </pc:spChg>
          <pc:spChg chg="del">
            <ac:chgData name="TRANG Ngoc Hien" userId="f51840ac-857f-4612-b77d-76fead37e719" providerId="ADAL" clId="{BACB4458-5D8F-498E-84A3-9222F1EB8222}" dt="2020-09-11T07:43:58.087" v="4343" actId="478"/>
            <ac:spMkLst>
              <pc:docMk/>
              <pc:sldMasterMk cId="2308119559" sldId="2147483736"/>
              <pc:sldLayoutMk cId="4089601215" sldId="2147483771"/>
              <ac:spMk id="15" creationId="{C9437956-1508-4CC3-A39E-25835EAAF9C0}"/>
            </ac:spMkLst>
          </pc:spChg>
          <pc:spChg chg="del">
            <ac:chgData name="TRANG Ngoc Hien" userId="f51840ac-857f-4612-b77d-76fead37e719" providerId="ADAL" clId="{BACB4458-5D8F-498E-84A3-9222F1EB8222}" dt="2020-09-11T07:43:56.379" v="4342" actId="478"/>
            <ac:spMkLst>
              <pc:docMk/>
              <pc:sldMasterMk cId="2308119559" sldId="2147483736"/>
              <pc:sldLayoutMk cId="4089601215" sldId="2147483771"/>
              <ac:spMk id="16" creationId="{0B8135DE-823E-43A1-B217-9F9B113A4252}"/>
            </ac:spMkLst>
          </pc:spChg>
          <pc:spChg chg="del">
            <ac:chgData name="TRANG Ngoc Hien" userId="f51840ac-857f-4612-b77d-76fead37e719" providerId="ADAL" clId="{BACB4458-5D8F-498E-84A3-9222F1EB8222}" dt="2020-09-11T07:43:56.379" v="4342" actId="478"/>
            <ac:spMkLst>
              <pc:docMk/>
              <pc:sldMasterMk cId="2308119559" sldId="2147483736"/>
              <pc:sldLayoutMk cId="4089601215" sldId="2147483771"/>
              <ac:spMk id="17" creationId="{E7A9DC30-8F0C-42F5-95B2-C941F080E42B}"/>
            </ac:spMkLst>
          </pc:spChg>
          <pc:spChg chg="del">
            <ac:chgData name="TRANG Ngoc Hien" userId="f51840ac-857f-4612-b77d-76fead37e719" providerId="ADAL" clId="{BACB4458-5D8F-498E-84A3-9222F1EB8222}" dt="2020-09-11T07:43:56.379" v="4342" actId="478"/>
            <ac:spMkLst>
              <pc:docMk/>
              <pc:sldMasterMk cId="2308119559" sldId="2147483736"/>
              <pc:sldLayoutMk cId="4089601215" sldId="2147483771"/>
              <ac:spMk id="18" creationId="{1277B425-BD03-4D0C-BE2A-375C817C4DFC}"/>
            </ac:spMkLst>
          </pc:spChg>
          <pc:spChg chg="del">
            <ac:chgData name="TRANG Ngoc Hien" userId="f51840ac-857f-4612-b77d-76fead37e719" providerId="ADAL" clId="{BACB4458-5D8F-498E-84A3-9222F1EB8222}" dt="2020-09-11T07:43:56.379" v="4342" actId="478"/>
            <ac:spMkLst>
              <pc:docMk/>
              <pc:sldMasterMk cId="2308119559" sldId="2147483736"/>
              <pc:sldLayoutMk cId="4089601215" sldId="2147483771"/>
              <ac:spMk id="19" creationId="{1703C9BC-17A2-44FD-AA06-09F9923927A5}"/>
            </ac:spMkLst>
          </pc:spChg>
          <pc:spChg chg="del">
            <ac:chgData name="TRANG Ngoc Hien" userId="f51840ac-857f-4612-b77d-76fead37e719" providerId="ADAL" clId="{BACB4458-5D8F-498E-84A3-9222F1EB8222}" dt="2020-09-11T07:43:56.379" v="4342" actId="478"/>
            <ac:spMkLst>
              <pc:docMk/>
              <pc:sldMasterMk cId="2308119559" sldId="2147483736"/>
              <pc:sldLayoutMk cId="4089601215" sldId="2147483771"/>
              <ac:spMk id="20" creationId="{1DA6FEA5-3670-4DB1-B348-8173FB9B7627}"/>
            </ac:spMkLst>
          </pc:spChg>
          <pc:spChg chg="del">
            <ac:chgData name="TRANG Ngoc Hien" userId="f51840ac-857f-4612-b77d-76fead37e719" providerId="ADAL" clId="{BACB4458-5D8F-498E-84A3-9222F1EB8222}" dt="2020-09-11T07:43:56.379" v="4342" actId="478"/>
            <ac:spMkLst>
              <pc:docMk/>
              <pc:sldMasterMk cId="2308119559" sldId="2147483736"/>
              <pc:sldLayoutMk cId="4089601215" sldId="2147483771"/>
              <ac:spMk id="21" creationId="{C2D0596D-62DC-4930-8507-EFE54F7E1451}"/>
            </ac:spMkLst>
          </pc:spChg>
          <pc:spChg chg="del">
            <ac:chgData name="TRANG Ngoc Hien" userId="f51840ac-857f-4612-b77d-76fead37e719" providerId="ADAL" clId="{BACB4458-5D8F-498E-84A3-9222F1EB8222}" dt="2020-09-11T07:43:56.379" v="4342" actId="478"/>
            <ac:spMkLst>
              <pc:docMk/>
              <pc:sldMasterMk cId="2308119559" sldId="2147483736"/>
              <pc:sldLayoutMk cId="4089601215" sldId="2147483771"/>
              <ac:spMk id="22" creationId="{FB0E9ACF-4986-437F-8E4C-3BCD8A863406}"/>
            </ac:spMkLst>
          </pc:spChg>
          <pc:spChg chg="del">
            <ac:chgData name="TRANG Ngoc Hien" userId="f51840ac-857f-4612-b77d-76fead37e719" providerId="ADAL" clId="{BACB4458-5D8F-498E-84A3-9222F1EB8222}" dt="2020-09-11T07:43:56.379" v="4342" actId="478"/>
            <ac:spMkLst>
              <pc:docMk/>
              <pc:sldMasterMk cId="2308119559" sldId="2147483736"/>
              <pc:sldLayoutMk cId="4089601215" sldId="2147483771"/>
              <ac:spMk id="23" creationId="{9E539AA5-17E9-4396-8C9A-150776CF1F18}"/>
            </ac:spMkLst>
          </pc:spChg>
          <pc:spChg chg="del">
            <ac:chgData name="TRANG Ngoc Hien" userId="f51840ac-857f-4612-b77d-76fead37e719" providerId="ADAL" clId="{BACB4458-5D8F-498E-84A3-9222F1EB8222}" dt="2020-09-11T07:43:56.379" v="4342" actId="478"/>
            <ac:spMkLst>
              <pc:docMk/>
              <pc:sldMasterMk cId="2308119559" sldId="2147483736"/>
              <pc:sldLayoutMk cId="4089601215" sldId="2147483771"/>
              <ac:spMk id="24" creationId="{A2A91BB5-376F-4724-AE2C-6235E9FEDF87}"/>
            </ac:spMkLst>
          </pc:spChg>
          <pc:spChg chg="del">
            <ac:chgData name="TRANG Ngoc Hien" userId="f51840ac-857f-4612-b77d-76fead37e719" providerId="ADAL" clId="{BACB4458-5D8F-498E-84A3-9222F1EB8222}" dt="2020-09-11T07:43:56.379" v="4342" actId="478"/>
            <ac:spMkLst>
              <pc:docMk/>
              <pc:sldMasterMk cId="2308119559" sldId="2147483736"/>
              <pc:sldLayoutMk cId="4089601215" sldId="2147483771"/>
              <ac:spMk id="25" creationId="{E7F16D96-5C60-4CAA-A509-A2EB486D731E}"/>
            </ac:spMkLst>
          </pc:spChg>
          <pc:spChg chg="add mod">
            <ac:chgData name="TRANG Ngoc Hien" userId="f51840ac-857f-4612-b77d-76fead37e719" providerId="ADAL" clId="{BACB4458-5D8F-498E-84A3-9222F1EB8222}" dt="2020-09-14T08:08:37.521" v="4880" actId="1076"/>
            <ac:spMkLst>
              <pc:docMk/>
              <pc:sldMasterMk cId="2308119559" sldId="2147483736"/>
              <pc:sldLayoutMk cId="4089601215" sldId="2147483771"/>
              <ac:spMk id="26" creationId="{7462931D-9BAE-48FC-8E1C-18CC40E015D5}"/>
            </ac:spMkLst>
          </pc:spChg>
          <pc:spChg chg="add mod">
            <ac:chgData name="TRANG Ngoc Hien" userId="f51840ac-857f-4612-b77d-76fead37e719" providerId="ADAL" clId="{BACB4458-5D8F-498E-84A3-9222F1EB8222}" dt="2020-09-11T07:44:19.036" v="4345"/>
            <ac:spMkLst>
              <pc:docMk/>
              <pc:sldMasterMk cId="2308119559" sldId="2147483736"/>
              <pc:sldLayoutMk cId="4089601215" sldId="2147483771"/>
              <ac:spMk id="27" creationId="{FC11D51B-2C6D-4AC7-BE50-73B43B8773EF}"/>
            </ac:spMkLst>
          </pc:spChg>
          <pc:spChg chg="add mod">
            <ac:chgData name="TRANG Ngoc Hien" userId="f51840ac-857f-4612-b77d-76fead37e719" providerId="ADAL" clId="{BACB4458-5D8F-498E-84A3-9222F1EB8222}" dt="2020-09-11T10:46:07.642" v="4357" actId="113"/>
            <ac:spMkLst>
              <pc:docMk/>
              <pc:sldMasterMk cId="2308119559" sldId="2147483736"/>
              <pc:sldLayoutMk cId="4089601215" sldId="2147483771"/>
              <ac:spMk id="28" creationId="{606A6DF6-A54D-4F24-AD0B-6E1389679C1F}"/>
            </ac:spMkLst>
          </pc:spChg>
          <pc:spChg chg="add mod">
            <ac:chgData name="TRANG Ngoc Hien" userId="f51840ac-857f-4612-b77d-76fead37e719" providerId="ADAL" clId="{BACB4458-5D8F-498E-84A3-9222F1EB8222}" dt="2020-09-11T10:46:07.642" v="4357" actId="113"/>
            <ac:spMkLst>
              <pc:docMk/>
              <pc:sldMasterMk cId="2308119559" sldId="2147483736"/>
              <pc:sldLayoutMk cId="4089601215" sldId="2147483771"/>
              <ac:spMk id="29" creationId="{D7C4A062-2142-4DD6-8D48-6712DB5C25FB}"/>
            </ac:spMkLst>
          </pc:spChg>
          <pc:spChg chg="add mod">
            <ac:chgData name="TRANG Ngoc Hien" userId="f51840ac-857f-4612-b77d-76fead37e719" providerId="ADAL" clId="{BACB4458-5D8F-498E-84A3-9222F1EB8222}" dt="2020-09-11T10:46:07.642" v="4357" actId="113"/>
            <ac:spMkLst>
              <pc:docMk/>
              <pc:sldMasterMk cId="2308119559" sldId="2147483736"/>
              <pc:sldLayoutMk cId="4089601215" sldId="2147483771"/>
              <ac:spMk id="30" creationId="{63503411-EC9E-4720-883A-3F79AD47C29B}"/>
            </ac:spMkLst>
          </pc:spChg>
          <pc:spChg chg="add mod">
            <ac:chgData name="TRANG Ngoc Hien" userId="f51840ac-857f-4612-b77d-76fead37e719" providerId="ADAL" clId="{BACB4458-5D8F-498E-84A3-9222F1EB8222}" dt="2020-09-11T07:44:21.602" v="4347" actId="1076"/>
            <ac:spMkLst>
              <pc:docMk/>
              <pc:sldMasterMk cId="2308119559" sldId="2147483736"/>
              <pc:sldLayoutMk cId="4089601215" sldId="2147483771"/>
              <ac:spMk id="31" creationId="{2E957951-4E51-4B30-A1B7-772E34E5CC7F}"/>
            </ac:spMkLst>
          </pc:spChg>
          <pc:spChg chg="add mod">
            <ac:chgData name="TRANG Ngoc Hien" userId="f51840ac-857f-4612-b77d-76fead37e719" providerId="ADAL" clId="{BACB4458-5D8F-498E-84A3-9222F1EB8222}" dt="2020-09-11T07:44:19.036" v="4345"/>
            <ac:spMkLst>
              <pc:docMk/>
              <pc:sldMasterMk cId="2308119559" sldId="2147483736"/>
              <pc:sldLayoutMk cId="4089601215" sldId="2147483771"/>
              <ac:spMk id="32" creationId="{6ECD84D0-E385-4BC5-8E20-6E9E95A2E12A}"/>
            </ac:spMkLst>
          </pc:spChg>
          <pc:spChg chg="add mod">
            <ac:chgData name="TRANG Ngoc Hien" userId="f51840ac-857f-4612-b77d-76fead37e719" providerId="ADAL" clId="{BACB4458-5D8F-498E-84A3-9222F1EB8222}" dt="2020-09-11T07:44:19.036" v="4345"/>
            <ac:spMkLst>
              <pc:docMk/>
              <pc:sldMasterMk cId="2308119559" sldId="2147483736"/>
              <pc:sldLayoutMk cId="4089601215" sldId="2147483771"/>
              <ac:spMk id="33" creationId="{FE1191DB-712B-4B6C-8D3B-B95DA473304D}"/>
            </ac:spMkLst>
          </pc:spChg>
          <pc:spChg chg="add mod">
            <ac:chgData name="TRANG Ngoc Hien" userId="f51840ac-857f-4612-b77d-76fead37e719" providerId="ADAL" clId="{BACB4458-5D8F-498E-84A3-9222F1EB8222}" dt="2020-09-11T07:44:19.036" v="4345"/>
            <ac:spMkLst>
              <pc:docMk/>
              <pc:sldMasterMk cId="2308119559" sldId="2147483736"/>
              <pc:sldLayoutMk cId="4089601215" sldId="2147483771"/>
              <ac:spMk id="34" creationId="{42A0B7E8-A004-4E69-8452-E1DB66AB60CB}"/>
            </ac:spMkLst>
          </pc:spChg>
          <pc:spChg chg="add mod">
            <ac:chgData name="TRANG Ngoc Hien" userId="f51840ac-857f-4612-b77d-76fead37e719" providerId="ADAL" clId="{BACB4458-5D8F-498E-84A3-9222F1EB8222}" dt="2020-09-11T07:44:19.036" v="4345"/>
            <ac:spMkLst>
              <pc:docMk/>
              <pc:sldMasterMk cId="2308119559" sldId="2147483736"/>
              <pc:sldLayoutMk cId="4089601215" sldId="2147483771"/>
              <ac:spMk id="35" creationId="{B275C5E7-F03E-4E2F-AE5A-D2C401B757A0}"/>
            </ac:spMkLst>
          </pc:spChg>
          <pc:spChg chg="add del mod">
            <ac:chgData name="TRANG Ngoc Hien" userId="f51840ac-857f-4612-b77d-76fead37e719" providerId="ADAL" clId="{BACB4458-5D8F-498E-84A3-9222F1EB8222}" dt="2020-09-14T07:57:32.058" v="4759" actId="478"/>
            <ac:spMkLst>
              <pc:docMk/>
              <pc:sldMasterMk cId="2308119559" sldId="2147483736"/>
              <pc:sldLayoutMk cId="4089601215" sldId="2147483771"/>
              <ac:spMk id="36" creationId="{7E8414BD-5C4A-45E7-9843-64C4DCC2A405}"/>
            </ac:spMkLst>
          </pc:spChg>
          <pc:spChg chg="add mod">
            <ac:chgData name="TRANG Ngoc Hien" userId="f51840ac-857f-4612-b77d-76fead37e719" providerId="ADAL" clId="{BACB4458-5D8F-498E-84A3-9222F1EB8222}" dt="2020-09-11T10:46:07.642" v="4357" actId="113"/>
            <ac:spMkLst>
              <pc:docMk/>
              <pc:sldMasterMk cId="2308119559" sldId="2147483736"/>
              <pc:sldLayoutMk cId="4089601215" sldId="2147483771"/>
              <ac:spMk id="37" creationId="{C91C52F7-4190-4245-8802-2B14A8F44FA9}"/>
            </ac:spMkLst>
          </pc:spChg>
          <pc:spChg chg="add mod">
            <ac:chgData name="TRANG Ngoc Hien" userId="f51840ac-857f-4612-b77d-76fead37e719" providerId="ADAL" clId="{BACB4458-5D8F-498E-84A3-9222F1EB8222}" dt="2020-09-11T07:44:19.036" v="4345"/>
            <ac:spMkLst>
              <pc:docMk/>
              <pc:sldMasterMk cId="2308119559" sldId="2147483736"/>
              <pc:sldLayoutMk cId="4089601215" sldId="2147483771"/>
              <ac:spMk id="38" creationId="{755CF9E3-9316-432F-9013-52DBBD2E3F3D}"/>
            </ac:spMkLst>
          </pc:spChg>
          <pc:spChg chg="add mod">
            <ac:chgData name="TRANG Ngoc Hien" userId="f51840ac-857f-4612-b77d-76fead37e719" providerId="ADAL" clId="{BACB4458-5D8F-498E-84A3-9222F1EB8222}" dt="2020-09-11T07:44:19.036" v="4345"/>
            <ac:spMkLst>
              <pc:docMk/>
              <pc:sldMasterMk cId="2308119559" sldId="2147483736"/>
              <pc:sldLayoutMk cId="4089601215" sldId="2147483771"/>
              <ac:spMk id="39" creationId="{30C4F899-9A85-4E47-928C-8001A7A37CE5}"/>
            </ac:spMkLst>
          </pc:spChg>
          <pc:spChg chg="add mod">
            <ac:chgData name="TRANG Ngoc Hien" userId="f51840ac-857f-4612-b77d-76fead37e719" providerId="ADAL" clId="{BACB4458-5D8F-498E-84A3-9222F1EB8222}" dt="2020-09-11T07:44:19.036" v="4345"/>
            <ac:spMkLst>
              <pc:docMk/>
              <pc:sldMasterMk cId="2308119559" sldId="2147483736"/>
              <pc:sldLayoutMk cId="4089601215" sldId="2147483771"/>
              <ac:spMk id="40" creationId="{E0D79AE4-7F07-4DDF-8F38-DCD90AD55B52}"/>
            </ac:spMkLst>
          </pc:spChg>
          <pc:spChg chg="add mod">
            <ac:chgData name="TRANG Ngoc Hien" userId="f51840ac-857f-4612-b77d-76fead37e719" providerId="ADAL" clId="{BACB4458-5D8F-498E-84A3-9222F1EB8222}" dt="2020-09-14T08:09:28.848" v="4887" actId="12789"/>
            <ac:spMkLst>
              <pc:docMk/>
              <pc:sldMasterMk cId="2308119559" sldId="2147483736"/>
              <pc:sldLayoutMk cId="4089601215" sldId="2147483771"/>
              <ac:spMk id="41" creationId="{25C673FE-13E0-478D-AF29-A3B67B09EAAF}"/>
            </ac:spMkLst>
          </pc:spChg>
          <pc:cxnChg chg="add mod">
            <ac:chgData name="TRANG Ngoc Hien" userId="f51840ac-857f-4612-b77d-76fead37e719" providerId="ADAL" clId="{BACB4458-5D8F-498E-84A3-9222F1EB8222}" dt="2020-09-11T07:44:19.036" v="4345"/>
            <ac:cxnSpMkLst>
              <pc:docMk/>
              <pc:sldMasterMk cId="2308119559" sldId="2147483736"/>
              <pc:sldLayoutMk cId="4089601215" sldId="2147483771"/>
              <ac:cxnSpMk id="42" creationId="{FE93D387-98E1-4CA1-B88D-A123F0A2B53C}"/>
            </ac:cxnSpMkLst>
          </pc:cxnChg>
          <pc:cxnChg chg="add mod">
            <ac:chgData name="TRANG Ngoc Hien" userId="f51840ac-857f-4612-b77d-76fead37e719" providerId="ADAL" clId="{BACB4458-5D8F-498E-84A3-9222F1EB8222}" dt="2020-09-11T07:44:19.036" v="4345"/>
            <ac:cxnSpMkLst>
              <pc:docMk/>
              <pc:sldMasterMk cId="2308119559" sldId="2147483736"/>
              <pc:sldLayoutMk cId="4089601215" sldId="2147483771"/>
              <ac:cxnSpMk id="43" creationId="{DBDBB4FB-3E64-4E9E-B847-D3BBF3C61D10}"/>
            </ac:cxnSpMkLst>
          </pc:cxnChg>
        </pc:sldLayoutChg>
        <pc:sldLayoutChg chg="delSp add mod modTransition">
          <pc:chgData name="TRANG Ngoc Hien" userId="f51840ac-857f-4612-b77d-76fead37e719" providerId="ADAL" clId="{BACB4458-5D8F-498E-84A3-9222F1EB8222}" dt="2020-09-07T11:28:41.076" v="3938" actId="478"/>
          <pc:sldLayoutMkLst>
            <pc:docMk/>
            <pc:sldMasterMk cId="2308119559" sldId="2147483736"/>
            <pc:sldLayoutMk cId="471323544" sldId="2147483772"/>
          </pc:sldLayoutMkLst>
          <pc:picChg chg="del">
            <ac:chgData name="TRANG Ngoc Hien" userId="f51840ac-857f-4612-b77d-76fead37e719" providerId="ADAL" clId="{BACB4458-5D8F-498E-84A3-9222F1EB8222}" dt="2020-09-07T11:28:41.076" v="3938" actId="478"/>
            <ac:picMkLst>
              <pc:docMk/>
              <pc:sldMasterMk cId="2308119559" sldId="2147483736"/>
              <pc:sldLayoutMk cId="471323544" sldId="2147483772"/>
              <ac:picMk id="4" creationId="{C25A52AC-3864-4C50-8EC5-F14BAAA6FAFC}"/>
            </ac:picMkLst>
          </pc:picChg>
        </pc:sldLayoutChg>
      </pc:sldMasterChg>
    </pc:docChg>
  </pc:docChgLst>
  <pc:docChgLst>
    <pc:chgData name="JACQUES Pauline" userId="S::pjacques@amaris.com::79b8adb2-0d5c-497a-bd9c-b25194b24c29" providerId="AD" clId="Web-{D51F48F2-4096-4088-9D93-0E3ECD025A73}"/>
    <pc:docChg chg="modSld">
      <pc:chgData name="JACQUES Pauline" userId="S::pjacques@amaris.com::79b8adb2-0d5c-497a-bd9c-b25194b24c29" providerId="AD" clId="Web-{D51F48F2-4096-4088-9D93-0E3ECD025A73}" dt="2020-08-25T05:39:34.090" v="83"/>
      <pc:docMkLst>
        <pc:docMk/>
      </pc:docMkLst>
      <pc:sldChg chg="modNotes">
        <pc:chgData name="JACQUES Pauline" userId="S::pjacques@amaris.com::79b8adb2-0d5c-497a-bd9c-b25194b24c29" providerId="AD" clId="Web-{D51F48F2-4096-4088-9D93-0E3ECD025A73}" dt="2020-08-25T05:38:09.606" v="6"/>
        <pc:sldMkLst>
          <pc:docMk/>
          <pc:sldMk cId="1885772655" sldId="256"/>
        </pc:sldMkLst>
      </pc:sldChg>
      <pc:sldChg chg="modSp modNotes">
        <pc:chgData name="JACQUES Pauline" userId="S::pjacques@amaris.com::79b8adb2-0d5c-497a-bd9c-b25194b24c29" providerId="AD" clId="Web-{D51F48F2-4096-4088-9D93-0E3ECD025A73}" dt="2020-08-25T05:38:39.438" v="11" actId="1076"/>
        <pc:sldMkLst>
          <pc:docMk/>
          <pc:sldMk cId="3752732842" sldId="259"/>
        </pc:sldMkLst>
        <pc:picChg chg="mod">
          <ac:chgData name="JACQUES Pauline" userId="S::pjacques@amaris.com::79b8adb2-0d5c-497a-bd9c-b25194b24c29" providerId="AD" clId="Web-{D51F48F2-4096-4088-9D93-0E3ECD025A73}" dt="2020-08-25T05:38:39.438" v="11" actId="1076"/>
          <ac:picMkLst>
            <pc:docMk/>
            <pc:sldMk cId="3752732842" sldId="259"/>
            <ac:picMk id="6" creationId="{DEE5FA96-D123-479A-91AD-E9C2A398F961}"/>
          </ac:picMkLst>
        </pc:picChg>
      </pc:sldChg>
      <pc:sldChg chg="modSp modNotes">
        <pc:chgData name="JACQUES Pauline" userId="S::pjacques@amaris.com::79b8adb2-0d5c-497a-bd9c-b25194b24c29" providerId="AD" clId="Web-{D51F48F2-4096-4088-9D93-0E3ECD025A73}" dt="2020-08-25T05:39:34.090" v="83"/>
        <pc:sldMkLst>
          <pc:docMk/>
          <pc:sldMk cId="2578782655" sldId="261"/>
        </pc:sldMkLst>
        <pc:spChg chg="mod">
          <ac:chgData name="JACQUES Pauline" userId="S::pjacques@amaris.com::79b8adb2-0d5c-497a-bd9c-b25194b24c29" providerId="AD" clId="Web-{D51F48F2-4096-4088-9D93-0E3ECD025A73}" dt="2020-08-25T05:38:54.981" v="12" actId="20577"/>
          <ac:spMkLst>
            <pc:docMk/>
            <pc:sldMk cId="2578782655" sldId="261"/>
            <ac:spMk id="2" creationId="{79E8524E-F16B-4BB9-84EB-EF5407EAF2B2}"/>
          </ac:spMkLst>
        </pc:spChg>
      </pc:sldChg>
      <pc:sldChg chg="modNotes">
        <pc:chgData name="JACQUES Pauline" userId="S::pjacques@amaris.com::79b8adb2-0d5c-497a-bd9c-b25194b24c29" providerId="AD" clId="Web-{D51F48F2-4096-4088-9D93-0E3ECD025A73}" dt="2020-08-25T05:38:25.189" v="7"/>
        <pc:sldMkLst>
          <pc:docMk/>
          <pc:sldMk cId="1605945136" sldId="271"/>
        </pc:sldMkLst>
      </pc:sldChg>
    </pc:docChg>
  </pc:docChgLst>
  <pc:docChgLst>
    <pc:chgData name="DUCOURTHIAL Nicolas" userId="e77601da-13d3-4604-897d-c4f6200a8d42" providerId="ADAL" clId="{6033B89A-84FD-471B-9418-45FAF0768F7F}"/>
    <pc:docChg chg="modSld">
      <pc:chgData name="DUCOURTHIAL Nicolas" userId="e77601da-13d3-4604-897d-c4f6200a8d42" providerId="ADAL" clId="{6033B89A-84FD-471B-9418-45FAF0768F7F}" dt="2020-09-14T07:02:58.283" v="9"/>
      <pc:docMkLst>
        <pc:docMk/>
      </pc:docMkLst>
      <pc:sldChg chg="modCm">
        <pc:chgData name="DUCOURTHIAL Nicolas" userId="e77601da-13d3-4604-897d-c4f6200a8d42" providerId="ADAL" clId="{6033B89A-84FD-471B-9418-45FAF0768F7F}" dt="2020-09-14T07:02:58.283" v="9"/>
        <pc:sldMkLst>
          <pc:docMk/>
          <pc:sldMk cId="1885772655" sldId="256"/>
        </pc:sldMkLst>
      </pc:sldChg>
      <pc:sldChg chg="modCm">
        <pc:chgData name="DUCOURTHIAL Nicolas" userId="e77601da-13d3-4604-897d-c4f6200a8d42" providerId="ADAL" clId="{6033B89A-84FD-471B-9418-45FAF0768F7F}" dt="2020-09-07T06:50:56.227" v="3"/>
        <pc:sldMkLst>
          <pc:docMk/>
          <pc:sldMk cId="867422654" sldId="1805"/>
        </pc:sldMkLst>
      </pc:sldChg>
    </pc:docChg>
  </pc:docChgLst>
  <pc:docChgLst>
    <pc:chgData name="JACQUES Pauline" userId="S::pjacques@amaris.com::79b8adb2-0d5c-497a-bd9c-b25194b24c29" providerId="AD" clId="Web-{2DC370D2-2DAA-5311-D1FB-DA7389C1C85C}"/>
    <pc:docChg chg="modSld">
      <pc:chgData name="JACQUES Pauline" userId="S::pjacques@amaris.com::79b8adb2-0d5c-497a-bd9c-b25194b24c29" providerId="AD" clId="Web-{2DC370D2-2DAA-5311-D1FB-DA7389C1C85C}" dt="2020-09-07T07:09:58.493" v="212" actId="20577"/>
      <pc:docMkLst>
        <pc:docMk/>
      </pc:docMkLst>
      <pc:sldChg chg="modSp addCm">
        <pc:chgData name="JACQUES Pauline" userId="S::pjacques@amaris.com::79b8adb2-0d5c-497a-bd9c-b25194b24c29" providerId="AD" clId="Web-{2DC370D2-2DAA-5311-D1FB-DA7389C1C85C}" dt="2020-09-07T06:48:40.808" v="82"/>
        <pc:sldMkLst>
          <pc:docMk/>
          <pc:sldMk cId="3752732842" sldId="259"/>
        </pc:sldMkLst>
        <pc:spChg chg="mod">
          <ac:chgData name="JACQUES Pauline" userId="S::pjacques@amaris.com::79b8adb2-0d5c-497a-bd9c-b25194b24c29" providerId="AD" clId="Web-{2DC370D2-2DAA-5311-D1FB-DA7389C1C85C}" dt="2020-09-07T06:48:30.933" v="80" actId="20577"/>
          <ac:spMkLst>
            <pc:docMk/>
            <pc:sldMk cId="3752732842" sldId="259"/>
            <ac:spMk id="28" creationId="{648BE0DD-A4B5-4B3B-B5A7-8D5BD2D5462A}"/>
          </ac:spMkLst>
        </pc:spChg>
      </pc:sldChg>
      <pc:sldChg chg="modSp">
        <pc:chgData name="JACQUES Pauline" userId="S::pjacques@amaris.com::79b8adb2-0d5c-497a-bd9c-b25194b24c29" providerId="AD" clId="Web-{2DC370D2-2DAA-5311-D1FB-DA7389C1C85C}" dt="2020-09-07T06:49:12.217" v="105" actId="20577"/>
        <pc:sldMkLst>
          <pc:docMk/>
          <pc:sldMk cId="2578782655" sldId="261"/>
        </pc:sldMkLst>
        <pc:spChg chg="mod">
          <ac:chgData name="JACQUES Pauline" userId="S::pjacques@amaris.com::79b8adb2-0d5c-497a-bd9c-b25194b24c29" providerId="AD" clId="Web-{2DC370D2-2DAA-5311-D1FB-DA7389C1C85C}" dt="2020-09-07T06:49:12.217" v="105" actId="20577"/>
          <ac:spMkLst>
            <pc:docMk/>
            <pc:sldMk cId="2578782655" sldId="261"/>
            <ac:spMk id="3" creationId="{EB29230A-B95A-43A4-AE3D-8E40330B863E}"/>
          </ac:spMkLst>
        </pc:spChg>
      </pc:sldChg>
      <pc:sldChg chg="modSp">
        <pc:chgData name="JACQUES Pauline" userId="S::pjacques@amaris.com::79b8adb2-0d5c-497a-bd9c-b25194b24c29" providerId="AD" clId="Web-{2DC370D2-2DAA-5311-D1FB-DA7389C1C85C}" dt="2020-09-07T06:57:07.782" v="186" actId="20577"/>
        <pc:sldMkLst>
          <pc:docMk/>
          <pc:sldMk cId="2100939882" sldId="264"/>
        </pc:sldMkLst>
        <pc:spChg chg="mod">
          <ac:chgData name="JACQUES Pauline" userId="S::pjacques@amaris.com::79b8adb2-0d5c-497a-bd9c-b25194b24c29" providerId="AD" clId="Web-{2DC370D2-2DAA-5311-D1FB-DA7389C1C85C}" dt="2020-09-07T06:57:07.782" v="186" actId="20577"/>
          <ac:spMkLst>
            <pc:docMk/>
            <pc:sldMk cId="2100939882" sldId="264"/>
            <ac:spMk id="18" creationId="{529C3EB5-337A-4794-A473-B5566472430C}"/>
          </ac:spMkLst>
        </pc:spChg>
      </pc:sldChg>
      <pc:sldChg chg="modSp">
        <pc:chgData name="JACQUES Pauline" userId="S::pjacques@amaris.com::79b8adb2-0d5c-497a-bd9c-b25194b24c29" providerId="AD" clId="Web-{2DC370D2-2DAA-5311-D1FB-DA7389C1C85C}" dt="2020-09-07T07:09:46.071" v="197" actId="20577"/>
        <pc:sldMkLst>
          <pc:docMk/>
          <pc:sldMk cId="2030096831" sldId="265"/>
        </pc:sldMkLst>
        <pc:spChg chg="mod">
          <ac:chgData name="JACQUES Pauline" userId="S::pjacques@amaris.com::79b8adb2-0d5c-497a-bd9c-b25194b24c29" providerId="AD" clId="Web-{2DC370D2-2DAA-5311-D1FB-DA7389C1C85C}" dt="2020-09-07T07:09:46.071" v="197" actId="20577"/>
          <ac:spMkLst>
            <pc:docMk/>
            <pc:sldMk cId="2030096831" sldId="265"/>
            <ac:spMk id="2" creationId="{9B6C8E6D-E85A-444C-AF70-469443EBEEFC}"/>
          </ac:spMkLst>
        </pc:spChg>
      </pc:sldChg>
      <pc:sldChg chg="modSp">
        <pc:chgData name="JACQUES Pauline" userId="S::pjacques@amaris.com::79b8adb2-0d5c-497a-bd9c-b25194b24c29" providerId="AD" clId="Web-{2DC370D2-2DAA-5311-D1FB-DA7389C1C85C}" dt="2020-09-07T07:09:51.462" v="203" actId="20577"/>
        <pc:sldMkLst>
          <pc:docMk/>
          <pc:sldMk cId="4050610449" sldId="266"/>
        </pc:sldMkLst>
        <pc:spChg chg="mod">
          <ac:chgData name="JACQUES Pauline" userId="S::pjacques@amaris.com::79b8adb2-0d5c-497a-bd9c-b25194b24c29" providerId="AD" clId="Web-{2DC370D2-2DAA-5311-D1FB-DA7389C1C85C}" dt="2020-09-07T07:09:51.462" v="203" actId="20577"/>
          <ac:spMkLst>
            <pc:docMk/>
            <pc:sldMk cId="4050610449" sldId="266"/>
            <ac:spMk id="2" creationId="{9B6C8E6D-E85A-444C-AF70-469443EBEEFC}"/>
          </ac:spMkLst>
        </pc:spChg>
      </pc:sldChg>
      <pc:sldChg chg="modSp">
        <pc:chgData name="JACQUES Pauline" userId="S::pjacques@amaris.com::79b8adb2-0d5c-497a-bd9c-b25194b24c29" providerId="AD" clId="Web-{2DC370D2-2DAA-5311-D1FB-DA7389C1C85C}" dt="2020-09-07T07:09:57.696" v="210" actId="20577"/>
        <pc:sldMkLst>
          <pc:docMk/>
          <pc:sldMk cId="2025888985" sldId="267"/>
        </pc:sldMkLst>
        <pc:spChg chg="mod">
          <ac:chgData name="JACQUES Pauline" userId="S::pjacques@amaris.com::79b8adb2-0d5c-497a-bd9c-b25194b24c29" providerId="AD" clId="Web-{2DC370D2-2DAA-5311-D1FB-DA7389C1C85C}" dt="2020-09-07T07:09:57.696" v="210" actId="20577"/>
          <ac:spMkLst>
            <pc:docMk/>
            <pc:sldMk cId="2025888985" sldId="267"/>
            <ac:spMk id="2" creationId="{9B6C8E6D-E85A-444C-AF70-469443EBEEFC}"/>
          </ac:spMkLst>
        </pc:spChg>
      </pc:sldChg>
      <pc:sldChg chg="addSp delSp modSp addCm">
        <pc:chgData name="JACQUES Pauline" userId="S::pjacques@amaris.com::79b8adb2-0d5c-497a-bd9c-b25194b24c29" providerId="AD" clId="Web-{2DC370D2-2DAA-5311-D1FB-DA7389C1C85C}" dt="2020-09-07T06:55:00.258" v="161"/>
        <pc:sldMkLst>
          <pc:docMk/>
          <pc:sldMk cId="867422654" sldId="1805"/>
        </pc:sldMkLst>
        <pc:spChg chg="mod">
          <ac:chgData name="JACQUES Pauline" userId="S::pjacques@amaris.com::79b8adb2-0d5c-497a-bd9c-b25194b24c29" providerId="AD" clId="Web-{2DC370D2-2DAA-5311-D1FB-DA7389C1C85C}" dt="2020-09-07T06:53:45.674" v="153" actId="1076"/>
          <ac:spMkLst>
            <pc:docMk/>
            <pc:sldMk cId="867422654" sldId="1805"/>
            <ac:spMk id="21" creationId="{5B18EC03-D324-48CB-9D05-D58CBB2C55BF}"/>
          </ac:spMkLst>
        </pc:spChg>
        <pc:spChg chg="add del mod">
          <ac:chgData name="JACQUES Pauline" userId="S::pjacques@amaris.com::79b8adb2-0d5c-497a-bd9c-b25194b24c29" providerId="AD" clId="Web-{2DC370D2-2DAA-5311-D1FB-DA7389C1C85C}" dt="2020-09-07T06:53:55.815" v="158" actId="20577"/>
          <ac:spMkLst>
            <pc:docMk/>
            <pc:sldMk cId="867422654" sldId="1805"/>
            <ac:spMk id="40" creationId="{1C61AF19-68F3-4DF6-9E67-1DFB024912F1}"/>
          </ac:spMkLst>
        </pc:spChg>
      </pc:sldChg>
      <pc:sldChg chg="modSp">
        <pc:chgData name="JACQUES Pauline" userId="S::pjacques@amaris.com::79b8adb2-0d5c-497a-bd9c-b25194b24c29" providerId="AD" clId="Web-{2DC370D2-2DAA-5311-D1FB-DA7389C1C85C}" dt="2020-09-07T06:50:27.769" v="121" actId="1076"/>
        <pc:sldMkLst>
          <pc:docMk/>
          <pc:sldMk cId="529825024" sldId="1808"/>
        </pc:sldMkLst>
        <pc:spChg chg="mod">
          <ac:chgData name="JACQUES Pauline" userId="S::pjacques@amaris.com::79b8adb2-0d5c-497a-bd9c-b25194b24c29" providerId="AD" clId="Web-{2DC370D2-2DAA-5311-D1FB-DA7389C1C85C}" dt="2020-09-07T06:50:20.753" v="118" actId="20577"/>
          <ac:spMkLst>
            <pc:docMk/>
            <pc:sldMk cId="529825024" sldId="1808"/>
            <ac:spMk id="3" creationId="{00000000-0000-0000-0000-000000000000}"/>
          </ac:spMkLst>
        </pc:spChg>
        <pc:spChg chg="mod">
          <ac:chgData name="JACQUES Pauline" userId="S::pjacques@amaris.com::79b8adb2-0d5c-497a-bd9c-b25194b24c29" providerId="AD" clId="Web-{2DC370D2-2DAA-5311-D1FB-DA7389C1C85C}" dt="2020-09-07T06:49:56.283" v="109" actId="20577"/>
          <ac:spMkLst>
            <pc:docMk/>
            <pc:sldMk cId="529825024" sldId="1808"/>
            <ac:spMk id="189" creationId="{00000000-0000-0000-0000-000000000000}"/>
          </ac:spMkLst>
        </pc:spChg>
        <pc:spChg chg="mod">
          <ac:chgData name="JACQUES Pauline" userId="S::pjacques@amaris.com::79b8adb2-0d5c-497a-bd9c-b25194b24c29" providerId="AD" clId="Web-{2DC370D2-2DAA-5311-D1FB-DA7389C1C85C}" dt="2020-09-07T06:50:14.097" v="112" actId="20577"/>
          <ac:spMkLst>
            <pc:docMk/>
            <pc:sldMk cId="529825024" sldId="1808"/>
            <ac:spMk id="366" creationId="{3D396F8F-1F67-421E-A6D9-7C2CA426EBA0}"/>
          </ac:spMkLst>
        </pc:spChg>
        <pc:spChg chg="mod">
          <ac:chgData name="JACQUES Pauline" userId="S::pjacques@amaris.com::79b8adb2-0d5c-497a-bd9c-b25194b24c29" providerId="AD" clId="Web-{2DC370D2-2DAA-5311-D1FB-DA7389C1C85C}" dt="2020-09-07T06:50:27.769" v="121" actId="1076"/>
          <ac:spMkLst>
            <pc:docMk/>
            <pc:sldMk cId="529825024" sldId="1808"/>
            <ac:spMk id="367" creationId="{7A41DE9B-CAED-44AF-81D7-CA470777FB75}"/>
          </ac:spMkLst>
        </pc:spChg>
      </pc:sldChg>
      <pc:sldChg chg="modSp addCm">
        <pc:chgData name="JACQUES Pauline" userId="S::pjacques@amaris.com::79b8adb2-0d5c-497a-bd9c-b25194b24c29" providerId="AD" clId="Web-{2DC370D2-2DAA-5311-D1FB-DA7389C1C85C}" dt="2020-09-07T07:02:22.117" v="190"/>
        <pc:sldMkLst>
          <pc:docMk/>
          <pc:sldMk cId="514340139" sldId="1810"/>
        </pc:sldMkLst>
        <pc:spChg chg="mod">
          <ac:chgData name="JACQUES Pauline" userId="S::pjacques@amaris.com::79b8adb2-0d5c-497a-bd9c-b25194b24c29" providerId="AD" clId="Web-{2DC370D2-2DAA-5311-D1FB-DA7389C1C85C}" dt="2020-09-07T06:56:30.608" v="166" actId="20577"/>
          <ac:spMkLst>
            <pc:docMk/>
            <pc:sldMk cId="514340139" sldId="1810"/>
            <ac:spMk id="2" creationId="{9B6C8E6D-E85A-444C-AF70-469443EBEEFC}"/>
          </ac:spMkLst>
        </pc:spChg>
        <pc:spChg chg="mod">
          <ac:chgData name="JACQUES Pauline" userId="S::pjacques@amaris.com::79b8adb2-0d5c-497a-bd9c-b25194b24c29" providerId="AD" clId="Web-{2DC370D2-2DAA-5311-D1FB-DA7389C1C85C}" dt="2020-09-07T06:56:42.624" v="177" actId="20577"/>
          <ac:spMkLst>
            <pc:docMk/>
            <pc:sldMk cId="514340139" sldId="1810"/>
            <ac:spMk id="3" creationId="{66BFDAD7-A796-426F-88A1-B975E97B2DFD}"/>
          </ac:spMkLst>
        </pc:spChg>
      </pc:sldChg>
    </pc:docChg>
  </pc:docChgLst>
  <pc:docChgLst>
    <pc:chgData name="JACQUES Pauline" userId="S::pjacques@amaris.com::79b8adb2-0d5c-497a-bd9c-b25194b24c29" providerId="AD" clId="Web-{B072423E-D81D-4942-F6C1-672C2153E6E7}"/>
    <pc:docChg chg="delSld modSld">
      <pc:chgData name="JACQUES Pauline" userId="S::pjacques@amaris.com::79b8adb2-0d5c-497a-bd9c-b25194b24c29" providerId="AD" clId="Web-{B072423E-D81D-4942-F6C1-672C2153E6E7}" dt="2020-09-04T10:59:13.405" v="21"/>
      <pc:docMkLst>
        <pc:docMk/>
      </pc:docMkLst>
      <pc:sldChg chg="addCm">
        <pc:chgData name="JACQUES Pauline" userId="S::pjacques@amaris.com::79b8adb2-0d5c-497a-bd9c-b25194b24c29" providerId="AD" clId="Web-{B072423E-D81D-4942-F6C1-672C2153E6E7}" dt="2020-09-04T10:57:32.636" v="0"/>
        <pc:sldMkLst>
          <pc:docMk/>
          <pc:sldMk cId="1885772655" sldId="256"/>
        </pc:sldMkLst>
      </pc:sldChg>
      <pc:sldChg chg="del">
        <pc:chgData name="JACQUES Pauline" userId="S::pjacques@amaris.com::79b8adb2-0d5c-497a-bd9c-b25194b24c29" providerId="AD" clId="Web-{B072423E-D81D-4942-F6C1-672C2153E6E7}" dt="2020-09-04T10:57:49.339" v="1"/>
        <pc:sldMkLst>
          <pc:docMk/>
          <pc:sldMk cId="2652806314" sldId="269"/>
        </pc:sldMkLst>
      </pc:sldChg>
      <pc:sldChg chg="addCm">
        <pc:chgData name="JACQUES Pauline" userId="S::pjacques@amaris.com::79b8adb2-0d5c-497a-bd9c-b25194b24c29" providerId="AD" clId="Web-{B072423E-D81D-4942-F6C1-672C2153E6E7}" dt="2020-09-04T10:59:13.405" v="21"/>
        <pc:sldMkLst>
          <pc:docMk/>
          <pc:sldMk cId="3512520909" sldId="270"/>
        </pc:sldMkLst>
      </pc:sldChg>
      <pc:sldChg chg="modNotes">
        <pc:chgData name="JACQUES Pauline" userId="S::pjacques@amaris.com::79b8adb2-0d5c-497a-bd9c-b25194b24c29" providerId="AD" clId="Web-{B072423E-D81D-4942-F6C1-672C2153E6E7}" dt="2020-09-04T10:58:32.888" v="18"/>
        <pc:sldMkLst>
          <pc:docMk/>
          <pc:sldMk cId="1833260344" sldId="273"/>
        </pc:sldMkLst>
      </pc:sldChg>
      <pc:sldChg chg="modNotes">
        <pc:chgData name="JACQUES Pauline" userId="S::pjacques@amaris.com::79b8adb2-0d5c-497a-bd9c-b25194b24c29" providerId="AD" clId="Web-{B072423E-D81D-4942-F6C1-672C2153E6E7}" dt="2020-09-04T10:58:37.747" v="20"/>
        <pc:sldMkLst>
          <pc:docMk/>
          <pc:sldMk cId="412179494" sldId="1807"/>
        </pc:sldMkLst>
      </pc:sldChg>
    </pc:docChg>
  </pc:docChgLst>
  <pc:docChgLst>
    <pc:chgData name="JACQUES Pauline" userId="S::pjacques@amaris.com::79b8adb2-0d5c-497a-bd9c-b25194b24c29" providerId="AD" clId="Web-{D7902D90-9077-4B35-A06D-70C26634E4C5}"/>
    <pc:docChg chg="">
      <pc:chgData name="JACQUES Pauline" userId="S::pjacques@amaris.com::79b8adb2-0d5c-497a-bd9c-b25194b24c29" providerId="AD" clId="Web-{D7902D90-9077-4B35-A06D-70C26634E4C5}" dt="2020-09-07T06:44:10.011" v="0"/>
      <pc:docMkLst>
        <pc:docMk/>
      </pc:docMkLst>
      <pc:sldChg chg="addCm">
        <pc:chgData name="JACQUES Pauline" userId="S::pjacques@amaris.com::79b8adb2-0d5c-497a-bd9c-b25194b24c29" providerId="AD" clId="Web-{D7902D90-9077-4B35-A06D-70C26634E4C5}" dt="2020-09-07T06:44:10.011" v="0"/>
        <pc:sldMkLst>
          <pc:docMk/>
          <pc:sldMk cId="1885772655" sldId="256"/>
        </pc:sldMkLst>
      </pc:sldChg>
    </pc:docChg>
  </pc:docChgLst>
  <pc:docChgLst>
    <pc:chgData name="GUPTA Pranaay" userId="S::pgupta@mantu.com::289f8353-5f67-4ee3-85b9-219c59ecf478" providerId="AD" clId="Web-{0508BDA8-35E8-8191-39B2-4707003C50C7}"/>
    <pc:docChg chg="addSld delSld modSection">
      <pc:chgData name="GUPTA Pranaay" userId="S::pgupta@mantu.com::289f8353-5f67-4ee3-85b9-219c59ecf478" providerId="AD" clId="Web-{0508BDA8-35E8-8191-39B2-4707003C50C7}" dt="2020-09-15T05:09:28.580" v="3"/>
      <pc:docMkLst>
        <pc:docMk/>
      </pc:docMkLst>
      <pc:sldChg chg="new del">
        <pc:chgData name="GUPTA Pranaay" userId="S::pgupta@mantu.com::289f8353-5f67-4ee3-85b9-219c59ecf478" providerId="AD" clId="Web-{0508BDA8-35E8-8191-39B2-4707003C50C7}" dt="2020-09-15T05:08:48.970" v="1"/>
        <pc:sldMkLst>
          <pc:docMk/>
          <pc:sldMk cId="117237234" sldId="1816"/>
        </pc:sldMkLst>
      </pc:sldChg>
      <pc:sldChg chg="new del">
        <pc:chgData name="GUPTA Pranaay" userId="S::pgupta@mantu.com::289f8353-5f67-4ee3-85b9-219c59ecf478" providerId="AD" clId="Web-{0508BDA8-35E8-8191-39B2-4707003C50C7}" dt="2020-09-15T05:09:28.580" v="3"/>
        <pc:sldMkLst>
          <pc:docMk/>
          <pc:sldMk cId="2022076185" sldId="1816"/>
        </pc:sldMkLst>
      </pc:sldChg>
    </pc:docChg>
  </pc:docChgLst>
  <pc:docChgLst>
    <pc:chgData name="JACQUES Pauline" userId="S::pjacques@amaris.com::79b8adb2-0d5c-497a-bd9c-b25194b24c29" providerId="AD" clId="Web-{F7D2D9AB-D58C-4F37-9BCD-CB7936AD41A0}"/>
    <pc:docChg chg="modSld">
      <pc:chgData name="JACQUES Pauline" userId="S::pjacques@amaris.com::79b8adb2-0d5c-497a-bd9c-b25194b24c29" providerId="AD" clId="Web-{F7D2D9AB-D58C-4F37-9BCD-CB7936AD41A0}" dt="2020-08-25T09:19:25.565" v="7"/>
      <pc:docMkLst>
        <pc:docMk/>
      </pc:docMkLst>
      <pc:sldChg chg="modSp">
        <pc:chgData name="JACQUES Pauline" userId="S::pjacques@amaris.com::79b8adb2-0d5c-497a-bd9c-b25194b24c29" providerId="AD" clId="Web-{F7D2D9AB-D58C-4F37-9BCD-CB7936AD41A0}" dt="2020-08-25T09:17:19.765" v="4" actId="20577"/>
        <pc:sldMkLst>
          <pc:docMk/>
          <pc:sldMk cId="2578782655" sldId="261"/>
        </pc:sldMkLst>
        <pc:spChg chg="mod">
          <ac:chgData name="JACQUES Pauline" userId="S::pjacques@amaris.com::79b8adb2-0d5c-497a-bd9c-b25194b24c29" providerId="AD" clId="Web-{F7D2D9AB-D58C-4F37-9BCD-CB7936AD41A0}" dt="2020-08-25T09:17:19.765" v="4" actId="20577"/>
          <ac:spMkLst>
            <pc:docMk/>
            <pc:sldMk cId="2578782655" sldId="261"/>
            <ac:spMk id="3" creationId="{EB29230A-B95A-43A4-AE3D-8E40330B863E}"/>
          </ac:spMkLst>
        </pc:spChg>
      </pc:sldChg>
      <pc:sldChg chg="modSp">
        <pc:chgData name="JACQUES Pauline" userId="S::pjacques@amaris.com::79b8adb2-0d5c-497a-bd9c-b25194b24c29" providerId="AD" clId="Web-{F7D2D9AB-D58C-4F37-9BCD-CB7936AD41A0}" dt="2020-08-25T09:19:25.565" v="7"/>
        <pc:sldMkLst>
          <pc:docMk/>
          <pc:sldMk cId="2100939882" sldId="264"/>
        </pc:sldMkLst>
        <pc:graphicFrameChg chg="mod modGraphic">
          <ac:chgData name="JACQUES Pauline" userId="S::pjacques@amaris.com::79b8adb2-0d5c-497a-bd9c-b25194b24c29" providerId="AD" clId="Web-{F7D2D9AB-D58C-4F37-9BCD-CB7936AD41A0}" dt="2020-08-25T09:19:25.565" v="7"/>
          <ac:graphicFrameMkLst>
            <pc:docMk/>
            <pc:sldMk cId="2100939882" sldId="264"/>
            <ac:graphicFrameMk id="4" creationId="{156CCE6F-52A2-40C2-BBE1-2B5A83679466}"/>
          </ac:graphicFrameMkLst>
        </pc:graphicFrameChg>
      </pc:sldChg>
    </pc:docChg>
  </pc:docChgLst>
  <pc:docChgLst>
    <pc:chgData name="JACQUES Pauline" userId="S::pjacques@amaris.com::79b8adb2-0d5c-497a-bd9c-b25194b24c29" providerId="AD" clId="Web-{1E1E034C-08C4-47D2-FFEC-70DDE6CAD542}"/>
    <pc:docChg chg="modSld">
      <pc:chgData name="JACQUES Pauline" userId="S::pjacques@amaris.com::79b8adb2-0d5c-497a-bd9c-b25194b24c29" providerId="AD" clId="Web-{1E1E034C-08C4-47D2-FFEC-70DDE6CAD542}" dt="2020-09-04T05:22:10.223" v="332"/>
      <pc:docMkLst>
        <pc:docMk/>
      </pc:docMkLst>
      <pc:sldChg chg="addCm">
        <pc:chgData name="JACQUES Pauline" userId="S::pjacques@amaris.com::79b8adb2-0d5c-497a-bd9c-b25194b24c29" providerId="AD" clId="Web-{1E1E034C-08C4-47D2-FFEC-70DDE6CAD542}" dt="2020-09-04T05:22:10.223" v="332"/>
        <pc:sldMkLst>
          <pc:docMk/>
          <pc:sldMk cId="3512520909" sldId="270"/>
        </pc:sldMkLst>
      </pc:sldChg>
      <pc:sldChg chg="delCm">
        <pc:chgData name="JACQUES Pauline" userId="S::pjacques@amaris.com::79b8adb2-0d5c-497a-bd9c-b25194b24c29" providerId="AD" clId="Web-{1E1E034C-08C4-47D2-FFEC-70DDE6CAD542}" dt="2020-09-04T05:20:39.581" v="331"/>
        <pc:sldMkLst>
          <pc:docMk/>
          <pc:sldMk cId="867422654" sldId="1805"/>
        </pc:sldMkLst>
      </pc:sldChg>
      <pc:sldChg chg="modSp addCm delCm">
        <pc:chgData name="JACQUES Pauline" userId="S::pjacques@amaris.com::79b8adb2-0d5c-497a-bd9c-b25194b24c29" providerId="AD" clId="Web-{1E1E034C-08C4-47D2-FFEC-70DDE6CAD542}" dt="2020-09-04T05:20:13.830" v="330"/>
        <pc:sldMkLst>
          <pc:docMk/>
          <pc:sldMk cId="529825024" sldId="1808"/>
        </pc:sldMkLst>
        <pc:spChg chg="mod">
          <ac:chgData name="JACQUES Pauline" userId="S::pjacques@amaris.com::79b8adb2-0d5c-497a-bd9c-b25194b24c29" providerId="AD" clId="Web-{1E1E034C-08C4-47D2-FFEC-70DDE6CAD542}" dt="2020-09-04T05:20:13.830" v="330"/>
          <ac:spMkLst>
            <pc:docMk/>
            <pc:sldMk cId="529825024" sldId="1808"/>
            <ac:spMk id="312" creationId="{47844942-E9C9-4CF8-B633-FA303BAEC8B1}"/>
          </ac:spMkLst>
        </pc:spChg>
      </pc:sldChg>
      <pc:sldChg chg="addSp delSp modSp mod modClrScheme addCm chgLayout modNotes">
        <pc:chgData name="JACQUES Pauline" userId="S::pjacques@amaris.com::79b8adb2-0d5c-497a-bd9c-b25194b24c29" providerId="AD" clId="Web-{1E1E034C-08C4-47D2-FFEC-70DDE6CAD542}" dt="2020-09-04T05:17:04.842" v="322"/>
        <pc:sldMkLst>
          <pc:docMk/>
          <pc:sldMk cId="2778307577" sldId="1814"/>
        </pc:sldMkLst>
        <pc:spChg chg="mod ord">
          <ac:chgData name="JACQUES Pauline" userId="S::pjacques@amaris.com::79b8adb2-0d5c-497a-bd9c-b25194b24c29" providerId="AD" clId="Web-{1E1E034C-08C4-47D2-FFEC-70DDE6CAD542}" dt="2020-09-04T05:11:04.553" v="6"/>
          <ac:spMkLst>
            <pc:docMk/>
            <pc:sldMk cId="2778307577" sldId="1814"/>
            <ac:spMk id="2" creationId="{2B94EA5B-0E1D-4C4B-9157-970AF998DEB4}"/>
          </ac:spMkLst>
        </pc:spChg>
        <pc:spChg chg="add del mod ord">
          <ac:chgData name="JACQUES Pauline" userId="S::pjacques@amaris.com::79b8adb2-0d5c-497a-bd9c-b25194b24c29" providerId="AD" clId="Web-{1E1E034C-08C4-47D2-FFEC-70DDE6CAD542}" dt="2020-09-04T05:10:19.567" v="4"/>
          <ac:spMkLst>
            <pc:docMk/>
            <pc:sldMk cId="2778307577" sldId="1814"/>
            <ac:spMk id="3" creationId="{F3449686-6DA4-4D29-B8F2-79E1F21104DF}"/>
          </ac:spMkLst>
        </pc:spChg>
        <pc:spChg chg="add del mod ord">
          <ac:chgData name="JACQUES Pauline" userId="S::pjacques@amaris.com::79b8adb2-0d5c-497a-bd9c-b25194b24c29" providerId="AD" clId="Web-{1E1E034C-08C4-47D2-FFEC-70DDE6CAD542}" dt="2020-09-04T05:10:19.567" v="4"/>
          <ac:spMkLst>
            <pc:docMk/>
            <pc:sldMk cId="2778307577" sldId="1814"/>
            <ac:spMk id="4" creationId="{ACEAF141-02BA-4AB2-9FEC-DCB8BCCA3F29}"/>
          </ac:spMkLst>
        </pc:spChg>
        <pc:spChg chg="add del mod ord">
          <ac:chgData name="JACQUES Pauline" userId="S::pjacques@amaris.com::79b8adb2-0d5c-497a-bd9c-b25194b24c29" providerId="AD" clId="Web-{1E1E034C-08C4-47D2-FFEC-70DDE6CAD542}" dt="2020-09-04T05:10:19.567" v="4"/>
          <ac:spMkLst>
            <pc:docMk/>
            <pc:sldMk cId="2778307577" sldId="1814"/>
            <ac:spMk id="5" creationId="{B859805A-3AAE-4147-8B93-D7EB42E4CDAF}"/>
          </ac:spMkLst>
        </pc:spChg>
        <pc:spChg chg="add del mod ord">
          <ac:chgData name="JACQUES Pauline" userId="S::pjacques@amaris.com::79b8adb2-0d5c-497a-bd9c-b25194b24c29" providerId="AD" clId="Web-{1E1E034C-08C4-47D2-FFEC-70DDE6CAD542}" dt="2020-09-04T05:10:19.567" v="4"/>
          <ac:spMkLst>
            <pc:docMk/>
            <pc:sldMk cId="2778307577" sldId="1814"/>
            <ac:spMk id="6" creationId="{79E8CAF7-8522-4029-84EA-F951C870E3ED}"/>
          </ac:spMkLst>
        </pc:spChg>
        <pc:spChg chg="mod ord">
          <ac:chgData name="JACQUES Pauline" userId="S::pjacques@amaris.com::79b8adb2-0d5c-497a-bd9c-b25194b24c29" providerId="AD" clId="Web-{1E1E034C-08C4-47D2-FFEC-70DDE6CAD542}" dt="2020-09-04T05:14:05.182" v="238" actId="1076"/>
          <ac:spMkLst>
            <pc:docMk/>
            <pc:sldMk cId="2778307577" sldId="1814"/>
            <ac:spMk id="7" creationId="{FFAF6017-26F8-4DBF-BAAF-454F8376E606}"/>
          </ac:spMkLst>
        </pc:spChg>
        <pc:spChg chg="add del mod ord">
          <ac:chgData name="JACQUES Pauline" userId="S::pjacques@amaris.com::79b8adb2-0d5c-497a-bd9c-b25194b24c29" providerId="AD" clId="Web-{1E1E034C-08C4-47D2-FFEC-70DDE6CAD542}" dt="2020-09-04T05:10:19.567" v="4"/>
          <ac:spMkLst>
            <pc:docMk/>
            <pc:sldMk cId="2778307577" sldId="1814"/>
            <ac:spMk id="8" creationId="{54806DCE-3159-454A-8D23-376BD2B2FC96}"/>
          </ac:spMkLst>
        </pc:spChg>
        <pc:spChg chg="mod ord">
          <ac:chgData name="JACQUES Pauline" userId="S::pjacques@amaris.com::79b8adb2-0d5c-497a-bd9c-b25194b24c29" providerId="AD" clId="Web-{1E1E034C-08C4-47D2-FFEC-70DDE6CAD542}" dt="2020-09-04T05:12:10.070" v="120" actId="20577"/>
          <ac:spMkLst>
            <pc:docMk/>
            <pc:sldMk cId="2778307577" sldId="1814"/>
            <ac:spMk id="9" creationId="{2870C543-CF33-4F32-B7B1-758044B46C94}"/>
          </ac:spMkLst>
        </pc:spChg>
        <pc:spChg chg="del mod ord">
          <ac:chgData name="JACQUES Pauline" userId="S::pjacques@amaris.com::79b8adb2-0d5c-497a-bd9c-b25194b24c29" providerId="AD" clId="Web-{1E1E034C-08C4-47D2-FFEC-70DDE6CAD542}" dt="2020-09-04T05:09:47.004" v="3"/>
          <ac:spMkLst>
            <pc:docMk/>
            <pc:sldMk cId="2778307577" sldId="1814"/>
            <ac:spMk id="10" creationId="{D90FB579-4726-45A5-9095-DBE76E6F5546}"/>
          </ac:spMkLst>
        </pc:spChg>
        <pc:spChg chg="del">
          <ac:chgData name="JACQUES Pauline" userId="S::pjacques@amaris.com::79b8adb2-0d5c-497a-bd9c-b25194b24c29" providerId="AD" clId="Web-{1E1E034C-08C4-47D2-FFEC-70DDE6CAD542}" dt="2020-09-04T05:08:33.112" v="0"/>
          <ac:spMkLst>
            <pc:docMk/>
            <pc:sldMk cId="2778307577" sldId="1814"/>
            <ac:spMk id="11" creationId="{08406649-907D-48DE-9F84-0E3E9F2FC22D}"/>
          </ac:spMkLst>
        </pc:spChg>
        <pc:spChg chg="del">
          <ac:chgData name="JACQUES Pauline" userId="S::pjacques@amaris.com::79b8adb2-0d5c-497a-bd9c-b25194b24c29" providerId="AD" clId="Web-{1E1E034C-08C4-47D2-FFEC-70DDE6CAD542}" dt="2020-09-04T05:08:33.112" v="0"/>
          <ac:spMkLst>
            <pc:docMk/>
            <pc:sldMk cId="2778307577" sldId="1814"/>
            <ac:spMk id="12" creationId="{796C5219-87C3-4740-9E31-C4E0EC7BDA57}"/>
          </ac:spMkLst>
        </pc:spChg>
        <pc:spChg chg="del">
          <ac:chgData name="JACQUES Pauline" userId="S::pjacques@amaris.com::79b8adb2-0d5c-497a-bd9c-b25194b24c29" providerId="AD" clId="Web-{1E1E034C-08C4-47D2-FFEC-70DDE6CAD542}" dt="2020-09-04T05:08:33.112" v="0"/>
          <ac:spMkLst>
            <pc:docMk/>
            <pc:sldMk cId="2778307577" sldId="1814"/>
            <ac:spMk id="13" creationId="{36DD70F4-FD7D-47F1-A82D-FFDAC088BDE1}"/>
          </ac:spMkLst>
        </pc:spChg>
        <pc:spChg chg="add del mod ord">
          <ac:chgData name="JACQUES Pauline" userId="S::pjacques@amaris.com::79b8adb2-0d5c-497a-bd9c-b25194b24c29" providerId="AD" clId="Web-{1E1E034C-08C4-47D2-FFEC-70DDE6CAD542}" dt="2020-09-04T05:10:46.630" v="5"/>
          <ac:spMkLst>
            <pc:docMk/>
            <pc:sldMk cId="2778307577" sldId="1814"/>
            <ac:spMk id="14" creationId="{ACB996FE-8C55-4F33-B6F3-66895C65E3E4}"/>
          </ac:spMkLst>
        </pc:spChg>
        <pc:spChg chg="add del mod ord">
          <ac:chgData name="JACQUES Pauline" userId="S::pjacques@amaris.com::79b8adb2-0d5c-497a-bd9c-b25194b24c29" providerId="AD" clId="Web-{1E1E034C-08C4-47D2-FFEC-70DDE6CAD542}" dt="2020-09-04T05:10:46.630" v="5"/>
          <ac:spMkLst>
            <pc:docMk/>
            <pc:sldMk cId="2778307577" sldId="1814"/>
            <ac:spMk id="15" creationId="{66986D63-9327-489A-B8B5-5720089CBE26}"/>
          </ac:spMkLst>
        </pc:spChg>
        <pc:spChg chg="add mod ord">
          <ac:chgData name="JACQUES Pauline" userId="S::pjacques@amaris.com::79b8adb2-0d5c-497a-bd9c-b25194b24c29" providerId="AD" clId="Web-{1E1E034C-08C4-47D2-FFEC-70DDE6CAD542}" dt="2020-09-04T05:12:26.148" v="151" actId="20577"/>
          <ac:spMkLst>
            <pc:docMk/>
            <pc:sldMk cId="2778307577" sldId="1814"/>
            <ac:spMk id="16" creationId="{26FB96D0-0086-494A-B68B-13DBF1FFA7A1}"/>
          </ac:spMkLst>
        </pc:spChg>
        <pc:spChg chg="add mod ord">
          <ac:chgData name="JACQUES Pauline" userId="S::pjacques@amaris.com::79b8adb2-0d5c-497a-bd9c-b25194b24c29" providerId="AD" clId="Web-{1E1E034C-08C4-47D2-FFEC-70DDE6CAD542}" dt="2020-09-04T05:16:50.201" v="319" actId="20577"/>
          <ac:spMkLst>
            <pc:docMk/>
            <pc:sldMk cId="2778307577" sldId="1814"/>
            <ac:spMk id="17" creationId="{9566A636-49E1-4F14-80C3-A7571E5E0DD6}"/>
          </ac:spMkLst>
        </pc:spChg>
        <pc:spChg chg="add mod ord">
          <ac:chgData name="JACQUES Pauline" userId="S::pjacques@amaris.com::79b8adb2-0d5c-497a-bd9c-b25194b24c29" providerId="AD" clId="Web-{1E1E034C-08C4-47D2-FFEC-70DDE6CAD542}" dt="2020-09-04T05:12:20.242" v="141" actId="20577"/>
          <ac:spMkLst>
            <pc:docMk/>
            <pc:sldMk cId="2778307577" sldId="1814"/>
            <ac:spMk id="18" creationId="{0E302D19-43AA-405C-B7F2-E6E21453B36D}"/>
          </ac:spMkLst>
        </pc:spChg>
        <pc:spChg chg="add mod ord">
          <ac:chgData name="JACQUES Pauline" userId="S::pjacques@amaris.com::79b8adb2-0d5c-497a-bd9c-b25194b24c29" providerId="AD" clId="Web-{1E1E034C-08C4-47D2-FFEC-70DDE6CAD542}" dt="2020-09-04T05:12:46.836" v="178" actId="20577"/>
          <ac:spMkLst>
            <pc:docMk/>
            <pc:sldMk cId="2778307577" sldId="1814"/>
            <ac:spMk id="19" creationId="{BBE75D60-A3CF-4006-A724-D87C4808D3FC}"/>
          </ac:spMkLst>
        </pc:spChg>
        <pc:spChg chg="add mod ord">
          <ac:chgData name="JACQUES Pauline" userId="S::pjacques@amaris.com::79b8adb2-0d5c-497a-bd9c-b25194b24c29" providerId="AD" clId="Web-{1E1E034C-08C4-47D2-FFEC-70DDE6CAD542}" dt="2020-09-04T05:12:51.461" v="184" actId="20577"/>
          <ac:spMkLst>
            <pc:docMk/>
            <pc:sldMk cId="2778307577" sldId="1814"/>
            <ac:spMk id="20" creationId="{19DA58E5-AE52-485C-8241-4E376EA486F3}"/>
          </ac:spMkLst>
        </pc:spChg>
        <pc:spChg chg="add mod">
          <ac:chgData name="JACQUES Pauline" userId="S::pjacques@amaris.com::79b8adb2-0d5c-497a-bd9c-b25194b24c29" providerId="AD" clId="Web-{1E1E034C-08C4-47D2-FFEC-70DDE6CAD542}" dt="2020-09-04T05:13:29.821" v="208" actId="20577"/>
          <ac:spMkLst>
            <pc:docMk/>
            <pc:sldMk cId="2778307577" sldId="1814"/>
            <ac:spMk id="22" creationId="{7D265967-7279-4EF1-BB8C-0004CFC6CF4A}"/>
          </ac:spMkLst>
        </pc:spChg>
        <pc:spChg chg="add mod">
          <ac:chgData name="JACQUES Pauline" userId="S::pjacques@amaris.com::79b8adb2-0d5c-497a-bd9c-b25194b24c29" providerId="AD" clId="Web-{1E1E034C-08C4-47D2-FFEC-70DDE6CAD542}" dt="2020-09-04T05:13:23.603" v="195" actId="20577"/>
          <ac:spMkLst>
            <pc:docMk/>
            <pc:sldMk cId="2778307577" sldId="1814"/>
            <ac:spMk id="24" creationId="{2BBEF29B-D19B-4288-AA6D-BCE48DAFC14B}"/>
          </ac:spMkLst>
        </pc:spChg>
        <pc:spChg chg="add mod">
          <ac:chgData name="JACQUES Pauline" userId="S::pjacques@amaris.com::79b8adb2-0d5c-497a-bd9c-b25194b24c29" providerId="AD" clId="Web-{1E1E034C-08C4-47D2-FFEC-70DDE6CAD542}" dt="2020-09-04T05:14:12.604" v="239" actId="1076"/>
          <ac:spMkLst>
            <pc:docMk/>
            <pc:sldMk cId="2778307577" sldId="1814"/>
            <ac:spMk id="26" creationId="{9DD7AB2A-0588-4798-AF61-32C85FF3B4CF}"/>
          </ac:spMkLst>
        </pc:spChg>
        <pc:spChg chg="add mod">
          <ac:chgData name="JACQUES Pauline" userId="S::pjacques@amaris.com::79b8adb2-0d5c-497a-bd9c-b25194b24c29" providerId="AD" clId="Web-{1E1E034C-08C4-47D2-FFEC-70DDE6CAD542}" dt="2020-09-04T05:14:47.229" v="247" actId="14100"/>
          <ac:spMkLst>
            <pc:docMk/>
            <pc:sldMk cId="2778307577" sldId="1814"/>
            <ac:spMk id="27" creationId="{1E8D4EC5-2086-48D5-A880-C628AAB060C1}"/>
          </ac:spMkLst>
        </pc:spChg>
        <pc:spChg chg="add mod">
          <ac:chgData name="JACQUES Pauline" userId="S::pjacques@amaris.com::79b8adb2-0d5c-497a-bd9c-b25194b24c29" providerId="AD" clId="Web-{1E1E034C-08C4-47D2-FFEC-70DDE6CAD542}" dt="2020-09-04T05:15:15.167" v="281" actId="20577"/>
          <ac:spMkLst>
            <pc:docMk/>
            <pc:sldMk cId="2778307577" sldId="1814"/>
            <ac:spMk id="29" creationId="{B74DB653-2172-4FB1-A1C4-2926D87D89A2}"/>
          </ac:spMkLst>
        </pc:spChg>
        <pc:spChg chg="add mod">
          <ac:chgData name="JACQUES Pauline" userId="S::pjacques@amaris.com::79b8adb2-0d5c-497a-bd9c-b25194b24c29" providerId="AD" clId="Web-{1E1E034C-08C4-47D2-FFEC-70DDE6CAD542}" dt="2020-09-04T05:16:27.216" v="313" actId="1076"/>
          <ac:spMkLst>
            <pc:docMk/>
            <pc:sldMk cId="2778307577" sldId="1814"/>
            <ac:spMk id="30" creationId="{33A56025-FB29-4618-A68C-FECE244B5406}"/>
          </ac:spMkLst>
        </pc:spChg>
        <pc:spChg chg="add mod">
          <ac:chgData name="JACQUES Pauline" userId="S::pjacques@amaris.com::79b8adb2-0d5c-497a-bd9c-b25194b24c29" providerId="AD" clId="Web-{1E1E034C-08C4-47D2-FFEC-70DDE6CAD542}" dt="2020-09-04T05:16:29.482" v="314" actId="1076"/>
          <ac:spMkLst>
            <pc:docMk/>
            <pc:sldMk cId="2778307577" sldId="1814"/>
            <ac:spMk id="31" creationId="{3EF03679-C45B-49DA-8E8B-975CC102670F}"/>
          </ac:spMkLst>
        </pc:spChg>
      </pc:sldChg>
    </pc:docChg>
  </pc:docChgLst>
  <pc:docChgLst>
    <pc:chgData name="JACQUES Pauline" userId="S::pjacques@amaris.com::79b8adb2-0d5c-497a-bd9c-b25194b24c29" providerId="AD" clId="Web-{8564637F-762D-4F44-8612-7C6542D2BF97}"/>
    <pc:docChg chg="modSld">
      <pc:chgData name="JACQUES Pauline" userId="S::pjacques@amaris.com::79b8adb2-0d5c-497a-bd9c-b25194b24c29" providerId="AD" clId="Web-{8564637F-762D-4F44-8612-7C6542D2BF97}" dt="2020-08-25T07:22:58.056" v="1" actId="14100"/>
      <pc:docMkLst>
        <pc:docMk/>
      </pc:docMkLst>
      <pc:sldChg chg="modSp">
        <pc:chgData name="JACQUES Pauline" userId="S::pjacques@amaris.com::79b8adb2-0d5c-497a-bd9c-b25194b24c29" providerId="AD" clId="Web-{8564637F-762D-4F44-8612-7C6542D2BF97}" dt="2020-08-25T07:22:58.056" v="1" actId="14100"/>
        <pc:sldMkLst>
          <pc:docMk/>
          <pc:sldMk cId="412179494" sldId="1807"/>
        </pc:sldMkLst>
        <pc:picChg chg="mod">
          <ac:chgData name="JACQUES Pauline" userId="S::pjacques@amaris.com::79b8adb2-0d5c-497a-bd9c-b25194b24c29" providerId="AD" clId="Web-{8564637F-762D-4F44-8612-7C6542D2BF97}" dt="2020-08-25T07:22:58.056" v="1" actId="14100"/>
          <ac:picMkLst>
            <pc:docMk/>
            <pc:sldMk cId="412179494" sldId="1807"/>
            <ac:picMk id="4" creationId="{8104D134-A029-4380-8B77-C7A66DC5A6A5}"/>
          </ac:picMkLst>
        </pc:picChg>
      </pc:sldChg>
    </pc:docChg>
  </pc:docChgLst>
  <pc:docChgLst>
    <pc:chgData name="JACQUES Pauline" userId="S::pjacques@amaris.com::79b8adb2-0d5c-497a-bd9c-b25194b24c29" providerId="AD" clId="Web-{D6524DF9-DE13-4580-04A2-0DA9571187E5}"/>
    <pc:docChg chg="modSld">
      <pc:chgData name="JACQUES Pauline" userId="S::pjacques@amaris.com::79b8adb2-0d5c-497a-bd9c-b25194b24c29" providerId="AD" clId="Web-{D6524DF9-DE13-4580-04A2-0DA9571187E5}" dt="2020-09-03T06:26:39.872" v="93"/>
      <pc:docMkLst>
        <pc:docMk/>
      </pc:docMkLst>
      <pc:sldChg chg="modSp addCm modNotes">
        <pc:chgData name="JACQUES Pauline" userId="S::pjacques@amaris.com::79b8adb2-0d5c-497a-bd9c-b25194b24c29" providerId="AD" clId="Web-{D6524DF9-DE13-4580-04A2-0DA9571187E5}" dt="2020-09-03T06:26:39.872" v="93"/>
        <pc:sldMkLst>
          <pc:docMk/>
          <pc:sldMk cId="2778307577" sldId="1814"/>
        </pc:sldMkLst>
        <pc:spChg chg="mod">
          <ac:chgData name="JACQUES Pauline" userId="S::pjacques@amaris.com::79b8adb2-0d5c-497a-bd9c-b25194b24c29" providerId="AD" clId="Web-{D6524DF9-DE13-4580-04A2-0DA9571187E5}" dt="2020-09-03T06:26:03.808" v="15" actId="20577"/>
          <ac:spMkLst>
            <pc:docMk/>
            <pc:sldMk cId="2778307577" sldId="1814"/>
            <ac:spMk id="3" creationId="{52D78EE0-6F4D-405C-8B0C-1F606DB44D2A}"/>
          </ac:spMkLst>
        </pc:spChg>
      </pc:sldChg>
    </pc:docChg>
  </pc:docChgLst>
  <pc:docChgLst>
    <pc:chgData name="DALBAN Alice" userId="S::adalban@mantu.com::47a6b1f1-9e3b-430b-b317-861d03b33b41" providerId="AD" clId="Web-{A498774E-11E9-41BA-E42F-FAA344A0F908}"/>
    <pc:docChg chg="modSld">
      <pc:chgData name="DALBAN Alice" userId="S::adalban@mantu.com::47a6b1f1-9e3b-430b-b317-861d03b33b41" providerId="AD" clId="Web-{A498774E-11E9-41BA-E42F-FAA344A0F908}" dt="2020-08-31T08:49:49.135" v="35" actId="1076"/>
      <pc:docMkLst>
        <pc:docMk/>
      </pc:docMkLst>
      <pc:sldChg chg="addSp modSp">
        <pc:chgData name="DALBAN Alice" userId="S::adalban@mantu.com::47a6b1f1-9e3b-430b-b317-861d03b33b41" providerId="AD" clId="Web-{A498774E-11E9-41BA-E42F-FAA344A0F908}" dt="2020-08-31T08:49:49.135" v="35" actId="1076"/>
        <pc:sldMkLst>
          <pc:docMk/>
          <pc:sldMk cId="867422654" sldId="1805"/>
        </pc:sldMkLst>
        <pc:spChg chg="mod">
          <ac:chgData name="DALBAN Alice" userId="S::adalban@mantu.com::47a6b1f1-9e3b-430b-b317-861d03b33b41" providerId="AD" clId="Web-{A498774E-11E9-41BA-E42F-FAA344A0F908}" dt="2020-08-31T08:49:34.400" v="32" actId="1076"/>
          <ac:spMkLst>
            <pc:docMk/>
            <pc:sldMk cId="867422654" sldId="1805"/>
            <ac:spMk id="4" creationId="{CD7F1101-70A5-410B-A181-B0DBB0DC385F}"/>
          </ac:spMkLst>
        </pc:spChg>
        <pc:spChg chg="mod">
          <ac:chgData name="DALBAN Alice" userId="S::adalban@mantu.com::47a6b1f1-9e3b-430b-b317-861d03b33b41" providerId="AD" clId="Web-{A498774E-11E9-41BA-E42F-FAA344A0F908}" dt="2020-08-31T08:49:49.135" v="35" actId="1076"/>
          <ac:spMkLst>
            <pc:docMk/>
            <pc:sldMk cId="867422654" sldId="1805"/>
            <ac:spMk id="35" creationId="{1E736A33-4080-4B0F-B7D0-6209979E2D86}"/>
          </ac:spMkLst>
        </pc:spChg>
        <pc:spChg chg="add mod">
          <ac:chgData name="DALBAN Alice" userId="S::adalban@mantu.com::47a6b1f1-9e3b-430b-b317-861d03b33b41" providerId="AD" clId="Web-{A498774E-11E9-41BA-E42F-FAA344A0F908}" dt="2020-08-31T08:49:44.760" v="34" actId="688"/>
          <ac:spMkLst>
            <pc:docMk/>
            <pc:sldMk cId="867422654" sldId="1805"/>
            <ac:spMk id="36" creationId="{8BACACB9-3B34-4537-837E-AA4BFB5F01C7}"/>
          </ac:spMkLst>
        </pc:spChg>
      </pc:sldChg>
    </pc:docChg>
  </pc:docChgLst>
  <pc:docChgLst>
    <pc:chgData name="DALBAN Alice" userId="S::adalban@mantu.com::47a6b1f1-9e3b-430b-b317-861d03b33b41" providerId="AD" clId="Web-{0BAA6AD2-5270-4AC0-34F6-80EBFC6FE5D4}"/>
    <pc:docChg chg="">
      <pc:chgData name="DALBAN Alice" userId="S::adalban@mantu.com::47a6b1f1-9e3b-430b-b317-861d03b33b41" providerId="AD" clId="Web-{0BAA6AD2-5270-4AC0-34F6-80EBFC6FE5D4}" dt="2020-08-28T07:27:58.854" v="0"/>
      <pc:docMkLst>
        <pc:docMk/>
      </pc:docMkLst>
      <pc:sldChg chg="addCm">
        <pc:chgData name="DALBAN Alice" userId="S::adalban@mantu.com::47a6b1f1-9e3b-430b-b317-861d03b33b41" providerId="AD" clId="Web-{0BAA6AD2-5270-4AC0-34F6-80EBFC6FE5D4}" dt="2020-08-28T07:27:58.854" v="0"/>
        <pc:sldMkLst>
          <pc:docMk/>
          <pc:sldMk cId="3512520909" sldId="270"/>
        </pc:sldMkLst>
      </pc:sldChg>
    </pc:docChg>
  </pc:docChgLst>
  <pc:docChgLst>
    <pc:chgData name="JACQUES Pauline" userId="S::pjacques@amaris.com::79b8adb2-0d5c-497a-bd9c-b25194b24c29" providerId="AD" clId="Web-{47AAEE20-DA04-4249-E4F4-B455A6F19403}"/>
    <pc:docChg chg="modSld">
      <pc:chgData name="JACQUES Pauline" userId="S::pjacques@amaris.com::79b8adb2-0d5c-497a-bd9c-b25194b24c29" providerId="AD" clId="Web-{47AAEE20-DA04-4249-E4F4-B455A6F19403}" dt="2020-09-11T05:21:24.331" v="90"/>
      <pc:docMkLst>
        <pc:docMk/>
      </pc:docMkLst>
      <pc:sldChg chg="modSp">
        <pc:chgData name="JACQUES Pauline" userId="S::pjacques@amaris.com::79b8adb2-0d5c-497a-bd9c-b25194b24c29" providerId="AD" clId="Web-{47AAEE20-DA04-4249-E4F4-B455A6F19403}" dt="2020-09-11T05:18:51.671" v="6" actId="20577"/>
        <pc:sldMkLst>
          <pc:docMk/>
          <pc:sldMk cId="1885772655" sldId="256"/>
        </pc:sldMkLst>
        <pc:spChg chg="mod">
          <ac:chgData name="JACQUES Pauline" userId="S::pjacques@amaris.com::79b8adb2-0d5c-497a-bd9c-b25194b24c29" providerId="AD" clId="Web-{47AAEE20-DA04-4249-E4F4-B455A6F19403}" dt="2020-09-11T05:18:51.671" v="6" actId="20577"/>
          <ac:spMkLst>
            <pc:docMk/>
            <pc:sldMk cId="1885772655" sldId="256"/>
            <ac:spMk id="3" creationId="{AE59BB45-9300-4F0E-A6E6-99CA3AA4A216}"/>
          </ac:spMkLst>
        </pc:spChg>
      </pc:sldChg>
      <pc:sldChg chg="modSp">
        <pc:chgData name="JACQUES Pauline" userId="S::pjacques@amaris.com::79b8adb2-0d5c-497a-bd9c-b25194b24c29" providerId="AD" clId="Web-{47AAEE20-DA04-4249-E4F4-B455A6F19403}" dt="2020-09-11T05:20:30.955" v="54"/>
        <pc:sldMkLst>
          <pc:docMk/>
          <pc:sldMk cId="3353120756" sldId="1811"/>
        </pc:sldMkLst>
        <pc:graphicFrameChg chg="mod modGraphic">
          <ac:chgData name="JACQUES Pauline" userId="S::pjacques@amaris.com::79b8adb2-0d5c-497a-bd9c-b25194b24c29" providerId="AD" clId="Web-{47AAEE20-DA04-4249-E4F4-B455A6F19403}" dt="2020-09-11T05:20:30.955" v="54"/>
          <ac:graphicFrameMkLst>
            <pc:docMk/>
            <pc:sldMk cId="3353120756" sldId="1811"/>
            <ac:graphicFrameMk id="4" creationId="{09D9C5FF-2F0A-4870-93A5-F31B8438B23D}"/>
          </ac:graphicFrameMkLst>
        </pc:graphicFrameChg>
      </pc:sldChg>
      <pc:sldChg chg="modSp">
        <pc:chgData name="JACQUES Pauline" userId="S::pjacques@amaris.com::79b8adb2-0d5c-497a-bd9c-b25194b24c29" providerId="AD" clId="Web-{47AAEE20-DA04-4249-E4F4-B455A6F19403}" dt="2020-09-11T05:20:54.549" v="64"/>
        <pc:sldMkLst>
          <pc:docMk/>
          <pc:sldMk cId="1287309430" sldId="1812"/>
        </pc:sldMkLst>
        <pc:graphicFrameChg chg="mod modGraphic">
          <ac:chgData name="JACQUES Pauline" userId="S::pjacques@amaris.com::79b8adb2-0d5c-497a-bd9c-b25194b24c29" providerId="AD" clId="Web-{47AAEE20-DA04-4249-E4F4-B455A6F19403}" dt="2020-09-11T05:20:54.549" v="64"/>
          <ac:graphicFrameMkLst>
            <pc:docMk/>
            <pc:sldMk cId="1287309430" sldId="1812"/>
            <ac:graphicFrameMk id="4" creationId="{20AA114B-07BC-4DF5-8302-15097E67D839}"/>
          </ac:graphicFrameMkLst>
        </pc:graphicFrameChg>
      </pc:sldChg>
      <pc:sldChg chg="modSp">
        <pc:chgData name="JACQUES Pauline" userId="S::pjacques@amaris.com::79b8adb2-0d5c-497a-bd9c-b25194b24c29" providerId="AD" clId="Web-{47AAEE20-DA04-4249-E4F4-B455A6F19403}" dt="2020-09-11T05:21:24.331" v="90"/>
        <pc:sldMkLst>
          <pc:docMk/>
          <pc:sldMk cId="3516186272" sldId="1813"/>
        </pc:sldMkLst>
        <pc:graphicFrameChg chg="mod modGraphic">
          <ac:chgData name="JACQUES Pauline" userId="S::pjacques@amaris.com::79b8adb2-0d5c-497a-bd9c-b25194b24c29" providerId="AD" clId="Web-{47AAEE20-DA04-4249-E4F4-B455A6F19403}" dt="2020-09-11T05:21:24.331" v="90"/>
          <ac:graphicFrameMkLst>
            <pc:docMk/>
            <pc:sldMk cId="3516186272" sldId="1813"/>
            <ac:graphicFrameMk id="4" creationId="{5A4B288C-E3C0-426A-A9AC-0A6A853ACED5}"/>
          </ac:graphicFrameMkLst>
        </pc:graphicFrameChg>
      </pc:sldChg>
    </pc:docChg>
  </pc:docChgLst>
  <pc:docChgLst>
    <pc:chgData name="JACQUES Pauline" userId="S::pjacques@amaris.com::79b8adb2-0d5c-497a-bd9c-b25194b24c29" providerId="AD" clId="Web-{B5EFEFF0-0D8F-44C6-93D5-44C490D019F0}"/>
    <pc:docChg chg="">
      <pc:chgData name="JACQUES Pauline" userId="S::pjacques@amaris.com::79b8adb2-0d5c-497a-bd9c-b25194b24c29" providerId="AD" clId="Web-{B5EFEFF0-0D8F-44C6-93D5-44C490D019F0}" dt="2020-08-26T02:40:53.582" v="1"/>
      <pc:docMkLst>
        <pc:docMk/>
      </pc:docMkLst>
      <pc:sldChg chg="addCm">
        <pc:chgData name="JACQUES Pauline" userId="S::pjacques@amaris.com::79b8adb2-0d5c-497a-bd9c-b25194b24c29" providerId="AD" clId="Web-{B5EFEFF0-0D8F-44C6-93D5-44C490D019F0}" dt="2020-08-26T02:40:34.845" v="0"/>
        <pc:sldMkLst>
          <pc:docMk/>
          <pc:sldMk cId="1885772655" sldId="256"/>
        </pc:sldMkLst>
      </pc:sldChg>
      <pc:sldChg chg="addCm">
        <pc:chgData name="JACQUES Pauline" userId="S::pjacques@amaris.com::79b8adb2-0d5c-497a-bd9c-b25194b24c29" providerId="AD" clId="Web-{B5EFEFF0-0D8F-44C6-93D5-44C490D019F0}" dt="2020-08-26T02:40:53.582" v="1"/>
        <pc:sldMkLst>
          <pc:docMk/>
          <pc:sldMk cId="3403315626" sldId="1808"/>
        </pc:sldMkLst>
      </pc:sldChg>
    </pc:docChg>
  </pc:docChgLst>
  <pc:docChgLst>
    <pc:chgData name="TRANG Ngoc Hien" userId="S::ntrang@mantu.com::f51840ac-857f-4612-b77d-76fead37e719" providerId="AD" clId="Web-{2A1A4D05-1D6E-4DB4-6F3E-AF7D53F25801}"/>
    <pc:docChg chg="modSld">
      <pc:chgData name="TRANG Ngoc Hien" userId="S::ntrang@mantu.com::f51840ac-857f-4612-b77d-76fead37e719" providerId="AD" clId="Web-{2A1A4D05-1D6E-4DB4-6F3E-AF7D53F25801}" dt="2020-08-31T06:34:19.455" v="3" actId="20577"/>
      <pc:docMkLst>
        <pc:docMk/>
      </pc:docMkLst>
      <pc:sldChg chg="modSp">
        <pc:chgData name="TRANG Ngoc Hien" userId="S::ntrang@mantu.com::f51840ac-857f-4612-b77d-76fead37e719" providerId="AD" clId="Web-{2A1A4D05-1D6E-4DB4-6F3E-AF7D53F25801}" dt="2020-08-31T06:34:19.455" v="2" actId="20577"/>
        <pc:sldMkLst>
          <pc:docMk/>
          <pc:sldMk cId="2578782655" sldId="261"/>
        </pc:sldMkLst>
        <pc:spChg chg="mod">
          <ac:chgData name="TRANG Ngoc Hien" userId="S::ntrang@mantu.com::f51840ac-857f-4612-b77d-76fead37e719" providerId="AD" clId="Web-{2A1A4D05-1D6E-4DB4-6F3E-AF7D53F25801}" dt="2020-08-31T06:34:19.455" v="2" actId="20577"/>
          <ac:spMkLst>
            <pc:docMk/>
            <pc:sldMk cId="2578782655" sldId="261"/>
            <ac:spMk id="3" creationId="{EB29230A-B95A-43A4-AE3D-8E40330B863E}"/>
          </ac:spMkLst>
        </pc:spChg>
      </pc:sldChg>
    </pc:docChg>
  </pc:docChgLst>
  <pc:docChgLst>
    <pc:chgData name="TRANG Ngoc Hien" userId="S::ntrang@mantu.com::f51840ac-857f-4612-b77d-76fead37e719" providerId="AD" clId="Web-{16E7B2B7-AC06-48BC-2BBF-5721A416D392}"/>
    <pc:docChg chg="modSld">
      <pc:chgData name="TRANG Ngoc Hien" userId="S::ntrang@mantu.com::f51840ac-857f-4612-b77d-76fead37e719" providerId="AD" clId="Web-{16E7B2B7-AC06-48BC-2BBF-5721A416D392}" dt="2020-09-03T06:19:50.988" v="4"/>
      <pc:docMkLst>
        <pc:docMk/>
      </pc:docMkLst>
      <pc:sldChg chg="delAnim">
        <pc:chgData name="TRANG Ngoc Hien" userId="S::ntrang@mantu.com::f51840ac-857f-4612-b77d-76fead37e719" providerId="AD" clId="Web-{16E7B2B7-AC06-48BC-2BBF-5721A416D392}" dt="2020-09-03T06:18:44.689" v="2"/>
        <pc:sldMkLst>
          <pc:docMk/>
          <pc:sldMk cId="867422654" sldId="1805"/>
        </pc:sldMkLst>
      </pc:sldChg>
      <pc:sldChg chg="delSp modSp">
        <pc:chgData name="TRANG Ngoc Hien" userId="S::ntrang@mantu.com::f51840ac-857f-4612-b77d-76fead37e719" providerId="AD" clId="Web-{16E7B2B7-AC06-48BC-2BBF-5721A416D392}" dt="2020-09-03T06:19:50.988" v="4"/>
        <pc:sldMkLst>
          <pc:docMk/>
          <pc:sldMk cId="514340139" sldId="1810"/>
        </pc:sldMkLst>
        <pc:graphicFrameChg chg="del mod">
          <ac:chgData name="TRANG Ngoc Hien" userId="S::ntrang@mantu.com::f51840ac-857f-4612-b77d-76fead37e719" providerId="AD" clId="Web-{16E7B2B7-AC06-48BC-2BBF-5721A416D392}" dt="2020-09-03T06:19:50.988" v="4"/>
          <ac:graphicFrameMkLst>
            <pc:docMk/>
            <pc:sldMk cId="514340139" sldId="1810"/>
            <ac:graphicFrameMk id="4" creationId="{156CCE6F-52A2-40C2-BBE1-2B5A83679466}"/>
          </ac:graphicFrameMkLst>
        </pc:graphicFrameChg>
      </pc:sldChg>
    </pc:docChg>
  </pc:docChgLst>
  <pc:docChgLst>
    <pc:chgData name="GUPTA Pranaay" userId="S::pgupta@mantu.com::289f8353-5f67-4ee3-85b9-219c59ecf478" providerId="AD" clId="Web-{F182E68C-31B0-4A04-56A8-8C4F8359FA21}"/>
    <pc:docChg chg="modSld">
      <pc:chgData name="GUPTA Pranaay" userId="S::pgupta@mantu.com::289f8353-5f67-4ee3-85b9-219c59ecf478" providerId="AD" clId="Web-{F182E68C-31B0-4A04-56A8-8C4F8359FA21}" dt="2020-09-11T06:51:14.156" v="123"/>
      <pc:docMkLst>
        <pc:docMk/>
      </pc:docMkLst>
      <pc:sldChg chg="modSp">
        <pc:chgData name="GUPTA Pranaay" userId="S::pgupta@mantu.com::289f8353-5f67-4ee3-85b9-219c59ecf478" providerId="AD" clId="Web-{F182E68C-31B0-4A04-56A8-8C4F8359FA21}" dt="2020-09-11T06:48:01.932" v="3"/>
        <pc:sldMkLst>
          <pc:docMk/>
          <pc:sldMk cId="2100939882" sldId="264"/>
        </pc:sldMkLst>
        <pc:graphicFrameChg chg="mod modGraphic">
          <ac:chgData name="GUPTA Pranaay" userId="S::pgupta@mantu.com::289f8353-5f67-4ee3-85b9-219c59ecf478" providerId="AD" clId="Web-{F182E68C-31B0-4A04-56A8-8C4F8359FA21}" dt="2020-09-11T06:48:01.932" v="3"/>
          <ac:graphicFrameMkLst>
            <pc:docMk/>
            <pc:sldMk cId="2100939882" sldId="264"/>
            <ac:graphicFrameMk id="4" creationId="{156CCE6F-52A2-40C2-BBE1-2B5A83679466}"/>
          </ac:graphicFrameMkLst>
        </pc:graphicFrameChg>
      </pc:sldChg>
      <pc:sldChg chg="modSp">
        <pc:chgData name="GUPTA Pranaay" userId="S::pgupta@mantu.com::289f8353-5f67-4ee3-85b9-219c59ecf478" providerId="AD" clId="Web-{F182E68C-31B0-4A04-56A8-8C4F8359FA21}" dt="2020-09-11T06:51:14.156" v="123"/>
        <pc:sldMkLst>
          <pc:docMk/>
          <pc:sldMk cId="1287309430" sldId="1812"/>
        </pc:sldMkLst>
        <pc:graphicFrameChg chg="mod modGraphic">
          <ac:chgData name="GUPTA Pranaay" userId="S::pgupta@mantu.com::289f8353-5f67-4ee3-85b9-219c59ecf478" providerId="AD" clId="Web-{F182E68C-31B0-4A04-56A8-8C4F8359FA21}" dt="2020-09-11T06:51:14.156" v="123"/>
          <ac:graphicFrameMkLst>
            <pc:docMk/>
            <pc:sldMk cId="1287309430" sldId="1812"/>
            <ac:graphicFrameMk id="4" creationId="{20AA114B-07BC-4DF5-8302-15097E67D839}"/>
          </ac:graphicFrameMkLst>
        </pc:graphicFrameChg>
      </pc:sldChg>
    </pc:docChg>
  </pc:docChgLst>
  <pc:docChgLst>
    <pc:chgData name="JACQUES Pauline" userId="S::pjacques@amaris.com::79b8adb2-0d5c-497a-bd9c-b25194b24c29" providerId="AD" clId="Web-{4EBEC1C3-21EA-4676-5C8B-3421A650EC89}"/>
    <pc:docChg chg="modSld">
      <pc:chgData name="JACQUES Pauline" userId="S::pjacques@amaris.com::79b8adb2-0d5c-497a-bd9c-b25194b24c29" providerId="AD" clId="Web-{4EBEC1C3-21EA-4676-5C8B-3421A650EC89}" dt="2020-09-03T06:19:18.990" v="21"/>
      <pc:docMkLst>
        <pc:docMk/>
      </pc:docMkLst>
      <pc:sldChg chg="modSp delCm">
        <pc:chgData name="JACQUES Pauline" userId="S::pjacques@amaris.com::79b8adb2-0d5c-497a-bd9c-b25194b24c29" providerId="AD" clId="Web-{4EBEC1C3-21EA-4676-5C8B-3421A650EC89}" dt="2020-09-03T06:19:18.990" v="21"/>
        <pc:sldMkLst>
          <pc:docMk/>
          <pc:sldMk cId="2100939882" sldId="264"/>
        </pc:sldMkLst>
        <pc:graphicFrameChg chg="mod modGraphic">
          <ac:chgData name="JACQUES Pauline" userId="S::pjacques@amaris.com::79b8adb2-0d5c-497a-bd9c-b25194b24c29" providerId="AD" clId="Web-{4EBEC1C3-21EA-4676-5C8B-3421A650EC89}" dt="2020-09-03T06:19:13.537" v="20"/>
          <ac:graphicFrameMkLst>
            <pc:docMk/>
            <pc:sldMk cId="2100939882" sldId="264"/>
            <ac:graphicFrameMk id="4" creationId="{156CCE6F-52A2-40C2-BBE1-2B5A83679466}"/>
          </ac:graphicFrameMkLst>
        </pc:graphicFrameChg>
      </pc:sldChg>
      <pc:sldChg chg="modSp delCm">
        <pc:chgData name="JACQUES Pauline" userId="S::pjacques@amaris.com::79b8adb2-0d5c-497a-bd9c-b25194b24c29" providerId="AD" clId="Web-{4EBEC1C3-21EA-4676-5C8B-3421A650EC89}" dt="2020-09-03T06:18:24.411" v="10"/>
        <pc:sldMkLst>
          <pc:docMk/>
          <pc:sldMk cId="3353120756" sldId="1811"/>
        </pc:sldMkLst>
        <pc:graphicFrameChg chg="mod modGraphic">
          <ac:chgData name="JACQUES Pauline" userId="S::pjacques@amaris.com::79b8adb2-0d5c-497a-bd9c-b25194b24c29" providerId="AD" clId="Web-{4EBEC1C3-21EA-4676-5C8B-3421A650EC89}" dt="2020-09-03T06:18:24.411" v="10"/>
          <ac:graphicFrameMkLst>
            <pc:docMk/>
            <pc:sldMk cId="3353120756" sldId="1811"/>
            <ac:graphicFrameMk id="4" creationId="{09D9C5FF-2F0A-4870-93A5-F31B8438B23D}"/>
          </ac:graphicFrameMkLst>
        </pc:graphicFrameChg>
      </pc:sldChg>
      <pc:sldChg chg="delCm">
        <pc:chgData name="JACQUES Pauline" userId="S::pjacques@amaris.com::79b8adb2-0d5c-497a-bd9c-b25194b24c29" providerId="AD" clId="Web-{4EBEC1C3-21EA-4676-5C8B-3421A650EC89}" dt="2020-09-03T06:17:52.457" v="1"/>
        <pc:sldMkLst>
          <pc:docMk/>
          <pc:sldMk cId="1287309430" sldId="1812"/>
        </pc:sldMkLst>
      </pc:sldChg>
      <pc:sldChg chg="delCm">
        <pc:chgData name="JACQUES Pauline" userId="S::pjacques@amaris.com::79b8adb2-0d5c-497a-bd9c-b25194b24c29" providerId="AD" clId="Web-{4EBEC1C3-21EA-4676-5C8B-3421A650EC89}" dt="2020-09-03T06:17:44.660" v="0"/>
        <pc:sldMkLst>
          <pc:docMk/>
          <pc:sldMk cId="3516186272" sldId="1813"/>
        </pc:sldMkLst>
      </pc:sldChg>
    </pc:docChg>
  </pc:docChgLst>
  <pc:docChgLst>
    <pc:chgData name="DALBAN Alice" userId="S::adalban@mantu.com::47a6b1f1-9e3b-430b-b317-861d03b33b41" providerId="AD" clId="Web-{CF20DCC0-9BA4-41F2-E12B-ACE74A5C9B1C}"/>
    <pc:docChg chg="modSld">
      <pc:chgData name="DALBAN Alice" userId="S::adalban@mantu.com::47a6b1f1-9e3b-430b-b317-861d03b33b41" providerId="AD" clId="Web-{CF20DCC0-9BA4-41F2-E12B-ACE74A5C9B1C}" dt="2020-08-30T18:18:45.038" v="7" actId="14100"/>
      <pc:docMkLst>
        <pc:docMk/>
      </pc:docMkLst>
      <pc:sldChg chg="modSp">
        <pc:chgData name="DALBAN Alice" userId="S::adalban@mantu.com::47a6b1f1-9e3b-430b-b317-861d03b33b41" providerId="AD" clId="Web-{CF20DCC0-9BA4-41F2-E12B-ACE74A5C9B1C}" dt="2020-08-30T18:18:45.038" v="7" actId="14100"/>
        <pc:sldMkLst>
          <pc:docMk/>
          <pc:sldMk cId="3752732842" sldId="259"/>
        </pc:sldMkLst>
        <pc:spChg chg="mod">
          <ac:chgData name="DALBAN Alice" userId="S::adalban@mantu.com::47a6b1f1-9e3b-430b-b317-861d03b33b41" providerId="AD" clId="Web-{CF20DCC0-9BA4-41F2-E12B-ACE74A5C9B1C}" dt="2020-08-30T18:18:45.038" v="7" actId="14100"/>
          <ac:spMkLst>
            <pc:docMk/>
            <pc:sldMk cId="3752732842" sldId="259"/>
            <ac:spMk id="3" creationId="{9B2036C4-20E3-4CBE-9CB7-AEFD5F164D76}"/>
          </ac:spMkLst>
        </pc:spChg>
      </pc:sldChg>
    </pc:docChg>
  </pc:docChgLst>
  <pc:docChgLst>
    <pc:chgData name="JACQUES Pauline" userId="S::pjacques@amaris.com::79b8adb2-0d5c-497a-bd9c-b25194b24c29" providerId="AD" clId="Web-{82713AB5-9C61-9053-50B3-644CEB376034}"/>
    <pc:docChg chg="modSld">
      <pc:chgData name="JACQUES Pauline" userId="S::pjacques@amaris.com::79b8adb2-0d5c-497a-bd9c-b25194b24c29" providerId="AD" clId="Web-{82713AB5-9C61-9053-50B3-644CEB376034}" dt="2020-09-11T11:09:50.625" v="33"/>
      <pc:docMkLst>
        <pc:docMk/>
      </pc:docMkLst>
      <pc:sldChg chg="addSp delSp modSp">
        <pc:chgData name="JACQUES Pauline" userId="S::pjacques@amaris.com::79b8adb2-0d5c-497a-bd9c-b25194b24c29" providerId="AD" clId="Web-{82713AB5-9C61-9053-50B3-644CEB376034}" dt="2020-09-11T11:09:50.625" v="33"/>
        <pc:sldMkLst>
          <pc:docMk/>
          <pc:sldMk cId="2778307577" sldId="1814"/>
        </pc:sldMkLst>
        <pc:spChg chg="add del">
          <ac:chgData name="JACQUES Pauline" userId="S::pjacques@amaris.com::79b8adb2-0d5c-497a-bd9c-b25194b24c29" providerId="AD" clId="Web-{82713AB5-9C61-9053-50B3-644CEB376034}" dt="2020-09-11T11:09:50.625" v="33"/>
          <ac:spMkLst>
            <pc:docMk/>
            <pc:sldMk cId="2778307577" sldId="1814"/>
            <ac:spMk id="6" creationId="{CA287309-889A-8046-BE8C-612A242F5F02}"/>
          </ac:spMkLst>
        </pc:spChg>
        <pc:spChg chg="mod">
          <ac:chgData name="JACQUES Pauline" userId="S::pjacques@amaris.com::79b8adb2-0d5c-497a-bd9c-b25194b24c29" providerId="AD" clId="Web-{82713AB5-9C61-9053-50B3-644CEB376034}" dt="2020-09-11T11:08:00.076" v="24" actId="20577"/>
          <ac:spMkLst>
            <pc:docMk/>
            <pc:sldMk cId="2778307577" sldId="1814"/>
            <ac:spMk id="13" creationId="{18370411-3E5C-47A8-9252-AE6E0950DFB5}"/>
          </ac:spMkLst>
        </pc:spChg>
        <pc:picChg chg="add del mod ord modCrop">
          <ac:chgData name="JACQUES Pauline" userId="S::pjacques@amaris.com::79b8adb2-0d5c-497a-bd9c-b25194b24c29" providerId="AD" clId="Web-{82713AB5-9C61-9053-50B3-644CEB376034}" dt="2020-09-11T11:09:28.953" v="32"/>
          <ac:picMkLst>
            <pc:docMk/>
            <pc:sldMk cId="2778307577" sldId="1814"/>
            <ac:picMk id="3" creationId="{295DCAD2-3688-48A4-A2DF-E005D36EE66E}"/>
          </ac:picMkLst>
        </pc:picChg>
        <pc:picChg chg="add mod ord modCrop">
          <ac:chgData name="JACQUES Pauline" userId="S::pjacques@amaris.com::79b8adb2-0d5c-497a-bd9c-b25194b24c29" providerId="AD" clId="Web-{82713AB5-9C61-9053-50B3-644CEB376034}" dt="2020-09-11T11:09:50.625" v="33"/>
          <ac:picMkLst>
            <pc:docMk/>
            <pc:sldMk cId="2778307577" sldId="1814"/>
            <ac:picMk id="5" creationId="{E68B2B18-7B16-43A1-9ECE-946D11F77713}"/>
          </ac:picMkLst>
        </pc:picChg>
      </pc:sldChg>
    </pc:docChg>
  </pc:docChgLst>
  <pc:docChgLst>
    <pc:chgData name="TRANG Ngoc Hien" userId="S::ntrang@mantu.com::f51840ac-857f-4612-b77d-76fead37e719" providerId="AD" clId="Web-{93C60A79-6CB6-496E-BC69-EB8ED3614633}"/>
    <pc:docChg chg="modSld">
      <pc:chgData name="TRANG Ngoc Hien" userId="S::ntrang@mantu.com::f51840ac-857f-4612-b77d-76fead37e719" providerId="AD" clId="Web-{93C60A79-6CB6-496E-BC69-EB8ED3614633}" dt="2020-09-04T11:33:23.532" v="2"/>
      <pc:docMkLst>
        <pc:docMk/>
      </pc:docMkLst>
      <pc:sldChg chg="modSp addCm">
        <pc:chgData name="TRANG Ngoc Hien" userId="S::ntrang@mantu.com::f51840ac-857f-4612-b77d-76fead37e719" providerId="AD" clId="Web-{93C60A79-6CB6-496E-BC69-EB8ED3614633}" dt="2020-09-04T11:33:23.532" v="2"/>
        <pc:sldMkLst>
          <pc:docMk/>
          <pc:sldMk cId="1885772655" sldId="256"/>
        </pc:sldMkLst>
        <pc:spChg chg="mod">
          <ac:chgData name="TRANG Ngoc Hien" userId="S::ntrang@mantu.com::f51840ac-857f-4612-b77d-76fead37e719" providerId="AD" clId="Web-{93C60A79-6CB6-496E-BC69-EB8ED3614633}" dt="2020-09-04T11:32:24.907" v="1" actId="1076"/>
          <ac:spMkLst>
            <pc:docMk/>
            <pc:sldMk cId="1885772655" sldId="256"/>
            <ac:spMk id="3" creationId="{AE59BB45-9300-4F0E-A6E6-99CA3AA4A216}"/>
          </ac:spMkLst>
        </pc:spChg>
      </pc:sldChg>
    </pc:docChg>
  </pc:docChgLst>
  <pc:docChgLst>
    <pc:chgData name="JACQUES Pauline" userId="S::pjacques@amaris.com::79b8adb2-0d5c-497a-bd9c-b25194b24c29" providerId="AD" clId="Web-{AE24CD16-952D-4536-F144-C5619DC85359}"/>
    <pc:docChg chg="modSld">
      <pc:chgData name="JACQUES Pauline" userId="S::pjacques@amaris.com::79b8adb2-0d5c-497a-bd9c-b25194b24c29" providerId="AD" clId="Web-{AE24CD16-952D-4536-F144-C5619DC85359}" dt="2020-09-11T03:30:30.657" v="19"/>
      <pc:docMkLst>
        <pc:docMk/>
      </pc:docMkLst>
      <pc:sldChg chg="modSp">
        <pc:chgData name="JACQUES Pauline" userId="S::pjacques@amaris.com::79b8adb2-0d5c-497a-bd9c-b25194b24c29" providerId="AD" clId="Web-{AE24CD16-952D-4536-F144-C5619DC85359}" dt="2020-09-11T03:30:30.657" v="19"/>
        <pc:sldMkLst>
          <pc:docMk/>
          <pc:sldMk cId="2100939882" sldId="264"/>
        </pc:sldMkLst>
        <pc:graphicFrameChg chg="mod modGraphic">
          <ac:chgData name="JACQUES Pauline" userId="S::pjacques@amaris.com::79b8adb2-0d5c-497a-bd9c-b25194b24c29" providerId="AD" clId="Web-{AE24CD16-952D-4536-F144-C5619DC85359}" dt="2020-09-11T03:30:30.657" v="19"/>
          <ac:graphicFrameMkLst>
            <pc:docMk/>
            <pc:sldMk cId="2100939882" sldId="264"/>
            <ac:graphicFrameMk id="4" creationId="{156CCE6F-52A2-40C2-BBE1-2B5A83679466}"/>
          </ac:graphicFrameMkLst>
        </pc:graphicFrameChg>
      </pc:sldChg>
    </pc:docChg>
  </pc:docChgLst>
  <pc:docChgLst>
    <pc:chgData name="JACQUES Pauline" userId="S::pjacques@amaris.com::79b8adb2-0d5c-497a-bd9c-b25194b24c29" providerId="AD" clId="Web-{AAFD0E12-5C05-4E94-5406-BC9951DD6987}"/>
    <pc:docChg chg="modSld">
      <pc:chgData name="JACQUES Pauline" userId="S::pjacques@amaris.com::79b8adb2-0d5c-497a-bd9c-b25194b24c29" providerId="AD" clId="Web-{AAFD0E12-5C05-4E94-5406-BC9951DD6987}" dt="2020-09-08T07:28:07.399" v="124" actId="20577"/>
      <pc:docMkLst>
        <pc:docMk/>
      </pc:docMkLst>
      <pc:sldChg chg="modSp">
        <pc:chgData name="JACQUES Pauline" userId="S::pjacques@amaris.com::79b8adb2-0d5c-497a-bd9c-b25194b24c29" providerId="AD" clId="Web-{AAFD0E12-5C05-4E94-5406-BC9951DD6987}" dt="2020-09-08T07:28:06.290" v="122" actId="20577"/>
        <pc:sldMkLst>
          <pc:docMk/>
          <pc:sldMk cId="3596668473" sldId="257"/>
        </pc:sldMkLst>
        <pc:spChg chg="mod">
          <ac:chgData name="JACQUES Pauline" userId="S::pjacques@amaris.com::79b8adb2-0d5c-497a-bd9c-b25194b24c29" providerId="AD" clId="Web-{AAFD0E12-5C05-4E94-5406-BC9951DD6987}" dt="2020-09-08T07:27:06.181" v="62" actId="20577"/>
          <ac:spMkLst>
            <pc:docMk/>
            <pc:sldMk cId="3596668473" sldId="257"/>
            <ac:spMk id="7" creationId="{9C9E0DA3-A6C4-412E-9AE2-1F16454A7AD1}"/>
          </ac:spMkLst>
        </pc:spChg>
        <pc:spChg chg="mod">
          <ac:chgData name="JACQUES Pauline" userId="S::pjacques@amaris.com::79b8adb2-0d5c-497a-bd9c-b25194b24c29" providerId="AD" clId="Web-{AAFD0E12-5C05-4E94-5406-BC9951DD6987}" dt="2020-09-08T07:27:57.571" v="99" actId="20577"/>
          <ac:spMkLst>
            <pc:docMk/>
            <pc:sldMk cId="3596668473" sldId="257"/>
            <ac:spMk id="8" creationId="{75B5D8B9-CF6C-4EB3-AADE-FC97FF25A5DD}"/>
          </ac:spMkLst>
        </pc:spChg>
        <pc:spChg chg="mod">
          <ac:chgData name="JACQUES Pauline" userId="S::pjacques@amaris.com::79b8adb2-0d5c-497a-bd9c-b25194b24c29" providerId="AD" clId="Web-{AAFD0E12-5C05-4E94-5406-BC9951DD6987}" dt="2020-09-08T07:27:38.337" v="66" actId="20577"/>
          <ac:spMkLst>
            <pc:docMk/>
            <pc:sldMk cId="3596668473" sldId="257"/>
            <ac:spMk id="14" creationId="{805D75E4-ED22-4CE8-A7B9-B8C3D2BBCD24}"/>
          </ac:spMkLst>
        </pc:spChg>
        <pc:spChg chg="mod">
          <ac:chgData name="JACQUES Pauline" userId="S::pjacques@amaris.com::79b8adb2-0d5c-497a-bd9c-b25194b24c29" providerId="AD" clId="Web-{AAFD0E12-5C05-4E94-5406-BC9951DD6987}" dt="2020-09-08T07:28:06.290" v="122" actId="20577"/>
          <ac:spMkLst>
            <pc:docMk/>
            <pc:sldMk cId="3596668473" sldId="257"/>
            <ac:spMk id="16" creationId="{D20F5735-194D-45F3-8228-E6BF7C61DD41}"/>
          </ac:spMkLst>
        </pc:spChg>
      </pc:sldChg>
    </pc:docChg>
  </pc:docChgLst>
  <pc:docChgLst>
    <pc:chgData name="JACQUES Pauline" userId="S::pjacques@amaris.com::79b8adb2-0d5c-497a-bd9c-b25194b24c29" providerId="AD" clId="Web-{F0895516-92BD-47C7-11AC-891E83959FE1}"/>
    <pc:docChg chg="modSld">
      <pc:chgData name="JACQUES Pauline" userId="S::pjacques@amaris.com::79b8adb2-0d5c-497a-bd9c-b25194b24c29" providerId="AD" clId="Web-{F0895516-92BD-47C7-11AC-891E83959FE1}" dt="2020-09-08T09:36:38.373" v="13"/>
      <pc:docMkLst>
        <pc:docMk/>
      </pc:docMkLst>
      <pc:sldChg chg="modSp addCm">
        <pc:chgData name="JACQUES Pauline" userId="S::pjacques@amaris.com::79b8adb2-0d5c-497a-bd9c-b25194b24c29" providerId="AD" clId="Web-{F0895516-92BD-47C7-11AC-891E83959FE1}" dt="2020-09-08T09:36:38.373" v="13"/>
        <pc:sldMkLst>
          <pc:docMk/>
          <pc:sldMk cId="3752732842" sldId="259"/>
        </pc:sldMkLst>
        <pc:spChg chg="mod">
          <ac:chgData name="JACQUES Pauline" userId="S::pjacques@amaris.com::79b8adb2-0d5c-497a-bd9c-b25194b24c29" providerId="AD" clId="Web-{F0895516-92BD-47C7-11AC-891E83959FE1}" dt="2020-09-08T09:34:40.198" v="8" actId="20577"/>
          <ac:spMkLst>
            <pc:docMk/>
            <pc:sldMk cId="3752732842" sldId="259"/>
            <ac:spMk id="26" creationId="{11BF2E6C-3EFF-4EF3-AB38-9457155B4390}"/>
          </ac:spMkLst>
        </pc:spChg>
      </pc:sldChg>
    </pc:docChg>
  </pc:docChgLst>
  <pc:docChgLst>
    <pc:chgData name="TRANG Ngoc Hien" userId="S::ntrang@mantu.com::f51840ac-857f-4612-b77d-76fead37e719" providerId="AD" clId="Web-{AC5E3E2F-474D-49B3-1351-65056118FCBC}"/>
    <pc:docChg chg="modSld">
      <pc:chgData name="TRANG Ngoc Hien" userId="S::ntrang@mantu.com::f51840ac-857f-4612-b77d-76fead37e719" providerId="AD" clId="Web-{AC5E3E2F-474D-49B3-1351-65056118FCBC}" dt="2020-08-28T02:43:21.302" v="3" actId="14100"/>
      <pc:docMkLst>
        <pc:docMk/>
      </pc:docMkLst>
      <pc:sldChg chg="modSp">
        <pc:chgData name="TRANG Ngoc Hien" userId="S::ntrang@mantu.com::f51840ac-857f-4612-b77d-76fead37e719" providerId="AD" clId="Web-{AC5E3E2F-474D-49B3-1351-65056118FCBC}" dt="2020-08-28T02:43:21.302" v="3" actId="14100"/>
        <pc:sldMkLst>
          <pc:docMk/>
          <pc:sldMk cId="1885772655" sldId="256"/>
        </pc:sldMkLst>
        <pc:spChg chg="mod">
          <ac:chgData name="TRANG Ngoc Hien" userId="S::ntrang@mantu.com::f51840ac-857f-4612-b77d-76fead37e719" providerId="AD" clId="Web-{AC5E3E2F-474D-49B3-1351-65056118FCBC}" dt="2020-08-28T02:43:21.302" v="3" actId="14100"/>
          <ac:spMkLst>
            <pc:docMk/>
            <pc:sldMk cId="1885772655" sldId="256"/>
            <ac:spMk id="3" creationId="{AE59BB45-9300-4F0E-A6E6-99CA3AA4A216}"/>
          </ac:spMkLst>
        </pc:spChg>
      </pc:sldChg>
    </pc:docChg>
  </pc:docChgLst>
  <pc:docChgLst>
    <pc:chgData name="JACQUES Pauline" userId="S::pjacques@amaris.com::79b8adb2-0d5c-497a-bd9c-b25194b24c29" providerId="AD" clId="Web-{9C6C2BC3-3E2B-77E8-820E-634938FE794A}"/>
    <pc:docChg chg="delSld">
      <pc:chgData name="JACQUES Pauline" userId="S::pjacques@amaris.com::79b8adb2-0d5c-497a-bd9c-b25194b24c29" providerId="AD" clId="Web-{9C6C2BC3-3E2B-77E8-820E-634938FE794A}" dt="2020-09-04T05:06:08.980" v="1"/>
      <pc:docMkLst>
        <pc:docMk/>
      </pc:docMkLst>
      <pc:sldChg chg="del">
        <pc:chgData name="JACQUES Pauline" userId="S::pjacques@amaris.com::79b8adb2-0d5c-497a-bd9c-b25194b24c29" providerId="AD" clId="Web-{9C6C2BC3-3E2B-77E8-820E-634938FE794A}" dt="2020-09-04T05:06:06.698" v="0"/>
        <pc:sldMkLst>
          <pc:docMk/>
          <pc:sldMk cId="931003063" sldId="1815"/>
        </pc:sldMkLst>
      </pc:sldChg>
      <pc:sldChg chg="del">
        <pc:chgData name="JACQUES Pauline" userId="S::pjacques@amaris.com::79b8adb2-0d5c-497a-bd9c-b25194b24c29" providerId="AD" clId="Web-{9C6C2BC3-3E2B-77E8-820E-634938FE794A}" dt="2020-09-04T05:06:08.980" v="1"/>
        <pc:sldMkLst>
          <pc:docMk/>
          <pc:sldMk cId="2443405956" sldId="1816"/>
        </pc:sldMkLst>
      </pc:sldChg>
    </pc:docChg>
  </pc:docChgLst>
  <pc:docChgLst>
    <pc:chgData name="DALBAN Alice" userId="S::adalban@mantu.com::47a6b1f1-9e3b-430b-b317-861d03b33b41" providerId="AD" clId="Web-{35F20EEC-8FF3-4110-FBD3-681BA4995840}"/>
    <pc:docChg chg="">
      <pc:chgData name="DALBAN Alice" userId="S::adalban@mantu.com::47a6b1f1-9e3b-430b-b317-861d03b33b41" providerId="AD" clId="Web-{35F20EEC-8FF3-4110-FBD3-681BA4995840}" dt="2020-09-04T11:01:50.877" v="0"/>
      <pc:docMkLst>
        <pc:docMk/>
      </pc:docMkLst>
      <pc:sldChg chg="addCm">
        <pc:chgData name="DALBAN Alice" userId="S::adalban@mantu.com::47a6b1f1-9e3b-430b-b317-861d03b33b41" providerId="AD" clId="Web-{35F20EEC-8FF3-4110-FBD3-681BA4995840}" dt="2020-09-04T11:01:50.877" v="0"/>
        <pc:sldMkLst>
          <pc:docMk/>
          <pc:sldMk cId="3512520909" sldId="270"/>
        </pc:sldMkLst>
      </pc:sldChg>
    </pc:docChg>
  </pc:docChgLst>
  <pc:docChgLst>
    <pc:chgData name="DALBAN Alice" userId="S::adalban@mantu.com::47a6b1f1-9e3b-430b-b317-861d03b33b41" providerId="AD" clId="Web-{DCD6F7DE-3DD6-459B-52CB-E47A5C319862}"/>
    <pc:docChg chg="modSld">
      <pc:chgData name="DALBAN Alice" userId="S::adalban@mantu.com::47a6b1f1-9e3b-430b-b317-861d03b33b41" providerId="AD" clId="Web-{DCD6F7DE-3DD6-459B-52CB-E47A5C319862}" dt="2020-09-08T07:19:57.731" v="10" actId="20577"/>
      <pc:docMkLst>
        <pc:docMk/>
      </pc:docMkLst>
      <pc:sldChg chg="modSp">
        <pc:chgData name="DALBAN Alice" userId="S::adalban@mantu.com::47a6b1f1-9e3b-430b-b317-861d03b33b41" providerId="AD" clId="Web-{DCD6F7DE-3DD6-459B-52CB-E47A5C319862}" dt="2020-09-08T07:19:04.403" v="4"/>
        <pc:sldMkLst>
          <pc:docMk/>
          <pc:sldMk cId="3596668473" sldId="257"/>
        </pc:sldMkLst>
        <pc:spChg chg="mod">
          <ac:chgData name="DALBAN Alice" userId="S::adalban@mantu.com::47a6b1f1-9e3b-430b-b317-861d03b33b41" providerId="AD" clId="Web-{DCD6F7DE-3DD6-459B-52CB-E47A5C319862}" dt="2020-09-08T07:19:04.340" v="0"/>
          <ac:spMkLst>
            <pc:docMk/>
            <pc:sldMk cId="3596668473" sldId="257"/>
            <ac:spMk id="4" creationId="{3D4F2388-4557-4C7D-AE0B-827A99DF63CD}"/>
          </ac:spMkLst>
        </pc:spChg>
        <pc:spChg chg="mod">
          <ac:chgData name="DALBAN Alice" userId="S::adalban@mantu.com::47a6b1f1-9e3b-430b-b317-861d03b33b41" providerId="AD" clId="Web-{DCD6F7DE-3DD6-459B-52CB-E47A5C319862}" dt="2020-09-08T07:19:04.356" v="1"/>
          <ac:spMkLst>
            <pc:docMk/>
            <pc:sldMk cId="3596668473" sldId="257"/>
            <ac:spMk id="5" creationId="{ADC64009-7C8F-4D98-8E83-00ED7F5E1411}"/>
          </ac:spMkLst>
        </pc:spChg>
        <pc:spChg chg="mod">
          <ac:chgData name="DALBAN Alice" userId="S::adalban@mantu.com::47a6b1f1-9e3b-430b-b317-861d03b33b41" providerId="AD" clId="Web-{DCD6F7DE-3DD6-459B-52CB-E47A5C319862}" dt="2020-09-08T07:19:04.372" v="2"/>
          <ac:spMkLst>
            <pc:docMk/>
            <pc:sldMk cId="3596668473" sldId="257"/>
            <ac:spMk id="6" creationId="{8E131FAF-56AE-48E9-9380-86432403D0BD}"/>
          </ac:spMkLst>
        </pc:spChg>
        <pc:spChg chg="mod">
          <ac:chgData name="DALBAN Alice" userId="S::adalban@mantu.com::47a6b1f1-9e3b-430b-b317-861d03b33b41" providerId="AD" clId="Web-{DCD6F7DE-3DD6-459B-52CB-E47A5C319862}" dt="2020-09-08T07:19:04.387" v="3"/>
          <ac:spMkLst>
            <pc:docMk/>
            <pc:sldMk cId="3596668473" sldId="257"/>
            <ac:spMk id="7" creationId="{9C9E0DA3-A6C4-412E-9AE2-1F16454A7AD1}"/>
          </ac:spMkLst>
        </pc:spChg>
        <pc:spChg chg="mod">
          <ac:chgData name="DALBAN Alice" userId="S::adalban@mantu.com::47a6b1f1-9e3b-430b-b317-861d03b33b41" providerId="AD" clId="Web-{DCD6F7DE-3DD6-459B-52CB-E47A5C319862}" dt="2020-09-08T07:19:04.403" v="4"/>
          <ac:spMkLst>
            <pc:docMk/>
            <pc:sldMk cId="3596668473" sldId="257"/>
            <ac:spMk id="8" creationId="{75B5D8B9-CF6C-4EB3-AADE-FC97FF25A5DD}"/>
          </ac:spMkLst>
        </pc:spChg>
      </pc:sldChg>
      <pc:sldChg chg="modSp">
        <pc:chgData name="DALBAN Alice" userId="S::adalban@mantu.com::47a6b1f1-9e3b-430b-b317-861d03b33b41" providerId="AD" clId="Web-{DCD6F7DE-3DD6-459B-52CB-E47A5C319862}" dt="2020-09-08T07:19:57.731" v="9" actId="20577"/>
        <pc:sldMkLst>
          <pc:docMk/>
          <pc:sldMk cId="2578782655" sldId="261"/>
        </pc:sldMkLst>
        <pc:spChg chg="mod">
          <ac:chgData name="DALBAN Alice" userId="S::adalban@mantu.com::47a6b1f1-9e3b-430b-b317-861d03b33b41" providerId="AD" clId="Web-{DCD6F7DE-3DD6-459B-52CB-E47A5C319862}" dt="2020-09-08T07:19:57.731" v="9" actId="20577"/>
          <ac:spMkLst>
            <pc:docMk/>
            <pc:sldMk cId="2578782655" sldId="261"/>
            <ac:spMk id="3" creationId="{EB29230A-B95A-43A4-AE3D-8E40330B863E}"/>
          </ac:spMkLst>
        </pc:spChg>
      </pc:sldChg>
    </pc:docChg>
  </pc:docChgLst>
  <pc:docChgLst>
    <pc:chgData name="JACQUES Pauline" userId="S::pjacques@amaris.com::79b8adb2-0d5c-497a-bd9c-b25194b24c29" providerId="AD" clId="Web-{30E39C3E-A5F3-4426-0D85-978A55E38B0C}"/>
    <pc:docChg chg="modSld sldOrd modSection">
      <pc:chgData name="JACQUES Pauline" userId="S::pjacques@amaris.com::79b8adb2-0d5c-497a-bd9c-b25194b24c29" providerId="AD" clId="Web-{30E39C3E-A5F3-4426-0D85-978A55E38B0C}" dt="2020-09-15T06:31:06.252" v="138"/>
      <pc:docMkLst>
        <pc:docMk/>
      </pc:docMkLst>
      <pc:sldChg chg="ord">
        <pc:chgData name="JACQUES Pauline" userId="S::pjacques@amaris.com::79b8adb2-0d5c-497a-bd9c-b25194b24c29" providerId="AD" clId="Web-{30E39C3E-A5F3-4426-0D85-978A55E38B0C}" dt="2020-09-15T06:23:19.651" v="13"/>
        <pc:sldMkLst>
          <pc:docMk/>
          <pc:sldMk cId="3623691532" sldId="1806"/>
        </pc:sldMkLst>
      </pc:sldChg>
      <pc:sldChg chg="addSp modSp">
        <pc:chgData name="JACQUES Pauline" userId="S::pjacques@amaris.com::79b8adb2-0d5c-497a-bd9c-b25194b24c29" providerId="AD" clId="Web-{30E39C3E-A5F3-4426-0D85-978A55E38B0C}" dt="2020-09-15T06:21:20.602" v="1"/>
        <pc:sldMkLst>
          <pc:docMk/>
          <pc:sldMk cId="2778307577" sldId="1814"/>
        </pc:sldMkLst>
        <pc:picChg chg="add ord">
          <ac:chgData name="JACQUES Pauline" userId="S::pjacques@amaris.com::79b8adb2-0d5c-497a-bd9c-b25194b24c29" providerId="AD" clId="Web-{30E39C3E-A5F3-4426-0D85-978A55E38B0C}" dt="2020-09-15T06:21:20.602" v="1"/>
          <ac:picMkLst>
            <pc:docMk/>
            <pc:sldMk cId="2778307577" sldId="1814"/>
            <ac:picMk id="3" creationId="{9895A0D4-6EAA-42FC-B315-C1DBDACB214C}"/>
          </ac:picMkLst>
        </pc:picChg>
      </pc:sldChg>
      <pc:sldChg chg="addSp modSp modNotes">
        <pc:chgData name="JACQUES Pauline" userId="S::pjacques@amaris.com::79b8adb2-0d5c-497a-bd9c-b25194b24c29" providerId="AD" clId="Web-{30E39C3E-A5F3-4426-0D85-978A55E38B0C}" dt="2020-09-15T06:31:06.252" v="138"/>
        <pc:sldMkLst>
          <pc:docMk/>
          <pc:sldMk cId="3388652224" sldId="1815"/>
        </pc:sldMkLst>
        <pc:spChg chg="mod">
          <ac:chgData name="JACQUES Pauline" userId="S::pjacques@amaris.com::79b8adb2-0d5c-497a-bd9c-b25194b24c29" providerId="AD" clId="Web-{30E39C3E-A5F3-4426-0D85-978A55E38B0C}" dt="2020-09-15T06:29:08.846" v="72" actId="20577"/>
          <ac:spMkLst>
            <pc:docMk/>
            <pc:sldMk cId="3388652224" sldId="1815"/>
            <ac:spMk id="16" creationId="{01A44D6A-B926-413B-BD64-7AD36AE461BB}"/>
          </ac:spMkLst>
        </pc:spChg>
        <pc:spChg chg="mod">
          <ac:chgData name="JACQUES Pauline" userId="S::pjacques@amaris.com::79b8adb2-0d5c-497a-bd9c-b25194b24c29" providerId="AD" clId="Web-{30E39C3E-A5F3-4426-0D85-978A55E38B0C}" dt="2020-09-15T06:29:22.128" v="80" actId="20577"/>
          <ac:spMkLst>
            <pc:docMk/>
            <pc:sldMk cId="3388652224" sldId="1815"/>
            <ac:spMk id="18" creationId="{8B3B6DC6-912A-429D-BF55-DA8880531777}"/>
          </ac:spMkLst>
        </pc:spChg>
        <pc:spChg chg="add mod">
          <ac:chgData name="JACQUES Pauline" userId="S::pjacques@amaris.com::79b8adb2-0d5c-497a-bd9c-b25194b24c29" providerId="AD" clId="Web-{30E39C3E-A5F3-4426-0D85-978A55E38B0C}" dt="2020-09-15T06:30:18.129" v="137" actId="1076"/>
          <ac:spMkLst>
            <pc:docMk/>
            <pc:sldMk cId="3388652224" sldId="1815"/>
            <ac:spMk id="30" creationId="{3BD483C0-5754-4B08-B845-9E2ADD328803}"/>
          </ac:spMkLst>
        </pc:spChg>
        <pc:spChg chg="mod">
          <ac:chgData name="JACQUES Pauline" userId="S::pjacques@amaris.com::79b8adb2-0d5c-497a-bd9c-b25194b24c29" providerId="AD" clId="Web-{30E39C3E-A5F3-4426-0D85-978A55E38B0C}" dt="2020-09-15T06:29:11.346" v="74" actId="1076"/>
          <ac:spMkLst>
            <pc:docMk/>
            <pc:sldMk cId="3388652224" sldId="1815"/>
            <ac:spMk id="38" creationId="{EB83F7D8-8AFE-4E8E-8C90-9F01F1E023E0}"/>
          </ac:spMkLst>
        </pc:spChg>
        <pc:spChg chg="mod">
          <ac:chgData name="JACQUES Pauline" userId="S::pjacques@amaris.com::79b8adb2-0d5c-497a-bd9c-b25194b24c29" providerId="AD" clId="Web-{30E39C3E-A5F3-4426-0D85-978A55E38B0C}" dt="2020-09-15T06:29:27.987" v="83"/>
          <ac:spMkLst>
            <pc:docMk/>
            <pc:sldMk cId="3388652224" sldId="1815"/>
            <ac:spMk id="43" creationId="{912759B2-65DA-4538-B689-04A17B73FFDC}"/>
          </ac:spMkLst>
        </pc:spChg>
      </pc:sldChg>
      <pc:sldChg chg="addSp modSp ord">
        <pc:chgData name="JACQUES Pauline" userId="S::pjacques@amaris.com::79b8adb2-0d5c-497a-bd9c-b25194b24c29" providerId="AD" clId="Web-{30E39C3E-A5F3-4426-0D85-978A55E38B0C}" dt="2020-09-15T06:27:57.563" v="54" actId="20577"/>
        <pc:sldMkLst>
          <pc:docMk/>
          <pc:sldMk cId="311313195" sldId="1816"/>
        </pc:sldMkLst>
        <pc:spChg chg="mod">
          <ac:chgData name="JACQUES Pauline" userId="S::pjacques@amaris.com::79b8adb2-0d5c-497a-bd9c-b25194b24c29" providerId="AD" clId="Web-{30E39C3E-A5F3-4426-0D85-978A55E38B0C}" dt="2020-09-15T06:27:57.563" v="54" actId="20577"/>
          <ac:spMkLst>
            <pc:docMk/>
            <pc:sldMk cId="311313195" sldId="1816"/>
            <ac:spMk id="20" creationId="{19DA58E5-AE52-485C-8241-4E376EA486F3}"/>
          </ac:spMkLst>
        </pc:spChg>
        <pc:picChg chg="add ord">
          <ac:chgData name="JACQUES Pauline" userId="S::pjacques@amaris.com::79b8adb2-0d5c-497a-bd9c-b25194b24c29" providerId="AD" clId="Web-{30E39C3E-A5F3-4426-0D85-978A55E38B0C}" dt="2020-09-15T06:21:37.352" v="3"/>
          <ac:picMkLst>
            <pc:docMk/>
            <pc:sldMk cId="311313195" sldId="1816"/>
            <ac:picMk id="3" creationId="{815F2AD2-0CC1-415E-908D-1259D25D5F22}"/>
          </ac:picMkLst>
        </pc:picChg>
      </pc:sldChg>
      <pc:sldChg chg="addSp modSp ord">
        <pc:chgData name="JACQUES Pauline" userId="S::pjacques@amaris.com::79b8adb2-0d5c-497a-bd9c-b25194b24c29" providerId="AD" clId="Web-{30E39C3E-A5F3-4426-0D85-978A55E38B0C}" dt="2020-09-15T06:22:36.822" v="10"/>
        <pc:sldMkLst>
          <pc:docMk/>
          <pc:sldMk cId="1907181546" sldId="1817"/>
        </pc:sldMkLst>
        <pc:picChg chg="add ord">
          <ac:chgData name="JACQUES Pauline" userId="S::pjacques@amaris.com::79b8adb2-0d5c-497a-bd9c-b25194b24c29" providerId="AD" clId="Web-{30E39C3E-A5F3-4426-0D85-978A55E38B0C}" dt="2020-09-15T06:21:51.680" v="5"/>
          <ac:picMkLst>
            <pc:docMk/>
            <pc:sldMk cId="1907181546" sldId="1817"/>
            <ac:picMk id="13" creationId="{96F36FF0-B9CB-4B16-8E20-1B607BB5A342}"/>
          </ac:picMkLst>
        </pc:picChg>
      </pc:sldChg>
      <pc:sldChg chg="addSp modSp ord addCm">
        <pc:chgData name="JACQUES Pauline" userId="S::pjacques@amaris.com::79b8adb2-0d5c-497a-bd9c-b25194b24c29" providerId="AD" clId="Web-{30E39C3E-A5F3-4426-0D85-978A55E38B0C}" dt="2020-09-15T06:26:51.671" v="25"/>
        <pc:sldMkLst>
          <pc:docMk/>
          <pc:sldMk cId="2402282416" sldId="1818"/>
        </pc:sldMkLst>
        <pc:spChg chg="mod">
          <ac:chgData name="JACQUES Pauline" userId="S::pjacques@amaris.com::79b8adb2-0d5c-497a-bd9c-b25194b24c29" providerId="AD" clId="Web-{30E39C3E-A5F3-4426-0D85-978A55E38B0C}" dt="2020-09-15T06:26:00.655" v="21" actId="20577"/>
          <ac:spMkLst>
            <pc:docMk/>
            <pc:sldMk cId="2402282416" sldId="1818"/>
            <ac:spMk id="12" creationId="{3295ABFB-D17E-4FF5-BE2E-9F7CE6399B86}"/>
          </ac:spMkLst>
        </pc:spChg>
        <pc:picChg chg="add ord">
          <ac:chgData name="JACQUES Pauline" userId="S::pjacques@amaris.com::79b8adb2-0d5c-497a-bd9c-b25194b24c29" providerId="AD" clId="Web-{30E39C3E-A5F3-4426-0D85-978A55E38B0C}" dt="2020-09-15T06:22:13.931" v="7"/>
          <ac:picMkLst>
            <pc:docMk/>
            <pc:sldMk cId="2402282416" sldId="1818"/>
            <ac:picMk id="13" creationId="{A174AC4E-6FF6-47E0-8537-D82C3F5A203C}"/>
          </ac:picMkLst>
        </pc:picChg>
      </pc:sldChg>
    </pc:docChg>
  </pc:docChgLst>
  <pc:docChgLst>
    <pc:chgData name="TRANG Ngoc Hien" userId="S::ntrang@mantu.com::f51840ac-857f-4612-b77d-76fead37e719" providerId="AD" clId="Web-{AD60E0AC-6F68-4F7B-C7FC-AD04B45B4238}"/>
    <pc:docChg chg="modSld">
      <pc:chgData name="TRANG Ngoc Hien" userId="S::ntrang@mantu.com::f51840ac-857f-4612-b77d-76fead37e719" providerId="AD" clId="Web-{AD60E0AC-6F68-4F7B-C7FC-AD04B45B4238}" dt="2020-09-04T09:43:42.748" v="5" actId="20577"/>
      <pc:docMkLst>
        <pc:docMk/>
      </pc:docMkLst>
      <pc:sldChg chg="modSp">
        <pc:chgData name="TRANG Ngoc Hien" userId="S::ntrang@mantu.com::f51840ac-857f-4612-b77d-76fead37e719" providerId="AD" clId="Web-{AD60E0AC-6F68-4F7B-C7FC-AD04B45B4238}" dt="2020-09-04T09:43:41.092" v="3" actId="20577"/>
        <pc:sldMkLst>
          <pc:docMk/>
          <pc:sldMk cId="1885772655" sldId="256"/>
        </pc:sldMkLst>
        <pc:spChg chg="mod">
          <ac:chgData name="TRANG Ngoc Hien" userId="S::ntrang@mantu.com::f51840ac-857f-4612-b77d-76fead37e719" providerId="AD" clId="Web-{AD60E0AC-6F68-4F7B-C7FC-AD04B45B4238}" dt="2020-09-04T09:43:41.092" v="3" actId="20577"/>
          <ac:spMkLst>
            <pc:docMk/>
            <pc:sldMk cId="1885772655" sldId="256"/>
            <ac:spMk id="3" creationId="{AE59BB45-9300-4F0E-A6E6-99CA3AA4A216}"/>
          </ac:spMkLst>
        </pc:spChg>
      </pc:sldChg>
    </pc:docChg>
  </pc:docChgLst>
  <pc:docChgLst>
    <pc:chgData name="JACQUES Pauline" userId="S::pjacques@amaris.com::79b8adb2-0d5c-497a-bd9c-b25194b24c29" providerId="AD" clId="Web-{58881964-EF5E-47E5-D8F0-7A76FD398057}"/>
    <pc:docChg chg="modSld">
      <pc:chgData name="JACQUES Pauline" userId="S::pjacques@amaris.com::79b8adb2-0d5c-497a-bd9c-b25194b24c29" providerId="AD" clId="Web-{58881964-EF5E-47E5-D8F0-7A76FD398057}" dt="2020-09-03T06:50:56.079" v="36" actId="1076"/>
      <pc:docMkLst>
        <pc:docMk/>
      </pc:docMkLst>
      <pc:sldChg chg="modSp addCm">
        <pc:chgData name="JACQUES Pauline" userId="S::pjacques@amaris.com::79b8adb2-0d5c-497a-bd9c-b25194b24c29" providerId="AD" clId="Web-{58881964-EF5E-47E5-D8F0-7A76FD398057}" dt="2020-09-03T06:48:17.123" v="2"/>
        <pc:sldMkLst>
          <pc:docMk/>
          <pc:sldMk cId="2100939882" sldId="264"/>
        </pc:sldMkLst>
        <pc:spChg chg="mod">
          <ac:chgData name="JACQUES Pauline" userId="S::pjacques@amaris.com::79b8adb2-0d5c-497a-bd9c-b25194b24c29" providerId="AD" clId="Web-{58881964-EF5E-47E5-D8F0-7A76FD398057}" dt="2020-09-03T06:48:08.497" v="0" actId="20577"/>
          <ac:spMkLst>
            <pc:docMk/>
            <pc:sldMk cId="2100939882" sldId="264"/>
            <ac:spMk id="3" creationId="{66BFDAD7-A796-426F-88A1-B975E97B2DFD}"/>
          </ac:spMkLst>
        </pc:spChg>
      </pc:sldChg>
      <pc:sldChg chg="delSp modSp">
        <pc:chgData name="JACQUES Pauline" userId="S::pjacques@amaris.com::79b8adb2-0d5c-497a-bd9c-b25194b24c29" providerId="AD" clId="Web-{58881964-EF5E-47E5-D8F0-7A76FD398057}" dt="2020-09-03T06:50:56.079" v="36" actId="1076"/>
        <pc:sldMkLst>
          <pc:docMk/>
          <pc:sldMk cId="1833260344" sldId="273"/>
        </pc:sldMkLst>
        <pc:spChg chg="mod">
          <ac:chgData name="JACQUES Pauline" userId="S::pjacques@amaris.com::79b8adb2-0d5c-497a-bd9c-b25194b24c29" providerId="AD" clId="Web-{58881964-EF5E-47E5-D8F0-7A76FD398057}" dt="2020-09-03T06:48:40.373" v="4" actId="20577"/>
          <ac:spMkLst>
            <pc:docMk/>
            <pc:sldMk cId="1833260344" sldId="273"/>
            <ac:spMk id="2" creationId="{89EFC6C5-7507-4CB3-8F19-3BB2FB844A69}"/>
          </ac:spMkLst>
        </pc:spChg>
        <pc:spChg chg="del mod">
          <ac:chgData name="JACQUES Pauline" userId="S::pjacques@amaris.com::79b8adb2-0d5c-497a-bd9c-b25194b24c29" providerId="AD" clId="Web-{58881964-EF5E-47E5-D8F0-7A76FD398057}" dt="2020-09-03T06:48:53.123" v="7"/>
          <ac:spMkLst>
            <pc:docMk/>
            <pc:sldMk cId="1833260344" sldId="273"/>
            <ac:spMk id="4" creationId="{2A9AA8AB-1792-49E2-A3EF-58B113E36060}"/>
          </ac:spMkLst>
        </pc:spChg>
        <pc:spChg chg="mod">
          <ac:chgData name="JACQUES Pauline" userId="S::pjacques@amaris.com::79b8adb2-0d5c-497a-bd9c-b25194b24c29" providerId="AD" clId="Web-{58881964-EF5E-47E5-D8F0-7A76FD398057}" dt="2020-09-03T06:50:56.079" v="36" actId="1076"/>
          <ac:spMkLst>
            <pc:docMk/>
            <pc:sldMk cId="1833260344" sldId="273"/>
            <ac:spMk id="5" creationId="{586843A3-48C8-4921-88CE-E089DC271F56}"/>
          </ac:spMkLst>
        </pc:spChg>
        <pc:spChg chg="del">
          <ac:chgData name="JACQUES Pauline" userId="S::pjacques@amaris.com::79b8adb2-0d5c-497a-bd9c-b25194b24c29" providerId="AD" clId="Web-{58881964-EF5E-47E5-D8F0-7A76FD398057}" dt="2020-09-03T06:49:41.499" v="11"/>
          <ac:spMkLst>
            <pc:docMk/>
            <pc:sldMk cId="1833260344" sldId="273"/>
            <ac:spMk id="6" creationId="{42E7B0FC-701C-4F28-A54D-E20B8B00E434}"/>
          </ac:spMkLst>
        </pc:spChg>
        <pc:spChg chg="del">
          <ac:chgData name="JACQUES Pauline" userId="S::pjacques@amaris.com::79b8adb2-0d5c-497a-bd9c-b25194b24c29" providerId="AD" clId="Web-{58881964-EF5E-47E5-D8F0-7A76FD398057}" dt="2020-09-03T06:49:47.468" v="12"/>
          <ac:spMkLst>
            <pc:docMk/>
            <pc:sldMk cId="1833260344" sldId="273"/>
            <ac:spMk id="7" creationId="{5D802BA2-71D1-4FC9-B8E3-AF7DD0165EE4}"/>
          </ac:spMkLst>
        </pc:spChg>
        <pc:spChg chg="del">
          <ac:chgData name="JACQUES Pauline" userId="S::pjacques@amaris.com::79b8adb2-0d5c-497a-bd9c-b25194b24c29" providerId="AD" clId="Web-{58881964-EF5E-47E5-D8F0-7A76FD398057}" dt="2020-09-03T06:49:54.827" v="30"/>
          <ac:spMkLst>
            <pc:docMk/>
            <pc:sldMk cId="1833260344" sldId="273"/>
            <ac:spMk id="8" creationId="{681E21F3-B44B-494E-BE0E-035A4C0B3F8B}"/>
          </ac:spMkLst>
        </pc:spChg>
        <pc:spChg chg="del">
          <ac:chgData name="JACQUES Pauline" userId="S::pjacques@amaris.com::79b8adb2-0d5c-497a-bd9c-b25194b24c29" providerId="AD" clId="Web-{58881964-EF5E-47E5-D8F0-7A76FD398057}" dt="2020-09-03T06:49:54.827" v="29"/>
          <ac:spMkLst>
            <pc:docMk/>
            <pc:sldMk cId="1833260344" sldId="273"/>
            <ac:spMk id="9" creationId="{C6ED4ABA-3AAD-48DB-A7B2-E05DF0E61E53}"/>
          </ac:spMkLst>
        </pc:spChg>
        <pc:spChg chg="del">
          <ac:chgData name="JACQUES Pauline" userId="S::pjacques@amaris.com::79b8adb2-0d5c-497a-bd9c-b25194b24c29" providerId="AD" clId="Web-{58881964-EF5E-47E5-D8F0-7A76FD398057}" dt="2020-09-03T06:49:54.827" v="28"/>
          <ac:spMkLst>
            <pc:docMk/>
            <pc:sldMk cId="1833260344" sldId="273"/>
            <ac:spMk id="10" creationId="{6329BC8E-47F5-4545-9D7C-89521CDB4DFA}"/>
          </ac:spMkLst>
        </pc:spChg>
        <pc:spChg chg="del">
          <ac:chgData name="JACQUES Pauline" userId="S::pjacques@amaris.com::79b8adb2-0d5c-497a-bd9c-b25194b24c29" providerId="AD" clId="Web-{58881964-EF5E-47E5-D8F0-7A76FD398057}" dt="2020-09-03T06:49:54.827" v="26"/>
          <ac:spMkLst>
            <pc:docMk/>
            <pc:sldMk cId="1833260344" sldId="273"/>
            <ac:spMk id="13" creationId="{E8DBF864-E5F4-4F32-8EA7-9D1819F02F4E}"/>
          </ac:spMkLst>
        </pc:spChg>
        <pc:spChg chg="del">
          <ac:chgData name="JACQUES Pauline" userId="S::pjacques@amaris.com::79b8adb2-0d5c-497a-bd9c-b25194b24c29" providerId="AD" clId="Web-{58881964-EF5E-47E5-D8F0-7A76FD398057}" dt="2020-09-03T06:49:54.827" v="25"/>
          <ac:spMkLst>
            <pc:docMk/>
            <pc:sldMk cId="1833260344" sldId="273"/>
            <ac:spMk id="14" creationId="{48D26197-779C-4F0E-A03B-9C4A4D011E3A}"/>
          </ac:spMkLst>
        </pc:spChg>
        <pc:spChg chg="del">
          <ac:chgData name="JACQUES Pauline" userId="S::pjacques@amaris.com::79b8adb2-0d5c-497a-bd9c-b25194b24c29" providerId="AD" clId="Web-{58881964-EF5E-47E5-D8F0-7A76FD398057}" dt="2020-09-03T06:49:54.827" v="24"/>
          <ac:spMkLst>
            <pc:docMk/>
            <pc:sldMk cId="1833260344" sldId="273"/>
            <ac:spMk id="15" creationId="{FA730E91-85B3-4B12-B8A1-88275867562D}"/>
          </ac:spMkLst>
        </pc:spChg>
        <pc:spChg chg="del">
          <ac:chgData name="JACQUES Pauline" userId="S::pjacques@amaris.com::79b8adb2-0d5c-497a-bd9c-b25194b24c29" providerId="AD" clId="Web-{58881964-EF5E-47E5-D8F0-7A76FD398057}" dt="2020-09-03T06:49:54.812" v="23"/>
          <ac:spMkLst>
            <pc:docMk/>
            <pc:sldMk cId="1833260344" sldId="273"/>
            <ac:spMk id="16" creationId="{84CBC8B2-D6A9-4759-8A4F-37E53FA8A634}"/>
          </ac:spMkLst>
        </pc:spChg>
        <pc:spChg chg="del">
          <ac:chgData name="JACQUES Pauline" userId="S::pjacques@amaris.com::79b8adb2-0d5c-497a-bd9c-b25194b24c29" providerId="AD" clId="Web-{58881964-EF5E-47E5-D8F0-7A76FD398057}" dt="2020-09-03T06:49:54.812" v="22"/>
          <ac:spMkLst>
            <pc:docMk/>
            <pc:sldMk cId="1833260344" sldId="273"/>
            <ac:spMk id="17" creationId="{3280A7B5-DF01-4704-B348-102FAA725BD1}"/>
          </ac:spMkLst>
        </pc:spChg>
        <pc:spChg chg="del">
          <ac:chgData name="JACQUES Pauline" userId="S::pjacques@amaris.com::79b8adb2-0d5c-497a-bd9c-b25194b24c29" providerId="AD" clId="Web-{58881964-EF5E-47E5-D8F0-7A76FD398057}" dt="2020-09-03T06:49:54.812" v="21"/>
          <ac:spMkLst>
            <pc:docMk/>
            <pc:sldMk cId="1833260344" sldId="273"/>
            <ac:spMk id="18" creationId="{5ACE13D2-118E-42A6-9B4B-8C137030D4B4}"/>
          </ac:spMkLst>
        </pc:spChg>
        <pc:spChg chg="del">
          <ac:chgData name="JACQUES Pauline" userId="S::pjacques@amaris.com::79b8adb2-0d5c-497a-bd9c-b25194b24c29" providerId="AD" clId="Web-{58881964-EF5E-47E5-D8F0-7A76FD398057}" dt="2020-09-03T06:49:54.812" v="20"/>
          <ac:spMkLst>
            <pc:docMk/>
            <pc:sldMk cId="1833260344" sldId="273"/>
            <ac:spMk id="19" creationId="{E6A0361D-2FC0-4439-ADC5-C7CAEC7D4494}"/>
          </ac:spMkLst>
        </pc:spChg>
        <pc:spChg chg="del">
          <ac:chgData name="JACQUES Pauline" userId="S::pjacques@amaris.com::79b8adb2-0d5c-497a-bd9c-b25194b24c29" providerId="AD" clId="Web-{58881964-EF5E-47E5-D8F0-7A76FD398057}" dt="2020-09-03T06:49:54.812" v="19"/>
          <ac:spMkLst>
            <pc:docMk/>
            <pc:sldMk cId="1833260344" sldId="273"/>
            <ac:spMk id="20" creationId="{1CC8B4F8-A43C-4BA7-B632-69562FA43CEA}"/>
          </ac:spMkLst>
        </pc:spChg>
        <pc:spChg chg="del">
          <ac:chgData name="JACQUES Pauline" userId="S::pjacques@amaris.com::79b8adb2-0d5c-497a-bd9c-b25194b24c29" providerId="AD" clId="Web-{58881964-EF5E-47E5-D8F0-7A76FD398057}" dt="2020-09-03T06:49:54.812" v="14"/>
          <ac:spMkLst>
            <pc:docMk/>
            <pc:sldMk cId="1833260344" sldId="273"/>
            <ac:spMk id="25" creationId="{61859C98-55AF-40C7-9007-12E03EC786B7}"/>
          </ac:spMkLst>
        </pc:spChg>
        <pc:spChg chg="del">
          <ac:chgData name="JACQUES Pauline" userId="S::pjacques@amaris.com::79b8adb2-0d5c-497a-bd9c-b25194b24c29" providerId="AD" clId="Web-{58881964-EF5E-47E5-D8F0-7A76FD398057}" dt="2020-09-03T06:50:50.985" v="35"/>
          <ac:spMkLst>
            <pc:docMk/>
            <pc:sldMk cId="1833260344" sldId="273"/>
            <ac:spMk id="27" creationId="{FD263E36-7905-4D60-BB8C-96CB18C3D20F}"/>
          </ac:spMkLst>
        </pc:spChg>
        <pc:spChg chg="del">
          <ac:chgData name="JACQUES Pauline" userId="S::pjacques@amaris.com::79b8adb2-0d5c-497a-bd9c-b25194b24c29" providerId="AD" clId="Web-{58881964-EF5E-47E5-D8F0-7A76FD398057}" dt="2020-09-03T06:50:17.703" v="33"/>
          <ac:spMkLst>
            <pc:docMk/>
            <pc:sldMk cId="1833260344" sldId="273"/>
            <ac:spMk id="28" creationId="{B8583371-F68A-4373-8725-20BC09EE2AA4}"/>
          </ac:spMkLst>
        </pc:spChg>
        <pc:spChg chg="del">
          <ac:chgData name="JACQUES Pauline" userId="S::pjacques@amaris.com::79b8adb2-0d5c-497a-bd9c-b25194b24c29" providerId="AD" clId="Web-{58881964-EF5E-47E5-D8F0-7A76FD398057}" dt="2020-09-03T06:50:47.141" v="34"/>
          <ac:spMkLst>
            <pc:docMk/>
            <pc:sldMk cId="1833260344" sldId="273"/>
            <ac:spMk id="29" creationId="{221789D3-1689-4B51-8885-30997AABEF09}"/>
          </ac:spMkLst>
        </pc:spChg>
        <pc:spChg chg="del">
          <ac:chgData name="JACQUES Pauline" userId="S::pjacques@amaris.com::79b8adb2-0d5c-497a-bd9c-b25194b24c29" providerId="AD" clId="Web-{58881964-EF5E-47E5-D8F0-7A76FD398057}" dt="2020-09-03T06:49:33.640" v="10"/>
          <ac:spMkLst>
            <pc:docMk/>
            <pc:sldMk cId="1833260344" sldId="273"/>
            <ac:spMk id="30" creationId="{6D88BC85-12E6-4AF2-8AAA-DEFA6BD71716}"/>
          </ac:spMkLst>
        </pc:spChg>
        <pc:spChg chg="del">
          <ac:chgData name="JACQUES Pauline" userId="S::pjacques@amaris.com::79b8adb2-0d5c-497a-bd9c-b25194b24c29" providerId="AD" clId="Web-{58881964-EF5E-47E5-D8F0-7A76FD398057}" dt="2020-09-03T06:49:23.358" v="9"/>
          <ac:spMkLst>
            <pc:docMk/>
            <pc:sldMk cId="1833260344" sldId="273"/>
            <ac:spMk id="31" creationId="{E8F377FF-AB44-470C-B19C-B8B084126631}"/>
          </ac:spMkLst>
        </pc:spChg>
        <pc:picChg chg="del">
          <ac:chgData name="JACQUES Pauline" userId="S::pjacques@amaris.com::79b8adb2-0d5c-497a-bd9c-b25194b24c29" providerId="AD" clId="Web-{58881964-EF5E-47E5-D8F0-7A76FD398057}" dt="2020-09-03T06:49:54.812" v="18"/>
          <ac:picMkLst>
            <pc:docMk/>
            <pc:sldMk cId="1833260344" sldId="273"/>
            <ac:picMk id="21" creationId="{BD780776-45FE-415A-9C30-F969227B9721}"/>
          </ac:picMkLst>
        </pc:picChg>
        <pc:picChg chg="del">
          <ac:chgData name="JACQUES Pauline" userId="S::pjacques@amaris.com::79b8adb2-0d5c-497a-bd9c-b25194b24c29" providerId="AD" clId="Web-{58881964-EF5E-47E5-D8F0-7A76FD398057}" dt="2020-09-03T06:49:54.812" v="17"/>
          <ac:picMkLst>
            <pc:docMk/>
            <pc:sldMk cId="1833260344" sldId="273"/>
            <ac:picMk id="22" creationId="{418CB966-EE77-46E8-A849-27B0766E94DB}"/>
          </ac:picMkLst>
        </pc:picChg>
        <pc:picChg chg="del">
          <ac:chgData name="JACQUES Pauline" userId="S::pjacques@amaris.com::79b8adb2-0d5c-497a-bd9c-b25194b24c29" providerId="AD" clId="Web-{58881964-EF5E-47E5-D8F0-7A76FD398057}" dt="2020-09-03T06:49:54.812" v="16"/>
          <ac:picMkLst>
            <pc:docMk/>
            <pc:sldMk cId="1833260344" sldId="273"/>
            <ac:picMk id="23" creationId="{1B057EC9-DE79-4E56-BAFB-235A98F3BF10}"/>
          </ac:picMkLst>
        </pc:picChg>
        <pc:picChg chg="del">
          <ac:chgData name="JACQUES Pauline" userId="S::pjacques@amaris.com::79b8adb2-0d5c-497a-bd9c-b25194b24c29" providerId="AD" clId="Web-{58881964-EF5E-47E5-D8F0-7A76FD398057}" dt="2020-09-03T06:49:54.812" v="15"/>
          <ac:picMkLst>
            <pc:docMk/>
            <pc:sldMk cId="1833260344" sldId="273"/>
            <ac:picMk id="24" creationId="{7111EA9D-7130-4600-911F-6DAE39471680}"/>
          </ac:picMkLst>
        </pc:picChg>
        <pc:picChg chg="del">
          <ac:chgData name="JACQUES Pauline" userId="S::pjacques@amaris.com::79b8adb2-0d5c-497a-bd9c-b25194b24c29" providerId="AD" clId="Web-{58881964-EF5E-47E5-D8F0-7A76FD398057}" dt="2020-09-03T06:49:54.812" v="13"/>
          <ac:picMkLst>
            <pc:docMk/>
            <pc:sldMk cId="1833260344" sldId="273"/>
            <ac:picMk id="32" creationId="{C7CC6C2D-32CD-40CC-9188-BE398C0A5CF8}"/>
          </ac:picMkLst>
        </pc:picChg>
        <pc:cxnChg chg="del">
          <ac:chgData name="JACQUES Pauline" userId="S::pjacques@amaris.com::79b8adb2-0d5c-497a-bd9c-b25194b24c29" providerId="AD" clId="Web-{58881964-EF5E-47E5-D8F0-7A76FD398057}" dt="2020-09-03T06:49:54.827" v="27"/>
          <ac:cxnSpMkLst>
            <pc:docMk/>
            <pc:sldMk cId="1833260344" sldId="273"/>
            <ac:cxnSpMk id="11" creationId="{0F66506F-805B-4644-8169-0BDFC70E1C3E}"/>
          </ac:cxnSpMkLst>
        </pc:cxnChg>
        <pc:cxnChg chg="del">
          <ac:chgData name="JACQUES Pauline" userId="S::pjacques@amaris.com::79b8adb2-0d5c-497a-bd9c-b25194b24c29" providerId="AD" clId="Web-{58881964-EF5E-47E5-D8F0-7A76FD398057}" dt="2020-09-03T06:50:02.046" v="31"/>
          <ac:cxnSpMkLst>
            <pc:docMk/>
            <pc:sldMk cId="1833260344" sldId="273"/>
            <ac:cxnSpMk id="12" creationId="{1E2C9BC7-7D94-4FDC-8CCA-5CBE92EFDCFA}"/>
          </ac:cxnSpMkLst>
        </pc:cxnChg>
        <pc:cxnChg chg="del">
          <ac:chgData name="JACQUES Pauline" userId="S::pjacques@amaris.com::79b8adb2-0d5c-497a-bd9c-b25194b24c29" providerId="AD" clId="Web-{58881964-EF5E-47E5-D8F0-7A76FD398057}" dt="2020-09-03T06:50:13.265" v="32"/>
          <ac:cxnSpMkLst>
            <pc:docMk/>
            <pc:sldMk cId="1833260344" sldId="273"/>
            <ac:cxnSpMk id="26" creationId="{52B357EE-61FA-4AF5-9FE5-AF7868B82A91}"/>
          </ac:cxnSpMkLst>
        </pc:cxnChg>
      </pc:sldChg>
    </pc:docChg>
  </pc:docChgLst>
  <pc:docChgLst>
    <pc:chgData name="GUPTA Pranaay" userId="S::pgupta@mantu.com::289f8353-5f67-4ee3-85b9-219c59ecf478" providerId="AD" clId="Web-{A09FD789-E0E7-2D9D-7CEB-FCA87F99B1C0}"/>
    <pc:docChg chg="modSld">
      <pc:chgData name="GUPTA Pranaay" userId="S::pgupta@mantu.com::289f8353-5f67-4ee3-85b9-219c59ecf478" providerId="AD" clId="Web-{A09FD789-E0E7-2D9D-7CEB-FCA87F99B1C0}" dt="2020-09-14T08:22:51.271" v="1"/>
      <pc:docMkLst>
        <pc:docMk/>
      </pc:docMkLst>
      <pc:sldChg chg="addSp delSp modSp">
        <pc:chgData name="GUPTA Pranaay" userId="S::pgupta@mantu.com::289f8353-5f67-4ee3-85b9-219c59ecf478" providerId="AD" clId="Web-{A09FD789-E0E7-2D9D-7CEB-FCA87F99B1C0}" dt="2020-09-14T08:22:51.271" v="1"/>
        <pc:sldMkLst>
          <pc:docMk/>
          <pc:sldMk cId="2778307577" sldId="1814"/>
        </pc:sldMkLst>
        <pc:spChg chg="add del">
          <ac:chgData name="GUPTA Pranaay" userId="S::pgupta@mantu.com::289f8353-5f67-4ee3-85b9-219c59ecf478" providerId="AD" clId="Web-{A09FD789-E0E7-2D9D-7CEB-FCA87F99B1C0}" dt="2020-09-14T08:22:51.271" v="1"/>
          <ac:spMkLst>
            <pc:docMk/>
            <pc:sldMk cId="2778307577" sldId="1814"/>
            <ac:spMk id="108" creationId="{BAE47648-510B-4A34-95EB-54E4E8517E92}"/>
          </ac:spMkLst>
        </pc:spChg>
        <pc:picChg chg="add del mod ord modCrop">
          <ac:chgData name="GUPTA Pranaay" userId="S::pgupta@mantu.com::289f8353-5f67-4ee3-85b9-219c59ecf478" providerId="AD" clId="Web-{A09FD789-E0E7-2D9D-7CEB-FCA87F99B1C0}" dt="2020-09-14T08:22:51.271" v="1"/>
          <ac:picMkLst>
            <pc:docMk/>
            <pc:sldMk cId="2778307577" sldId="1814"/>
            <ac:picMk id="3" creationId="{AB0F11E5-B105-4CC0-AB85-23D051C87FC9}"/>
          </ac:picMkLst>
        </pc:picChg>
      </pc:sldChg>
    </pc:docChg>
  </pc:docChgLst>
  <pc:docChgLst>
    <pc:chgData name="JACQUES Pauline" userId="S::pjacques@amaris.com::79b8adb2-0d5c-497a-bd9c-b25194b24c29" providerId="AD" clId="Web-{81AC87BD-AFDE-47DD-0BB3-9E52500596C8}"/>
    <pc:docChg chg="">
      <pc:chgData name="JACQUES Pauline" userId="S::pjacques@amaris.com::79b8adb2-0d5c-497a-bd9c-b25194b24c29" providerId="AD" clId="Web-{81AC87BD-AFDE-47DD-0BB3-9E52500596C8}" dt="2020-09-04T08:33:04.879" v="1"/>
      <pc:docMkLst>
        <pc:docMk/>
      </pc:docMkLst>
      <pc:sldChg chg="addCm delCm">
        <pc:chgData name="JACQUES Pauline" userId="S::pjacques@amaris.com::79b8adb2-0d5c-497a-bd9c-b25194b24c29" providerId="AD" clId="Web-{81AC87BD-AFDE-47DD-0BB3-9E52500596C8}" dt="2020-09-04T08:33:04.879" v="1"/>
        <pc:sldMkLst>
          <pc:docMk/>
          <pc:sldMk cId="1885772655" sldId="256"/>
        </pc:sldMkLst>
      </pc:sldChg>
    </pc:docChg>
  </pc:docChgLst>
  <pc:docChgLst>
    <pc:chgData name="DALBAN Alice" userId="S::adalban@mantu.com::47a6b1f1-9e3b-430b-b317-861d03b33b41" providerId="AD" clId="Web-{95A53903-1ACA-48D1-B8D1-BE21E61AB5D5}"/>
    <pc:docChg chg="modSld">
      <pc:chgData name="DALBAN Alice" userId="S::adalban@mantu.com::47a6b1f1-9e3b-430b-b317-861d03b33b41" providerId="AD" clId="Web-{95A53903-1ACA-48D1-B8D1-BE21E61AB5D5}" dt="2020-08-28T10:42:04.305" v="32" actId="20577"/>
      <pc:docMkLst>
        <pc:docMk/>
      </pc:docMkLst>
      <pc:sldChg chg="modSp">
        <pc:chgData name="DALBAN Alice" userId="S::adalban@mantu.com::47a6b1f1-9e3b-430b-b317-861d03b33b41" providerId="AD" clId="Web-{95A53903-1ACA-48D1-B8D1-BE21E61AB5D5}" dt="2020-08-28T10:42:02.133" v="30" actId="20577"/>
        <pc:sldMkLst>
          <pc:docMk/>
          <pc:sldMk cId="3752732842" sldId="259"/>
        </pc:sldMkLst>
        <pc:spChg chg="mod">
          <ac:chgData name="DALBAN Alice" userId="S::adalban@mantu.com::47a6b1f1-9e3b-430b-b317-861d03b33b41" providerId="AD" clId="Web-{95A53903-1ACA-48D1-B8D1-BE21E61AB5D5}" dt="2020-08-28T10:42:02.133" v="30" actId="20577"/>
          <ac:spMkLst>
            <pc:docMk/>
            <pc:sldMk cId="3752732842" sldId="259"/>
            <ac:spMk id="3" creationId="{9B2036C4-20E3-4CBE-9CB7-AEFD5F164D76}"/>
          </ac:spMkLst>
        </pc:spChg>
      </pc:sldChg>
    </pc:docChg>
  </pc:docChgLst>
  <pc:docChgLst>
    <pc:chgData name="JACQUES Pauline" userId="S::pjacques@amaris.com::79b8adb2-0d5c-497a-bd9c-b25194b24c29" providerId="AD" clId="Web-{5CB799DD-681A-4017-F455-D54EA942E050}"/>
    <pc:docChg chg="modSld">
      <pc:chgData name="JACQUES Pauline" userId="S::pjacques@amaris.com::79b8adb2-0d5c-497a-bd9c-b25194b24c29" providerId="AD" clId="Web-{5CB799DD-681A-4017-F455-D54EA942E050}" dt="2020-09-14T04:01:13.291" v="55" actId="20577"/>
      <pc:docMkLst>
        <pc:docMk/>
      </pc:docMkLst>
      <pc:sldChg chg="modSp">
        <pc:chgData name="JACQUES Pauline" userId="S::pjacques@amaris.com::79b8adb2-0d5c-497a-bd9c-b25194b24c29" providerId="AD" clId="Web-{5CB799DD-681A-4017-F455-D54EA942E050}" dt="2020-09-14T04:01:13.291" v="54" actId="20577"/>
        <pc:sldMkLst>
          <pc:docMk/>
          <pc:sldMk cId="3388652224" sldId="1815"/>
        </pc:sldMkLst>
        <pc:spChg chg="mod">
          <ac:chgData name="JACQUES Pauline" userId="S::pjacques@amaris.com::79b8adb2-0d5c-497a-bd9c-b25194b24c29" providerId="AD" clId="Web-{5CB799DD-681A-4017-F455-D54EA942E050}" dt="2020-09-14T04:01:13.291" v="54" actId="20577"/>
          <ac:spMkLst>
            <pc:docMk/>
            <pc:sldMk cId="3388652224" sldId="1815"/>
            <ac:spMk id="24" creationId="{721E387A-7661-4CE0-9B2E-D1A337E56D2C}"/>
          </ac:spMkLst>
        </pc:spChg>
      </pc:sldChg>
    </pc:docChg>
  </pc:docChgLst>
  <pc:docChgLst>
    <pc:chgData name="TRANG Ngoc Hien" userId="f51840ac-857f-4612-b77d-76fead37e719" providerId="ADAL" clId="{B550088F-EB26-40EF-A4A4-BCF7B696AB33}"/>
    <pc:docChg chg="undo custSel modSld modMainMaster">
      <pc:chgData name="TRANG Ngoc Hien" userId="f51840ac-857f-4612-b77d-76fead37e719" providerId="ADAL" clId="{B550088F-EB26-40EF-A4A4-BCF7B696AB33}" dt="2020-09-04T08:12:28.921" v="244" actId="20577"/>
      <pc:docMkLst>
        <pc:docMk/>
      </pc:docMkLst>
      <pc:sldChg chg="modCm">
        <pc:chgData name="TRANG Ngoc Hien" userId="f51840ac-857f-4612-b77d-76fead37e719" providerId="ADAL" clId="{B550088F-EB26-40EF-A4A4-BCF7B696AB33}" dt="2020-09-04T05:14:13.092" v="0"/>
        <pc:sldMkLst>
          <pc:docMk/>
          <pc:sldMk cId="1885772655" sldId="256"/>
        </pc:sldMkLst>
      </pc:sldChg>
      <pc:sldChg chg="modSp">
        <pc:chgData name="TRANG Ngoc Hien" userId="f51840ac-857f-4612-b77d-76fead37e719" providerId="ADAL" clId="{B550088F-EB26-40EF-A4A4-BCF7B696AB33}" dt="2020-09-04T05:14:59.936" v="4" actId="1076"/>
        <pc:sldMkLst>
          <pc:docMk/>
          <pc:sldMk cId="867422654" sldId="1805"/>
        </pc:sldMkLst>
        <pc:spChg chg="mod">
          <ac:chgData name="TRANG Ngoc Hien" userId="f51840ac-857f-4612-b77d-76fead37e719" providerId="ADAL" clId="{B550088F-EB26-40EF-A4A4-BCF7B696AB33}" dt="2020-09-04T05:14:59.936" v="4" actId="1076"/>
          <ac:spMkLst>
            <pc:docMk/>
            <pc:sldMk cId="867422654" sldId="1805"/>
            <ac:spMk id="18" creationId="{5AE21082-4E47-4894-990F-008206633775}"/>
          </ac:spMkLst>
        </pc:spChg>
        <pc:spChg chg="mod">
          <ac:chgData name="TRANG Ngoc Hien" userId="f51840ac-857f-4612-b77d-76fead37e719" providerId="ADAL" clId="{B550088F-EB26-40EF-A4A4-BCF7B696AB33}" dt="2020-09-04T05:14:51.736" v="1" actId="1076"/>
          <ac:spMkLst>
            <pc:docMk/>
            <pc:sldMk cId="867422654" sldId="1805"/>
            <ac:spMk id="21" creationId="{5B18EC03-D324-48CB-9D05-D58CBB2C55BF}"/>
          </ac:spMkLst>
        </pc:spChg>
      </pc:sldChg>
      <pc:sldChg chg="addSp delSp modSp">
        <pc:chgData name="TRANG Ngoc Hien" userId="f51840ac-857f-4612-b77d-76fead37e719" providerId="ADAL" clId="{B550088F-EB26-40EF-A4A4-BCF7B696AB33}" dt="2020-09-04T08:11:07.509" v="238"/>
        <pc:sldMkLst>
          <pc:docMk/>
          <pc:sldMk cId="1287309430" sldId="1812"/>
        </pc:sldMkLst>
        <pc:spChg chg="add del mod">
          <ac:chgData name="TRANG Ngoc Hien" userId="f51840ac-857f-4612-b77d-76fead37e719" providerId="ADAL" clId="{B550088F-EB26-40EF-A4A4-BCF7B696AB33}" dt="2020-09-04T08:11:03.256" v="237" actId="478"/>
          <ac:spMkLst>
            <pc:docMk/>
            <pc:sldMk cId="1287309430" sldId="1812"/>
            <ac:spMk id="3" creationId="{8C2F6426-A5C5-4FF3-889C-B66E5FE46F94}"/>
          </ac:spMkLst>
        </pc:spChg>
        <pc:spChg chg="add">
          <ac:chgData name="TRANG Ngoc Hien" userId="f51840ac-857f-4612-b77d-76fead37e719" providerId="ADAL" clId="{B550088F-EB26-40EF-A4A4-BCF7B696AB33}" dt="2020-09-04T08:11:07.509" v="238"/>
          <ac:spMkLst>
            <pc:docMk/>
            <pc:sldMk cId="1287309430" sldId="1812"/>
            <ac:spMk id="13" creationId="{28D696D5-C623-49A0-BFE7-FE47C7CE2C6A}"/>
          </ac:spMkLst>
        </pc:spChg>
        <pc:spChg chg="del">
          <ac:chgData name="TRANG Ngoc Hien" userId="f51840ac-857f-4612-b77d-76fead37e719" providerId="ADAL" clId="{B550088F-EB26-40EF-A4A4-BCF7B696AB33}" dt="2020-09-04T08:11:00.387" v="236" actId="478"/>
          <ac:spMkLst>
            <pc:docMk/>
            <pc:sldMk cId="1287309430" sldId="1812"/>
            <ac:spMk id="15" creationId="{0B995959-01AD-4690-A797-5ADDCB9E72D0}"/>
          </ac:spMkLst>
        </pc:spChg>
      </pc:sldChg>
      <pc:sldChg chg="addSp delSp">
        <pc:chgData name="TRANG Ngoc Hien" userId="f51840ac-857f-4612-b77d-76fead37e719" providerId="ADAL" clId="{B550088F-EB26-40EF-A4A4-BCF7B696AB33}" dt="2020-09-04T08:10:46.038" v="235"/>
        <pc:sldMkLst>
          <pc:docMk/>
          <pc:sldMk cId="3516186272" sldId="1813"/>
        </pc:sldMkLst>
        <pc:spChg chg="add">
          <ac:chgData name="TRANG Ngoc Hien" userId="f51840ac-857f-4612-b77d-76fead37e719" providerId="ADAL" clId="{B550088F-EB26-40EF-A4A4-BCF7B696AB33}" dt="2020-09-04T08:10:46.038" v="235"/>
          <ac:spMkLst>
            <pc:docMk/>
            <pc:sldMk cId="3516186272" sldId="1813"/>
            <ac:spMk id="12" creationId="{426FC4C0-F07B-4270-8A8E-6F073CC83984}"/>
          </ac:spMkLst>
        </pc:spChg>
        <pc:spChg chg="del">
          <ac:chgData name="TRANG Ngoc Hien" userId="f51840ac-857f-4612-b77d-76fead37e719" providerId="ADAL" clId="{B550088F-EB26-40EF-A4A4-BCF7B696AB33}" dt="2020-09-04T08:10:42.345" v="234" actId="478"/>
          <ac:spMkLst>
            <pc:docMk/>
            <pc:sldMk cId="3516186272" sldId="1813"/>
            <ac:spMk id="16" creationId="{6E7A662E-CAC0-4B39-BC72-B632B4EEEABF}"/>
          </ac:spMkLst>
        </pc:spChg>
      </pc:sldChg>
      <pc:sldChg chg="addSp delSp modSp addCm">
        <pc:chgData name="TRANG Ngoc Hien" userId="f51840ac-857f-4612-b77d-76fead37e719" providerId="ADAL" clId="{B550088F-EB26-40EF-A4A4-BCF7B696AB33}" dt="2020-09-04T08:07:58.771" v="232"/>
        <pc:sldMkLst>
          <pc:docMk/>
          <pc:sldMk cId="2778307577" sldId="1814"/>
        </pc:sldMkLst>
        <pc:spChg chg="add del mod">
          <ac:chgData name="TRANG Ngoc Hien" userId="f51840ac-857f-4612-b77d-76fead37e719" providerId="ADAL" clId="{B550088F-EB26-40EF-A4A4-BCF7B696AB33}" dt="2020-09-04T07:59:17.268" v="160"/>
          <ac:spMkLst>
            <pc:docMk/>
            <pc:sldMk cId="2778307577" sldId="1814"/>
            <ac:spMk id="3" creationId="{98A4BB6C-7F14-4AE4-846D-AADC5468F203}"/>
          </ac:spMkLst>
        </pc:spChg>
        <pc:spChg chg="add del mod">
          <ac:chgData name="TRANG Ngoc Hien" userId="f51840ac-857f-4612-b77d-76fead37e719" providerId="ADAL" clId="{B550088F-EB26-40EF-A4A4-BCF7B696AB33}" dt="2020-09-04T07:59:17.268" v="160"/>
          <ac:spMkLst>
            <pc:docMk/>
            <pc:sldMk cId="2778307577" sldId="1814"/>
            <ac:spMk id="4" creationId="{8EA01AC8-48B6-4EFD-8272-85EFB7964BAF}"/>
          </ac:spMkLst>
        </pc:spChg>
        <pc:spChg chg="add del mod">
          <ac:chgData name="TRANG Ngoc Hien" userId="f51840ac-857f-4612-b77d-76fead37e719" providerId="ADAL" clId="{B550088F-EB26-40EF-A4A4-BCF7B696AB33}" dt="2020-09-04T07:59:17.268" v="160"/>
          <ac:spMkLst>
            <pc:docMk/>
            <pc:sldMk cId="2778307577" sldId="1814"/>
            <ac:spMk id="5" creationId="{54647F07-3878-433B-A8C5-7DB7143713A5}"/>
          </ac:spMkLst>
        </pc:spChg>
        <pc:spChg chg="add del mod">
          <ac:chgData name="TRANG Ngoc Hien" userId="f51840ac-857f-4612-b77d-76fead37e719" providerId="ADAL" clId="{B550088F-EB26-40EF-A4A4-BCF7B696AB33}" dt="2020-09-04T07:59:17.268" v="160"/>
          <ac:spMkLst>
            <pc:docMk/>
            <pc:sldMk cId="2778307577" sldId="1814"/>
            <ac:spMk id="6" creationId="{453ACB9F-3900-4398-B3B0-C83AA70A585F}"/>
          </ac:spMkLst>
        </pc:spChg>
        <pc:spChg chg="del">
          <ac:chgData name="TRANG Ngoc Hien" userId="f51840ac-857f-4612-b77d-76fead37e719" providerId="ADAL" clId="{B550088F-EB26-40EF-A4A4-BCF7B696AB33}" dt="2020-09-04T07:58:37.420" v="147" actId="478"/>
          <ac:spMkLst>
            <pc:docMk/>
            <pc:sldMk cId="2778307577" sldId="1814"/>
            <ac:spMk id="7" creationId="{FFAF6017-26F8-4DBF-BAAF-454F8376E606}"/>
          </ac:spMkLst>
        </pc:spChg>
        <pc:spChg chg="add del mod">
          <ac:chgData name="TRANG Ngoc Hien" userId="f51840ac-857f-4612-b77d-76fead37e719" providerId="ADAL" clId="{B550088F-EB26-40EF-A4A4-BCF7B696AB33}" dt="2020-09-04T07:59:17.268" v="160"/>
          <ac:spMkLst>
            <pc:docMk/>
            <pc:sldMk cId="2778307577" sldId="1814"/>
            <ac:spMk id="8" creationId="{0C059451-BD0E-444D-AF0F-9FB1B526A538}"/>
          </ac:spMkLst>
        </pc:spChg>
        <pc:spChg chg="mod">
          <ac:chgData name="TRANG Ngoc Hien" userId="f51840ac-857f-4612-b77d-76fead37e719" providerId="ADAL" clId="{B550088F-EB26-40EF-A4A4-BCF7B696AB33}" dt="2020-09-04T07:59:33.495" v="164"/>
          <ac:spMkLst>
            <pc:docMk/>
            <pc:sldMk cId="2778307577" sldId="1814"/>
            <ac:spMk id="9" creationId="{2870C543-CF33-4F32-B7B1-758044B46C94}"/>
          </ac:spMkLst>
        </pc:spChg>
        <pc:spChg chg="add del mod">
          <ac:chgData name="TRANG Ngoc Hien" userId="f51840ac-857f-4612-b77d-76fead37e719" providerId="ADAL" clId="{B550088F-EB26-40EF-A4A4-BCF7B696AB33}" dt="2020-09-04T07:59:17.268" v="160"/>
          <ac:spMkLst>
            <pc:docMk/>
            <pc:sldMk cId="2778307577" sldId="1814"/>
            <ac:spMk id="11" creationId="{6659D3CD-3D7B-489A-B257-3F8141F703AD}"/>
          </ac:spMkLst>
        </pc:spChg>
        <pc:spChg chg="add del mod">
          <ac:chgData name="TRANG Ngoc Hien" userId="f51840ac-857f-4612-b77d-76fead37e719" providerId="ADAL" clId="{B550088F-EB26-40EF-A4A4-BCF7B696AB33}" dt="2020-09-04T07:59:17.268" v="160"/>
          <ac:spMkLst>
            <pc:docMk/>
            <pc:sldMk cId="2778307577" sldId="1814"/>
            <ac:spMk id="12" creationId="{39562AA6-E348-4FC9-A694-659FA882EB48}"/>
          </ac:spMkLst>
        </pc:spChg>
        <pc:spChg chg="add del mod">
          <ac:chgData name="TRANG Ngoc Hien" userId="f51840ac-857f-4612-b77d-76fead37e719" providerId="ADAL" clId="{B550088F-EB26-40EF-A4A4-BCF7B696AB33}" dt="2020-09-04T07:59:17.268" v="160"/>
          <ac:spMkLst>
            <pc:docMk/>
            <pc:sldMk cId="2778307577" sldId="1814"/>
            <ac:spMk id="13" creationId="{9D5B28B4-96FA-4AF2-B904-34EF8DB5308C}"/>
          </ac:spMkLst>
        </pc:spChg>
        <pc:spChg chg="add del mod">
          <ac:chgData name="TRANG Ngoc Hien" userId="f51840ac-857f-4612-b77d-76fead37e719" providerId="ADAL" clId="{B550088F-EB26-40EF-A4A4-BCF7B696AB33}" dt="2020-09-04T07:59:17.268" v="160"/>
          <ac:spMkLst>
            <pc:docMk/>
            <pc:sldMk cId="2778307577" sldId="1814"/>
            <ac:spMk id="14" creationId="{B3E3C436-EC34-4D17-941C-97F6B3CBFFD9}"/>
          </ac:spMkLst>
        </pc:spChg>
        <pc:spChg chg="add del mod">
          <ac:chgData name="TRANG Ngoc Hien" userId="f51840ac-857f-4612-b77d-76fead37e719" providerId="ADAL" clId="{B550088F-EB26-40EF-A4A4-BCF7B696AB33}" dt="2020-09-04T07:59:17.268" v="160"/>
          <ac:spMkLst>
            <pc:docMk/>
            <pc:sldMk cId="2778307577" sldId="1814"/>
            <ac:spMk id="15" creationId="{60D61BA4-6124-445D-8A82-51BACEDEDBCA}"/>
          </ac:spMkLst>
        </pc:spChg>
        <pc:spChg chg="mod">
          <ac:chgData name="TRANG Ngoc Hien" userId="f51840ac-857f-4612-b77d-76fead37e719" providerId="ADAL" clId="{B550088F-EB26-40EF-A4A4-BCF7B696AB33}" dt="2020-09-04T07:59:59.160" v="170"/>
          <ac:spMkLst>
            <pc:docMk/>
            <pc:sldMk cId="2778307577" sldId="1814"/>
            <ac:spMk id="16" creationId="{26FB96D0-0086-494A-B68B-13DBF1FFA7A1}"/>
          </ac:spMkLst>
        </pc:spChg>
        <pc:spChg chg="mod">
          <ac:chgData name="TRANG Ngoc Hien" userId="f51840ac-857f-4612-b77d-76fead37e719" providerId="ADAL" clId="{B550088F-EB26-40EF-A4A4-BCF7B696AB33}" dt="2020-09-04T08:00:34.588" v="174"/>
          <ac:spMkLst>
            <pc:docMk/>
            <pc:sldMk cId="2778307577" sldId="1814"/>
            <ac:spMk id="17" creationId="{9566A636-49E1-4F14-80C3-A7571E5E0DD6}"/>
          </ac:spMkLst>
        </pc:spChg>
        <pc:spChg chg="add del mod">
          <ac:chgData name="TRANG Ngoc Hien" userId="f51840ac-857f-4612-b77d-76fead37e719" providerId="ADAL" clId="{B550088F-EB26-40EF-A4A4-BCF7B696AB33}" dt="2020-09-04T07:59:17.268" v="160"/>
          <ac:spMkLst>
            <pc:docMk/>
            <pc:sldMk cId="2778307577" sldId="1814"/>
            <ac:spMk id="21" creationId="{F7519165-3BAD-40DB-8EF1-2C8EE26484DA}"/>
          </ac:spMkLst>
        </pc:spChg>
        <pc:spChg chg="del mod">
          <ac:chgData name="TRANG Ngoc Hien" userId="f51840ac-857f-4612-b77d-76fead37e719" providerId="ADAL" clId="{B550088F-EB26-40EF-A4A4-BCF7B696AB33}" dt="2020-09-04T07:59:10.865" v="158" actId="478"/>
          <ac:spMkLst>
            <pc:docMk/>
            <pc:sldMk cId="2778307577" sldId="1814"/>
            <ac:spMk id="22" creationId="{7D265967-7279-4EF1-BB8C-0004CFC6CF4A}"/>
          </ac:spMkLst>
        </pc:spChg>
        <pc:spChg chg="add del mod">
          <ac:chgData name="TRANG Ngoc Hien" userId="f51840ac-857f-4612-b77d-76fead37e719" providerId="ADAL" clId="{B550088F-EB26-40EF-A4A4-BCF7B696AB33}" dt="2020-09-04T07:59:17.268" v="160"/>
          <ac:spMkLst>
            <pc:docMk/>
            <pc:sldMk cId="2778307577" sldId="1814"/>
            <ac:spMk id="23" creationId="{32A742E3-7701-46C2-B4FE-EB356A5B58E9}"/>
          </ac:spMkLst>
        </pc:spChg>
        <pc:spChg chg="del mod">
          <ac:chgData name="TRANG Ngoc Hien" userId="f51840ac-857f-4612-b77d-76fead37e719" providerId="ADAL" clId="{B550088F-EB26-40EF-A4A4-BCF7B696AB33}" dt="2020-09-04T07:59:45.994" v="166" actId="478"/>
          <ac:spMkLst>
            <pc:docMk/>
            <pc:sldMk cId="2778307577" sldId="1814"/>
            <ac:spMk id="24" creationId="{2BBEF29B-D19B-4288-AA6D-BCE48DAFC14B}"/>
          </ac:spMkLst>
        </pc:spChg>
        <pc:spChg chg="add del mod">
          <ac:chgData name="TRANG Ngoc Hien" userId="f51840ac-857f-4612-b77d-76fead37e719" providerId="ADAL" clId="{B550088F-EB26-40EF-A4A4-BCF7B696AB33}" dt="2020-09-04T07:59:17.268" v="160"/>
          <ac:spMkLst>
            <pc:docMk/>
            <pc:sldMk cId="2778307577" sldId="1814"/>
            <ac:spMk id="25" creationId="{BA48300B-DAAB-487B-8FE8-E0F399B1E959}"/>
          </ac:spMkLst>
        </pc:spChg>
        <pc:spChg chg="del">
          <ac:chgData name="TRANG Ngoc Hien" userId="f51840ac-857f-4612-b77d-76fead37e719" providerId="ADAL" clId="{B550088F-EB26-40EF-A4A4-BCF7B696AB33}" dt="2020-09-04T07:58:43.010" v="148" actId="478"/>
          <ac:spMkLst>
            <pc:docMk/>
            <pc:sldMk cId="2778307577" sldId="1814"/>
            <ac:spMk id="26" creationId="{9DD7AB2A-0588-4798-AF61-32C85FF3B4CF}"/>
          </ac:spMkLst>
        </pc:spChg>
        <pc:spChg chg="del mod">
          <ac:chgData name="TRANG Ngoc Hien" userId="f51840ac-857f-4612-b77d-76fead37e719" providerId="ADAL" clId="{B550088F-EB26-40EF-A4A4-BCF7B696AB33}" dt="2020-09-04T07:58:59.618" v="154" actId="478"/>
          <ac:spMkLst>
            <pc:docMk/>
            <pc:sldMk cId="2778307577" sldId="1814"/>
            <ac:spMk id="27" creationId="{1E8D4EC5-2086-48D5-A880-C628AAB060C1}"/>
          </ac:spMkLst>
        </pc:spChg>
        <pc:spChg chg="add del mod">
          <ac:chgData name="TRANG Ngoc Hien" userId="f51840ac-857f-4612-b77d-76fead37e719" providerId="ADAL" clId="{B550088F-EB26-40EF-A4A4-BCF7B696AB33}" dt="2020-09-04T08:07:58.771" v="232"/>
          <ac:spMkLst>
            <pc:docMk/>
            <pc:sldMk cId="2778307577" sldId="1814"/>
            <ac:spMk id="28" creationId="{B03C8C23-FE75-40A9-8F0D-661E1A336110}"/>
          </ac:spMkLst>
        </pc:spChg>
        <pc:spChg chg="del mod">
          <ac:chgData name="TRANG Ngoc Hien" userId="f51840ac-857f-4612-b77d-76fead37e719" providerId="ADAL" clId="{B550088F-EB26-40EF-A4A4-BCF7B696AB33}" dt="2020-09-04T07:59:02.177" v="156" actId="478"/>
          <ac:spMkLst>
            <pc:docMk/>
            <pc:sldMk cId="2778307577" sldId="1814"/>
            <ac:spMk id="29" creationId="{B74DB653-2172-4FB1-A1C4-2926D87D89A2}"/>
          </ac:spMkLst>
        </pc:spChg>
        <pc:spChg chg="del">
          <ac:chgData name="TRANG Ngoc Hien" userId="f51840ac-857f-4612-b77d-76fead37e719" providerId="ADAL" clId="{B550088F-EB26-40EF-A4A4-BCF7B696AB33}" dt="2020-09-04T07:58:33.626" v="146" actId="478"/>
          <ac:spMkLst>
            <pc:docMk/>
            <pc:sldMk cId="2778307577" sldId="1814"/>
            <ac:spMk id="30" creationId="{33A56025-FB29-4618-A68C-FECE244B5406}"/>
          </ac:spMkLst>
        </pc:spChg>
        <pc:spChg chg="del mod">
          <ac:chgData name="TRANG Ngoc Hien" userId="f51840ac-857f-4612-b77d-76fead37e719" providerId="ADAL" clId="{B550088F-EB26-40EF-A4A4-BCF7B696AB33}" dt="2020-09-04T07:58:51.858" v="151" actId="478"/>
          <ac:spMkLst>
            <pc:docMk/>
            <pc:sldMk cId="2778307577" sldId="1814"/>
            <ac:spMk id="31" creationId="{3EF03679-C45B-49DA-8E8B-975CC102670F}"/>
          </ac:spMkLst>
        </pc:spChg>
        <pc:spChg chg="add del mod">
          <ac:chgData name="TRANG Ngoc Hien" userId="f51840ac-857f-4612-b77d-76fead37e719" providerId="ADAL" clId="{B550088F-EB26-40EF-A4A4-BCF7B696AB33}" dt="2020-09-04T08:07:58.771" v="232"/>
          <ac:spMkLst>
            <pc:docMk/>
            <pc:sldMk cId="2778307577" sldId="1814"/>
            <ac:spMk id="32" creationId="{A5569116-8F42-40CB-BC5C-99ABD0D864AC}"/>
          </ac:spMkLst>
        </pc:spChg>
        <pc:spChg chg="add del mod">
          <ac:chgData name="TRANG Ngoc Hien" userId="f51840ac-857f-4612-b77d-76fead37e719" providerId="ADAL" clId="{B550088F-EB26-40EF-A4A4-BCF7B696AB33}" dt="2020-09-04T08:07:58.771" v="232"/>
          <ac:spMkLst>
            <pc:docMk/>
            <pc:sldMk cId="2778307577" sldId="1814"/>
            <ac:spMk id="33" creationId="{08892CCD-8D24-4778-8D6E-97B4D6E28C5A}"/>
          </ac:spMkLst>
        </pc:spChg>
        <pc:spChg chg="add mod">
          <ac:chgData name="TRANG Ngoc Hien" userId="f51840ac-857f-4612-b77d-76fead37e719" providerId="ADAL" clId="{B550088F-EB26-40EF-A4A4-BCF7B696AB33}" dt="2020-09-04T08:00:23.658" v="173" actId="20577"/>
          <ac:spMkLst>
            <pc:docMk/>
            <pc:sldMk cId="2778307577" sldId="1814"/>
            <ac:spMk id="34" creationId="{798CFCF7-8EAB-40DB-9F0A-DCC5E2A725F4}"/>
          </ac:spMkLst>
        </pc:spChg>
        <pc:spChg chg="add mod">
          <ac:chgData name="TRANG Ngoc Hien" userId="f51840ac-857f-4612-b77d-76fead37e719" providerId="ADAL" clId="{B550088F-EB26-40EF-A4A4-BCF7B696AB33}" dt="2020-09-04T07:59:42.287" v="165"/>
          <ac:spMkLst>
            <pc:docMk/>
            <pc:sldMk cId="2778307577" sldId="1814"/>
            <ac:spMk id="35" creationId="{F6A5919E-6AC9-492D-8436-C275CB4E6569}"/>
          </ac:spMkLst>
        </pc:spChg>
        <pc:spChg chg="add del mod">
          <ac:chgData name="TRANG Ngoc Hien" userId="f51840ac-857f-4612-b77d-76fead37e719" providerId="ADAL" clId="{B550088F-EB26-40EF-A4A4-BCF7B696AB33}" dt="2020-09-04T08:07:58.771" v="232"/>
          <ac:spMkLst>
            <pc:docMk/>
            <pc:sldMk cId="2778307577" sldId="1814"/>
            <ac:spMk id="36" creationId="{889FCC4D-55C9-49F3-906B-71DFC61F89AC}"/>
          </ac:spMkLst>
        </pc:spChg>
        <pc:spChg chg="add del mod">
          <ac:chgData name="TRANG Ngoc Hien" userId="f51840ac-857f-4612-b77d-76fead37e719" providerId="ADAL" clId="{B550088F-EB26-40EF-A4A4-BCF7B696AB33}" dt="2020-09-04T08:07:58.771" v="232"/>
          <ac:spMkLst>
            <pc:docMk/>
            <pc:sldMk cId="2778307577" sldId="1814"/>
            <ac:spMk id="37" creationId="{A13D21AB-258A-474C-AD58-2D117D746F4B}"/>
          </ac:spMkLst>
        </pc:spChg>
        <pc:spChg chg="add del mod">
          <ac:chgData name="TRANG Ngoc Hien" userId="f51840ac-857f-4612-b77d-76fead37e719" providerId="ADAL" clId="{B550088F-EB26-40EF-A4A4-BCF7B696AB33}" dt="2020-09-04T08:07:58.771" v="232"/>
          <ac:spMkLst>
            <pc:docMk/>
            <pc:sldMk cId="2778307577" sldId="1814"/>
            <ac:spMk id="38" creationId="{BC8C5F42-7C15-4ABB-A458-F4B244229D25}"/>
          </ac:spMkLst>
        </pc:spChg>
        <pc:spChg chg="add del mod">
          <ac:chgData name="TRANG Ngoc Hien" userId="f51840ac-857f-4612-b77d-76fead37e719" providerId="ADAL" clId="{B550088F-EB26-40EF-A4A4-BCF7B696AB33}" dt="2020-09-04T08:07:58.771" v="232"/>
          <ac:spMkLst>
            <pc:docMk/>
            <pc:sldMk cId="2778307577" sldId="1814"/>
            <ac:spMk id="39" creationId="{92946039-02F7-4F89-9912-10BC3C75C433}"/>
          </ac:spMkLst>
        </pc:spChg>
        <pc:spChg chg="add del mod">
          <ac:chgData name="TRANG Ngoc Hien" userId="f51840ac-857f-4612-b77d-76fead37e719" providerId="ADAL" clId="{B550088F-EB26-40EF-A4A4-BCF7B696AB33}" dt="2020-09-04T08:07:58.771" v="232"/>
          <ac:spMkLst>
            <pc:docMk/>
            <pc:sldMk cId="2778307577" sldId="1814"/>
            <ac:spMk id="40" creationId="{B1BA1B25-C09E-4CC9-ADF6-AE8F8DEDB0C6}"/>
          </ac:spMkLst>
        </pc:spChg>
        <pc:spChg chg="add del mod">
          <ac:chgData name="TRANG Ngoc Hien" userId="f51840ac-857f-4612-b77d-76fead37e719" providerId="ADAL" clId="{B550088F-EB26-40EF-A4A4-BCF7B696AB33}" dt="2020-09-04T08:07:58.771" v="232"/>
          <ac:spMkLst>
            <pc:docMk/>
            <pc:sldMk cId="2778307577" sldId="1814"/>
            <ac:spMk id="41" creationId="{D651DA55-1F2C-4192-9B3E-09C4BB7BFD8F}"/>
          </ac:spMkLst>
        </pc:spChg>
        <pc:spChg chg="add del mod">
          <ac:chgData name="TRANG Ngoc Hien" userId="f51840ac-857f-4612-b77d-76fead37e719" providerId="ADAL" clId="{B550088F-EB26-40EF-A4A4-BCF7B696AB33}" dt="2020-09-04T08:07:58.771" v="232"/>
          <ac:spMkLst>
            <pc:docMk/>
            <pc:sldMk cId="2778307577" sldId="1814"/>
            <ac:spMk id="42" creationId="{53BA571D-AE71-4787-B069-F80CEAD7111A}"/>
          </ac:spMkLst>
        </pc:spChg>
        <pc:spChg chg="add del mod">
          <ac:chgData name="TRANG Ngoc Hien" userId="f51840ac-857f-4612-b77d-76fead37e719" providerId="ADAL" clId="{B550088F-EB26-40EF-A4A4-BCF7B696AB33}" dt="2020-09-04T08:07:58.771" v="232"/>
          <ac:spMkLst>
            <pc:docMk/>
            <pc:sldMk cId="2778307577" sldId="1814"/>
            <ac:spMk id="43" creationId="{9F4ADC93-9B54-4A60-9733-8B93FDC05CF8}"/>
          </ac:spMkLst>
        </pc:spChg>
        <pc:spChg chg="add del mod">
          <ac:chgData name="TRANG Ngoc Hien" userId="f51840ac-857f-4612-b77d-76fead37e719" providerId="ADAL" clId="{B550088F-EB26-40EF-A4A4-BCF7B696AB33}" dt="2020-09-04T08:07:58.771" v="232"/>
          <ac:spMkLst>
            <pc:docMk/>
            <pc:sldMk cId="2778307577" sldId="1814"/>
            <ac:spMk id="44" creationId="{0D2C143A-BD94-48DA-B84A-3167B3C92EE6}"/>
          </ac:spMkLst>
        </pc:spChg>
        <pc:spChg chg="add del mod">
          <ac:chgData name="TRANG Ngoc Hien" userId="f51840ac-857f-4612-b77d-76fead37e719" providerId="ADAL" clId="{B550088F-EB26-40EF-A4A4-BCF7B696AB33}" dt="2020-09-04T08:07:58.771" v="232"/>
          <ac:spMkLst>
            <pc:docMk/>
            <pc:sldMk cId="2778307577" sldId="1814"/>
            <ac:spMk id="45" creationId="{7DA74AF9-3AA7-44BC-B785-B8EB5E6FE469}"/>
          </ac:spMkLst>
        </pc:spChg>
        <pc:spChg chg="add mod">
          <ac:chgData name="TRANG Ngoc Hien" userId="f51840ac-857f-4612-b77d-76fead37e719" providerId="ADAL" clId="{B550088F-EB26-40EF-A4A4-BCF7B696AB33}" dt="2020-09-04T08:07:58.771" v="232"/>
          <ac:spMkLst>
            <pc:docMk/>
            <pc:sldMk cId="2778307577" sldId="1814"/>
            <ac:spMk id="46" creationId="{9BB92556-9D7B-4037-81AE-4152A97BB877}"/>
          </ac:spMkLst>
        </pc:spChg>
        <pc:spChg chg="add mod">
          <ac:chgData name="TRANG Ngoc Hien" userId="f51840ac-857f-4612-b77d-76fead37e719" providerId="ADAL" clId="{B550088F-EB26-40EF-A4A4-BCF7B696AB33}" dt="2020-09-04T08:07:58.771" v="232"/>
          <ac:spMkLst>
            <pc:docMk/>
            <pc:sldMk cId="2778307577" sldId="1814"/>
            <ac:spMk id="47" creationId="{73673A0A-991C-41A2-B865-09EF45F320CA}"/>
          </ac:spMkLst>
        </pc:spChg>
        <pc:spChg chg="add mod">
          <ac:chgData name="TRANG Ngoc Hien" userId="f51840ac-857f-4612-b77d-76fead37e719" providerId="ADAL" clId="{B550088F-EB26-40EF-A4A4-BCF7B696AB33}" dt="2020-09-04T08:07:58.771" v="232"/>
          <ac:spMkLst>
            <pc:docMk/>
            <pc:sldMk cId="2778307577" sldId="1814"/>
            <ac:spMk id="48" creationId="{71DEFCBC-B0EF-47A5-832A-F9DCBE4B6AE6}"/>
          </ac:spMkLst>
        </pc:spChg>
        <pc:spChg chg="add mod">
          <ac:chgData name="TRANG Ngoc Hien" userId="f51840ac-857f-4612-b77d-76fead37e719" providerId="ADAL" clId="{B550088F-EB26-40EF-A4A4-BCF7B696AB33}" dt="2020-09-04T08:07:58.771" v="232"/>
          <ac:spMkLst>
            <pc:docMk/>
            <pc:sldMk cId="2778307577" sldId="1814"/>
            <ac:spMk id="49" creationId="{0C6980A6-BE37-483D-966A-80427B7713AB}"/>
          </ac:spMkLst>
        </pc:spChg>
      </pc:sldChg>
      <pc:sldMasterChg chg="modSldLayout">
        <pc:chgData name="TRANG Ngoc Hien" userId="f51840ac-857f-4612-b77d-76fead37e719" providerId="ADAL" clId="{B550088F-EB26-40EF-A4A4-BCF7B696AB33}" dt="2020-09-04T08:12:28.921" v="244" actId="20577"/>
        <pc:sldMasterMkLst>
          <pc:docMk/>
          <pc:sldMasterMk cId="2308119559" sldId="2147483736"/>
        </pc:sldMasterMkLst>
        <pc:sldLayoutChg chg="addSp modSp">
          <pc:chgData name="TRANG Ngoc Hien" userId="f51840ac-857f-4612-b77d-76fead37e719" providerId="ADAL" clId="{B550088F-EB26-40EF-A4A4-BCF7B696AB33}" dt="2020-09-04T05:28:35.433" v="14" actId="1076"/>
          <pc:sldLayoutMkLst>
            <pc:docMk/>
            <pc:sldMasterMk cId="2308119559" sldId="2147483736"/>
            <pc:sldLayoutMk cId="414308709" sldId="2147483752"/>
          </pc:sldLayoutMkLst>
          <pc:spChg chg="add mod">
            <ac:chgData name="TRANG Ngoc Hien" userId="f51840ac-857f-4612-b77d-76fead37e719" providerId="ADAL" clId="{B550088F-EB26-40EF-A4A4-BCF7B696AB33}" dt="2020-09-04T05:28:34.642" v="12" actId="571"/>
            <ac:spMkLst>
              <pc:docMk/>
              <pc:sldMasterMk cId="2308119559" sldId="2147483736"/>
              <pc:sldLayoutMk cId="414308709" sldId="2147483752"/>
              <ac:spMk id="12" creationId="{62E8990A-2F88-4FFD-914C-553787F73D7D}"/>
            </ac:spMkLst>
          </pc:spChg>
          <pc:spChg chg="mod">
            <ac:chgData name="TRANG Ngoc Hien" userId="f51840ac-857f-4612-b77d-76fead37e719" providerId="ADAL" clId="{B550088F-EB26-40EF-A4A4-BCF7B696AB33}" dt="2020-09-04T05:28:35.433" v="14" actId="1076"/>
            <ac:spMkLst>
              <pc:docMk/>
              <pc:sldMasterMk cId="2308119559" sldId="2147483736"/>
              <pc:sldLayoutMk cId="414308709" sldId="2147483752"/>
              <ac:spMk id="14" creationId="{2718F250-9708-4E42-BB62-3B352C77D68D}"/>
            </ac:spMkLst>
          </pc:spChg>
        </pc:sldLayoutChg>
        <pc:sldLayoutChg chg="addSp delSp modSp">
          <pc:chgData name="TRANG Ngoc Hien" userId="f51840ac-857f-4612-b77d-76fead37e719" providerId="ADAL" clId="{B550088F-EB26-40EF-A4A4-BCF7B696AB33}" dt="2020-09-04T08:12:28.921" v="244" actId="20577"/>
          <pc:sldLayoutMkLst>
            <pc:docMk/>
            <pc:sldMasterMk cId="2308119559" sldId="2147483736"/>
            <pc:sldLayoutMk cId="4089601215" sldId="2147483771"/>
          </pc:sldLayoutMkLst>
          <pc:spChg chg="add del">
            <ac:chgData name="TRANG Ngoc Hien" userId="f51840ac-857f-4612-b77d-76fead37e719" providerId="ADAL" clId="{B550088F-EB26-40EF-A4A4-BCF7B696AB33}" dt="2020-09-04T05:29:51.105" v="31" actId="11529"/>
            <ac:spMkLst>
              <pc:docMk/>
              <pc:sldMasterMk cId="2308119559" sldId="2147483736"/>
              <pc:sldLayoutMk cId="4089601215" sldId="2147483771"/>
              <ac:spMk id="2" creationId="{A18470CA-C7B7-49FB-BD6E-EC88628F15B9}"/>
            </ac:spMkLst>
          </pc:spChg>
          <pc:spChg chg="mod">
            <ac:chgData name="TRANG Ngoc Hien" userId="f51840ac-857f-4612-b77d-76fead37e719" providerId="ADAL" clId="{B550088F-EB26-40EF-A4A4-BCF7B696AB33}" dt="2020-09-04T08:05:19.409" v="205" actId="1076"/>
            <ac:spMkLst>
              <pc:docMk/>
              <pc:sldMasterMk cId="2308119559" sldId="2147483736"/>
              <pc:sldLayoutMk cId="4089601215" sldId="2147483771"/>
              <ac:spMk id="3" creationId="{8A7951E8-DBD5-4D00-8597-EF9FF1A0A5CE}"/>
            </ac:spMkLst>
          </pc:spChg>
          <pc:spChg chg="add del mod">
            <ac:chgData name="TRANG Ngoc Hien" userId="f51840ac-857f-4612-b77d-76fead37e719" providerId="ADAL" clId="{B550088F-EB26-40EF-A4A4-BCF7B696AB33}" dt="2020-09-04T05:29:51.105" v="31" actId="11529"/>
            <ac:spMkLst>
              <pc:docMk/>
              <pc:sldMasterMk cId="2308119559" sldId="2147483736"/>
              <pc:sldLayoutMk cId="4089601215" sldId="2147483771"/>
              <ac:spMk id="4" creationId="{E2BF7C6D-93E6-40AF-851A-AA48ADA88831}"/>
            </ac:spMkLst>
          </pc:spChg>
          <pc:spChg chg="add del">
            <ac:chgData name="TRANG Ngoc Hien" userId="f51840ac-857f-4612-b77d-76fead37e719" providerId="ADAL" clId="{B550088F-EB26-40EF-A4A4-BCF7B696AB33}" dt="2020-09-04T05:30:05.593" v="32" actId="11529"/>
            <ac:spMkLst>
              <pc:docMk/>
              <pc:sldMasterMk cId="2308119559" sldId="2147483736"/>
              <pc:sldLayoutMk cId="4089601215" sldId="2147483771"/>
              <ac:spMk id="5" creationId="{4628EC41-4DA6-41E8-B357-38665DFFFA16}"/>
            </ac:spMkLst>
          </pc:spChg>
          <pc:spChg chg="add mod">
            <ac:chgData name="TRANG Ngoc Hien" userId="f51840ac-857f-4612-b77d-76fead37e719" providerId="ADAL" clId="{B550088F-EB26-40EF-A4A4-BCF7B696AB33}" dt="2020-09-04T08:12:28.921" v="244" actId="20577"/>
            <ac:spMkLst>
              <pc:docMk/>
              <pc:sldMasterMk cId="2308119559" sldId="2147483736"/>
              <pc:sldLayoutMk cId="4089601215" sldId="2147483771"/>
              <ac:spMk id="6" creationId="{E8D4248E-6359-4E0F-9F40-39F4438DAF1B}"/>
            </ac:spMkLst>
          </pc:spChg>
          <pc:spChg chg="add del">
            <ac:chgData name="TRANG Ngoc Hien" userId="f51840ac-857f-4612-b77d-76fead37e719" providerId="ADAL" clId="{B550088F-EB26-40EF-A4A4-BCF7B696AB33}" dt="2020-09-04T05:31:43.377" v="45" actId="11529"/>
            <ac:spMkLst>
              <pc:docMk/>
              <pc:sldMasterMk cId="2308119559" sldId="2147483736"/>
              <pc:sldLayoutMk cId="4089601215" sldId="2147483771"/>
              <ac:spMk id="8" creationId="{9866C773-D052-4441-9948-644659BC91EF}"/>
            </ac:spMkLst>
          </pc:spChg>
          <pc:spChg chg="add mod">
            <ac:chgData name="TRANG Ngoc Hien" userId="f51840ac-857f-4612-b77d-76fead37e719" providerId="ADAL" clId="{B550088F-EB26-40EF-A4A4-BCF7B696AB33}" dt="2020-09-04T08:05:28.084" v="207" actId="1076"/>
            <ac:spMkLst>
              <pc:docMk/>
              <pc:sldMasterMk cId="2308119559" sldId="2147483736"/>
              <pc:sldLayoutMk cId="4089601215" sldId="2147483771"/>
              <ac:spMk id="9" creationId="{7CE6E889-4CFC-452B-B268-18111C4EF6E6}"/>
            </ac:spMkLst>
          </pc:spChg>
          <pc:spChg chg="del">
            <ac:chgData name="TRANG Ngoc Hien" userId="f51840ac-857f-4612-b77d-76fead37e719" providerId="ADAL" clId="{B550088F-EB26-40EF-A4A4-BCF7B696AB33}" dt="2020-09-04T05:17:25.777" v="7" actId="478"/>
            <ac:spMkLst>
              <pc:docMk/>
              <pc:sldMasterMk cId="2308119559" sldId="2147483736"/>
              <pc:sldLayoutMk cId="4089601215" sldId="2147483771"/>
              <ac:spMk id="10" creationId="{7586CAD4-1765-F54F-9FDB-B443E6E181BD}"/>
            </ac:spMkLst>
          </pc:spChg>
          <pc:spChg chg="add del">
            <ac:chgData name="TRANG Ngoc Hien" userId="f51840ac-857f-4612-b77d-76fead37e719" providerId="ADAL" clId="{B550088F-EB26-40EF-A4A4-BCF7B696AB33}" dt="2020-09-04T07:53:30.574" v="100" actId="11529"/>
            <ac:spMkLst>
              <pc:docMk/>
              <pc:sldMasterMk cId="2308119559" sldId="2147483736"/>
              <pc:sldLayoutMk cId="4089601215" sldId="2147483771"/>
              <ac:spMk id="11" creationId="{997F3719-69E1-4A61-B8AC-4D0A141341B9}"/>
            </ac:spMkLst>
          </pc:spChg>
          <pc:spChg chg="add del mod">
            <ac:chgData name="TRANG Ngoc Hien" userId="f51840ac-857f-4612-b77d-76fead37e719" providerId="ADAL" clId="{B550088F-EB26-40EF-A4A4-BCF7B696AB33}" dt="2020-09-04T05:29:12.537" v="20" actId="478"/>
            <ac:spMkLst>
              <pc:docMk/>
              <pc:sldMasterMk cId="2308119559" sldId="2147483736"/>
              <pc:sldLayoutMk cId="4089601215" sldId="2147483771"/>
              <ac:spMk id="12" creationId="{8E96E901-59A8-4687-B3AF-FC6699A61125}"/>
            </ac:spMkLst>
          </pc:spChg>
          <pc:spChg chg="add mod">
            <ac:chgData name="TRANG Ngoc Hien" userId="f51840ac-857f-4612-b77d-76fead37e719" providerId="ADAL" clId="{B550088F-EB26-40EF-A4A4-BCF7B696AB33}" dt="2020-09-04T08:09:08.809" v="233" actId="207"/>
            <ac:spMkLst>
              <pc:docMk/>
              <pc:sldMasterMk cId="2308119559" sldId="2147483736"/>
              <pc:sldLayoutMk cId="4089601215" sldId="2147483771"/>
              <ac:spMk id="13" creationId="{17D0CD64-53DF-4675-A229-F09C8B4BB493}"/>
            </ac:spMkLst>
          </pc:spChg>
          <pc:spChg chg="mod">
            <ac:chgData name="TRANG Ngoc Hien" userId="f51840ac-857f-4612-b77d-76fead37e719" providerId="ADAL" clId="{B550088F-EB26-40EF-A4A4-BCF7B696AB33}" dt="2020-09-04T08:12:04.097" v="241" actId="20577"/>
            <ac:spMkLst>
              <pc:docMk/>
              <pc:sldMasterMk cId="2308119559" sldId="2147483736"/>
              <pc:sldLayoutMk cId="4089601215" sldId="2147483771"/>
              <ac:spMk id="14" creationId="{2718F250-9708-4E42-BB62-3B352C77D68D}"/>
            </ac:spMkLst>
          </pc:spChg>
          <pc:spChg chg="add mod ord">
            <ac:chgData name="TRANG Ngoc Hien" userId="f51840ac-857f-4612-b77d-76fead37e719" providerId="ADAL" clId="{B550088F-EB26-40EF-A4A4-BCF7B696AB33}" dt="2020-09-04T08:07:14.576" v="227" actId="14100"/>
            <ac:spMkLst>
              <pc:docMk/>
              <pc:sldMasterMk cId="2308119559" sldId="2147483736"/>
              <pc:sldLayoutMk cId="4089601215" sldId="2147483771"/>
              <ac:spMk id="15" creationId="{C9437956-1508-4CC3-A39E-25835EAAF9C0}"/>
            </ac:spMkLst>
          </pc:spChg>
          <pc:spChg chg="mod">
            <ac:chgData name="TRANG Ngoc Hien" userId="f51840ac-857f-4612-b77d-76fead37e719" providerId="ADAL" clId="{B550088F-EB26-40EF-A4A4-BCF7B696AB33}" dt="2020-09-04T08:04:29.191" v="202" actId="20577"/>
            <ac:spMkLst>
              <pc:docMk/>
              <pc:sldMasterMk cId="2308119559" sldId="2147483736"/>
              <pc:sldLayoutMk cId="4089601215" sldId="2147483771"/>
              <ac:spMk id="16" creationId="{0B8135DE-823E-43A1-B217-9F9B113A4252}"/>
            </ac:spMkLst>
          </pc:spChg>
          <pc:spChg chg="mod">
            <ac:chgData name="TRANG Ngoc Hien" userId="f51840ac-857f-4612-b77d-76fead37e719" providerId="ADAL" clId="{B550088F-EB26-40EF-A4A4-BCF7B696AB33}" dt="2020-09-04T08:07:45.097" v="231" actId="14100"/>
            <ac:spMkLst>
              <pc:docMk/>
              <pc:sldMasterMk cId="2308119559" sldId="2147483736"/>
              <pc:sldLayoutMk cId="4089601215" sldId="2147483771"/>
              <ac:spMk id="17" creationId="{E7A9DC30-8F0C-42F5-95B2-C941F080E42B}"/>
            </ac:spMkLst>
          </pc:spChg>
          <pc:spChg chg="add mod">
            <ac:chgData name="TRANG Ngoc Hien" userId="f51840ac-857f-4612-b77d-76fead37e719" providerId="ADAL" clId="{B550088F-EB26-40EF-A4A4-BCF7B696AB33}" dt="2020-09-04T08:07:28.775" v="230" actId="208"/>
            <ac:spMkLst>
              <pc:docMk/>
              <pc:sldMasterMk cId="2308119559" sldId="2147483736"/>
              <pc:sldLayoutMk cId="4089601215" sldId="2147483771"/>
              <ac:spMk id="18" creationId="{1277B425-BD03-4D0C-BE2A-375C817C4DFC}"/>
            </ac:spMkLst>
          </pc:spChg>
          <pc:spChg chg="add mod">
            <ac:chgData name="TRANG Ngoc Hien" userId="f51840ac-857f-4612-b77d-76fead37e719" providerId="ADAL" clId="{B550088F-EB26-40EF-A4A4-BCF7B696AB33}" dt="2020-09-04T08:05:19.409" v="205" actId="1076"/>
            <ac:spMkLst>
              <pc:docMk/>
              <pc:sldMasterMk cId="2308119559" sldId="2147483736"/>
              <pc:sldLayoutMk cId="4089601215" sldId="2147483771"/>
              <ac:spMk id="19" creationId="{1703C9BC-17A2-44FD-AA06-09F9923927A5}"/>
            </ac:spMkLst>
          </pc:spChg>
          <pc:spChg chg="mod">
            <ac:chgData name="TRANG Ngoc Hien" userId="f51840ac-857f-4612-b77d-76fead37e719" providerId="ADAL" clId="{B550088F-EB26-40EF-A4A4-BCF7B696AB33}" dt="2020-09-04T08:05:19.409" v="205" actId="1076"/>
            <ac:spMkLst>
              <pc:docMk/>
              <pc:sldMasterMk cId="2308119559" sldId="2147483736"/>
              <pc:sldLayoutMk cId="4089601215" sldId="2147483771"/>
              <ac:spMk id="20" creationId="{1DA6FEA5-3670-4DB1-B348-8173FB9B7627}"/>
            </ac:spMkLst>
          </pc:spChg>
          <pc:spChg chg="mod">
            <ac:chgData name="TRANG Ngoc Hien" userId="f51840ac-857f-4612-b77d-76fead37e719" providerId="ADAL" clId="{B550088F-EB26-40EF-A4A4-BCF7B696AB33}" dt="2020-09-04T08:01:57.730" v="187" actId="1076"/>
            <ac:spMkLst>
              <pc:docMk/>
              <pc:sldMasterMk cId="2308119559" sldId="2147483736"/>
              <pc:sldLayoutMk cId="4089601215" sldId="2147483771"/>
              <ac:spMk id="21" creationId="{C2D0596D-62DC-4930-8507-EFE54F7E1451}"/>
            </ac:spMkLst>
          </pc:spChg>
          <pc:spChg chg="mod">
            <ac:chgData name="TRANG Ngoc Hien" userId="f51840ac-857f-4612-b77d-76fead37e719" providerId="ADAL" clId="{B550088F-EB26-40EF-A4A4-BCF7B696AB33}" dt="2020-09-04T08:01:57.730" v="187" actId="1076"/>
            <ac:spMkLst>
              <pc:docMk/>
              <pc:sldMasterMk cId="2308119559" sldId="2147483736"/>
              <pc:sldLayoutMk cId="4089601215" sldId="2147483771"/>
              <ac:spMk id="22" creationId="{FB0E9ACF-4986-437F-8E4C-3BCD8A863406}"/>
            </ac:spMkLst>
          </pc:spChg>
          <pc:spChg chg="add mod">
            <ac:chgData name="TRANG Ngoc Hien" userId="f51840ac-857f-4612-b77d-76fead37e719" providerId="ADAL" clId="{B550088F-EB26-40EF-A4A4-BCF7B696AB33}" dt="2020-09-04T08:05:19.409" v="205" actId="1076"/>
            <ac:spMkLst>
              <pc:docMk/>
              <pc:sldMasterMk cId="2308119559" sldId="2147483736"/>
              <pc:sldLayoutMk cId="4089601215" sldId="2147483771"/>
              <ac:spMk id="24" creationId="{A2A91BB5-376F-4724-AE2C-6235E9FEDF87}"/>
            </ac:spMkLst>
          </pc:spChg>
          <pc:spChg chg="add mod">
            <ac:chgData name="TRANG Ngoc Hien" userId="f51840ac-857f-4612-b77d-76fead37e719" providerId="ADAL" clId="{B550088F-EB26-40EF-A4A4-BCF7B696AB33}" dt="2020-09-04T08:02:39.697" v="190" actId="1076"/>
            <ac:spMkLst>
              <pc:docMk/>
              <pc:sldMasterMk cId="2308119559" sldId="2147483736"/>
              <pc:sldLayoutMk cId="4089601215" sldId="2147483771"/>
              <ac:spMk id="25" creationId="{E7F16D96-5C60-4CAA-A509-A2EB486D731E}"/>
            </ac:spMkLst>
          </pc:spChg>
          <pc:picChg chg="del">
            <ac:chgData name="TRANG Ngoc Hien" userId="f51840ac-857f-4612-b77d-76fead37e719" providerId="ADAL" clId="{B550088F-EB26-40EF-A4A4-BCF7B696AB33}" dt="2020-09-04T05:17:24.872" v="6" actId="478"/>
            <ac:picMkLst>
              <pc:docMk/>
              <pc:sldMasterMk cId="2308119559" sldId="2147483736"/>
              <pc:sldLayoutMk cId="4089601215" sldId="2147483771"/>
              <ac:picMk id="7" creationId="{34F7A885-BD52-4740-8B35-D0ADFE779BC7}"/>
            </ac:picMkLst>
          </pc:picChg>
        </pc:sldLayoutChg>
      </pc:sldMasterChg>
    </pc:docChg>
  </pc:docChgLst>
  <pc:docChgLst>
    <pc:chgData name="JACQUES Pauline" userId="S::pjacques@amaris.com::79b8adb2-0d5c-497a-bd9c-b25194b24c29" providerId="AD" clId="Web-{6C26F19A-9864-4CDF-563F-314408D25D35}"/>
    <pc:docChg chg="modSld">
      <pc:chgData name="JACQUES Pauline" userId="S::pjacques@amaris.com::79b8adb2-0d5c-497a-bd9c-b25194b24c29" providerId="AD" clId="Web-{6C26F19A-9864-4CDF-563F-314408D25D35}" dt="2020-09-09T03:28:22.086" v="129"/>
      <pc:docMkLst>
        <pc:docMk/>
      </pc:docMkLst>
      <pc:sldChg chg="modSp delCm">
        <pc:chgData name="JACQUES Pauline" userId="S::pjacques@amaris.com::79b8adb2-0d5c-497a-bd9c-b25194b24c29" providerId="AD" clId="Web-{6C26F19A-9864-4CDF-563F-314408D25D35}" dt="2020-09-09T03:16:44.132" v="11"/>
        <pc:sldMkLst>
          <pc:docMk/>
          <pc:sldMk cId="3752732842" sldId="259"/>
        </pc:sldMkLst>
        <pc:spChg chg="mod">
          <ac:chgData name="JACQUES Pauline" userId="S::pjacques@amaris.com::79b8adb2-0d5c-497a-bd9c-b25194b24c29" providerId="AD" clId="Web-{6C26F19A-9864-4CDF-563F-314408D25D35}" dt="2020-09-09T03:16:23.131" v="8" actId="20577"/>
          <ac:spMkLst>
            <pc:docMk/>
            <pc:sldMk cId="3752732842" sldId="259"/>
            <ac:spMk id="26" creationId="{11BF2E6C-3EFF-4EF3-AB38-9457155B4390}"/>
          </ac:spMkLst>
        </pc:spChg>
      </pc:sldChg>
      <pc:sldChg chg="modSp addCm">
        <pc:chgData name="JACQUES Pauline" userId="S::pjacques@amaris.com::79b8adb2-0d5c-497a-bd9c-b25194b24c29" providerId="AD" clId="Web-{6C26F19A-9864-4CDF-563F-314408D25D35}" dt="2020-09-09T03:28:22.086" v="129"/>
        <pc:sldMkLst>
          <pc:docMk/>
          <pc:sldMk cId="867422654" sldId="1805"/>
        </pc:sldMkLst>
        <pc:spChg chg="mod">
          <ac:chgData name="JACQUES Pauline" userId="S::pjacques@amaris.com::79b8adb2-0d5c-497a-bd9c-b25194b24c29" providerId="AD" clId="Web-{6C26F19A-9864-4CDF-563F-314408D25D35}" dt="2020-09-09T03:23:55.939" v="68" actId="1076"/>
          <ac:spMkLst>
            <pc:docMk/>
            <pc:sldMk cId="867422654" sldId="1805"/>
            <ac:spMk id="29" creationId="{62056176-F13A-47E7-89ED-BFF66A1DD799}"/>
          </ac:spMkLst>
        </pc:spChg>
        <pc:spChg chg="mod ord">
          <ac:chgData name="JACQUES Pauline" userId="S::pjacques@amaris.com::79b8adb2-0d5c-497a-bd9c-b25194b24c29" providerId="AD" clId="Web-{6C26F19A-9864-4CDF-563F-314408D25D35}" dt="2020-09-09T03:25:20.316" v="92"/>
          <ac:spMkLst>
            <pc:docMk/>
            <pc:sldMk cId="867422654" sldId="1805"/>
            <ac:spMk id="30" creationId="{30BC2F39-5900-9549-B349-5434D94132E8}"/>
          </ac:spMkLst>
        </pc:spChg>
        <pc:spChg chg="mod">
          <ac:chgData name="JACQUES Pauline" userId="S::pjacques@amaris.com::79b8adb2-0d5c-497a-bd9c-b25194b24c29" providerId="AD" clId="Web-{6C26F19A-9864-4CDF-563F-314408D25D35}" dt="2020-09-09T03:26:11.989" v="119" actId="20577"/>
          <ac:spMkLst>
            <pc:docMk/>
            <pc:sldMk cId="867422654" sldId="1805"/>
            <ac:spMk id="31" creationId="{6BDE9CBA-94D9-E940-AEE1-099D7F7438F8}"/>
          </ac:spMkLst>
        </pc:spChg>
        <pc:spChg chg="mod">
          <ac:chgData name="JACQUES Pauline" userId="S::pjacques@amaris.com::79b8adb2-0d5c-497a-bd9c-b25194b24c29" providerId="AD" clId="Web-{6C26F19A-9864-4CDF-563F-314408D25D35}" dt="2020-09-09T03:25:32.863" v="111" actId="20577"/>
          <ac:spMkLst>
            <pc:docMk/>
            <pc:sldMk cId="867422654" sldId="1805"/>
            <ac:spMk id="33" creationId="{2ACBFBCF-6752-144D-98F4-B6B7E38663FD}"/>
          </ac:spMkLst>
        </pc:spChg>
        <pc:spChg chg="mod">
          <ac:chgData name="JACQUES Pauline" userId="S::pjacques@amaris.com::79b8adb2-0d5c-497a-bd9c-b25194b24c29" providerId="AD" clId="Web-{6C26F19A-9864-4CDF-563F-314408D25D35}" dt="2020-09-09T03:26:31.568" v="128" actId="688"/>
          <ac:spMkLst>
            <pc:docMk/>
            <pc:sldMk cId="867422654" sldId="1805"/>
            <ac:spMk id="42" creationId="{F243DFEE-D86C-994F-8104-0F7AE9AEBDA3}"/>
          </ac:spMkLst>
        </pc:spChg>
        <pc:spChg chg="mod">
          <ac:chgData name="JACQUES Pauline" userId="S::pjacques@amaris.com::79b8adb2-0d5c-497a-bd9c-b25194b24c29" providerId="AD" clId="Web-{6C26F19A-9864-4CDF-563F-314408D25D35}" dt="2020-09-09T03:26:07.646" v="115" actId="20577"/>
          <ac:spMkLst>
            <pc:docMk/>
            <pc:sldMk cId="867422654" sldId="1805"/>
            <ac:spMk id="46" creationId="{03A920FD-F29A-D342-AE53-2BCC1AAE50B7}"/>
          </ac:spMkLst>
        </pc:spChg>
      </pc:sldChg>
      <pc:sldChg chg="modSp addCm delCm">
        <pc:chgData name="JACQUES Pauline" userId="S::pjacques@amaris.com::79b8adb2-0d5c-497a-bd9c-b25194b24c29" providerId="AD" clId="Web-{6C26F19A-9864-4CDF-563F-314408D25D35}" dt="2020-09-09T03:22:45.109" v="48" actId="1076"/>
        <pc:sldMkLst>
          <pc:docMk/>
          <pc:sldMk cId="2778307577" sldId="1814"/>
        </pc:sldMkLst>
        <pc:spChg chg="mod">
          <ac:chgData name="JACQUES Pauline" userId="S::pjacques@amaris.com::79b8adb2-0d5c-497a-bd9c-b25194b24c29" providerId="AD" clId="Web-{6C26F19A-9864-4CDF-563F-314408D25D35}" dt="2020-09-09T03:21:32.780" v="29" actId="1076"/>
          <ac:spMkLst>
            <pc:docMk/>
            <pc:sldMk cId="2778307577" sldId="1814"/>
            <ac:spMk id="16" creationId="{26FB96D0-0086-494A-B68B-13DBF1FFA7A1}"/>
          </ac:spMkLst>
        </pc:spChg>
        <pc:spChg chg="mod">
          <ac:chgData name="JACQUES Pauline" userId="S::pjacques@amaris.com::79b8adb2-0d5c-497a-bd9c-b25194b24c29" providerId="AD" clId="Web-{6C26F19A-9864-4CDF-563F-314408D25D35}" dt="2020-09-09T03:22:45.109" v="48" actId="1076"/>
          <ac:spMkLst>
            <pc:docMk/>
            <pc:sldMk cId="2778307577" sldId="1814"/>
            <ac:spMk id="17" creationId="{9566A636-49E1-4F14-80C3-A7571E5E0DD6}"/>
          </ac:spMkLst>
        </pc:spChg>
        <pc:spChg chg="mod">
          <ac:chgData name="JACQUES Pauline" userId="S::pjacques@amaris.com::79b8adb2-0d5c-497a-bd9c-b25194b24c29" providerId="AD" clId="Web-{6C26F19A-9864-4CDF-563F-314408D25D35}" dt="2020-09-09T03:22:14.515" v="40" actId="1076"/>
          <ac:spMkLst>
            <pc:docMk/>
            <pc:sldMk cId="2778307577" sldId="1814"/>
            <ac:spMk id="19" creationId="{BBE75D60-A3CF-4006-A724-D87C4808D3FC}"/>
          </ac:spMkLst>
        </pc:spChg>
        <pc:spChg chg="mod">
          <ac:chgData name="JACQUES Pauline" userId="S::pjacques@amaris.com::79b8adb2-0d5c-497a-bd9c-b25194b24c29" providerId="AD" clId="Web-{6C26F19A-9864-4CDF-563F-314408D25D35}" dt="2020-09-09T03:22:45.094" v="47" actId="1076"/>
          <ac:spMkLst>
            <pc:docMk/>
            <pc:sldMk cId="2778307577" sldId="1814"/>
            <ac:spMk id="20" creationId="{19DA58E5-AE52-485C-8241-4E376EA486F3}"/>
          </ac:spMkLst>
        </pc:spChg>
        <pc:spChg chg="mod">
          <ac:chgData name="JACQUES Pauline" userId="S::pjacques@amaris.com::79b8adb2-0d5c-497a-bd9c-b25194b24c29" providerId="AD" clId="Web-{6C26F19A-9864-4CDF-563F-314408D25D35}" dt="2020-09-09T03:22:45.094" v="46" actId="1076"/>
          <ac:spMkLst>
            <pc:docMk/>
            <pc:sldMk cId="2778307577" sldId="1814"/>
            <ac:spMk id="34" creationId="{798CFCF7-8EAB-40DB-9F0A-DCC5E2A725F4}"/>
          </ac:spMkLst>
        </pc:spChg>
        <pc:spChg chg="mod">
          <ac:chgData name="JACQUES Pauline" userId="S::pjacques@amaris.com::79b8adb2-0d5c-497a-bd9c-b25194b24c29" providerId="AD" clId="Web-{6C26F19A-9864-4CDF-563F-314408D25D35}" dt="2020-09-09T03:22:45.078" v="45" actId="1076"/>
          <ac:spMkLst>
            <pc:docMk/>
            <pc:sldMk cId="2778307577" sldId="1814"/>
            <ac:spMk id="35" creationId="{F6A5919E-6AC9-492D-8436-C275CB4E6569}"/>
          </ac:spMkLst>
        </pc:spChg>
      </pc:sldChg>
    </pc:docChg>
  </pc:docChgLst>
  <pc:docChgLst>
    <pc:chgData name="PISCANU Ioana" userId="S::ipiscanu@mantu.com::0f71a43f-c07f-4497-b040-51b4141d180d" providerId="AD" clId="Web-{2E663B27-2CE6-4E71-845A-4C7718F0B132}"/>
    <pc:docChg chg="modSld">
      <pc:chgData name="PISCANU Ioana" userId="S::ipiscanu@mantu.com::0f71a43f-c07f-4497-b040-51b4141d180d" providerId="AD" clId="Web-{2E663B27-2CE6-4E71-845A-4C7718F0B132}" dt="2020-08-07T12:49:50.235" v="5" actId="20577"/>
      <pc:docMkLst>
        <pc:docMk/>
      </pc:docMkLst>
      <pc:sldChg chg="modSp">
        <pc:chgData name="PISCANU Ioana" userId="S::ipiscanu@mantu.com::0f71a43f-c07f-4497-b040-51b4141d180d" providerId="AD" clId="Web-{2E663B27-2CE6-4E71-845A-4C7718F0B132}" dt="2020-08-07T12:49:48.922" v="3" actId="20577"/>
        <pc:sldMkLst>
          <pc:docMk/>
          <pc:sldMk cId="2652806314" sldId="269"/>
        </pc:sldMkLst>
        <pc:spChg chg="mod">
          <ac:chgData name="PISCANU Ioana" userId="S::ipiscanu@mantu.com::0f71a43f-c07f-4497-b040-51b4141d180d" providerId="AD" clId="Web-{2E663B27-2CE6-4E71-845A-4C7718F0B132}" dt="2020-08-07T12:49:48.922" v="3" actId="20577"/>
          <ac:spMkLst>
            <pc:docMk/>
            <pc:sldMk cId="2652806314" sldId="269"/>
            <ac:spMk id="3" creationId="{8F56246E-2473-410A-9E1C-2866AE67B7D6}"/>
          </ac:spMkLst>
        </pc:spChg>
      </pc:sldChg>
    </pc:docChg>
  </pc:docChgLst>
  <pc:docChgLst>
    <pc:chgData name="JACQUES Pauline" userId="S::pjacques@amaris.com::79b8adb2-0d5c-497a-bd9c-b25194b24c29" providerId="AD" clId="Web-{3433B1B1-AF5E-4EF9-C2BB-5DB62B444E93}"/>
    <pc:docChg chg="modSld">
      <pc:chgData name="JACQUES Pauline" userId="S::pjacques@amaris.com::79b8adb2-0d5c-497a-bd9c-b25194b24c29" providerId="AD" clId="Web-{3433B1B1-AF5E-4EF9-C2BB-5DB62B444E93}" dt="2020-09-14T12:22:16.331" v="16" actId="20577"/>
      <pc:docMkLst>
        <pc:docMk/>
      </pc:docMkLst>
      <pc:sldChg chg="modSp">
        <pc:chgData name="JACQUES Pauline" userId="S::pjacques@amaris.com::79b8adb2-0d5c-497a-bd9c-b25194b24c29" providerId="AD" clId="Web-{3433B1B1-AF5E-4EF9-C2BB-5DB62B444E93}" dt="2020-09-14T12:22:15.425" v="14" actId="20577"/>
        <pc:sldMkLst>
          <pc:docMk/>
          <pc:sldMk cId="1885772655" sldId="256"/>
        </pc:sldMkLst>
        <pc:spChg chg="mod">
          <ac:chgData name="JACQUES Pauline" userId="S::pjacques@amaris.com::79b8adb2-0d5c-497a-bd9c-b25194b24c29" providerId="AD" clId="Web-{3433B1B1-AF5E-4EF9-C2BB-5DB62B444E93}" dt="2020-09-14T12:22:15.425" v="14" actId="20577"/>
          <ac:spMkLst>
            <pc:docMk/>
            <pc:sldMk cId="1885772655" sldId="256"/>
            <ac:spMk id="3" creationId="{AE59BB45-9300-4F0E-A6E6-99CA3AA4A216}"/>
          </ac:spMkLst>
        </pc:spChg>
      </pc:sldChg>
    </pc:docChg>
  </pc:docChgLst>
  <pc:docChgLst>
    <pc:chgData name="JACQUES Pauline" userId="S::pjacques@amaris.com::79b8adb2-0d5c-497a-bd9c-b25194b24c29" providerId="AD" clId="Web-{88C46E1C-BF12-4760-53B2-7413BEF4E07F}"/>
    <pc:docChg chg="modSld">
      <pc:chgData name="JACQUES Pauline" userId="S::pjacques@amaris.com::79b8adb2-0d5c-497a-bd9c-b25194b24c29" providerId="AD" clId="Web-{88C46E1C-BF12-4760-53B2-7413BEF4E07F}" dt="2020-09-12T08:34:38.147" v="9" actId="20577"/>
      <pc:docMkLst>
        <pc:docMk/>
      </pc:docMkLst>
      <pc:sldChg chg="modSp addCm delCm">
        <pc:chgData name="JACQUES Pauline" userId="S::pjacques@amaris.com::79b8adb2-0d5c-497a-bd9c-b25194b24c29" providerId="AD" clId="Web-{88C46E1C-BF12-4760-53B2-7413BEF4E07F}" dt="2020-09-12T08:34:34.069" v="8" actId="20577"/>
        <pc:sldMkLst>
          <pc:docMk/>
          <pc:sldMk cId="3388652224" sldId="1815"/>
        </pc:sldMkLst>
        <pc:spChg chg="mod">
          <ac:chgData name="JACQUES Pauline" userId="S::pjacques@amaris.com::79b8adb2-0d5c-497a-bd9c-b25194b24c29" providerId="AD" clId="Web-{88C46E1C-BF12-4760-53B2-7413BEF4E07F}" dt="2020-09-12T08:34:34.069" v="8" actId="20577"/>
          <ac:spMkLst>
            <pc:docMk/>
            <pc:sldMk cId="3388652224" sldId="1815"/>
            <ac:spMk id="16" creationId="{01A44D6A-B926-413B-BD64-7AD36AE461BB}"/>
          </ac:spMkLst>
        </pc:spChg>
      </pc:sldChg>
    </pc:docChg>
  </pc:docChgLst>
  <pc:docChgLst>
    <pc:chgData name="DALBAN Alice" userId="S::adalban@mantu.com::47a6b1f1-9e3b-430b-b317-861d03b33b41" providerId="AD" clId="Web-{117128A9-2937-4A93-6B29-1D5274D5A729}"/>
    <pc:docChg chg="modSld">
      <pc:chgData name="DALBAN Alice" userId="S::adalban@mantu.com::47a6b1f1-9e3b-430b-b317-861d03b33b41" providerId="AD" clId="Web-{117128A9-2937-4A93-6B29-1D5274D5A729}" dt="2020-09-04T06:41:18.669" v="8"/>
      <pc:docMkLst>
        <pc:docMk/>
      </pc:docMkLst>
      <pc:sldChg chg="modSp">
        <pc:chgData name="DALBAN Alice" userId="S::adalban@mantu.com::47a6b1f1-9e3b-430b-b317-861d03b33b41" providerId="AD" clId="Web-{117128A9-2937-4A93-6B29-1D5274D5A729}" dt="2020-09-04T06:38:23.681" v="6" actId="20577"/>
        <pc:sldMkLst>
          <pc:docMk/>
          <pc:sldMk cId="2652806314" sldId="269"/>
        </pc:sldMkLst>
        <pc:spChg chg="mod">
          <ac:chgData name="DALBAN Alice" userId="S::adalban@mantu.com::47a6b1f1-9e3b-430b-b317-861d03b33b41" providerId="AD" clId="Web-{117128A9-2937-4A93-6B29-1D5274D5A729}" dt="2020-09-04T06:38:23.681" v="6" actId="20577"/>
          <ac:spMkLst>
            <pc:docMk/>
            <pc:sldMk cId="2652806314" sldId="269"/>
            <ac:spMk id="3" creationId="{8F56246E-2473-410A-9E1C-2866AE67B7D6}"/>
          </ac:spMkLst>
        </pc:spChg>
      </pc:sldChg>
      <pc:sldChg chg="addCm">
        <pc:chgData name="DALBAN Alice" userId="S::adalban@mantu.com::47a6b1f1-9e3b-430b-b317-861d03b33b41" providerId="AD" clId="Web-{117128A9-2937-4A93-6B29-1D5274D5A729}" dt="2020-09-04T06:41:18.669" v="8"/>
        <pc:sldMkLst>
          <pc:docMk/>
          <pc:sldMk cId="3512520909" sldId="270"/>
        </pc:sldMkLst>
      </pc:sldChg>
    </pc:docChg>
  </pc:docChgLst>
  <pc:docChgLst>
    <pc:chgData name="JACQUES Pauline" userId="S::pjacques@amaris.com::79b8adb2-0d5c-497a-bd9c-b25194b24c29" providerId="AD" clId="Web-{206C7853-2785-49F8-4459-CB0D62F32FC8}"/>
    <pc:docChg chg="modSld">
      <pc:chgData name="JACQUES Pauline" userId="S::pjacques@amaris.com::79b8adb2-0d5c-497a-bd9c-b25194b24c29" providerId="AD" clId="Web-{206C7853-2785-49F8-4459-CB0D62F32FC8}" dt="2020-09-11T12:43:17.589" v="9"/>
      <pc:docMkLst>
        <pc:docMk/>
      </pc:docMkLst>
      <pc:sldChg chg="modSp">
        <pc:chgData name="JACQUES Pauline" userId="S::pjacques@amaris.com::79b8adb2-0d5c-497a-bd9c-b25194b24c29" providerId="AD" clId="Web-{206C7853-2785-49F8-4459-CB0D62F32FC8}" dt="2020-09-11T12:43:17.589" v="9"/>
        <pc:sldMkLst>
          <pc:docMk/>
          <pc:sldMk cId="2100939882" sldId="264"/>
        </pc:sldMkLst>
        <pc:graphicFrameChg chg="mod modGraphic">
          <ac:chgData name="JACQUES Pauline" userId="S::pjacques@amaris.com::79b8adb2-0d5c-497a-bd9c-b25194b24c29" providerId="AD" clId="Web-{206C7853-2785-49F8-4459-CB0D62F32FC8}" dt="2020-09-11T12:43:17.589" v="9"/>
          <ac:graphicFrameMkLst>
            <pc:docMk/>
            <pc:sldMk cId="2100939882" sldId="264"/>
            <ac:graphicFrameMk id="4" creationId="{156CCE6F-52A2-40C2-BBE1-2B5A83679466}"/>
          </ac:graphicFrameMkLst>
        </pc:graphicFrameChg>
      </pc:sldChg>
    </pc:docChg>
  </pc:docChgLst>
  <pc:docChgLst>
    <pc:chgData name="JACQUES Pauline" userId="S::pjacques@amaris.com::79b8adb2-0d5c-497a-bd9c-b25194b24c29" providerId="AD" clId="Web-{9C9580D5-BE68-4353-3F2C-0600195216DF}"/>
    <pc:docChg chg="modSld">
      <pc:chgData name="JACQUES Pauline" userId="S::pjacques@amaris.com::79b8adb2-0d5c-497a-bd9c-b25194b24c29" providerId="AD" clId="Web-{9C9580D5-BE68-4353-3F2C-0600195216DF}" dt="2020-08-28T07:46:42.862" v="10" actId="20577"/>
      <pc:docMkLst>
        <pc:docMk/>
      </pc:docMkLst>
      <pc:sldChg chg="modSp">
        <pc:chgData name="JACQUES Pauline" userId="S::pjacques@amaris.com::79b8adb2-0d5c-497a-bd9c-b25194b24c29" providerId="AD" clId="Web-{9C9580D5-BE68-4353-3F2C-0600195216DF}" dt="2020-08-28T07:43:49.250" v="3" actId="20577"/>
        <pc:sldMkLst>
          <pc:docMk/>
          <pc:sldMk cId="2578782655" sldId="261"/>
        </pc:sldMkLst>
        <pc:spChg chg="mod">
          <ac:chgData name="JACQUES Pauline" userId="S::pjacques@amaris.com::79b8adb2-0d5c-497a-bd9c-b25194b24c29" providerId="AD" clId="Web-{9C9580D5-BE68-4353-3F2C-0600195216DF}" dt="2020-08-28T07:43:49.250" v="3" actId="20577"/>
          <ac:spMkLst>
            <pc:docMk/>
            <pc:sldMk cId="2578782655" sldId="261"/>
            <ac:spMk id="21" creationId="{5E3CD25B-AAAB-43FC-9C63-DF042CDC81F1}"/>
          </ac:spMkLst>
        </pc:spChg>
      </pc:sldChg>
      <pc:sldChg chg="modSp">
        <pc:chgData name="JACQUES Pauline" userId="S::pjacques@amaris.com::79b8adb2-0d5c-497a-bd9c-b25194b24c29" providerId="AD" clId="Web-{9C9580D5-BE68-4353-3F2C-0600195216DF}" dt="2020-08-28T07:46:42.034" v="8" actId="20577"/>
        <pc:sldMkLst>
          <pc:docMk/>
          <pc:sldMk cId="4050610449" sldId="266"/>
        </pc:sldMkLst>
        <pc:spChg chg="mod">
          <ac:chgData name="JACQUES Pauline" userId="S::pjacques@amaris.com::79b8adb2-0d5c-497a-bd9c-b25194b24c29" providerId="AD" clId="Web-{9C9580D5-BE68-4353-3F2C-0600195216DF}" dt="2020-08-28T07:46:42.034" v="8" actId="20577"/>
          <ac:spMkLst>
            <pc:docMk/>
            <pc:sldMk cId="4050610449" sldId="266"/>
            <ac:spMk id="3" creationId="{66BFDAD7-A796-426F-88A1-B975E97B2DFD}"/>
          </ac:spMkLst>
        </pc:spChg>
      </pc:sldChg>
      <pc:sldChg chg="modSp">
        <pc:chgData name="JACQUES Pauline" userId="S::pjacques@amaris.com::79b8adb2-0d5c-497a-bd9c-b25194b24c29" providerId="AD" clId="Web-{9C9580D5-BE68-4353-3F2C-0600195216DF}" dt="2020-08-28T07:46:38.377" v="5" actId="20577"/>
        <pc:sldMkLst>
          <pc:docMk/>
          <pc:sldMk cId="68678101" sldId="1810"/>
        </pc:sldMkLst>
        <pc:spChg chg="mod">
          <ac:chgData name="JACQUES Pauline" userId="S::pjacques@amaris.com::79b8adb2-0d5c-497a-bd9c-b25194b24c29" providerId="AD" clId="Web-{9C9580D5-BE68-4353-3F2C-0600195216DF}" dt="2020-08-28T07:46:38.377" v="5" actId="20577"/>
          <ac:spMkLst>
            <pc:docMk/>
            <pc:sldMk cId="68678101" sldId="1810"/>
            <ac:spMk id="3" creationId="{66BFDAD7-A796-426F-88A1-B975E97B2DFD}"/>
          </ac:spMkLst>
        </pc:spChg>
      </pc:sldChg>
    </pc:docChg>
  </pc:docChgLst>
  <pc:docChgLst>
    <pc:chgData name="DALBAN Alice" userId="47a6b1f1-9e3b-430b-b317-861d03b33b41" providerId="ADAL" clId="{5B9EFD9A-5A52-324D-BE27-3039B9C36ACC}"/>
    <pc:docChg chg="undo custSel addSld delSld modSld modMainMaster">
      <pc:chgData name="DALBAN Alice" userId="47a6b1f1-9e3b-430b-b317-861d03b33b41" providerId="ADAL" clId="{5B9EFD9A-5A52-324D-BE27-3039B9C36ACC}" dt="2020-09-11T12:01:46.106" v="1091" actId="1076"/>
      <pc:docMkLst>
        <pc:docMk/>
      </pc:docMkLst>
      <pc:sldChg chg="addSp modSp mod">
        <pc:chgData name="DALBAN Alice" userId="47a6b1f1-9e3b-430b-b317-861d03b33b41" providerId="ADAL" clId="{5B9EFD9A-5A52-324D-BE27-3039B9C36ACC}" dt="2020-09-11T12:01:46.106" v="1091" actId="1076"/>
        <pc:sldMkLst>
          <pc:docMk/>
          <pc:sldMk cId="1885772655" sldId="256"/>
        </pc:sldMkLst>
        <pc:spChg chg="add mod">
          <ac:chgData name="DALBAN Alice" userId="47a6b1f1-9e3b-430b-b317-861d03b33b41" providerId="ADAL" clId="{5B9EFD9A-5A52-324D-BE27-3039B9C36ACC}" dt="2020-08-31T10:07:28.130" v="32" actId="171"/>
          <ac:spMkLst>
            <pc:docMk/>
            <pc:sldMk cId="1885772655" sldId="256"/>
            <ac:spMk id="2" creationId="{FB265C0E-8E6D-CB49-BA3D-DAFE582C07B2}"/>
          </ac:spMkLst>
        </pc:spChg>
        <pc:spChg chg="mod">
          <ac:chgData name="DALBAN Alice" userId="47a6b1f1-9e3b-430b-b317-861d03b33b41" providerId="ADAL" clId="{5B9EFD9A-5A52-324D-BE27-3039B9C36ACC}" dt="2020-09-11T12:01:46.106" v="1091" actId="1076"/>
          <ac:spMkLst>
            <pc:docMk/>
            <pc:sldMk cId="1885772655" sldId="256"/>
            <ac:spMk id="3" creationId="{AE59BB45-9300-4F0E-A6E6-99CA3AA4A216}"/>
          </ac:spMkLst>
        </pc:spChg>
        <pc:spChg chg="add mod">
          <ac:chgData name="DALBAN Alice" userId="47a6b1f1-9e3b-430b-b317-861d03b33b41" providerId="ADAL" clId="{5B9EFD9A-5A52-324D-BE27-3039B9C36ACC}" dt="2020-08-31T10:07:28.130" v="32" actId="171"/>
          <ac:spMkLst>
            <pc:docMk/>
            <pc:sldMk cId="1885772655" sldId="256"/>
            <ac:spMk id="4" creationId="{ABB0CCA7-8EEA-D644-A7BA-0DB05645B0D9}"/>
          </ac:spMkLst>
        </pc:spChg>
        <pc:spChg chg="add mod">
          <ac:chgData name="DALBAN Alice" userId="47a6b1f1-9e3b-430b-b317-861d03b33b41" providerId="ADAL" clId="{5B9EFD9A-5A52-324D-BE27-3039B9C36ACC}" dt="2020-08-31T10:08:00.542" v="36" actId="14100"/>
          <ac:spMkLst>
            <pc:docMk/>
            <pc:sldMk cId="1885772655" sldId="256"/>
            <ac:spMk id="5" creationId="{92A1972B-8B48-1D47-80AD-E4DD90FE5CFD}"/>
          </ac:spMkLst>
        </pc:spChg>
        <pc:spChg chg="add mod">
          <ac:chgData name="DALBAN Alice" userId="47a6b1f1-9e3b-430b-b317-861d03b33b41" providerId="ADAL" clId="{5B9EFD9A-5A52-324D-BE27-3039B9C36ACC}" dt="2020-08-31T10:08:07.882" v="38" actId="1076"/>
          <ac:spMkLst>
            <pc:docMk/>
            <pc:sldMk cId="1885772655" sldId="256"/>
            <ac:spMk id="6" creationId="{33AB29DA-30CB-FA49-9F7C-B1C2C764AAE3}"/>
          </ac:spMkLst>
        </pc:spChg>
        <pc:picChg chg="mod">
          <ac:chgData name="DALBAN Alice" userId="47a6b1f1-9e3b-430b-b317-861d03b33b41" providerId="ADAL" clId="{5B9EFD9A-5A52-324D-BE27-3039B9C36ACC}" dt="2020-09-11T12:01:38.359" v="1090" actId="1076"/>
          <ac:picMkLst>
            <pc:docMk/>
            <pc:sldMk cId="1885772655" sldId="256"/>
            <ac:picMk id="5" creationId="{53D6C5DB-1C9C-44AE-A397-4ABA3418DC4E}"/>
          </ac:picMkLst>
        </pc:picChg>
      </pc:sldChg>
      <pc:sldChg chg="addSp delSp modSp mod">
        <pc:chgData name="DALBAN Alice" userId="47a6b1f1-9e3b-430b-b317-861d03b33b41" providerId="ADAL" clId="{5B9EFD9A-5A52-324D-BE27-3039B9C36ACC}" dt="2020-09-08T11:29:19.619" v="920" actId="478"/>
        <pc:sldMkLst>
          <pc:docMk/>
          <pc:sldMk cId="3752732842" sldId="259"/>
        </pc:sldMkLst>
        <pc:spChg chg="mod">
          <ac:chgData name="DALBAN Alice" userId="47a6b1f1-9e3b-430b-b317-861d03b33b41" providerId="ADAL" clId="{5B9EFD9A-5A52-324D-BE27-3039B9C36ACC}" dt="2020-09-08T07:21:33.533" v="528" actId="1076"/>
          <ac:spMkLst>
            <pc:docMk/>
            <pc:sldMk cId="3752732842" sldId="259"/>
            <ac:spMk id="3" creationId="{9B2036C4-20E3-4CBE-9CB7-AEFD5F164D76}"/>
          </ac:spMkLst>
        </pc:spChg>
        <pc:spChg chg="add del mod">
          <ac:chgData name="DALBAN Alice" userId="47a6b1f1-9e3b-430b-b317-861d03b33b41" providerId="ADAL" clId="{5B9EFD9A-5A52-324D-BE27-3039B9C36ACC}" dt="2020-09-04T09:17:31.570" v="417"/>
          <ac:spMkLst>
            <pc:docMk/>
            <pc:sldMk cId="3752732842" sldId="259"/>
            <ac:spMk id="17" creationId="{21502F00-2C2E-8E41-824A-97AB3F7ABBC3}"/>
          </ac:spMkLst>
        </pc:spChg>
        <pc:spChg chg="mod">
          <ac:chgData name="DALBAN Alice" userId="47a6b1f1-9e3b-430b-b317-861d03b33b41" providerId="ADAL" clId="{5B9EFD9A-5A52-324D-BE27-3039B9C36ACC}" dt="2020-09-08T07:47:17.994" v="702" actId="1076"/>
          <ac:spMkLst>
            <pc:docMk/>
            <pc:sldMk cId="3752732842" sldId="259"/>
            <ac:spMk id="25" creationId="{D8E354A4-32AF-4903-94AF-456F09F1D4CD}"/>
          </ac:spMkLst>
        </pc:spChg>
        <pc:spChg chg="mod">
          <ac:chgData name="DALBAN Alice" userId="47a6b1f1-9e3b-430b-b317-861d03b33b41" providerId="ADAL" clId="{5B9EFD9A-5A52-324D-BE27-3039B9C36ACC}" dt="2020-09-08T07:47:48.397" v="706" actId="1076"/>
          <ac:spMkLst>
            <pc:docMk/>
            <pc:sldMk cId="3752732842" sldId="259"/>
            <ac:spMk id="26" creationId="{11BF2E6C-3EFF-4EF3-AB38-9457155B4390}"/>
          </ac:spMkLst>
        </pc:spChg>
        <pc:spChg chg="mod">
          <ac:chgData name="DALBAN Alice" userId="47a6b1f1-9e3b-430b-b317-861d03b33b41" providerId="ADAL" clId="{5B9EFD9A-5A52-324D-BE27-3039B9C36ACC}" dt="2020-09-08T11:29:14.795" v="919" actId="1036"/>
          <ac:spMkLst>
            <pc:docMk/>
            <pc:sldMk cId="3752732842" sldId="259"/>
            <ac:spMk id="27" creationId="{39D4801F-52CC-42F7-AA62-ED60F7325CA8}"/>
          </ac:spMkLst>
        </pc:spChg>
        <pc:spChg chg="mod">
          <ac:chgData name="DALBAN Alice" userId="47a6b1f1-9e3b-430b-b317-861d03b33b41" providerId="ADAL" clId="{5B9EFD9A-5A52-324D-BE27-3039B9C36ACC}" dt="2020-09-08T11:29:14.795" v="919" actId="1036"/>
          <ac:spMkLst>
            <pc:docMk/>
            <pc:sldMk cId="3752732842" sldId="259"/>
            <ac:spMk id="28" creationId="{648BE0DD-A4B5-4B3B-B5A7-8D5BD2D5462A}"/>
          </ac:spMkLst>
        </pc:spChg>
        <pc:spChg chg="mod">
          <ac:chgData name="DALBAN Alice" userId="47a6b1f1-9e3b-430b-b317-861d03b33b41" providerId="ADAL" clId="{5B9EFD9A-5A52-324D-BE27-3039B9C36ACC}" dt="2020-09-04T09:24:57.206" v="480" actId="1035"/>
          <ac:spMkLst>
            <pc:docMk/>
            <pc:sldMk cId="3752732842" sldId="259"/>
            <ac:spMk id="29" creationId="{E7DEBFE2-F159-40D6-B91C-C2E22E061C0F}"/>
          </ac:spMkLst>
        </pc:spChg>
        <pc:spChg chg="mod">
          <ac:chgData name="DALBAN Alice" userId="47a6b1f1-9e3b-430b-b317-861d03b33b41" providerId="ADAL" clId="{5B9EFD9A-5A52-324D-BE27-3039B9C36ACC}" dt="2020-09-08T07:47:48.397" v="706" actId="1076"/>
          <ac:spMkLst>
            <pc:docMk/>
            <pc:sldMk cId="3752732842" sldId="259"/>
            <ac:spMk id="30" creationId="{DC564F97-2519-4CCE-A85D-FB8CF753A004}"/>
          </ac:spMkLst>
        </pc:spChg>
        <pc:spChg chg="mod">
          <ac:chgData name="DALBAN Alice" userId="47a6b1f1-9e3b-430b-b317-861d03b33b41" providerId="ADAL" clId="{5B9EFD9A-5A52-324D-BE27-3039B9C36ACC}" dt="2020-09-08T11:28:30.330" v="907" actId="1035"/>
          <ac:spMkLst>
            <pc:docMk/>
            <pc:sldMk cId="3752732842" sldId="259"/>
            <ac:spMk id="31" creationId="{41821314-4720-4DD0-9D88-1F2E0FE9B14B}"/>
          </ac:spMkLst>
        </pc:spChg>
        <pc:spChg chg="mod">
          <ac:chgData name="DALBAN Alice" userId="47a6b1f1-9e3b-430b-b317-861d03b33b41" providerId="ADAL" clId="{5B9EFD9A-5A52-324D-BE27-3039B9C36ACC}" dt="2020-09-08T11:28:34.622" v="910" actId="1035"/>
          <ac:spMkLst>
            <pc:docMk/>
            <pc:sldMk cId="3752732842" sldId="259"/>
            <ac:spMk id="32" creationId="{8D21A381-2C1A-4E32-9EA5-7FD1160DAEEB}"/>
          </ac:spMkLst>
        </pc:spChg>
        <pc:picChg chg="mod">
          <ac:chgData name="DALBAN Alice" userId="47a6b1f1-9e3b-430b-b317-861d03b33b41" providerId="ADAL" clId="{5B9EFD9A-5A52-324D-BE27-3039B9C36ACC}" dt="2020-09-08T11:28:34.622" v="910" actId="1035"/>
          <ac:picMkLst>
            <pc:docMk/>
            <pc:sldMk cId="3752732842" sldId="259"/>
            <ac:picMk id="5" creationId="{5C7708C8-0534-46BA-A31E-3CC0910B4B62}"/>
          </ac:picMkLst>
        </pc:picChg>
        <pc:picChg chg="mod">
          <ac:chgData name="DALBAN Alice" userId="47a6b1f1-9e3b-430b-b317-861d03b33b41" providerId="ADAL" clId="{5B9EFD9A-5A52-324D-BE27-3039B9C36ACC}" dt="2020-09-08T07:47:48.397" v="706" actId="1076"/>
          <ac:picMkLst>
            <pc:docMk/>
            <pc:sldMk cId="3752732842" sldId="259"/>
            <ac:picMk id="11" creationId="{F82687B2-B6B3-42B0-95D9-99832BF5AC6C}"/>
          </ac:picMkLst>
        </pc:picChg>
        <pc:picChg chg="mod">
          <ac:chgData name="DALBAN Alice" userId="47a6b1f1-9e3b-430b-b317-861d03b33b41" providerId="ADAL" clId="{5B9EFD9A-5A52-324D-BE27-3039B9C36ACC}" dt="2020-09-08T11:28:30.330" v="907" actId="1035"/>
          <ac:picMkLst>
            <pc:docMk/>
            <pc:sldMk cId="3752732842" sldId="259"/>
            <ac:picMk id="24" creationId="{D00517D9-8993-4CDD-92AC-B1E6FD06724A}"/>
          </ac:picMkLst>
        </pc:picChg>
        <pc:picChg chg="mod">
          <ac:chgData name="DALBAN Alice" userId="47a6b1f1-9e3b-430b-b317-861d03b33b41" providerId="ADAL" clId="{5B9EFD9A-5A52-324D-BE27-3039B9C36ACC}" dt="2020-09-04T09:24:57.206" v="480" actId="1035"/>
          <ac:picMkLst>
            <pc:docMk/>
            <pc:sldMk cId="3752732842" sldId="259"/>
            <ac:picMk id="37" creationId="{110B9CBC-A298-44EC-BCCF-8F5C2BD4FFD8}"/>
          </ac:picMkLst>
        </pc:picChg>
        <pc:picChg chg="mod">
          <ac:chgData name="DALBAN Alice" userId="47a6b1f1-9e3b-430b-b317-861d03b33b41" providerId="ADAL" clId="{5B9EFD9A-5A52-324D-BE27-3039B9C36ACC}" dt="2020-09-04T09:24:57.206" v="480" actId="1035"/>
          <ac:picMkLst>
            <pc:docMk/>
            <pc:sldMk cId="3752732842" sldId="259"/>
            <ac:picMk id="39" creationId="{E241BEC3-0C11-40B5-9EB6-DD8A5B674A24}"/>
          </ac:picMkLst>
        </pc:picChg>
        <pc:cxnChg chg="del mod">
          <ac:chgData name="DALBAN Alice" userId="47a6b1f1-9e3b-430b-b317-861d03b33b41" providerId="ADAL" clId="{5B9EFD9A-5A52-324D-BE27-3039B9C36ACC}" dt="2020-09-08T11:29:19.619" v="920" actId="478"/>
          <ac:cxnSpMkLst>
            <pc:docMk/>
            <pc:sldMk cId="3752732842" sldId="259"/>
            <ac:cxnSpMk id="4" creationId="{1AE754C4-B839-4C48-969D-9CB8D8ED90A6}"/>
          </ac:cxnSpMkLst>
        </pc:cxnChg>
      </pc:sldChg>
      <pc:sldChg chg="addSp delSp modSp mod">
        <pc:chgData name="DALBAN Alice" userId="47a6b1f1-9e3b-430b-b317-861d03b33b41" providerId="ADAL" clId="{5B9EFD9A-5A52-324D-BE27-3039B9C36ACC}" dt="2020-09-08T07:48:56.350" v="715" actId="404"/>
        <pc:sldMkLst>
          <pc:docMk/>
          <pc:sldMk cId="2578782655" sldId="261"/>
        </pc:sldMkLst>
        <pc:spChg chg="mod">
          <ac:chgData name="DALBAN Alice" userId="47a6b1f1-9e3b-430b-b317-861d03b33b41" providerId="ADAL" clId="{5B9EFD9A-5A52-324D-BE27-3039B9C36ACC}" dt="2020-09-08T07:23:27.640" v="533" actId="1038"/>
          <ac:spMkLst>
            <pc:docMk/>
            <pc:sldMk cId="2578782655" sldId="261"/>
            <ac:spMk id="2" creationId="{79E8524E-F16B-4BB9-84EB-EF5407EAF2B2}"/>
          </ac:spMkLst>
        </pc:spChg>
        <pc:spChg chg="mod">
          <ac:chgData name="DALBAN Alice" userId="47a6b1f1-9e3b-430b-b317-861d03b33b41" providerId="ADAL" clId="{5B9EFD9A-5A52-324D-BE27-3039B9C36ACC}" dt="2020-09-08T07:24:02.429" v="539" actId="27636"/>
          <ac:spMkLst>
            <pc:docMk/>
            <pc:sldMk cId="2578782655" sldId="261"/>
            <ac:spMk id="3" creationId="{EB29230A-B95A-43A4-AE3D-8E40330B863E}"/>
          </ac:spMkLst>
        </pc:spChg>
        <pc:spChg chg="add del">
          <ac:chgData name="DALBAN Alice" userId="47a6b1f1-9e3b-430b-b317-861d03b33b41" providerId="ADAL" clId="{5B9EFD9A-5A52-324D-BE27-3039B9C36ACC}" dt="2020-09-04T09:07:55.157" v="257" actId="11529"/>
          <ac:spMkLst>
            <pc:docMk/>
            <pc:sldMk cId="2578782655" sldId="261"/>
            <ac:spMk id="5" creationId="{3F5012BC-A648-584A-96A1-B3C3DFA3C9B6}"/>
          </ac:spMkLst>
        </pc:spChg>
        <pc:spChg chg="mod">
          <ac:chgData name="DALBAN Alice" userId="47a6b1f1-9e3b-430b-b317-861d03b33b41" providerId="ADAL" clId="{5B9EFD9A-5A52-324D-BE27-3039B9C36ACC}" dt="2020-09-08T07:48:56.350" v="715" actId="404"/>
          <ac:spMkLst>
            <pc:docMk/>
            <pc:sldMk cId="2578782655" sldId="261"/>
            <ac:spMk id="10" creationId="{80F73863-529C-4427-9681-BDC1FF013299}"/>
          </ac:spMkLst>
        </pc:spChg>
        <pc:spChg chg="mod">
          <ac:chgData name="DALBAN Alice" userId="47a6b1f1-9e3b-430b-b317-861d03b33b41" providerId="ADAL" clId="{5B9EFD9A-5A52-324D-BE27-3039B9C36ACC}" dt="2020-09-08T07:28:10.141" v="599" actId="14100"/>
          <ac:spMkLst>
            <pc:docMk/>
            <pc:sldMk cId="2578782655" sldId="261"/>
            <ac:spMk id="12" creationId="{FE1FD775-62D6-4B63-BCFC-89E15E412A26}"/>
          </ac:spMkLst>
        </pc:spChg>
        <pc:spChg chg="add del mod">
          <ac:chgData name="DALBAN Alice" userId="47a6b1f1-9e3b-430b-b317-861d03b33b41" providerId="ADAL" clId="{5B9EFD9A-5A52-324D-BE27-3039B9C36ACC}" dt="2020-09-08T07:24:41.309" v="550" actId="14100"/>
          <ac:spMkLst>
            <pc:docMk/>
            <pc:sldMk cId="2578782655" sldId="261"/>
            <ac:spMk id="13" creationId="{FA920FE4-8282-4EE5-9CA0-886A9463C6E9}"/>
          </ac:spMkLst>
        </pc:spChg>
        <pc:spChg chg="mod">
          <ac:chgData name="DALBAN Alice" userId="47a6b1f1-9e3b-430b-b317-861d03b33b41" providerId="ADAL" clId="{5B9EFD9A-5A52-324D-BE27-3039B9C36ACC}" dt="2020-09-08T07:48:56.350" v="715" actId="404"/>
          <ac:spMkLst>
            <pc:docMk/>
            <pc:sldMk cId="2578782655" sldId="261"/>
            <ac:spMk id="15" creationId="{0BCA6B3B-911E-46C0-842B-CF6B9A2866E3}"/>
          </ac:spMkLst>
        </pc:spChg>
        <pc:spChg chg="mod">
          <ac:chgData name="DALBAN Alice" userId="47a6b1f1-9e3b-430b-b317-861d03b33b41" providerId="ADAL" clId="{5B9EFD9A-5A52-324D-BE27-3039B9C36ACC}" dt="2020-09-08T07:27:32.677" v="591" actId="1037"/>
          <ac:spMkLst>
            <pc:docMk/>
            <pc:sldMk cId="2578782655" sldId="261"/>
            <ac:spMk id="17" creationId="{E88A9F0F-673B-4F4C-A71D-77425D6AE912}"/>
          </ac:spMkLst>
        </pc:spChg>
        <pc:spChg chg="add del mod">
          <ac:chgData name="DALBAN Alice" userId="47a6b1f1-9e3b-430b-b317-861d03b33b41" providerId="ADAL" clId="{5B9EFD9A-5A52-324D-BE27-3039B9C36ACC}" dt="2020-09-08T07:23:35.939" v="534" actId="478"/>
          <ac:spMkLst>
            <pc:docMk/>
            <pc:sldMk cId="2578782655" sldId="261"/>
            <ac:spMk id="18" creationId="{B0C3ED2F-837D-B044-B69E-BD515AEE3F41}"/>
          </ac:spMkLst>
        </pc:spChg>
        <pc:spChg chg="mod">
          <ac:chgData name="DALBAN Alice" userId="47a6b1f1-9e3b-430b-b317-861d03b33b41" providerId="ADAL" clId="{5B9EFD9A-5A52-324D-BE27-3039B9C36ACC}" dt="2020-09-08T07:48:56.350" v="715" actId="404"/>
          <ac:spMkLst>
            <pc:docMk/>
            <pc:sldMk cId="2578782655" sldId="261"/>
            <ac:spMk id="19" creationId="{C11D432A-6185-43A5-9CAF-F6076F31C68D}"/>
          </ac:spMkLst>
        </pc:spChg>
        <pc:spChg chg="add del mod">
          <ac:chgData name="DALBAN Alice" userId="47a6b1f1-9e3b-430b-b317-861d03b33b41" providerId="ADAL" clId="{5B9EFD9A-5A52-324D-BE27-3039B9C36ACC}" dt="2020-09-04T09:14:07.106" v="317" actId="478"/>
          <ac:spMkLst>
            <pc:docMk/>
            <pc:sldMk cId="2578782655" sldId="261"/>
            <ac:spMk id="20" creationId="{2E0ABC67-FEE7-B14D-86FD-62D72AC5AF1B}"/>
          </ac:spMkLst>
        </pc:spChg>
        <pc:spChg chg="mod">
          <ac:chgData name="DALBAN Alice" userId="47a6b1f1-9e3b-430b-b317-861d03b33b41" providerId="ADAL" clId="{5B9EFD9A-5A52-324D-BE27-3039B9C36ACC}" dt="2020-09-08T07:28:23.815" v="600" actId="14100"/>
          <ac:spMkLst>
            <pc:docMk/>
            <pc:sldMk cId="2578782655" sldId="261"/>
            <ac:spMk id="21" creationId="{5E3CD25B-AAAB-43FC-9C63-DF042CDC81F1}"/>
          </ac:spMkLst>
        </pc:spChg>
        <pc:spChg chg="add del mod">
          <ac:chgData name="DALBAN Alice" userId="47a6b1f1-9e3b-430b-b317-861d03b33b41" providerId="ADAL" clId="{5B9EFD9A-5A52-324D-BE27-3039B9C36ACC}" dt="2020-09-04T09:14:47.456" v="323" actId="478"/>
          <ac:spMkLst>
            <pc:docMk/>
            <pc:sldMk cId="2578782655" sldId="261"/>
            <ac:spMk id="22" creationId="{7EC9D0D9-6D82-024F-BFB8-971291533BE5}"/>
          </ac:spMkLst>
        </pc:spChg>
        <pc:spChg chg="add del mod">
          <ac:chgData name="DALBAN Alice" userId="47a6b1f1-9e3b-430b-b317-861d03b33b41" providerId="ADAL" clId="{5B9EFD9A-5A52-324D-BE27-3039B9C36ACC}" dt="2020-09-04T09:18:21.138" v="422" actId="478"/>
          <ac:spMkLst>
            <pc:docMk/>
            <pc:sldMk cId="2578782655" sldId="261"/>
            <ac:spMk id="23" creationId="{41AC411B-B1BC-7043-B2F4-26162B44E9F1}"/>
          </ac:spMkLst>
        </pc:spChg>
        <pc:spChg chg="mod">
          <ac:chgData name="DALBAN Alice" userId="47a6b1f1-9e3b-430b-b317-861d03b33b41" providerId="ADAL" clId="{5B9EFD9A-5A52-324D-BE27-3039B9C36ACC}" dt="2020-09-08T07:24:23.655" v="549" actId="1036"/>
          <ac:spMkLst>
            <pc:docMk/>
            <pc:sldMk cId="2578782655" sldId="261"/>
            <ac:spMk id="31" creationId="{4784B5F8-C9C9-405B-A0B6-007851B913CF}"/>
          </ac:spMkLst>
        </pc:spChg>
        <pc:spChg chg="mod">
          <ac:chgData name="DALBAN Alice" userId="47a6b1f1-9e3b-430b-b317-861d03b33b41" providerId="ADAL" clId="{5B9EFD9A-5A52-324D-BE27-3039B9C36ACC}" dt="2020-09-08T07:24:23.655" v="549" actId="1036"/>
          <ac:spMkLst>
            <pc:docMk/>
            <pc:sldMk cId="2578782655" sldId="261"/>
            <ac:spMk id="32" creationId="{5786406B-5F2C-425C-B390-B7EB8253B14C}"/>
          </ac:spMkLst>
        </pc:spChg>
        <pc:spChg chg="mod">
          <ac:chgData name="DALBAN Alice" userId="47a6b1f1-9e3b-430b-b317-861d03b33b41" providerId="ADAL" clId="{5B9EFD9A-5A52-324D-BE27-3039B9C36ACC}" dt="2020-09-08T07:24:23.655" v="549" actId="1036"/>
          <ac:spMkLst>
            <pc:docMk/>
            <pc:sldMk cId="2578782655" sldId="261"/>
            <ac:spMk id="33" creationId="{B2F18543-D1EB-4DB4-B619-1A0421E52A95}"/>
          </ac:spMkLst>
        </pc:spChg>
        <pc:picChg chg="mod">
          <ac:chgData name="DALBAN Alice" userId="47a6b1f1-9e3b-430b-b317-861d03b33b41" providerId="ADAL" clId="{5B9EFD9A-5A52-324D-BE27-3039B9C36ACC}" dt="2020-09-08T07:24:23.655" v="549" actId="1036"/>
          <ac:picMkLst>
            <pc:docMk/>
            <pc:sldMk cId="2578782655" sldId="261"/>
            <ac:picMk id="6" creationId="{8DC606BA-8610-47F2-98D7-4D42B971EC9D}"/>
          </ac:picMkLst>
        </pc:picChg>
        <pc:picChg chg="mod">
          <ac:chgData name="DALBAN Alice" userId="47a6b1f1-9e3b-430b-b317-861d03b33b41" providerId="ADAL" clId="{5B9EFD9A-5A52-324D-BE27-3039B9C36ACC}" dt="2020-09-08T07:24:23.655" v="549" actId="1036"/>
          <ac:picMkLst>
            <pc:docMk/>
            <pc:sldMk cId="2578782655" sldId="261"/>
            <ac:picMk id="11" creationId="{F9919CC1-0EEB-4519-825C-480E5AF43956}"/>
          </ac:picMkLst>
        </pc:picChg>
        <pc:picChg chg="mod">
          <ac:chgData name="DALBAN Alice" userId="47a6b1f1-9e3b-430b-b317-861d03b33b41" providerId="ADAL" clId="{5B9EFD9A-5A52-324D-BE27-3039B9C36ACC}" dt="2020-09-08T07:24:23.655" v="549" actId="1036"/>
          <ac:picMkLst>
            <pc:docMk/>
            <pc:sldMk cId="2578782655" sldId="261"/>
            <ac:picMk id="16" creationId="{9FD6EB81-91F0-46DF-8456-73AF05840378}"/>
          </ac:picMkLst>
        </pc:picChg>
      </pc:sldChg>
      <pc:sldChg chg="addSp delSp modSp">
        <pc:chgData name="DALBAN Alice" userId="47a6b1f1-9e3b-430b-b317-861d03b33b41" providerId="ADAL" clId="{5B9EFD9A-5A52-324D-BE27-3039B9C36ACC}" dt="2020-09-08T08:24:38.086" v="901" actId="167"/>
        <pc:sldMkLst>
          <pc:docMk/>
          <pc:sldMk cId="2100939882" sldId="264"/>
        </pc:sldMkLst>
        <pc:picChg chg="add del mod">
          <ac:chgData name="DALBAN Alice" userId="47a6b1f1-9e3b-430b-b317-861d03b33b41" providerId="ADAL" clId="{5B9EFD9A-5A52-324D-BE27-3039B9C36ACC}" dt="2020-09-08T08:14:08.766" v="801" actId="478"/>
          <ac:picMkLst>
            <pc:docMk/>
            <pc:sldMk cId="2100939882" sldId="264"/>
            <ac:picMk id="15" creationId="{2E516925-4D9C-5046-8B5C-5F3F90FB81F8}"/>
          </ac:picMkLst>
        </pc:picChg>
        <pc:picChg chg="add mod">
          <ac:chgData name="DALBAN Alice" userId="47a6b1f1-9e3b-430b-b317-861d03b33b41" providerId="ADAL" clId="{5B9EFD9A-5A52-324D-BE27-3039B9C36ACC}" dt="2020-09-08T08:24:38.086" v="901" actId="167"/>
          <ac:picMkLst>
            <pc:docMk/>
            <pc:sldMk cId="2100939882" sldId="264"/>
            <ac:picMk id="16" creationId="{B9A50C53-9782-FF44-94C2-26CA1C37C51E}"/>
          </ac:picMkLst>
        </pc:picChg>
        <pc:picChg chg="add mod">
          <ac:chgData name="DALBAN Alice" userId="47a6b1f1-9e3b-430b-b317-861d03b33b41" providerId="ADAL" clId="{5B9EFD9A-5A52-324D-BE27-3039B9C36ACC}" dt="2020-09-08T08:24:38.086" v="901" actId="167"/>
          <ac:picMkLst>
            <pc:docMk/>
            <pc:sldMk cId="2100939882" sldId="264"/>
            <ac:picMk id="17" creationId="{E25CD070-8616-0845-B06C-6A752CCFC965}"/>
          </ac:picMkLst>
        </pc:picChg>
      </pc:sldChg>
      <pc:sldChg chg="addSp modSp mod">
        <pc:chgData name="DALBAN Alice" userId="47a6b1f1-9e3b-430b-b317-861d03b33b41" providerId="ADAL" clId="{5B9EFD9A-5A52-324D-BE27-3039B9C36ACC}" dt="2020-09-08T08:21:07.232" v="872" actId="1036"/>
        <pc:sldMkLst>
          <pc:docMk/>
          <pc:sldMk cId="2030096831" sldId="265"/>
        </pc:sldMkLst>
        <pc:spChg chg="mod">
          <ac:chgData name="DALBAN Alice" userId="47a6b1f1-9e3b-430b-b317-861d03b33b41" providerId="ADAL" clId="{5B9EFD9A-5A52-324D-BE27-3039B9C36ACC}" dt="2020-09-08T08:21:07.232" v="872" actId="1036"/>
          <ac:spMkLst>
            <pc:docMk/>
            <pc:sldMk cId="2030096831" sldId="265"/>
            <ac:spMk id="6" creationId="{FC929EDC-E72D-4A74-B019-DF2610909F40}"/>
          </ac:spMkLst>
        </pc:spChg>
        <pc:spChg chg="mod">
          <ac:chgData name="DALBAN Alice" userId="47a6b1f1-9e3b-430b-b317-861d03b33b41" providerId="ADAL" clId="{5B9EFD9A-5A52-324D-BE27-3039B9C36ACC}" dt="2020-09-08T08:21:07.232" v="872" actId="1036"/>
          <ac:spMkLst>
            <pc:docMk/>
            <pc:sldMk cId="2030096831" sldId="265"/>
            <ac:spMk id="8" creationId="{A94044FB-E591-49B3-97F5-9C5F44EAD51D}"/>
          </ac:spMkLst>
        </pc:spChg>
        <pc:spChg chg="mod">
          <ac:chgData name="DALBAN Alice" userId="47a6b1f1-9e3b-430b-b317-861d03b33b41" providerId="ADAL" clId="{5B9EFD9A-5A52-324D-BE27-3039B9C36ACC}" dt="2020-09-08T08:21:07.232" v="872" actId="1036"/>
          <ac:spMkLst>
            <pc:docMk/>
            <pc:sldMk cId="2030096831" sldId="265"/>
            <ac:spMk id="10" creationId="{A13F07BA-AECD-4DD7-B3B7-F3C445998C3E}"/>
          </ac:spMkLst>
        </pc:spChg>
        <pc:spChg chg="mod">
          <ac:chgData name="DALBAN Alice" userId="47a6b1f1-9e3b-430b-b317-861d03b33b41" providerId="ADAL" clId="{5B9EFD9A-5A52-324D-BE27-3039B9C36ACC}" dt="2020-09-08T08:21:07.232" v="872" actId="1036"/>
          <ac:spMkLst>
            <pc:docMk/>
            <pc:sldMk cId="2030096831" sldId="265"/>
            <ac:spMk id="12" creationId="{A92DC364-59F3-4ED3-8EBF-AB5A75F9BEFE}"/>
          </ac:spMkLst>
        </pc:spChg>
        <pc:spChg chg="mod">
          <ac:chgData name="DALBAN Alice" userId="47a6b1f1-9e3b-430b-b317-861d03b33b41" providerId="ADAL" clId="{5B9EFD9A-5A52-324D-BE27-3039B9C36ACC}" dt="2020-09-08T08:21:07.232" v="872" actId="1036"/>
          <ac:spMkLst>
            <pc:docMk/>
            <pc:sldMk cId="2030096831" sldId="265"/>
            <ac:spMk id="13" creationId="{0FFCC490-A960-4000-8C9E-F4CACF3CAC87}"/>
          </ac:spMkLst>
        </pc:spChg>
        <pc:spChg chg="mod">
          <ac:chgData name="DALBAN Alice" userId="47a6b1f1-9e3b-430b-b317-861d03b33b41" providerId="ADAL" clId="{5B9EFD9A-5A52-324D-BE27-3039B9C36ACC}" dt="2020-09-08T08:21:07.232" v="872" actId="1036"/>
          <ac:spMkLst>
            <pc:docMk/>
            <pc:sldMk cId="2030096831" sldId="265"/>
            <ac:spMk id="14" creationId="{5345FF2A-426D-4B04-A2C5-6C5270D71B59}"/>
          </ac:spMkLst>
        </pc:spChg>
        <pc:spChg chg="mod">
          <ac:chgData name="DALBAN Alice" userId="47a6b1f1-9e3b-430b-b317-861d03b33b41" providerId="ADAL" clId="{5B9EFD9A-5A52-324D-BE27-3039B9C36ACC}" dt="2020-09-08T08:21:07.232" v="872" actId="1036"/>
          <ac:spMkLst>
            <pc:docMk/>
            <pc:sldMk cId="2030096831" sldId="265"/>
            <ac:spMk id="15" creationId="{B7130F62-807F-404E-9948-AC2EC4DCECB9}"/>
          </ac:spMkLst>
        </pc:spChg>
        <pc:spChg chg="mod">
          <ac:chgData name="DALBAN Alice" userId="47a6b1f1-9e3b-430b-b317-861d03b33b41" providerId="ADAL" clId="{5B9EFD9A-5A52-324D-BE27-3039B9C36ACC}" dt="2020-09-08T08:21:07.232" v="872" actId="1036"/>
          <ac:spMkLst>
            <pc:docMk/>
            <pc:sldMk cId="2030096831" sldId="265"/>
            <ac:spMk id="16" creationId="{29B0D4D0-22EF-4763-B544-4C942D7F23C9}"/>
          </ac:spMkLst>
        </pc:spChg>
        <pc:picChg chg="mod">
          <ac:chgData name="DALBAN Alice" userId="47a6b1f1-9e3b-430b-b317-861d03b33b41" providerId="ADAL" clId="{5B9EFD9A-5A52-324D-BE27-3039B9C36ACC}" dt="2020-09-08T08:15:13.378" v="805" actId="1076"/>
          <ac:picMkLst>
            <pc:docMk/>
            <pc:sldMk cId="2030096831" sldId="265"/>
            <ac:picMk id="9" creationId="{C2B53A46-0C49-4118-83D1-44649BEA6E5D}"/>
          </ac:picMkLst>
        </pc:picChg>
        <pc:picChg chg="add mod">
          <ac:chgData name="DALBAN Alice" userId="47a6b1f1-9e3b-430b-b317-861d03b33b41" providerId="ADAL" clId="{5B9EFD9A-5A52-324D-BE27-3039B9C36ACC}" dt="2020-09-08T08:16:07.521" v="839" actId="1076"/>
          <ac:picMkLst>
            <pc:docMk/>
            <pc:sldMk cId="2030096831" sldId="265"/>
            <ac:picMk id="17" creationId="{45837F89-D51B-744B-B55A-CF78BD1DB80B}"/>
          </ac:picMkLst>
        </pc:picChg>
      </pc:sldChg>
      <pc:sldChg chg="addSp modSp mod">
        <pc:chgData name="DALBAN Alice" userId="47a6b1f1-9e3b-430b-b317-861d03b33b41" providerId="ADAL" clId="{5B9EFD9A-5A52-324D-BE27-3039B9C36ACC}" dt="2020-09-08T08:20:43.690" v="867" actId="1076"/>
        <pc:sldMkLst>
          <pc:docMk/>
          <pc:sldMk cId="4050610449" sldId="266"/>
        </pc:sldMkLst>
        <pc:spChg chg="mod">
          <ac:chgData name="DALBAN Alice" userId="47a6b1f1-9e3b-430b-b317-861d03b33b41" providerId="ADAL" clId="{5B9EFD9A-5A52-324D-BE27-3039B9C36ACC}" dt="2020-09-08T08:20:37.543" v="863" actId="1036"/>
          <ac:spMkLst>
            <pc:docMk/>
            <pc:sldMk cId="4050610449" sldId="266"/>
            <ac:spMk id="8" creationId="{D6C0E36B-D7C0-43B5-A54F-70940A8A1020}"/>
          </ac:spMkLst>
        </pc:spChg>
        <pc:spChg chg="mod">
          <ac:chgData name="DALBAN Alice" userId="47a6b1f1-9e3b-430b-b317-861d03b33b41" providerId="ADAL" clId="{5B9EFD9A-5A52-324D-BE27-3039B9C36ACC}" dt="2020-09-08T08:20:37.543" v="863" actId="1036"/>
          <ac:spMkLst>
            <pc:docMk/>
            <pc:sldMk cId="4050610449" sldId="266"/>
            <ac:spMk id="10" creationId="{8E737731-B60D-4397-BF3F-07D4DB65754F}"/>
          </ac:spMkLst>
        </pc:spChg>
        <pc:spChg chg="mod">
          <ac:chgData name="DALBAN Alice" userId="47a6b1f1-9e3b-430b-b317-861d03b33b41" providerId="ADAL" clId="{5B9EFD9A-5A52-324D-BE27-3039B9C36ACC}" dt="2020-09-08T08:20:37.543" v="863" actId="1036"/>
          <ac:spMkLst>
            <pc:docMk/>
            <pc:sldMk cId="4050610449" sldId="266"/>
            <ac:spMk id="11" creationId="{3454386D-F850-43EE-9598-DDB013C7B00B}"/>
          </ac:spMkLst>
        </pc:spChg>
        <pc:spChg chg="mod">
          <ac:chgData name="DALBAN Alice" userId="47a6b1f1-9e3b-430b-b317-861d03b33b41" providerId="ADAL" clId="{5B9EFD9A-5A52-324D-BE27-3039B9C36ACC}" dt="2020-09-08T08:20:37.543" v="863" actId="1036"/>
          <ac:spMkLst>
            <pc:docMk/>
            <pc:sldMk cId="4050610449" sldId="266"/>
            <ac:spMk id="12" creationId="{B7D344FC-74F4-4B63-8951-8C257DC7FA84}"/>
          </ac:spMkLst>
        </pc:spChg>
        <pc:spChg chg="mod">
          <ac:chgData name="DALBAN Alice" userId="47a6b1f1-9e3b-430b-b317-861d03b33b41" providerId="ADAL" clId="{5B9EFD9A-5A52-324D-BE27-3039B9C36ACC}" dt="2020-09-08T08:20:37.543" v="863" actId="1036"/>
          <ac:spMkLst>
            <pc:docMk/>
            <pc:sldMk cId="4050610449" sldId="266"/>
            <ac:spMk id="14" creationId="{14AE30D8-5C7B-45F4-B946-B5D3B7B112A7}"/>
          </ac:spMkLst>
        </pc:spChg>
        <pc:spChg chg="mod">
          <ac:chgData name="DALBAN Alice" userId="47a6b1f1-9e3b-430b-b317-861d03b33b41" providerId="ADAL" clId="{5B9EFD9A-5A52-324D-BE27-3039B9C36ACC}" dt="2020-09-08T08:20:37.543" v="863" actId="1036"/>
          <ac:spMkLst>
            <pc:docMk/>
            <pc:sldMk cId="4050610449" sldId="266"/>
            <ac:spMk id="16" creationId="{5FC1D6D9-B5A6-4993-AA81-DE3D781B92AB}"/>
          </ac:spMkLst>
        </pc:spChg>
        <pc:spChg chg="mod">
          <ac:chgData name="DALBAN Alice" userId="47a6b1f1-9e3b-430b-b317-861d03b33b41" providerId="ADAL" clId="{5B9EFD9A-5A52-324D-BE27-3039B9C36ACC}" dt="2020-09-08T08:20:37.543" v="863" actId="1036"/>
          <ac:spMkLst>
            <pc:docMk/>
            <pc:sldMk cId="4050610449" sldId="266"/>
            <ac:spMk id="17" creationId="{44A4FCB2-C858-4F1F-A6BF-284F86466DFF}"/>
          </ac:spMkLst>
        </pc:spChg>
        <pc:spChg chg="mod">
          <ac:chgData name="DALBAN Alice" userId="47a6b1f1-9e3b-430b-b317-861d03b33b41" providerId="ADAL" clId="{5B9EFD9A-5A52-324D-BE27-3039B9C36ACC}" dt="2020-09-08T08:20:37.543" v="863" actId="1036"/>
          <ac:spMkLst>
            <pc:docMk/>
            <pc:sldMk cId="4050610449" sldId="266"/>
            <ac:spMk id="18" creationId="{FEFCA019-B5CB-4349-81CE-56AC687FF03F}"/>
          </ac:spMkLst>
        </pc:spChg>
        <pc:spChg chg="mod">
          <ac:chgData name="DALBAN Alice" userId="47a6b1f1-9e3b-430b-b317-861d03b33b41" providerId="ADAL" clId="{5B9EFD9A-5A52-324D-BE27-3039B9C36ACC}" dt="2020-09-08T08:20:37.543" v="863" actId="1036"/>
          <ac:spMkLst>
            <pc:docMk/>
            <pc:sldMk cId="4050610449" sldId="266"/>
            <ac:spMk id="20" creationId="{1531B27B-8420-4A2F-9C26-982591B64CFF}"/>
          </ac:spMkLst>
        </pc:spChg>
        <pc:spChg chg="mod">
          <ac:chgData name="DALBAN Alice" userId="47a6b1f1-9e3b-430b-b317-861d03b33b41" providerId="ADAL" clId="{5B9EFD9A-5A52-324D-BE27-3039B9C36ACC}" dt="2020-09-08T08:20:37.543" v="863" actId="1036"/>
          <ac:spMkLst>
            <pc:docMk/>
            <pc:sldMk cId="4050610449" sldId="266"/>
            <ac:spMk id="21" creationId="{7A16B6BA-82EB-4566-9546-6EA910A56937}"/>
          </ac:spMkLst>
        </pc:spChg>
        <pc:picChg chg="mod">
          <ac:chgData name="DALBAN Alice" userId="47a6b1f1-9e3b-430b-b317-861d03b33b41" providerId="ADAL" clId="{5B9EFD9A-5A52-324D-BE27-3039B9C36ACC}" dt="2020-09-08T08:20:43.197" v="866" actId="1076"/>
          <ac:picMkLst>
            <pc:docMk/>
            <pc:sldMk cId="4050610449" sldId="266"/>
            <ac:picMk id="7" creationId="{E4CC3D44-EE85-4422-B947-BC7D328797D1}"/>
          </ac:picMkLst>
        </pc:picChg>
        <pc:picChg chg="add mod">
          <ac:chgData name="DALBAN Alice" userId="47a6b1f1-9e3b-430b-b317-861d03b33b41" providerId="ADAL" clId="{5B9EFD9A-5A52-324D-BE27-3039B9C36ACC}" dt="2020-09-08T08:20:43.690" v="867" actId="1076"/>
          <ac:picMkLst>
            <pc:docMk/>
            <pc:sldMk cId="4050610449" sldId="266"/>
            <ac:picMk id="19" creationId="{6911E674-D97C-314A-9266-4277D56CD167}"/>
          </ac:picMkLst>
        </pc:picChg>
      </pc:sldChg>
      <pc:sldChg chg="addSp modSp mod">
        <pc:chgData name="DALBAN Alice" userId="47a6b1f1-9e3b-430b-b317-861d03b33b41" providerId="ADAL" clId="{5B9EFD9A-5A52-324D-BE27-3039B9C36ACC}" dt="2020-09-08T08:20:57.486" v="871" actId="1035"/>
        <pc:sldMkLst>
          <pc:docMk/>
          <pc:sldMk cId="2025888985" sldId="267"/>
        </pc:sldMkLst>
        <pc:spChg chg="mod">
          <ac:chgData name="DALBAN Alice" userId="47a6b1f1-9e3b-430b-b317-861d03b33b41" providerId="ADAL" clId="{5B9EFD9A-5A52-324D-BE27-3039B9C36ACC}" dt="2020-09-08T08:20:57.486" v="871" actId="1035"/>
          <ac:spMkLst>
            <pc:docMk/>
            <pc:sldMk cId="2025888985" sldId="267"/>
            <ac:spMk id="9" creationId="{B10AE7BD-EB3B-44DB-84FC-CD7B5531FDB0}"/>
          </ac:spMkLst>
        </pc:spChg>
        <pc:spChg chg="mod">
          <ac:chgData name="DALBAN Alice" userId="47a6b1f1-9e3b-430b-b317-861d03b33b41" providerId="ADAL" clId="{5B9EFD9A-5A52-324D-BE27-3039B9C36ACC}" dt="2020-09-08T08:20:57.486" v="871" actId="1035"/>
          <ac:spMkLst>
            <pc:docMk/>
            <pc:sldMk cId="2025888985" sldId="267"/>
            <ac:spMk id="10" creationId="{AED69412-823F-4186-8AA9-B9437157554F}"/>
          </ac:spMkLst>
        </pc:spChg>
        <pc:spChg chg="mod">
          <ac:chgData name="DALBAN Alice" userId="47a6b1f1-9e3b-430b-b317-861d03b33b41" providerId="ADAL" clId="{5B9EFD9A-5A52-324D-BE27-3039B9C36ACC}" dt="2020-09-08T08:20:57.486" v="871" actId="1035"/>
          <ac:spMkLst>
            <pc:docMk/>
            <pc:sldMk cId="2025888985" sldId="267"/>
            <ac:spMk id="11" creationId="{509F45BC-9238-41CF-8A74-514C90F5CFB9}"/>
          </ac:spMkLst>
        </pc:spChg>
        <pc:spChg chg="mod">
          <ac:chgData name="DALBAN Alice" userId="47a6b1f1-9e3b-430b-b317-861d03b33b41" providerId="ADAL" clId="{5B9EFD9A-5A52-324D-BE27-3039B9C36ACC}" dt="2020-09-08T08:20:57.486" v="871" actId="1035"/>
          <ac:spMkLst>
            <pc:docMk/>
            <pc:sldMk cId="2025888985" sldId="267"/>
            <ac:spMk id="13" creationId="{C98433C8-6854-47FA-89CC-C23087B93C27}"/>
          </ac:spMkLst>
        </pc:spChg>
        <pc:spChg chg="mod">
          <ac:chgData name="DALBAN Alice" userId="47a6b1f1-9e3b-430b-b317-861d03b33b41" providerId="ADAL" clId="{5B9EFD9A-5A52-324D-BE27-3039B9C36ACC}" dt="2020-09-08T08:20:57.486" v="871" actId="1035"/>
          <ac:spMkLst>
            <pc:docMk/>
            <pc:sldMk cId="2025888985" sldId="267"/>
            <ac:spMk id="15" creationId="{40D4863E-771D-4A5A-AFE1-B935B6C2050D}"/>
          </ac:spMkLst>
        </pc:spChg>
        <pc:spChg chg="mod">
          <ac:chgData name="DALBAN Alice" userId="47a6b1f1-9e3b-430b-b317-861d03b33b41" providerId="ADAL" clId="{5B9EFD9A-5A52-324D-BE27-3039B9C36ACC}" dt="2020-09-08T08:20:57.486" v="871" actId="1035"/>
          <ac:spMkLst>
            <pc:docMk/>
            <pc:sldMk cId="2025888985" sldId="267"/>
            <ac:spMk id="17" creationId="{7A3DFA86-8D33-4AB9-8F7D-8026C07012D7}"/>
          </ac:spMkLst>
        </pc:spChg>
        <pc:spChg chg="mod">
          <ac:chgData name="DALBAN Alice" userId="47a6b1f1-9e3b-430b-b317-861d03b33b41" providerId="ADAL" clId="{5B9EFD9A-5A52-324D-BE27-3039B9C36ACC}" dt="2020-09-08T08:20:57.486" v="871" actId="1035"/>
          <ac:spMkLst>
            <pc:docMk/>
            <pc:sldMk cId="2025888985" sldId="267"/>
            <ac:spMk id="18" creationId="{F489B953-C541-425B-8D41-92EDF473C420}"/>
          </ac:spMkLst>
        </pc:spChg>
        <pc:spChg chg="mod">
          <ac:chgData name="DALBAN Alice" userId="47a6b1f1-9e3b-430b-b317-861d03b33b41" providerId="ADAL" clId="{5B9EFD9A-5A52-324D-BE27-3039B9C36ACC}" dt="2020-09-08T08:20:57.486" v="871" actId="1035"/>
          <ac:spMkLst>
            <pc:docMk/>
            <pc:sldMk cId="2025888985" sldId="267"/>
            <ac:spMk id="19" creationId="{7CFB19D0-116D-4669-B820-A8303B6EC4CD}"/>
          </ac:spMkLst>
        </pc:spChg>
        <pc:spChg chg="mod">
          <ac:chgData name="DALBAN Alice" userId="47a6b1f1-9e3b-430b-b317-861d03b33b41" providerId="ADAL" clId="{5B9EFD9A-5A52-324D-BE27-3039B9C36ACC}" dt="2020-09-08T08:20:57.486" v="871" actId="1035"/>
          <ac:spMkLst>
            <pc:docMk/>
            <pc:sldMk cId="2025888985" sldId="267"/>
            <ac:spMk id="20" creationId="{736D2665-D595-4FAD-9E4F-28F1AFDEAAB4}"/>
          </ac:spMkLst>
        </pc:spChg>
        <pc:spChg chg="mod">
          <ac:chgData name="DALBAN Alice" userId="47a6b1f1-9e3b-430b-b317-861d03b33b41" providerId="ADAL" clId="{5B9EFD9A-5A52-324D-BE27-3039B9C36ACC}" dt="2020-09-08T08:20:57.486" v="871" actId="1035"/>
          <ac:spMkLst>
            <pc:docMk/>
            <pc:sldMk cId="2025888985" sldId="267"/>
            <ac:spMk id="21" creationId="{1D84AB14-4254-40D2-948C-63FAEC9E4979}"/>
          </ac:spMkLst>
        </pc:spChg>
        <pc:spChg chg="mod">
          <ac:chgData name="DALBAN Alice" userId="47a6b1f1-9e3b-430b-b317-861d03b33b41" providerId="ADAL" clId="{5B9EFD9A-5A52-324D-BE27-3039B9C36ACC}" dt="2020-09-08T08:20:57.486" v="871" actId="1035"/>
          <ac:spMkLst>
            <pc:docMk/>
            <pc:sldMk cId="2025888985" sldId="267"/>
            <ac:spMk id="22" creationId="{7F806B8C-4DAB-4042-8ECF-BFA64269E817}"/>
          </ac:spMkLst>
        </pc:spChg>
        <pc:spChg chg="mod">
          <ac:chgData name="DALBAN Alice" userId="47a6b1f1-9e3b-430b-b317-861d03b33b41" providerId="ADAL" clId="{5B9EFD9A-5A52-324D-BE27-3039B9C36ACC}" dt="2020-09-08T08:20:57.486" v="871" actId="1035"/>
          <ac:spMkLst>
            <pc:docMk/>
            <pc:sldMk cId="2025888985" sldId="267"/>
            <ac:spMk id="23" creationId="{1ACA76C7-5ADA-4E7E-8A4C-2F91612AF697}"/>
          </ac:spMkLst>
        </pc:spChg>
        <pc:picChg chg="add mod">
          <ac:chgData name="DALBAN Alice" userId="47a6b1f1-9e3b-430b-b317-861d03b33b41" providerId="ADAL" clId="{5B9EFD9A-5A52-324D-BE27-3039B9C36ACC}" dt="2020-09-08T08:20:54.982" v="869" actId="1076"/>
          <ac:picMkLst>
            <pc:docMk/>
            <pc:sldMk cId="2025888985" sldId="267"/>
            <ac:picMk id="24" creationId="{326DA707-C29D-A44C-9381-D0535D84E1A2}"/>
          </ac:picMkLst>
        </pc:picChg>
      </pc:sldChg>
      <pc:sldChg chg="addSp delSp modSp mod">
        <pc:chgData name="DALBAN Alice" userId="47a6b1f1-9e3b-430b-b317-861d03b33b41" providerId="ADAL" clId="{5B9EFD9A-5A52-324D-BE27-3039B9C36ACC}" dt="2020-09-11T11:00:15.212" v="922" actId="1076"/>
        <pc:sldMkLst>
          <pc:docMk/>
          <pc:sldMk cId="3512520909" sldId="270"/>
        </pc:sldMkLst>
        <pc:spChg chg="add del mod">
          <ac:chgData name="DALBAN Alice" userId="47a6b1f1-9e3b-430b-b317-861d03b33b41" providerId="ADAL" clId="{5B9EFD9A-5A52-324D-BE27-3039B9C36ACC}" dt="2020-09-04T11:51:44.731" v="520" actId="478"/>
          <ac:spMkLst>
            <pc:docMk/>
            <pc:sldMk cId="3512520909" sldId="270"/>
            <ac:spMk id="3" creationId="{341A4095-F750-6B4F-B519-D413921CCD44}"/>
          </ac:spMkLst>
        </pc:spChg>
        <pc:picChg chg="add mod">
          <ac:chgData name="DALBAN Alice" userId="47a6b1f1-9e3b-430b-b317-861d03b33b41" providerId="ADAL" clId="{5B9EFD9A-5A52-324D-BE27-3039B9C36ACC}" dt="2020-09-04T11:51:50.914" v="521" actId="1076"/>
          <ac:picMkLst>
            <pc:docMk/>
            <pc:sldMk cId="3512520909" sldId="270"/>
            <ac:picMk id="4" creationId="{F61CE951-7155-4C41-9D3A-78BE77F1B9FC}"/>
          </ac:picMkLst>
        </pc:picChg>
        <pc:picChg chg="add mod">
          <ac:chgData name="DALBAN Alice" userId="47a6b1f1-9e3b-430b-b317-861d03b33b41" providerId="ADAL" clId="{5B9EFD9A-5A52-324D-BE27-3039B9C36ACC}" dt="2020-09-04T11:51:39.261" v="518"/>
          <ac:picMkLst>
            <pc:docMk/>
            <pc:sldMk cId="3512520909" sldId="270"/>
            <ac:picMk id="5" creationId="{EDD559A7-A65E-1C44-84F2-772655C1A094}"/>
          </ac:picMkLst>
        </pc:picChg>
        <pc:picChg chg="add mod">
          <ac:chgData name="DALBAN Alice" userId="47a6b1f1-9e3b-430b-b317-861d03b33b41" providerId="ADAL" clId="{5B9EFD9A-5A52-324D-BE27-3039B9C36ACC}" dt="2020-09-11T11:00:15.212" v="922" actId="1076"/>
          <ac:picMkLst>
            <pc:docMk/>
            <pc:sldMk cId="3512520909" sldId="270"/>
            <ac:picMk id="6" creationId="{ACD9E6F9-2024-AF41-96D5-CF6BDE966DAA}"/>
          </ac:picMkLst>
        </pc:picChg>
        <pc:picChg chg="del">
          <ac:chgData name="DALBAN Alice" userId="47a6b1f1-9e3b-430b-b317-861d03b33b41" providerId="ADAL" clId="{5B9EFD9A-5A52-324D-BE27-3039B9C36ACC}" dt="2020-09-04T11:51:21.886" v="517" actId="478"/>
          <ac:picMkLst>
            <pc:docMk/>
            <pc:sldMk cId="3512520909" sldId="270"/>
            <ac:picMk id="9" creationId="{3D71E365-BB0C-4F0F-9195-7F6E61E5A0D1}"/>
          </ac:picMkLst>
        </pc:picChg>
      </pc:sldChg>
      <pc:sldChg chg="mod modShow">
        <pc:chgData name="DALBAN Alice" userId="47a6b1f1-9e3b-430b-b317-861d03b33b41" providerId="ADAL" clId="{5B9EFD9A-5A52-324D-BE27-3039B9C36ACC}" dt="2020-09-04T09:24:11.645" v="470" actId="729"/>
        <pc:sldMkLst>
          <pc:docMk/>
          <pc:sldMk cId="1605945136" sldId="271"/>
        </pc:sldMkLst>
      </pc:sldChg>
      <pc:sldChg chg="addSp delSp modSp mod">
        <pc:chgData name="DALBAN Alice" userId="47a6b1f1-9e3b-430b-b317-861d03b33b41" providerId="ADAL" clId="{5B9EFD9A-5A52-324D-BE27-3039B9C36ACC}" dt="2020-09-11T11:57:46.706" v="1061" actId="1037"/>
        <pc:sldMkLst>
          <pc:docMk/>
          <pc:sldMk cId="867422654" sldId="1805"/>
        </pc:sldMkLst>
        <pc:spChg chg="mod">
          <ac:chgData name="DALBAN Alice" userId="47a6b1f1-9e3b-430b-b317-861d03b33b41" providerId="ADAL" clId="{5B9EFD9A-5A52-324D-BE27-3039B9C36ACC}" dt="2020-08-31T10:20:11.653" v="44" actId="1076"/>
          <ac:spMkLst>
            <pc:docMk/>
            <pc:sldMk cId="867422654" sldId="1805"/>
            <ac:spMk id="4" creationId="{CD7F1101-70A5-410B-A181-B0DBB0DC385F}"/>
          </ac:spMkLst>
        </pc:spChg>
        <pc:spChg chg="mod">
          <ac:chgData name="DALBAN Alice" userId="47a6b1f1-9e3b-430b-b317-861d03b33b41" providerId="ADAL" clId="{5B9EFD9A-5A52-324D-BE27-3039B9C36ACC}" dt="2020-08-31T10:20:11.653" v="44" actId="1076"/>
          <ac:spMkLst>
            <pc:docMk/>
            <pc:sldMk cId="867422654" sldId="1805"/>
            <ac:spMk id="5" creationId="{15637C99-C382-41AE-A0CE-2C955E99EA7E}"/>
          </ac:spMkLst>
        </pc:spChg>
        <pc:spChg chg="mod">
          <ac:chgData name="DALBAN Alice" userId="47a6b1f1-9e3b-430b-b317-861d03b33b41" providerId="ADAL" clId="{5B9EFD9A-5A52-324D-BE27-3039B9C36ACC}" dt="2020-08-31T10:20:11.653" v="44" actId="1076"/>
          <ac:spMkLst>
            <pc:docMk/>
            <pc:sldMk cId="867422654" sldId="1805"/>
            <ac:spMk id="6" creationId="{C026D12C-7058-4D7E-91F4-F3F43CD36412}"/>
          </ac:spMkLst>
        </pc:spChg>
        <pc:spChg chg="add mod">
          <ac:chgData name="DALBAN Alice" userId="47a6b1f1-9e3b-430b-b317-861d03b33b41" providerId="ADAL" clId="{5B9EFD9A-5A52-324D-BE27-3039B9C36ACC}" dt="2020-09-11T11:57:21.826" v="1041" actId="167"/>
          <ac:spMkLst>
            <pc:docMk/>
            <pc:sldMk cId="867422654" sldId="1805"/>
            <ac:spMk id="10" creationId="{500CA53F-4A5A-1244-BE13-0F3A34D1D1A3}"/>
          </ac:spMkLst>
        </pc:spChg>
        <pc:spChg chg="del mod">
          <ac:chgData name="DALBAN Alice" userId="47a6b1f1-9e3b-430b-b317-861d03b33b41" providerId="ADAL" clId="{5B9EFD9A-5A52-324D-BE27-3039B9C36ACC}" dt="2020-09-08T07:52:08.301" v="772" actId="478"/>
          <ac:spMkLst>
            <pc:docMk/>
            <pc:sldMk cId="867422654" sldId="1805"/>
            <ac:spMk id="11" creationId="{E1345122-3EA5-4596-8FB2-5723781EB314}"/>
          </ac:spMkLst>
        </pc:spChg>
        <pc:spChg chg="mod">
          <ac:chgData name="DALBAN Alice" userId="47a6b1f1-9e3b-430b-b317-861d03b33b41" providerId="ADAL" clId="{5B9EFD9A-5A52-324D-BE27-3039B9C36ACC}" dt="2020-09-04T08:55:47.463" v="123" actId="1035"/>
          <ac:spMkLst>
            <pc:docMk/>
            <pc:sldMk cId="867422654" sldId="1805"/>
            <ac:spMk id="12" creationId="{445E5F11-9A69-49B7-979E-733090B9AC4A}"/>
          </ac:spMkLst>
        </pc:spChg>
        <pc:spChg chg="del">
          <ac:chgData name="DALBAN Alice" userId="47a6b1f1-9e3b-430b-b317-861d03b33b41" providerId="ADAL" clId="{5B9EFD9A-5A52-324D-BE27-3039B9C36ACC}" dt="2020-08-31T10:18:34.751" v="41" actId="478"/>
          <ac:spMkLst>
            <pc:docMk/>
            <pc:sldMk cId="867422654" sldId="1805"/>
            <ac:spMk id="14" creationId="{883025CD-0B9F-4306-BDDF-16C2339F925A}"/>
          </ac:spMkLst>
        </pc:spChg>
        <pc:spChg chg="mod">
          <ac:chgData name="DALBAN Alice" userId="47a6b1f1-9e3b-430b-b317-861d03b33b41" providerId="ADAL" clId="{5B9EFD9A-5A52-324D-BE27-3039B9C36ACC}" dt="2020-09-04T08:55:47.463" v="123" actId="1035"/>
          <ac:spMkLst>
            <pc:docMk/>
            <pc:sldMk cId="867422654" sldId="1805"/>
            <ac:spMk id="18" creationId="{5AE21082-4E47-4894-990F-008206633775}"/>
          </ac:spMkLst>
        </pc:spChg>
        <pc:spChg chg="mod">
          <ac:chgData name="DALBAN Alice" userId="47a6b1f1-9e3b-430b-b317-861d03b33b41" providerId="ADAL" clId="{5B9EFD9A-5A52-324D-BE27-3039B9C36ACC}" dt="2020-09-04T08:55:47.463" v="123" actId="1035"/>
          <ac:spMkLst>
            <pc:docMk/>
            <pc:sldMk cId="867422654" sldId="1805"/>
            <ac:spMk id="21" creationId="{5B18EC03-D324-48CB-9D05-D58CBB2C55BF}"/>
          </ac:spMkLst>
        </pc:spChg>
        <pc:spChg chg="add mod">
          <ac:chgData name="DALBAN Alice" userId="47a6b1f1-9e3b-430b-b317-861d03b33b41" providerId="ADAL" clId="{5B9EFD9A-5A52-324D-BE27-3039B9C36ACC}" dt="2020-09-08T07:51:59.748" v="771" actId="3064"/>
          <ac:spMkLst>
            <pc:docMk/>
            <pc:sldMk cId="867422654" sldId="1805"/>
            <ac:spMk id="26" creationId="{2905CA45-0D48-0D4F-9286-6CEF03DAFB0C}"/>
          </ac:spMkLst>
        </pc:spChg>
        <pc:spChg chg="add del mod">
          <ac:chgData name="DALBAN Alice" userId="47a6b1f1-9e3b-430b-b317-861d03b33b41" providerId="ADAL" clId="{5B9EFD9A-5A52-324D-BE27-3039B9C36ACC}" dt="2020-09-04T08:53:52.328" v="92" actId="478"/>
          <ac:spMkLst>
            <pc:docMk/>
            <pc:sldMk cId="867422654" sldId="1805"/>
            <ac:spMk id="26" creationId="{F0882685-EC7C-3C43-860D-B1370B8F11E5}"/>
          </ac:spMkLst>
        </pc:spChg>
        <pc:spChg chg="mod">
          <ac:chgData name="DALBAN Alice" userId="47a6b1f1-9e3b-430b-b317-861d03b33b41" providerId="ADAL" clId="{5B9EFD9A-5A52-324D-BE27-3039B9C36ACC}" dt="2020-09-04T08:55:47.463" v="123" actId="1035"/>
          <ac:spMkLst>
            <pc:docMk/>
            <pc:sldMk cId="867422654" sldId="1805"/>
            <ac:spMk id="30" creationId="{30BC2F39-5900-9549-B349-5434D94132E8}"/>
          </ac:spMkLst>
        </pc:spChg>
        <pc:spChg chg="mod">
          <ac:chgData name="DALBAN Alice" userId="47a6b1f1-9e3b-430b-b317-861d03b33b41" providerId="ADAL" clId="{5B9EFD9A-5A52-324D-BE27-3039B9C36ACC}" dt="2020-09-04T08:55:47.463" v="123" actId="1035"/>
          <ac:spMkLst>
            <pc:docMk/>
            <pc:sldMk cId="867422654" sldId="1805"/>
            <ac:spMk id="31" creationId="{6BDE9CBA-94D9-E940-AEE1-099D7F7438F8}"/>
          </ac:spMkLst>
        </pc:spChg>
        <pc:spChg chg="mod">
          <ac:chgData name="DALBAN Alice" userId="47a6b1f1-9e3b-430b-b317-861d03b33b41" providerId="ADAL" clId="{5B9EFD9A-5A52-324D-BE27-3039B9C36ACC}" dt="2020-09-04T08:55:47.463" v="123" actId="1035"/>
          <ac:spMkLst>
            <pc:docMk/>
            <pc:sldMk cId="867422654" sldId="1805"/>
            <ac:spMk id="33" creationId="{2ACBFBCF-6752-144D-98F4-B6B7E38663FD}"/>
          </ac:spMkLst>
        </pc:spChg>
        <pc:spChg chg="mod">
          <ac:chgData name="DALBAN Alice" userId="47a6b1f1-9e3b-430b-b317-861d03b33b41" providerId="ADAL" clId="{5B9EFD9A-5A52-324D-BE27-3039B9C36ACC}" dt="2020-09-04T08:55:47.463" v="123" actId="1035"/>
          <ac:spMkLst>
            <pc:docMk/>
            <pc:sldMk cId="867422654" sldId="1805"/>
            <ac:spMk id="34" creationId="{3EB1FD52-D71D-2547-9904-3A284157DB86}"/>
          </ac:spMkLst>
        </pc:spChg>
        <pc:spChg chg="mod">
          <ac:chgData name="DALBAN Alice" userId="47a6b1f1-9e3b-430b-b317-861d03b33b41" providerId="ADAL" clId="{5B9EFD9A-5A52-324D-BE27-3039B9C36ACC}" dt="2020-08-31T10:20:11.653" v="44" actId="1076"/>
          <ac:spMkLst>
            <pc:docMk/>
            <pc:sldMk cId="867422654" sldId="1805"/>
            <ac:spMk id="35" creationId="{1E736A33-4080-4B0F-B7D0-6209979E2D86}"/>
          </ac:spMkLst>
        </pc:spChg>
        <pc:spChg chg="mod">
          <ac:chgData name="DALBAN Alice" userId="47a6b1f1-9e3b-430b-b317-861d03b33b41" providerId="ADAL" clId="{5B9EFD9A-5A52-324D-BE27-3039B9C36ACC}" dt="2020-08-31T10:20:11.653" v="44" actId="1076"/>
          <ac:spMkLst>
            <pc:docMk/>
            <pc:sldMk cId="867422654" sldId="1805"/>
            <ac:spMk id="36" creationId="{8BACACB9-3B34-4537-837E-AA4BFB5F01C7}"/>
          </ac:spMkLst>
        </pc:spChg>
        <pc:spChg chg="mod">
          <ac:chgData name="DALBAN Alice" userId="47a6b1f1-9e3b-430b-b317-861d03b33b41" providerId="ADAL" clId="{5B9EFD9A-5A52-324D-BE27-3039B9C36ACC}" dt="2020-09-04T08:55:47.463" v="123" actId="1035"/>
          <ac:spMkLst>
            <pc:docMk/>
            <pc:sldMk cId="867422654" sldId="1805"/>
            <ac:spMk id="40" creationId="{1C61AF19-68F3-4DF6-9E67-1DFB024912F1}"/>
          </ac:spMkLst>
        </pc:spChg>
        <pc:spChg chg="mod">
          <ac:chgData name="DALBAN Alice" userId="47a6b1f1-9e3b-430b-b317-861d03b33b41" providerId="ADAL" clId="{5B9EFD9A-5A52-324D-BE27-3039B9C36ACC}" dt="2020-09-04T08:55:47.463" v="123" actId="1035"/>
          <ac:spMkLst>
            <pc:docMk/>
            <pc:sldMk cId="867422654" sldId="1805"/>
            <ac:spMk id="42" creationId="{F243DFEE-D86C-994F-8104-0F7AE9AEBDA3}"/>
          </ac:spMkLst>
        </pc:spChg>
        <pc:spChg chg="mod">
          <ac:chgData name="DALBAN Alice" userId="47a6b1f1-9e3b-430b-b317-861d03b33b41" providerId="ADAL" clId="{5B9EFD9A-5A52-324D-BE27-3039B9C36ACC}" dt="2020-09-04T08:55:47.463" v="123" actId="1035"/>
          <ac:spMkLst>
            <pc:docMk/>
            <pc:sldMk cId="867422654" sldId="1805"/>
            <ac:spMk id="43" creationId="{E16AC2F2-0564-414A-AE35-546C34735FD7}"/>
          </ac:spMkLst>
        </pc:spChg>
        <pc:spChg chg="mod">
          <ac:chgData name="DALBAN Alice" userId="47a6b1f1-9e3b-430b-b317-861d03b33b41" providerId="ADAL" clId="{5B9EFD9A-5A52-324D-BE27-3039B9C36ACC}" dt="2020-09-04T08:55:47.463" v="123" actId="1035"/>
          <ac:spMkLst>
            <pc:docMk/>
            <pc:sldMk cId="867422654" sldId="1805"/>
            <ac:spMk id="44" creationId="{9EB60BDC-263F-BB4E-8B68-739D343916A8}"/>
          </ac:spMkLst>
        </pc:spChg>
        <pc:spChg chg="mod">
          <ac:chgData name="DALBAN Alice" userId="47a6b1f1-9e3b-430b-b317-861d03b33b41" providerId="ADAL" clId="{5B9EFD9A-5A52-324D-BE27-3039B9C36ACC}" dt="2020-09-04T08:55:47.463" v="123" actId="1035"/>
          <ac:spMkLst>
            <pc:docMk/>
            <pc:sldMk cId="867422654" sldId="1805"/>
            <ac:spMk id="46" creationId="{03A920FD-F29A-D342-AE53-2BCC1AAE50B7}"/>
          </ac:spMkLst>
        </pc:spChg>
        <pc:grpChg chg="mod">
          <ac:chgData name="DALBAN Alice" userId="47a6b1f1-9e3b-430b-b317-861d03b33b41" providerId="ADAL" clId="{5B9EFD9A-5A52-324D-BE27-3039B9C36ACC}" dt="2020-08-31T10:20:11.653" v="44" actId="1076"/>
          <ac:grpSpMkLst>
            <pc:docMk/>
            <pc:sldMk cId="867422654" sldId="1805"/>
            <ac:grpSpMk id="25" creationId="{BFD7D89D-457A-409E-A4C3-0ACA27C4FF99}"/>
          </ac:grpSpMkLst>
        </pc:grpChg>
        <pc:grpChg chg="mod">
          <ac:chgData name="DALBAN Alice" userId="47a6b1f1-9e3b-430b-b317-861d03b33b41" providerId="ADAL" clId="{5B9EFD9A-5A52-324D-BE27-3039B9C36ACC}" dt="2020-08-31T10:20:11.653" v="44" actId="1076"/>
          <ac:grpSpMkLst>
            <pc:docMk/>
            <pc:sldMk cId="867422654" sldId="1805"/>
            <ac:grpSpMk id="26" creationId="{99E444A7-4155-4A56-97C7-078DDFC6A7B8}"/>
          </ac:grpSpMkLst>
        </pc:grpChg>
        <pc:grpChg chg="mod">
          <ac:chgData name="DALBAN Alice" userId="47a6b1f1-9e3b-430b-b317-861d03b33b41" providerId="ADAL" clId="{5B9EFD9A-5A52-324D-BE27-3039B9C36ACC}" dt="2020-09-04T08:55:47.463" v="123" actId="1035"/>
          <ac:grpSpMkLst>
            <pc:docMk/>
            <pc:sldMk cId="867422654" sldId="1805"/>
            <ac:grpSpMk id="28" creationId="{2B0A80D1-C9C4-4507-B707-6B212B90FC97}"/>
          </ac:grpSpMkLst>
        </pc:grpChg>
        <pc:grpChg chg="mod">
          <ac:chgData name="DALBAN Alice" userId="47a6b1f1-9e3b-430b-b317-861d03b33b41" providerId="ADAL" clId="{5B9EFD9A-5A52-324D-BE27-3039B9C36ACC}" dt="2020-09-04T08:55:47.463" v="123" actId="1035"/>
          <ac:grpSpMkLst>
            <pc:docMk/>
            <pc:sldMk cId="867422654" sldId="1805"/>
            <ac:grpSpMk id="32" creationId="{5856146D-9668-40E5-9A4B-AE689FA2A969}"/>
          </ac:grpSpMkLst>
        </pc:grpChg>
        <pc:grpChg chg="mod">
          <ac:chgData name="DALBAN Alice" userId="47a6b1f1-9e3b-430b-b317-861d03b33b41" providerId="ADAL" clId="{5B9EFD9A-5A52-324D-BE27-3039B9C36ACC}" dt="2020-09-04T08:55:47.463" v="123" actId="1035"/>
          <ac:grpSpMkLst>
            <pc:docMk/>
            <pc:sldMk cId="867422654" sldId="1805"/>
            <ac:grpSpMk id="37" creationId="{7273FA1F-16CD-47EA-A092-940BC31B1ED9}"/>
          </ac:grpSpMkLst>
        </pc:grpChg>
        <pc:picChg chg="del mod">
          <ac:chgData name="DALBAN Alice" userId="47a6b1f1-9e3b-430b-b317-861d03b33b41" providerId="ADAL" clId="{5B9EFD9A-5A52-324D-BE27-3039B9C36ACC}" dt="2020-09-04T10:25:37.757" v="495" actId="478"/>
          <ac:picMkLst>
            <pc:docMk/>
            <pc:sldMk cId="867422654" sldId="1805"/>
            <ac:picMk id="3" creationId="{612D953B-E5BC-4189-9C5B-3DB786CCDCB4}"/>
          </ac:picMkLst>
        </pc:picChg>
        <pc:picChg chg="add mod">
          <ac:chgData name="DALBAN Alice" userId="47a6b1f1-9e3b-430b-b317-861d03b33b41" providerId="ADAL" clId="{5B9EFD9A-5A52-324D-BE27-3039B9C36ACC}" dt="2020-09-08T07:52:13.027" v="774" actId="1076"/>
          <ac:picMkLst>
            <pc:docMk/>
            <pc:sldMk cId="867422654" sldId="1805"/>
            <ac:picMk id="5" creationId="{6A6C6D95-BC69-524B-B5C8-6614AC4DCCB7}"/>
          </ac:picMkLst>
        </pc:picChg>
        <pc:picChg chg="add mod">
          <ac:chgData name="DALBAN Alice" userId="47a6b1f1-9e3b-430b-b317-861d03b33b41" providerId="ADAL" clId="{5B9EFD9A-5A52-324D-BE27-3039B9C36ACC}" dt="2020-09-11T11:57:46.706" v="1061" actId="1037"/>
          <ac:picMkLst>
            <pc:docMk/>
            <pc:sldMk cId="867422654" sldId="1805"/>
            <ac:picMk id="6" creationId="{5C16A1ED-521B-4046-8E25-84AD2CFC289C}"/>
          </ac:picMkLst>
        </pc:picChg>
        <pc:picChg chg="add del mod">
          <ac:chgData name="DALBAN Alice" userId="47a6b1f1-9e3b-430b-b317-861d03b33b41" providerId="ADAL" clId="{5B9EFD9A-5A52-324D-BE27-3039B9C36ACC}" dt="2020-09-04T08:55:16.288" v="109" actId="478"/>
          <ac:picMkLst>
            <pc:docMk/>
            <pc:sldMk cId="867422654" sldId="1805"/>
            <ac:picMk id="7" creationId="{6CDB7A93-91E2-234D-9666-76CDD8EE5432}"/>
          </ac:picMkLst>
        </pc:picChg>
        <pc:picChg chg="add mod modCrop">
          <ac:chgData name="DALBAN Alice" userId="47a6b1f1-9e3b-430b-b317-861d03b33b41" providerId="ADAL" clId="{5B9EFD9A-5A52-324D-BE27-3039B9C36ACC}" dt="2020-09-08T07:52:19.001" v="776" actId="1076"/>
          <ac:picMkLst>
            <pc:docMk/>
            <pc:sldMk cId="867422654" sldId="1805"/>
            <ac:picMk id="9" creationId="{89D9CC44-7EC1-9F4B-B18D-2FFD7376469F}"/>
          </ac:picMkLst>
        </pc:picChg>
        <pc:picChg chg="mod">
          <ac:chgData name="DALBAN Alice" userId="47a6b1f1-9e3b-430b-b317-861d03b33b41" providerId="ADAL" clId="{5B9EFD9A-5A52-324D-BE27-3039B9C36ACC}" dt="2020-09-04T08:55:47.463" v="123" actId="1035"/>
          <ac:picMkLst>
            <pc:docMk/>
            <pc:sldMk cId="867422654" sldId="1805"/>
            <ac:picMk id="13" creationId="{C6E73C67-91C8-4574-AEA9-7A2132284376}"/>
          </ac:picMkLst>
        </pc:picChg>
        <pc:picChg chg="add del mod">
          <ac:chgData name="DALBAN Alice" userId="47a6b1f1-9e3b-430b-b317-861d03b33b41" providerId="ADAL" clId="{5B9EFD9A-5A52-324D-BE27-3039B9C36ACC}" dt="2020-09-11T11:57:08.994" v="1038" actId="478"/>
          <ac:picMkLst>
            <pc:docMk/>
            <pc:sldMk cId="867422654" sldId="1805"/>
            <ac:picMk id="15" creationId="{0D60A50F-06C9-F44F-8E4F-8C53CC2D561F}"/>
          </ac:picMkLst>
        </pc:picChg>
        <pc:picChg chg="mod">
          <ac:chgData name="DALBAN Alice" userId="47a6b1f1-9e3b-430b-b317-861d03b33b41" providerId="ADAL" clId="{5B9EFD9A-5A52-324D-BE27-3039B9C36ACC}" dt="2020-09-04T08:55:47.463" v="123" actId="1035"/>
          <ac:picMkLst>
            <pc:docMk/>
            <pc:sldMk cId="867422654" sldId="1805"/>
            <ac:picMk id="16" creationId="{F620A517-01F7-4664-ACF9-D2D5FC6D45A7}"/>
          </ac:picMkLst>
        </pc:picChg>
        <pc:picChg chg="mod">
          <ac:chgData name="DALBAN Alice" userId="47a6b1f1-9e3b-430b-b317-861d03b33b41" providerId="ADAL" clId="{5B9EFD9A-5A52-324D-BE27-3039B9C36ACC}" dt="2020-09-04T08:55:47.463" v="123" actId="1035"/>
          <ac:picMkLst>
            <pc:docMk/>
            <pc:sldMk cId="867422654" sldId="1805"/>
            <ac:picMk id="22" creationId="{F49B695A-804C-47B4-940E-A4CD2EB2E677}"/>
          </ac:picMkLst>
        </pc:picChg>
        <pc:picChg chg="del mod">
          <ac:chgData name="DALBAN Alice" userId="47a6b1f1-9e3b-430b-b317-861d03b33b41" providerId="ADAL" clId="{5B9EFD9A-5A52-324D-BE27-3039B9C36ACC}" dt="2020-09-04T09:44:47.458" v="489" actId="478"/>
          <ac:picMkLst>
            <pc:docMk/>
            <pc:sldMk cId="867422654" sldId="1805"/>
            <ac:picMk id="1056" creationId="{FE861671-4753-4E25-9FB5-81E3D1B6680F}"/>
          </ac:picMkLst>
        </pc:picChg>
        <pc:cxnChg chg="mod">
          <ac:chgData name="DALBAN Alice" userId="47a6b1f1-9e3b-430b-b317-861d03b33b41" providerId="ADAL" clId="{5B9EFD9A-5A52-324D-BE27-3039B9C36ACC}" dt="2020-08-31T10:20:11.653" v="44" actId="1076"/>
          <ac:cxnSpMkLst>
            <pc:docMk/>
            <pc:sldMk cId="867422654" sldId="1805"/>
            <ac:cxnSpMk id="8" creationId="{07043C1B-477B-422A-BDC6-61CC61108E01}"/>
          </ac:cxnSpMkLst>
        </pc:cxnChg>
        <pc:cxnChg chg="mod">
          <ac:chgData name="DALBAN Alice" userId="47a6b1f1-9e3b-430b-b317-861d03b33b41" providerId="ADAL" clId="{5B9EFD9A-5A52-324D-BE27-3039B9C36ACC}" dt="2020-08-31T10:20:11.653" v="44" actId="1076"/>
          <ac:cxnSpMkLst>
            <pc:docMk/>
            <pc:sldMk cId="867422654" sldId="1805"/>
            <ac:cxnSpMk id="9" creationId="{B20193E6-480B-440A-AFE8-81B5DFB5BF1F}"/>
          </ac:cxnSpMkLst>
        </pc:cxnChg>
      </pc:sldChg>
      <pc:sldChg chg="addSp delSp modSp add del mod">
        <pc:chgData name="DALBAN Alice" userId="47a6b1f1-9e3b-430b-b317-861d03b33b41" providerId="ADAL" clId="{5B9EFD9A-5A52-324D-BE27-3039B9C36ACC}" dt="2020-09-08T07:51:17.378" v="733" actId="1036"/>
        <pc:sldMkLst>
          <pc:docMk/>
          <pc:sldMk cId="529825024" sldId="1808"/>
        </pc:sldMkLst>
        <pc:spChg chg="mod">
          <ac:chgData name="DALBAN Alice" userId="47a6b1f1-9e3b-430b-b317-861d03b33b41" providerId="ADAL" clId="{5B9EFD9A-5A52-324D-BE27-3039B9C36ACC}" dt="2020-09-08T07:31:44.500" v="636" actId="14100"/>
          <ac:spMkLst>
            <pc:docMk/>
            <pc:sldMk cId="529825024" sldId="1808"/>
            <ac:spMk id="3" creationId="{00000000-0000-0000-0000-000000000000}"/>
          </ac:spMkLst>
        </pc:spChg>
        <pc:spChg chg="del">
          <ac:chgData name="DALBAN Alice" userId="47a6b1f1-9e3b-430b-b317-861d03b33b41" providerId="ADAL" clId="{5B9EFD9A-5A52-324D-BE27-3039B9C36ACC}" dt="2020-09-04T08:51:27.091" v="66" actId="478"/>
          <ac:spMkLst>
            <pc:docMk/>
            <pc:sldMk cId="529825024" sldId="1808"/>
            <ac:spMk id="4" creationId="{66F79DAD-6EBB-4570-8E8C-12B888268DE1}"/>
          </ac:spMkLst>
        </pc:spChg>
        <pc:spChg chg="mod">
          <ac:chgData name="DALBAN Alice" userId="47a6b1f1-9e3b-430b-b317-861d03b33b41" providerId="ADAL" clId="{5B9EFD9A-5A52-324D-BE27-3039B9C36ACC}" dt="2020-09-08T07:51:17.378" v="733" actId="1036"/>
          <ac:spMkLst>
            <pc:docMk/>
            <pc:sldMk cId="529825024" sldId="1808"/>
            <ac:spMk id="4" creationId="{A50F4D3E-1EC7-46B5-8477-B3BD52A2C474}"/>
          </ac:spMkLst>
        </pc:spChg>
        <pc:spChg chg="mod">
          <ac:chgData name="DALBAN Alice" userId="47a6b1f1-9e3b-430b-b317-861d03b33b41" providerId="ADAL" clId="{5B9EFD9A-5A52-324D-BE27-3039B9C36ACC}" dt="2020-09-08T07:32:55.146" v="701" actId="1038"/>
          <ac:spMkLst>
            <pc:docMk/>
            <pc:sldMk cId="529825024" sldId="1808"/>
            <ac:spMk id="7" creationId="{C5E24572-48FB-4C53-BC90-3B71074A6A85}"/>
          </ac:spMkLst>
        </pc:spChg>
        <pc:spChg chg="add del mod">
          <ac:chgData name="DALBAN Alice" userId="47a6b1f1-9e3b-430b-b317-861d03b33b41" providerId="ADAL" clId="{5B9EFD9A-5A52-324D-BE27-3039B9C36ACC}" dt="2020-09-08T07:29:15.002" v="605" actId="478"/>
          <ac:spMkLst>
            <pc:docMk/>
            <pc:sldMk cId="529825024" sldId="1808"/>
            <ac:spMk id="8" creationId="{286C98EB-DE9D-3145-AC6E-E94E9EA91DB4}"/>
          </ac:spMkLst>
        </pc:spChg>
        <pc:spChg chg="add del mod">
          <ac:chgData name="DALBAN Alice" userId="47a6b1f1-9e3b-430b-b317-861d03b33b41" providerId="ADAL" clId="{5B9EFD9A-5A52-324D-BE27-3039B9C36ACC}" dt="2020-09-08T07:51:07.828" v="727" actId="478"/>
          <ac:spMkLst>
            <pc:docMk/>
            <pc:sldMk cId="529825024" sldId="1808"/>
            <ac:spMk id="8" creationId="{EAC646E3-ACB4-4E4C-B2E3-1A3E06832E1E}"/>
          </ac:spMkLst>
        </pc:spChg>
        <pc:spChg chg="add del mod">
          <ac:chgData name="DALBAN Alice" userId="47a6b1f1-9e3b-430b-b317-861d03b33b41" providerId="ADAL" clId="{5B9EFD9A-5A52-324D-BE27-3039B9C36ACC}" dt="2020-09-04T08:51:30.408" v="67" actId="478"/>
          <ac:spMkLst>
            <pc:docMk/>
            <pc:sldMk cId="529825024" sldId="1808"/>
            <ac:spMk id="10" creationId="{91D4438D-6FFB-7941-93E3-68AC7D515B2B}"/>
          </ac:spMkLst>
        </pc:spChg>
        <pc:spChg chg="add mod">
          <ac:chgData name="DALBAN Alice" userId="47a6b1f1-9e3b-430b-b317-861d03b33b41" providerId="ADAL" clId="{5B9EFD9A-5A52-324D-BE27-3039B9C36ACC}" dt="2020-09-08T07:32:55.146" v="701" actId="1038"/>
          <ac:spMkLst>
            <pc:docMk/>
            <pc:sldMk cId="529825024" sldId="1808"/>
            <ac:spMk id="15" creationId="{03007E7D-6B45-1A4E-B222-FABE5D5225DB}"/>
          </ac:spMkLst>
        </pc:spChg>
        <pc:spChg chg="mod">
          <ac:chgData name="DALBAN Alice" userId="47a6b1f1-9e3b-430b-b317-861d03b33b41" providerId="ADAL" clId="{5B9EFD9A-5A52-324D-BE27-3039B9C36ACC}" dt="2020-09-08T07:32:55.146" v="701" actId="1038"/>
          <ac:spMkLst>
            <pc:docMk/>
            <pc:sldMk cId="529825024" sldId="1808"/>
            <ac:spMk id="185" creationId="{00000000-0000-0000-0000-000000000000}"/>
          </ac:spMkLst>
        </pc:spChg>
        <pc:spChg chg="mod">
          <ac:chgData name="DALBAN Alice" userId="47a6b1f1-9e3b-430b-b317-861d03b33b41" providerId="ADAL" clId="{5B9EFD9A-5A52-324D-BE27-3039B9C36ACC}" dt="2020-09-08T07:32:55.146" v="701" actId="1038"/>
          <ac:spMkLst>
            <pc:docMk/>
            <pc:sldMk cId="529825024" sldId="1808"/>
            <ac:spMk id="189" creationId="{00000000-0000-0000-0000-000000000000}"/>
          </ac:spMkLst>
        </pc:spChg>
        <pc:spChg chg="add del mod">
          <ac:chgData name="DALBAN Alice" userId="47a6b1f1-9e3b-430b-b317-861d03b33b41" providerId="ADAL" clId="{5B9EFD9A-5A52-324D-BE27-3039B9C36ACC}" dt="2020-09-08T07:29:12.318" v="604" actId="478"/>
          <ac:spMkLst>
            <pc:docMk/>
            <pc:sldMk cId="529825024" sldId="1808"/>
            <ac:spMk id="190" creationId="{2E418881-A9AB-7B4F-9497-40880A210A46}"/>
          </ac:spMkLst>
        </pc:spChg>
        <pc:spChg chg="add del mod">
          <ac:chgData name="DALBAN Alice" userId="47a6b1f1-9e3b-430b-b317-861d03b33b41" providerId="ADAL" clId="{5B9EFD9A-5A52-324D-BE27-3039B9C36ACC}" dt="2020-09-08T07:50:29.980" v="722"/>
          <ac:spMkLst>
            <pc:docMk/>
            <pc:sldMk cId="529825024" sldId="1808"/>
            <ac:spMk id="190" creationId="{5EE1DD2C-58E4-2E46-9F40-6BB7667CA74D}"/>
          </ac:spMkLst>
        </pc:spChg>
        <pc:spChg chg="add del mod">
          <ac:chgData name="DALBAN Alice" userId="47a6b1f1-9e3b-430b-b317-861d03b33b41" providerId="ADAL" clId="{5B9EFD9A-5A52-324D-BE27-3039B9C36ACC}" dt="2020-09-04T09:18:58.049" v="428" actId="478"/>
          <ac:spMkLst>
            <pc:docMk/>
            <pc:sldMk cId="529825024" sldId="1808"/>
            <ac:spMk id="190" creationId="{E6EB110D-DC92-2742-B69F-C2942C161BD9}"/>
          </ac:spMkLst>
        </pc:spChg>
        <pc:spChg chg="add del mod">
          <ac:chgData name="DALBAN Alice" userId="47a6b1f1-9e3b-430b-b317-861d03b33b41" providerId="ADAL" clId="{5B9EFD9A-5A52-324D-BE27-3039B9C36ACC}" dt="2020-09-08T07:50:43.636" v="724"/>
          <ac:spMkLst>
            <pc:docMk/>
            <pc:sldMk cId="529825024" sldId="1808"/>
            <ac:spMk id="365" creationId="{E13AC838-294D-F94D-92EB-362258B89CD0}"/>
          </ac:spMkLst>
        </pc:spChg>
        <pc:spChg chg="add del mod">
          <ac:chgData name="DALBAN Alice" userId="47a6b1f1-9e3b-430b-b317-861d03b33b41" providerId="ADAL" clId="{5B9EFD9A-5A52-324D-BE27-3039B9C36ACC}" dt="2020-09-08T07:31:37.280" v="634" actId="478"/>
          <ac:spMkLst>
            <pc:docMk/>
            <pc:sldMk cId="529825024" sldId="1808"/>
            <ac:spMk id="365" creationId="{E20DCFBC-7245-9142-A6DF-B1EFC5827578}"/>
          </ac:spMkLst>
        </pc:spChg>
        <pc:spChg chg="mod">
          <ac:chgData name="DALBAN Alice" userId="47a6b1f1-9e3b-430b-b317-861d03b33b41" providerId="ADAL" clId="{5B9EFD9A-5A52-324D-BE27-3039B9C36ACC}" dt="2020-09-08T07:32:55.146" v="701" actId="1038"/>
          <ac:spMkLst>
            <pc:docMk/>
            <pc:sldMk cId="529825024" sldId="1808"/>
            <ac:spMk id="366" creationId="{3D396F8F-1F67-421E-A6D9-7C2CA426EBA0}"/>
          </ac:spMkLst>
        </pc:spChg>
        <pc:spChg chg="mod">
          <ac:chgData name="DALBAN Alice" userId="47a6b1f1-9e3b-430b-b317-861d03b33b41" providerId="ADAL" clId="{5B9EFD9A-5A52-324D-BE27-3039B9C36ACC}" dt="2020-09-08T07:32:55.146" v="701" actId="1038"/>
          <ac:spMkLst>
            <pc:docMk/>
            <pc:sldMk cId="529825024" sldId="1808"/>
            <ac:spMk id="367" creationId="{7A41DE9B-CAED-44AF-81D7-CA470777FB75}"/>
          </ac:spMkLst>
        </pc:spChg>
        <pc:spChg chg="mod">
          <ac:chgData name="DALBAN Alice" userId="47a6b1f1-9e3b-430b-b317-861d03b33b41" providerId="ADAL" clId="{5B9EFD9A-5A52-324D-BE27-3039B9C36ACC}" dt="2020-09-08T07:32:55.146" v="701" actId="1038"/>
          <ac:spMkLst>
            <pc:docMk/>
            <pc:sldMk cId="529825024" sldId="1808"/>
            <ac:spMk id="368" creationId="{D250BA7F-DBC2-48F2-8B67-AA96DC85AC87}"/>
          </ac:spMkLst>
        </pc:spChg>
        <pc:spChg chg="add del mod">
          <ac:chgData name="DALBAN Alice" userId="47a6b1f1-9e3b-430b-b317-861d03b33b41" providerId="ADAL" clId="{5B9EFD9A-5A52-324D-BE27-3039B9C36ACC}" dt="2020-09-08T07:51:04.393" v="726" actId="478"/>
          <ac:spMkLst>
            <pc:docMk/>
            <pc:sldMk cId="529825024" sldId="1808"/>
            <ac:spMk id="369" creationId="{0F4E8A14-BB62-A14E-950F-E579EBF54278}"/>
          </ac:spMkLst>
        </pc:spChg>
        <pc:spChg chg="add mod">
          <ac:chgData name="DALBAN Alice" userId="47a6b1f1-9e3b-430b-b317-861d03b33b41" providerId="ADAL" clId="{5B9EFD9A-5A52-324D-BE27-3039B9C36ACC}" dt="2020-09-08T07:32:55.146" v="701" actId="1038"/>
          <ac:spMkLst>
            <pc:docMk/>
            <pc:sldMk cId="529825024" sldId="1808"/>
            <ac:spMk id="370" creationId="{75A2A961-B5B5-B24C-9005-383159C58595}"/>
          </ac:spMkLst>
        </pc:spChg>
        <pc:spChg chg="add del mod">
          <ac:chgData name="DALBAN Alice" userId="47a6b1f1-9e3b-430b-b317-861d03b33b41" providerId="ADAL" clId="{5B9EFD9A-5A52-324D-BE27-3039B9C36ACC}" dt="2020-09-04T09:17:32.998" v="418"/>
          <ac:spMkLst>
            <pc:docMk/>
            <pc:sldMk cId="529825024" sldId="1808"/>
            <ac:spMk id="371" creationId="{C962E6D0-A605-2646-AF89-B7661B7CC5D4}"/>
          </ac:spMkLst>
        </pc:spChg>
        <pc:spChg chg="add mod">
          <ac:chgData name="DALBAN Alice" userId="47a6b1f1-9e3b-430b-b317-861d03b33b41" providerId="ADAL" clId="{5B9EFD9A-5A52-324D-BE27-3039B9C36ACC}" dt="2020-09-04T09:19:04.951" v="447" actId="20577"/>
          <ac:spMkLst>
            <pc:docMk/>
            <pc:sldMk cId="529825024" sldId="1808"/>
            <ac:spMk id="372" creationId="{4C99D520-60EB-324D-9709-B2305CB6F789}"/>
          </ac:spMkLst>
        </pc:spChg>
        <pc:grpChg chg="del mod">
          <ac:chgData name="DALBAN Alice" userId="47a6b1f1-9e3b-430b-b317-861d03b33b41" providerId="ADAL" clId="{5B9EFD9A-5A52-324D-BE27-3039B9C36ACC}" dt="2020-09-04T09:05:49.209" v="220" actId="478"/>
          <ac:grpSpMkLst>
            <pc:docMk/>
            <pc:sldMk cId="529825024" sldId="1808"/>
            <ac:grpSpMk id="8" creationId="{255059E1-5FCA-46D9-BEDF-073142C856B6}"/>
          </ac:grpSpMkLst>
        </pc:grpChg>
        <pc:grpChg chg="mod">
          <ac:chgData name="DALBAN Alice" userId="47a6b1f1-9e3b-430b-b317-861d03b33b41" providerId="ADAL" clId="{5B9EFD9A-5A52-324D-BE27-3039B9C36ACC}" dt="2020-09-08T07:32:43.249" v="696" actId="14100"/>
          <ac:grpSpMkLst>
            <pc:docMk/>
            <pc:sldMk cId="529825024" sldId="1808"/>
            <ac:grpSpMk id="191" creationId="{246545AD-2C62-4960-BB9D-F3CDF07885B9}"/>
          </ac:grpSpMkLst>
        </pc:grpChg>
        <pc:picChg chg="add del mod">
          <ac:chgData name="DALBAN Alice" userId="47a6b1f1-9e3b-430b-b317-861d03b33b41" providerId="ADAL" clId="{5B9EFD9A-5A52-324D-BE27-3039B9C36ACC}" dt="2020-09-04T09:01:42.795" v="172" actId="478"/>
          <ac:picMkLst>
            <pc:docMk/>
            <pc:sldMk cId="529825024" sldId="1808"/>
            <ac:picMk id="12" creationId="{4F371E81-0E88-6745-8E14-E6E32955328A}"/>
          </ac:picMkLst>
        </pc:picChg>
        <pc:picChg chg="add mod">
          <ac:chgData name="DALBAN Alice" userId="47a6b1f1-9e3b-430b-b317-861d03b33b41" providerId="ADAL" clId="{5B9EFD9A-5A52-324D-BE27-3039B9C36ACC}" dt="2020-09-04T09:20:56.369" v="462" actId="1036"/>
          <ac:picMkLst>
            <pc:docMk/>
            <pc:sldMk cId="529825024" sldId="1808"/>
            <ac:picMk id="14" creationId="{D560D289-DCE5-424E-B5E5-DAF591308890}"/>
          </ac:picMkLst>
        </pc:picChg>
        <pc:picChg chg="add del mod">
          <ac:chgData name="DALBAN Alice" userId="47a6b1f1-9e3b-430b-b317-861d03b33b41" providerId="ADAL" clId="{5B9EFD9A-5A52-324D-BE27-3039B9C36ACC}" dt="2020-09-04T09:01:28.529" v="166" actId="478"/>
          <ac:picMkLst>
            <pc:docMk/>
            <pc:sldMk cId="529825024" sldId="1808"/>
            <ac:picMk id="369" creationId="{16352642-FAE7-9846-A4E1-CD4DA269ABFD}"/>
          </ac:picMkLst>
        </pc:picChg>
      </pc:sldChg>
      <pc:sldChg chg="addSp modSp mod">
        <pc:chgData name="DALBAN Alice" userId="47a6b1f1-9e3b-430b-b317-861d03b33b41" providerId="ADAL" clId="{5B9EFD9A-5A52-324D-BE27-3039B9C36ACC}" dt="2020-09-08T08:21:58.063" v="881" actId="1036"/>
        <pc:sldMkLst>
          <pc:docMk/>
          <pc:sldMk cId="514340139" sldId="1810"/>
        </pc:sldMkLst>
        <pc:spChg chg="mod">
          <ac:chgData name="DALBAN Alice" userId="47a6b1f1-9e3b-430b-b317-861d03b33b41" providerId="ADAL" clId="{5B9EFD9A-5A52-324D-BE27-3039B9C36ACC}" dt="2020-09-08T08:14:54.112" v="804" actId="3064"/>
          <ac:spMkLst>
            <pc:docMk/>
            <pc:sldMk cId="514340139" sldId="1810"/>
            <ac:spMk id="3" creationId="{66BFDAD7-A796-426F-88A1-B975E97B2DFD}"/>
          </ac:spMkLst>
        </pc:spChg>
        <pc:spChg chg="mod">
          <ac:chgData name="DALBAN Alice" userId="47a6b1f1-9e3b-430b-b317-861d03b33b41" providerId="ADAL" clId="{5B9EFD9A-5A52-324D-BE27-3039B9C36ACC}" dt="2020-09-08T08:21:58.063" v="881" actId="1036"/>
          <ac:spMkLst>
            <pc:docMk/>
            <pc:sldMk cId="514340139" sldId="1810"/>
            <ac:spMk id="6" creationId="{6A79B2B2-73BC-475D-9BFC-81B8E3AA78AE}"/>
          </ac:spMkLst>
        </pc:spChg>
        <pc:spChg chg="mod">
          <ac:chgData name="DALBAN Alice" userId="47a6b1f1-9e3b-430b-b317-861d03b33b41" providerId="ADAL" clId="{5B9EFD9A-5A52-324D-BE27-3039B9C36ACC}" dt="2020-09-08T08:21:58.063" v="881" actId="1036"/>
          <ac:spMkLst>
            <pc:docMk/>
            <pc:sldMk cId="514340139" sldId="1810"/>
            <ac:spMk id="8" creationId="{2C07B1B3-F683-4E14-9490-4D127BEFD1E6}"/>
          </ac:spMkLst>
        </pc:spChg>
        <pc:spChg chg="mod">
          <ac:chgData name="DALBAN Alice" userId="47a6b1f1-9e3b-430b-b317-861d03b33b41" providerId="ADAL" clId="{5B9EFD9A-5A52-324D-BE27-3039B9C36ACC}" dt="2020-09-08T08:21:58.063" v="881" actId="1036"/>
          <ac:spMkLst>
            <pc:docMk/>
            <pc:sldMk cId="514340139" sldId="1810"/>
            <ac:spMk id="9" creationId="{B5C5CA25-9C83-4F43-8C13-F0F7C65675C6}"/>
          </ac:spMkLst>
        </pc:spChg>
        <pc:spChg chg="mod">
          <ac:chgData name="DALBAN Alice" userId="47a6b1f1-9e3b-430b-b317-861d03b33b41" providerId="ADAL" clId="{5B9EFD9A-5A52-324D-BE27-3039B9C36ACC}" dt="2020-09-08T08:21:58.063" v="881" actId="1036"/>
          <ac:spMkLst>
            <pc:docMk/>
            <pc:sldMk cId="514340139" sldId="1810"/>
            <ac:spMk id="10" creationId="{A6EAD435-1F7B-4D8E-8CAF-9C0CA30C822C}"/>
          </ac:spMkLst>
        </pc:spChg>
        <pc:spChg chg="mod">
          <ac:chgData name="DALBAN Alice" userId="47a6b1f1-9e3b-430b-b317-861d03b33b41" providerId="ADAL" clId="{5B9EFD9A-5A52-324D-BE27-3039B9C36ACC}" dt="2020-09-08T08:21:58.063" v="881" actId="1036"/>
          <ac:spMkLst>
            <pc:docMk/>
            <pc:sldMk cId="514340139" sldId="1810"/>
            <ac:spMk id="11" creationId="{1A260B9E-A251-403B-AD1B-DDFFCBF9E31F}"/>
          </ac:spMkLst>
        </pc:spChg>
        <pc:spChg chg="mod">
          <ac:chgData name="DALBAN Alice" userId="47a6b1f1-9e3b-430b-b317-861d03b33b41" providerId="ADAL" clId="{5B9EFD9A-5A52-324D-BE27-3039B9C36ACC}" dt="2020-09-08T08:21:58.063" v="881" actId="1036"/>
          <ac:spMkLst>
            <pc:docMk/>
            <pc:sldMk cId="514340139" sldId="1810"/>
            <ac:spMk id="12" creationId="{39FC632B-A193-4FE4-A570-8CADD4A95190}"/>
          </ac:spMkLst>
        </pc:spChg>
        <pc:spChg chg="mod">
          <ac:chgData name="DALBAN Alice" userId="47a6b1f1-9e3b-430b-b317-861d03b33b41" providerId="ADAL" clId="{5B9EFD9A-5A52-324D-BE27-3039B9C36ACC}" dt="2020-09-08T08:21:58.063" v="881" actId="1036"/>
          <ac:spMkLst>
            <pc:docMk/>
            <pc:sldMk cId="514340139" sldId="1810"/>
            <ac:spMk id="13" creationId="{EE45C63C-D0BA-4D69-AFD2-07A41F83D993}"/>
          </ac:spMkLst>
        </pc:spChg>
        <pc:spChg chg="mod">
          <ac:chgData name="DALBAN Alice" userId="47a6b1f1-9e3b-430b-b317-861d03b33b41" providerId="ADAL" clId="{5B9EFD9A-5A52-324D-BE27-3039B9C36ACC}" dt="2020-09-08T08:21:58.063" v="881" actId="1036"/>
          <ac:spMkLst>
            <pc:docMk/>
            <pc:sldMk cId="514340139" sldId="1810"/>
            <ac:spMk id="16" creationId="{6F433AEE-7841-4F88-B528-932BA3023368}"/>
          </ac:spMkLst>
        </pc:spChg>
        <pc:spChg chg="mod">
          <ac:chgData name="DALBAN Alice" userId="47a6b1f1-9e3b-430b-b317-861d03b33b41" providerId="ADAL" clId="{5B9EFD9A-5A52-324D-BE27-3039B9C36ACC}" dt="2020-09-08T08:21:58.063" v="881" actId="1036"/>
          <ac:spMkLst>
            <pc:docMk/>
            <pc:sldMk cId="514340139" sldId="1810"/>
            <ac:spMk id="17" creationId="{D5FA47D9-11AE-4D9B-956A-CC0ED97B286A}"/>
          </ac:spMkLst>
        </pc:spChg>
        <pc:spChg chg="mod">
          <ac:chgData name="DALBAN Alice" userId="47a6b1f1-9e3b-430b-b317-861d03b33b41" providerId="ADAL" clId="{5B9EFD9A-5A52-324D-BE27-3039B9C36ACC}" dt="2020-09-08T08:21:58.063" v="881" actId="1036"/>
          <ac:spMkLst>
            <pc:docMk/>
            <pc:sldMk cId="514340139" sldId="1810"/>
            <ac:spMk id="18" creationId="{66324405-E3E6-46B0-A6C6-19E9406DEFDC}"/>
          </ac:spMkLst>
        </pc:spChg>
        <pc:spChg chg="mod">
          <ac:chgData name="DALBAN Alice" userId="47a6b1f1-9e3b-430b-b317-861d03b33b41" providerId="ADAL" clId="{5B9EFD9A-5A52-324D-BE27-3039B9C36ACC}" dt="2020-09-08T08:21:58.063" v="881" actId="1036"/>
          <ac:spMkLst>
            <pc:docMk/>
            <pc:sldMk cId="514340139" sldId="1810"/>
            <ac:spMk id="19" creationId="{6442860E-8E09-4E3B-BBC1-E216CA094C19}"/>
          </ac:spMkLst>
        </pc:spChg>
        <pc:spChg chg="mod">
          <ac:chgData name="DALBAN Alice" userId="47a6b1f1-9e3b-430b-b317-861d03b33b41" providerId="ADAL" clId="{5B9EFD9A-5A52-324D-BE27-3039B9C36ACC}" dt="2020-09-08T08:21:58.063" v="881" actId="1036"/>
          <ac:spMkLst>
            <pc:docMk/>
            <pc:sldMk cId="514340139" sldId="1810"/>
            <ac:spMk id="20" creationId="{69B894CA-1C5F-4E60-BF1D-617D2466FE81}"/>
          </ac:spMkLst>
        </pc:spChg>
        <pc:picChg chg="add mod">
          <ac:chgData name="DALBAN Alice" userId="47a6b1f1-9e3b-430b-b317-861d03b33b41" providerId="ADAL" clId="{5B9EFD9A-5A52-324D-BE27-3039B9C36ACC}" dt="2020-09-08T08:13:32.794" v="798"/>
          <ac:picMkLst>
            <pc:docMk/>
            <pc:sldMk cId="514340139" sldId="1810"/>
            <ac:picMk id="21" creationId="{06A02EB1-A993-6943-9AC8-A297FAC9F77B}"/>
          </ac:picMkLst>
        </pc:picChg>
      </pc:sldChg>
      <pc:sldChg chg="addSp modSp mod">
        <pc:chgData name="DALBAN Alice" userId="47a6b1f1-9e3b-430b-b317-861d03b33b41" providerId="ADAL" clId="{5B9EFD9A-5A52-324D-BE27-3039B9C36ACC}" dt="2020-09-08T08:24:12.757" v="899" actId="14100"/>
        <pc:sldMkLst>
          <pc:docMk/>
          <pc:sldMk cId="3353120756" sldId="1811"/>
        </pc:sldMkLst>
        <pc:picChg chg="add mod">
          <ac:chgData name="DALBAN Alice" userId="47a6b1f1-9e3b-430b-b317-861d03b33b41" providerId="ADAL" clId="{5B9EFD9A-5A52-324D-BE27-3039B9C36ACC}" dt="2020-09-08T08:23:19.554" v="889" actId="1076"/>
          <ac:picMkLst>
            <pc:docMk/>
            <pc:sldMk cId="3353120756" sldId="1811"/>
            <ac:picMk id="3" creationId="{D00B798A-2C99-7B4A-AAD9-D770B7D7FA8A}"/>
          </ac:picMkLst>
        </pc:picChg>
        <pc:picChg chg="add mod modCrop">
          <ac:chgData name="DALBAN Alice" userId="47a6b1f1-9e3b-430b-b317-861d03b33b41" providerId="ADAL" clId="{5B9EFD9A-5A52-324D-BE27-3039B9C36ACC}" dt="2020-09-08T08:24:12.757" v="899" actId="14100"/>
          <ac:picMkLst>
            <pc:docMk/>
            <pc:sldMk cId="3353120756" sldId="1811"/>
            <ac:picMk id="7" creationId="{ADEE1BC4-269C-8D4D-9238-47DFAB5A28D6}"/>
          </ac:picMkLst>
        </pc:picChg>
      </pc:sldChg>
      <pc:sldChg chg="addSp modSp">
        <pc:chgData name="DALBAN Alice" userId="47a6b1f1-9e3b-430b-b317-861d03b33b41" providerId="ADAL" clId="{5B9EFD9A-5A52-324D-BE27-3039B9C36ACC}" dt="2020-09-08T08:24:51.173" v="903" actId="167"/>
        <pc:sldMkLst>
          <pc:docMk/>
          <pc:sldMk cId="1287309430" sldId="1812"/>
        </pc:sldMkLst>
        <pc:picChg chg="add mod">
          <ac:chgData name="DALBAN Alice" userId="47a6b1f1-9e3b-430b-b317-861d03b33b41" providerId="ADAL" clId="{5B9EFD9A-5A52-324D-BE27-3039B9C36ACC}" dt="2020-09-08T08:24:51.173" v="903" actId="167"/>
          <ac:picMkLst>
            <pc:docMk/>
            <pc:sldMk cId="1287309430" sldId="1812"/>
            <ac:picMk id="11" creationId="{0547A1A1-A388-0C40-928E-3FCEF494D91D}"/>
          </ac:picMkLst>
        </pc:picChg>
        <pc:picChg chg="add mod">
          <ac:chgData name="DALBAN Alice" userId="47a6b1f1-9e3b-430b-b317-861d03b33b41" providerId="ADAL" clId="{5B9EFD9A-5A52-324D-BE27-3039B9C36ACC}" dt="2020-09-08T08:24:51.173" v="903" actId="167"/>
          <ac:picMkLst>
            <pc:docMk/>
            <pc:sldMk cId="1287309430" sldId="1812"/>
            <ac:picMk id="15" creationId="{02E3BBD6-0FAF-A64F-AFF5-AD079C51FD25}"/>
          </ac:picMkLst>
        </pc:picChg>
      </pc:sldChg>
      <pc:sldChg chg="addSp modSp">
        <pc:chgData name="DALBAN Alice" userId="47a6b1f1-9e3b-430b-b317-861d03b33b41" providerId="ADAL" clId="{5B9EFD9A-5A52-324D-BE27-3039B9C36ACC}" dt="2020-09-08T08:24:58.603" v="905" actId="167"/>
        <pc:sldMkLst>
          <pc:docMk/>
          <pc:sldMk cId="3516186272" sldId="1813"/>
        </pc:sldMkLst>
        <pc:picChg chg="add mod">
          <ac:chgData name="DALBAN Alice" userId="47a6b1f1-9e3b-430b-b317-861d03b33b41" providerId="ADAL" clId="{5B9EFD9A-5A52-324D-BE27-3039B9C36ACC}" dt="2020-09-08T08:24:58.603" v="905" actId="167"/>
          <ac:picMkLst>
            <pc:docMk/>
            <pc:sldMk cId="3516186272" sldId="1813"/>
            <ac:picMk id="14" creationId="{D0726A9C-CF91-A144-ABF5-0D1B0E7C46F7}"/>
          </ac:picMkLst>
        </pc:picChg>
        <pc:picChg chg="add mod">
          <ac:chgData name="DALBAN Alice" userId="47a6b1f1-9e3b-430b-b317-861d03b33b41" providerId="ADAL" clId="{5B9EFD9A-5A52-324D-BE27-3039B9C36ACC}" dt="2020-09-08T08:24:58.603" v="905" actId="167"/>
          <ac:picMkLst>
            <pc:docMk/>
            <pc:sldMk cId="3516186272" sldId="1813"/>
            <ac:picMk id="16" creationId="{4CC5219D-14B9-EE40-A029-4C2D8380FAB8}"/>
          </ac:picMkLst>
        </pc:picChg>
      </pc:sldChg>
      <pc:sldChg chg="addSp delSp modSp mod">
        <pc:chgData name="DALBAN Alice" userId="47a6b1f1-9e3b-430b-b317-861d03b33b41" providerId="ADAL" clId="{5B9EFD9A-5A52-324D-BE27-3039B9C36ACC}" dt="2020-09-11T11:53:44.906" v="1034" actId="478"/>
        <pc:sldMkLst>
          <pc:docMk/>
          <pc:sldMk cId="2778307577" sldId="1814"/>
        </pc:sldMkLst>
        <pc:spChg chg="add mod">
          <ac:chgData name="DALBAN Alice" userId="47a6b1f1-9e3b-430b-b317-861d03b33b41" providerId="ADAL" clId="{5B9EFD9A-5A52-324D-BE27-3039B9C36ACC}" dt="2020-09-11T11:08:25.536" v="1027" actId="478"/>
          <ac:spMkLst>
            <pc:docMk/>
            <pc:sldMk cId="2778307577" sldId="1814"/>
            <ac:spMk id="6" creationId="{CA287309-889A-8046-BE8C-612A242F5F02}"/>
          </ac:spMkLst>
        </pc:spChg>
        <pc:spChg chg="add mod">
          <ac:chgData name="DALBAN Alice" userId="47a6b1f1-9e3b-430b-b317-861d03b33b41" providerId="ADAL" clId="{5B9EFD9A-5A52-324D-BE27-3039B9C36ACC}" dt="2020-09-11T11:53:44.906" v="1034" actId="478"/>
          <ac:spMkLst>
            <pc:docMk/>
            <pc:sldMk cId="2778307577" sldId="1814"/>
            <ac:spMk id="8" creationId="{84DD0733-0A3C-B644-854B-68EED716C83E}"/>
          </ac:spMkLst>
        </pc:spChg>
        <pc:spChg chg="del">
          <ac:chgData name="DALBAN Alice" userId="47a6b1f1-9e3b-430b-b317-861d03b33b41" providerId="ADAL" clId="{5B9EFD9A-5A52-324D-BE27-3039B9C36ACC}" dt="2020-09-11T11:07:34.985" v="971" actId="931"/>
          <ac:spMkLst>
            <pc:docMk/>
            <pc:sldMk cId="2778307577" sldId="1814"/>
            <ac:spMk id="21" creationId="{43BCD419-6C6C-4B1F-A5E0-448444B00C05}"/>
          </ac:spMkLst>
        </pc:spChg>
        <pc:picChg chg="add del mod modCrop">
          <ac:chgData name="DALBAN Alice" userId="47a6b1f1-9e3b-430b-b317-861d03b33b41" providerId="ADAL" clId="{5B9EFD9A-5A52-324D-BE27-3039B9C36ACC}" dt="2020-09-11T11:08:25.536" v="1027" actId="478"/>
          <ac:picMkLst>
            <pc:docMk/>
            <pc:sldMk cId="2778307577" sldId="1814"/>
            <ac:picMk id="4" creationId="{38FA5BF3-2704-4A4A-B1AB-35FF31090037}"/>
          </ac:picMkLst>
        </pc:picChg>
        <pc:picChg chg="del mod">
          <ac:chgData name="DALBAN Alice" userId="47a6b1f1-9e3b-430b-b317-861d03b33b41" providerId="ADAL" clId="{5B9EFD9A-5A52-324D-BE27-3039B9C36ACC}" dt="2020-09-11T11:53:44.906" v="1034" actId="478"/>
          <ac:picMkLst>
            <pc:docMk/>
            <pc:sldMk cId="2778307577" sldId="1814"/>
            <ac:picMk id="5" creationId="{E68B2B18-7B16-43A1-9ECE-946D11F77713}"/>
          </ac:picMkLst>
        </pc:picChg>
      </pc:sldChg>
      <pc:sldMasterChg chg="addSldLayout delSldLayout modSldLayout">
        <pc:chgData name="DALBAN Alice" userId="47a6b1f1-9e3b-430b-b317-861d03b33b41" providerId="ADAL" clId="{5B9EFD9A-5A52-324D-BE27-3039B9C36ACC}" dt="2020-09-11T11:08:45.359" v="1031" actId="20577"/>
        <pc:sldMasterMkLst>
          <pc:docMk/>
          <pc:sldMasterMk cId="2308119559" sldId="2147483736"/>
        </pc:sldMasterMkLst>
        <pc:sldLayoutChg chg="add del">
          <pc:chgData name="DALBAN Alice" userId="47a6b1f1-9e3b-430b-b317-861d03b33b41" providerId="ADAL" clId="{5B9EFD9A-5A52-324D-BE27-3039B9C36ACC}" dt="2020-09-08T07:50:27.179" v="720" actId="2696"/>
          <pc:sldLayoutMkLst>
            <pc:docMk/>
            <pc:sldMasterMk cId="2308119559" sldId="2147483736"/>
            <pc:sldLayoutMk cId="748853195" sldId="2147483688"/>
          </pc:sldLayoutMkLst>
        </pc:sldLayoutChg>
        <pc:sldLayoutChg chg="modSp mod">
          <pc:chgData name="DALBAN Alice" userId="47a6b1f1-9e3b-430b-b317-861d03b33b41" providerId="ADAL" clId="{5B9EFD9A-5A52-324D-BE27-3039B9C36ACC}" dt="2020-09-11T11:08:45.359" v="1031" actId="20577"/>
          <pc:sldLayoutMkLst>
            <pc:docMk/>
            <pc:sldMasterMk cId="2308119559" sldId="2147483736"/>
            <pc:sldLayoutMk cId="4089601215" sldId="2147483771"/>
          </pc:sldLayoutMkLst>
          <pc:spChg chg="mod">
            <ac:chgData name="DALBAN Alice" userId="47a6b1f1-9e3b-430b-b317-861d03b33b41" providerId="ADAL" clId="{5B9EFD9A-5A52-324D-BE27-3039B9C36ACC}" dt="2020-09-11T11:08:45.359" v="1031" actId="20577"/>
            <ac:spMkLst>
              <pc:docMk/>
              <pc:sldMasterMk cId="2308119559" sldId="2147483736"/>
              <pc:sldLayoutMk cId="4089601215" sldId="2147483771"/>
              <ac:spMk id="41" creationId="{25C673FE-13E0-478D-AF29-A3B67B09EAAF}"/>
            </ac:spMkLst>
          </pc:spChg>
        </pc:sldLayoutChg>
      </pc:sldMasterChg>
    </pc:docChg>
  </pc:docChgLst>
  <pc:docChgLst>
    <pc:chgData name="JACQUES Pauline" userId="S::pjacques@amaris.com::79b8adb2-0d5c-497a-bd9c-b25194b24c29" providerId="AD" clId="Web-{FB90EE26-755E-463C-77A3-7E17FF63AD73}"/>
    <pc:docChg chg="addSld delSld modSld addMainMaster modMainMaster">
      <pc:chgData name="JACQUES Pauline" userId="S::pjacques@amaris.com::79b8adb2-0d5c-497a-bd9c-b25194b24c29" providerId="AD" clId="Web-{FB90EE26-755E-463C-77A3-7E17FF63AD73}" dt="2020-08-25T06:13:07.001" v="1832" actId="20577"/>
      <pc:docMkLst>
        <pc:docMk/>
      </pc:docMkLst>
      <pc:sldChg chg="delSp modSp">
        <pc:chgData name="JACQUES Pauline" userId="S::pjacques@amaris.com::79b8adb2-0d5c-497a-bd9c-b25194b24c29" providerId="AD" clId="Web-{FB90EE26-755E-463C-77A3-7E17FF63AD73}" dt="2020-08-24T05:57:41.352" v="101" actId="1076"/>
        <pc:sldMkLst>
          <pc:docMk/>
          <pc:sldMk cId="1885772655" sldId="256"/>
        </pc:sldMkLst>
        <pc:spChg chg="mod">
          <ac:chgData name="JACQUES Pauline" userId="S::pjacques@amaris.com::79b8adb2-0d5c-497a-bd9c-b25194b24c29" providerId="AD" clId="Web-{FB90EE26-755E-463C-77A3-7E17FF63AD73}" dt="2020-08-24T05:57:41.352" v="101" actId="1076"/>
          <ac:spMkLst>
            <pc:docMk/>
            <pc:sldMk cId="1885772655" sldId="256"/>
            <ac:spMk id="8" creationId="{633514D9-3949-4716-9CD8-E3F296C63C60}"/>
          </ac:spMkLst>
        </pc:spChg>
        <pc:picChg chg="del">
          <ac:chgData name="JACQUES Pauline" userId="S::pjacques@amaris.com::79b8adb2-0d5c-497a-bd9c-b25194b24c29" providerId="AD" clId="Web-{FB90EE26-755E-463C-77A3-7E17FF63AD73}" dt="2020-08-24T05:57:11.117" v="70"/>
          <ac:picMkLst>
            <pc:docMk/>
            <pc:sldMk cId="1885772655" sldId="256"/>
            <ac:picMk id="6" creationId="{C999A946-B477-4BBE-B979-A20B5DB153EC}"/>
          </ac:picMkLst>
        </pc:picChg>
      </pc:sldChg>
      <pc:sldChg chg="modSp">
        <pc:chgData name="JACQUES Pauline" userId="S::pjacques@amaris.com::79b8adb2-0d5c-497a-bd9c-b25194b24c29" providerId="AD" clId="Web-{FB90EE26-755E-463C-77A3-7E17FF63AD73}" dt="2020-08-24T07:22:31.141" v="394" actId="20577"/>
        <pc:sldMkLst>
          <pc:docMk/>
          <pc:sldMk cId="3596668473" sldId="257"/>
        </pc:sldMkLst>
        <pc:spChg chg="mod">
          <ac:chgData name="JACQUES Pauline" userId="S::pjacques@amaris.com::79b8adb2-0d5c-497a-bd9c-b25194b24c29" providerId="AD" clId="Web-{FB90EE26-755E-463C-77A3-7E17FF63AD73}" dt="2020-08-24T07:22:31.141" v="394" actId="20577"/>
          <ac:spMkLst>
            <pc:docMk/>
            <pc:sldMk cId="3596668473" sldId="257"/>
            <ac:spMk id="3" creationId="{15CE01AF-AE77-4399-B7B0-8BF4E2CFE3A0}"/>
          </ac:spMkLst>
        </pc:spChg>
      </pc:sldChg>
      <pc:sldChg chg="addSp delSp modSp">
        <pc:chgData name="JACQUES Pauline" userId="S::pjacques@amaris.com::79b8adb2-0d5c-497a-bd9c-b25194b24c29" providerId="AD" clId="Web-{FB90EE26-755E-463C-77A3-7E17FF63AD73}" dt="2020-08-24T07:21:59.406" v="375" actId="1076"/>
        <pc:sldMkLst>
          <pc:docMk/>
          <pc:sldMk cId="3752732842" sldId="259"/>
        </pc:sldMkLst>
        <pc:spChg chg="mod">
          <ac:chgData name="JACQUES Pauline" userId="S::pjacques@amaris.com::79b8adb2-0d5c-497a-bd9c-b25194b24c29" providerId="AD" clId="Web-{FB90EE26-755E-463C-77A3-7E17FF63AD73}" dt="2020-08-24T06:01:36.135" v="212" actId="20577"/>
          <ac:spMkLst>
            <pc:docMk/>
            <pc:sldMk cId="3752732842" sldId="259"/>
            <ac:spMk id="3" creationId="{9B2036C4-20E3-4CBE-9CB7-AEFD5F164D76}"/>
          </ac:spMkLst>
        </pc:spChg>
        <pc:picChg chg="add del mod">
          <ac:chgData name="JACQUES Pauline" userId="S::pjacques@amaris.com::79b8adb2-0d5c-497a-bd9c-b25194b24c29" providerId="AD" clId="Web-{FB90EE26-755E-463C-77A3-7E17FF63AD73}" dt="2020-08-24T07:20:42.562" v="371"/>
          <ac:picMkLst>
            <pc:docMk/>
            <pc:sldMk cId="3752732842" sldId="259"/>
            <ac:picMk id="4" creationId="{5C52C0D4-A0B5-4804-B30B-84D49FA7668B}"/>
          </ac:picMkLst>
        </pc:picChg>
        <pc:picChg chg="add del mod">
          <ac:chgData name="JACQUES Pauline" userId="S::pjacques@amaris.com::79b8adb2-0d5c-497a-bd9c-b25194b24c29" providerId="AD" clId="Web-{FB90EE26-755E-463C-77A3-7E17FF63AD73}" dt="2020-08-24T07:21:02.171" v="373"/>
          <ac:picMkLst>
            <pc:docMk/>
            <pc:sldMk cId="3752732842" sldId="259"/>
            <ac:picMk id="5" creationId="{75F3230A-DF20-41D0-AAFD-2CA25CAD23F8}"/>
          </ac:picMkLst>
        </pc:picChg>
        <pc:picChg chg="add mod">
          <ac:chgData name="JACQUES Pauline" userId="S::pjacques@amaris.com::79b8adb2-0d5c-497a-bd9c-b25194b24c29" providerId="AD" clId="Web-{FB90EE26-755E-463C-77A3-7E17FF63AD73}" dt="2020-08-24T07:21:59.406" v="375" actId="1076"/>
          <ac:picMkLst>
            <pc:docMk/>
            <pc:sldMk cId="3752732842" sldId="259"/>
            <ac:picMk id="6" creationId="{DEE5FA96-D123-479A-91AD-E9C2A398F961}"/>
          </ac:picMkLst>
        </pc:picChg>
      </pc:sldChg>
      <pc:sldChg chg="modSp">
        <pc:chgData name="JACQUES Pauline" userId="S::pjacques@amaris.com::79b8adb2-0d5c-497a-bd9c-b25194b24c29" providerId="AD" clId="Web-{FB90EE26-755E-463C-77A3-7E17FF63AD73}" dt="2020-08-24T06:20:26.798" v="323" actId="1076"/>
        <pc:sldMkLst>
          <pc:docMk/>
          <pc:sldMk cId="2578782655" sldId="261"/>
        </pc:sldMkLst>
        <pc:spChg chg="mod">
          <ac:chgData name="JACQUES Pauline" userId="S::pjacques@amaris.com::79b8adb2-0d5c-497a-bd9c-b25194b24c29" providerId="AD" clId="Web-{FB90EE26-755E-463C-77A3-7E17FF63AD73}" dt="2020-08-24T06:15:10.187" v="234" actId="20577"/>
          <ac:spMkLst>
            <pc:docMk/>
            <pc:sldMk cId="2578782655" sldId="261"/>
            <ac:spMk id="2" creationId="{79E8524E-F16B-4BB9-84EB-EF5407EAF2B2}"/>
          </ac:spMkLst>
        </pc:spChg>
        <pc:spChg chg="mod">
          <ac:chgData name="JACQUES Pauline" userId="S::pjacques@amaris.com::79b8adb2-0d5c-497a-bd9c-b25194b24c29" providerId="AD" clId="Web-{FB90EE26-755E-463C-77A3-7E17FF63AD73}" dt="2020-08-24T06:20:26.798" v="323" actId="1076"/>
          <ac:spMkLst>
            <pc:docMk/>
            <pc:sldMk cId="2578782655" sldId="261"/>
            <ac:spMk id="3" creationId="{EB29230A-B95A-43A4-AE3D-8E40330B863E}"/>
          </ac:spMkLst>
        </pc:spChg>
        <pc:spChg chg="mod">
          <ac:chgData name="JACQUES Pauline" userId="S::pjacques@amaris.com::79b8adb2-0d5c-497a-bd9c-b25194b24c29" providerId="AD" clId="Web-{FB90EE26-755E-463C-77A3-7E17FF63AD73}" dt="2020-08-24T06:19:51.954" v="316" actId="20577"/>
          <ac:spMkLst>
            <pc:docMk/>
            <pc:sldMk cId="2578782655" sldId="261"/>
            <ac:spMk id="4" creationId="{21687BEE-7A96-4383-8803-D42B9BC00B0E}"/>
          </ac:spMkLst>
        </pc:spChg>
        <pc:spChg chg="mod">
          <ac:chgData name="JACQUES Pauline" userId="S::pjacques@amaris.com::79b8adb2-0d5c-497a-bd9c-b25194b24c29" providerId="AD" clId="Web-{FB90EE26-755E-463C-77A3-7E17FF63AD73}" dt="2020-08-24T06:19:31.657" v="310" actId="14100"/>
          <ac:spMkLst>
            <pc:docMk/>
            <pc:sldMk cId="2578782655" sldId="261"/>
            <ac:spMk id="5" creationId="{89F35B9A-7E6F-452B-A2D7-5F865CD2313A}"/>
          </ac:spMkLst>
        </pc:spChg>
        <pc:spChg chg="mod">
          <ac:chgData name="JACQUES Pauline" userId="S::pjacques@amaris.com::79b8adb2-0d5c-497a-bd9c-b25194b24c29" providerId="AD" clId="Web-{FB90EE26-755E-463C-77A3-7E17FF63AD73}" dt="2020-08-24T06:19:39.501" v="313"/>
          <ac:spMkLst>
            <pc:docMk/>
            <pc:sldMk cId="2578782655" sldId="261"/>
            <ac:spMk id="6" creationId="{AD158B0D-9E59-4422-94DE-56C81BC3A4CA}"/>
          </ac:spMkLst>
        </pc:spChg>
      </pc:sldChg>
      <pc:sldChg chg="modSp">
        <pc:chgData name="JACQUES Pauline" userId="S::pjacques@amaris.com::79b8adb2-0d5c-497a-bd9c-b25194b24c29" providerId="AD" clId="Web-{FB90EE26-755E-463C-77A3-7E17FF63AD73}" dt="2020-08-25T05:42:15.501" v="413" actId="20577"/>
        <pc:sldMkLst>
          <pc:docMk/>
          <pc:sldMk cId="3969952576" sldId="262"/>
        </pc:sldMkLst>
        <pc:spChg chg="mod">
          <ac:chgData name="JACQUES Pauline" userId="S::pjacques@amaris.com::79b8adb2-0d5c-497a-bd9c-b25194b24c29" providerId="AD" clId="Web-{FB90EE26-755E-463C-77A3-7E17FF63AD73}" dt="2020-08-25T05:42:15.501" v="413" actId="20577"/>
          <ac:spMkLst>
            <pc:docMk/>
            <pc:sldMk cId="3969952576" sldId="262"/>
            <ac:spMk id="3" creationId="{F30A5DCB-B0C5-4C8D-AB21-4EF85C1DE624}"/>
          </ac:spMkLst>
        </pc:spChg>
      </pc:sldChg>
      <pc:sldChg chg="del">
        <pc:chgData name="JACQUES Pauline" userId="S::pjacques@amaris.com::79b8adb2-0d5c-497a-bd9c-b25194b24c29" providerId="AD" clId="Web-{FB90EE26-755E-463C-77A3-7E17FF63AD73}" dt="2020-08-24T07:16:42.264" v="360"/>
        <pc:sldMkLst>
          <pc:docMk/>
          <pc:sldMk cId="2518529463" sldId="263"/>
        </pc:sldMkLst>
      </pc:sldChg>
      <pc:sldChg chg="modSp modNotes">
        <pc:chgData name="JACQUES Pauline" userId="S::pjacques@amaris.com::79b8adb2-0d5c-497a-bd9c-b25194b24c29" providerId="AD" clId="Web-{FB90EE26-755E-463C-77A3-7E17FF63AD73}" dt="2020-08-25T06:01:17.601" v="1451" actId="20577"/>
        <pc:sldMkLst>
          <pc:docMk/>
          <pc:sldMk cId="2100939882" sldId="264"/>
        </pc:sldMkLst>
        <pc:spChg chg="mod">
          <ac:chgData name="JACQUES Pauline" userId="S::pjacques@amaris.com::79b8adb2-0d5c-497a-bd9c-b25194b24c29" providerId="AD" clId="Web-{FB90EE26-755E-463C-77A3-7E17FF63AD73}" dt="2020-08-25T06:01:17.601" v="1451" actId="20577"/>
          <ac:spMkLst>
            <pc:docMk/>
            <pc:sldMk cId="2100939882" sldId="264"/>
            <ac:spMk id="2" creationId="{9B6C8E6D-E85A-444C-AF70-469443EBEEFC}"/>
          </ac:spMkLst>
        </pc:spChg>
        <pc:spChg chg="mod">
          <ac:chgData name="JACQUES Pauline" userId="S::pjacques@amaris.com::79b8adb2-0d5c-497a-bd9c-b25194b24c29" providerId="AD" clId="Web-{FB90EE26-755E-463C-77A3-7E17FF63AD73}" dt="2020-08-25T05:48:53.217" v="597" actId="20577"/>
          <ac:spMkLst>
            <pc:docMk/>
            <pc:sldMk cId="2100939882" sldId="264"/>
            <ac:spMk id="3" creationId="{66BFDAD7-A796-426F-88A1-B975E97B2DFD}"/>
          </ac:spMkLst>
        </pc:spChg>
        <pc:graphicFrameChg chg="mod modGraphic">
          <ac:chgData name="JACQUES Pauline" userId="S::pjacques@amaris.com::79b8adb2-0d5c-497a-bd9c-b25194b24c29" providerId="AD" clId="Web-{FB90EE26-755E-463C-77A3-7E17FF63AD73}" dt="2020-08-25T05:51:35.465" v="779"/>
          <ac:graphicFrameMkLst>
            <pc:docMk/>
            <pc:sldMk cId="2100939882" sldId="264"/>
            <ac:graphicFrameMk id="4" creationId="{156CCE6F-52A2-40C2-BBE1-2B5A83679466}"/>
          </ac:graphicFrameMkLst>
        </pc:graphicFrameChg>
      </pc:sldChg>
      <pc:sldChg chg="addSp delSp modSp modNotes">
        <pc:chgData name="JACQUES Pauline" userId="S::pjacques@amaris.com::79b8adb2-0d5c-497a-bd9c-b25194b24c29" providerId="AD" clId="Web-{FB90EE26-755E-463C-77A3-7E17FF63AD73}" dt="2020-08-25T06:01:14.898" v="1449" actId="20577"/>
        <pc:sldMkLst>
          <pc:docMk/>
          <pc:sldMk cId="2030096831" sldId="265"/>
        </pc:sldMkLst>
        <pc:spChg chg="mod">
          <ac:chgData name="JACQUES Pauline" userId="S::pjacques@amaris.com::79b8adb2-0d5c-497a-bd9c-b25194b24c29" providerId="AD" clId="Web-{FB90EE26-755E-463C-77A3-7E17FF63AD73}" dt="2020-08-25T06:01:14.898" v="1449" actId="20577"/>
          <ac:spMkLst>
            <pc:docMk/>
            <pc:sldMk cId="2030096831" sldId="265"/>
            <ac:spMk id="2" creationId="{9B6C8E6D-E85A-444C-AF70-469443EBEEFC}"/>
          </ac:spMkLst>
        </pc:spChg>
        <pc:spChg chg="mod">
          <ac:chgData name="JACQUES Pauline" userId="S::pjacques@amaris.com::79b8adb2-0d5c-497a-bd9c-b25194b24c29" providerId="AD" clId="Web-{FB90EE26-755E-463C-77A3-7E17FF63AD73}" dt="2020-08-25T05:52:28.058" v="793" actId="20577"/>
          <ac:spMkLst>
            <pc:docMk/>
            <pc:sldMk cId="2030096831" sldId="265"/>
            <ac:spMk id="3" creationId="{66BFDAD7-A796-426F-88A1-B975E97B2DFD}"/>
          </ac:spMkLst>
        </pc:spChg>
        <pc:graphicFrameChg chg="mod modGraphic">
          <ac:chgData name="JACQUES Pauline" userId="S::pjacques@amaris.com::79b8adb2-0d5c-497a-bd9c-b25194b24c29" providerId="AD" clId="Web-{FB90EE26-755E-463C-77A3-7E17FF63AD73}" dt="2020-08-25T05:55:09.604" v="923"/>
          <ac:graphicFrameMkLst>
            <pc:docMk/>
            <pc:sldMk cId="2030096831" sldId="265"/>
            <ac:graphicFrameMk id="4" creationId="{09D9C5FF-2F0A-4870-93A5-F31B8438B23D}"/>
          </ac:graphicFrameMkLst>
        </pc:graphicFrameChg>
        <pc:graphicFrameChg chg="add del mod">
          <ac:chgData name="JACQUES Pauline" userId="S::pjacques@amaris.com::79b8adb2-0d5c-497a-bd9c-b25194b24c29" providerId="AD" clId="Web-{FB90EE26-755E-463C-77A3-7E17FF63AD73}" dt="2020-08-25T05:54:35.245" v="895"/>
          <ac:graphicFrameMkLst>
            <pc:docMk/>
            <pc:sldMk cId="2030096831" sldId="265"/>
            <ac:graphicFrameMk id="6" creationId="{EFE1F798-6CCE-4B28-8631-381AC1775F06}"/>
          </ac:graphicFrameMkLst>
        </pc:graphicFrameChg>
      </pc:sldChg>
      <pc:sldChg chg="modSp modNotes">
        <pc:chgData name="JACQUES Pauline" userId="S::pjacques@amaris.com::79b8adb2-0d5c-497a-bd9c-b25194b24c29" providerId="AD" clId="Web-{FB90EE26-755E-463C-77A3-7E17FF63AD73}" dt="2020-08-25T06:01:04.101" v="1444" actId="20577"/>
        <pc:sldMkLst>
          <pc:docMk/>
          <pc:sldMk cId="4050610449" sldId="266"/>
        </pc:sldMkLst>
        <pc:spChg chg="mod">
          <ac:chgData name="JACQUES Pauline" userId="S::pjacques@amaris.com::79b8adb2-0d5c-497a-bd9c-b25194b24c29" providerId="AD" clId="Web-{FB90EE26-755E-463C-77A3-7E17FF63AD73}" dt="2020-08-25T06:01:04.101" v="1444" actId="20577"/>
          <ac:spMkLst>
            <pc:docMk/>
            <pc:sldMk cId="4050610449" sldId="266"/>
            <ac:spMk id="2" creationId="{9B6C8E6D-E85A-444C-AF70-469443EBEEFC}"/>
          </ac:spMkLst>
        </pc:spChg>
        <pc:spChg chg="mod">
          <ac:chgData name="JACQUES Pauline" userId="S::pjacques@amaris.com::79b8adb2-0d5c-497a-bd9c-b25194b24c29" providerId="AD" clId="Web-{FB90EE26-755E-463C-77A3-7E17FF63AD73}" dt="2020-08-25T06:00:24.508" v="1417" actId="20577"/>
          <ac:spMkLst>
            <pc:docMk/>
            <pc:sldMk cId="4050610449" sldId="266"/>
            <ac:spMk id="3" creationId="{66BFDAD7-A796-426F-88A1-B975E97B2DFD}"/>
          </ac:spMkLst>
        </pc:spChg>
        <pc:graphicFrameChg chg="mod modGraphic">
          <ac:chgData name="JACQUES Pauline" userId="S::pjacques@amaris.com::79b8adb2-0d5c-497a-bd9c-b25194b24c29" providerId="AD" clId="Web-{FB90EE26-755E-463C-77A3-7E17FF63AD73}" dt="2020-08-25T06:00:19.039" v="1412"/>
          <ac:graphicFrameMkLst>
            <pc:docMk/>
            <pc:sldMk cId="4050610449" sldId="266"/>
            <ac:graphicFrameMk id="4" creationId="{20AA114B-07BC-4DF5-8302-15097E67D839}"/>
          </ac:graphicFrameMkLst>
        </pc:graphicFrameChg>
      </pc:sldChg>
      <pc:sldChg chg="addSp delSp modSp modNotes">
        <pc:chgData name="JACQUES Pauline" userId="S::pjacques@amaris.com::79b8adb2-0d5c-497a-bd9c-b25194b24c29" providerId="AD" clId="Web-{FB90EE26-755E-463C-77A3-7E17FF63AD73}" dt="2020-08-25T06:08:08.598" v="1753"/>
        <pc:sldMkLst>
          <pc:docMk/>
          <pc:sldMk cId="2025888985" sldId="267"/>
        </pc:sldMkLst>
        <pc:spChg chg="mod">
          <ac:chgData name="JACQUES Pauline" userId="S::pjacques@amaris.com::79b8adb2-0d5c-497a-bd9c-b25194b24c29" providerId="AD" clId="Web-{FB90EE26-755E-463C-77A3-7E17FF63AD73}" dt="2020-08-25T06:01:22.929" v="1454" actId="20577"/>
          <ac:spMkLst>
            <pc:docMk/>
            <pc:sldMk cId="2025888985" sldId="267"/>
            <ac:spMk id="2" creationId="{9B6C8E6D-E85A-444C-AF70-469443EBEEFC}"/>
          </ac:spMkLst>
        </pc:spChg>
        <pc:spChg chg="mod">
          <ac:chgData name="JACQUES Pauline" userId="S::pjacques@amaris.com::79b8adb2-0d5c-497a-bd9c-b25194b24c29" providerId="AD" clId="Web-{FB90EE26-755E-463C-77A3-7E17FF63AD73}" dt="2020-08-25T06:01:44.116" v="1457" actId="20577"/>
          <ac:spMkLst>
            <pc:docMk/>
            <pc:sldMk cId="2025888985" sldId="267"/>
            <ac:spMk id="3" creationId="{66BFDAD7-A796-426F-88A1-B975E97B2DFD}"/>
          </ac:spMkLst>
        </pc:spChg>
        <pc:graphicFrameChg chg="mod modGraphic">
          <ac:chgData name="JACQUES Pauline" userId="S::pjacques@amaris.com::79b8adb2-0d5c-497a-bd9c-b25194b24c29" providerId="AD" clId="Web-{FB90EE26-755E-463C-77A3-7E17FF63AD73}" dt="2020-08-25T06:08:03.645" v="1742"/>
          <ac:graphicFrameMkLst>
            <pc:docMk/>
            <pc:sldMk cId="2025888985" sldId="267"/>
            <ac:graphicFrameMk id="4" creationId="{5A4B288C-E3C0-426A-A9AC-0A6A853ACED5}"/>
          </ac:graphicFrameMkLst>
        </pc:graphicFrameChg>
        <pc:graphicFrameChg chg="add del mod">
          <ac:chgData name="JACQUES Pauline" userId="S::pjacques@amaris.com::79b8adb2-0d5c-497a-bd9c-b25194b24c29" providerId="AD" clId="Web-{FB90EE26-755E-463C-77A3-7E17FF63AD73}" dt="2020-08-25T06:04:37.740" v="1643"/>
          <ac:graphicFrameMkLst>
            <pc:docMk/>
            <pc:sldMk cId="2025888985" sldId="267"/>
            <ac:graphicFrameMk id="7" creationId="{DE1422A0-437C-4802-AE6B-608D765ABFEB}"/>
          </ac:graphicFrameMkLst>
        </pc:graphicFrameChg>
        <pc:graphicFrameChg chg="add del mod modGraphic">
          <ac:chgData name="JACQUES Pauline" userId="S::pjacques@amaris.com::79b8adb2-0d5c-497a-bd9c-b25194b24c29" providerId="AD" clId="Web-{FB90EE26-755E-463C-77A3-7E17FF63AD73}" dt="2020-08-25T06:05:45.380" v="1680"/>
          <ac:graphicFrameMkLst>
            <pc:docMk/>
            <pc:sldMk cId="2025888985" sldId="267"/>
            <ac:graphicFrameMk id="9" creationId="{26C013D0-61CF-4F26-A8E9-87799EC3B9EE}"/>
          </ac:graphicFrameMkLst>
        </pc:graphicFrameChg>
        <pc:graphicFrameChg chg="add del mod">
          <ac:chgData name="JACQUES Pauline" userId="S::pjacques@amaris.com::79b8adb2-0d5c-497a-bd9c-b25194b24c29" providerId="AD" clId="Web-{FB90EE26-755E-463C-77A3-7E17FF63AD73}" dt="2020-08-25T06:06:31.098" v="1695"/>
          <ac:graphicFrameMkLst>
            <pc:docMk/>
            <pc:sldMk cId="2025888985" sldId="267"/>
            <ac:graphicFrameMk id="11" creationId="{FC93FC98-B7A1-4C5E-82B6-40A5F0840828}"/>
          </ac:graphicFrameMkLst>
        </pc:graphicFrameChg>
        <pc:graphicFrameChg chg="add del mod">
          <ac:chgData name="JACQUES Pauline" userId="S::pjacques@amaris.com::79b8adb2-0d5c-497a-bd9c-b25194b24c29" providerId="AD" clId="Web-{FB90EE26-755E-463C-77A3-7E17FF63AD73}" dt="2020-08-25T06:07:15.567" v="1712"/>
          <ac:graphicFrameMkLst>
            <pc:docMk/>
            <pc:sldMk cId="2025888985" sldId="267"/>
            <ac:graphicFrameMk id="13" creationId="{F4800FBA-A18D-4308-A681-B8DC0E1B1C61}"/>
          </ac:graphicFrameMkLst>
        </pc:graphicFrameChg>
        <pc:graphicFrameChg chg="add del mod">
          <ac:chgData name="JACQUES Pauline" userId="S::pjacques@amaris.com::79b8adb2-0d5c-497a-bd9c-b25194b24c29" providerId="AD" clId="Web-{FB90EE26-755E-463C-77A3-7E17FF63AD73}" dt="2020-08-25T06:07:58.473" v="1740"/>
          <ac:graphicFrameMkLst>
            <pc:docMk/>
            <pc:sldMk cId="2025888985" sldId="267"/>
            <ac:graphicFrameMk id="15" creationId="{C12D2CA5-F09A-4194-AFD7-C917593AEB62}"/>
          </ac:graphicFrameMkLst>
        </pc:graphicFrameChg>
      </pc:sldChg>
      <pc:sldChg chg="mod modShow addCm">
        <pc:chgData name="JACQUES Pauline" userId="S::pjacques@amaris.com::79b8adb2-0d5c-497a-bd9c-b25194b24c29" providerId="AD" clId="Web-{FB90EE26-755E-463C-77A3-7E17FF63AD73}" dt="2020-08-25T06:10:33.597" v="1774"/>
        <pc:sldMkLst>
          <pc:docMk/>
          <pc:sldMk cId="2652806314" sldId="269"/>
        </pc:sldMkLst>
      </pc:sldChg>
      <pc:sldChg chg="modSp modNotes">
        <pc:chgData name="JACQUES Pauline" userId="S::pjacques@amaris.com::79b8adb2-0d5c-497a-bd9c-b25194b24c29" providerId="AD" clId="Web-{FB90EE26-755E-463C-77A3-7E17FF63AD73}" dt="2020-08-25T06:08:40.691" v="1773"/>
        <pc:sldMkLst>
          <pc:docMk/>
          <pc:sldMk cId="3512520909" sldId="270"/>
        </pc:sldMkLst>
        <pc:spChg chg="mod">
          <ac:chgData name="JACQUES Pauline" userId="S::pjacques@amaris.com::79b8adb2-0d5c-497a-bd9c-b25194b24c29" providerId="AD" clId="Web-{FB90EE26-755E-463C-77A3-7E17FF63AD73}" dt="2020-08-24T05:58:40.227" v="181" actId="1076"/>
          <ac:spMkLst>
            <pc:docMk/>
            <pc:sldMk cId="3512520909" sldId="270"/>
            <ac:spMk id="2" creationId="{D63D543F-3A7C-4BF2-934C-F1CB6ED83F6B}"/>
          </ac:spMkLst>
        </pc:spChg>
      </pc:sldChg>
      <pc:sldChg chg="delSp modSp">
        <pc:chgData name="JACQUES Pauline" userId="S::pjacques@amaris.com::79b8adb2-0d5c-497a-bd9c-b25194b24c29" providerId="AD" clId="Web-{FB90EE26-755E-463C-77A3-7E17FF63AD73}" dt="2020-08-24T05:59:07.899" v="201"/>
        <pc:sldMkLst>
          <pc:docMk/>
          <pc:sldMk cId="1605945136" sldId="271"/>
        </pc:sldMkLst>
        <pc:spChg chg="mod">
          <ac:chgData name="JACQUES Pauline" userId="S::pjacques@amaris.com::79b8adb2-0d5c-497a-bd9c-b25194b24c29" providerId="AD" clId="Web-{FB90EE26-755E-463C-77A3-7E17FF63AD73}" dt="2020-08-24T05:59:00.759" v="198" actId="20577"/>
          <ac:spMkLst>
            <pc:docMk/>
            <pc:sldMk cId="1605945136" sldId="271"/>
            <ac:spMk id="8" creationId="{633514D9-3949-4716-9CD8-E3F296C63C60}"/>
          </ac:spMkLst>
        </pc:spChg>
        <pc:picChg chg="del">
          <ac:chgData name="JACQUES Pauline" userId="S::pjacques@amaris.com::79b8adb2-0d5c-497a-bd9c-b25194b24c29" providerId="AD" clId="Web-{FB90EE26-755E-463C-77A3-7E17FF63AD73}" dt="2020-08-24T05:59:07.899" v="201"/>
          <ac:picMkLst>
            <pc:docMk/>
            <pc:sldMk cId="1605945136" sldId="271"/>
            <ac:picMk id="6" creationId="{C999A946-B477-4BBE-B979-A20B5DB153EC}"/>
          </ac:picMkLst>
        </pc:picChg>
      </pc:sldChg>
      <pc:sldChg chg="modSp">
        <pc:chgData name="JACQUES Pauline" userId="S::pjacques@amaris.com::79b8adb2-0d5c-497a-bd9c-b25194b24c29" providerId="AD" clId="Web-{FB90EE26-755E-463C-77A3-7E17FF63AD73}" dt="2020-08-24T07:17:04.811" v="365" actId="20577"/>
        <pc:sldMkLst>
          <pc:docMk/>
          <pc:sldMk cId="1833260344" sldId="273"/>
        </pc:sldMkLst>
        <pc:spChg chg="mod">
          <ac:chgData name="JACQUES Pauline" userId="S::pjacques@amaris.com::79b8adb2-0d5c-497a-bd9c-b25194b24c29" providerId="AD" clId="Web-{FB90EE26-755E-463C-77A3-7E17FF63AD73}" dt="2020-08-24T07:17:04.811" v="365" actId="20577"/>
          <ac:spMkLst>
            <pc:docMk/>
            <pc:sldMk cId="1833260344" sldId="273"/>
            <ac:spMk id="2" creationId="{89EFC6C5-7507-4CB3-8F19-3BB2FB844A69}"/>
          </ac:spMkLst>
        </pc:spChg>
      </pc:sldChg>
      <pc:sldChg chg="modSp del">
        <pc:chgData name="JACQUES Pauline" userId="S::pjacques@amaris.com::79b8adb2-0d5c-497a-bd9c-b25194b24c29" providerId="AD" clId="Web-{FB90EE26-755E-463C-77A3-7E17FF63AD73}" dt="2020-08-25T05:46:35.952" v="522"/>
        <pc:sldMkLst>
          <pc:docMk/>
          <pc:sldMk cId="975016428" sldId="1799"/>
        </pc:sldMkLst>
        <pc:spChg chg="mod">
          <ac:chgData name="JACQUES Pauline" userId="S::pjacques@amaris.com::79b8adb2-0d5c-497a-bd9c-b25194b24c29" providerId="AD" clId="Web-{FB90EE26-755E-463C-77A3-7E17FF63AD73}" dt="2020-08-24T06:21:09.705" v="339" actId="20577"/>
          <ac:spMkLst>
            <pc:docMk/>
            <pc:sldMk cId="975016428" sldId="1799"/>
            <ac:spMk id="2" creationId="{2AE8E5D0-5E6F-4474-AEF1-3A7B8FD961F7}"/>
          </ac:spMkLst>
        </pc:spChg>
        <pc:spChg chg="mod">
          <ac:chgData name="JACQUES Pauline" userId="S::pjacques@amaris.com::79b8adb2-0d5c-497a-bd9c-b25194b24c29" providerId="AD" clId="Web-{FB90EE26-755E-463C-77A3-7E17FF63AD73}" dt="2020-08-24T06:23:24.018" v="354" actId="20577"/>
          <ac:spMkLst>
            <pc:docMk/>
            <pc:sldMk cId="975016428" sldId="1799"/>
            <ac:spMk id="10" creationId="{523659AB-CDCC-4B52-A6A0-AFC341DC7F6C}"/>
          </ac:spMkLst>
        </pc:spChg>
      </pc:sldChg>
      <pc:sldChg chg="new del">
        <pc:chgData name="JACQUES Pauline" userId="S::pjacques@amaris.com::79b8adb2-0d5c-497a-bd9c-b25194b24c29" providerId="AD" clId="Web-{FB90EE26-755E-463C-77A3-7E17FF63AD73}" dt="2020-08-24T06:24:02.175" v="358"/>
        <pc:sldMkLst>
          <pc:docMk/>
          <pc:sldMk cId="2127760967" sldId="1804"/>
        </pc:sldMkLst>
      </pc:sldChg>
      <pc:sldChg chg="addSp modSp add">
        <pc:chgData name="JACQUES Pauline" userId="S::pjacques@amaris.com::79b8adb2-0d5c-497a-bd9c-b25194b24c29" providerId="AD" clId="Web-{FB90EE26-755E-463C-77A3-7E17FF63AD73}" dt="2020-08-25T05:46:22.546" v="519" actId="20577"/>
        <pc:sldMkLst>
          <pc:docMk/>
          <pc:sldMk cId="867422654" sldId="1805"/>
        </pc:sldMkLst>
        <pc:spChg chg="add mod">
          <ac:chgData name="JACQUES Pauline" userId="S::pjacques@amaris.com::79b8adb2-0d5c-497a-bd9c-b25194b24c29" providerId="AD" clId="Web-{FB90EE26-755E-463C-77A3-7E17FF63AD73}" dt="2020-08-25T05:46:06.280" v="504" actId="20577"/>
          <ac:spMkLst>
            <pc:docMk/>
            <pc:sldMk cId="867422654" sldId="1805"/>
            <ac:spMk id="4" creationId="{CD7F1101-70A5-410B-A181-B0DBB0DC385F}"/>
          </ac:spMkLst>
        </pc:spChg>
        <pc:spChg chg="add mod">
          <ac:chgData name="JACQUES Pauline" userId="S::pjacques@amaris.com::79b8adb2-0d5c-497a-bd9c-b25194b24c29" providerId="AD" clId="Web-{FB90EE26-755E-463C-77A3-7E17FF63AD73}" dt="2020-08-25T05:45:54.093" v="500" actId="14100"/>
          <ac:spMkLst>
            <pc:docMk/>
            <pc:sldMk cId="867422654" sldId="1805"/>
            <ac:spMk id="14" creationId="{883025CD-0B9F-4306-BDDF-16C2339F925A}"/>
          </ac:spMkLst>
        </pc:spChg>
        <pc:spChg chg="add mod">
          <ac:chgData name="JACQUES Pauline" userId="S::pjacques@amaris.com::79b8adb2-0d5c-497a-bd9c-b25194b24c29" providerId="AD" clId="Web-{FB90EE26-755E-463C-77A3-7E17FF63AD73}" dt="2020-08-25T05:46:22.546" v="519" actId="20577"/>
          <ac:spMkLst>
            <pc:docMk/>
            <pc:sldMk cId="867422654" sldId="1805"/>
            <ac:spMk id="35" creationId="{1E736A33-4080-4B0F-B7D0-6209979E2D86}"/>
          </ac:spMkLst>
        </pc:spChg>
      </pc:sldChg>
      <pc:sldChg chg="add modNotes">
        <pc:chgData name="JACQUES Pauline" userId="S::pjacques@amaris.com::79b8adb2-0d5c-497a-bd9c-b25194b24c29" providerId="AD" clId="Web-{FB90EE26-755E-463C-77A3-7E17FF63AD73}" dt="2020-08-25T06:08:31.472" v="1763"/>
        <pc:sldMkLst>
          <pc:docMk/>
          <pc:sldMk cId="3623691532" sldId="1806"/>
        </pc:sldMkLst>
      </pc:sldChg>
      <pc:sldChg chg="addSp delSp modSp new">
        <pc:chgData name="JACQUES Pauline" userId="S::pjacques@amaris.com::79b8adb2-0d5c-497a-bd9c-b25194b24c29" providerId="AD" clId="Web-{FB90EE26-755E-463C-77A3-7E17FF63AD73}" dt="2020-08-25T06:13:06.283" v="1830" actId="20577"/>
        <pc:sldMkLst>
          <pc:docMk/>
          <pc:sldMk cId="412179494" sldId="1807"/>
        </pc:sldMkLst>
        <pc:spChg chg="mod">
          <ac:chgData name="JACQUES Pauline" userId="S::pjacques@amaris.com::79b8adb2-0d5c-497a-bd9c-b25194b24c29" providerId="AD" clId="Web-{FB90EE26-755E-463C-77A3-7E17FF63AD73}" dt="2020-08-25T06:13:06.283" v="1830" actId="20577"/>
          <ac:spMkLst>
            <pc:docMk/>
            <pc:sldMk cId="412179494" sldId="1807"/>
            <ac:spMk id="2" creationId="{BBF57A58-B208-4886-A0A6-DACE7CAF6BE6}"/>
          </ac:spMkLst>
        </pc:spChg>
        <pc:spChg chg="del">
          <ac:chgData name="JACQUES Pauline" userId="S::pjacques@amaris.com::79b8adb2-0d5c-497a-bd9c-b25194b24c29" providerId="AD" clId="Web-{FB90EE26-755E-463C-77A3-7E17FF63AD73}" dt="2020-08-25T06:12:48.939" v="1776"/>
          <ac:spMkLst>
            <pc:docMk/>
            <pc:sldMk cId="412179494" sldId="1807"/>
            <ac:spMk id="3" creationId="{37766064-29ED-40BF-B309-C1679E24D0ED}"/>
          </ac:spMkLst>
        </pc:spChg>
        <pc:picChg chg="add mod ord">
          <ac:chgData name="JACQUES Pauline" userId="S::pjacques@amaris.com::79b8adb2-0d5c-497a-bd9c-b25194b24c29" providerId="AD" clId="Web-{FB90EE26-755E-463C-77A3-7E17FF63AD73}" dt="2020-08-25T06:12:48.939" v="1776"/>
          <ac:picMkLst>
            <pc:docMk/>
            <pc:sldMk cId="412179494" sldId="1807"/>
            <ac:picMk id="4" creationId="{8104D134-A029-4380-8B77-C7A66DC5A6A5}"/>
          </ac:picMkLst>
        </pc:picChg>
      </pc:sldChg>
      <pc:sldMasterChg chg="add addSldLayout">
        <pc:chgData name="JACQUES Pauline" userId="S::pjacques@amaris.com::79b8adb2-0d5c-497a-bd9c-b25194b24c29" providerId="AD" clId="Web-{FB90EE26-755E-463C-77A3-7E17FF63AD73}" dt="2020-08-24T07:16:31.452" v="359"/>
        <pc:sldMasterMkLst>
          <pc:docMk/>
          <pc:sldMasterMk cId="0" sldId="2147483648"/>
        </pc:sldMasterMkLst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3470531691" sldId="2147483650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3591958064" sldId="2147483659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1915974671" sldId="2147483660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3118148922" sldId="2147483662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1699544285" sldId="2147483669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2413808068" sldId="2147483670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2927108345" sldId="2147483672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2590570287" sldId="2147483673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594093156" sldId="2147483674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3591876336" sldId="2147483676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2250725378" sldId="2147483678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3911820726" sldId="2147483679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3904762447" sldId="2147483680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2968535325" sldId="2147483681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1301935644" sldId="2147483685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641870893" sldId="2147483687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4117590735" sldId="2147483694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2207926603" sldId="2147483695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435214742" sldId="2147483697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4085085990" sldId="2147483698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2824456945" sldId="2147483704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1588415338" sldId="2147483708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2103831932" sldId="2147483709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1724834727" sldId="2147483711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1905461131" sldId="2147483712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17136489" sldId="2147483714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4252827999" sldId="2147483715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170352662" sldId="2147483716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0" sldId="2147483648"/>
            <pc:sldLayoutMk cId="2307689578" sldId="2147483717"/>
          </pc:sldLayoutMkLst>
        </pc:sldLayoutChg>
      </pc:sldMasterChg>
      <pc:sldMasterChg chg="replId modSldLayout">
        <pc:chgData name="JACQUES Pauline" userId="S::pjacques@amaris.com::79b8adb2-0d5c-497a-bd9c-b25194b24c29" providerId="AD" clId="Web-{FB90EE26-755E-463C-77A3-7E17FF63AD73}" dt="2020-08-24T07:16:31.452" v="359"/>
        <pc:sldMasterMkLst>
          <pc:docMk/>
          <pc:sldMasterMk cId="3047053423" sldId="2147483718"/>
        </pc:sldMasterMkLst>
        <pc:sldLayoutChg chg="replI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3047053423" sldId="2147483718"/>
            <pc:sldLayoutMk cId="3482566294" sldId="2147483733"/>
          </pc:sldLayoutMkLst>
        </pc:sldLayoutChg>
        <pc:sldLayoutChg chg="replI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3047053423" sldId="2147483718"/>
            <pc:sldLayoutMk cId="3621928538" sldId="2147483734"/>
          </pc:sldLayoutMkLst>
        </pc:sldLayoutChg>
      </pc:sldMasterChg>
      <pc:sldMasterChg chg="add replId addSldLayout modSldLayout">
        <pc:chgData name="JACQUES Pauline" userId="S::pjacques@amaris.com::79b8adb2-0d5c-497a-bd9c-b25194b24c29" providerId="AD" clId="Web-{FB90EE26-755E-463C-77A3-7E17FF63AD73}" dt="2020-08-24T07:16:31.452" v="359"/>
        <pc:sldMasterMkLst>
          <pc:docMk/>
          <pc:sldMasterMk cId="871219424" sldId="2147483721"/>
        </pc:sldMasterMkLst>
        <pc:sldLayoutChg chg="add">
          <pc:chgData name="JACQUES Pauline" userId="S::pjacques@amaris.com::79b8adb2-0d5c-497a-bd9c-b25194b24c29" providerId="AD" clId="Web-{FB90EE26-755E-463C-77A3-7E17FF63AD73}" dt="2020-08-24T06:23:54.159" v="357"/>
          <pc:sldLayoutMkLst>
            <pc:docMk/>
            <pc:sldMasterMk cId="2308119559" sldId="2147483736"/>
            <pc:sldLayoutMk cId="3708078289" sldId="2147483661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6:23:54.159" v="357"/>
          <pc:sldLayoutMkLst>
            <pc:docMk/>
            <pc:sldMasterMk cId="2308119559" sldId="2147483736"/>
            <pc:sldLayoutMk cId="825641347" sldId="2147483663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6:23:54.159" v="357"/>
          <pc:sldLayoutMkLst>
            <pc:docMk/>
            <pc:sldMasterMk cId="2308119559" sldId="2147483736"/>
            <pc:sldLayoutMk cId="1388327829" sldId="2147483664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6:23:54.159" v="357"/>
          <pc:sldLayoutMkLst>
            <pc:docMk/>
            <pc:sldMasterMk cId="2308119559" sldId="2147483736"/>
            <pc:sldLayoutMk cId="873715928" sldId="2147483665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6:23:54.159" v="357"/>
          <pc:sldLayoutMkLst>
            <pc:docMk/>
            <pc:sldMasterMk cId="2308119559" sldId="2147483736"/>
            <pc:sldLayoutMk cId="3584397674" sldId="2147483666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6:23:54.159" v="357"/>
          <pc:sldLayoutMkLst>
            <pc:docMk/>
            <pc:sldMasterMk cId="2308119559" sldId="2147483736"/>
            <pc:sldLayoutMk cId="3053893661" sldId="2147483667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6:23:54.159" v="357"/>
          <pc:sldLayoutMkLst>
            <pc:docMk/>
            <pc:sldMasterMk cId="2308119559" sldId="2147483736"/>
            <pc:sldLayoutMk cId="3667172028" sldId="2147483668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6:23:54.159" v="357"/>
          <pc:sldLayoutMkLst>
            <pc:docMk/>
            <pc:sldMasterMk cId="2308119559" sldId="2147483736"/>
            <pc:sldLayoutMk cId="2299700566" sldId="2147483671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6:23:54.159" v="357"/>
          <pc:sldLayoutMkLst>
            <pc:docMk/>
            <pc:sldMasterMk cId="2308119559" sldId="2147483736"/>
            <pc:sldLayoutMk cId="628547033" sldId="2147483675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6:23:54.159" v="357"/>
          <pc:sldLayoutMkLst>
            <pc:docMk/>
            <pc:sldMasterMk cId="2308119559" sldId="2147483736"/>
            <pc:sldLayoutMk cId="4144615283" sldId="2147483677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6:23:54.159" v="357"/>
          <pc:sldLayoutMkLst>
            <pc:docMk/>
            <pc:sldMasterMk cId="2308119559" sldId="2147483736"/>
            <pc:sldLayoutMk cId="822080786" sldId="2147483682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6:23:54.159" v="357"/>
          <pc:sldLayoutMkLst>
            <pc:docMk/>
            <pc:sldMasterMk cId="2308119559" sldId="2147483736"/>
            <pc:sldLayoutMk cId="3485020810" sldId="2147483683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6:23:54.159" v="357"/>
          <pc:sldLayoutMkLst>
            <pc:docMk/>
            <pc:sldMasterMk cId="2308119559" sldId="2147483736"/>
            <pc:sldLayoutMk cId="2828844649" sldId="2147483684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6:23:54.159" v="357"/>
          <pc:sldLayoutMkLst>
            <pc:docMk/>
            <pc:sldMasterMk cId="2308119559" sldId="2147483736"/>
            <pc:sldLayoutMk cId="2790906092" sldId="2147483686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6:23:54.159" v="357"/>
          <pc:sldLayoutMkLst>
            <pc:docMk/>
            <pc:sldMasterMk cId="2308119559" sldId="2147483736"/>
            <pc:sldLayoutMk cId="748853195" sldId="2147483688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6:23:54.159" v="357"/>
          <pc:sldLayoutMkLst>
            <pc:docMk/>
            <pc:sldMasterMk cId="2308119559" sldId="2147483736"/>
            <pc:sldLayoutMk cId="214043291" sldId="2147483689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6:23:54.159" v="357"/>
          <pc:sldLayoutMkLst>
            <pc:docMk/>
            <pc:sldMasterMk cId="871219424" sldId="2147483721"/>
            <pc:sldLayoutMk cId="611675274" sldId="2147483690"/>
          </pc:sldLayoutMkLst>
        </pc:sldLayoutChg>
        <pc:sldLayoutChg chg="add">
          <pc:chgData name="JACQUES Pauline" userId="S::pjacques@amaris.com::79b8adb2-0d5c-497a-bd9c-b25194b24c29" providerId="AD" clId="Web-{FB90EE26-755E-463C-77A3-7E17FF63AD73}" dt="2020-08-24T06:23:54.159" v="357"/>
          <pc:sldLayoutMkLst>
            <pc:docMk/>
            <pc:sldMasterMk cId="871219424" sldId="2147483721"/>
            <pc:sldLayoutMk cId="985833305" sldId="2147483691"/>
          </pc:sldLayoutMkLst>
        </pc:sldLayoutChg>
        <pc:sldLayoutChg chg="add replI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2308119559" sldId="2147483736"/>
            <pc:sldLayoutMk cId="2976384614" sldId="2147483719"/>
          </pc:sldLayoutMkLst>
        </pc:sldLayoutChg>
        <pc:sldLayoutChg chg="add replI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2308119559" sldId="2147483736"/>
            <pc:sldLayoutMk cId="3947628770" sldId="2147483720"/>
          </pc:sldLayoutMkLst>
        </pc:sldLayoutChg>
        <pc:sldLayoutChg chg="add replI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2308119559" sldId="2147483736"/>
            <pc:sldLayoutMk cId="962297089" sldId="2147483722"/>
          </pc:sldLayoutMkLst>
        </pc:sldLayoutChg>
        <pc:sldLayoutChg chg="add replI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2308119559" sldId="2147483736"/>
            <pc:sldLayoutMk cId="2693749721" sldId="2147483723"/>
          </pc:sldLayoutMkLst>
        </pc:sldLayoutChg>
        <pc:sldLayoutChg chg="add replI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2308119559" sldId="2147483736"/>
            <pc:sldLayoutMk cId="2992114192" sldId="2147483724"/>
          </pc:sldLayoutMkLst>
        </pc:sldLayoutChg>
        <pc:sldLayoutChg chg="add replI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2308119559" sldId="2147483736"/>
            <pc:sldLayoutMk cId="643550061" sldId="2147483725"/>
          </pc:sldLayoutMkLst>
        </pc:sldLayoutChg>
        <pc:sldLayoutChg chg="add replI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2308119559" sldId="2147483736"/>
            <pc:sldLayoutMk cId="3523851340" sldId="2147483726"/>
          </pc:sldLayoutMkLst>
        </pc:sldLayoutChg>
        <pc:sldLayoutChg chg="add replI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2308119559" sldId="2147483736"/>
            <pc:sldLayoutMk cId="1450456672" sldId="2147483727"/>
          </pc:sldLayoutMkLst>
        </pc:sldLayoutChg>
        <pc:sldLayoutChg chg="add replI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2308119559" sldId="2147483736"/>
            <pc:sldLayoutMk cId="1026259085" sldId="2147483728"/>
          </pc:sldLayoutMkLst>
        </pc:sldLayoutChg>
        <pc:sldLayoutChg chg="add replI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2308119559" sldId="2147483736"/>
            <pc:sldLayoutMk cId="4111901245" sldId="2147483729"/>
          </pc:sldLayoutMkLst>
        </pc:sldLayoutChg>
        <pc:sldLayoutChg chg="add replI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2308119559" sldId="2147483736"/>
            <pc:sldLayoutMk cId="217220836" sldId="2147483730"/>
          </pc:sldLayoutMkLst>
        </pc:sldLayoutChg>
        <pc:sldLayoutChg chg="add replI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2308119559" sldId="2147483736"/>
            <pc:sldLayoutMk cId="2424642462" sldId="2147483731"/>
          </pc:sldLayoutMkLst>
        </pc:sldLayoutChg>
        <pc:sldLayoutChg chg="add replI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2308119559" sldId="2147483736"/>
            <pc:sldLayoutMk cId="1574072115" sldId="2147483732"/>
          </pc:sldLayoutMkLst>
        </pc:sldLayoutChg>
        <pc:sldLayoutChg chg="add replId">
          <pc:chgData name="JACQUES Pauline" userId="S::pjacques@amaris.com::79b8adb2-0d5c-497a-bd9c-b25194b24c29" providerId="AD" clId="Web-{FB90EE26-755E-463C-77A3-7E17FF63AD73}" dt="2020-08-24T07:16:31.452" v="359"/>
          <pc:sldLayoutMkLst>
            <pc:docMk/>
            <pc:sldMasterMk cId="2308119559" sldId="2147483736"/>
            <pc:sldLayoutMk cId="3693927241" sldId="2147483735"/>
          </pc:sldLayoutMkLst>
        </pc:sldLayoutChg>
      </pc:sldMasterChg>
    </pc:docChg>
  </pc:docChgLst>
  <pc:docChgLst>
    <pc:chgData name="JACQUES Pauline" userId="S::pjacques@amaris.com::79b8adb2-0d5c-497a-bd9c-b25194b24c29" providerId="AD" clId="Web-{B7315A55-FE2D-4C9B-A245-AA985C92C632}"/>
    <pc:docChg chg="modSld">
      <pc:chgData name="JACQUES Pauline" userId="S::pjacques@amaris.com::79b8adb2-0d5c-497a-bd9c-b25194b24c29" providerId="AD" clId="Web-{B7315A55-FE2D-4C9B-A245-AA985C92C632}" dt="2020-09-11T04:22:23.728" v="35"/>
      <pc:docMkLst>
        <pc:docMk/>
      </pc:docMkLst>
      <pc:sldChg chg="modSp">
        <pc:chgData name="JACQUES Pauline" userId="S::pjacques@amaris.com::79b8adb2-0d5c-497a-bd9c-b25194b24c29" providerId="AD" clId="Web-{B7315A55-FE2D-4C9B-A245-AA985C92C632}" dt="2020-09-11T04:22:23.728" v="35"/>
        <pc:sldMkLst>
          <pc:docMk/>
          <pc:sldMk cId="1287309430" sldId="1812"/>
        </pc:sldMkLst>
        <pc:graphicFrameChg chg="mod modGraphic">
          <ac:chgData name="JACQUES Pauline" userId="S::pjacques@amaris.com::79b8adb2-0d5c-497a-bd9c-b25194b24c29" providerId="AD" clId="Web-{B7315A55-FE2D-4C9B-A245-AA985C92C632}" dt="2020-09-11T04:22:23.728" v="35"/>
          <ac:graphicFrameMkLst>
            <pc:docMk/>
            <pc:sldMk cId="1287309430" sldId="1812"/>
            <ac:graphicFrameMk id="4" creationId="{20AA114B-07BC-4DF5-8302-15097E67D839}"/>
          </ac:graphicFrameMkLst>
        </pc:graphicFrameChg>
      </pc:sldChg>
    </pc:docChg>
  </pc:docChgLst>
  <pc:docChgLst>
    <pc:chgData name="JACQUES Pauline" userId="S::pjacques@amaris.com::79b8adb2-0d5c-497a-bd9c-b25194b24c29" providerId="AD" clId="Web-{9B4D82DB-E483-455A-ADC6-12DB43038B66}"/>
    <pc:docChg chg="modSld">
      <pc:chgData name="JACQUES Pauline" userId="S::pjacques@amaris.com::79b8adb2-0d5c-497a-bd9c-b25194b24c29" providerId="AD" clId="Web-{9B4D82DB-E483-455A-ADC6-12DB43038B66}" dt="2020-08-24T07:18:23.637" v="32" actId="14100"/>
      <pc:docMkLst>
        <pc:docMk/>
      </pc:docMkLst>
      <pc:sldChg chg="modSp">
        <pc:chgData name="JACQUES Pauline" userId="S::pjacques@amaris.com::79b8adb2-0d5c-497a-bd9c-b25194b24c29" providerId="AD" clId="Web-{9B4D82DB-E483-455A-ADC6-12DB43038B66}" dt="2020-08-24T07:18:23.637" v="32" actId="14100"/>
        <pc:sldMkLst>
          <pc:docMk/>
          <pc:sldMk cId="1833260344" sldId="273"/>
        </pc:sldMkLst>
        <pc:spChg chg="mod">
          <ac:chgData name="JACQUES Pauline" userId="S::pjacques@amaris.com::79b8adb2-0d5c-497a-bd9c-b25194b24c29" providerId="AD" clId="Web-{9B4D82DB-E483-455A-ADC6-12DB43038B66}" dt="2020-08-24T07:18:23.637" v="32" actId="14100"/>
          <ac:spMkLst>
            <pc:docMk/>
            <pc:sldMk cId="1833260344" sldId="273"/>
            <ac:spMk id="2" creationId="{89EFC6C5-7507-4CB3-8F19-3BB2FB844A69}"/>
          </ac:spMkLst>
        </pc:spChg>
      </pc:sldChg>
    </pc:docChg>
  </pc:docChgLst>
  <pc:docChgLst>
    <pc:chgData name="JACQUES Pauline" userId="S::pjacques@amaris.com::79b8adb2-0d5c-497a-bd9c-b25194b24c29" providerId="AD" clId="Web-{D07A960E-E8DF-4669-4E28-9911245BE49F}"/>
    <pc:docChg chg="modSld">
      <pc:chgData name="JACQUES Pauline" userId="S::pjacques@amaris.com::79b8adb2-0d5c-497a-bd9c-b25194b24c29" providerId="AD" clId="Web-{D07A960E-E8DF-4669-4E28-9911245BE49F}" dt="2020-09-01T12:15:29.600" v="9"/>
      <pc:docMkLst>
        <pc:docMk/>
      </pc:docMkLst>
      <pc:sldChg chg="addCm">
        <pc:chgData name="JACQUES Pauline" userId="S::pjacques@amaris.com::79b8adb2-0d5c-497a-bd9c-b25194b24c29" providerId="AD" clId="Web-{D07A960E-E8DF-4669-4E28-9911245BE49F}" dt="2020-09-01T12:15:16.318" v="7"/>
        <pc:sldMkLst>
          <pc:docMk/>
          <pc:sldMk cId="2030096831" sldId="265"/>
        </pc:sldMkLst>
      </pc:sldChg>
      <pc:sldChg chg="addCm">
        <pc:chgData name="JACQUES Pauline" userId="S::pjacques@amaris.com::79b8adb2-0d5c-497a-bd9c-b25194b24c29" providerId="AD" clId="Web-{D07A960E-E8DF-4669-4E28-9911245BE49F}" dt="2020-09-01T12:15:22.990" v="8"/>
        <pc:sldMkLst>
          <pc:docMk/>
          <pc:sldMk cId="4050610449" sldId="266"/>
        </pc:sldMkLst>
      </pc:sldChg>
      <pc:sldChg chg="addCm">
        <pc:chgData name="JACQUES Pauline" userId="S::pjacques@amaris.com::79b8adb2-0d5c-497a-bd9c-b25194b24c29" providerId="AD" clId="Web-{D07A960E-E8DF-4669-4E28-9911245BE49F}" dt="2020-09-01T12:15:29.600" v="9"/>
        <pc:sldMkLst>
          <pc:docMk/>
          <pc:sldMk cId="2025888985" sldId="267"/>
        </pc:sldMkLst>
      </pc:sldChg>
      <pc:sldChg chg="addCm">
        <pc:chgData name="JACQUES Pauline" userId="S::pjacques@amaris.com::79b8adb2-0d5c-497a-bd9c-b25194b24c29" providerId="AD" clId="Web-{D07A960E-E8DF-4669-4E28-9911245BE49F}" dt="2020-09-01T12:14:53.115" v="5"/>
        <pc:sldMkLst>
          <pc:docMk/>
          <pc:sldMk cId="867422654" sldId="1805"/>
        </pc:sldMkLst>
      </pc:sldChg>
      <pc:sldChg chg="modSp addCm">
        <pc:chgData name="JACQUES Pauline" userId="S::pjacques@amaris.com::79b8adb2-0d5c-497a-bd9c-b25194b24c29" providerId="AD" clId="Web-{D07A960E-E8DF-4669-4E28-9911245BE49F}" dt="2020-09-01T12:14:26.849" v="2" actId="20577"/>
        <pc:sldMkLst>
          <pc:docMk/>
          <pc:sldMk cId="529825024" sldId="1808"/>
        </pc:sldMkLst>
        <pc:spChg chg="mod">
          <ac:chgData name="JACQUES Pauline" userId="S::pjacques@amaris.com::79b8adb2-0d5c-497a-bd9c-b25194b24c29" providerId="AD" clId="Web-{D07A960E-E8DF-4669-4E28-9911245BE49F}" dt="2020-09-01T12:14:26.849" v="2" actId="20577"/>
          <ac:spMkLst>
            <pc:docMk/>
            <pc:sldMk cId="529825024" sldId="1808"/>
            <ac:spMk id="3" creationId="{00000000-0000-0000-0000-000000000000}"/>
          </ac:spMkLst>
        </pc:spChg>
      </pc:sldChg>
      <pc:sldChg chg="addCm">
        <pc:chgData name="JACQUES Pauline" userId="S::pjacques@amaris.com::79b8adb2-0d5c-497a-bd9c-b25194b24c29" providerId="AD" clId="Web-{D07A960E-E8DF-4669-4E28-9911245BE49F}" dt="2020-09-01T12:15:08.381" v="6"/>
        <pc:sldMkLst>
          <pc:docMk/>
          <pc:sldMk cId="514340139" sldId="1810"/>
        </pc:sldMkLst>
      </pc:sldChg>
    </pc:docChg>
  </pc:docChgLst>
  <pc:docChgLst>
    <pc:chgData name="JACQUES Pauline" userId="S::pjacques@amaris.com::79b8adb2-0d5c-497a-bd9c-b25194b24c29" providerId="AD" clId="Web-{C76CEA12-95C3-4486-EFAE-E5E694F35EE5}"/>
    <pc:docChg chg="modSld">
      <pc:chgData name="JACQUES Pauline" userId="S::pjacques@amaris.com::79b8adb2-0d5c-497a-bd9c-b25194b24c29" providerId="AD" clId="Web-{C76CEA12-95C3-4486-EFAE-E5E694F35EE5}" dt="2020-09-11T05:14:53.441" v="22" actId="688"/>
      <pc:docMkLst>
        <pc:docMk/>
      </pc:docMkLst>
      <pc:sldChg chg="modSp">
        <pc:chgData name="JACQUES Pauline" userId="S::pjacques@amaris.com::79b8adb2-0d5c-497a-bd9c-b25194b24c29" providerId="AD" clId="Web-{C76CEA12-95C3-4486-EFAE-E5E694F35EE5}" dt="2020-09-11T05:14:53.441" v="22" actId="688"/>
        <pc:sldMkLst>
          <pc:docMk/>
          <pc:sldMk cId="867422654" sldId="1805"/>
        </pc:sldMkLst>
        <pc:spChg chg="mod ord">
          <ac:chgData name="JACQUES Pauline" userId="S::pjacques@amaris.com::79b8adb2-0d5c-497a-bd9c-b25194b24c29" providerId="AD" clId="Web-{C76CEA12-95C3-4486-EFAE-E5E694F35EE5}" dt="2020-09-11T05:14:16.299" v="20"/>
          <ac:spMkLst>
            <pc:docMk/>
            <pc:sldMk cId="867422654" sldId="1805"/>
            <ac:spMk id="30" creationId="{30BC2F39-5900-9549-B349-5434D94132E8}"/>
          </ac:spMkLst>
        </pc:spChg>
        <pc:spChg chg="mod">
          <ac:chgData name="JACQUES Pauline" userId="S::pjacques@amaris.com::79b8adb2-0d5c-497a-bd9c-b25194b24c29" providerId="AD" clId="Web-{C76CEA12-95C3-4486-EFAE-E5E694F35EE5}" dt="2020-09-11T05:14:53.441" v="22" actId="688"/>
          <ac:spMkLst>
            <pc:docMk/>
            <pc:sldMk cId="867422654" sldId="1805"/>
            <ac:spMk id="31" creationId="{6BDE9CBA-94D9-E940-AEE1-099D7F7438F8}"/>
          </ac:spMkLst>
        </pc:spChg>
        <pc:spChg chg="mod">
          <ac:chgData name="JACQUES Pauline" userId="S::pjacques@amaris.com::79b8adb2-0d5c-497a-bd9c-b25194b24c29" providerId="AD" clId="Web-{C76CEA12-95C3-4486-EFAE-E5E694F35EE5}" dt="2020-09-11T05:13:36.079" v="17" actId="1076"/>
          <ac:spMkLst>
            <pc:docMk/>
            <pc:sldMk cId="867422654" sldId="1805"/>
            <ac:spMk id="33" creationId="{2ACBFBCF-6752-144D-98F4-B6B7E38663FD}"/>
          </ac:spMkLst>
        </pc:spChg>
        <pc:grpChg chg="mod">
          <ac:chgData name="JACQUES Pauline" userId="S::pjacques@amaris.com::79b8adb2-0d5c-497a-bd9c-b25194b24c29" providerId="AD" clId="Web-{C76CEA12-95C3-4486-EFAE-E5E694F35EE5}" dt="2020-09-11T05:11:33.387" v="13" actId="1076"/>
          <ac:grpSpMkLst>
            <pc:docMk/>
            <pc:sldMk cId="867422654" sldId="1805"/>
            <ac:grpSpMk id="32" creationId="{5856146D-9668-40E5-9A4B-AE689FA2A969}"/>
          </ac:grpSpMkLst>
        </pc:grpChg>
        <pc:picChg chg="mod">
          <ac:chgData name="JACQUES Pauline" userId="S::pjacques@amaris.com::79b8adb2-0d5c-497a-bd9c-b25194b24c29" providerId="AD" clId="Web-{C76CEA12-95C3-4486-EFAE-E5E694F35EE5}" dt="2020-09-11T05:13:12.031" v="15" actId="1076"/>
          <ac:picMkLst>
            <pc:docMk/>
            <pc:sldMk cId="867422654" sldId="1805"/>
            <ac:picMk id="38" creationId="{C0B81F1C-0D6B-4C53-A26F-AF0BA1D4329C}"/>
          </ac:picMkLst>
        </pc:picChg>
      </pc:sldChg>
      <pc:sldChg chg="modSp">
        <pc:chgData name="JACQUES Pauline" userId="S::pjacques@amaris.com::79b8adb2-0d5c-497a-bd9c-b25194b24c29" providerId="AD" clId="Web-{C76CEA12-95C3-4486-EFAE-E5E694F35EE5}" dt="2020-09-11T05:10:20.948" v="11"/>
        <pc:sldMkLst>
          <pc:docMk/>
          <pc:sldMk cId="1287309430" sldId="1812"/>
        </pc:sldMkLst>
        <pc:graphicFrameChg chg="mod modGraphic">
          <ac:chgData name="JACQUES Pauline" userId="S::pjacques@amaris.com::79b8adb2-0d5c-497a-bd9c-b25194b24c29" providerId="AD" clId="Web-{C76CEA12-95C3-4486-EFAE-E5E694F35EE5}" dt="2020-09-11T05:10:20.948" v="11"/>
          <ac:graphicFrameMkLst>
            <pc:docMk/>
            <pc:sldMk cId="1287309430" sldId="1812"/>
            <ac:graphicFrameMk id="4" creationId="{20AA114B-07BC-4DF5-8302-15097E67D839}"/>
          </ac:graphicFrameMkLst>
        </pc:graphicFrameChg>
      </pc:sldChg>
    </pc:docChg>
  </pc:docChgLst>
  <pc:docChgLst>
    <pc:chgData name="JACQUES Pauline" userId="S::pjacques@amaris.com::79b8adb2-0d5c-497a-bd9c-b25194b24c29" providerId="AD" clId="Web-{02C1EC27-573A-48EE-FE9E-3574F7F68AA2}"/>
    <pc:docChg chg="modSld">
      <pc:chgData name="JACQUES Pauline" userId="S::pjacques@amaris.com::79b8adb2-0d5c-497a-bd9c-b25194b24c29" providerId="AD" clId="Web-{02C1EC27-573A-48EE-FE9E-3574F7F68AA2}" dt="2020-09-11T09:54:21.215" v="107" actId="20577"/>
      <pc:docMkLst>
        <pc:docMk/>
      </pc:docMkLst>
      <pc:sldChg chg="addSp delSp modSp">
        <pc:chgData name="JACQUES Pauline" userId="S::pjacques@amaris.com::79b8adb2-0d5c-497a-bd9c-b25194b24c29" providerId="AD" clId="Web-{02C1EC27-573A-48EE-FE9E-3574F7F68AA2}" dt="2020-09-11T09:52:35.231" v="50" actId="20577"/>
        <pc:sldMkLst>
          <pc:docMk/>
          <pc:sldMk cId="867422654" sldId="1805"/>
        </pc:sldMkLst>
        <pc:spChg chg="add del mod">
          <ac:chgData name="JACQUES Pauline" userId="S::pjacques@amaris.com::79b8adb2-0d5c-497a-bd9c-b25194b24c29" providerId="AD" clId="Web-{02C1EC27-573A-48EE-FE9E-3574F7F68AA2}" dt="2020-09-11T09:52:35.231" v="50" actId="20577"/>
          <ac:spMkLst>
            <pc:docMk/>
            <pc:sldMk cId="867422654" sldId="1805"/>
            <ac:spMk id="40" creationId="{1C61AF19-68F3-4DF6-9E67-1DFB024912F1}"/>
          </ac:spMkLst>
        </pc:spChg>
      </pc:sldChg>
      <pc:sldChg chg="modSp">
        <pc:chgData name="JACQUES Pauline" userId="S::pjacques@amaris.com::79b8adb2-0d5c-497a-bd9c-b25194b24c29" providerId="AD" clId="Web-{02C1EC27-573A-48EE-FE9E-3574F7F68AA2}" dt="2020-09-11T09:54:20.293" v="105" actId="20577"/>
        <pc:sldMkLst>
          <pc:docMk/>
          <pc:sldMk cId="2778307577" sldId="1814"/>
        </pc:sldMkLst>
        <pc:spChg chg="mod">
          <ac:chgData name="JACQUES Pauline" userId="S::pjacques@amaris.com::79b8adb2-0d5c-497a-bd9c-b25194b24c29" providerId="AD" clId="Web-{02C1EC27-573A-48EE-FE9E-3574F7F68AA2}" dt="2020-09-11T09:54:20.293" v="105" actId="20577"/>
          <ac:spMkLst>
            <pc:docMk/>
            <pc:sldMk cId="2778307577" sldId="1814"/>
            <ac:spMk id="34" creationId="{798CFCF7-8EAB-40DB-9F0A-DCC5E2A725F4}"/>
          </ac:spMkLst>
        </pc:spChg>
      </pc:sldChg>
    </pc:docChg>
  </pc:docChgLst>
  <pc:docChgLst>
    <pc:chgData name="JACQUES Pauline" userId="S::pjacques@amaris.com::79b8adb2-0d5c-497a-bd9c-b25194b24c29" providerId="AD" clId="Web-{B7368B69-4447-4D49-3A5F-BC5648E18D7D}"/>
    <pc:docChg chg="addSld modSld addMainMaster">
      <pc:chgData name="JACQUES Pauline" userId="S::pjacques@amaris.com::79b8adb2-0d5c-497a-bd9c-b25194b24c29" providerId="AD" clId="Web-{B7368B69-4447-4D49-3A5F-BC5648E18D7D}" dt="2020-08-31T09:00:39.088" v="47" actId="20577"/>
      <pc:docMkLst>
        <pc:docMk/>
      </pc:docMkLst>
      <pc:sldChg chg="modSp modNotes">
        <pc:chgData name="JACQUES Pauline" userId="S::pjacques@amaris.com::79b8adb2-0d5c-497a-bd9c-b25194b24c29" providerId="AD" clId="Web-{B7368B69-4447-4D49-3A5F-BC5648E18D7D}" dt="2020-08-31T09:00:33.823" v="45" actId="20577"/>
        <pc:sldMkLst>
          <pc:docMk/>
          <pc:sldMk cId="3969952576" sldId="262"/>
        </pc:sldMkLst>
        <pc:spChg chg="mod">
          <ac:chgData name="JACQUES Pauline" userId="S::pjacques@amaris.com::79b8adb2-0d5c-497a-bd9c-b25194b24c29" providerId="AD" clId="Web-{B7368B69-4447-4D49-3A5F-BC5648E18D7D}" dt="2020-08-31T09:00:33.823" v="45" actId="20577"/>
          <ac:spMkLst>
            <pc:docMk/>
            <pc:sldMk cId="3969952576" sldId="262"/>
            <ac:spMk id="3" creationId="{F30A5DCB-B0C5-4C8D-AB21-4EF85C1DE624}"/>
          </ac:spMkLst>
        </pc:spChg>
      </pc:sldChg>
      <pc:sldChg chg="add">
        <pc:chgData name="JACQUES Pauline" userId="S::pjacques@amaris.com::79b8adb2-0d5c-497a-bd9c-b25194b24c29" providerId="AD" clId="Web-{B7368B69-4447-4D49-3A5F-BC5648E18D7D}" dt="2020-08-31T08:58:26.588" v="0"/>
        <pc:sldMkLst>
          <pc:docMk/>
          <pc:sldMk cId="529825024" sldId="1808"/>
        </pc:sldMkLst>
      </pc:sldChg>
      <pc:sldMasterChg chg="add addSldLayout">
        <pc:chgData name="JACQUES Pauline" userId="S::pjacques@amaris.com::79b8adb2-0d5c-497a-bd9c-b25194b24c29" providerId="AD" clId="Web-{B7368B69-4447-4D49-3A5F-BC5648E18D7D}" dt="2020-08-31T08:58:26.588" v="0"/>
        <pc:sldMasterMkLst>
          <pc:docMk/>
          <pc:sldMasterMk cId="0" sldId="2147483648"/>
        </pc:sldMasterMkLst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3470531691" sldId="2147483650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3591958064" sldId="2147483659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1915974671" sldId="2147483660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3118148922" sldId="2147483662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1699544285" sldId="2147483669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2413808068" sldId="2147483670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2927108345" sldId="2147483672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2590570287" sldId="2147483673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594093156" sldId="2147483674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3591876336" sldId="2147483676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2250725378" sldId="2147483678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3911820726" sldId="2147483679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3904762447" sldId="2147483680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2968535325" sldId="2147483681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1301935644" sldId="2147483685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641870893" sldId="2147483687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4117590735" sldId="2147483694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2207926603" sldId="2147483695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435214742" sldId="2147483697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4085085990" sldId="2147483698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2824456945" sldId="2147483704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1588415338" sldId="2147483708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2103831932" sldId="2147483709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1724834727" sldId="2147483711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1905461131" sldId="2147483712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17136489" sldId="2147483714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4252827999" sldId="2147483715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170352662" sldId="2147483716"/>
          </pc:sldLayoutMkLst>
        </pc:sldLayoutChg>
        <pc:sldLayoutChg chg="add">
          <pc:chgData name="JACQUES Pauline" userId="S::pjacques@amaris.com::79b8adb2-0d5c-497a-bd9c-b25194b24c29" providerId="AD" clId="Web-{B7368B69-4447-4D49-3A5F-BC5648E18D7D}" dt="2020-08-31T08:58:26.588" v="0"/>
          <pc:sldLayoutMkLst>
            <pc:docMk/>
            <pc:sldMasterMk cId="0" sldId="2147483648"/>
            <pc:sldLayoutMk cId="2307689578" sldId="2147483717"/>
          </pc:sldLayoutMkLst>
        </pc:sldLayoutChg>
      </pc:sldMasterChg>
    </pc:docChg>
  </pc:docChgLst>
  <pc:docChgLst>
    <pc:chgData name="GUPTA Pranaay" userId="S::pgupta@mantu.com::289f8353-5f67-4ee3-85b9-219c59ecf478" providerId="AD" clId="Web-{5448E680-7999-4252-CF6A-6C0563C8A95A}"/>
    <pc:docChg chg="modSld">
      <pc:chgData name="GUPTA Pranaay" userId="S::pgupta@mantu.com::289f8353-5f67-4ee3-85b9-219c59ecf478" providerId="AD" clId="Web-{5448E680-7999-4252-CF6A-6C0563C8A95A}" dt="2020-09-08T09:25:03.031" v="8"/>
      <pc:docMkLst>
        <pc:docMk/>
      </pc:docMkLst>
      <pc:sldChg chg="modSp">
        <pc:chgData name="GUPTA Pranaay" userId="S::pgupta@mantu.com::289f8353-5f67-4ee3-85b9-219c59ecf478" providerId="AD" clId="Web-{5448E680-7999-4252-CF6A-6C0563C8A95A}" dt="2020-09-08T09:17:08.624" v="2" actId="20577"/>
        <pc:sldMkLst>
          <pc:docMk/>
          <pc:sldMk cId="3596668473" sldId="257"/>
        </pc:sldMkLst>
        <pc:spChg chg="mod">
          <ac:chgData name="GUPTA Pranaay" userId="S::pgupta@mantu.com::289f8353-5f67-4ee3-85b9-219c59ecf478" providerId="AD" clId="Web-{5448E680-7999-4252-CF6A-6C0563C8A95A}" dt="2020-09-08T09:17:08.624" v="2" actId="20577"/>
          <ac:spMkLst>
            <pc:docMk/>
            <pc:sldMk cId="3596668473" sldId="257"/>
            <ac:spMk id="8" creationId="{75B5D8B9-CF6C-4EB3-AADE-FC97FF25A5DD}"/>
          </ac:spMkLst>
        </pc:spChg>
      </pc:sldChg>
      <pc:sldChg chg="addCm modCm">
        <pc:chgData name="GUPTA Pranaay" userId="S::pgupta@mantu.com::289f8353-5f67-4ee3-85b9-219c59ecf478" providerId="AD" clId="Web-{5448E680-7999-4252-CF6A-6C0563C8A95A}" dt="2020-09-08T09:25:03.031" v="8"/>
        <pc:sldMkLst>
          <pc:docMk/>
          <pc:sldMk cId="3752732842" sldId="259"/>
        </pc:sldMkLst>
      </pc:sldChg>
    </pc:docChg>
  </pc:docChgLst>
  <pc:docChgLst>
    <pc:chgData name="JACQUES Pauline" userId="S::pjacques@amaris.com::79b8adb2-0d5c-497a-bd9c-b25194b24c29" providerId="AD" clId="Web-{D2929E71-9EA7-4A83-41CE-CB73398E19CC}"/>
    <pc:docChg chg="">
      <pc:chgData name="JACQUES Pauline" userId="S::pjacques@amaris.com::79b8adb2-0d5c-497a-bd9c-b25194b24c29" providerId="AD" clId="Web-{D2929E71-9EA7-4A83-41CE-CB73398E19CC}" dt="2020-09-03T06:13:47.702" v="0"/>
      <pc:docMkLst>
        <pc:docMk/>
      </pc:docMkLst>
      <pc:sldChg chg="addCm">
        <pc:chgData name="JACQUES Pauline" userId="S::pjacques@amaris.com::79b8adb2-0d5c-497a-bd9c-b25194b24c29" providerId="AD" clId="Web-{D2929E71-9EA7-4A83-41CE-CB73398E19CC}" dt="2020-09-03T06:13:47.702" v="0"/>
        <pc:sldMkLst>
          <pc:docMk/>
          <pc:sldMk cId="867422654" sldId="1805"/>
        </pc:sldMkLst>
      </pc:sldChg>
    </pc:docChg>
  </pc:docChgLst>
  <pc:docChgLst>
    <pc:chgData name="JACQUES Pauline" userId="S::pjacques@amaris.com::79b8adb2-0d5c-497a-bd9c-b25194b24c29" providerId="AD" clId="Web-{C81223CA-00AA-43EB-354A-654BB84EB2E8}"/>
    <pc:docChg chg="modSld">
      <pc:chgData name="JACQUES Pauline" userId="S::pjacques@amaris.com::79b8adb2-0d5c-497a-bd9c-b25194b24c29" providerId="AD" clId="Web-{C81223CA-00AA-43EB-354A-654BB84EB2E8}" dt="2020-09-08T09:31:05.377" v="15" actId="20577"/>
      <pc:docMkLst>
        <pc:docMk/>
      </pc:docMkLst>
      <pc:sldChg chg="modSp addCm">
        <pc:chgData name="JACQUES Pauline" userId="S::pjacques@amaris.com::79b8adb2-0d5c-497a-bd9c-b25194b24c29" providerId="AD" clId="Web-{C81223CA-00AA-43EB-354A-654BB84EB2E8}" dt="2020-09-08T09:31:04.408" v="13" actId="20577"/>
        <pc:sldMkLst>
          <pc:docMk/>
          <pc:sldMk cId="3752732842" sldId="259"/>
        </pc:sldMkLst>
        <pc:spChg chg="mod">
          <ac:chgData name="JACQUES Pauline" userId="S::pjacques@amaris.com::79b8adb2-0d5c-497a-bd9c-b25194b24c29" providerId="AD" clId="Web-{C81223CA-00AA-43EB-354A-654BB84EB2E8}" dt="2020-09-08T09:31:04.408" v="13" actId="20577"/>
          <ac:spMkLst>
            <pc:docMk/>
            <pc:sldMk cId="3752732842" sldId="259"/>
            <ac:spMk id="25" creationId="{D8E354A4-32AF-4903-94AF-456F09F1D4CD}"/>
          </ac:spMkLst>
        </pc:spChg>
      </pc:sldChg>
    </pc:docChg>
  </pc:docChgLst>
  <pc:docChgLst>
    <pc:chgData name="JACQUES Pauline" userId="S::pjacques@amaris.com::79b8adb2-0d5c-497a-bd9c-b25194b24c29" providerId="AD" clId="Web-{3F8CE14E-9F55-4E4D-D1A5-BBF6394656A2}"/>
    <pc:docChg chg="modSld">
      <pc:chgData name="JACQUES Pauline" userId="S::pjacques@amaris.com::79b8adb2-0d5c-497a-bd9c-b25194b24c29" providerId="AD" clId="Web-{3F8CE14E-9F55-4E4D-D1A5-BBF6394656A2}" dt="2020-09-03T06:51:41.645" v="64"/>
      <pc:docMkLst>
        <pc:docMk/>
      </pc:docMkLst>
      <pc:sldChg chg="modSp modNotes">
        <pc:chgData name="JACQUES Pauline" userId="S::pjacques@amaris.com::79b8adb2-0d5c-497a-bd9c-b25194b24c29" providerId="AD" clId="Web-{3F8CE14E-9F55-4E4D-D1A5-BBF6394656A2}" dt="2020-09-03T06:51:41.645" v="64"/>
        <pc:sldMkLst>
          <pc:docMk/>
          <pc:sldMk cId="1833260344" sldId="273"/>
        </pc:sldMkLst>
        <pc:spChg chg="mod">
          <ac:chgData name="JACQUES Pauline" userId="S::pjacques@amaris.com::79b8adb2-0d5c-497a-bd9c-b25194b24c29" providerId="AD" clId="Web-{3F8CE14E-9F55-4E4D-D1A5-BBF6394656A2}" dt="2020-09-03T06:51:10.955" v="1" actId="1076"/>
          <ac:spMkLst>
            <pc:docMk/>
            <pc:sldMk cId="1833260344" sldId="273"/>
            <ac:spMk id="2" creationId="{89EFC6C5-7507-4CB3-8F19-3BB2FB844A69}"/>
          </ac:spMkLst>
        </pc:spChg>
      </pc:sldChg>
    </pc:docChg>
  </pc:docChgLst>
  <pc:docChgLst>
    <pc:chgData name="JACQUES Pauline" userId="S::pjacques@amaris.com::79b8adb2-0d5c-497a-bd9c-b25194b24c29" providerId="AD" clId="Web-{EA36479E-0CE0-4B7B-C522-548AAE093375}"/>
    <pc:docChg chg="addSld modSld">
      <pc:chgData name="JACQUES Pauline" userId="S::pjacques@amaris.com::79b8adb2-0d5c-497a-bd9c-b25194b24c29" providerId="AD" clId="Web-{EA36479E-0CE0-4B7B-C522-548AAE093375}" dt="2020-09-04T05:05:32.177" v="10"/>
      <pc:docMkLst>
        <pc:docMk/>
      </pc:docMkLst>
      <pc:sldChg chg="addSp delSp modSp mod modClrScheme addCm chgLayout">
        <pc:chgData name="JACQUES Pauline" userId="S::pjacques@amaris.com::79b8adb2-0d5c-497a-bd9c-b25194b24c29" providerId="AD" clId="Web-{EA36479E-0CE0-4B7B-C522-548AAE093375}" dt="2020-09-04T05:05:32.177" v="10"/>
        <pc:sldMkLst>
          <pc:docMk/>
          <pc:sldMk cId="2778307577" sldId="1814"/>
        </pc:sldMkLst>
        <pc:spChg chg="mod ord">
          <ac:chgData name="JACQUES Pauline" userId="S::pjacques@amaris.com::79b8adb2-0d5c-497a-bd9c-b25194b24c29" providerId="AD" clId="Web-{EA36479E-0CE0-4B7B-C522-548AAE093375}" dt="2020-09-04T05:05:32.177" v="10"/>
          <ac:spMkLst>
            <pc:docMk/>
            <pc:sldMk cId="2778307577" sldId="1814"/>
            <ac:spMk id="2" creationId="{2B94EA5B-0E1D-4C4B-9157-970AF998DEB4}"/>
          </ac:spMkLst>
        </pc:spChg>
        <pc:spChg chg="del">
          <ac:chgData name="JACQUES Pauline" userId="S::pjacques@amaris.com::79b8adb2-0d5c-497a-bd9c-b25194b24c29" providerId="AD" clId="Web-{EA36479E-0CE0-4B7B-C522-548AAE093375}" dt="2020-09-04T05:01:11.218" v="5"/>
          <ac:spMkLst>
            <pc:docMk/>
            <pc:sldMk cId="2778307577" sldId="1814"/>
            <ac:spMk id="3" creationId="{52D78EE0-6F4D-405C-8B0C-1F606DB44D2A}"/>
          </ac:spMkLst>
        </pc:spChg>
        <pc:spChg chg="add mod ord">
          <ac:chgData name="JACQUES Pauline" userId="S::pjacques@amaris.com::79b8adb2-0d5c-497a-bd9c-b25194b24c29" providerId="AD" clId="Web-{EA36479E-0CE0-4B7B-C522-548AAE093375}" dt="2020-09-04T05:05:32.177" v="10"/>
          <ac:spMkLst>
            <pc:docMk/>
            <pc:sldMk cId="2778307577" sldId="1814"/>
            <ac:spMk id="7" creationId="{FFAF6017-26F8-4DBF-BAAF-454F8376E606}"/>
          </ac:spMkLst>
        </pc:spChg>
        <pc:spChg chg="add mod ord">
          <ac:chgData name="JACQUES Pauline" userId="S::pjacques@amaris.com::79b8adb2-0d5c-497a-bd9c-b25194b24c29" providerId="AD" clId="Web-{EA36479E-0CE0-4B7B-C522-548AAE093375}" dt="2020-09-04T05:05:32.177" v="10"/>
          <ac:spMkLst>
            <pc:docMk/>
            <pc:sldMk cId="2778307577" sldId="1814"/>
            <ac:spMk id="9" creationId="{2870C543-CF33-4F32-B7B1-758044B46C94}"/>
          </ac:spMkLst>
        </pc:spChg>
        <pc:spChg chg="add mod ord">
          <ac:chgData name="JACQUES Pauline" userId="S::pjacques@amaris.com::79b8adb2-0d5c-497a-bd9c-b25194b24c29" providerId="AD" clId="Web-{EA36479E-0CE0-4B7B-C522-548AAE093375}" dt="2020-09-04T05:05:32.177" v="10"/>
          <ac:spMkLst>
            <pc:docMk/>
            <pc:sldMk cId="2778307577" sldId="1814"/>
            <ac:spMk id="10" creationId="{D90FB579-4726-45A5-9095-DBE76E6F5546}"/>
          </ac:spMkLst>
        </pc:spChg>
        <pc:spChg chg="add mod ord">
          <ac:chgData name="JACQUES Pauline" userId="S::pjacques@amaris.com::79b8adb2-0d5c-497a-bd9c-b25194b24c29" providerId="AD" clId="Web-{EA36479E-0CE0-4B7B-C522-548AAE093375}" dt="2020-09-04T05:05:32.177" v="10"/>
          <ac:spMkLst>
            <pc:docMk/>
            <pc:sldMk cId="2778307577" sldId="1814"/>
            <ac:spMk id="11" creationId="{08406649-907D-48DE-9F84-0E3E9F2FC22D}"/>
          </ac:spMkLst>
        </pc:spChg>
        <pc:spChg chg="add mod ord">
          <ac:chgData name="JACQUES Pauline" userId="S::pjacques@amaris.com::79b8adb2-0d5c-497a-bd9c-b25194b24c29" providerId="AD" clId="Web-{EA36479E-0CE0-4B7B-C522-548AAE093375}" dt="2020-09-04T05:05:32.177" v="10"/>
          <ac:spMkLst>
            <pc:docMk/>
            <pc:sldMk cId="2778307577" sldId="1814"/>
            <ac:spMk id="12" creationId="{796C5219-87C3-4740-9E31-C4E0EC7BDA57}"/>
          </ac:spMkLst>
        </pc:spChg>
        <pc:spChg chg="add mod ord">
          <ac:chgData name="JACQUES Pauline" userId="S::pjacques@amaris.com::79b8adb2-0d5c-497a-bd9c-b25194b24c29" providerId="AD" clId="Web-{EA36479E-0CE0-4B7B-C522-548AAE093375}" dt="2020-09-04T05:05:32.177" v="10"/>
          <ac:spMkLst>
            <pc:docMk/>
            <pc:sldMk cId="2778307577" sldId="1814"/>
            <ac:spMk id="13" creationId="{36DD70F4-FD7D-47F1-A82D-FFDAC088BDE1}"/>
          </ac:spMkLst>
        </pc:spChg>
        <pc:picChg chg="add del mod">
          <ac:chgData name="JACQUES Pauline" userId="S::pjacques@amaris.com::79b8adb2-0d5c-497a-bd9c-b25194b24c29" providerId="AD" clId="Web-{EA36479E-0CE0-4B7B-C522-548AAE093375}" dt="2020-09-04T05:00:33.873" v="2"/>
          <ac:picMkLst>
            <pc:docMk/>
            <pc:sldMk cId="2778307577" sldId="1814"/>
            <ac:picMk id="4" creationId="{88B7752D-C6E8-4213-92E4-9A940D5A1715}"/>
          </ac:picMkLst>
        </pc:picChg>
        <pc:picChg chg="add del mod">
          <ac:chgData name="JACQUES Pauline" userId="S::pjacques@amaris.com::79b8adb2-0d5c-497a-bd9c-b25194b24c29" providerId="AD" clId="Web-{EA36479E-0CE0-4B7B-C522-548AAE093375}" dt="2020-09-04T05:00:39.123" v="4"/>
          <ac:picMkLst>
            <pc:docMk/>
            <pc:sldMk cId="2778307577" sldId="1814"/>
            <ac:picMk id="5" creationId="{B21609D4-0B1E-4A2F-A95C-A615B9B5DCFA}"/>
          </ac:picMkLst>
        </pc:picChg>
        <pc:picChg chg="add del mod">
          <ac:chgData name="JACQUES Pauline" userId="S::pjacques@amaris.com::79b8adb2-0d5c-497a-bd9c-b25194b24c29" providerId="AD" clId="Web-{EA36479E-0CE0-4B7B-C522-548AAE093375}" dt="2020-09-04T05:01:17.437" v="7"/>
          <ac:picMkLst>
            <pc:docMk/>
            <pc:sldMk cId="2778307577" sldId="1814"/>
            <ac:picMk id="8" creationId="{2809B2D1-ABEB-4640-9A3D-A497A5BFAE34}"/>
          </ac:picMkLst>
        </pc:picChg>
      </pc:sldChg>
      <pc:sldChg chg="new">
        <pc:chgData name="JACQUES Pauline" userId="S::pjacques@amaris.com::79b8adb2-0d5c-497a-bd9c-b25194b24c29" providerId="AD" clId="Web-{EA36479E-0CE0-4B7B-C522-548AAE093375}" dt="2020-09-04T05:01:48.359" v="8"/>
        <pc:sldMkLst>
          <pc:docMk/>
          <pc:sldMk cId="931003063" sldId="1815"/>
        </pc:sldMkLst>
      </pc:sldChg>
      <pc:sldChg chg="new">
        <pc:chgData name="JACQUES Pauline" userId="S::pjacques@amaris.com::79b8adb2-0d5c-497a-bd9c-b25194b24c29" providerId="AD" clId="Web-{EA36479E-0CE0-4B7B-C522-548AAE093375}" dt="2020-09-04T05:04:14.972" v="9"/>
        <pc:sldMkLst>
          <pc:docMk/>
          <pc:sldMk cId="2443405956" sldId="1816"/>
        </pc:sldMkLst>
      </pc:sldChg>
    </pc:docChg>
  </pc:docChgLst>
  <pc:docChgLst>
    <pc:chgData name="JACQUES Pauline" userId="S::pjacques@amaris.com::79b8adb2-0d5c-497a-bd9c-b25194b24c29" providerId="AD" clId="Web-{8ADCA5BA-49E6-2947-1C9C-FFBFFA77C1F7}"/>
    <pc:docChg chg="modSld">
      <pc:chgData name="JACQUES Pauline" userId="S::pjacques@amaris.com::79b8adb2-0d5c-497a-bd9c-b25194b24c29" providerId="AD" clId="Web-{8ADCA5BA-49E6-2947-1C9C-FFBFFA77C1F7}" dt="2020-09-11T03:23:53.992" v="62" actId="20577"/>
      <pc:docMkLst>
        <pc:docMk/>
      </pc:docMkLst>
      <pc:sldChg chg="modSp">
        <pc:chgData name="JACQUES Pauline" userId="S::pjacques@amaris.com::79b8adb2-0d5c-497a-bd9c-b25194b24c29" providerId="AD" clId="Web-{8ADCA5BA-49E6-2947-1C9C-FFBFFA77C1F7}" dt="2020-09-11T03:18:51.873" v="8" actId="20577"/>
        <pc:sldMkLst>
          <pc:docMk/>
          <pc:sldMk cId="2578782655" sldId="261"/>
        </pc:sldMkLst>
        <pc:spChg chg="mod">
          <ac:chgData name="JACQUES Pauline" userId="S::pjacques@amaris.com::79b8adb2-0d5c-497a-bd9c-b25194b24c29" providerId="AD" clId="Web-{8ADCA5BA-49E6-2947-1C9C-FFBFFA77C1F7}" dt="2020-09-11T03:18:51.873" v="8" actId="20577"/>
          <ac:spMkLst>
            <pc:docMk/>
            <pc:sldMk cId="2578782655" sldId="261"/>
            <ac:spMk id="21" creationId="{5E3CD25B-AAAB-43FC-9C63-DF042CDC81F1}"/>
          </ac:spMkLst>
        </pc:spChg>
      </pc:sldChg>
      <pc:sldChg chg="modSp">
        <pc:chgData name="JACQUES Pauline" userId="S::pjacques@amaris.com::79b8adb2-0d5c-497a-bd9c-b25194b24c29" providerId="AD" clId="Web-{8ADCA5BA-49E6-2947-1C9C-FFBFFA77C1F7}" dt="2020-09-11T03:23:06.848" v="19" actId="688"/>
        <pc:sldMkLst>
          <pc:docMk/>
          <pc:sldMk cId="867422654" sldId="1805"/>
        </pc:sldMkLst>
        <pc:spChg chg="mod">
          <ac:chgData name="JACQUES Pauline" userId="S::pjacques@amaris.com::79b8adb2-0d5c-497a-bd9c-b25194b24c29" providerId="AD" clId="Web-{8ADCA5BA-49E6-2947-1C9C-FFBFFA77C1F7}" dt="2020-09-11T03:23:06.848" v="19" actId="688"/>
          <ac:spMkLst>
            <pc:docMk/>
            <pc:sldMk cId="867422654" sldId="1805"/>
            <ac:spMk id="35" creationId="{DADB7FA9-ECD6-4719-8CAD-3C238F3EC2CF}"/>
          </ac:spMkLst>
        </pc:spChg>
        <pc:spChg chg="mod">
          <ac:chgData name="JACQUES Pauline" userId="S::pjacques@amaris.com::79b8adb2-0d5c-497a-bd9c-b25194b24c29" providerId="AD" clId="Web-{8ADCA5BA-49E6-2947-1C9C-FFBFFA77C1F7}" dt="2020-09-11T03:22:33.754" v="13" actId="688"/>
          <ac:spMkLst>
            <pc:docMk/>
            <pc:sldMk cId="867422654" sldId="1805"/>
            <ac:spMk id="36" creationId="{69D563D1-453F-400E-AB2C-2A14DEE78CFF}"/>
          </ac:spMkLst>
        </pc:spChg>
        <pc:picChg chg="mod">
          <ac:chgData name="JACQUES Pauline" userId="S::pjacques@amaris.com::79b8adb2-0d5c-497a-bd9c-b25194b24c29" providerId="AD" clId="Web-{8ADCA5BA-49E6-2947-1C9C-FFBFFA77C1F7}" dt="2020-09-11T03:22:59.895" v="17" actId="1076"/>
          <ac:picMkLst>
            <pc:docMk/>
            <pc:sldMk cId="867422654" sldId="1805"/>
            <ac:picMk id="19" creationId="{87C2DB49-230F-49A6-9F03-F8F6C5DCFAF1}"/>
          </ac:picMkLst>
        </pc:picChg>
      </pc:sldChg>
      <pc:sldChg chg="modSp">
        <pc:chgData name="JACQUES Pauline" userId="S::pjacques@amaris.com::79b8adb2-0d5c-497a-bd9c-b25194b24c29" providerId="AD" clId="Web-{8ADCA5BA-49E6-2947-1C9C-FFBFFA77C1F7}" dt="2020-09-11T03:23:34.257" v="26" actId="20577"/>
        <pc:sldMkLst>
          <pc:docMk/>
          <pc:sldMk cId="3353120756" sldId="1811"/>
        </pc:sldMkLst>
        <pc:spChg chg="mod">
          <ac:chgData name="JACQUES Pauline" userId="S::pjacques@amaris.com::79b8adb2-0d5c-497a-bd9c-b25194b24c29" providerId="AD" clId="Web-{8ADCA5BA-49E6-2947-1C9C-FFBFFA77C1F7}" dt="2020-09-11T03:23:34.257" v="26" actId="20577"/>
          <ac:spMkLst>
            <pc:docMk/>
            <pc:sldMk cId="3353120756" sldId="1811"/>
            <ac:spMk id="13" creationId="{C2672CB2-BA01-4C89-9BED-A03E6D57C5AF}"/>
          </ac:spMkLst>
        </pc:spChg>
      </pc:sldChg>
      <pc:sldChg chg="modSp">
        <pc:chgData name="JACQUES Pauline" userId="S::pjacques@amaris.com::79b8adb2-0d5c-497a-bd9c-b25194b24c29" providerId="AD" clId="Web-{8ADCA5BA-49E6-2947-1C9C-FFBFFA77C1F7}" dt="2020-09-11T03:23:42.273" v="45" actId="20577"/>
        <pc:sldMkLst>
          <pc:docMk/>
          <pc:sldMk cId="1287309430" sldId="1812"/>
        </pc:sldMkLst>
        <pc:spChg chg="mod">
          <ac:chgData name="JACQUES Pauline" userId="S::pjacques@amaris.com::79b8adb2-0d5c-497a-bd9c-b25194b24c29" providerId="AD" clId="Web-{8ADCA5BA-49E6-2947-1C9C-FFBFFA77C1F7}" dt="2020-09-11T03:23:42.273" v="45" actId="20577"/>
          <ac:spMkLst>
            <pc:docMk/>
            <pc:sldMk cId="1287309430" sldId="1812"/>
            <ac:spMk id="13" creationId="{28D696D5-C623-49A0-BFE7-FE47C7CE2C6A}"/>
          </ac:spMkLst>
        </pc:spChg>
      </pc:sldChg>
      <pc:sldChg chg="modSp">
        <pc:chgData name="JACQUES Pauline" userId="S::pjacques@amaris.com::79b8adb2-0d5c-497a-bd9c-b25194b24c29" providerId="AD" clId="Web-{8ADCA5BA-49E6-2947-1C9C-FFBFFA77C1F7}" dt="2020-09-11T03:23:50.320" v="60" actId="20577"/>
        <pc:sldMkLst>
          <pc:docMk/>
          <pc:sldMk cId="3516186272" sldId="1813"/>
        </pc:sldMkLst>
        <pc:spChg chg="mod">
          <ac:chgData name="JACQUES Pauline" userId="S::pjacques@amaris.com::79b8adb2-0d5c-497a-bd9c-b25194b24c29" providerId="AD" clId="Web-{8ADCA5BA-49E6-2947-1C9C-FFBFFA77C1F7}" dt="2020-09-11T03:23:50.320" v="60" actId="20577"/>
          <ac:spMkLst>
            <pc:docMk/>
            <pc:sldMk cId="3516186272" sldId="1813"/>
            <ac:spMk id="12" creationId="{426FC4C0-F07B-4270-8A8E-6F073CC83984}"/>
          </ac:spMkLst>
        </pc:spChg>
      </pc:sldChg>
    </pc:docChg>
  </pc:docChgLst>
  <pc:docChgLst>
    <pc:chgData name="JACQUES Pauline" userId="S::pjacques@amaris.com::79b8adb2-0d5c-497a-bd9c-b25194b24c29" providerId="AD" clId="Web-{6131E818-C40E-49EC-8FB4-1F89DCBA13BD}"/>
    <pc:docChg chg="modSld">
      <pc:chgData name="JACQUES Pauline" userId="S::pjacques@amaris.com::79b8adb2-0d5c-497a-bd9c-b25194b24c29" providerId="AD" clId="Web-{6131E818-C40E-49EC-8FB4-1F89DCBA13BD}" dt="2020-08-24T07:14:27.103" v="8" actId="20577"/>
      <pc:docMkLst>
        <pc:docMk/>
      </pc:docMkLst>
      <pc:sldChg chg="modSp">
        <pc:chgData name="JACQUES Pauline" userId="S::pjacques@amaris.com::79b8adb2-0d5c-497a-bd9c-b25194b24c29" providerId="AD" clId="Web-{6131E818-C40E-49EC-8FB4-1F89DCBA13BD}" dt="2020-08-24T07:14:27.103" v="7" actId="20577"/>
        <pc:sldMkLst>
          <pc:docMk/>
          <pc:sldMk cId="3969952576" sldId="262"/>
        </pc:sldMkLst>
        <pc:spChg chg="mod">
          <ac:chgData name="JACQUES Pauline" userId="S::pjacques@amaris.com::79b8adb2-0d5c-497a-bd9c-b25194b24c29" providerId="AD" clId="Web-{6131E818-C40E-49EC-8FB4-1F89DCBA13BD}" dt="2020-08-24T07:14:27.103" v="7" actId="20577"/>
          <ac:spMkLst>
            <pc:docMk/>
            <pc:sldMk cId="3969952576" sldId="262"/>
            <ac:spMk id="3" creationId="{F30A5DCB-B0C5-4C8D-AB21-4EF85C1DE624}"/>
          </ac:spMkLst>
        </pc:spChg>
      </pc:sldChg>
    </pc:docChg>
  </pc:docChgLst>
  <pc:docChgLst>
    <pc:chgData name="GUPTA Pranaay" userId="S::pgupta@mantu.com::289f8353-5f67-4ee3-85b9-219c59ecf478" providerId="AD" clId="Web-{D075B41D-D603-491C-11AE-738689E42FBA}"/>
    <pc:docChg chg="">
      <pc:chgData name="GUPTA Pranaay" userId="S::pgupta@mantu.com::289f8353-5f67-4ee3-85b9-219c59ecf478" providerId="AD" clId="Web-{D075B41D-D603-491C-11AE-738689E42FBA}" dt="2020-09-10T04:29:50.582" v="0"/>
      <pc:docMkLst>
        <pc:docMk/>
      </pc:docMkLst>
      <pc:sldChg chg="addCm">
        <pc:chgData name="GUPTA Pranaay" userId="S::pgupta@mantu.com::289f8353-5f67-4ee3-85b9-219c59ecf478" providerId="AD" clId="Web-{D075B41D-D603-491C-11AE-738689E42FBA}" dt="2020-09-10T04:29:50.582" v="0"/>
        <pc:sldMkLst>
          <pc:docMk/>
          <pc:sldMk cId="2778307577" sldId="1814"/>
        </pc:sldMkLst>
      </pc:sldChg>
    </pc:docChg>
  </pc:docChgLst>
  <pc:docChgLst>
    <pc:chgData name="GUPTA Pranaay" userId="S::pgupta@mantu.com::289f8353-5f67-4ee3-85b9-219c59ecf478" providerId="AD" clId="Web-{6559E591-65BD-951B-FA79-294451757BC2}"/>
    <pc:docChg chg="modSld">
      <pc:chgData name="GUPTA Pranaay" userId="S::pgupta@mantu.com::289f8353-5f67-4ee3-85b9-219c59ecf478" providerId="AD" clId="Web-{6559E591-65BD-951B-FA79-294451757BC2}" dt="2020-09-08T10:02:27.101" v="44" actId="1076"/>
      <pc:docMkLst>
        <pc:docMk/>
      </pc:docMkLst>
      <pc:sldChg chg="addSp delSp modSp addCm delCm">
        <pc:chgData name="GUPTA Pranaay" userId="S::pgupta@mantu.com::289f8353-5f67-4ee3-85b9-219c59ecf478" providerId="AD" clId="Web-{6559E591-65BD-951B-FA79-294451757BC2}" dt="2020-09-08T10:02:27.101" v="44" actId="1076"/>
        <pc:sldMkLst>
          <pc:docMk/>
          <pc:sldMk cId="3752732842" sldId="259"/>
        </pc:sldMkLst>
        <pc:spChg chg="mod">
          <ac:chgData name="GUPTA Pranaay" userId="S::pgupta@mantu.com::289f8353-5f67-4ee3-85b9-219c59ecf478" providerId="AD" clId="Web-{6559E591-65BD-951B-FA79-294451757BC2}" dt="2020-09-08T09:59:57.784" v="41" actId="1076"/>
          <ac:spMkLst>
            <pc:docMk/>
            <pc:sldMk cId="3752732842" sldId="259"/>
            <ac:spMk id="27" creationId="{39D4801F-52CC-42F7-AA62-ED60F7325CA8}"/>
          </ac:spMkLst>
        </pc:spChg>
        <pc:spChg chg="mod">
          <ac:chgData name="GUPTA Pranaay" userId="S::pgupta@mantu.com::289f8353-5f67-4ee3-85b9-219c59ecf478" providerId="AD" clId="Web-{6559E591-65BD-951B-FA79-294451757BC2}" dt="2020-09-08T09:59:56.362" v="40" actId="1076"/>
          <ac:spMkLst>
            <pc:docMk/>
            <pc:sldMk cId="3752732842" sldId="259"/>
            <ac:spMk id="28" creationId="{648BE0DD-A4B5-4B3B-B5A7-8D5BD2D5462A}"/>
          </ac:spMkLst>
        </pc:spChg>
        <pc:spChg chg="mod">
          <ac:chgData name="GUPTA Pranaay" userId="S::pgupta@mantu.com::289f8353-5f67-4ee3-85b9-219c59ecf478" providerId="AD" clId="Web-{6559E591-65BD-951B-FA79-294451757BC2}" dt="2020-09-08T09:59:41.737" v="27" actId="1076"/>
          <ac:spMkLst>
            <pc:docMk/>
            <pc:sldMk cId="3752732842" sldId="259"/>
            <ac:spMk id="30" creationId="{DC564F97-2519-4CCE-A85D-FB8CF753A004}"/>
          </ac:spMkLst>
        </pc:spChg>
        <pc:spChg chg="mod">
          <ac:chgData name="GUPTA Pranaay" userId="S::pgupta@mantu.com::289f8353-5f67-4ee3-85b9-219c59ecf478" providerId="AD" clId="Web-{6559E591-65BD-951B-FA79-294451757BC2}" dt="2020-09-08T09:59:44.425" v="31" actId="1076"/>
          <ac:spMkLst>
            <pc:docMk/>
            <pc:sldMk cId="3752732842" sldId="259"/>
            <ac:spMk id="31" creationId="{41821314-4720-4DD0-9D88-1F2E0FE9B14B}"/>
          </ac:spMkLst>
        </pc:spChg>
        <pc:picChg chg="mod">
          <ac:chgData name="GUPTA Pranaay" userId="S::pgupta@mantu.com::289f8353-5f67-4ee3-85b9-219c59ecf478" providerId="AD" clId="Web-{6559E591-65BD-951B-FA79-294451757BC2}" dt="2020-09-08T09:59:41.721" v="26" actId="1076"/>
          <ac:picMkLst>
            <pc:docMk/>
            <pc:sldMk cId="3752732842" sldId="259"/>
            <ac:picMk id="11" creationId="{F82687B2-B6B3-42B0-95D9-99832BF5AC6C}"/>
          </ac:picMkLst>
        </pc:picChg>
        <pc:picChg chg="mod">
          <ac:chgData name="GUPTA Pranaay" userId="S::pgupta@mantu.com::289f8353-5f67-4ee3-85b9-219c59ecf478" providerId="AD" clId="Web-{6559E591-65BD-951B-FA79-294451757BC2}" dt="2020-09-08T09:59:44.409" v="30" actId="1076"/>
          <ac:picMkLst>
            <pc:docMk/>
            <pc:sldMk cId="3752732842" sldId="259"/>
            <ac:picMk id="24" creationId="{D00517D9-8993-4CDD-92AC-B1E6FD06724A}"/>
          </ac:picMkLst>
        </pc:picChg>
        <pc:cxnChg chg="add del mod">
          <ac:chgData name="GUPTA Pranaay" userId="S::pgupta@mantu.com::289f8353-5f67-4ee3-85b9-219c59ecf478" providerId="AD" clId="Web-{6559E591-65BD-951B-FA79-294451757BC2}" dt="2020-09-08T10:02:27.101" v="44" actId="1076"/>
          <ac:cxnSpMkLst>
            <pc:docMk/>
            <pc:sldMk cId="3752732842" sldId="259"/>
            <ac:cxnSpMk id="4" creationId="{1AE754C4-B839-4C48-969D-9CB8D8ED90A6}"/>
          </ac:cxnSpMkLst>
        </pc:cxnChg>
        <pc:cxnChg chg="add del mod">
          <ac:chgData name="GUPTA Pranaay" userId="S::pgupta@mantu.com::289f8353-5f67-4ee3-85b9-219c59ecf478" providerId="AD" clId="Web-{6559E591-65BD-951B-FA79-294451757BC2}" dt="2020-09-08T09:59:49.690" v="35"/>
          <ac:cxnSpMkLst>
            <pc:docMk/>
            <pc:sldMk cId="3752732842" sldId="259"/>
            <ac:cxnSpMk id="7" creationId="{6934E894-DEEB-4C0E-A60A-3D186EB688BF}"/>
          </ac:cxnSpMkLst>
        </pc:cxnChg>
      </pc:sldChg>
      <pc:sldChg chg="addCm modCm">
        <pc:chgData name="GUPTA Pranaay" userId="S::pgupta@mantu.com::289f8353-5f67-4ee3-85b9-219c59ecf478" providerId="AD" clId="Web-{6559E591-65BD-951B-FA79-294451757BC2}" dt="2020-09-08T09:59:59.316" v="42"/>
        <pc:sldMkLst>
          <pc:docMk/>
          <pc:sldMk cId="2778307577" sldId="1814"/>
        </pc:sldMkLst>
      </pc:sldChg>
    </pc:docChg>
  </pc:docChgLst>
  <pc:docChgLst>
    <pc:chgData name="JACQUES Pauline" userId="S::pjacques@amaris.com::79b8adb2-0d5c-497a-bd9c-b25194b24c29" providerId="AD" clId="Web-{F7FA6134-DC8C-45E8-C7B0-099D67D232CB}"/>
    <pc:docChg chg="modSld">
      <pc:chgData name="JACQUES Pauline" userId="S::pjacques@amaris.com::79b8adb2-0d5c-497a-bd9c-b25194b24c29" providerId="AD" clId="Web-{F7FA6134-DC8C-45E8-C7B0-099D67D232CB}" dt="2020-09-02T04:24:01.410" v="139"/>
      <pc:docMkLst>
        <pc:docMk/>
      </pc:docMkLst>
      <pc:sldChg chg="modSp">
        <pc:chgData name="JACQUES Pauline" userId="S::pjacques@amaris.com::79b8adb2-0d5c-497a-bd9c-b25194b24c29" providerId="AD" clId="Web-{F7FA6134-DC8C-45E8-C7B0-099D67D232CB}" dt="2020-09-02T04:19:19.499" v="74"/>
        <pc:sldMkLst>
          <pc:docMk/>
          <pc:sldMk cId="3353120756" sldId="1811"/>
        </pc:sldMkLst>
        <pc:graphicFrameChg chg="mod modGraphic">
          <ac:chgData name="JACQUES Pauline" userId="S::pjacques@amaris.com::79b8adb2-0d5c-497a-bd9c-b25194b24c29" providerId="AD" clId="Web-{F7FA6134-DC8C-45E8-C7B0-099D67D232CB}" dt="2020-09-02T04:19:19.499" v="74"/>
          <ac:graphicFrameMkLst>
            <pc:docMk/>
            <pc:sldMk cId="3353120756" sldId="1811"/>
            <ac:graphicFrameMk id="4" creationId="{09D9C5FF-2F0A-4870-93A5-F31B8438B23D}"/>
          </ac:graphicFrameMkLst>
        </pc:graphicFrameChg>
      </pc:sldChg>
      <pc:sldChg chg="modSp">
        <pc:chgData name="JACQUES Pauline" userId="S::pjacques@amaris.com::79b8adb2-0d5c-497a-bd9c-b25194b24c29" providerId="AD" clId="Web-{F7FA6134-DC8C-45E8-C7B0-099D67D232CB}" dt="2020-09-02T04:24:01.410" v="139"/>
        <pc:sldMkLst>
          <pc:docMk/>
          <pc:sldMk cId="1287309430" sldId="1812"/>
        </pc:sldMkLst>
        <pc:graphicFrameChg chg="mod modGraphic">
          <ac:chgData name="JACQUES Pauline" userId="S::pjacques@amaris.com::79b8adb2-0d5c-497a-bd9c-b25194b24c29" providerId="AD" clId="Web-{F7FA6134-DC8C-45E8-C7B0-099D67D232CB}" dt="2020-09-02T04:24:01.410" v="139"/>
          <ac:graphicFrameMkLst>
            <pc:docMk/>
            <pc:sldMk cId="1287309430" sldId="1812"/>
            <ac:graphicFrameMk id="4" creationId="{20AA114B-07BC-4DF5-8302-15097E67D839}"/>
          </ac:graphicFrameMkLst>
        </pc:graphicFrameChg>
      </pc:sldChg>
    </pc:docChg>
  </pc:docChgLst>
  <pc:docChgLst>
    <pc:chgData name="JACQUES Pauline" userId="S::pjacques@amaris.com::79b8adb2-0d5c-497a-bd9c-b25194b24c29" providerId="AD" clId="Web-{B5AF0CB8-01F2-4103-47B8-3E626F47B5E3}"/>
    <pc:docChg chg="modSld">
      <pc:chgData name="JACQUES Pauline" userId="S::pjacques@amaris.com::79b8adb2-0d5c-497a-bd9c-b25194b24c29" providerId="AD" clId="Web-{B5AF0CB8-01F2-4103-47B8-3E626F47B5E3}" dt="2020-09-14T06:11:48.035" v="55" actId="20577"/>
      <pc:docMkLst>
        <pc:docMk/>
      </pc:docMkLst>
      <pc:sldChg chg="addSp delSp modSp">
        <pc:chgData name="JACQUES Pauline" userId="S::pjacques@amaris.com::79b8adb2-0d5c-497a-bd9c-b25194b24c29" providerId="AD" clId="Web-{B5AF0CB8-01F2-4103-47B8-3E626F47B5E3}" dt="2020-09-14T06:11:48.035" v="54" actId="20577"/>
        <pc:sldMkLst>
          <pc:docMk/>
          <pc:sldMk cId="2778307577" sldId="1814"/>
        </pc:sldMkLst>
        <pc:spChg chg="add del">
          <ac:chgData name="JACQUES Pauline" userId="S::pjacques@amaris.com::79b8adb2-0d5c-497a-bd9c-b25194b24c29" providerId="AD" clId="Web-{B5AF0CB8-01F2-4103-47B8-3E626F47B5E3}" dt="2020-09-14T06:09:37.579" v="5"/>
          <ac:spMkLst>
            <pc:docMk/>
            <pc:sldMk cId="2778307577" sldId="1814"/>
            <ac:spMk id="8" creationId="{84DD0733-0A3C-B644-854B-68EED716C83E}"/>
          </ac:spMkLst>
        </pc:spChg>
        <pc:spChg chg="mod">
          <ac:chgData name="JACQUES Pauline" userId="S::pjacques@amaris.com::79b8adb2-0d5c-497a-bd9c-b25194b24c29" providerId="AD" clId="Web-{B5AF0CB8-01F2-4103-47B8-3E626F47B5E3}" dt="2020-09-14T06:11:48.035" v="54" actId="20577"/>
          <ac:spMkLst>
            <pc:docMk/>
            <pc:sldMk cId="2778307577" sldId="1814"/>
            <ac:spMk id="19" creationId="{BBE75D60-A3CF-4006-A724-D87C4808D3FC}"/>
          </ac:spMkLst>
        </pc:spChg>
        <pc:spChg chg="mod">
          <ac:chgData name="JACQUES Pauline" userId="S::pjacques@amaris.com::79b8adb2-0d5c-497a-bd9c-b25194b24c29" providerId="AD" clId="Web-{B5AF0CB8-01F2-4103-47B8-3E626F47B5E3}" dt="2020-09-14T06:11:20.972" v="19" actId="20577"/>
          <ac:spMkLst>
            <pc:docMk/>
            <pc:sldMk cId="2778307577" sldId="1814"/>
            <ac:spMk id="34" creationId="{798CFCF7-8EAB-40DB-9F0A-DCC5E2A725F4}"/>
          </ac:spMkLst>
        </pc:spChg>
        <pc:picChg chg="add del mod ord modCrop">
          <ac:chgData name="JACQUES Pauline" userId="S::pjacques@amaris.com::79b8adb2-0d5c-497a-bd9c-b25194b24c29" providerId="AD" clId="Web-{B5AF0CB8-01F2-4103-47B8-3E626F47B5E3}" dt="2020-09-14T06:09:37.579" v="5"/>
          <ac:picMkLst>
            <pc:docMk/>
            <pc:sldMk cId="2778307577" sldId="1814"/>
            <ac:picMk id="3" creationId="{DF07A08D-42FA-43E5-AF21-AF2CA343C0E5}"/>
          </ac:picMkLst>
        </pc:picChg>
      </pc:sldChg>
    </pc:docChg>
  </pc:docChgLst>
  <pc:docChgLst>
    <pc:chgData name="TRANG Ngoc Hien" userId="S::ntrang@mantu.com::f51840ac-857f-4612-b77d-76fead37e719" providerId="AD" clId="Web-{BCB726D7-44B8-41F0-81AA-F4E0A4025535}"/>
    <pc:docChg chg="modSld">
      <pc:chgData name="TRANG Ngoc Hien" userId="S::ntrang@mantu.com::f51840ac-857f-4612-b77d-76fead37e719" providerId="AD" clId="Web-{BCB726D7-44B8-41F0-81AA-F4E0A4025535}" dt="2020-09-10T11:14:08.261" v="8" actId="1076"/>
      <pc:docMkLst>
        <pc:docMk/>
      </pc:docMkLst>
      <pc:sldChg chg="addSp delSp modSp">
        <pc:chgData name="TRANG Ngoc Hien" userId="S::ntrang@mantu.com::f51840ac-857f-4612-b77d-76fead37e719" providerId="AD" clId="Web-{BCB726D7-44B8-41F0-81AA-F4E0A4025535}" dt="2020-09-10T11:14:08.261" v="8" actId="1076"/>
        <pc:sldMkLst>
          <pc:docMk/>
          <pc:sldMk cId="3752732842" sldId="259"/>
        </pc:sldMkLst>
        <pc:picChg chg="add mod">
          <ac:chgData name="TRANG Ngoc Hien" userId="S::ntrang@mantu.com::f51840ac-857f-4612-b77d-76fead37e719" providerId="AD" clId="Web-{BCB726D7-44B8-41F0-81AA-F4E0A4025535}" dt="2020-09-10T11:14:08.261" v="8" actId="1076"/>
          <ac:picMkLst>
            <pc:docMk/>
            <pc:sldMk cId="3752732842" sldId="259"/>
            <ac:picMk id="4" creationId="{710118D3-71C9-48CB-92C4-B086864C7249}"/>
          </ac:picMkLst>
        </pc:picChg>
        <pc:picChg chg="del">
          <ac:chgData name="TRANG Ngoc Hien" userId="S::ntrang@mantu.com::f51840ac-857f-4612-b77d-76fead37e719" providerId="AD" clId="Web-{BCB726D7-44B8-41F0-81AA-F4E0A4025535}" dt="2020-09-10T11:12:55.916" v="0"/>
          <ac:picMkLst>
            <pc:docMk/>
            <pc:sldMk cId="3752732842" sldId="259"/>
            <ac:picMk id="5" creationId="{5C7708C8-0534-46BA-A31E-3CC0910B4B62}"/>
          </ac:picMkLst>
        </pc:picChg>
      </pc:sldChg>
    </pc:docChg>
  </pc:docChgLst>
  <pc:docChgLst>
    <pc:chgData name="JACQUES Pauline" userId="S::pjacques@amaris.com::79b8adb2-0d5c-497a-bd9c-b25194b24c29" providerId="AD" clId="Web-{46DA54E2-19B0-4F00-13AB-A5DCD835E1D9}"/>
    <pc:docChg chg="">
      <pc:chgData name="JACQUES Pauline" userId="S::pjacques@amaris.com::79b8adb2-0d5c-497a-bd9c-b25194b24c29" providerId="AD" clId="Web-{46DA54E2-19B0-4F00-13AB-A5DCD835E1D9}" dt="2020-09-07T06:28:54.404" v="2"/>
      <pc:docMkLst>
        <pc:docMk/>
      </pc:docMkLst>
      <pc:sldChg chg="delCm">
        <pc:chgData name="JACQUES Pauline" userId="S::pjacques@amaris.com::79b8adb2-0d5c-497a-bd9c-b25194b24c29" providerId="AD" clId="Web-{46DA54E2-19B0-4F00-13AB-A5DCD835E1D9}" dt="2020-09-07T06:28:44.731" v="0"/>
        <pc:sldMkLst>
          <pc:docMk/>
          <pc:sldMk cId="2030096831" sldId="265"/>
        </pc:sldMkLst>
      </pc:sldChg>
      <pc:sldChg chg="delCm">
        <pc:chgData name="JACQUES Pauline" userId="S::pjacques@amaris.com::79b8adb2-0d5c-497a-bd9c-b25194b24c29" providerId="AD" clId="Web-{46DA54E2-19B0-4F00-13AB-A5DCD835E1D9}" dt="2020-09-07T06:28:50.497" v="1"/>
        <pc:sldMkLst>
          <pc:docMk/>
          <pc:sldMk cId="4050610449" sldId="266"/>
        </pc:sldMkLst>
      </pc:sldChg>
      <pc:sldChg chg="delCm">
        <pc:chgData name="JACQUES Pauline" userId="S::pjacques@amaris.com::79b8adb2-0d5c-497a-bd9c-b25194b24c29" providerId="AD" clId="Web-{46DA54E2-19B0-4F00-13AB-A5DCD835E1D9}" dt="2020-09-07T06:28:54.404" v="2"/>
        <pc:sldMkLst>
          <pc:docMk/>
          <pc:sldMk cId="2025888985" sldId="267"/>
        </pc:sldMkLst>
      </pc:sldChg>
    </pc:docChg>
  </pc:docChgLst>
  <pc:docChgLst>
    <pc:chgData name="TRANG Ngoc Hien" userId="S::ntrang@mantu.com::f51840ac-857f-4612-b77d-76fead37e719" providerId="AD" clId="Web-{45AD0468-18D9-4151-CFCB-28F05E35F975}"/>
    <pc:docChg chg="modSld">
      <pc:chgData name="TRANG Ngoc Hien" userId="S::ntrang@mantu.com::f51840ac-857f-4612-b77d-76fead37e719" providerId="AD" clId="Web-{45AD0468-18D9-4151-CFCB-28F05E35F975}" dt="2020-09-07T09:57:42.022" v="23" actId="1076"/>
      <pc:docMkLst>
        <pc:docMk/>
      </pc:docMkLst>
      <pc:sldChg chg="delSp">
        <pc:chgData name="TRANG Ngoc Hien" userId="S::ntrang@mantu.com::f51840ac-857f-4612-b77d-76fead37e719" providerId="AD" clId="Web-{45AD0468-18D9-4151-CFCB-28F05E35F975}" dt="2020-09-07T09:55:29.194" v="0"/>
        <pc:sldMkLst>
          <pc:docMk/>
          <pc:sldMk cId="3752732842" sldId="259"/>
        </pc:sldMkLst>
        <pc:picChg chg="del">
          <ac:chgData name="TRANG Ngoc Hien" userId="S::ntrang@mantu.com::f51840ac-857f-4612-b77d-76fead37e719" providerId="AD" clId="Web-{45AD0468-18D9-4151-CFCB-28F05E35F975}" dt="2020-09-07T09:55:29.194" v="0"/>
          <ac:picMkLst>
            <pc:docMk/>
            <pc:sldMk cId="3752732842" sldId="259"/>
            <ac:picMk id="37" creationId="{110B9CBC-A298-44EC-BCCF-8F5C2BD4FFD8}"/>
          </ac:picMkLst>
        </pc:picChg>
      </pc:sldChg>
      <pc:sldChg chg="addSp delSp modSp">
        <pc:chgData name="TRANG Ngoc Hien" userId="S::ntrang@mantu.com::f51840ac-857f-4612-b77d-76fead37e719" providerId="AD" clId="Web-{45AD0468-18D9-4151-CFCB-28F05E35F975}" dt="2020-09-07T09:57:42.022" v="23" actId="1076"/>
        <pc:sldMkLst>
          <pc:docMk/>
          <pc:sldMk cId="529825024" sldId="1808"/>
        </pc:sldMkLst>
        <pc:spChg chg="mod">
          <ac:chgData name="TRANG Ngoc Hien" userId="S::ntrang@mantu.com::f51840ac-857f-4612-b77d-76fead37e719" providerId="AD" clId="Web-{45AD0468-18D9-4151-CFCB-28F05E35F975}" dt="2020-09-07T09:57:36.694" v="21" actId="1076"/>
          <ac:spMkLst>
            <pc:docMk/>
            <pc:sldMk cId="529825024" sldId="1808"/>
            <ac:spMk id="3" creationId="{00000000-0000-0000-0000-000000000000}"/>
          </ac:spMkLst>
        </pc:spChg>
        <pc:spChg chg="add mod">
          <ac:chgData name="TRANG Ngoc Hien" userId="S::ntrang@mantu.com::f51840ac-857f-4612-b77d-76fead37e719" providerId="AD" clId="Web-{45AD0468-18D9-4151-CFCB-28F05E35F975}" dt="2020-09-07T09:57:32.820" v="18" actId="20577"/>
          <ac:spMkLst>
            <pc:docMk/>
            <pc:sldMk cId="529825024" sldId="1808"/>
            <ac:spMk id="4" creationId="{A50F4D3E-1EC7-46B5-8477-B3BD52A2C474}"/>
          </ac:spMkLst>
        </pc:spChg>
        <pc:spChg chg="mod">
          <ac:chgData name="TRANG Ngoc Hien" userId="S::ntrang@mantu.com::f51840ac-857f-4612-b77d-76fead37e719" providerId="AD" clId="Web-{45AD0468-18D9-4151-CFCB-28F05E35F975}" dt="2020-09-07T09:56:28.319" v="3" actId="1076"/>
          <ac:spMkLst>
            <pc:docMk/>
            <pc:sldMk cId="529825024" sldId="1808"/>
            <ac:spMk id="7" creationId="{C5E24572-48FB-4C53-BC90-3B71074A6A85}"/>
          </ac:spMkLst>
        </pc:spChg>
        <pc:spChg chg="mod">
          <ac:chgData name="TRANG Ngoc Hien" userId="S::ntrang@mantu.com::f51840ac-857f-4612-b77d-76fead37e719" providerId="AD" clId="Web-{45AD0468-18D9-4151-CFCB-28F05E35F975}" dt="2020-09-07T09:57:42.022" v="23" actId="1076"/>
          <ac:spMkLst>
            <pc:docMk/>
            <pc:sldMk cId="529825024" sldId="1808"/>
            <ac:spMk id="15" creationId="{03007E7D-6B45-1A4E-B222-FABE5D5225DB}"/>
          </ac:spMkLst>
        </pc:spChg>
        <pc:spChg chg="mod">
          <ac:chgData name="TRANG Ngoc Hien" userId="S::ntrang@mantu.com::f51840ac-857f-4612-b77d-76fead37e719" providerId="AD" clId="Web-{45AD0468-18D9-4151-CFCB-28F05E35F975}" dt="2020-09-07T09:56:28.413" v="6" actId="1076"/>
          <ac:spMkLst>
            <pc:docMk/>
            <pc:sldMk cId="529825024" sldId="1808"/>
            <ac:spMk id="366" creationId="{3D396F8F-1F67-421E-A6D9-7C2CA426EBA0}"/>
          </ac:spMkLst>
        </pc:spChg>
        <pc:spChg chg="mod">
          <ac:chgData name="TRANG Ngoc Hien" userId="S::ntrang@mantu.com::f51840ac-857f-4612-b77d-76fead37e719" providerId="AD" clId="Web-{45AD0468-18D9-4151-CFCB-28F05E35F975}" dt="2020-09-07T09:56:28.382" v="5" actId="1076"/>
          <ac:spMkLst>
            <pc:docMk/>
            <pc:sldMk cId="529825024" sldId="1808"/>
            <ac:spMk id="367" creationId="{7A41DE9B-CAED-44AF-81D7-CA470777FB75}"/>
          </ac:spMkLst>
        </pc:spChg>
        <pc:spChg chg="mod">
          <ac:chgData name="TRANG Ngoc Hien" userId="S::ntrang@mantu.com::f51840ac-857f-4612-b77d-76fead37e719" providerId="AD" clId="Web-{45AD0468-18D9-4151-CFCB-28F05E35F975}" dt="2020-09-07T09:56:28.350" v="4" actId="1076"/>
          <ac:spMkLst>
            <pc:docMk/>
            <pc:sldMk cId="529825024" sldId="1808"/>
            <ac:spMk id="368" creationId="{D250BA7F-DBC2-48F2-8B67-AA96DC85AC87}"/>
          </ac:spMkLst>
        </pc:spChg>
        <pc:spChg chg="del mod">
          <ac:chgData name="TRANG Ngoc Hien" userId="S::ntrang@mantu.com::f51840ac-857f-4612-b77d-76fead37e719" providerId="AD" clId="Web-{45AD0468-18D9-4151-CFCB-28F05E35F975}" dt="2020-09-07T09:57:21.132" v="15"/>
          <ac:spMkLst>
            <pc:docMk/>
            <pc:sldMk cId="529825024" sldId="1808"/>
            <ac:spMk id="372" creationId="{4C99D520-60EB-324D-9709-B2305CB6F789}"/>
          </ac:spMkLst>
        </pc:spChg>
        <pc:picChg chg="mod">
          <ac:chgData name="TRANG Ngoc Hien" userId="S::ntrang@mantu.com::f51840ac-857f-4612-b77d-76fead37e719" providerId="AD" clId="Web-{45AD0468-18D9-4151-CFCB-28F05E35F975}" dt="2020-09-07T09:56:46.569" v="8" actId="14100"/>
          <ac:picMkLst>
            <pc:docMk/>
            <pc:sldMk cId="529825024" sldId="1808"/>
            <ac:picMk id="14" creationId="{D560D289-DCE5-424E-B5E5-DAF5913088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E954B-E834-49EF-BE67-91505D57F07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ABFA2-93CD-4DF2-B759-49D5C8C7C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3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Big Title: name of the project // in line with our offerings </a:t>
            </a:r>
          </a:p>
          <a:p>
            <a:r>
              <a:rPr lang="en-US" dirty="0">
                <a:cs typeface="Calibri"/>
              </a:rPr>
              <a:t>Subtitle : industry or solution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To fit</a:t>
            </a:r>
            <a:r>
              <a:rPr lang="en-US" baseline="0" dirty="0">
                <a:cs typeface="Calibri"/>
              </a:rPr>
              <a:t> the logo or the picture in the circle </a:t>
            </a:r>
            <a:r>
              <a:rPr lang="en-US" baseline="0" dirty="0">
                <a:cs typeface="Calibri"/>
                <a:sym typeface="Wingdings" panose="05000000000000000000" pitchFamily="2" charset="2"/>
              </a:rPr>
              <a:t> insert image &gt; format &gt; crop &gt; fill or fit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ABFA2-93CD-4DF2-B759-49D5C8C7CF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3AF60FA-EAB1-43AD-94A0-270A8C2130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78580"/>
            <a:ext cx="12192000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0D0A76-DB1F-48A9-99AE-4CC98047FACE}"/>
              </a:ext>
            </a:extLst>
          </p:cNvPr>
          <p:cNvSpPr/>
          <p:nvPr userDrawn="1"/>
        </p:nvSpPr>
        <p:spPr>
          <a:xfrm>
            <a:off x="3264304" y="2347955"/>
            <a:ext cx="2319252" cy="23192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968089A8-BE0F-4B4B-BCF8-86716189CF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35"/>
          <a:stretch/>
        </p:blipFill>
        <p:spPr>
          <a:xfrm>
            <a:off x="-24938" y="-14401"/>
            <a:ext cx="12216938" cy="695098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8FC5176-CC0F-46FF-8A5C-73042C4BB665}"/>
              </a:ext>
            </a:extLst>
          </p:cNvPr>
          <p:cNvSpPr/>
          <p:nvPr userDrawn="1"/>
        </p:nvSpPr>
        <p:spPr>
          <a:xfrm>
            <a:off x="3264304" y="4208163"/>
            <a:ext cx="810224" cy="81022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01888"/>
            <a:ext cx="12241876" cy="2211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20722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>
            <a:extLst>
              <a:ext uri="{FF2B5EF4-FFF2-40B4-BE49-F238E27FC236}">
                <a16:creationId xmlns:a16="http://schemas.microsoft.com/office/drawing/2014/main" id="{B4669787-AEB4-4D4D-9E41-020533DFDD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208" t="-2392" r="-7477" b="34996"/>
          <a:stretch/>
        </p:blipFill>
        <p:spPr>
          <a:xfrm>
            <a:off x="0" y="4711698"/>
            <a:ext cx="2428875" cy="2146302"/>
          </a:xfrm>
          <a:prstGeom prst="rect">
            <a:avLst/>
          </a:prstGeom>
        </p:spPr>
      </p:pic>
      <p:pic>
        <p:nvPicPr>
          <p:cNvPr id="1026" name="Picture 2" descr="F:\Mantu\Arp 2020\Amaris rebranding\Batch-1\e-7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1" b="61791"/>
          <a:stretch/>
        </p:blipFill>
        <p:spPr bwMode="auto">
          <a:xfrm>
            <a:off x="7110484" y="0"/>
            <a:ext cx="5081516" cy="26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61645" cy="5355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838200" y="1364510"/>
            <a:ext cx="9861645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5899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317706" y="0"/>
            <a:ext cx="1874294" cy="6858000"/>
          </a:xfrm>
          <a:prstGeom prst="rect">
            <a:avLst/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9" descr="F:\Mantu\Arp 2020\Amaris rebranding\Batch-1\AC-rebranding-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054"/>
          <a:stretch/>
        </p:blipFill>
        <p:spPr bwMode="auto">
          <a:xfrm>
            <a:off x="11695814" y="388230"/>
            <a:ext cx="623776" cy="2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Picture 8" descr="F:\Mantu\Arp 2020\Amaris rebranding\Batch-1\logo-blu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EDDF937-EDD7-4D02-9A69-F7908236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769824" cy="5355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E4F63A49-672D-4806-823D-CF42A5749E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364510"/>
            <a:ext cx="8756175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2AF5FB-D2E0-4B24-8C76-FBFE28566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3151" t="-1" b="49517"/>
          <a:stretch/>
        </p:blipFill>
        <p:spPr>
          <a:xfrm>
            <a:off x="0" y="5171655"/>
            <a:ext cx="2901142" cy="16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57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amp, holding&#10;&#10;Description automatically generated">
            <a:extLst>
              <a:ext uri="{FF2B5EF4-FFF2-40B4-BE49-F238E27FC236}">
                <a16:creationId xmlns:a16="http://schemas.microsoft.com/office/drawing/2014/main" id="{76F6A605-22EF-412C-8EE6-45E9727562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188"/>
          <a:stretch/>
        </p:blipFill>
        <p:spPr>
          <a:xfrm>
            <a:off x="0" y="5493490"/>
            <a:ext cx="3816546" cy="136451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317706" y="0"/>
            <a:ext cx="187429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69824" cy="5355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8" name="Picture 9" descr="F:\Mantu\Arp 2020\Amaris rebranding\Batch-1\AC-rebranding-1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054"/>
          <a:stretch/>
        </p:blipFill>
        <p:spPr bwMode="auto">
          <a:xfrm>
            <a:off x="11695814" y="388230"/>
            <a:ext cx="623776" cy="2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E0FB775-4A50-4C2A-92E4-30DFE317545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364510"/>
            <a:ext cx="8756175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2589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F:\Mantu\Arp 2020\Amaris rebranding\Batch-1\e-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53078"/>
            <a:ext cx="6804546" cy="5355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838200" y="2872854"/>
            <a:ext cx="9602337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03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61BB2DB4-8CF9-4D41-8F68-A919AAE527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7C877734-DDD5-4BC9-BA27-D66BD058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078"/>
            <a:ext cx="6804546" cy="5355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FD52A35-F336-41D2-81B2-079EA1EF2E4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2872854"/>
            <a:ext cx="9602337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1711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838200" y="1364510"/>
            <a:ext cx="5094767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6335233" y="1364510"/>
            <a:ext cx="5094767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91800" cy="5355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2730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F7A885-BD52-4740-8B35-D0ADFE779B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4318093" cy="125732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586CAD4-1765-F54F-9FDB-B443E6E181BD}"/>
              </a:ext>
            </a:extLst>
          </p:cNvPr>
          <p:cNvSpPr/>
          <p:nvPr userDrawn="1"/>
        </p:nvSpPr>
        <p:spPr>
          <a:xfrm>
            <a:off x="4265728" y="835063"/>
            <a:ext cx="218352" cy="218352"/>
          </a:xfrm>
          <a:prstGeom prst="ellipse">
            <a:avLst/>
          </a:prstGeom>
          <a:noFill/>
          <a:ln>
            <a:solidFill>
              <a:srgbClr val="E0B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718F250-9708-4E42-BB62-3B352C77D6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654" y="1458934"/>
            <a:ext cx="8975549" cy="53553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1DA6FEA5-3670-4DB1-B348-8173FB9B76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8654" y="2708680"/>
            <a:ext cx="3007010" cy="391967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2D0596D-62DC-4930-8507-EFE54F7E145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26900" y="2708680"/>
            <a:ext cx="3007010" cy="391967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FB0E9ACF-4986-437F-8E4C-3BCD8A8634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86834" y="2708680"/>
            <a:ext cx="3007010" cy="391967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9E539AA5-17E9-4396-8C9A-150776CF1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51E8-DBD5-4D00-8597-EF9FF1A0A5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9224" y="3100647"/>
            <a:ext cx="3006725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B8135DE-823E-43A1-B217-9F9B113A425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27185" y="3100647"/>
            <a:ext cx="3006725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7A9DC30-8F0C-42F5-95B2-C941F080E42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86834" y="3100647"/>
            <a:ext cx="3006725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308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hord 25">
            <a:extLst>
              <a:ext uri="{FF2B5EF4-FFF2-40B4-BE49-F238E27FC236}">
                <a16:creationId xmlns:a16="http://schemas.microsoft.com/office/drawing/2014/main" id="{7462931D-9BAE-48FC-8E1C-18CC40E015D5}"/>
              </a:ext>
            </a:extLst>
          </p:cNvPr>
          <p:cNvSpPr/>
          <p:nvPr userDrawn="1"/>
        </p:nvSpPr>
        <p:spPr>
          <a:xfrm>
            <a:off x="719561" y="-848096"/>
            <a:ext cx="3157694" cy="3168310"/>
          </a:xfrm>
          <a:prstGeom prst="chord">
            <a:avLst>
              <a:gd name="adj1" fmla="val 19931427"/>
              <a:gd name="adj2" fmla="val 1251377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FC11D51B-2C6D-4AC7-BE50-73B43B8773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9318" y="967078"/>
            <a:ext cx="4964209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b="0"/>
            </a:lvl1pPr>
          </a:lstStyle>
          <a:p>
            <a:r>
              <a:rPr lang="en-US"/>
              <a:t>Name of the project 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06A6DF6-A54D-4F24-AD0B-6E1389679C1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8798" y="2413553"/>
            <a:ext cx="3007010" cy="454292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Client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7C4A062-2142-4DD6-8D48-6712DB5C25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06735" y="2413553"/>
            <a:ext cx="3595630" cy="454292"/>
          </a:xfrm>
        </p:spPr>
        <p:txBody>
          <a:bodyPr wrap="square" anchor="b">
            <a:spAutoFit/>
          </a:bodyPr>
          <a:lstStyle>
            <a:lvl1pPr marL="0" indent="0" algn="l">
              <a:buFontTx/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Actions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63503411-EC9E-4720-883A-3F79AD47C29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35474" y="2413553"/>
            <a:ext cx="3595630" cy="454292"/>
          </a:xfrm>
        </p:spPr>
        <p:txBody>
          <a:bodyPr wrap="square" anchor="b">
            <a:spAutoFit/>
          </a:bodyPr>
          <a:lstStyle>
            <a:lvl1pPr marL="0" indent="0" algn="l">
              <a:buFontTx/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Client’s benefits</a:t>
            </a:r>
          </a:p>
        </p:txBody>
      </p: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2E957951-4E51-4B30-A1B7-772E34E5C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ECD84D0-E385-4BC5-8E20-6E9E95A2E12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9368" y="2867844"/>
            <a:ext cx="3006725" cy="126816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E1191DB-712B-4B6C-8D3B-B95DA47330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007051" y="2867845"/>
            <a:ext cx="3595289" cy="126816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42A0B7E8-A004-4E69-8452-E1DB66AB60C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35505" y="2867845"/>
            <a:ext cx="3595289" cy="126816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B275C5E7-F03E-4E2F-AE5A-D2C401B757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69318" y="511425"/>
            <a:ext cx="4964208" cy="455189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800">
                <a:cs typeface="Calibri"/>
              </a:rPr>
              <a:t>Industry or solution</a:t>
            </a:r>
            <a:endParaRPr lang="en-US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C91C52F7-4190-4245-8802-2B14A8F44F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78798" y="4434742"/>
            <a:ext cx="3007010" cy="454292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Challenges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755CF9E3-9316-432F-9013-52DBBD2E3F3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79368" y="4889034"/>
            <a:ext cx="3006725" cy="1268168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C4F899-9A85-4E47-928C-8001A7A37CE5}"/>
              </a:ext>
            </a:extLst>
          </p:cNvPr>
          <p:cNvSpPr/>
          <p:nvPr userDrawn="1"/>
        </p:nvSpPr>
        <p:spPr>
          <a:xfrm>
            <a:off x="130233" y="6580840"/>
            <a:ext cx="10759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0D79AE4-7F07-4DDF-8F38-DCD90AD55B52}"/>
              </a:ext>
            </a:extLst>
          </p:cNvPr>
          <p:cNvSpPr/>
          <p:nvPr userDrawn="1"/>
        </p:nvSpPr>
        <p:spPr>
          <a:xfrm>
            <a:off x="498764" y="1995055"/>
            <a:ext cx="382002" cy="382002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25C673FE-13E0-478D-AF29-A3B67B09EAA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131713" y="844862"/>
            <a:ext cx="1318346" cy="705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93D387-98E1-4CA1-B88D-A123F0A2B53C}"/>
              </a:ext>
            </a:extLst>
          </p:cNvPr>
          <p:cNvCxnSpPr>
            <a:cxnSpLocks/>
          </p:cNvCxnSpPr>
          <p:nvPr userDrawn="1"/>
        </p:nvCxnSpPr>
        <p:spPr>
          <a:xfrm>
            <a:off x="3805146" y="2580257"/>
            <a:ext cx="0" cy="388519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DBB4FB-3E64-4E9E-B847-D3BBF3C61D10}"/>
              </a:ext>
            </a:extLst>
          </p:cNvPr>
          <p:cNvCxnSpPr>
            <a:cxnSpLocks/>
          </p:cNvCxnSpPr>
          <p:nvPr userDrawn="1"/>
        </p:nvCxnSpPr>
        <p:spPr>
          <a:xfrm>
            <a:off x="7826410" y="2580257"/>
            <a:ext cx="0" cy="388519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6F37849-1386-4221-81B9-A556AB69D3F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78798" y="-722403"/>
            <a:ext cx="3111220" cy="3055253"/>
          </a:xfrm>
          <a:prstGeom prst="ellipse">
            <a:avLst/>
          </a:prstGeo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2F397E-929C-45D1-8753-3E0C0146C9CB}"/>
              </a:ext>
            </a:extLst>
          </p:cNvPr>
          <p:cNvSpPr/>
          <p:nvPr userDrawn="1"/>
        </p:nvSpPr>
        <p:spPr>
          <a:xfrm>
            <a:off x="9969452" y="376011"/>
            <a:ext cx="1642869" cy="1642869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01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1C62822-9B47-D242-942C-23C3264109CA}"/>
              </a:ext>
            </a:extLst>
          </p:cNvPr>
          <p:cNvSpPr/>
          <p:nvPr userDrawn="1"/>
        </p:nvSpPr>
        <p:spPr>
          <a:xfrm>
            <a:off x="6946034" y="786063"/>
            <a:ext cx="4357113" cy="4357113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12700">
                  <a:solidFill>
                    <a:schemeClr val="tx1"/>
                  </a:solidFill>
                </a:ln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7A885-BD52-4740-8B35-D0ADFE779B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4318093" cy="125732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586CAD4-1765-F54F-9FDB-B443E6E181BD}"/>
              </a:ext>
            </a:extLst>
          </p:cNvPr>
          <p:cNvSpPr/>
          <p:nvPr userDrawn="1"/>
        </p:nvSpPr>
        <p:spPr>
          <a:xfrm>
            <a:off x="4265728" y="835063"/>
            <a:ext cx="218352" cy="218352"/>
          </a:xfrm>
          <a:prstGeom prst="ellipse">
            <a:avLst/>
          </a:prstGeom>
          <a:noFill/>
          <a:ln>
            <a:solidFill>
              <a:srgbClr val="E0B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13798E-E1F4-9740-8859-F3F280594140}"/>
              </a:ext>
            </a:extLst>
          </p:cNvPr>
          <p:cNvSpPr/>
          <p:nvPr userDrawn="1"/>
        </p:nvSpPr>
        <p:spPr>
          <a:xfrm>
            <a:off x="9017844" y="4010525"/>
            <a:ext cx="3960217" cy="3960217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0AF1BF-14DE-2D4C-B1C6-95AC05FAF3CF}"/>
              </a:ext>
            </a:extLst>
          </p:cNvPr>
          <p:cNvSpPr/>
          <p:nvPr userDrawn="1"/>
        </p:nvSpPr>
        <p:spPr>
          <a:xfrm>
            <a:off x="8495600" y="6296770"/>
            <a:ext cx="852560" cy="852560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4C5D7D-296D-9845-9C6B-C461CC9E0E73}"/>
              </a:ext>
            </a:extLst>
          </p:cNvPr>
          <p:cNvSpPr/>
          <p:nvPr userDrawn="1"/>
        </p:nvSpPr>
        <p:spPr>
          <a:xfrm>
            <a:off x="8616579" y="6340512"/>
            <a:ext cx="797849" cy="79784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718F250-9708-4E42-BB62-3B352C77D6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655" y="1731838"/>
            <a:ext cx="5658552" cy="97872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5874C0-0B89-B74C-9A15-7FE56FD86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8654" y="2826609"/>
            <a:ext cx="5658551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7113F19-AB74-D449-BADD-CDC6E39310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217832" y="944239"/>
            <a:ext cx="4198937" cy="419893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6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F:\Mantu\Arp 2020\Amaris rebranding\Batch-1\e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:\Mantu\Arp 2020\Amaris rebranding\Batch-1\logo-pink-full.png">
            <a:extLst>
              <a:ext uri="{FF2B5EF4-FFF2-40B4-BE49-F238E27FC236}">
                <a16:creationId xmlns:a16="http://schemas.microsoft.com/office/drawing/2014/main" id="{C25A52AC-3864-4C50-8EC5-F14BAAA6FA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7" y="2414587"/>
            <a:ext cx="5191126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51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1C62822-9B47-D242-942C-23C3264109CA}"/>
              </a:ext>
            </a:extLst>
          </p:cNvPr>
          <p:cNvSpPr/>
          <p:nvPr userDrawn="1"/>
        </p:nvSpPr>
        <p:spPr>
          <a:xfrm>
            <a:off x="-653143" y="1348680"/>
            <a:ext cx="4789679" cy="4789679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12700">
                  <a:solidFill>
                    <a:schemeClr val="tx1"/>
                  </a:solidFill>
                </a:ln>
              </a:rPr>
              <a:t>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0AF1BF-14DE-2D4C-B1C6-95AC05FAF3CF}"/>
              </a:ext>
            </a:extLst>
          </p:cNvPr>
          <p:cNvSpPr/>
          <p:nvPr userDrawn="1"/>
        </p:nvSpPr>
        <p:spPr>
          <a:xfrm>
            <a:off x="-301679" y="5159655"/>
            <a:ext cx="761585" cy="761585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4C5D7D-296D-9845-9C6B-C461CC9E0E73}"/>
              </a:ext>
            </a:extLst>
          </p:cNvPr>
          <p:cNvSpPr/>
          <p:nvPr userDrawn="1"/>
        </p:nvSpPr>
        <p:spPr>
          <a:xfrm>
            <a:off x="-172444" y="5297902"/>
            <a:ext cx="712712" cy="7127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718F250-9708-4E42-BB62-3B352C77D6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3341" y="2340070"/>
            <a:ext cx="6098924" cy="5355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5874C0-0B89-B74C-9A15-7FE56FD86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0186" y="2922745"/>
            <a:ext cx="6092079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8516CD-FAFB-654E-B730-DC51EBA3A4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58" y="-21023"/>
            <a:ext cx="4005521" cy="1121162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F1828629-23FB-5946-93ED-6863DB69FA70}"/>
              </a:ext>
            </a:extLst>
          </p:cNvPr>
          <p:cNvSpPr/>
          <p:nvPr userDrawn="1"/>
        </p:nvSpPr>
        <p:spPr>
          <a:xfrm>
            <a:off x="4169520" y="622044"/>
            <a:ext cx="255475" cy="25547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7113F19-AB74-D449-BADD-CDC6E39310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8011" y="1459756"/>
            <a:ext cx="3879247" cy="387924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99DFF-D005-EF43-8A51-2AE403C2E30D}"/>
              </a:ext>
            </a:extLst>
          </p:cNvPr>
          <p:cNvSpPr/>
          <p:nvPr userDrawn="1"/>
        </p:nvSpPr>
        <p:spPr>
          <a:xfrm>
            <a:off x="11430000" y="2605562"/>
            <a:ext cx="1520633" cy="1520633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54D008-1E54-AA4F-887C-2DF6406BD7B2}"/>
              </a:ext>
            </a:extLst>
          </p:cNvPr>
          <p:cNvSpPr/>
          <p:nvPr userDrawn="1"/>
        </p:nvSpPr>
        <p:spPr>
          <a:xfrm>
            <a:off x="2309992" y="5601521"/>
            <a:ext cx="184801" cy="184801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F934BFDC-AF66-4EA5-A17F-AAE0020A4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5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6894F8E-A638-0948-88E3-983D732599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40958" cy="147993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61C539F-BEB8-634E-8F2D-EB92A819F6B5}"/>
              </a:ext>
            </a:extLst>
          </p:cNvPr>
          <p:cNvSpPr/>
          <p:nvPr userDrawn="1"/>
        </p:nvSpPr>
        <p:spPr>
          <a:xfrm>
            <a:off x="-785266" y="796374"/>
            <a:ext cx="3881199" cy="3881199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867560-19B9-954D-9E4A-8C850F056D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044" y="5524657"/>
            <a:ext cx="4736866" cy="1379264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0AFB9BDE-885C-7D43-BBB2-63A5BF92107D}"/>
              </a:ext>
            </a:extLst>
          </p:cNvPr>
          <p:cNvSpPr/>
          <p:nvPr userDrawn="1"/>
        </p:nvSpPr>
        <p:spPr>
          <a:xfrm>
            <a:off x="808759" y="-184007"/>
            <a:ext cx="513172" cy="513172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749879-FDF3-884D-9841-A437C098DA8F}"/>
              </a:ext>
            </a:extLst>
          </p:cNvPr>
          <p:cNvSpPr/>
          <p:nvPr userDrawn="1"/>
        </p:nvSpPr>
        <p:spPr>
          <a:xfrm>
            <a:off x="936008" y="-145239"/>
            <a:ext cx="480240" cy="4802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D41D0C95-7693-3446-A861-3D22E36851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944010" y="877675"/>
            <a:ext cx="3900716" cy="3900716"/>
          </a:xfrm>
          <a:prstGeom prst="chord">
            <a:avLst>
              <a:gd name="adj1" fmla="val 14317417"/>
              <a:gd name="adj2" fmla="val 7259014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76ABB2C2-B641-B348-9B81-2158DDF2FE3E}"/>
              </a:ext>
            </a:extLst>
          </p:cNvPr>
          <p:cNvSpPr/>
          <p:nvPr userDrawn="1"/>
        </p:nvSpPr>
        <p:spPr>
          <a:xfrm flipH="1">
            <a:off x="11287565" y="5060515"/>
            <a:ext cx="539766" cy="539766"/>
          </a:xfrm>
          <a:prstGeom prst="corner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7F02BC1F-55A6-5849-B34F-F6CCA8AD37B5}"/>
              </a:ext>
            </a:extLst>
          </p:cNvPr>
          <p:cNvSpPr/>
          <p:nvPr userDrawn="1"/>
        </p:nvSpPr>
        <p:spPr>
          <a:xfrm flipH="1">
            <a:off x="11359438" y="5154015"/>
            <a:ext cx="505127" cy="505127"/>
          </a:xfrm>
          <a:prstGeom prst="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1B40054-094D-4F99-B9DD-D03D6613A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4476D4AE-735B-4A3B-A1AE-513CAF2C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3341" y="2340070"/>
            <a:ext cx="6098924" cy="5355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4FFB89D-1354-4A70-BFB5-0E123AE3E3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0186" y="2922745"/>
            <a:ext cx="6092079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94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D1F36C-BC35-DF43-BC8A-5E32B2383983}"/>
              </a:ext>
            </a:extLst>
          </p:cNvPr>
          <p:cNvSpPr/>
          <p:nvPr userDrawn="1"/>
        </p:nvSpPr>
        <p:spPr>
          <a:xfrm>
            <a:off x="1" y="1"/>
            <a:ext cx="216962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880EBD-4920-C841-9337-54B67DF43E1B}"/>
              </a:ext>
            </a:extLst>
          </p:cNvPr>
          <p:cNvSpPr/>
          <p:nvPr userDrawn="1"/>
        </p:nvSpPr>
        <p:spPr>
          <a:xfrm>
            <a:off x="1821121" y="2001389"/>
            <a:ext cx="1153106" cy="1153106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718F250-9708-4E42-BB62-3B352C77D6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0050" y="811479"/>
            <a:ext cx="5128954" cy="97872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5874C0-0B89-B74C-9A15-7FE56FD86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0049" y="1906250"/>
            <a:ext cx="5128953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1C539F-BEB8-634E-8F2D-EB92A819F6B5}"/>
              </a:ext>
            </a:extLst>
          </p:cNvPr>
          <p:cNvSpPr/>
          <p:nvPr userDrawn="1"/>
        </p:nvSpPr>
        <p:spPr>
          <a:xfrm>
            <a:off x="560166" y="143368"/>
            <a:ext cx="2291207" cy="2291207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EA3669-6164-B54B-A8F5-E5F6F1F080D9}"/>
              </a:ext>
            </a:extLst>
          </p:cNvPr>
          <p:cNvSpPr/>
          <p:nvPr userDrawn="1"/>
        </p:nvSpPr>
        <p:spPr>
          <a:xfrm>
            <a:off x="11853889" y="2335825"/>
            <a:ext cx="541156" cy="5411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3D216F-BE4F-3E46-A2D1-025B75006E43}"/>
              </a:ext>
            </a:extLst>
          </p:cNvPr>
          <p:cNvSpPr/>
          <p:nvPr userDrawn="1"/>
        </p:nvSpPr>
        <p:spPr>
          <a:xfrm>
            <a:off x="11898494" y="2396600"/>
            <a:ext cx="541156" cy="5411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917905-C123-F94F-AD0B-7162F5F24A1B}"/>
              </a:ext>
            </a:extLst>
          </p:cNvPr>
          <p:cNvSpPr/>
          <p:nvPr userDrawn="1"/>
        </p:nvSpPr>
        <p:spPr>
          <a:xfrm>
            <a:off x="1248097" y="3396904"/>
            <a:ext cx="116957" cy="11695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72CE728-38FD-0646-A2E8-3ABCF0E0D7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5565293"/>
            <a:ext cx="4546948" cy="132396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DDBE380F-F3B0-5C42-BEE9-B504F1E18C27}"/>
              </a:ext>
            </a:extLst>
          </p:cNvPr>
          <p:cNvSpPr/>
          <p:nvPr userDrawn="1"/>
        </p:nvSpPr>
        <p:spPr>
          <a:xfrm>
            <a:off x="4381811" y="5775206"/>
            <a:ext cx="252819" cy="252819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E61BEA9-A86C-424E-9236-ABE797564ED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7647" y="246536"/>
            <a:ext cx="2306847" cy="230684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B039459-D649-4280-AA90-7BE43B3C700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15277" y="2434575"/>
            <a:ext cx="3173817" cy="3173817"/>
          </a:xfrm>
          <a:prstGeom prst="chord">
            <a:avLst>
              <a:gd name="adj1" fmla="val 14943412"/>
              <a:gd name="adj2" fmla="val 670146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4E3B7E0B-9613-4AB8-AE61-A36B64224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216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3450A972-586D-FE42-A725-903E0411F32F}"/>
              </a:ext>
            </a:extLst>
          </p:cNvPr>
          <p:cNvSpPr/>
          <p:nvPr userDrawn="1"/>
        </p:nvSpPr>
        <p:spPr>
          <a:xfrm>
            <a:off x="2446286" y="869602"/>
            <a:ext cx="1196473" cy="1196473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718F250-9708-4E42-BB62-3B352C77D6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7077" y="1443798"/>
            <a:ext cx="6656534" cy="5355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5874C0-0B89-B74C-9A15-7FE56FD86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82290" y="2084182"/>
            <a:ext cx="6651322" cy="1640449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0AFB9BDE-885C-7D43-BBB2-63A5BF92107D}"/>
              </a:ext>
            </a:extLst>
          </p:cNvPr>
          <p:cNvSpPr/>
          <p:nvPr userDrawn="1"/>
        </p:nvSpPr>
        <p:spPr>
          <a:xfrm>
            <a:off x="3807802" y="5422762"/>
            <a:ext cx="629521" cy="629521"/>
          </a:xfrm>
          <a:prstGeom prst="corner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2" name="L-Shape 21">
            <a:extLst>
              <a:ext uri="{FF2B5EF4-FFF2-40B4-BE49-F238E27FC236}">
                <a16:creationId xmlns:a16="http://schemas.microsoft.com/office/drawing/2014/main" id="{EE749879-FDF3-884D-9841-A437C098DA8F}"/>
              </a:ext>
            </a:extLst>
          </p:cNvPr>
          <p:cNvSpPr/>
          <p:nvPr userDrawn="1"/>
        </p:nvSpPr>
        <p:spPr>
          <a:xfrm>
            <a:off x="3879675" y="5516263"/>
            <a:ext cx="589122" cy="589122"/>
          </a:xfrm>
          <a:prstGeom prst="corne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3AB5B6-BBF7-564A-ACC9-68CD9ABB0CBD}"/>
              </a:ext>
            </a:extLst>
          </p:cNvPr>
          <p:cNvSpPr/>
          <p:nvPr userDrawn="1"/>
        </p:nvSpPr>
        <p:spPr>
          <a:xfrm>
            <a:off x="2947542" y="2684452"/>
            <a:ext cx="159255" cy="159255"/>
          </a:xfrm>
          <a:prstGeom prst="ellipse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AEC062-4ABE-184F-909F-D056337CA7E3}"/>
              </a:ext>
            </a:extLst>
          </p:cNvPr>
          <p:cNvSpPr/>
          <p:nvPr userDrawn="1"/>
        </p:nvSpPr>
        <p:spPr>
          <a:xfrm>
            <a:off x="634391" y="1529920"/>
            <a:ext cx="3214417" cy="3214417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855725-F1D6-C448-BA04-E22EDA66FCCF}"/>
              </a:ext>
            </a:extLst>
          </p:cNvPr>
          <p:cNvSpPr/>
          <p:nvPr userDrawn="1"/>
        </p:nvSpPr>
        <p:spPr>
          <a:xfrm>
            <a:off x="11430000" y="1403467"/>
            <a:ext cx="375452" cy="375452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7206D2A7-F7B4-4253-B8F7-918D4EB4E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76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3886019" y="170121"/>
            <a:ext cx="2732685" cy="2732685"/>
          </a:xfrm>
          <a:prstGeom prst="ellipse">
            <a:avLst/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755872" y="2968846"/>
            <a:ext cx="5674128" cy="1435586"/>
          </a:xfrm>
        </p:spPr>
        <p:txBody>
          <a:bodyPr>
            <a:sp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55870" y="1630940"/>
            <a:ext cx="5674129" cy="97872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78760" y="1258431"/>
            <a:ext cx="4427966" cy="4557283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 picture containing monitor&#10;&#10;Description automatically generated">
            <a:extLst>
              <a:ext uri="{FF2B5EF4-FFF2-40B4-BE49-F238E27FC236}">
                <a16:creationId xmlns:a16="http://schemas.microsoft.com/office/drawing/2014/main" id="{7DC044EA-306F-487B-AF06-9F9E4F7945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1254" y="5688966"/>
            <a:ext cx="762312" cy="7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12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A573937-E631-49D7-9DCA-1AF5EF68F071}"/>
              </a:ext>
            </a:extLst>
          </p:cNvPr>
          <p:cNvSpPr/>
          <p:nvPr userDrawn="1"/>
        </p:nvSpPr>
        <p:spPr>
          <a:xfrm>
            <a:off x="5997363" y="4945173"/>
            <a:ext cx="1408002" cy="140800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672" y="602219"/>
            <a:ext cx="4109603" cy="9789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76672" y="1752601"/>
            <a:ext cx="4123878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6533037" y="295619"/>
            <a:ext cx="3040340" cy="3063218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7599322" y="3499164"/>
            <a:ext cx="2618730" cy="2638436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84915639-F99A-4DA1-B792-8A11D7C7A1C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67334" y="774948"/>
            <a:ext cx="3629402" cy="3629402"/>
          </a:xfrm>
          <a:prstGeom prst="chord">
            <a:avLst>
              <a:gd name="adj1" fmla="val 4166329"/>
              <a:gd name="adj2" fmla="val 17414542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2">
            <a:extLst>
              <a:ext uri="{FF2B5EF4-FFF2-40B4-BE49-F238E27FC236}">
                <a16:creationId xmlns:a16="http://schemas.microsoft.com/office/drawing/2014/main" id="{250BB155-05ED-4CEB-9810-3F9792918A7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86635" y="2878580"/>
            <a:ext cx="2618730" cy="2638436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40EFE5-6D6B-4405-8709-B033A3787FE2}"/>
              </a:ext>
            </a:extLst>
          </p:cNvPr>
          <p:cNvSpPr/>
          <p:nvPr userDrawn="1"/>
        </p:nvSpPr>
        <p:spPr>
          <a:xfrm>
            <a:off x="8692938" y="238021"/>
            <a:ext cx="2019404" cy="201940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89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820E4-6EAB-4321-A1FC-74E7706578C8}"/>
              </a:ext>
            </a:extLst>
          </p:cNvPr>
          <p:cNvSpPr/>
          <p:nvPr userDrawn="1"/>
        </p:nvSpPr>
        <p:spPr>
          <a:xfrm>
            <a:off x="7437388" y="835987"/>
            <a:ext cx="3446423" cy="447630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 </a:t>
            </a:r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11FC13-CB39-45A4-9489-023B93B34051}"/>
              </a:ext>
            </a:extLst>
          </p:cNvPr>
          <p:cNvGrpSpPr/>
          <p:nvPr userDrawn="1"/>
        </p:nvGrpSpPr>
        <p:grpSpPr>
          <a:xfrm>
            <a:off x="1623237" y="1269747"/>
            <a:ext cx="8945526" cy="4599425"/>
            <a:chOff x="2183111" y="1269747"/>
            <a:chExt cx="7992246" cy="45994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26E942-05CD-485C-9163-DEC9765AF10D}"/>
                </a:ext>
              </a:extLst>
            </p:cNvPr>
            <p:cNvSpPr/>
            <p:nvPr userDrawn="1"/>
          </p:nvSpPr>
          <p:spPr>
            <a:xfrm>
              <a:off x="6387184" y="1269748"/>
              <a:ext cx="3788173" cy="4599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CA3A03-B28E-4E55-B126-99A24317B756}"/>
                </a:ext>
              </a:extLst>
            </p:cNvPr>
            <p:cNvSpPr/>
            <p:nvPr userDrawn="1"/>
          </p:nvSpPr>
          <p:spPr>
            <a:xfrm>
              <a:off x="2183111" y="1269747"/>
              <a:ext cx="3788173" cy="4599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253FC6-D60E-4B14-B741-3067733BE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7587" y="871722"/>
            <a:ext cx="1222832" cy="867519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D69B55C-2E16-4D7F-9FA1-1EA05DFA3E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3860" y="4316022"/>
            <a:ext cx="3668232" cy="292709"/>
          </a:xfrm>
        </p:spPr>
        <p:txBody>
          <a:bodyPr anchor="b">
            <a:spAutoFit/>
          </a:bodyPr>
          <a:lstStyle>
            <a:lvl1pPr marL="0" indent="0">
              <a:buNone/>
              <a:defRPr i="1"/>
            </a:lvl1pPr>
          </a:lstStyle>
          <a:p>
            <a:pPr lvl="0"/>
            <a:r>
              <a:rPr lang="vi-VN"/>
              <a:t>“</a:t>
            </a:r>
            <a:r>
              <a:rPr lang="en-US"/>
              <a:t>Click to edit Master text styles</a:t>
            </a:r>
            <a:r>
              <a:rPr lang="vi-VN"/>
              <a:t>”</a:t>
            </a:r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149BC13-8AF1-48FE-9E44-011CB7D280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22150" y="4737572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E054ED0-96D0-46A9-9FE3-E071755647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72792" y="5185315"/>
            <a:ext cx="2609300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Title</a:t>
            </a:r>
            <a:endParaRPr 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ADD6CF51-4833-48E9-8937-393EE6019B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72792" y="4850220"/>
            <a:ext cx="2609300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Name</a:t>
            </a:r>
            <a:endParaRPr lang="en-US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F3FE2D22-D44F-4BB2-BF71-ED57745305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09908" y="4316022"/>
            <a:ext cx="3668232" cy="292709"/>
          </a:xfrm>
        </p:spPr>
        <p:txBody>
          <a:bodyPr anchor="b">
            <a:spAutoFit/>
          </a:bodyPr>
          <a:lstStyle>
            <a:lvl1pPr>
              <a:defRPr i="1"/>
            </a:lvl1pPr>
          </a:lstStyle>
          <a:p>
            <a:pPr lvl="0"/>
            <a:r>
              <a:rPr lang="vi-VN"/>
              <a:t>“</a:t>
            </a:r>
            <a:r>
              <a:rPr lang="en-US"/>
              <a:t>Click to edit Master text styles</a:t>
            </a:r>
            <a:r>
              <a:rPr lang="vi-VN"/>
              <a:t>”</a:t>
            </a:r>
            <a:endParaRPr lang="en-US"/>
          </a:p>
        </p:txBody>
      </p:sp>
      <p:sp>
        <p:nvSpPr>
          <p:cNvPr id="28" name="Picture Placeholder 22">
            <a:extLst>
              <a:ext uri="{FF2B5EF4-FFF2-40B4-BE49-F238E27FC236}">
                <a16:creationId xmlns:a16="http://schemas.microsoft.com/office/drawing/2014/main" id="{77D2C901-145A-4E3E-B7D4-694D5F5FC63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18198" y="4737572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30ABB47-4FA8-4EC4-B6BF-7C8D2AA742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68840" y="5185315"/>
            <a:ext cx="2609300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Title</a:t>
            </a:r>
            <a:endParaRPr 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5AFBE2E0-A6CB-4241-A8ED-58AA4F82B2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68840" y="4850220"/>
            <a:ext cx="2609300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70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Slide">
    <p:bg>
      <p:bgPr>
        <a:solidFill>
          <a:srgbClr val="F5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1820E4-6EAB-4321-A1FC-74E7706578C8}"/>
              </a:ext>
            </a:extLst>
          </p:cNvPr>
          <p:cNvSpPr/>
          <p:nvPr userDrawn="1"/>
        </p:nvSpPr>
        <p:spPr>
          <a:xfrm>
            <a:off x="8382669" y="1026518"/>
            <a:ext cx="3446423" cy="447630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 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6E942-05CD-485C-9163-DEC9765AF10D}"/>
              </a:ext>
            </a:extLst>
          </p:cNvPr>
          <p:cNvSpPr/>
          <p:nvPr userDrawn="1"/>
        </p:nvSpPr>
        <p:spPr>
          <a:xfrm>
            <a:off x="4240195" y="1267942"/>
            <a:ext cx="3581569" cy="46726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CA3A03-B28E-4E55-B126-99A24317B756}"/>
              </a:ext>
            </a:extLst>
          </p:cNvPr>
          <p:cNvSpPr/>
          <p:nvPr userDrawn="1"/>
        </p:nvSpPr>
        <p:spPr>
          <a:xfrm>
            <a:off x="484584" y="1267942"/>
            <a:ext cx="3581569" cy="46726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BAEA59-EC69-4AE6-B6E0-6E3DF532AA11}"/>
              </a:ext>
            </a:extLst>
          </p:cNvPr>
          <p:cNvSpPr/>
          <p:nvPr userDrawn="1"/>
        </p:nvSpPr>
        <p:spPr>
          <a:xfrm>
            <a:off x="7995806" y="1267942"/>
            <a:ext cx="3581569" cy="46726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253FC6-D60E-4B14-B741-3067733BE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318" y="864191"/>
            <a:ext cx="1222832" cy="867519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D69B55C-2E16-4D7F-9FA1-1EA05DFA3E3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84784" y="4344084"/>
            <a:ext cx="3021672" cy="292709"/>
          </a:xfrm>
        </p:spPr>
        <p:txBody>
          <a:bodyPr anchor="b"/>
          <a:lstStyle>
            <a:lvl1pPr marL="0" indent="0">
              <a:buNone/>
              <a:defRPr i="1"/>
            </a:lvl1pPr>
          </a:lstStyle>
          <a:p>
            <a:pPr lvl="0"/>
            <a:r>
              <a:rPr lang="vi-VN"/>
              <a:t>“</a:t>
            </a:r>
            <a:r>
              <a:rPr lang="en-US"/>
              <a:t>Click to edit Master text styles</a:t>
            </a:r>
            <a:r>
              <a:rPr lang="vi-VN"/>
              <a:t>”</a:t>
            </a:r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149BC13-8AF1-48FE-9E44-011CB7D280EF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726359" y="4807867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E054ED0-96D0-46A9-9FE3-E0717556475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765933" y="5267149"/>
            <a:ext cx="2040523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Title</a:t>
            </a:r>
            <a:endParaRPr 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ADD6CF51-4833-48E9-8937-393EE6019BEC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765933" y="4932054"/>
            <a:ext cx="2040523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Name</a:t>
            </a:r>
            <a:endParaRPr lang="en-US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A8CA84A4-3B10-44D5-9D3B-6CD266D7DA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2706" y="4344084"/>
            <a:ext cx="3021672" cy="292709"/>
          </a:xfrm>
        </p:spPr>
        <p:txBody>
          <a:bodyPr anchor="b"/>
          <a:lstStyle>
            <a:lvl1pPr marL="0" indent="0">
              <a:buNone/>
              <a:defRPr i="1"/>
            </a:lvl1pPr>
          </a:lstStyle>
          <a:p>
            <a:pPr lvl="0"/>
            <a:r>
              <a:rPr lang="vi-VN"/>
              <a:t>“</a:t>
            </a:r>
            <a:r>
              <a:rPr lang="en-US"/>
              <a:t>Click to edit Master text styles</a:t>
            </a:r>
            <a:r>
              <a:rPr lang="vi-VN"/>
              <a:t>”</a:t>
            </a:r>
            <a:endParaRPr lang="en-US"/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B4FB7C61-8A16-4BC8-AA24-7A4C488E74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74281" y="4807867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8E804A5C-0501-4C82-B957-666FB293696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13855" y="5267149"/>
            <a:ext cx="2040523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Title</a:t>
            </a:r>
            <a:endParaRPr lang="en-US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37996B4C-2DE1-4D69-A2A0-68E5E7DA455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13855" y="4932054"/>
            <a:ext cx="2040523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Name</a:t>
            </a:r>
            <a:endParaRPr lang="en-US"/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F62AC7B6-ADF1-4ADF-924C-74CD65FDBE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82946" y="4344084"/>
            <a:ext cx="3021672" cy="292709"/>
          </a:xfrm>
        </p:spPr>
        <p:txBody>
          <a:bodyPr anchor="b"/>
          <a:lstStyle>
            <a:lvl1pPr marL="0" indent="0">
              <a:buNone/>
              <a:defRPr i="1"/>
            </a:lvl1pPr>
          </a:lstStyle>
          <a:p>
            <a:pPr lvl="0"/>
            <a:r>
              <a:rPr lang="vi-VN"/>
              <a:t>“</a:t>
            </a:r>
            <a:r>
              <a:rPr lang="en-US"/>
              <a:t>Click to edit Master text styles</a:t>
            </a:r>
            <a:r>
              <a:rPr lang="vi-VN"/>
              <a:t>”</a:t>
            </a:r>
            <a:endParaRPr lang="en-US"/>
          </a:p>
        </p:txBody>
      </p:sp>
      <p:sp>
        <p:nvSpPr>
          <p:cNvPr id="37" name="Picture Placeholder 22">
            <a:extLst>
              <a:ext uri="{FF2B5EF4-FFF2-40B4-BE49-F238E27FC236}">
                <a16:creationId xmlns:a16="http://schemas.microsoft.com/office/drawing/2014/main" id="{0EA138FD-9488-4F4F-9E53-EA33135030C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224521" y="4807867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C03E3A9-B9E4-460E-9877-A818BD3807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64095" y="5267149"/>
            <a:ext cx="2040523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Title</a:t>
            </a:r>
            <a:endParaRPr 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06C38AF1-F9F2-4FC9-91B5-82850EBE1E0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64095" y="4932054"/>
            <a:ext cx="2040523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01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Slide">
    <p:bg>
      <p:bgPr>
        <a:solidFill>
          <a:srgbClr val="F5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1820E4-6EAB-4321-A1FC-74E7706578C8}"/>
              </a:ext>
            </a:extLst>
          </p:cNvPr>
          <p:cNvSpPr/>
          <p:nvPr userDrawn="1"/>
        </p:nvSpPr>
        <p:spPr>
          <a:xfrm>
            <a:off x="7183792" y="867763"/>
            <a:ext cx="3446423" cy="447630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 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3F715-F596-42C9-B1E8-7C2D872F08A0}"/>
              </a:ext>
            </a:extLst>
          </p:cNvPr>
          <p:cNvSpPr/>
          <p:nvPr userDrawn="1"/>
        </p:nvSpPr>
        <p:spPr>
          <a:xfrm>
            <a:off x="1561785" y="1126916"/>
            <a:ext cx="8708065" cy="502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E74157-EB0F-4B10-ABDB-09497F5167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855" r="4954" b="20037"/>
          <a:stretch/>
        </p:blipFill>
        <p:spPr>
          <a:xfrm>
            <a:off x="7183792" y="4371771"/>
            <a:ext cx="3086058" cy="1782022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253FC6-D60E-4B14-B741-3067733BEE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47587" y="871722"/>
            <a:ext cx="1222832" cy="867519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D69B55C-2E16-4D7F-9FA1-1EA05DFA3E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40689" y="4186684"/>
            <a:ext cx="7513674" cy="426207"/>
          </a:xfrm>
        </p:spPr>
        <p:txBody>
          <a:bodyPr anchor="b">
            <a:spAutoFit/>
          </a:bodyPr>
          <a:lstStyle>
            <a:lvl1pPr marL="0" indent="0">
              <a:buNone/>
              <a:defRPr sz="2000" b="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vi-VN"/>
              <a:t>“</a:t>
            </a:r>
            <a:r>
              <a:rPr lang="en-US"/>
              <a:t>Click to edit Master text styles</a:t>
            </a:r>
            <a:r>
              <a:rPr lang="vi-VN"/>
              <a:t>”</a:t>
            </a:r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149BC13-8AF1-48FE-9E44-011CB7D280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4421" y="4786690"/>
            <a:ext cx="923925" cy="92392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E054ED0-96D0-46A9-9FE3-E071755647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5063" y="5234433"/>
            <a:ext cx="2609300" cy="29270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Title</a:t>
            </a:r>
            <a:endParaRPr 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ADD6CF51-4833-48E9-8937-393EE6019B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45063" y="4899338"/>
            <a:ext cx="2609300" cy="325410"/>
          </a:xfrm>
        </p:spPr>
        <p:txBody>
          <a:bodyPr anchor="b">
            <a:spAutoFit/>
          </a:bodyPr>
          <a:lstStyle>
            <a:lvl1pPr marL="0" indent="0" algn="l">
              <a:buFontTx/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Name</a:t>
            </a:r>
            <a:endParaRPr lang="en-US"/>
          </a:p>
        </p:txBody>
      </p:sp>
      <p:pic>
        <p:nvPicPr>
          <p:cNvPr id="3" name="Picture 2" descr="A picture containing lamp, holding&#10;&#10;Description automatically generated">
            <a:extLst>
              <a:ext uri="{FF2B5EF4-FFF2-40B4-BE49-F238E27FC236}">
                <a16:creationId xmlns:a16="http://schemas.microsoft.com/office/drawing/2014/main" id="{89AB280C-108C-42B3-A744-BF10A4028B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63637"/>
          <a:stretch/>
        </p:blipFill>
        <p:spPr>
          <a:xfrm>
            <a:off x="0" y="5622832"/>
            <a:ext cx="3402419" cy="123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28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20B86817-0C57-4FF7-98F5-F922129276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10" t="10231" r="9697" b="10936"/>
          <a:stretch/>
        </p:blipFill>
        <p:spPr>
          <a:xfrm>
            <a:off x="388785" y="4425367"/>
            <a:ext cx="1771650" cy="1713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3EB3F-8156-4A81-9994-6AD06D802D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90318" y="705574"/>
            <a:ext cx="3638549" cy="4751054"/>
          </a:xfrm>
          <a:prstGeom prst="rect">
            <a:avLst/>
          </a:prstGeom>
        </p:spPr>
      </p:pic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76497" y="3147238"/>
            <a:ext cx="6361157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76497" y="1838253"/>
            <a:ext cx="5924845" cy="53553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76837" y="2443067"/>
            <a:ext cx="5924845" cy="493020"/>
          </a:xfrm>
        </p:spPr>
        <p:txBody>
          <a:bodyPr>
            <a:sp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453827" y="1057720"/>
            <a:ext cx="2934392" cy="400673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47091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40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F:\Mantu\Arp 2020\Amaris rebranding\Batch-1\e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3235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4308260" y="389143"/>
            <a:ext cx="2680476" cy="26804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460193" y="2668772"/>
            <a:ext cx="4969807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460193" y="1481782"/>
            <a:ext cx="4969807" cy="97872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EA671-0EA4-4574-B9BD-DD6B6520AD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40970" y="1332315"/>
            <a:ext cx="5311190" cy="4193369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AAC9BF95-FAB3-4999-A153-EB7AF5DE6D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970" y="5093475"/>
            <a:ext cx="1371601" cy="1371601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61505" y="1664550"/>
            <a:ext cx="4483331" cy="2865886"/>
          </a:xfrm>
          <a:ln w="190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67747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40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CCC505-E205-49E6-8A0A-319651B617DC}"/>
              </a:ext>
            </a:extLst>
          </p:cNvPr>
          <p:cNvSpPr/>
          <p:nvPr userDrawn="1"/>
        </p:nvSpPr>
        <p:spPr>
          <a:xfrm>
            <a:off x="10462437" y="0"/>
            <a:ext cx="17295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8333" y="1920902"/>
            <a:ext cx="4112843" cy="1435586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871156"/>
            <a:ext cx="4112844" cy="98480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F:\Mantu\Arp 2020\Amaris rebranding\Batch-1\AC-rebranding-1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054"/>
          <a:stretch/>
        </p:blipFill>
        <p:spPr bwMode="auto">
          <a:xfrm>
            <a:off x="11695814" y="388230"/>
            <a:ext cx="623776" cy="2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7AE36-97B6-4A61-AD0A-6C1A2ACC09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771177" y="1278540"/>
            <a:ext cx="7326805" cy="4476993"/>
          </a:xfrm>
          <a:prstGeom prst="rect">
            <a:avLst/>
          </a:prstGeom>
        </p:spPr>
      </p:pic>
      <p:pic>
        <p:nvPicPr>
          <p:cNvPr id="14" name="Picture 13" descr="A picture containing lamp, holding&#10;&#10;Description automatically generated">
            <a:extLst>
              <a:ext uri="{FF2B5EF4-FFF2-40B4-BE49-F238E27FC236}">
                <a16:creationId xmlns:a16="http://schemas.microsoft.com/office/drawing/2014/main" id="{A7CD22FA-A392-464C-854B-E9FC63048C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63637"/>
          <a:stretch/>
        </p:blipFill>
        <p:spPr>
          <a:xfrm>
            <a:off x="0" y="5472494"/>
            <a:ext cx="3816546" cy="1385506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843846" y="1676766"/>
            <a:ext cx="5220393" cy="331918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60846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40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CCC505-E205-49E6-8A0A-319651B617DC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94318" y="784148"/>
            <a:ext cx="4403366" cy="97872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184437" y="4602024"/>
            <a:ext cx="2642206" cy="292709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32785" y="4269203"/>
            <a:ext cx="1945511" cy="325410"/>
          </a:xfrm>
        </p:spPr>
        <p:txBody>
          <a:bodyPr anchor="b">
            <a:sp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3782434" y="2669031"/>
            <a:ext cx="1446213" cy="144621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308652" y="4602024"/>
            <a:ext cx="2642206" cy="292709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7000" y="4269203"/>
            <a:ext cx="1945511" cy="325410"/>
          </a:xfrm>
        </p:spPr>
        <p:txBody>
          <a:bodyPr anchor="b">
            <a:sp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 hasCustomPrompt="1"/>
          </p:nvPr>
        </p:nvSpPr>
        <p:spPr>
          <a:xfrm>
            <a:off x="6906649" y="2669031"/>
            <a:ext cx="1446213" cy="144621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pic>
        <p:nvPicPr>
          <p:cNvPr id="21" name="Picture 20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312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+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F:\Mantu\Arp 2020\Amaris rebranding\Batch-1\e-3.png">
            <a:extLst>
              <a:ext uri="{FF2B5EF4-FFF2-40B4-BE49-F238E27FC236}">
                <a16:creationId xmlns:a16="http://schemas.microsoft.com/office/drawing/2014/main" id="{92495207-911F-4360-BD71-F4F12F4F68A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" r="32587" b="78295"/>
          <a:stretch/>
        </p:blipFill>
        <p:spPr bwMode="auto">
          <a:xfrm rot="16200000">
            <a:off x="-2298955" y="3590937"/>
            <a:ext cx="5595627" cy="99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F:\Mantu\Arp 2020\Amaris rebranding\Batch-1\e-3.png">
            <a:extLst>
              <a:ext uri="{FF2B5EF4-FFF2-40B4-BE49-F238E27FC236}">
                <a16:creationId xmlns:a16="http://schemas.microsoft.com/office/drawing/2014/main" id="{93ECF4C1-7852-4CC4-9EB2-1254E7E96BC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9" t="63475" r="-67" b="-1"/>
          <a:stretch/>
        </p:blipFill>
        <p:spPr bwMode="auto">
          <a:xfrm rot="16200000">
            <a:off x="9013591" y="1777718"/>
            <a:ext cx="4956127" cy="140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472B45-CEC1-4653-92B9-C4D41CE2BB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00060" y="5564550"/>
            <a:ext cx="2642206" cy="292709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7608507-F8AD-4146-9A38-1C8A12898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48408" y="5231729"/>
            <a:ext cx="1945511" cy="325410"/>
          </a:xfrm>
        </p:spPr>
        <p:txBody>
          <a:bodyPr anchor="b">
            <a:sp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1834792B-82CD-4724-BEA2-A16D9638D10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98057" y="3631557"/>
            <a:ext cx="1446213" cy="144621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FF13B5-FB87-47C7-913E-D68A4A120A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24275" y="5564550"/>
            <a:ext cx="2642206" cy="292709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F69DBD89-C21C-490C-AB42-7B7900620F9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72623" y="5231729"/>
            <a:ext cx="1945511" cy="325410"/>
          </a:xfrm>
        </p:spPr>
        <p:txBody>
          <a:bodyPr anchor="b">
            <a:spAutoFit/>
          </a:bodyPr>
          <a:lstStyle>
            <a:lvl1pPr marL="0" indent="0" algn="ctr">
              <a:buFontTx/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DA18288C-450A-4CAE-A28D-F867E322B2F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022272" y="3631557"/>
            <a:ext cx="1446213" cy="144621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23F965E-4476-4048-930F-C8E2FF076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909972"/>
            <a:ext cx="12192000" cy="2211387"/>
          </a:xfrm>
        </p:spPr>
        <p:txBody>
          <a:bodyPr anchor="ctr">
            <a:normAutofit/>
          </a:bodyPr>
          <a:lstStyle>
            <a:lvl1pPr algn="ctr">
              <a:defRPr sz="5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5185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D4B1C4-4DAB-4D48-8E7D-D9B4C9CABD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01888"/>
            <a:ext cx="12192000" cy="2211387"/>
          </a:xfrm>
        </p:spPr>
        <p:txBody>
          <a:bodyPr anchor="ctr">
            <a:normAutofit/>
          </a:bodyPr>
          <a:lstStyle>
            <a:lvl1pPr algn="ctr">
              <a:defRPr sz="5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97826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601102-4807-46FF-992B-A0E80D49B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078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preserve="1" userDrawn="1">
  <p:cSld name="1_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601102-4807-46FF-992B-A0E80D49B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A31D7C4-99D8-46FE-98ED-CCAFFDB1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01300" cy="804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56940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3AF60FA-EAB1-43AD-94A0-270A8C2130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782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F:\Mantu\Arp 2020\Amaris rebranding\Batch-1\e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01888"/>
            <a:ext cx="12192000" cy="2211387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7" name="Picture 6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2970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104168" y="0"/>
            <a:ext cx="820479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594662" y="2205885"/>
            <a:ext cx="3825243" cy="471439"/>
          </a:xfrm>
          <a:noFill/>
          <a:effectLst/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/>
              <a:t>Edit your text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6594662" y="2811363"/>
            <a:ext cx="3825243" cy="471439"/>
          </a:xfrm>
          <a:noFill/>
          <a:effectLst>
            <a:outerShdw blurRad="50800" dist="38100" dir="5400000" algn="t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/>
              <a:t>Edit your text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6594662" y="3416841"/>
            <a:ext cx="3825243" cy="471439"/>
          </a:xfrm>
          <a:noFill/>
          <a:effectLst>
            <a:outerShdw blurRad="50800" dist="38100" dir="5400000" algn="t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/>
              <a:t>Edit your text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6594662" y="4022319"/>
            <a:ext cx="3825243" cy="471439"/>
          </a:xfrm>
          <a:noFill/>
          <a:effectLst>
            <a:outerShdw blurRad="50800" dist="38100" dir="5400000" algn="t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/>
              <a:t>Edit your text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6594662" y="4627796"/>
            <a:ext cx="3825243" cy="471439"/>
          </a:xfrm>
          <a:noFill/>
          <a:effectLst>
            <a:outerShdw blurRad="50800" dist="38100" dir="5400000" algn="t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/>
              <a:t>Edit your text</a:t>
            </a:r>
          </a:p>
        </p:txBody>
      </p:sp>
      <p:sp>
        <p:nvSpPr>
          <p:cNvPr id="16" name="Text Placeholder 48"/>
          <p:cNvSpPr>
            <a:spLocks noGrp="1"/>
          </p:cNvSpPr>
          <p:nvPr>
            <p:ph type="body" sz="quarter" idx="17" hasCustomPrompt="1"/>
          </p:nvPr>
        </p:nvSpPr>
        <p:spPr>
          <a:xfrm>
            <a:off x="6017615" y="870226"/>
            <a:ext cx="4349128" cy="926599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66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CA"/>
              <a:t>SUMMARY</a:t>
            </a:r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6017615" y="2205836"/>
            <a:ext cx="469900" cy="471488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2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6017615" y="2799770"/>
            <a:ext cx="469900" cy="47813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2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6017615" y="3429000"/>
            <a:ext cx="469900" cy="47813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2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17615" y="4005410"/>
            <a:ext cx="469900" cy="47813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2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6017615" y="4642370"/>
            <a:ext cx="469900" cy="478130"/>
          </a:xfr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2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pic>
        <p:nvPicPr>
          <p:cNvPr id="15" name="Picture 14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0" y="0"/>
            <a:ext cx="4103688" cy="6858000"/>
          </a:xfrm>
          <a:solidFill>
            <a:srgbClr val="F5E2DA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21414"/>
            <a:ext cx="12192000" cy="2211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5" name="Picture 2" descr="F:\Mantu\Arp 2020\Amaris rebranding\Batch-1\logo-pink-full.png">
            <a:extLst>
              <a:ext uri="{FF2B5EF4-FFF2-40B4-BE49-F238E27FC236}">
                <a16:creationId xmlns:a16="http://schemas.microsoft.com/office/drawing/2014/main" id="{EDFBBF49-9B65-41AF-9A18-8CCE71CEA4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05" y="5654226"/>
            <a:ext cx="2053390" cy="80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A05FC03-0BBD-446A-825D-BF2C2F4ECB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6" b="58947"/>
          <a:stretch/>
        </p:blipFill>
        <p:spPr>
          <a:xfrm>
            <a:off x="8488906" y="1"/>
            <a:ext cx="3703093" cy="22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663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019597" y="4194230"/>
            <a:ext cx="4654952" cy="506435"/>
          </a:xfrm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pPr lvl="0"/>
            <a:r>
              <a:rPr lang="en-US"/>
              <a:t>Edit</a:t>
            </a:r>
            <a:r>
              <a:rPr lang="vi-VN"/>
              <a:t> subtitle</a:t>
            </a:r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19597" y="2315415"/>
            <a:ext cx="4654952" cy="176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19596" y="542260"/>
            <a:ext cx="2432747" cy="1611792"/>
          </a:xfrm>
        </p:spPr>
        <p:txBody>
          <a:bodyPr>
            <a:noAutofit/>
          </a:bodyPr>
          <a:lstStyle>
            <a:lvl1pPr marL="0" indent="0" algn="l">
              <a:buNone/>
              <a:defRPr sz="115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vi-VN"/>
              <a:t>00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961706" y="1131961"/>
            <a:ext cx="4721225" cy="47212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438474" y="1669090"/>
            <a:ext cx="3646967" cy="364696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11573301" y="0"/>
            <a:ext cx="618699" cy="1009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278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 descr="F:\Mantu\Arp 2020\Amaris rebranding\Batch-1\e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9739" y="4917562"/>
            <a:ext cx="4688637" cy="506435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</a:t>
            </a:r>
            <a:r>
              <a:rPr lang="vi-VN"/>
              <a:t> subtitle</a:t>
            </a:r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73389" y="3120633"/>
            <a:ext cx="4654952" cy="176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87035" y="1170057"/>
            <a:ext cx="2432747" cy="1611792"/>
          </a:xfrm>
        </p:spPr>
        <p:txBody>
          <a:bodyPr>
            <a:noAutofit/>
          </a:bodyPr>
          <a:lstStyle>
            <a:lvl1pPr marL="0" indent="0" algn="l">
              <a:buNone/>
              <a:defRPr sz="11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vi-VN"/>
              <a:t>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5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:\Mantu\Arp 2020\Amaris rebranding\Batch-1\e-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500449" y="4207880"/>
            <a:ext cx="7752732" cy="506435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</a:t>
            </a:r>
            <a:r>
              <a:rPr lang="vi-VN"/>
              <a:t> subtitle</a:t>
            </a:r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505902" y="2574721"/>
            <a:ext cx="7706337" cy="15059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519549" y="760624"/>
            <a:ext cx="2432747" cy="1611792"/>
          </a:xfrm>
        </p:spPr>
        <p:txBody>
          <a:bodyPr>
            <a:noAutofit/>
          </a:bodyPr>
          <a:lstStyle>
            <a:lvl1pPr marL="0" indent="0" algn="l">
              <a:buNone/>
              <a:defRPr sz="115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vi-VN"/>
              <a:t>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976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1364510"/>
            <a:ext cx="5094767" cy="45046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6335233" y="1364510"/>
            <a:ext cx="5094767" cy="45046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91800" cy="804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6C8AA748-3194-481C-ACF3-FF9A08500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93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Mantu\Arp 2020\Amaris rebranding\Batch-1\e-7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1" b="61791"/>
          <a:stretch/>
        </p:blipFill>
        <p:spPr bwMode="auto">
          <a:xfrm>
            <a:off x="7110484" y="0"/>
            <a:ext cx="5081516" cy="26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91800" cy="804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1364510"/>
            <a:ext cx="9861645" cy="45046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2838C8E2-8F1D-4AD4-931C-A097E2725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72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212238" y="0"/>
            <a:ext cx="2979762" cy="6858000"/>
          </a:xfrm>
          <a:prstGeom prst="rect">
            <a:avLst/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F:\Mantu\Arp 2020\Amaris rebranding\Batch-1\e-5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38" t="4804" r="14470" b="4804"/>
          <a:stretch/>
        </p:blipFill>
        <p:spPr bwMode="auto">
          <a:xfrm>
            <a:off x="9212238" y="0"/>
            <a:ext cx="297976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937310" cy="804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0"/>
          </p:nvPr>
        </p:nvSpPr>
        <p:spPr>
          <a:xfrm>
            <a:off x="838201" y="1364510"/>
            <a:ext cx="7937310" cy="45046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0" name="Picture 8" descr="F:\Mantu\Arp 2020\Amaris rebranding\Batch-1\logo-blu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4D50F3B9-B09F-4DD4-A68E-C54274B3B67B}"/>
              </a:ext>
            </a:extLst>
          </p:cNvPr>
          <p:cNvSpPr/>
          <p:nvPr userDrawn="1"/>
        </p:nvSpPr>
        <p:spPr>
          <a:xfrm rot="16200000">
            <a:off x="11788129" y="79565"/>
            <a:ext cx="246391" cy="5613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58E5E301-0096-473F-A608-FDC989CC2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9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317706" y="0"/>
            <a:ext cx="187429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69824" cy="804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1364510"/>
            <a:ext cx="8756175" cy="45046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0F179B50-5986-40B1-AF45-90B49E046BD7}"/>
              </a:ext>
            </a:extLst>
          </p:cNvPr>
          <p:cNvSpPr/>
          <p:nvPr userDrawn="1"/>
        </p:nvSpPr>
        <p:spPr>
          <a:xfrm rot="16200000">
            <a:off x="11788129" y="79565"/>
            <a:ext cx="246391" cy="56134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423BE183-3B46-49F0-BF42-A1E93A44F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14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Slide">
    <p:bg>
      <p:bgPr>
        <a:solidFill>
          <a:srgbClr val="F5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F:\Mantu\Arp 2020\Amaris rebranding\Batch-1\e-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43299"/>
            <a:ext cx="6804546" cy="1245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2872854"/>
            <a:ext cx="9602337" cy="3527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5F33897-3037-4950-9F96-E78DC22C665A}"/>
              </a:ext>
            </a:extLst>
          </p:cNvPr>
          <p:cNvSpPr/>
          <p:nvPr userDrawn="1"/>
        </p:nvSpPr>
        <p:spPr>
          <a:xfrm rot="16200000">
            <a:off x="11788129" y="79565"/>
            <a:ext cx="246391" cy="5613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84C982A2-0E3C-41C2-98F9-9FD27A7BD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00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443870" y="996905"/>
            <a:ext cx="5986130" cy="804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422605" y="2102617"/>
            <a:ext cx="6007395" cy="37878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657725" cy="6858000"/>
          </a:xfrm>
          <a:solidFill>
            <a:srgbClr val="F5E2DA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963A7FE1-6C4E-4838-AE13-1E9727D99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50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22CBA3-5B5E-4D58-87EF-26583449BE8F}"/>
              </a:ext>
            </a:extLst>
          </p:cNvPr>
          <p:cNvSpPr/>
          <p:nvPr userDrawn="1"/>
        </p:nvSpPr>
        <p:spPr>
          <a:xfrm>
            <a:off x="771069" y="0"/>
            <a:ext cx="2812145" cy="6858000"/>
          </a:xfrm>
          <a:prstGeom prst="rect">
            <a:avLst/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10414" y="1932096"/>
            <a:ext cx="5593612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03953" y="3463783"/>
            <a:ext cx="4626048" cy="2352225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83513" y="0"/>
            <a:ext cx="2084388" cy="3416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2481793" y="1422400"/>
            <a:ext cx="2082800" cy="3403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252538" y="3429000"/>
            <a:ext cx="20828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35D96640-93EC-44BB-A4EE-EF62CB228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5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C3D643-8B9C-4553-A6AD-E35529BE54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596383" y="2522954"/>
            <a:ext cx="3825243" cy="392864"/>
          </a:xfrm>
          <a:noFill/>
          <a:effectLst/>
        </p:spPr>
        <p:txBody>
          <a:bodyPr anchor="b">
            <a:spAutoFit/>
          </a:bodyPr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/>
              <a:t>Edit your text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6596383" y="3128432"/>
            <a:ext cx="3825243" cy="392864"/>
          </a:xfrm>
          <a:noFill/>
          <a:effectLst/>
        </p:spPr>
        <p:txBody>
          <a:bodyPr anchor="b">
            <a:spAutoFit/>
          </a:bodyPr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/>
              <a:t>Edit your text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6596383" y="3733910"/>
            <a:ext cx="3825243" cy="392864"/>
          </a:xfrm>
          <a:noFill/>
          <a:effectLst/>
        </p:spPr>
        <p:txBody>
          <a:bodyPr anchor="b">
            <a:spAutoFit/>
          </a:bodyPr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/>
              <a:t>Edit your text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6596383" y="4339388"/>
            <a:ext cx="3825243" cy="392864"/>
          </a:xfrm>
          <a:noFill/>
          <a:effectLst/>
        </p:spPr>
        <p:txBody>
          <a:bodyPr anchor="b">
            <a:spAutoFit/>
          </a:bodyPr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/>
              <a:t>Edit your text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6596383" y="4944865"/>
            <a:ext cx="3825243" cy="392864"/>
          </a:xfrm>
          <a:noFill/>
          <a:effectLst/>
        </p:spPr>
        <p:txBody>
          <a:bodyPr anchor="b">
            <a:spAutoFit/>
          </a:bodyPr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/>
              <a:t>Edit your text</a:t>
            </a:r>
          </a:p>
        </p:txBody>
      </p:sp>
      <p:sp>
        <p:nvSpPr>
          <p:cNvPr id="16" name="Text Placeholder 48"/>
          <p:cNvSpPr>
            <a:spLocks noGrp="1"/>
          </p:cNvSpPr>
          <p:nvPr>
            <p:ph type="body" sz="quarter" idx="17" hasCustomPrompt="1"/>
          </p:nvPr>
        </p:nvSpPr>
        <p:spPr>
          <a:xfrm>
            <a:off x="6019336" y="1265939"/>
            <a:ext cx="4402290" cy="826893"/>
          </a:xfrm>
        </p:spPr>
        <p:txBody>
          <a:bodyPr anchor="ctr">
            <a:spAutoFit/>
          </a:bodyPr>
          <a:lstStyle>
            <a:lvl1pPr marL="0" indent="0" algn="l">
              <a:buNone/>
              <a:defRPr lang="en-US" sz="4400" b="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CA"/>
              <a:t>Summary</a:t>
            </a:r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6019336" y="2366815"/>
            <a:ext cx="469900" cy="626518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3200" b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336" y="2964070"/>
            <a:ext cx="469900" cy="626518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3200" b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6019336" y="3593300"/>
            <a:ext cx="469900" cy="626518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3200" b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19336" y="4169710"/>
            <a:ext cx="469900" cy="626518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3200" b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6019336" y="4806670"/>
            <a:ext cx="469900" cy="626518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3200" b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A41A25-2509-4CC0-8800-9439AEB06C82}"/>
              </a:ext>
            </a:extLst>
          </p:cNvPr>
          <p:cNvGrpSpPr/>
          <p:nvPr userDrawn="1"/>
        </p:nvGrpSpPr>
        <p:grpSpPr>
          <a:xfrm rot="20329473">
            <a:off x="661313" y="716677"/>
            <a:ext cx="3657327" cy="4823508"/>
            <a:chOff x="1672252" y="1523902"/>
            <a:chExt cx="2833246" cy="37366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F481736-D9BE-47DE-B1BD-CE5D9ACF6D76}"/>
                </a:ext>
              </a:extLst>
            </p:cNvPr>
            <p:cNvSpPr/>
            <p:nvPr userDrawn="1"/>
          </p:nvSpPr>
          <p:spPr>
            <a:xfrm>
              <a:off x="1770374" y="1523902"/>
              <a:ext cx="1821194" cy="182119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3CFC3C-FD1B-476F-BF6A-DCD83FCB604F}"/>
                </a:ext>
              </a:extLst>
            </p:cNvPr>
            <p:cNvSpPr/>
            <p:nvPr userDrawn="1"/>
          </p:nvSpPr>
          <p:spPr>
            <a:xfrm>
              <a:off x="1928673" y="1726989"/>
              <a:ext cx="1770042" cy="17700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FE38570-50CC-44AF-A43F-4B42CAB8349F}"/>
                </a:ext>
              </a:extLst>
            </p:cNvPr>
            <p:cNvSpPr/>
            <p:nvPr userDrawn="1"/>
          </p:nvSpPr>
          <p:spPr>
            <a:xfrm>
              <a:off x="1672252" y="2427316"/>
              <a:ext cx="2833246" cy="2833246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0C221F-1646-4765-989B-12230D358DA2}"/>
                </a:ext>
              </a:extLst>
            </p:cNvPr>
            <p:cNvSpPr/>
            <p:nvPr userDrawn="1"/>
          </p:nvSpPr>
          <p:spPr>
            <a:xfrm>
              <a:off x="2119745" y="4260508"/>
              <a:ext cx="311493" cy="31149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B4514F-79E6-4CB6-90DA-A2BAB4F61241}"/>
                </a:ext>
              </a:extLst>
            </p:cNvPr>
            <p:cNvSpPr/>
            <p:nvPr userDrawn="1"/>
          </p:nvSpPr>
          <p:spPr>
            <a:xfrm>
              <a:off x="3955136" y="2203558"/>
              <a:ext cx="140832" cy="1408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6F7FE-065B-4A03-86A3-A3D7DC8B49E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138130" y="1862262"/>
            <a:ext cx="4157529" cy="415612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434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D71AB8-8B0B-4E2F-8BAB-D149A822EF76}"/>
              </a:ext>
            </a:extLst>
          </p:cNvPr>
          <p:cNvSpPr/>
          <p:nvPr userDrawn="1"/>
        </p:nvSpPr>
        <p:spPr>
          <a:xfrm>
            <a:off x="6786777" y="1009936"/>
            <a:ext cx="5160852" cy="4749420"/>
          </a:xfrm>
          <a:prstGeom prst="roundRect">
            <a:avLst>
              <a:gd name="adj" fmla="val 28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0765" y="1225435"/>
            <a:ext cx="4351283" cy="169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200766" y="3034564"/>
            <a:ext cx="4351283" cy="2451836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52438" y="1009936"/>
            <a:ext cx="6072187" cy="273163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15009" y="3954465"/>
            <a:ext cx="1898650" cy="180489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2506497" y="3954465"/>
            <a:ext cx="1900261" cy="180489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9"/>
          </p:nvPr>
        </p:nvSpPr>
        <p:spPr>
          <a:xfrm>
            <a:off x="4624387" y="3954465"/>
            <a:ext cx="1900238" cy="180489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B31537A8-2D78-4215-8971-8BEBFFD3E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56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030701" y="240349"/>
            <a:ext cx="3487479" cy="348747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Phone6_mockup_front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87" y="900739"/>
            <a:ext cx="3519614" cy="5505322"/>
          </a:xfrm>
          <a:prstGeom prst="rect">
            <a:avLst/>
          </a:prstGeom>
        </p:spPr>
      </p:pic>
      <p:sp>
        <p:nvSpPr>
          <p:cNvPr id="1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47847" y="3147238"/>
            <a:ext cx="6361157" cy="27750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7847" y="1275415"/>
            <a:ext cx="4670581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548187" y="2443067"/>
            <a:ext cx="5924845" cy="45661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39478" y="1768177"/>
            <a:ext cx="2122340" cy="374749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C7DB8F6E-192E-43B7-890B-A5703657C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47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408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3613841" y="409433"/>
            <a:ext cx="3487479" cy="348747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92C53B-6B78-4785-B1FF-06EA4763B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220" y="1219264"/>
            <a:ext cx="7433413" cy="510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60193" y="2668772"/>
            <a:ext cx="4969807" cy="31273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460193" y="822740"/>
            <a:ext cx="4969807" cy="1637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42875" y="1787525"/>
            <a:ext cx="5746750" cy="28686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BDC5509B-94D1-4373-ACFA-0C0F89150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0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408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CCC505-E205-49E6-8A0A-319651B617DC}"/>
              </a:ext>
            </a:extLst>
          </p:cNvPr>
          <p:cNvSpPr/>
          <p:nvPr userDrawn="1"/>
        </p:nvSpPr>
        <p:spPr>
          <a:xfrm>
            <a:off x="-64" y="0"/>
            <a:ext cx="6050088" cy="6858000"/>
          </a:xfrm>
          <a:prstGeom prst="rect">
            <a:avLst/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3" name="Gruppieren">
            <a:extLst>
              <a:ext uri="{FF2B5EF4-FFF2-40B4-BE49-F238E27FC236}">
                <a16:creationId xmlns:a16="http://schemas.microsoft.com/office/drawing/2014/main" id="{73DB2606-2BCC-EC47-9CE9-51E5AD96E3CC}"/>
              </a:ext>
            </a:extLst>
          </p:cNvPr>
          <p:cNvGrpSpPr/>
          <p:nvPr userDrawn="1"/>
        </p:nvGrpSpPr>
        <p:grpSpPr>
          <a:xfrm>
            <a:off x="4209227" y="841112"/>
            <a:ext cx="3690892" cy="5110403"/>
            <a:chOff x="0" y="0"/>
            <a:chExt cx="7725551" cy="10696786"/>
          </a:xfrm>
        </p:grpSpPr>
        <p:grpSp>
          <p:nvGrpSpPr>
            <p:cNvPr id="14" name="Gruppieren">
              <a:extLst>
                <a:ext uri="{FF2B5EF4-FFF2-40B4-BE49-F238E27FC236}">
                  <a16:creationId xmlns:a16="http://schemas.microsoft.com/office/drawing/2014/main" id="{641BC219-407D-5746-A586-987C8C60F650}"/>
                </a:ext>
              </a:extLst>
            </p:cNvPr>
            <p:cNvGrpSpPr/>
            <p:nvPr/>
          </p:nvGrpSpPr>
          <p:grpSpPr>
            <a:xfrm rot="5400000" flipH="1">
              <a:off x="7495143" y="1558719"/>
              <a:ext cx="419101" cy="41717"/>
              <a:chOff x="0" y="0"/>
              <a:chExt cx="419100" cy="41716"/>
            </a:xfrm>
          </p:grpSpPr>
          <p:sp>
            <p:nvSpPr>
              <p:cNvPr id="39" name="Form">
                <a:extLst>
                  <a:ext uri="{FF2B5EF4-FFF2-40B4-BE49-F238E27FC236}">
                    <a16:creationId xmlns:a16="http://schemas.microsoft.com/office/drawing/2014/main" id="{F3012B2C-DA67-8848-A4E7-5CEC8B6F1AC6}"/>
                  </a:ext>
                </a:extLst>
              </p:cNvPr>
              <p:cNvSpPr/>
              <p:nvPr/>
            </p:nvSpPr>
            <p:spPr>
              <a:xfrm rot="16200000">
                <a:off x="190175" y="-188941"/>
                <a:ext cx="39135" cy="41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0" name="Form">
                <a:extLst>
                  <a:ext uri="{FF2B5EF4-FFF2-40B4-BE49-F238E27FC236}">
                    <a16:creationId xmlns:a16="http://schemas.microsoft.com/office/drawing/2014/main" id="{9FED705F-A731-B545-ABEB-475300E17670}"/>
                  </a:ext>
                </a:extLst>
              </p:cNvPr>
              <p:cNvSpPr/>
              <p:nvPr/>
            </p:nvSpPr>
            <p:spPr>
              <a:xfrm rot="16200000">
                <a:off x="188713" y="-188671"/>
                <a:ext cx="41674" cy="419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1" name="Form">
                <a:extLst>
                  <a:ext uri="{FF2B5EF4-FFF2-40B4-BE49-F238E27FC236}">
                    <a16:creationId xmlns:a16="http://schemas.microsoft.com/office/drawing/2014/main" id="{E4756F2C-3F97-4D4C-86FA-3AEA4F338C73}"/>
                  </a:ext>
                </a:extLst>
              </p:cNvPr>
              <p:cNvSpPr/>
              <p:nvPr/>
            </p:nvSpPr>
            <p:spPr>
              <a:xfrm rot="16200000">
                <a:off x="188859" y="-185814"/>
                <a:ext cx="41717" cy="413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2" name="Form">
                <a:extLst>
                  <a:ext uri="{FF2B5EF4-FFF2-40B4-BE49-F238E27FC236}">
                    <a16:creationId xmlns:a16="http://schemas.microsoft.com/office/drawing/2014/main" id="{E99699B6-59D4-8741-AF86-04D7662E2323}"/>
                  </a:ext>
                </a:extLst>
              </p:cNvPr>
              <p:cNvSpPr/>
              <p:nvPr/>
            </p:nvSpPr>
            <p:spPr>
              <a:xfrm rot="16200000">
                <a:off x="188691" y="-181670"/>
                <a:ext cx="41718" cy="405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3" name="Form">
                <a:extLst>
                  <a:ext uri="{FF2B5EF4-FFF2-40B4-BE49-F238E27FC236}">
                    <a16:creationId xmlns:a16="http://schemas.microsoft.com/office/drawing/2014/main" id="{4A38D13F-6033-C747-B77C-403ADC4814A0}"/>
                  </a:ext>
                </a:extLst>
              </p:cNvPr>
              <p:cNvSpPr/>
              <p:nvPr/>
            </p:nvSpPr>
            <p:spPr>
              <a:xfrm rot="16200000">
                <a:off x="188691" y="-173329"/>
                <a:ext cx="41718" cy="388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4" name="Form">
                <a:extLst>
                  <a:ext uri="{FF2B5EF4-FFF2-40B4-BE49-F238E27FC236}">
                    <a16:creationId xmlns:a16="http://schemas.microsoft.com/office/drawing/2014/main" id="{D1E78C86-EBAD-2F47-9E08-00E218DE2E9E}"/>
                  </a:ext>
                </a:extLst>
              </p:cNvPr>
              <p:cNvSpPr/>
              <p:nvPr/>
            </p:nvSpPr>
            <p:spPr>
              <a:xfrm rot="16200000">
                <a:off x="191253" y="-160008"/>
                <a:ext cx="36594" cy="3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8" name="Gruppieren">
              <a:extLst>
                <a:ext uri="{FF2B5EF4-FFF2-40B4-BE49-F238E27FC236}">
                  <a16:creationId xmlns:a16="http://schemas.microsoft.com/office/drawing/2014/main" id="{C7E78F49-86B4-744C-8129-0F51823F980B}"/>
                </a:ext>
              </a:extLst>
            </p:cNvPr>
            <p:cNvGrpSpPr/>
            <p:nvPr/>
          </p:nvGrpSpPr>
          <p:grpSpPr>
            <a:xfrm rot="5400000" flipH="1">
              <a:off x="7491462" y="1038019"/>
              <a:ext cx="419101" cy="41717"/>
              <a:chOff x="0" y="0"/>
              <a:chExt cx="419100" cy="41716"/>
            </a:xfrm>
          </p:grpSpPr>
          <p:sp>
            <p:nvSpPr>
              <p:cNvPr id="33" name="Form">
                <a:extLst>
                  <a:ext uri="{FF2B5EF4-FFF2-40B4-BE49-F238E27FC236}">
                    <a16:creationId xmlns:a16="http://schemas.microsoft.com/office/drawing/2014/main" id="{B9C7476D-328B-FA47-8277-7828D186CD4A}"/>
                  </a:ext>
                </a:extLst>
              </p:cNvPr>
              <p:cNvSpPr/>
              <p:nvPr/>
            </p:nvSpPr>
            <p:spPr>
              <a:xfrm rot="16200000">
                <a:off x="190175" y="-188941"/>
                <a:ext cx="39135" cy="41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4" name="Form">
                <a:extLst>
                  <a:ext uri="{FF2B5EF4-FFF2-40B4-BE49-F238E27FC236}">
                    <a16:creationId xmlns:a16="http://schemas.microsoft.com/office/drawing/2014/main" id="{5F83E333-4ED8-D24D-A5DA-63BBA170B1FF}"/>
                  </a:ext>
                </a:extLst>
              </p:cNvPr>
              <p:cNvSpPr/>
              <p:nvPr/>
            </p:nvSpPr>
            <p:spPr>
              <a:xfrm rot="16200000">
                <a:off x="188713" y="-188671"/>
                <a:ext cx="41674" cy="419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5" name="Form">
                <a:extLst>
                  <a:ext uri="{FF2B5EF4-FFF2-40B4-BE49-F238E27FC236}">
                    <a16:creationId xmlns:a16="http://schemas.microsoft.com/office/drawing/2014/main" id="{D560ABDE-559C-3047-A2DF-A6F048047C9B}"/>
                  </a:ext>
                </a:extLst>
              </p:cNvPr>
              <p:cNvSpPr/>
              <p:nvPr/>
            </p:nvSpPr>
            <p:spPr>
              <a:xfrm rot="16200000">
                <a:off x="188859" y="-185814"/>
                <a:ext cx="41717" cy="413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6" name="Form">
                <a:extLst>
                  <a:ext uri="{FF2B5EF4-FFF2-40B4-BE49-F238E27FC236}">
                    <a16:creationId xmlns:a16="http://schemas.microsoft.com/office/drawing/2014/main" id="{E2C8734F-8318-B642-A367-C8A1EC9CEB04}"/>
                  </a:ext>
                </a:extLst>
              </p:cNvPr>
              <p:cNvSpPr/>
              <p:nvPr/>
            </p:nvSpPr>
            <p:spPr>
              <a:xfrm rot="16200000">
                <a:off x="188691" y="-181670"/>
                <a:ext cx="41718" cy="405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7" name="Form">
                <a:extLst>
                  <a:ext uri="{FF2B5EF4-FFF2-40B4-BE49-F238E27FC236}">
                    <a16:creationId xmlns:a16="http://schemas.microsoft.com/office/drawing/2014/main" id="{81EB6D8D-02E4-644C-A1DD-0FD6BE35247C}"/>
                  </a:ext>
                </a:extLst>
              </p:cNvPr>
              <p:cNvSpPr/>
              <p:nvPr/>
            </p:nvSpPr>
            <p:spPr>
              <a:xfrm rot="16200000">
                <a:off x="188691" y="-173329"/>
                <a:ext cx="41718" cy="388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8" name="Form">
                <a:extLst>
                  <a:ext uri="{FF2B5EF4-FFF2-40B4-BE49-F238E27FC236}">
                    <a16:creationId xmlns:a16="http://schemas.microsoft.com/office/drawing/2014/main" id="{C8FB221A-51D4-774F-A0BF-584F3AE11559}"/>
                  </a:ext>
                </a:extLst>
              </p:cNvPr>
              <p:cNvSpPr/>
              <p:nvPr/>
            </p:nvSpPr>
            <p:spPr>
              <a:xfrm rot="16200000">
                <a:off x="191253" y="-160008"/>
                <a:ext cx="36594" cy="3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9" name="Gruppieren">
              <a:extLst>
                <a:ext uri="{FF2B5EF4-FFF2-40B4-BE49-F238E27FC236}">
                  <a16:creationId xmlns:a16="http://schemas.microsoft.com/office/drawing/2014/main" id="{C9F1EC95-A1FB-A240-9113-D8EF751B6E75}"/>
                </a:ext>
              </a:extLst>
            </p:cNvPr>
            <p:cNvGrpSpPr/>
            <p:nvPr/>
          </p:nvGrpSpPr>
          <p:grpSpPr>
            <a:xfrm>
              <a:off x="6584569" y="-1"/>
              <a:ext cx="508001" cy="41718"/>
              <a:chOff x="0" y="0"/>
              <a:chExt cx="508000" cy="41716"/>
            </a:xfrm>
          </p:grpSpPr>
          <p:sp>
            <p:nvSpPr>
              <p:cNvPr id="27" name="Form">
                <a:extLst>
                  <a:ext uri="{FF2B5EF4-FFF2-40B4-BE49-F238E27FC236}">
                    <a16:creationId xmlns:a16="http://schemas.microsoft.com/office/drawing/2014/main" id="{F4F883F3-2950-8540-9431-54365B1FFF24}"/>
                  </a:ext>
                </a:extLst>
              </p:cNvPr>
              <p:cNvSpPr/>
              <p:nvPr/>
            </p:nvSpPr>
            <p:spPr>
              <a:xfrm rot="16200000">
                <a:off x="234426" y="-233170"/>
                <a:ext cx="39135" cy="505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8" name="Form">
                <a:extLst>
                  <a:ext uri="{FF2B5EF4-FFF2-40B4-BE49-F238E27FC236}">
                    <a16:creationId xmlns:a16="http://schemas.microsoft.com/office/drawing/2014/main" id="{DCD2750D-B415-DD43-9FCA-73D855773560}"/>
                  </a:ext>
                </a:extLst>
              </p:cNvPr>
              <p:cNvSpPr/>
              <p:nvPr/>
            </p:nvSpPr>
            <p:spPr>
              <a:xfrm rot="16200000">
                <a:off x="233163" y="-233121"/>
                <a:ext cx="41674" cy="508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9" name="Form">
                <a:extLst>
                  <a:ext uri="{FF2B5EF4-FFF2-40B4-BE49-F238E27FC236}">
                    <a16:creationId xmlns:a16="http://schemas.microsoft.com/office/drawing/2014/main" id="{B75132DD-7F77-FA41-BFCA-8D6FC660AA81}"/>
                  </a:ext>
                </a:extLst>
              </p:cNvPr>
              <p:cNvSpPr/>
              <p:nvPr/>
            </p:nvSpPr>
            <p:spPr>
              <a:xfrm rot="16200000">
                <a:off x="233124" y="-229653"/>
                <a:ext cx="41717" cy="501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0" name="Form">
                <a:extLst>
                  <a:ext uri="{FF2B5EF4-FFF2-40B4-BE49-F238E27FC236}">
                    <a16:creationId xmlns:a16="http://schemas.microsoft.com/office/drawing/2014/main" id="{75205E53-F210-7D46-90B8-7FA4596A97F2}"/>
                  </a:ext>
                </a:extLst>
              </p:cNvPr>
              <p:cNvSpPr/>
              <p:nvPr/>
            </p:nvSpPr>
            <p:spPr>
              <a:xfrm rot="16200000">
                <a:off x="233141" y="-224631"/>
                <a:ext cx="41718" cy="490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1" name="Form">
                <a:extLst>
                  <a:ext uri="{FF2B5EF4-FFF2-40B4-BE49-F238E27FC236}">
                    <a16:creationId xmlns:a16="http://schemas.microsoft.com/office/drawing/2014/main" id="{16026F28-5167-7642-8E02-50F3D21A1181}"/>
                  </a:ext>
                </a:extLst>
              </p:cNvPr>
              <p:cNvSpPr/>
              <p:nvPr/>
            </p:nvSpPr>
            <p:spPr>
              <a:xfrm rot="16200000">
                <a:off x="233141" y="-214520"/>
                <a:ext cx="41718" cy="470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2" name="Form">
                <a:extLst>
                  <a:ext uri="{FF2B5EF4-FFF2-40B4-BE49-F238E27FC236}">
                    <a16:creationId xmlns:a16="http://schemas.microsoft.com/office/drawing/2014/main" id="{227D9615-A9AE-C546-8BF1-94D50853D898}"/>
                  </a:ext>
                </a:extLst>
              </p:cNvPr>
              <p:cNvSpPr/>
              <p:nvPr/>
            </p:nvSpPr>
            <p:spPr>
              <a:xfrm rot="16200000">
                <a:off x="235703" y="-198917"/>
                <a:ext cx="36594" cy="444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21" name="Gruppieren">
              <a:extLst>
                <a:ext uri="{FF2B5EF4-FFF2-40B4-BE49-F238E27FC236}">
                  <a16:creationId xmlns:a16="http://schemas.microsoft.com/office/drawing/2014/main" id="{48BC937B-55BB-5843-BDFF-ED9A87871E60}"/>
                </a:ext>
              </a:extLst>
            </p:cNvPr>
            <p:cNvGrpSpPr/>
            <p:nvPr/>
          </p:nvGrpSpPr>
          <p:grpSpPr>
            <a:xfrm>
              <a:off x="0" y="8158"/>
              <a:ext cx="7706084" cy="10688629"/>
              <a:chOff x="0" y="0"/>
              <a:chExt cx="7706083" cy="10688628"/>
            </a:xfrm>
          </p:grpSpPr>
          <p:sp>
            <p:nvSpPr>
              <p:cNvPr id="22" name="Abgerundetes Rechteck">
                <a:extLst>
                  <a:ext uri="{FF2B5EF4-FFF2-40B4-BE49-F238E27FC236}">
                    <a16:creationId xmlns:a16="http://schemas.microsoft.com/office/drawing/2014/main" id="{5DAFDE7D-5BBF-0A4C-8323-9D2E8C530649}"/>
                  </a:ext>
                </a:extLst>
              </p:cNvPr>
              <p:cNvSpPr/>
              <p:nvPr/>
            </p:nvSpPr>
            <p:spPr>
              <a:xfrm>
                <a:off x="0" y="0"/>
                <a:ext cx="7706084" cy="10688629"/>
              </a:xfrm>
              <a:prstGeom prst="roundRect">
                <a:avLst>
                  <a:gd name="adj" fmla="val 7323"/>
                </a:avLst>
              </a:prstGeom>
              <a:solidFill>
                <a:srgbClr val="BDBC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3" name="Abgerundetes Rechteck">
                <a:extLst>
                  <a:ext uri="{FF2B5EF4-FFF2-40B4-BE49-F238E27FC236}">
                    <a16:creationId xmlns:a16="http://schemas.microsoft.com/office/drawing/2014/main" id="{13A35491-3399-D043-B5E9-884B0E523FE2}"/>
                  </a:ext>
                </a:extLst>
              </p:cNvPr>
              <p:cNvSpPr/>
              <p:nvPr/>
            </p:nvSpPr>
            <p:spPr>
              <a:xfrm>
                <a:off x="12709" y="17627"/>
                <a:ext cx="7680666" cy="10653374"/>
              </a:xfrm>
              <a:prstGeom prst="roundRect">
                <a:avLst>
                  <a:gd name="adj" fmla="val 7323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3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4" name="Abgerundetes Rechteck">
                <a:extLst>
                  <a:ext uri="{FF2B5EF4-FFF2-40B4-BE49-F238E27FC236}">
                    <a16:creationId xmlns:a16="http://schemas.microsoft.com/office/drawing/2014/main" id="{78DD9F2D-62CA-C24A-8D04-30251EA51D56}"/>
                  </a:ext>
                </a:extLst>
              </p:cNvPr>
              <p:cNvSpPr/>
              <p:nvPr/>
            </p:nvSpPr>
            <p:spPr>
              <a:xfrm>
                <a:off x="42363" y="40242"/>
                <a:ext cx="7621357" cy="10608145"/>
              </a:xfrm>
              <a:prstGeom prst="roundRect">
                <a:avLst>
                  <a:gd name="adj" fmla="val 6704"/>
                </a:avLst>
              </a:prstGeom>
              <a:solidFill>
                <a:srgbClr val="AAA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5" name="Abgerundetes Rechteck">
                <a:extLst>
                  <a:ext uri="{FF2B5EF4-FFF2-40B4-BE49-F238E27FC236}">
                    <a16:creationId xmlns:a16="http://schemas.microsoft.com/office/drawing/2014/main" id="{08B3A4FA-9B6A-F547-8093-95519078AD85}"/>
                  </a:ext>
                </a:extLst>
              </p:cNvPr>
              <p:cNvSpPr/>
              <p:nvPr/>
            </p:nvSpPr>
            <p:spPr>
              <a:xfrm>
                <a:off x="48717" y="42711"/>
                <a:ext cx="7608649" cy="10603206"/>
              </a:xfrm>
              <a:prstGeom prst="roundRect">
                <a:avLst>
                  <a:gd name="adj" fmla="val 6704"/>
                </a:avLst>
              </a:prstGeom>
              <a:solidFill>
                <a:srgbClr val="11111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6" name="Abgerundetes Rechteck">
                <a:extLst>
                  <a:ext uri="{FF2B5EF4-FFF2-40B4-BE49-F238E27FC236}">
                    <a16:creationId xmlns:a16="http://schemas.microsoft.com/office/drawing/2014/main" id="{E04F9602-F4DB-AE4E-9179-7685BE58EB4D}"/>
                  </a:ext>
                </a:extLst>
              </p:cNvPr>
              <p:cNvSpPr/>
              <p:nvPr/>
            </p:nvSpPr>
            <p:spPr>
              <a:xfrm>
                <a:off x="386041" y="390969"/>
                <a:ext cx="6934003" cy="9906690"/>
              </a:xfrm>
              <a:prstGeom prst="roundRect">
                <a:avLst>
                  <a:gd name="adj" fmla="val 2237"/>
                </a:avLst>
              </a:prstGeom>
              <a:solidFill>
                <a:srgbClr val="261A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464852" y="865415"/>
            <a:ext cx="3135500" cy="506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724" y="884322"/>
            <a:ext cx="3288043" cy="1422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394434" y="1031875"/>
            <a:ext cx="3311525" cy="4732338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35503" y="2585033"/>
            <a:ext cx="3285870" cy="336648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" name="Slide Number Placeholder 1">
            <a:extLst>
              <a:ext uri="{FF2B5EF4-FFF2-40B4-BE49-F238E27FC236}">
                <a16:creationId xmlns:a16="http://schemas.microsoft.com/office/drawing/2014/main" id="{A77D3B56-59EF-43C4-9810-0469BC099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15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CCC505-E205-49E6-8A0A-319651B617DC}"/>
              </a:ext>
            </a:extLst>
          </p:cNvPr>
          <p:cNvSpPr/>
          <p:nvPr userDrawn="1"/>
        </p:nvSpPr>
        <p:spPr>
          <a:xfrm>
            <a:off x="10462437" y="0"/>
            <a:ext cx="17295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2925813"/>
            <a:ext cx="5678672" cy="2905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385506"/>
            <a:ext cx="567867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0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29" y="1839432"/>
            <a:ext cx="6169875" cy="3423683"/>
          </a:xfrm>
          <a:prstGeom prst="rect">
            <a:avLst/>
          </a:prstGeom>
          <a:noFill/>
          <a:ln>
            <a:noFill/>
          </a:ln>
          <a:effectLst>
            <a:outerShdw blurRad="254000" dist="38100" sx="101000" sy="101000" algn="l" rotWithShape="0">
              <a:prstClr val="black">
                <a:alpha val="2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372952" y="2084173"/>
            <a:ext cx="4357730" cy="275967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8" name="Picture 7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C494DF1C-6DCC-4979-B6C2-64090DAE6975}"/>
              </a:ext>
            </a:extLst>
          </p:cNvPr>
          <p:cNvSpPr/>
          <p:nvPr userDrawn="1"/>
        </p:nvSpPr>
        <p:spPr>
          <a:xfrm rot="16200000">
            <a:off x="11788129" y="79565"/>
            <a:ext cx="246391" cy="56134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67D6B3DD-191F-4396-86CF-45D8B414B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59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408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71683" y="4102987"/>
            <a:ext cx="2443658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71680" y="3492337"/>
            <a:ext cx="2443658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71001" y="767273"/>
            <a:ext cx="2455678" cy="2552478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3434542" y="767273"/>
            <a:ext cx="2455676" cy="2518263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6198081" y="767273"/>
            <a:ext cx="2466005" cy="251755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31"/>
          </p:nvPr>
        </p:nvSpPr>
        <p:spPr>
          <a:xfrm>
            <a:off x="8971949" y="767273"/>
            <a:ext cx="2461146" cy="2518186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3425515" y="4102987"/>
            <a:ext cx="2443658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3425512" y="3492337"/>
            <a:ext cx="2443658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200613" y="4102987"/>
            <a:ext cx="2443658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6200610" y="3492337"/>
            <a:ext cx="2443658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8975710" y="4102987"/>
            <a:ext cx="2443658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8975707" y="3492337"/>
            <a:ext cx="2443658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6E33F0C3-83BD-40B2-800C-8DD0114FB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1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CCC505-E205-49E6-8A0A-319651B617DC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94318" y="784148"/>
            <a:ext cx="4403366" cy="1126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184437" y="4892187"/>
            <a:ext cx="2642206" cy="89685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32785" y="4281537"/>
            <a:ext cx="1945511" cy="532262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3782434" y="2669031"/>
            <a:ext cx="1446213" cy="144621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308652" y="4892187"/>
            <a:ext cx="2642206" cy="89685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7000" y="4281537"/>
            <a:ext cx="1945511" cy="532262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 hasCustomPrompt="1"/>
          </p:nvPr>
        </p:nvSpPr>
        <p:spPr>
          <a:xfrm>
            <a:off x="6906649" y="2669031"/>
            <a:ext cx="1446213" cy="1446212"/>
          </a:xfrm>
          <a:prstGeom prst="ellipse">
            <a:avLst/>
          </a:prstGeom>
          <a:ln w="28575">
            <a:solidFill>
              <a:schemeClr val="bg2"/>
            </a:solidFill>
          </a:ln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pic>
        <p:nvPicPr>
          <p:cNvPr id="21" name="Picture 20" descr="F:\Mantu\Arp 2020\Amaris rebranding\Batch-1\logo-pin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642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672" y="602219"/>
            <a:ext cx="3648395" cy="1573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6672" y="2440847"/>
            <a:ext cx="3648394" cy="35139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631714" y="601663"/>
            <a:ext cx="2992437" cy="5353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217988" y="3098800"/>
            <a:ext cx="4227512" cy="28559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6434208" y="601663"/>
            <a:ext cx="2017712" cy="23034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4223746" y="601663"/>
            <a:ext cx="2017712" cy="23034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CDC5D96-4BE7-4E75-8948-E69A0BD34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72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F:\Mantu\Arp 2020\Amaris rebranding\Batch-1\e-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0807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B71F17A-B7E3-456E-8BA3-AB42E8481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0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019597" y="4194230"/>
            <a:ext cx="4654952" cy="292709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Edit</a:t>
            </a:r>
            <a:r>
              <a:rPr lang="vi-VN"/>
              <a:t> subtitle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19596" y="542260"/>
            <a:ext cx="2432747" cy="2012218"/>
          </a:xfrm>
        </p:spPr>
        <p:txBody>
          <a:bodyPr>
            <a:spAutoFit/>
          </a:bodyPr>
          <a:lstStyle>
            <a:lvl1pPr marL="0" indent="0" algn="l">
              <a:buNone/>
              <a:defRPr sz="115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vi-VN"/>
              <a:t>00</a:t>
            </a:r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11573301" y="0"/>
            <a:ext cx="618699" cy="1009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215783-4596-43D8-BDD3-789A3200AC0B}"/>
              </a:ext>
            </a:extLst>
          </p:cNvPr>
          <p:cNvSpPr/>
          <p:nvPr userDrawn="1"/>
        </p:nvSpPr>
        <p:spPr>
          <a:xfrm>
            <a:off x="438474" y="1669090"/>
            <a:ext cx="3646967" cy="364696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19597" y="2315415"/>
            <a:ext cx="4654952" cy="131112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>
              <a:defRPr sz="4400" b="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7106493-C84D-449E-AA17-9E046D629C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61706" y="1131961"/>
            <a:ext cx="4721225" cy="47212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540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3886019" y="170121"/>
            <a:ext cx="2732685" cy="2732685"/>
          </a:xfrm>
          <a:prstGeom prst="ellipse">
            <a:avLst/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755872" y="2968846"/>
            <a:ext cx="5674128" cy="291095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55870" y="1511300"/>
            <a:ext cx="5674129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85545" y="0"/>
            <a:ext cx="3112567" cy="49339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691772" y="1456919"/>
            <a:ext cx="1524000" cy="49339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2D6152F2-D336-4609-99B7-FEE96BCE9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46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980670" y="2125363"/>
            <a:ext cx="5449329" cy="34992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80670" y="669436"/>
            <a:ext cx="5449330" cy="1179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F79CC8E-614E-4CAD-A208-2E803E9B0C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7751" y="510364"/>
            <a:ext cx="4985544" cy="5737401"/>
          </a:xfrm>
          <a:custGeom>
            <a:avLst/>
            <a:gdLst>
              <a:gd name="connsiteX0" fmla="*/ 4985544 w 4985544"/>
              <a:gd name="connsiteY0" fmla="*/ 0 h 5737401"/>
              <a:gd name="connsiteX1" fmla="*/ 4974338 w 4985544"/>
              <a:gd name="connsiteY1" fmla="*/ 5737401 h 5737401"/>
              <a:gd name="connsiteX2" fmla="*/ 0 w 4985544"/>
              <a:gd name="connsiteY2" fmla="*/ 2878405 h 573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5544" h="5737401">
                <a:moveTo>
                  <a:pt x="4985544" y="0"/>
                </a:moveTo>
                <a:lnTo>
                  <a:pt x="4974338" y="5737401"/>
                </a:lnTo>
                <a:lnTo>
                  <a:pt x="0" y="28784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137566" y="3695814"/>
            <a:ext cx="2732685" cy="2732685"/>
          </a:xfrm>
          <a:prstGeom prst="ellipse">
            <a:avLst/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D107BA6F-4748-414B-8803-5892118C2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846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F:\Mantu\Arp 2020\Amaris rebranding\Batch-1\e-3.png">
            <a:extLst>
              <a:ext uri="{FF2B5EF4-FFF2-40B4-BE49-F238E27FC236}">
                <a16:creationId xmlns:a16="http://schemas.microsoft.com/office/drawing/2014/main" id="{32D3B8C0-0C3A-4856-8F61-5905A302CB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90609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:\Mantu\Arp 2020\Amaris rebranding\Batch-1\e-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6287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3" y="190501"/>
            <a:ext cx="10383916" cy="721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38C8E730-7E16-48DB-B3AA-216ACE795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411A7495-CCA6-4CDA-A26F-3C112875DC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474" y="1235320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45" name="Picture Placeholder 43">
            <a:extLst>
              <a:ext uri="{FF2B5EF4-FFF2-40B4-BE49-F238E27FC236}">
                <a16:creationId xmlns:a16="http://schemas.microsoft.com/office/drawing/2014/main" id="{082784E8-5335-4FD6-BF82-5695CE9D9A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3826" y="1223621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46" name="Picture Placeholder 43">
            <a:extLst>
              <a:ext uri="{FF2B5EF4-FFF2-40B4-BE49-F238E27FC236}">
                <a16:creationId xmlns:a16="http://schemas.microsoft.com/office/drawing/2014/main" id="{7010504C-9280-45BC-89EA-4936115E9F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05177" y="1223621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47" name="Picture Placeholder 43">
            <a:extLst>
              <a:ext uri="{FF2B5EF4-FFF2-40B4-BE49-F238E27FC236}">
                <a16:creationId xmlns:a16="http://schemas.microsoft.com/office/drawing/2014/main" id="{E24EC6F9-0185-48C1-9071-CEF2DBDD7C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474" y="2221600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48" name="Picture Placeholder 43">
            <a:extLst>
              <a:ext uri="{FF2B5EF4-FFF2-40B4-BE49-F238E27FC236}">
                <a16:creationId xmlns:a16="http://schemas.microsoft.com/office/drawing/2014/main" id="{4BA906B8-FFF8-4F6C-930E-3B0A387455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43826" y="2209901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49" name="Picture Placeholder 43">
            <a:extLst>
              <a:ext uri="{FF2B5EF4-FFF2-40B4-BE49-F238E27FC236}">
                <a16:creationId xmlns:a16="http://schemas.microsoft.com/office/drawing/2014/main" id="{0225B9FB-F462-4A10-A3F8-2D6F15378F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05177" y="2209901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52" name="Picture Placeholder 43">
            <a:extLst>
              <a:ext uri="{FF2B5EF4-FFF2-40B4-BE49-F238E27FC236}">
                <a16:creationId xmlns:a16="http://schemas.microsoft.com/office/drawing/2014/main" id="{BDCCA15A-2DE9-4826-9FCC-2ABD91E67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123" y="4441581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53" name="Picture Placeholder 43">
            <a:extLst>
              <a:ext uri="{FF2B5EF4-FFF2-40B4-BE49-F238E27FC236}">
                <a16:creationId xmlns:a16="http://schemas.microsoft.com/office/drawing/2014/main" id="{B720ACD7-B634-40AB-AA4F-A55C2A1E0D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8546" y="5435356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54" name="Picture Placeholder 43">
            <a:extLst>
              <a:ext uri="{FF2B5EF4-FFF2-40B4-BE49-F238E27FC236}">
                <a16:creationId xmlns:a16="http://schemas.microsoft.com/office/drawing/2014/main" id="{95013140-8106-4927-8004-9FEEB54EE5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21847" y="4441581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55" name="Picture Placeholder 43">
            <a:extLst>
              <a:ext uri="{FF2B5EF4-FFF2-40B4-BE49-F238E27FC236}">
                <a16:creationId xmlns:a16="http://schemas.microsoft.com/office/drawing/2014/main" id="{DF42CEC0-BFFC-4235-9457-19255037846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48270" y="5435356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56" name="Picture Placeholder 43">
            <a:extLst>
              <a:ext uri="{FF2B5EF4-FFF2-40B4-BE49-F238E27FC236}">
                <a16:creationId xmlns:a16="http://schemas.microsoft.com/office/drawing/2014/main" id="{6BE8AE2D-C337-4C89-BBF9-EDAA8A914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742261" y="4441581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57" name="Picture Placeholder 43">
            <a:extLst>
              <a:ext uri="{FF2B5EF4-FFF2-40B4-BE49-F238E27FC236}">
                <a16:creationId xmlns:a16="http://schemas.microsoft.com/office/drawing/2014/main" id="{23A123B3-0C2F-40D4-878C-4E598033983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8684" y="5435356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58" name="Picture Placeholder 43">
            <a:extLst>
              <a:ext uri="{FF2B5EF4-FFF2-40B4-BE49-F238E27FC236}">
                <a16:creationId xmlns:a16="http://schemas.microsoft.com/office/drawing/2014/main" id="{40585D6D-37D2-41AC-BA0A-375AB523668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703093" y="4441581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59" name="Picture Placeholder 43">
            <a:extLst>
              <a:ext uri="{FF2B5EF4-FFF2-40B4-BE49-F238E27FC236}">
                <a16:creationId xmlns:a16="http://schemas.microsoft.com/office/drawing/2014/main" id="{B183288A-6C37-4FD6-BBB3-7DA7ACCC412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03093" y="5435356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60" name="Picture Placeholder 43">
            <a:extLst>
              <a:ext uri="{FF2B5EF4-FFF2-40B4-BE49-F238E27FC236}">
                <a16:creationId xmlns:a16="http://schemas.microsoft.com/office/drawing/2014/main" id="{0D61949B-94B0-477A-B071-87E36F5B18C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24816" y="4441581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61" name="Picture Placeholder 43">
            <a:extLst>
              <a:ext uri="{FF2B5EF4-FFF2-40B4-BE49-F238E27FC236}">
                <a16:creationId xmlns:a16="http://schemas.microsoft.com/office/drawing/2014/main" id="{A0749A61-CEE0-4DF8-8E84-2EC5A4AD415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024816" y="5435356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62" name="Picture Placeholder 43">
            <a:extLst>
              <a:ext uri="{FF2B5EF4-FFF2-40B4-BE49-F238E27FC236}">
                <a16:creationId xmlns:a16="http://schemas.microsoft.com/office/drawing/2014/main" id="{1A6B78A6-9351-458E-B853-46063EC35B8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429667" y="4441581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63" name="Picture Placeholder 43">
            <a:extLst>
              <a:ext uri="{FF2B5EF4-FFF2-40B4-BE49-F238E27FC236}">
                <a16:creationId xmlns:a16="http://schemas.microsoft.com/office/drawing/2014/main" id="{86E42CDD-9A0B-4AB8-9620-6DD502457B9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429667" y="5435356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  <p:sp>
        <p:nvSpPr>
          <p:cNvPr id="64" name="Picture Placeholder 43">
            <a:extLst>
              <a:ext uri="{FF2B5EF4-FFF2-40B4-BE49-F238E27FC236}">
                <a16:creationId xmlns:a16="http://schemas.microsoft.com/office/drawing/2014/main" id="{5CBE483B-1B0E-4A12-B681-062FC7EABAE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726452" y="4441581"/>
            <a:ext cx="785813" cy="7874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27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42D4274-198F-4189-9721-15DAAA024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15" y="237044"/>
            <a:ext cx="496185" cy="236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3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019597" y="4194230"/>
            <a:ext cx="4654952" cy="292709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Edit</a:t>
            </a:r>
            <a:r>
              <a:rPr lang="vi-VN"/>
              <a:t> subtitle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19596" y="542260"/>
            <a:ext cx="2432747" cy="2012218"/>
          </a:xfrm>
        </p:spPr>
        <p:txBody>
          <a:bodyPr>
            <a:spAutoFit/>
          </a:bodyPr>
          <a:lstStyle>
            <a:lvl1pPr marL="0" indent="0" algn="l">
              <a:buNone/>
              <a:defRPr sz="115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vi-VN"/>
              <a:t>00</a:t>
            </a:r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11573301" y="0"/>
            <a:ext cx="618699" cy="1009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215783-4596-43D8-BDD3-789A3200AC0B}"/>
              </a:ext>
            </a:extLst>
          </p:cNvPr>
          <p:cNvSpPr/>
          <p:nvPr userDrawn="1"/>
        </p:nvSpPr>
        <p:spPr>
          <a:xfrm>
            <a:off x="438474" y="1669090"/>
            <a:ext cx="3646967" cy="36469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19597" y="2315415"/>
            <a:ext cx="4654952" cy="131112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>
              <a:defRPr sz="44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7106493-C84D-449E-AA17-9E046D629C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61706" y="1131961"/>
            <a:ext cx="4721225" cy="47212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8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422" y="4661904"/>
            <a:ext cx="4654952" cy="292709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Edit</a:t>
            </a:r>
            <a:r>
              <a:rPr lang="vi-VN"/>
              <a:t> subtitle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66421" y="1009934"/>
            <a:ext cx="2432747" cy="2012218"/>
          </a:xfrm>
        </p:spPr>
        <p:txBody>
          <a:bodyPr>
            <a:spAutoFit/>
          </a:bodyPr>
          <a:lstStyle>
            <a:lvl1pPr marL="0" indent="0" algn="l">
              <a:buNone/>
              <a:defRPr sz="115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vi-VN"/>
              <a:t>00</a:t>
            </a:r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11573301" y="0"/>
            <a:ext cx="618699" cy="1009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66422" y="2783089"/>
            <a:ext cx="4654952" cy="131112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>
              <a:defRPr sz="4400" b="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9EBFB0-ED0B-461C-BB64-08C5D0239D76}"/>
              </a:ext>
            </a:extLst>
          </p:cNvPr>
          <p:cNvSpPr/>
          <p:nvPr userDrawn="1"/>
        </p:nvSpPr>
        <p:spPr>
          <a:xfrm>
            <a:off x="8835217" y="381567"/>
            <a:ext cx="3047433" cy="304743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7106493-C84D-449E-AA17-9E046D629C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0937" y="1009934"/>
            <a:ext cx="5098359" cy="5307199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422" y="4661904"/>
            <a:ext cx="4654952" cy="292709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200" baseline="0"/>
            </a:lvl1pPr>
          </a:lstStyle>
          <a:p>
            <a:pPr lvl="0"/>
            <a:r>
              <a:rPr lang="en-US"/>
              <a:t>Edit</a:t>
            </a:r>
            <a:r>
              <a:rPr lang="vi-VN"/>
              <a:t> subtitle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66421" y="1009934"/>
            <a:ext cx="2432747" cy="2012218"/>
          </a:xfrm>
        </p:spPr>
        <p:txBody>
          <a:bodyPr>
            <a:spAutoFit/>
          </a:bodyPr>
          <a:lstStyle>
            <a:lvl1pPr marL="0" indent="0" algn="l">
              <a:buNone/>
              <a:defRPr sz="115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vi-VN"/>
              <a:t>00</a:t>
            </a:r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11573301" y="0"/>
            <a:ext cx="618699" cy="1009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66422" y="2783089"/>
            <a:ext cx="4654952" cy="131112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>
              <a:defRPr sz="44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9EBFB0-ED0B-461C-BB64-08C5D0239D76}"/>
              </a:ext>
            </a:extLst>
          </p:cNvPr>
          <p:cNvSpPr/>
          <p:nvPr userDrawn="1"/>
        </p:nvSpPr>
        <p:spPr>
          <a:xfrm>
            <a:off x="8835217" y="381567"/>
            <a:ext cx="3047433" cy="30474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7106493-C84D-449E-AA17-9E046D629C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0937" y="1009934"/>
            <a:ext cx="5098359" cy="5307199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9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F:\Mantu\Arp 2020\Amaris rebranding\Batch-1\AC-rebranding-1.png"/>
          <p:cNvPicPr>
            <a:picLocks noChangeAspect="1" noChangeArrowheads="1"/>
          </p:cNvPicPr>
          <p:nvPr userDrawn="1"/>
        </p:nvPicPr>
        <p:blipFill rotWithShape="1"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054"/>
          <a:stretch/>
        </p:blipFill>
        <p:spPr bwMode="auto">
          <a:xfrm>
            <a:off x="11695814" y="388230"/>
            <a:ext cx="623776" cy="2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:\Mantu\Arp 2020\Amaris rebranding\Batch-1\logo-blue.png"/>
          <p:cNvPicPr>
            <a:picLocks noChangeAspect="1" noChangeArrowheads="1"/>
          </p:cNvPicPr>
          <p:nvPr userDrawn="1"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448" y="6107836"/>
            <a:ext cx="1405629" cy="4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01300" cy="804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2768"/>
            <a:ext cx="10401300" cy="1586203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695814" y="388230"/>
            <a:ext cx="496185" cy="24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619ED4D7-5F20-42F3-A679-10C8506A6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72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71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763" r:id="rId29"/>
    <p:sldLayoutId id="2147483764" r:id="rId30"/>
    <p:sldLayoutId id="2147483765" r:id="rId31"/>
    <p:sldLayoutId id="2147483766" r:id="rId32"/>
    <p:sldLayoutId id="2147483767" r:id="rId33"/>
    <p:sldLayoutId id="2147483768" r:id="rId34"/>
    <p:sldLayoutId id="2147483769" r:id="rId35"/>
    <p:sldLayoutId id="2147483770" r:id="rId36"/>
    <p:sldLayoutId id="2147483661" r:id="rId37"/>
    <p:sldLayoutId id="2147483722" r:id="rId38"/>
    <p:sldLayoutId id="2147483663" r:id="rId39"/>
    <p:sldLayoutId id="2147483664" r:id="rId40"/>
    <p:sldLayoutId id="2147483665" r:id="rId41"/>
    <p:sldLayoutId id="2147483666" r:id="rId42"/>
    <p:sldLayoutId id="2147483667" r:id="rId43"/>
    <p:sldLayoutId id="2147483668" r:id="rId44"/>
    <p:sldLayoutId id="2147483723" r:id="rId45"/>
    <p:sldLayoutId id="2147483724" r:id="rId46"/>
    <p:sldLayoutId id="2147483671" r:id="rId47"/>
    <p:sldLayoutId id="2147483725" r:id="rId48"/>
    <p:sldLayoutId id="2147483726" r:id="rId49"/>
    <p:sldLayoutId id="2147483727" r:id="rId50"/>
    <p:sldLayoutId id="2147483675" r:id="rId51"/>
    <p:sldLayoutId id="2147483730" r:id="rId52"/>
    <p:sldLayoutId id="2147483677" r:id="rId53"/>
    <p:sldLayoutId id="2147483728" r:id="rId54"/>
    <p:sldLayoutId id="2147483729" r:id="rId55"/>
    <p:sldLayoutId id="2147483731" r:id="rId56"/>
    <p:sldLayoutId id="2147483732" r:id="rId57"/>
    <p:sldLayoutId id="2147483682" r:id="rId58"/>
    <p:sldLayoutId id="2147483683" r:id="rId59"/>
    <p:sldLayoutId id="2147483684" r:id="rId60"/>
    <p:sldLayoutId id="2147483719" r:id="rId61"/>
    <p:sldLayoutId id="2147483686" r:id="rId62"/>
    <p:sldLayoutId id="2147483720" r:id="rId63"/>
    <p:sldLayoutId id="2147483735" r:id="rId64"/>
    <p:sldLayoutId id="2147483689" r:id="rId6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accent1"/>
          </a:solidFill>
          <a:effectLst/>
          <a:latin typeface="+mj-lt"/>
          <a:ea typeface="+mj-ea"/>
          <a:cs typeface="Calibri" panose="020F0502020204030204" pitchFamily="34" charset="0"/>
        </a:defRPr>
      </a:lvl1pPr>
    </p:titleStyle>
    <p:bodyStyle>
      <a:lvl1pPr marL="285750" indent="-285750" algn="l" defTabSz="914400" rtl="0" eaLnBrk="1" latinLnBrk="0" hangingPunct="1">
        <a:lnSpc>
          <a:spcPct val="15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1100" kern="1200" cap="none" baseline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1"/>
        </a:buClr>
        <a:buSzPct val="100000"/>
        <a:buFont typeface="Courier New" panose="02070309020205020404" pitchFamily="49" charset="0"/>
        <a:buChar char="o"/>
        <a:defRPr sz="110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tx1">
            <a:lumMod val="50000"/>
            <a:lumOff val="50000"/>
          </a:schemeClr>
        </a:buClr>
        <a:buSzPct val="100000"/>
        <a:buFont typeface="Arial" panose="020B0604020202020204" pitchFamily="34" charset="0"/>
        <a:buChar char="•"/>
        <a:defRPr sz="1100" kern="1200" cap="none" baseline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§"/>
        <a:defRPr sz="110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00">
          <p15:clr>
            <a:srgbClr val="F26B43"/>
          </p15:clr>
        </p15:guide>
        <p15:guide id="2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95A0D4-6EAA-42FC-B315-C1DBDACB21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18370411-3E5C-47A8-9252-AE6E0950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92" y="1099586"/>
            <a:ext cx="6402459" cy="978729"/>
          </a:xfrm>
        </p:spPr>
        <p:txBody>
          <a:bodyPr/>
          <a:lstStyle/>
          <a:p>
            <a:pPr algn="ctr"/>
            <a:r>
              <a:rPr lang="en-US" dirty="0"/>
              <a:t>Pricing Planning Actual Tool Home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70C543-CF33-4F32-B7B1-758044B46C9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8798" y="2290892"/>
            <a:ext cx="3007010" cy="454292"/>
          </a:xfrm>
        </p:spPr>
        <p:txBody>
          <a:bodyPr/>
          <a:lstStyle/>
          <a:p>
            <a:r>
              <a:rPr lang="en-US"/>
              <a:t>Client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94EA5B-0E1D-4C4B-9157-970AF998D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9ED4D7-5F20-42F3-A679-10C8506A671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E302D19-43AA-405C-B7F2-E6E21453B36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9368" y="2745183"/>
            <a:ext cx="3006725" cy="1329723"/>
          </a:xfrm>
        </p:spPr>
        <p:txBody>
          <a:bodyPr/>
          <a:lstStyle/>
          <a:p>
            <a:r>
              <a:rPr lang="en-US" dirty="0"/>
              <a:t>Robert Bosch Vietnam has offices in Ho Chi Minh City, Hanoi, and Da Nang, a CVT </a:t>
            </a:r>
            <a:r>
              <a:rPr lang="en-US" dirty="0" err="1"/>
              <a:t>pushbelt</a:t>
            </a:r>
            <a:r>
              <a:rPr lang="en-US" dirty="0"/>
              <a:t> plant in Dong Nai, and R&amp;D centers for software and automotive solutions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98CFCF7-8EAB-40DB-9F0A-DCC5E2A725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Connected Mobility Solutions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6A5919E-6AC9-492D-8436-C275CB4E656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78513" y="4257917"/>
            <a:ext cx="3007010" cy="454292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A5CB6D-2DF9-487B-8B5D-6363445A0AD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79083" y="4712208"/>
            <a:ext cx="3006725" cy="1840119"/>
          </a:xfrm>
        </p:spPr>
        <p:txBody>
          <a:bodyPr/>
          <a:lstStyle/>
          <a:p>
            <a:r>
              <a:rPr lang="en-US" dirty="0"/>
              <a:t>Current approaches to PPA are disconnected, require a lot of manual work, are slow due to large data and complex logic, are not connected to Planning and Actual Trend, and re-simulation requires extra effort.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301F37A-0E43-27B6-8479-455A6053A65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9664" b="-169664"/>
          <a:stretch/>
        </p:blipFill>
        <p:spPr>
          <a:xfrm>
            <a:off x="942860" y="-418350"/>
            <a:ext cx="2695314" cy="2646829"/>
          </a:xfrm>
        </p:spPr>
      </p:pic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00433C3-6F31-0ECF-3D1B-5EBF200D03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06735" y="2413553"/>
            <a:ext cx="3595630" cy="454292"/>
          </a:xfrm>
        </p:spPr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080ADAD5-02B9-696F-FA12-A2DE676E3534}"/>
              </a:ext>
            </a:extLst>
          </p:cNvPr>
          <p:cNvSpPr txBox="1">
            <a:spLocks/>
          </p:cNvSpPr>
          <p:nvPr/>
        </p:nvSpPr>
        <p:spPr>
          <a:xfrm>
            <a:off x="4007051" y="2867845"/>
            <a:ext cx="3595289" cy="387657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5750" indent="-2857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and implement features based on Product Owner (PO)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features are completed to meet quality and performance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areas of the project that could be improved.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constructive feedback and suggestions to enhance project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Collaborate with the team to optimize existing processes and solutions.</a:t>
            </a:r>
          </a:p>
          <a:p>
            <a:endParaRPr lang="en-US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34877A16-5E0B-E9E6-B001-B4715AF776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35474" y="2413553"/>
            <a:ext cx="3595630" cy="454292"/>
          </a:xfrm>
        </p:spPr>
        <p:txBody>
          <a:bodyPr/>
          <a:lstStyle/>
          <a:p>
            <a:r>
              <a:rPr lang="en-US" dirty="0"/>
              <a:t>Client’s benefits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F4C6BDE-CDA4-D658-56FD-8860A2CC6012}"/>
              </a:ext>
            </a:extLst>
          </p:cNvPr>
          <p:cNvSpPr txBox="1">
            <a:spLocks/>
          </p:cNvSpPr>
          <p:nvPr/>
        </p:nvSpPr>
        <p:spPr>
          <a:xfrm>
            <a:off x="8035505" y="2867845"/>
            <a:ext cx="3595289" cy="22222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5750" indent="-2857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1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Century Gothic (Body)"/>
              </a:rPr>
              <a:t>A new pricing tool is needed to address these shortcomings and improve the budget control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Century Gothic (Body)"/>
              </a:rPr>
              <a:t>Protect the employee personal data: salary, promotion..</a:t>
            </a:r>
            <a:endParaRPr lang="en-US" dirty="0">
              <a:latin typeface="Century Gothic (Body)"/>
            </a:endParaRPr>
          </a:p>
          <a:p>
            <a:pPr marL="0" indent="0">
              <a:buNone/>
            </a:pPr>
            <a:endParaRPr lang="en-US" dirty="0">
              <a:latin typeface="Century Gothic (Body)"/>
            </a:endParaRPr>
          </a:p>
          <a:p>
            <a:endParaRPr lang="en-US" dirty="0">
              <a:latin typeface="Century Gothic (Body)"/>
            </a:endParaRP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5AA22CBD-409F-6788-1E20-EF32D2E92869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5" b="20335"/>
          <a:stretch>
            <a:fillRect/>
          </a:stretch>
        </p:blipFill>
        <p:spPr>
          <a:xfrm>
            <a:off x="10218624" y="782346"/>
            <a:ext cx="1186077" cy="634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1348446"/>
      </p:ext>
    </p:extLst>
  </p:cSld>
  <p:clrMapOvr>
    <a:masterClrMapping/>
  </p:clrMapOvr>
</p:sld>
</file>

<file path=ppt/theme/theme1.xml><?xml version="1.0" encoding="utf-8"?>
<a:theme xmlns:a="http://schemas.openxmlformats.org/drawingml/2006/main" name="1_Gallery">
  <a:themeElements>
    <a:clrScheme name="Custom 6">
      <a:dk1>
        <a:sysClr val="windowText" lastClr="000000"/>
      </a:dk1>
      <a:lt1>
        <a:sysClr val="window" lastClr="FFFFFF"/>
      </a:lt1>
      <a:dk2>
        <a:srgbClr val="272774"/>
      </a:dk2>
      <a:lt2>
        <a:srgbClr val="F5E2DA"/>
      </a:lt2>
      <a:accent1>
        <a:srgbClr val="272774"/>
      </a:accent1>
      <a:accent2>
        <a:srgbClr val="EBC4B4"/>
      </a:accent2>
      <a:accent3>
        <a:srgbClr val="4182FF"/>
      </a:accent3>
      <a:accent4>
        <a:srgbClr val="FFDD77"/>
      </a:accent4>
      <a:accent5>
        <a:srgbClr val="7DDEB8"/>
      </a:accent5>
      <a:accent6>
        <a:srgbClr val="B880FF"/>
      </a:accent6>
      <a:hlink>
        <a:srgbClr val="4182FF"/>
      </a:hlink>
      <a:folHlink>
        <a:srgbClr val="B880FF"/>
      </a:folHlink>
    </a:clrScheme>
    <a:fontScheme name="AC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1234" id="{88458EE4-28D9-4762-8753-E91171A9E7F8}" vid="{1D4D5CC2-73F5-4F5A-BC81-E0D62051B9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9DE8E7E7D9A47A8F336742AAA5F5F" ma:contentTypeVersion="4" ma:contentTypeDescription="Create a new document." ma:contentTypeScope="" ma:versionID="f1f8f247510ec4722141913bbc2379f0">
  <xsd:schema xmlns:xsd="http://www.w3.org/2001/XMLSchema" xmlns:xs="http://www.w3.org/2001/XMLSchema" xmlns:p="http://schemas.microsoft.com/office/2006/metadata/properties" xmlns:ns2="60050b1c-20e5-474d-8f9e-0d59fd42170b" targetNamespace="http://schemas.microsoft.com/office/2006/metadata/properties" ma:root="true" ma:fieldsID="6539786e36f9757206ad3ed5f5fab982" ns2:_="">
    <xsd:import namespace="60050b1c-20e5-474d-8f9e-0d59fd4217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050b1c-20e5-474d-8f9e-0d59fd4217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5FBFAB-2DC1-40E0-A592-40AA54A8472B}">
  <ds:schemaRefs>
    <ds:schemaRef ds:uri="http://purl.org/dc/terms/"/>
    <ds:schemaRef ds:uri="http://schemas.microsoft.com/office/infopath/2007/PartnerControls"/>
    <ds:schemaRef ds:uri="555bb7ca-e1b2-402c-ad40-125ac166257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bcacee78-b54e-4cd8-9abb-c3b816a3957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F1E9EE-C1EA-451C-8255-7DDDEEB01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050b1c-20e5-474d-8f9e-0d59fd4217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E96C13-DCAB-4C8C-BF64-78CAF071EF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210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Century Gothic (Body)</vt:lpstr>
      <vt:lpstr>Courier New</vt:lpstr>
      <vt:lpstr>Wingdings</vt:lpstr>
      <vt:lpstr>1_Gallery</vt:lpstr>
      <vt:lpstr>Pricing Planning Actual Tool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 Pranaay</dc:creator>
  <cp:lastModifiedBy>EXTERNAL Huynh Cong Khanh (Amaris, SX/BSV1-TM)</cp:lastModifiedBy>
  <cp:revision>67</cp:revision>
  <dcterms:created xsi:type="dcterms:W3CDTF">2020-07-06T07:51:10Z</dcterms:created>
  <dcterms:modified xsi:type="dcterms:W3CDTF">2024-11-13T08:32:13Z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0x0101003629DE8E7E7D9A47A8F336742AAA5F5F</vt:lpwstr>
  </property>
</Properties>
</file>