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1F0152-BE7F-03AF-FBE6-0838A5CD275B}" v="2" dt="2024-05-02T16:13:01.486"/>
    <p1510:client id="{B3143B13-2271-037C-76DD-8AC980D4013C}" v="116" dt="2024-05-02T16:28:5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Bấm &amp; sửa kiểu phụ đề của Bản chính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02/05/2024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750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02/05/2024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748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02/05/2024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00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02/05/2024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393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02/05/2024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934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02/05/2024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43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02/05/2024</a:t>
            </a:fld>
            <a:endParaRPr lang="vi-VN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530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02/05/2024</a:t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340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02/05/2024</a:t>
            </a:fld>
            <a:endParaRPr lang="vi-VN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85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02/05/2024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802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02/05/2024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01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87236D-C680-4349-9A96-AEA01B6A4E8F}" type="datetimeFigureOut">
              <a:rPr lang="vi-VN" smtClean="0"/>
              <a:t>02/05/2024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642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C22FC57-966A-712B-1473-1B131A253EC9}"/>
              </a:ext>
            </a:extLst>
          </p:cNvPr>
          <p:cNvSpPr txBox="1"/>
          <p:nvPr/>
        </p:nvSpPr>
        <p:spPr>
          <a:xfrm>
            <a:off x="2314222" y="2080846"/>
            <a:ext cx="798080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7345" indent="-347345">
              <a:buChar char="•"/>
            </a:pPr>
            <a:r>
              <a:rPr lang="ja-JP" altLang="en-US" sz="2400">
                <a:latin typeface="游ゴシック"/>
                <a:ea typeface="游ゴシック"/>
              </a:rPr>
              <a:t>プロジェクトを複数の段階に分け、各段階で機能を追加しながら、徐々に完成度を高めていく方法を取ります。</a:t>
            </a:r>
            <a:endParaRPr lang="en-US" altLang="ja-JP" sz="2400">
              <a:latin typeface="游ゴシック"/>
              <a:ea typeface="游ゴシック"/>
            </a:endParaRPr>
          </a:p>
          <a:p>
            <a:pPr marL="347345" indent="-347345">
              <a:buChar char="•"/>
            </a:pPr>
            <a:r>
              <a:rPr lang="ja-JP" altLang="en-US" sz="2400">
                <a:latin typeface="游ゴシック"/>
                <a:ea typeface="游ゴシック"/>
              </a:rPr>
              <a:t>通常、最初に基本的な機能や要件を実装し、その後、追加の機能や改善を行います</a:t>
            </a:r>
            <a:r>
              <a:rPr lang="en-US" sz="2400" dirty="0">
                <a:latin typeface="游ゴシック"/>
                <a:ea typeface="MS PGothic"/>
              </a:rPr>
              <a:t>。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195127F-A8D6-C5CE-506C-0F2E70371654}"/>
              </a:ext>
            </a:extLst>
          </p:cNvPr>
          <p:cNvSpPr txBox="1"/>
          <p:nvPr/>
        </p:nvSpPr>
        <p:spPr>
          <a:xfrm>
            <a:off x="4220307" y="984739"/>
            <a:ext cx="44547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3200" b="1">
                <a:solidFill>
                  <a:schemeClr val="accent1">
                    <a:lumMod val="40000"/>
                    <a:lumOff val="60000"/>
                  </a:schemeClr>
                </a:solidFill>
                <a:latin typeface="ＭＳ Ｐゴシック"/>
                <a:ea typeface="ＭＳ Ｐゴシック"/>
              </a:rPr>
              <a:t>インクリメンタルモデル</a:t>
            </a:r>
            <a:endParaRPr lang="en-US" sz="3200" b="1">
              <a:solidFill>
                <a:schemeClr val="accent1">
                  <a:lumMod val="40000"/>
                  <a:lumOff val="60000"/>
                </a:schemeClr>
              </a:solidFill>
              <a:latin typeface="ＭＳ Ｐゴシック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6792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120F224-5CAE-C2AF-3801-69D026A14B55}"/>
              </a:ext>
            </a:extLst>
          </p:cNvPr>
          <p:cNvSpPr txBox="1"/>
          <p:nvPr/>
        </p:nvSpPr>
        <p:spPr>
          <a:xfrm>
            <a:off x="5087816" y="855784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3200" b="1">
                <a:solidFill>
                  <a:schemeClr val="accent1">
                    <a:lumMod val="40000"/>
                    <a:lumOff val="60000"/>
                  </a:schemeClr>
                </a:solidFill>
                <a:latin typeface="Aptos (Body)"/>
                <a:ea typeface="游ゴシック"/>
              </a:rPr>
              <a:t>メリット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B921E27-0B3A-FA70-7444-71484C6B199C}"/>
              </a:ext>
            </a:extLst>
          </p:cNvPr>
          <p:cNvSpPr txBox="1"/>
          <p:nvPr/>
        </p:nvSpPr>
        <p:spPr>
          <a:xfrm>
            <a:off x="2016369" y="1828800"/>
            <a:ext cx="8299937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3464" indent="-283464">
              <a:buChar char="•"/>
            </a:pPr>
            <a:r>
              <a:rPr lang="ja-JP" altLang="en-US" sz="2400">
                <a:latin typeface="Aptos"/>
                <a:ea typeface="游ゴシック"/>
              </a:rPr>
              <a:t>早期の価値実現</a:t>
            </a:r>
            <a:r>
              <a:rPr lang="en-US" sz="2400">
                <a:latin typeface="Aptos"/>
                <a:ea typeface="游ゴシック"/>
              </a:rPr>
              <a:t>:</a:t>
            </a:r>
            <a:r>
              <a:rPr lang="en-US" altLang="ja-JP" sz="2400">
                <a:latin typeface="Aptos"/>
                <a:ea typeface="游ゴシック"/>
              </a:rPr>
              <a:t> </a:t>
            </a:r>
            <a:r>
              <a:rPr lang="ja-JP" altLang="en-US" sz="2400">
                <a:latin typeface="Aptos"/>
                <a:ea typeface="游ゴシック"/>
              </a:rPr>
              <a:t>初期の段階でプロダクトの一部が完成し、顧客やユーザーが早期に価値を享受できます。</a:t>
            </a:r>
          </a:p>
          <a:p>
            <a:pPr marL="283464" indent="-283464">
              <a:buChar char="•"/>
            </a:pPr>
            <a:r>
              <a:rPr lang="ja-JP" altLang="en-US" sz="2400">
                <a:latin typeface="Aptos"/>
                <a:ea typeface="游ゴシック"/>
              </a:rPr>
              <a:t>柔軟性と透明性</a:t>
            </a:r>
            <a:r>
              <a:rPr lang="en-US" sz="2400">
                <a:latin typeface="Aptos"/>
                <a:ea typeface="游ゴシック"/>
              </a:rPr>
              <a:t>:</a:t>
            </a:r>
            <a:r>
              <a:rPr lang="en-US" altLang="ja-JP" sz="2400">
                <a:latin typeface="Aptos"/>
                <a:ea typeface="游ゴシック"/>
              </a:rPr>
              <a:t> </a:t>
            </a:r>
            <a:r>
              <a:rPr lang="ja-JP" altLang="en-US" sz="2400">
                <a:latin typeface="Aptos"/>
                <a:ea typeface="游ゴシック"/>
              </a:rPr>
              <a:t>開発プロセスに変更を加えることが容易であり、顧客やステークホルダーがプロジェクトの進行状況を把握しやすいです。</a:t>
            </a:r>
          </a:p>
          <a:p>
            <a:pPr marL="283464" indent="-283464">
              <a:buChar char="•"/>
            </a:pPr>
            <a:r>
              <a:rPr lang="ja-JP" altLang="en-US" sz="2400">
                <a:latin typeface="Aptos"/>
                <a:ea typeface="游ゴシック"/>
              </a:rPr>
              <a:t>リスクの分散</a:t>
            </a:r>
            <a:r>
              <a:rPr lang="en-US" sz="2400">
                <a:latin typeface="Aptos"/>
                <a:ea typeface="游ゴシック"/>
              </a:rPr>
              <a:t>:</a:t>
            </a:r>
            <a:r>
              <a:rPr lang="en-US" altLang="ja-JP" sz="2400">
                <a:latin typeface="Aptos"/>
                <a:ea typeface="游ゴシック"/>
              </a:rPr>
              <a:t> </a:t>
            </a:r>
            <a:r>
              <a:rPr lang="ja-JP" altLang="en-US" sz="2400">
                <a:latin typeface="Aptos"/>
                <a:ea typeface="游ゴシック"/>
              </a:rPr>
              <a:t>リスクが段階的に管理され、初期の段階では基本的な機能を実装することに焦点が置かれます。</a:t>
            </a:r>
          </a:p>
        </p:txBody>
      </p:sp>
    </p:spTree>
    <p:extLst>
      <p:ext uri="{BB962C8B-B14F-4D97-AF65-F5344CB8AC3E}">
        <p14:creationId xmlns:p14="http://schemas.microsoft.com/office/powerpoint/2010/main" val="214903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DC4D8CF4-7D84-48E0-6C7B-4945BC99DCDC}"/>
              </a:ext>
            </a:extLst>
          </p:cNvPr>
          <p:cNvSpPr txBox="1"/>
          <p:nvPr/>
        </p:nvSpPr>
        <p:spPr>
          <a:xfrm>
            <a:off x="4900246" y="738554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3200" b="1">
                <a:solidFill>
                  <a:schemeClr val="accent1">
                    <a:lumMod val="40000"/>
                    <a:lumOff val="60000"/>
                  </a:schemeClr>
                </a:solidFill>
                <a:latin typeface="Aptos (Body)"/>
                <a:ea typeface="游ゴシック"/>
              </a:rPr>
              <a:t>デメリット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0C05AFDB-157C-4623-8F11-F4182C991B01}"/>
              </a:ext>
            </a:extLst>
          </p:cNvPr>
          <p:cNvSpPr txBox="1"/>
          <p:nvPr/>
        </p:nvSpPr>
        <p:spPr>
          <a:xfrm>
            <a:off x="2016369" y="1817077"/>
            <a:ext cx="815926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3464" indent="-283464">
              <a:buChar char="•"/>
            </a:pPr>
            <a:r>
              <a:rPr lang="ja-JP" altLang="en-US" sz="2400">
                <a:latin typeface="Aptos"/>
                <a:ea typeface="游ゴシック"/>
              </a:rPr>
              <a:t>管理の複雑さ</a:t>
            </a:r>
            <a:r>
              <a:rPr lang="en-US" sz="2400">
                <a:latin typeface="Aptos"/>
                <a:ea typeface="游ゴシック"/>
              </a:rPr>
              <a:t>:</a:t>
            </a:r>
            <a:r>
              <a:rPr lang="en-US" altLang="ja-JP" sz="2400">
                <a:latin typeface="Aptos"/>
                <a:ea typeface="游ゴシック"/>
              </a:rPr>
              <a:t> </a:t>
            </a:r>
            <a:r>
              <a:rPr lang="ja-JP" altLang="en-US" sz="2400">
                <a:latin typeface="Aptos"/>
                <a:ea typeface="游ゴシック"/>
              </a:rPr>
              <a:t>各段階での追加や変更を適切に管理しないと、プロジェクトの管理が複雑になります。</a:t>
            </a:r>
          </a:p>
          <a:p>
            <a:pPr marL="283464" indent="-283464">
              <a:buChar char="•"/>
            </a:pPr>
            <a:r>
              <a:rPr lang="ja-JP" altLang="en-US" sz="2400">
                <a:latin typeface="Aptos"/>
                <a:ea typeface="游ゴシック"/>
              </a:rPr>
              <a:t>要件の変更への対応</a:t>
            </a:r>
            <a:r>
              <a:rPr lang="en-US" sz="2400">
                <a:latin typeface="Aptos"/>
                <a:ea typeface="游ゴシック"/>
              </a:rPr>
              <a:t>:</a:t>
            </a:r>
            <a:r>
              <a:rPr lang="en-US" altLang="ja-JP" sz="2400">
                <a:latin typeface="Aptos"/>
                <a:ea typeface="游ゴシック"/>
              </a:rPr>
              <a:t> </a:t>
            </a:r>
            <a:r>
              <a:rPr lang="ja-JP" altLang="en-US" sz="2400">
                <a:latin typeface="Aptos"/>
                <a:ea typeface="游ゴシック"/>
              </a:rPr>
              <a:t>要件が変更された場合、それに応じてプロジェクトを適応させる必要があります。これにより、開発に関する計画や予算が変動する可能性があります。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363179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33A44E0-00FA-3101-FC86-EB88C3DC5056}"/>
              </a:ext>
            </a:extLst>
          </p:cNvPr>
          <p:cNvSpPr txBox="1"/>
          <p:nvPr/>
        </p:nvSpPr>
        <p:spPr>
          <a:xfrm>
            <a:off x="3176955" y="539262"/>
            <a:ext cx="606083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 b="1">
                <a:solidFill>
                  <a:schemeClr val="accent1">
                    <a:lumMod val="40000"/>
                    <a:lumOff val="60000"/>
                  </a:schemeClr>
                </a:solidFill>
                <a:latin typeface="游ゴシック"/>
                <a:ea typeface="游ゴシック"/>
              </a:rPr>
              <a:t>どんなプロジェクトに向いているのか ?</a:t>
            </a:r>
            <a:endParaRPr lang="en-US" sz="2800" b="1">
              <a:solidFill>
                <a:schemeClr val="accent1">
                  <a:lumMod val="40000"/>
                  <a:lumOff val="60000"/>
                </a:schemeClr>
              </a:solidFill>
              <a:latin typeface="游ゴシック"/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42589369"/>
      </p:ext>
    </p:extLst>
  </p:cSld>
  <p:clrMapOvr>
    <a:masterClrMapping/>
  </p:clrMapOvr>
</p:sld>
</file>

<file path=ppt/theme/theme1.xml><?xml version="1.0" encoding="utf-8"?>
<a:theme xmlns:a="http://schemas.openxmlformats.org/drawingml/2006/main" name="Chủ đề của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Văn phòng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Màn hình rộng</PresentationFormat>
  <Paragraphs>0</Paragraphs>
  <Slides>4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4</vt:i4>
      </vt:variant>
    </vt:vector>
  </HeadingPairs>
  <TitlesOfParts>
    <vt:vector size="5" baseType="lpstr">
      <vt:lpstr>Chủ đề của Office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/>
  <cp:lastModifiedBy/>
  <cp:revision>65</cp:revision>
  <dcterms:created xsi:type="dcterms:W3CDTF">2024-05-02T16:12:54Z</dcterms:created>
  <dcterms:modified xsi:type="dcterms:W3CDTF">2024-05-02T16:29:50Z</dcterms:modified>
</cp:coreProperties>
</file>