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8CA2D-48FE-4CB0-A82C-3832D81FC4A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3235BE-0F9A-4AC6-8CAB-925814F71AA0}">
      <dgm:prSet/>
      <dgm:spPr/>
      <dgm:t>
        <a:bodyPr/>
        <a:lstStyle/>
        <a:p>
          <a:r>
            <a:rPr lang="en-US"/>
            <a:t>💡 </a:t>
          </a:r>
          <a:r>
            <a:rPr lang="vi-VN" b="1"/>
            <a:t>Bối cảnh &amp; Lý do chọn đề tài</a:t>
          </a:r>
          <a:endParaRPr lang="en-US"/>
        </a:p>
      </dgm:t>
    </dgm:pt>
    <dgm:pt modelId="{BF860AA5-8E71-4D87-9D68-F55BA2F66804}" type="parTrans" cxnId="{BE97E64D-92A0-4DEA-80C3-B6B6294C55A5}">
      <dgm:prSet/>
      <dgm:spPr/>
      <dgm:t>
        <a:bodyPr/>
        <a:lstStyle/>
        <a:p>
          <a:endParaRPr lang="en-US"/>
        </a:p>
      </dgm:t>
    </dgm:pt>
    <dgm:pt modelId="{A48D0721-9E39-45E1-9754-803392121388}" type="sibTrans" cxnId="{BE97E64D-92A0-4DEA-80C3-B6B6294C55A5}">
      <dgm:prSet/>
      <dgm:spPr/>
      <dgm:t>
        <a:bodyPr/>
        <a:lstStyle/>
        <a:p>
          <a:endParaRPr lang="en-US"/>
        </a:p>
      </dgm:t>
    </dgm:pt>
    <dgm:pt modelId="{49317CBB-D10A-4D99-BD60-8EF45D64C2D0}">
      <dgm:prSet/>
      <dgm:spPr/>
      <dgm:t>
        <a:bodyPr/>
        <a:lstStyle/>
        <a:p>
          <a:r>
            <a:rPr lang="vi-VN"/>
            <a:t>Mạng xã hội có hàng tỷ bài đăng mỗi ngày.</a:t>
          </a:r>
          <a:endParaRPr lang="en-US"/>
        </a:p>
      </dgm:t>
    </dgm:pt>
    <dgm:pt modelId="{13CF08C9-2FC0-4E5C-A65D-2BD7BEE85E78}" type="parTrans" cxnId="{6B4F71B8-0B42-4463-A098-B52A9C6B1FDD}">
      <dgm:prSet/>
      <dgm:spPr/>
      <dgm:t>
        <a:bodyPr/>
        <a:lstStyle/>
        <a:p>
          <a:endParaRPr lang="en-US"/>
        </a:p>
      </dgm:t>
    </dgm:pt>
    <dgm:pt modelId="{21B7ACB0-4126-417B-84F5-B603F5AC79C3}" type="sibTrans" cxnId="{6B4F71B8-0B42-4463-A098-B52A9C6B1FDD}">
      <dgm:prSet/>
      <dgm:spPr/>
      <dgm:t>
        <a:bodyPr/>
        <a:lstStyle/>
        <a:p>
          <a:endParaRPr lang="en-US"/>
        </a:p>
      </dgm:t>
    </dgm:pt>
    <dgm:pt modelId="{E9EA2CE7-46AB-43C3-8C7E-C3D1147689A8}">
      <dgm:prSet/>
      <dgm:spPr/>
      <dgm:t>
        <a:bodyPr/>
        <a:lstStyle/>
        <a:p>
          <a:r>
            <a:rPr lang="vi-VN"/>
            <a:t>Phân tích cảm xúc giúp doanh nghiệp, chính phủ hiểu rõ dư luận.</a:t>
          </a:r>
          <a:endParaRPr lang="en-US"/>
        </a:p>
      </dgm:t>
    </dgm:pt>
    <dgm:pt modelId="{F4F2FDD9-955A-4F78-9608-DF9115ECF961}" type="parTrans" cxnId="{263847AF-CA5F-4CAA-9CBB-E93BC556074F}">
      <dgm:prSet/>
      <dgm:spPr/>
      <dgm:t>
        <a:bodyPr/>
        <a:lstStyle/>
        <a:p>
          <a:endParaRPr lang="en-US"/>
        </a:p>
      </dgm:t>
    </dgm:pt>
    <dgm:pt modelId="{E5FAC07C-4F30-4612-A9F7-85128EC17D47}" type="sibTrans" cxnId="{263847AF-CA5F-4CAA-9CBB-E93BC556074F}">
      <dgm:prSet/>
      <dgm:spPr/>
      <dgm:t>
        <a:bodyPr/>
        <a:lstStyle/>
        <a:p>
          <a:endParaRPr lang="en-US"/>
        </a:p>
      </dgm:t>
    </dgm:pt>
    <dgm:pt modelId="{0D8ADF6E-941F-426C-8003-280A24226D97}">
      <dgm:prSet/>
      <dgm:spPr/>
      <dgm:t>
        <a:bodyPr/>
        <a:lstStyle/>
        <a:p>
          <a:r>
            <a:rPr lang="vi-VN"/>
            <a:t>Công nghệ AI &amp; NLP hỗ trợ phân loại cảm xúc tự động.</a:t>
          </a:r>
          <a:endParaRPr lang="en-US"/>
        </a:p>
      </dgm:t>
    </dgm:pt>
    <dgm:pt modelId="{59DC301D-EB41-46D9-8E30-ED610F006B96}" type="parTrans" cxnId="{E9B5F04A-7B13-484F-AA05-D258DFD380D2}">
      <dgm:prSet/>
      <dgm:spPr/>
      <dgm:t>
        <a:bodyPr/>
        <a:lstStyle/>
        <a:p>
          <a:endParaRPr lang="en-US"/>
        </a:p>
      </dgm:t>
    </dgm:pt>
    <dgm:pt modelId="{C5E61A5B-0C19-44F1-9708-B09D4B21A0C5}" type="sibTrans" cxnId="{E9B5F04A-7B13-484F-AA05-D258DFD380D2}">
      <dgm:prSet/>
      <dgm:spPr/>
      <dgm:t>
        <a:bodyPr/>
        <a:lstStyle/>
        <a:p>
          <a:endParaRPr lang="en-US"/>
        </a:p>
      </dgm:t>
    </dgm:pt>
    <dgm:pt modelId="{766AA699-562E-4947-B0E6-C88D22CD5D3E}">
      <dgm:prSet/>
      <dgm:spPr/>
      <dgm:t>
        <a:bodyPr/>
        <a:lstStyle/>
        <a:p>
          <a:r>
            <a:rPr lang="en-US"/>
            <a:t>🔗 </a:t>
          </a:r>
          <a:r>
            <a:rPr lang="vi-VN" b="1"/>
            <a:t>Dữ liệu thống kê:</a:t>
          </a:r>
          <a:r>
            <a:rPr lang="vi-VN"/>
            <a:t> Mỗi ngày có 500 triệu tweet, 2.5 tỷ bài đăng trên Facebook.</a:t>
          </a:r>
          <a:endParaRPr lang="en-US"/>
        </a:p>
      </dgm:t>
    </dgm:pt>
    <dgm:pt modelId="{F2ED2707-75F6-4346-97DD-5874AC652757}" type="parTrans" cxnId="{32F9B6F1-7B28-482C-80E2-9619581547BC}">
      <dgm:prSet/>
      <dgm:spPr/>
      <dgm:t>
        <a:bodyPr/>
        <a:lstStyle/>
        <a:p>
          <a:endParaRPr lang="en-US"/>
        </a:p>
      </dgm:t>
    </dgm:pt>
    <dgm:pt modelId="{01A0B719-9619-47F5-A630-F5B15F99297F}" type="sibTrans" cxnId="{32F9B6F1-7B28-482C-80E2-9619581547BC}">
      <dgm:prSet/>
      <dgm:spPr/>
      <dgm:t>
        <a:bodyPr/>
        <a:lstStyle/>
        <a:p>
          <a:endParaRPr lang="en-US"/>
        </a:p>
      </dgm:t>
    </dgm:pt>
    <dgm:pt modelId="{EDEE7066-AB45-4B09-87A1-28D05528272A}" type="pres">
      <dgm:prSet presAssocID="{5808CA2D-48FE-4CB0-A82C-3832D81FC4AA}" presName="outerComposite" presStyleCnt="0">
        <dgm:presLayoutVars>
          <dgm:chMax val="5"/>
          <dgm:dir/>
          <dgm:resizeHandles val="exact"/>
        </dgm:presLayoutVars>
      </dgm:prSet>
      <dgm:spPr/>
    </dgm:pt>
    <dgm:pt modelId="{30442923-F0AC-4723-8D39-D7E73D183F3E}" type="pres">
      <dgm:prSet presAssocID="{5808CA2D-48FE-4CB0-A82C-3832D81FC4AA}" presName="dummyMaxCanvas" presStyleCnt="0">
        <dgm:presLayoutVars/>
      </dgm:prSet>
      <dgm:spPr/>
    </dgm:pt>
    <dgm:pt modelId="{E2513FA7-DE6B-469F-B49D-F38EE03003B7}" type="pres">
      <dgm:prSet presAssocID="{5808CA2D-48FE-4CB0-A82C-3832D81FC4AA}" presName="FiveNodes_1" presStyleLbl="node1" presStyleIdx="0" presStyleCnt="5">
        <dgm:presLayoutVars>
          <dgm:bulletEnabled val="1"/>
        </dgm:presLayoutVars>
      </dgm:prSet>
      <dgm:spPr/>
    </dgm:pt>
    <dgm:pt modelId="{E782B803-FA92-4A1E-851D-219F5792B94A}" type="pres">
      <dgm:prSet presAssocID="{5808CA2D-48FE-4CB0-A82C-3832D81FC4AA}" presName="FiveNodes_2" presStyleLbl="node1" presStyleIdx="1" presStyleCnt="5">
        <dgm:presLayoutVars>
          <dgm:bulletEnabled val="1"/>
        </dgm:presLayoutVars>
      </dgm:prSet>
      <dgm:spPr/>
    </dgm:pt>
    <dgm:pt modelId="{D4A6598D-BEF7-4F2F-8729-AF0923F000A0}" type="pres">
      <dgm:prSet presAssocID="{5808CA2D-48FE-4CB0-A82C-3832D81FC4AA}" presName="FiveNodes_3" presStyleLbl="node1" presStyleIdx="2" presStyleCnt="5">
        <dgm:presLayoutVars>
          <dgm:bulletEnabled val="1"/>
        </dgm:presLayoutVars>
      </dgm:prSet>
      <dgm:spPr/>
    </dgm:pt>
    <dgm:pt modelId="{500FF129-81AD-4D16-BE01-53DF70180D39}" type="pres">
      <dgm:prSet presAssocID="{5808CA2D-48FE-4CB0-A82C-3832D81FC4AA}" presName="FiveNodes_4" presStyleLbl="node1" presStyleIdx="3" presStyleCnt="5">
        <dgm:presLayoutVars>
          <dgm:bulletEnabled val="1"/>
        </dgm:presLayoutVars>
      </dgm:prSet>
      <dgm:spPr/>
    </dgm:pt>
    <dgm:pt modelId="{7AE30EA5-3285-421A-80BD-B05C8F22DCAC}" type="pres">
      <dgm:prSet presAssocID="{5808CA2D-48FE-4CB0-A82C-3832D81FC4AA}" presName="FiveNodes_5" presStyleLbl="node1" presStyleIdx="4" presStyleCnt="5">
        <dgm:presLayoutVars>
          <dgm:bulletEnabled val="1"/>
        </dgm:presLayoutVars>
      </dgm:prSet>
      <dgm:spPr/>
    </dgm:pt>
    <dgm:pt modelId="{17740685-4576-4665-AB87-3B3613C8E8C6}" type="pres">
      <dgm:prSet presAssocID="{5808CA2D-48FE-4CB0-A82C-3832D81FC4AA}" presName="FiveConn_1-2" presStyleLbl="fgAccFollowNode1" presStyleIdx="0" presStyleCnt="4">
        <dgm:presLayoutVars>
          <dgm:bulletEnabled val="1"/>
        </dgm:presLayoutVars>
      </dgm:prSet>
      <dgm:spPr/>
    </dgm:pt>
    <dgm:pt modelId="{90AEB913-FA3B-4D78-98F9-479E0F2DDCDE}" type="pres">
      <dgm:prSet presAssocID="{5808CA2D-48FE-4CB0-A82C-3832D81FC4AA}" presName="FiveConn_2-3" presStyleLbl="fgAccFollowNode1" presStyleIdx="1" presStyleCnt="4">
        <dgm:presLayoutVars>
          <dgm:bulletEnabled val="1"/>
        </dgm:presLayoutVars>
      </dgm:prSet>
      <dgm:spPr/>
    </dgm:pt>
    <dgm:pt modelId="{5785F2BD-1CEF-45C5-8F5E-538F180113C0}" type="pres">
      <dgm:prSet presAssocID="{5808CA2D-48FE-4CB0-A82C-3832D81FC4AA}" presName="FiveConn_3-4" presStyleLbl="fgAccFollowNode1" presStyleIdx="2" presStyleCnt="4">
        <dgm:presLayoutVars>
          <dgm:bulletEnabled val="1"/>
        </dgm:presLayoutVars>
      </dgm:prSet>
      <dgm:spPr/>
    </dgm:pt>
    <dgm:pt modelId="{6D3F5BCB-472A-498E-8B72-ECCA87DDB9D6}" type="pres">
      <dgm:prSet presAssocID="{5808CA2D-48FE-4CB0-A82C-3832D81FC4AA}" presName="FiveConn_4-5" presStyleLbl="fgAccFollowNode1" presStyleIdx="3" presStyleCnt="4">
        <dgm:presLayoutVars>
          <dgm:bulletEnabled val="1"/>
        </dgm:presLayoutVars>
      </dgm:prSet>
      <dgm:spPr/>
    </dgm:pt>
    <dgm:pt modelId="{BA4D187B-33B6-47D5-9FCC-5C2554688FBC}" type="pres">
      <dgm:prSet presAssocID="{5808CA2D-48FE-4CB0-A82C-3832D81FC4AA}" presName="FiveNodes_1_text" presStyleLbl="node1" presStyleIdx="4" presStyleCnt="5">
        <dgm:presLayoutVars>
          <dgm:bulletEnabled val="1"/>
        </dgm:presLayoutVars>
      </dgm:prSet>
      <dgm:spPr/>
    </dgm:pt>
    <dgm:pt modelId="{50478115-FFEF-4E01-8B51-EE98ECA8CD28}" type="pres">
      <dgm:prSet presAssocID="{5808CA2D-48FE-4CB0-A82C-3832D81FC4AA}" presName="FiveNodes_2_text" presStyleLbl="node1" presStyleIdx="4" presStyleCnt="5">
        <dgm:presLayoutVars>
          <dgm:bulletEnabled val="1"/>
        </dgm:presLayoutVars>
      </dgm:prSet>
      <dgm:spPr/>
    </dgm:pt>
    <dgm:pt modelId="{2F0EFD45-C502-402D-8C32-1198C5F98E90}" type="pres">
      <dgm:prSet presAssocID="{5808CA2D-48FE-4CB0-A82C-3832D81FC4AA}" presName="FiveNodes_3_text" presStyleLbl="node1" presStyleIdx="4" presStyleCnt="5">
        <dgm:presLayoutVars>
          <dgm:bulletEnabled val="1"/>
        </dgm:presLayoutVars>
      </dgm:prSet>
      <dgm:spPr/>
    </dgm:pt>
    <dgm:pt modelId="{46460E1C-4D75-4C80-BC7B-30455F2B71AA}" type="pres">
      <dgm:prSet presAssocID="{5808CA2D-48FE-4CB0-A82C-3832D81FC4AA}" presName="FiveNodes_4_text" presStyleLbl="node1" presStyleIdx="4" presStyleCnt="5">
        <dgm:presLayoutVars>
          <dgm:bulletEnabled val="1"/>
        </dgm:presLayoutVars>
      </dgm:prSet>
      <dgm:spPr/>
    </dgm:pt>
    <dgm:pt modelId="{78C0A22E-5794-4BDC-AA1D-B24A2F8F0E43}" type="pres">
      <dgm:prSet presAssocID="{5808CA2D-48FE-4CB0-A82C-3832D81FC4A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275821D-052F-4F05-A76A-19B03D7B2EA8}" type="presOf" srcId="{E9EA2CE7-46AB-43C3-8C7E-C3D1147689A8}" destId="{D4A6598D-BEF7-4F2F-8729-AF0923F000A0}" srcOrd="0" destOrd="0" presId="urn:microsoft.com/office/officeart/2005/8/layout/vProcess5"/>
    <dgm:cxn modelId="{A772F423-5757-46C3-9A31-0EDE554544C9}" type="presOf" srcId="{21B7ACB0-4126-417B-84F5-B603F5AC79C3}" destId="{90AEB913-FA3B-4D78-98F9-479E0F2DDCDE}" srcOrd="0" destOrd="0" presId="urn:microsoft.com/office/officeart/2005/8/layout/vProcess5"/>
    <dgm:cxn modelId="{6FB11E26-E429-4E48-A799-C730C31CBCF8}" type="presOf" srcId="{E9EA2CE7-46AB-43C3-8C7E-C3D1147689A8}" destId="{2F0EFD45-C502-402D-8C32-1198C5F98E90}" srcOrd="1" destOrd="0" presId="urn:microsoft.com/office/officeart/2005/8/layout/vProcess5"/>
    <dgm:cxn modelId="{62AFAC29-2EC4-4016-A51E-8E638929DFFA}" type="presOf" srcId="{1C3235BE-0F9A-4AC6-8CAB-925814F71AA0}" destId="{BA4D187B-33B6-47D5-9FCC-5C2554688FBC}" srcOrd="1" destOrd="0" presId="urn:microsoft.com/office/officeart/2005/8/layout/vProcess5"/>
    <dgm:cxn modelId="{7B382136-0CFE-41B3-9D25-387A5891CA18}" type="presOf" srcId="{0D8ADF6E-941F-426C-8003-280A24226D97}" destId="{46460E1C-4D75-4C80-BC7B-30455F2B71AA}" srcOrd="1" destOrd="0" presId="urn:microsoft.com/office/officeart/2005/8/layout/vProcess5"/>
    <dgm:cxn modelId="{33F69C3A-34F3-474D-90E0-C925E4F800E7}" type="presOf" srcId="{E5FAC07C-4F30-4612-A9F7-85128EC17D47}" destId="{5785F2BD-1CEF-45C5-8F5E-538F180113C0}" srcOrd="0" destOrd="0" presId="urn:microsoft.com/office/officeart/2005/8/layout/vProcess5"/>
    <dgm:cxn modelId="{E9B5F04A-7B13-484F-AA05-D258DFD380D2}" srcId="{5808CA2D-48FE-4CB0-A82C-3832D81FC4AA}" destId="{0D8ADF6E-941F-426C-8003-280A24226D97}" srcOrd="3" destOrd="0" parTransId="{59DC301D-EB41-46D9-8E30-ED610F006B96}" sibTransId="{C5E61A5B-0C19-44F1-9708-B09D4B21A0C5}"/>
    <dgm:cxn modelId="{51F40D4D-A640-4301-927E-E66E8BFF6F94}" type="presOf" srcId="{5808CA2D-48FE-4CB0-A82C-3832D81FC4AA}" destId="{EDEE7066-AB45-4B09-87A1-28D05528272A}" srcOrd="0" destOrd="0" presId="urn:microsoft.com/office/officeart/2005/8/layout/vProcess5"/>
    <dgm:cxn modelId="{BE97E64D-92A0-4DEA-80C3-B6B6294C55A5}" srcId="{5808CA2D-48FE-4CB0-A82C-3832D81FC4AA}" destId="{1C3235BE-0F9A-4AC6-8CAB-925814F71AA0}" srcOrd="0" destOrd="0" parTransId="{BF860AA5-8E71-4D87-9D68-F55BA2F66804}" sibTransId="{A48D0721-9E39-45E1-9754-803392121388}"/>
    <dgm:cxn modelId="{BA78445A-3BFB-4E7E-8276-570E2800E076}" type="presOf" srcId="{C5E61A5B-0C19-44F1-9708-B09D4B21A0C5}" destId="{6D3F5BCB-472A-498E-8B72-ECCA87DDB9D6}" srcOrd="0" destOrd="0" presId="urn:microsoft.com/office/officeart/2005/8/layout/vProcess5"/>
    <dgm:cxn modelId="{6B34B687-87CC-47B7-B31D-8ED31C796817}" type="presOf" srcId="{A48D0721-9E39-45E1-9754-803392121388}" destId="{17740685-4576-4665-AB87-3B3613C8E8C6}" srcOrd="0" destOrd="0" presId="urn:microsoft.com/office/officeart/2005/8/layout/vProcess5"/>
    <dgm:cxn modelId="{E3E39794-FCA5-4642-AE38-AB3A1DB0A2D7}" type="presOf" srcId="{766AA699-562E-4947-B0E6-C88D22CD5D3E}" destId="{7AE30EA5-3285-421A-80BD-B05C8F22DCAC}" srcOrd="0" destOrd="0" presId="urn:microsoft.com/office/officeart/2005/8/layout/vProcess5"/>
    <dgm:cxn modelId="{A4354C9B-92BD-443B-9A38-EF22566D4B4B}" type="presOf" srcId="{49317CBB-D10A-4D99-BD60-8EF45D64C2D0}" destId="{50478115-FFEF-4E01-8B51-EE98ECA8CD28}" srcOrd="1" destOrd="0" presId="urn:microsoft.com/office/officeart/2005/8/layout/vProcess5"/>
    <dgm:cxn modelId="{F672DFA8-A6D4-4D6F-8CDE-6B0B3926AC5F}" type="presOf" srcId="{1C3235BE-0F9A-4AC6-8CAB-925814F71AA0}" destId="{E2513FA7-DE6B-469F-B49D-F38EE03003B7}" srcOrd="0" destOrd="0" presId="urn:microsoft.com/office/officeart/2005/8/layout/vProcess5"/>
    <dgm:cxn modelId="{263847AF-CA5F-4CAA-9CBB-E93BC556074F}" srcId="{5808CA2D-48FE-4CB0-A82C-3832D81FC4AA}" destId="{E9EA2CE7-46AB-43C3-8C7E-C3D1147689A8}" srcOrd="2" destOrd="0" parTransId="{F4F2FDD9-955A-4F78-9608-DF9115ECF961}" sibTransId="{E5FAC07C-4F30-4612-A9F7-85128EC17D47}"/>
    <dgm:cxn modelId="{6B4F71B8-0B42-4463-A098-B52A9C6B1FDD}" srcId="{5808CA2D-48FE-4CB0-A82C-3832D81FC4AA}" destId="{49317CBB-D10A-4D99-BD60-8EF45D64C2D0}" srcOrd="1" destOrd="0" parTransId="{13CF08C9-2FC0-4E5C-A65D-2BD7BEE85E78}" sibTransId="{21B7ACB0-4126-417B-84F5-B603F5AC79C3}"/>
    <dgm:cxn modelId="{BBDB62B9-5D43-4968-ACC7-FD6AED487A4A}" type="presOf" srcId="{49317CBB-D10A-4D99-BD60-8EF45D64C2D0}" destId="{E782B803-FA92-4A1E-851D-219F5792B94A}" srcOrd="0" destOrd="0" presId="urn:microsoft.com/office/officeart/2005/8/layout/vProcess5"/>
    <dgm:cxn modelId="{965449CC-8751-459D-BE6A-FE8A5AE16458}" type="presOf" srcId="{0D8ADF6E-941F-426C-8003-280A24226D97}" destId="{500FF129-81AD-4D16-BE01-53DF70180D39}" srcOrd="0" destOrd="0" presId="urn:microsoft.com/office/officeart/2005/8/layout/vProcess5"/>
    <dgm:cxn modelId="{E73775E3-7BAF-4D24-BF15-4A88B8D97712}" type="presOf" srcId="{766AA699-562E-4947-B0E6-C88D22CD5D3E}" destId="{78C0A22E-5794-4BDC-AA1D-B24A2F8F0E43}" srcOrd="1" destOrd="0" presId="urn:microsoft.com/office/officeart/2005/8/layout/vProcess5"/>
    <dgm:cxn modelId="{32F9B6F1-7B28-482C-80E2-9619581547BC}" srcId="{5808CA2D-48FE-4CB0-A82C-3832D81FC4AA}" destId="{766AA699-562E-4947-B0E6-C88D22CD5D3E}" srcOrd="4" destOrd="0" parTransId="{F2ED2707-75F6-4346-97DD-5874AC652757}" sibTransId="{01A0B719-9619-47F5-A630-F5B15F99297F}"/>
    <dgm:cxn modelId="{BA3B5E6D-4091-4D2C-9494-602713C12637}" type="presParOf" srcId="{EDEE7066-AB45-4B09-87A1-28D05528272A}" destId="{30442923-F0AC-4723-8D39-D7E73D183F3E}" srcOrd="0" destOrd="0" presId="urn:microsoft.com/office/officeart/2005/8/layout/vProcess5"/>
    <dgm:cxn modelId="{20E8C139-5A32-4C40-97D7-C85F23C8BCFD}" type="presParOf" srcId="{EDEE7066-AB45-4B09-87A1-28D05528272A}" destId="{E2513FA7-DE6B-469F-B49D-F38EE03003B7}" srcOrd="1" destOrd="0" presId="urn:microsoft.com/office/officeart/2005/8/layout/vProcess5"/>
    <dgm:cxn modelId="{97F41D17-FA93-4014-B29C-4636E726E208}" type="presParOf" srcId="{EDEE7066-AB45-4B09-87A1-28D05528272A}" destId="{E782B803-FA92-4A1E-851D-219F5792B94A}" srcOrd="2" destOrd="0" presId="urn:microsoft.com/office/officeart/2005/8/layout/vProcess5"/>
    <dgm:cxn modelId="{506F805C-3674-4D57-BCF6-D2B30B144087}" type="presParOf" srcId="{EDEE7066-AB45-4B09-87A1-28D05528272A}" destId="{D4A6598D-BEF7-4F2F-8729-AF0923F000A0}" srcOrd="3" destOrd="0" presId="urn:microsoft.com/office/officeart/2005/8/layout/vProcess5"/>
    <dgm:cxn modelId="{AA4DD535-4428-4DA4-90DB-C0A655957905}" type="presParOf" srcId="{EDEE7066-AB45-4B09-87A1-28D05528272A}" destId="{500FF129-81AD-4D16-BE01-53DF70180D39}" srcOrd="4" destOrd="0" presId="urn:microsoft.com/office/officeart/2005/8/layout/vProcess5"/>
    <dgm:cxn modelId="{53D6BDCE-E865-4A9E-B125-3D08F7979E6F}" type="presParOf" srcId="{EDEE7066-AB45-4B09-87A1-28D05528272A}" destId="{7AE30EA5-3285-421A-80BD-B05C8F22DCAC}" srcOrd="5" destOrd="0" presId="urn:microsoft.com/office/officeart/2005/8/layout/vProcess5"/>
    <dgm:cxn modelId="{78D2DB09-D6B5-43C4-BF0F-911E7E4F1C3F}" type="presParOf" srcId="{EDEE7066-AB45-4B09-87A1-28D05528272A}" destId="{17740685-4576-4665-AB87-3B3613C8E8C6}" srcOrd="6" destOrd="0" presId="urn:microsoft.com/office/officeart/2005/8/layout/vProcess5"/>
    <dgm:cxn modelId="{158284BC-AC16-4ACA-8D34-2FCF3B9E7CB0}" type="presParOf" srcId="{EDEE7066-AB45-4B09-87A1-28D05528272A}" destId="{90AEB913-FA3B-4D78-98F9-479E0F2DDCDE}" srcOrd="7" destOrd="0" presId="urn:microsoft.com/office/officeart/2005/8/layout/vProcess5"/>
    <dgm:cxn modelId="{EFE36492-D89F-4CF4-BABE-E71271463261}" type="presParOf" srcId="{EDEE7066-AB45-4B09-87A1-28D05528272A}" destId="{5785F2BD-1CEF-45C5-8F5E-538F180113C0}" srcOrd="8" destOrd="0" presId="urn:microsoft.com/office/officeart/2005/8/layout/vProcess5"/>
    <dgm:cxn modelId="{D53999D0-5553-4695-B57C-95FAC5E7D97C}" type="presParOf" srcId="{EDEE7066-AB45-4B09-87A1-28D05528272A}" destId="{6D3F5BCB-472A-498E-8B72-ECCA87DDB9D6}" srcOrd="9" destOrd="0" presId="urn:microsoft.com/office/officeart/2005/8/layout/vProcess5"/>
    <dgm:cxn modelId="{275B0DE3-F4EE-4E55-B06D-6177F392C9B0}" type="presParOf" srcId="{EDEE7066-AB45-4B09-87A1-28D05528272A}" destId="{BA4D187B-33B6-47D5-9FCC-5C2554688FBC}" srcOrd="10" destOrd="0" presId="urn:microsoft.com/office/officeart/2005/8/layout/vProcess5"/>
    <dgm:cxn modelId="{ABEB104B-9702-4D5E-83FD-8BAE5BA09B4C}" type="presParOf" srcId="{EDEE7066-AB45-4B09-87A1-28D05528272A}" destId="{50478115-FFEF-4E01-8B51-EE98ECA8CD28}" srcOrd="11" destOrd="0" presId="urn:microsoft.com/office/officeart/2005/8/layout/vProcess5"/>
    <dgm:cxn modelId="{9FC57906-B1A5-46BB-B3A7-D245D6D268D6}" type="presParOf" srcId="{EDEE7066-AB45-4B09-87A1-28D05528272A}" destId="{2F0EFD45-C502-402D-8C32-1198C5F98E90}" srcOrd="12" destOrd="0" presId="urn:microsoft.com/office/officeart/2005/8/layout/vProcess5"/>
    <dgm:cxn modelId="{859DDF5C-6FB0-4C9D-A470-8F46EF80B92B}" type="presParOf" srcId="{EDEE7066-AB45-4B09-87A1-28D05528272A}" destId="{46460E1C-4D75-4C80-BC7B-30455F2B71AA}" srcOrd="13" destOrd="0" presId="urn:microsoft.com/office/officeart/2005/8/layout/vProcess5"/>
    <dgm:cxn modelId="{497919D3-1675-4BED-98E4-9D96B1D4BF07}" type="presParOf" srcId="{EDEE7066-AB45-4B09-87A1-28D05528272A}" destId="{78C0A22E-5794-4BDC-AA1D-B24A2F8F0E4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9F9C95-C95C-4CEB-B4F2-261BA314C1E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B877DF-7FB6-416C-9D60-3E7AF2D629C1}">
      <dgm:prSet/>
      <dgm:spPr/>
      <dgm:t>
        <a:bodyPr/>
        <a:lstStyle/>
        <a:p>
          <a:r>
            <a:rPr lang="en-US"/>
            <a:t>🔎 </a:t>
          </a:r>
          <a:r>
            <a:rPr lang="vi-VN" b="1"/>
            <a:t>Các phương pháp phân tích cảm xúc</a:t>
          </a:r>
          <a:br>
            <a:rPr lang="vi-VN"/>
          </a:br>
          <a:r>
            <a:rPr lang="en-US"/>
            <a:t>📌 </a:t>
          </a:r>
          <a:r>
            <a:rPr lang="en-US" b="1"/>
            <a:t>1. </a:t>
          </a:r>
          <a:r>
            <a:rPr lang="vi-VN" b="1"/>
            <a:t>Phương pháp dựa trên từ điển</a:t>
          </a:r>
          <a:r>
            <a:rPr lang="vi-VN"/>
            <a:t> (Lexicon-based)</a:t>
          </a:r>
          <a:endParaRPr lang="en-US"/>
        </a:p>
      </dgm:t>
    </dgm:pt>
    <dgm:pt modelId="{BF2F783A-9BD1-4C04-9F89-1170CAC93F09}" type="parTrans" cxnId="{2751E14E-52DE-4914-9106-D1E758AA4C9C}">
      <dgm:prSet/>
      <dgm:spPr/>
      <dgm:t>
        <a:bodyPr/>
        <a:lstStyle/>
        <a:p>
          <a:endParaRPr lang="en-US"/>
        </a:p>
      </dgm:t>
    </dgm:pt>
    <dgm:pt modelId="{EDC12BE3-2D51-4471-911D-6CBAF022D6BC}" type="sibTrans" cxnId="{2751E14E-52DE-4914-9106-D1E758AA4C9C}">
      <dgm:prSet/>
      <dgm:spPr/>
      <dgm:t>
        <a:bodyPr/>
        <a:lstStyle/>
        <a:p>
          <a:endParaRPr lang="en-US"/>
        </a:p>
      </dgm:t>
    </dgm:pt>
    <dgm:pt modelId="{420917DE-ACA6-4115-AD7A-5B8A0B6B26DA}">
      <dgm:prSet/>
      <dgm:spPr/>
      <dgm:t>
        <a:bodyPr/>
        <a:lstStyle/>
        <a:p>
          <a:r>
            <a:rPr lang="vi-VN"/>
            <a:t>Sử dụng danh sách từ có sẵn như </a:t>
          </a:r>
          <a:r>
            <a:rPr lang="vi-VN" b="1"/>
            <a:t>SentiWordNet, VADER</a:t>
          </a:r>
          <a:r>
            <a:rPr lang="vi-VN"/>
            <a:t>.</a:t>
          </a:r>
          <a:endParaRPr lang="en-US"/>
        </a:p>
      </dgm:t>
    </dgm:pt>
    <dgm:pt modelId="{3F1F19D8-4F72-4D9A-84AA-78F473F0FC99}" type="parTrans" cxnId="{B0961EEC-DA5E-466C-BCD9-3FC34B058353}">
      <dgm:prSet/>
      <dgm:spPr/>
      <dgm:t>
        <a:bodyPr/>
        <a:lstStyle/>
        <a:p>
          <a:endParaRPr lang="en-US"/>
        </a:p>
      </dgm:t>
    </dgm:pt>
    <dgm:pt modelId="{CD61ACC6-EE62-4B8F-AE63-9713DADAFC94}" type="sibTrans" cxnId="{B0961EEC-DA5E-466C-BCD9-3FC34B058353}">
      <dgm:prSet/>
      <dgm:spPr/>
      <dgm:t>
        <a:bodyPr/>
        <a:lstStyle/>
        <a:p>
          <a:endParaRPr lang="en-US"/>
        </a:p>
      </dgm:t>
    </dgm:pt>
    <dgm:pt modelId="{456F1364-DF36-4C07-B47E-BB6B548DB803}">
      <dgm:prSet/>
      <dgm:spPr/>
      <dgm:t>
        <a:bodyPr/>
        <a:lstStyle/>
        <a:p>
          <a:r>
            <a:rPr lang="vi-VN"/>
            <a:t>Hạn chế: Không xử lý được ngữ cảnh phức tạp.</a:t>
          </a:r>
          <a:endParaRPr lang="en-US"/>
        </a:p>
      </dgm:t>
    </dgm:pt>
    <dgm:pt modelId="{C4A7D861-B276-4D20-8FA4-6A52472EC298}" type="parTrans" cxnId="{29CFA152-B4B0-4B14-A24E-6D5FA89ECE04}">
      <dgm:prSet/>
      <dgm:spPr/>
      <dgm:t>
        <a:bodyPr/>
        <a:lstStyle/>
        <a:p>
          <a:endParaRPr lang="en-US"/>
        </a:p>
      </dgm:t>
    </dgm:pt>
    <dgm:pt modelId="{94A02F8A-9EFB-48DE-9EE8-14A6E051F4A5}" type="sibTrans" cxnId="{29CFA152-B4B0-4B14-A24E-6D5FA89ECE04}">
      <dgm:prSet/>
      <dgm:spPr/>
      <dgm:t>
        <a:bodyPr/>
        <a:lstStyle/>
        <a:p>
          <a:endParaRPr lang="en-US"/>
        </a:p>
      </dgm:t>
    </dgm:pt>
    <dgm:pt modelId="{F5520884-ECD7-4D2A-B44F-EE6C4E6BEEB2}" type="pres">
      <dgm:prSet presAssocID="{EF9F9C95-C95C-4CEB-B4F2-261BA314C1E1}" presName="outerComposite" presStyleCnt="0">
        <dgm:presLayoutVars>
          <dgm:chMax val="5"/>
          <dgm:dir/>
          <dgm:resizeHandles val="exact"/>
        </dgm:presLayoutVars>
      </dgm:prSet>
      <dgm:spPr/>
    </dgm:pt>
    <dgm:pt modelId="{1B37797E-F7DE-4BEA-A364-D0AD02D209BC}" type="pres">
      <dgm:prSet presAssocID="{EF9F9C95-C95C-4CEB-B4F2-261BA314C1E1}" presName="dummyMaxCanvas" presStyleCnt="0">
        <dgm:presLayoutVars/>
      </dgm:prSet>
      <dgm:spPr/>
    </dgm:pt>
    <dgm:pt modelId="{0B7DE153-CD22-4ABE-8554-F9D6A3E17DE9}" type="pres">
      <dgm:prSet presAssocID="{EF9F9C95-C95C-4CEB-B4F2-261BA314C1E1}" presName="ThreeNodes_1" presStyleLbl="node1" presStyleIdx="0" presStyleCnt="3">
        <dgm:presLayoutVars>
          <dgm:bulletEnabled val="1"/>
        </dgm:presLayoutVars>
      </dgm:prSet>
      <dgm:spPr/>
    </dgm:pt>
    <dgm:pt modelId="{F6762C13-A06A-47F4-BB64-FCADC9EA8F36}" type="pres">
      <dgm:prSet presAssocID="{EF9F9C95-C95C-4CEB-B4F2-261BA314C1E1}" presName="ThreeNodes_2" presStyleLbl="node1" presStyleIdx="1" presStyleCnt="3">
        <dgm:presLayoutVars>
          <dgm:bulletEnabled val="1"/>
        </dgm:presLayoutVars>
      </dgm:prSet>
      <dgm:spPr/>
    </dgm:pt>
    <dgm:pt modelId="{4918073E-CAAD-4FAB-AA43-543DBF1D0AFF}" type="pres">
      <dgm:prSet presAssocID="{EF9F9C95-C95C-4CEB-B4F2-261BA314C1E1}" presName="ThreeNodes_3" presStyleLbl="node1" presStyleIdx="2" presStyleCnt="3">
        <dgm:presLayoutVars>
          <dgm:bulletEnabled val="1"/>
        </dgm:presLayoutVars>
      </dgm:prSet>
      <dgm:spPr/>
    </dgm:pt>
    <dgm:pt modelId="{77B5FB2F-B34E-4580-A01E-ABAC30C6BFF4}" type="pres">
      <dgm:prSet presAssocID="{EF9F9C95-C95C-4CEB-B4F2-261BA314C1E1}" presName="ThreeConn_1-2" presStyleLbl="fgAccFollowNode1" presStyleIdx="0" presStyleCnt="2">
        <dgm:presLayoutVars>
          <dgm:bulletEnabled val="1"/>
        </dgm:presLayoutVars>
      </dgm:prSet>
      <dgm:spPr/>
    </dgm:pt>
    <dgm:pt modelId="{2E18411E-9E06-45CC-8F54-84E638EB9978}" type="pres">
      <dgm:prSet presAssocID="{EF9F9C95-C95C-4CEB-B4F2-261BA314C1E1}" presName="ThreeConn_2-3" presStyleLbl="fgAccFollowNode1" presStyleIdx="1" presStyleCnt="2">
        <dgm:presLayoutVars>
          <dgm:bulletEnabled val="1"/>
        </dgm:presLayoutVars>
      </dgm:prSet>
      <dgm:spPr/>
    </dgm:pt>
    <dgm:pt modelId="{01887E1F-840C-467E-BEED-2E96AF487664}" type="pres">
      <dgm:prSet presAssocID="{EF9F9C95-C95C-4CEB-B4F2-261BA314C1E1}" presName="ThreeNodes_1_text" presStyleLbl="node1" presStyleIdx="2" presStyleCnt="3">
        <dgm:presLayoutVars>
          <dgm:bulletEnabled val="1"/>
        </dgm:presLayoutVars>
      </dgm:prSet>
      <dgm:spPr/>
    </dgm:pt>
    <dgm:pt modelId="{280F5A5A-A43A-4E39-877A-FE0AAF5F9E60}" type="pres">
      <dgm:prSet presAssocID="{EF9F9C95-C95C-4CEB-B4F2-261BA314C1E1}" presName="ThreeNodes_2_text" presStyleLbl="node1" presStyleIdx="2" presStyleCnt="3">
        <dgm:presLayoutVars>
          <dgm:bulletEnabled val="1"/>
        </dgm:presLayoutVars>
      </dgm:prSet>
      <dgm:spPr/>
    </dgm:pt>
    <dgm:pt modelId="{C82F7F3B-D244-45C7-A6D9-3BC5595C3C10}" type="pres">
      <dgm:prSet presAssocID="{EF9F9C95-C95C-4CEB-B4F2-261BA314C1E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CE6EC00-AAA6-4AED-85DF-0C79C1D6BE27}" type="presOf" srcId="{EDC12BE3-2D51-4471-911D-6CBAF022D6BC}" destId="{77B5FB2F-B34E-4580-A01E-ABAC30C6BFF4}" srcOrd="0" destOrd="0" presId="urn:microsoft.com/office/officeart/2005/8/layout/vProcess5"/>
    <dgm:cxn modelId="{2751E14E-52DE-4914-9106-D1E758AA4C9C}" srcId="{EF9F9C95-C95C-4CEB-B4F2-261BA314C1E1}" destId="{46B877DF-7FB6-416C-9D60-3E7AF2D629C1}" srcOrd="0" destOrd="0" parTransId="{BF2F783A-9BD1-4C04-9F89-1170CAC93F09}" sibTransId="{EDC12BE3-2D51-4471-911D-6CBAF022D6BC}"/>
    <dgm:cxn modelId="{A8507F51-4C00-4F71-82C3-3348AB83C542}" type="presOf" srcId="{420917DE-ACA6-4115-AD7A-5B8A0B6B26DA}" destId="{F6762C13-A06A-47F4-BB64-FCADC9EA8F36}" srcOrd="0" destOrd="0" presId="urn:microsoft.com/office/officeart/2005/8/layout/vProcess5"/>
    <dgm:cxn modelId="{29CFA152-B4B0-4B14-A24E-6D5FA89ECE04}" srcId="{EF9F9C95-C95C-4CEB-B4F2-261BA314C1E1}" destId="{456F1364-DF36-4C07-B47E-BB6B548DB803}" srcOrd="2" destOrd="0" parTransId="{C4A7D861-B276-4D20-8FA4-6A52472EC298}" sibTransId="{94A02F8A-9EFB-48DE-9EE8-14A6E051F4A5}"/>
    <dgm:cxn modelId="{BC24E159-1066-414C-9B91-18A5EABF32B0}" type="presOf" srcId="{46B877DF-7FB6-416C-9D60-3E7AF2D629C1}" destId="{0B7DE153-CD22-4ABE-8554-F9D6A3E17DE9}" srcOrd="0" destOrd="0" presId="urn:microsoft.com/office/officeart/2005/8/layout/vProcess5"/>
    <dgm:cxn modelId="{6946DF81-2A67-4CFE-BB62-95480C069FFD}" type="presOf" srcId="{420917DE-ACA6-4115-AD7A-5B8A0B6B26DA}" destId="{280F5A5A-A43A-4E39-877A-FE0AAF5F9E60}" srcOrd="1" destOrd="0" presId="urn:microsoft.com/office/officeart/2005/8/layout/vProcess5"/>
    <dgm:cxn modelId="{5A0A8889-7F75-4902-BAEC-9F2955916F04}" type="presOf" srcId="{EF9F9C95-C95C-4CEB-B4F2-261BA314C1E1}" destId="{F5520884-ECD7-4D2A-B44F-EE6C4E6BEEB2}" srcOrd="0" destOrd="0" presId="urn:microsoft.com/office/officeart/2005/8/layout/vProcess5"/>
    <dgm:cxn modelId="{213BCE8B-5307-4264-B2E9-9F35D0D113D2}" type="presOf" srcId="{46B877DF-7FB6-416C-9D60-3E7AF2D629C1}" destId="{01887E1F-840C-467E-BEED-2E96AF487664}" srcOrd="1" destOrd="0" presId="urn:microsoft.com/office/officeart/2005/8/layout/vProcess5"/>
    <dgm:cxn modelId="{CF1A1CAC-017E-4CD4-8391-AF19ACFAA87F}" type="presOf" srcId="{CD61ACC6-EE62-4B8F-AE63-9713DADAFC94}" destId="{2E18411E-9E06-45CC-8F54-84E638EB9978}" srcOrd="0" destOrd="0" presId="urn:microsoft.com/office/officeart/2005/8/layout/vProcess5"/>
    <dgm:cxn modelId="{7CCDC7C4-96BD-4E6D-9E3B-0228A65916CD}" type="presOf" srcId="{456F1364-DF36-4C07-B47E-BB6B548DB803}" destId="{4918073E-CAAD-4FAB-AA43-543DBF1D0AFF}" srcOrd="0" destOrd="0" presId="urn:microsoft.com/office/officeart/2005/8/layout/vProcess5"/>
    <dgm:cxn modelId="{BBE3ACC7-3908-4F95-9024-C36979E24D54}" type="presOf" srcId="{456F1364-DF36-4C07-B47E-BB6B548DB803}" destId="{C82F7F3B-D244-45C7-A6D9-3BC5595C3C10}" srcOrd="1" destOrd="0" presId="urn:microsoft.com/office/officeart/2005/8/layout/vProcess5"/>
    <dgm:cxn modelId="{B0961EEC-DA5E-466C-BCD9-3FC34B058353}" srcId="{EF9F9C95-C95C-4CEB-B4F2-261BA314C1E1}" destId="{420917DE-ACA6-4115-AD7A-5B8A0B6B26DA}" srcOrd="1" destOrd="0" parTransId="{3F1F19D8-4F72-4D9A-84AA-78F473F0FC99}" sibTransId="{CD61ACC6-EE62-4B8F-AE63-9713DADAFC94}"/>
    <dgm:cxn modelId="{589F7337-E657-4E87-B11D-C6A9C60F9BA8}" type="presParOf" srcId="{F5520884-ECD7-4D2A-B44F-EE6C4E6BEEB2}" destId="{1B37797E-F7DE-4BEA-A364-D0AD02D209BC}" srcOrd="0" destOrd="0" presId="urn:microsoft.com/office/officeart/2005/8/layout/vProcess5"/>
    <dgm:cxn modelId="{F61B614A-5E73-4F8F-9ED8-669A0E1B9D14}" type="presParOf" srcId="{F5520884-ECD7-4D2A-B44F-EE6C4E6BEEB2}" destId="{0B7DE153-CD22-4ABE-8554-F9D6A3E17DE9}" srcOrd="1" destOrd="0" presId="urn:microsoft.com/office/officeart/2005/8/layout/vProcess5"/>
    <dgm:cxn modelId="{E67FD292-4FD7-4D94-9273-8B9F3ED4FA0A}" type="presParOf" srcId="{F5520884-ECD7-4D2A-B44F-EE6C4E6BEEB2}" destId="{F6762C13-A06A-47F4-BB64-FCADC9EA8F36}" srcOrd="2" destOrd="0" presId="urn:microsoft.com/office/officeart/2005/8/layout/vProcess5"/>
    <dgm:cxn modelId="{5AAC711E-64EB-459B-8A00-FC89F3C62C81}" type="presParOf" srcId="{F5520884-ECD7-4D2A-B44F-EE6C4E6BEEB2}" destId="{4918073E-CAAD-4FAB-AA43-543DBF1D0AFF}" srcOrd="3" destOrd="0" presId="urn:microsoft.com/office/officeart/2005/8/layout/vProcess5"/>
    <dgm:cxn modelId="{2B84C171-7381-4C99-9857-82A068CDDB53}" type="presParOf" srcId="{F5520884-ECD7-4D2A-B44F-EE6C4E6BEEB2}" destId="{77B5FB2F-B34E-4580-A01E-ABAC30C6BFF4}" srcOrd="4" destOrd="0" presId="urn:microsoft.com/office/officeart/2005/8/layout/vProcess5"/>
    <dgm:cxn modelId="{A4899AB7-7861-4612-BE61-62E34E08F829}" type="presParOf" srcId="{F5520884-ECD7-4D2A-B44F-EE6C4E6BEEB2}" destId="{2E18411E-9E06-45CC-8F54-84E638EB9978}" srcOrd="5" destOrd="0" presId="urn:microsoft.com/office/officeart/2005/8/layout/vProcess5"/>
    <dgm:cxn modelId="{4543818E-58A5-47A1-9BBB-AAD2332FE0ED}" type="presParOf" srcId="{F5520884-ECD7-4D2A-B44F-EE6C4E6BEEB2}" destId="{01887E1F-840C-467E-BEED-2E96AF487664}" srcOrd="6" destOrd="0" presId="urn:microsoft.com/office/officeart/2005/8/layout/vProcess5"/>
    <dgm:cxn modelId="{798E1946-9428-4577-8F8B-6D2B844EA498}" type="presParOf" srcId="{F5520884-ECD7-4D2A-B44F-EE6C4E6BEEB2}" destId="{280F5A5A-A43A-4E39-877A-FE0AAF5F9E60}" srcOrd="7" destOrd="0" presId="urn:microsoft.com/office/officeart/2005/8/layout/vProcess5"/>
    <dgm:cxn modelId="{5DB78395-89E7-4B09-ABE7-3FA57B3E0EB4}" type="presParOf" srcId="{F5520884-ECD7-4D2A-B44F-EE6C4E6BEEB2}" destId="{C82F7F3B-D244-45C7-A6D9-3BC5595C3C1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11915F-5F13-43DC-9B5E-BB240F7279B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822298-47FF-44AE-BA39-42E8D43CEBE0}">
      <dgm:prSet/>
      <dgm:spPr/>
      <dgm:t>
        <a:bodyPr/>
        <a:lstStyle/>
        <a:p>
          <a:r>
            <a:rPr lang="vi-VN" b="1"/>
            <a:t>2. Phương pháp Machine Learning</a:t>
          </a:r>
          <a:endParaRPr lang="en-US"/>
        </a:p>
      </dgm:t>
    </dgm:pt>
    <dgm:pt modelId="{6E28CF29-7A1E-49EF-8AAD-6A8C3A39983A}" type="parTrans" cxnId="{7E189BCA-6708-4552-81AC-7C644D917134}">
      <dgm:prSet/>
      <dgm:spPr/>
      <dgm:t>
        <a:bodyPr/>
        <a:lstStyle/>
        <a:p>
          <a:endParaRPr lang="en-US"/>
        </a:p>
      </dgm:t>
    </dgm:pt>
    <dgm:pt modelId="{B595AFBC-164A-4FC7-ADDC-3A148DCDC475}" type="sibTrans" cxnId="{7E189BCA-6708-4552-81AC-7C644D917134}">
      <dgm:prSet/>
      <dgm:spPr/>
      <dgm:t>
        <a:bodyPr/>
        <a:lstStyle/>
        <a:p>
          <a:endParaRPr lang="en-US"/>
        </a:p>
      </dgm:t>
    </dgm:pt>
    <dgm:pt modelId="{EE04DC31-2404-4968-AC45-43A8F700C3B6}">
      <dgm:prSet/>
      <dgm:spPr/>
      <dgm:t>
        <a:bodyPr/>
        <a:lstStyle/>
        <a:p>
          <a:r>
            <a:rPr lang="vi-VN"/>
            <a:t>Mô hình: </a:t>
          </a:r>
          <a:r>
            <a:rPr lang="vi-VN" b="1"/>
            <a:t>Naïve Bayes, SVM, Random Forest</a:t>
          </a:r>
          <a:r>
            <a:rPr lang="vi-VN"/>
            <a:t>.</a:t>
          </a:r>
          <a:endParaRPr lang="en-US"/>
        </a:p>
      </dgm:t>
    </dgm:pt>
    <dgm:pt modelId="{1E76B914-08F2-4D89-AA63-B691CC8E6F6D}" type="parTrans" cxnId="{2B8DD2FC-8533-493F-8E2A-C4432B0400A6}">
      <dgm:prSet/>
      <dgm:spPr/>
      <dgm:t>
        <a:bodyPr/>
        <a:lstStyle/>
        <a:p>
          <a:endParaRPr lang="en-US"/>
        </a:p>
      </dgm:t>
    </dgm:pt>
    <dgm:pt modelId="{46D5B3AB-CDC0-4900-9A30-915EDC1A573F}" type="sibTrans" cxnId="{2B8DD2FC-8533-493F-8E2A-C4432B0400A6}">
      <dgm:prSet/>
      <dgm:spPr/>
      <dgm:t>
        <a:bodyPr/>
        <a:lstStyle/>
        <a:p>
          <a:endParaRPr lang="en-US"/>
        </a:p>
      </dgm:t>
    </dgm:pt>
    <dgm:pt modelId="{E02E4558-6750-483E-9AB3-B4E415004C87}">
      <dgm:prSet/>
      <dgm:spPr/>
      <dgm:t>
        <a:bodyPr/>
        <a:lstStyle/>
        <a:p>
          <a:r>
            <a:rPr lang="en-US"/>
            <a:t>🔗 </a:t>
          </a:r>
          <a:r>
            <a:rPr lang="vi-VN" b="1"/>
            <a:t>Nghiên cứu:</a:t>
          </a:r>
          <a:r>
            <a:rPr lang="vi-VN"/>
            <a:t> Pang &amp; Lee (2008) đạt 85% chính xác với SVM.</a:t>
          </a:r>
          <a:endParaRPr lang="en-US"/>
        </a:p>
      </dgm:t>
    </dgm:pt>
    <dgm:pt modelId="{FF6A05EA-B33B-4619-83E5-6A2FDDE8A24D}" type="parTrans" cxnId="{86BA117E-62CE-48AF-82EE-E2B6B7020A33}">
      <dgm:prSet/>
      <dgm:spPr/>
      <dgm:t>
        <a:bodyPr/>
        <a:lstStyle/>
        <a:p>
          <a:endParaRPr lang="en-US"/>
        </a:p>
      </dgm:t>
    </dgm:pt>
    <dgm:pt modelId="{5CA8FE0C-D786-4AAA-9BEA-3ECE364D48E4}" type="sibTrans" cxnId="{86BA117E-62CE-48AF-82EE-E2B6B7020A33}">
      <dgm:prSet/>
      <dgm:spPr/>
      <dgm:t>
        <a:bodyPr/>
        <a:lstStyle/>
        <a:p>
          <a:endParaRPr lang="en-US"/>
        </a:p>
      </dgm:t>
    </dgm:pt>
    <dgm:pt modelId="{FD6B0D33-60D4-4427-9168-AAD90CE037C2}" type="pres">
      <dgm:prSet presAssocID="{2011915F-5F13-43DC-9B5E-BB240F7279B1}" presName="outerComposite" presStyleCnt="0">
        <dgm:presLayoutVars>
          <dgm:chMax val="5"/>
          <dgm:dir/>
          <dgm:resizeHandles val="exact"/>
        </dgm:presLayoutVars>
      </dgm:prSet>
      <dgm:spPr/>
    </dgm:pt>
    <dgm:pt modelId="{94EA135E-8AEB-4556-9665-5D9FE25E04B0}" type="pres">
      <dgm:prSet presAssocID="{2011915F-5F13-43DC-9B5E-BB240F7279B1}" presName="dummyMaxCanvas" presStyleCnt="0">
        <dgm:presLayoutVars/>
      </dgm:prSet>
      <dgm:spPr/>
    </dgm:pt>
    <dgm:pt modelId="{1A0F2042-FACD-4EA5-BB64-60F1945965EB}" type="pres">
      <dgm:prSet presAssocID="{2011915F-5F13-43DC-9B5E-BB240F7279B1}" presName="ThreeNodes_1" presStyleLbl="node1" presStyleIdx="0" presStyleCnt="3">
        <dgm:presLayoutVars>
          <dgm:bulletEnabled val="1"/>
        </dgm:presLayoutVars>
      </dgm:prSet>
      <dgm:spPr/>
    </dgm:pt>
    <dgm:pt modelId="{EC78E03B-3C79-4269-AF66-F33BD8860986}" type="pres">
      <dgm:prSet presAssocID="{2011915F-5F13-43DC-9B5E-BB240F7279B1}" presName="ThreeNodes_2" presStyleLbl="node1" presStyleIdx="1" presStyleCnt="3">
        <dgm:presLayoutVars>
          <dgm:bulletEnabled val="1"/>
        </dgm:presLayoutVars>
      </dgm:prSet>
      <dgm:spPr/>
    </dgm:pt>
    <dgm:pt modelId="{4EBB182C-EB24-4125-97CA-DA2419F1FE59}" type="pres">
      <dgm:prSet presAssocID="{2011915F-5F13-43DC-9B5E-BB240F7279B1}" presName="ThreeNodes_3" presStyleLbl="node1" presStyleIdx="2" presStyleCnt="3">
        <dgm:presLayoutVars>
          <dgm:bulletEnabled val="1"/>
        </dgm:presLayoutVars>
      </dgm:prSet>
      <dgm:spPr/>
    </dgm:pt>
    <dgm:pt modelId="{B749311A-BE95-4960-BBBF-5A896B38CA62}" type="pres">
      <dgm:prSet presAssocID="{2011915F-5F13-43DC-9B5E-BB240F7279B1}" presName="ThreeConn_1-2" presStyleLbl="fgAccFollowNode1" presStyleIdx="0" presStyleCnt="2">
        <dgm:presLayoutVars>
          <dgm:bulletEnabled val="1"/>
        </dgm:presLayoutVars>
      </dgm:prSet>
      <dgm:spPr/>
    </dgm:pt>
    <dgm:pt modelId="{567B1C0F-3223-43B0-9C4A-978D01F75748}" type="pres">
      <dgm:prSet presAssocID="{2011915F-5F13-43DC-9B5E-BB240F7279B1}" presName="ThreeConn_2-3" presStyleLbl="fgAccFollowNode1" presStyleIdx="1" presStyleCnt="2">
        <dgm:presLayoutVars>
          <dgm:bulletEnabled val="1"/>
        </dgm:presLayoutVars>
      </dgm:prSet>
      <dgm:spPr/>
    </dgm:pt>
    <dgm:pt modelId="{D213E2B8-FD93-45D3-9020-12FE87DEDED5}" type="pres">
      <dgm:prSet presAssocID="{2011915F-5F13-43DC-9B5E-BB240F7279B1}" presName="ThreeNodes_1_text" presStyleLbl="node1" presStyleIdx="2" presStyleCnt="3">
        <dgm:presLayoutVars>
          <dgm:bulletEnabled val="1"/>
        </dgm:presLayoutVars>
      </dgm:prSet>
      <dgm:spPr/>
    </dgm:pt>
    <dgm:pt modelId="{905C411B-9B0B-4E55-A671-1C094F44B4BE}" type="pres">
      <dgm:prSet presAssocID="{2011915F-5F13-43DC-9B5E-BB240F7279B1}" presName="ThreeNodes_2_text" presStyleLbl="node1" presStyleIdx="2" presStyleCnt="3">
        <dgm:presLayoutVars>
          <dgm:bulletEnabled val="1"/>
        </dgm:presLayoutVars>
      </dgm:prSet>
      <dgm:spPr/>
    </dgm:pt>
    <dgm:pt modelId="{13AD24E5-675E-43BC-B2C7-FF4A7C225F15}" type="pres">
      <dgm:prSet presAssocID="{2011915F-5F13-43DC-9B5E-BB240F7279B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1896017-1D4F-4BDF-A186-4B2FBC0500E4}" type="presOf" srcId="{EE04DC31-2404-4968-AC45-43A8F700C3B6}" destId="{905C411B-9B0B-4E55-A671-1C094F44B4BE}" srcOrd="1" destOrd="0" presId="urn:microsoft.com/office/officeart/2005/8/layout/vProcess5"/>
    <dgm:cxn modelId="{C20F4329-C698-4373-8C49-F8C2186453E9}" type="presOf" srcId="{46D5B3AB-CDC0-4900-9A30-915EDC1A573F}" destId="{567B1C0F-3223-43B0-9C4A-978D01F75748}" srcOrd="0" destOrd="0" presId="urn:microsoft.com/office/officeart/2005/8/layout/vProcess5"/>
    <dgm:cxn modelId="{E3430963-AABF-4C9C-B9A4-934D8B50E4F5}" type="presOf" srcId="{EE04DC31-2404-4968-AC45-43A8F700C3B6}" destId="{EC78E03B-3C79-4269-AF66-F33BD8860986}" srcOrd="0" destOrd="0" presId="urn:microsoft.com/office/officeart/2005/8/layout/vProcess5"/>
    <dgm:cxn modelId="{5136456A-A1F8-4D93-93BE-83E7399AE922}" type="presOf" srcId="{E02E4558-6750-483E-9AB3-B4E415004C87}" destId="{4EBB182C-EB24-4125-97CA-DA2419F1FE59}" srcOrd="0" destOrd="0" presId="urn:microsoft.com/office/officeart/2005/8/layout/vProcess5"/>
    <dgm:cxn modelId="{06906558-19CE-47B7-89C6-ACB70C70DAA7}" type="presOf" srcId="{E02E4558-6750-483E-9AB3-B4E415004C87}" destId="{13AD24E5-675E-43BC-B2C7-FF4A7C225F15}" srcOrd="1" destOrd="0" presId="urn:microsoft.com/office/officeart/2005/8/layout/vProcess5"/>
    <dgm:cxn modelId="{86BA117E-62CE-48AF-82EE-E2B6B7020A33}" srcId="{2011915F-5F13-43DC-9B5E-BB240F7279B1}" destId="{E02E4558-6750-483E-9AB3-B4E415004C87}" srcOrd="2" destOrd="0" parTransId="{FF6A05EA-B33B-4619-83E5-6A2FDDE8A24D}" sibTransId="{5CA8FE0C-D786-4AAA-9BEA-3ECE364D48E4}"/>
    <dgm:cxn modelId="{BCA5CB91-C083-43A0-AA96-DEDEA58F3A08}" type="presOf" srcId="{18822298-47FF-44AE-BA39-42E8D43CEBE0}" destId="{D213E2B8-FD93-45D3-9020-12FE87DEDED5}" srcOrd="1" destOrd="0" presId="urn:microsoft.com/office/officeart/2005/8/layout/vProcess5"/>
    <dgm:cxn modelId="{9A324BA8-E85B-408C-9EB0-C2E414893DCE}" type="presOf" srcId="{2011915F-5F13-43DC-9B5E-BB240F7279B1}" destId="{FD6B0D33-60D4-4427-9168-AAD90CE037C2}" srcOrd="0" destOrd="0" presId="urn:microsoft.com/office/officeart/2005/8/layout/vProcess5"/>
    <dgm:cxn modelId="{7E189BCA-6708-4552-81AC-7C644D917134}" srcId="{2011915F-5F13-43DC-9B5E-BB240F7279B1}" destId="{18822298-47FF-44AE-BA39-42E8D43CEBE0}" srcOrd="0" destOrd="0" parTransId="{6E28CF29-7A1E-49EF-8AAD-6A8C3A39983A}" sibTransId="{B595AFBC-164A-4FC7-ADDC-3A148DCDC475}"/>
    <dgm:cxn modelId="{10FF13E5-FB7B-496F-BCF9-477FA6513C8F}" type="presOf" srcId="{18822298-47FF-44AE-BA39-42E8D43CEBE0}" destId="{1A0F2042-FACD-4EA5-BB64-60F1945965EB}" srcOrd="0" destOrd="0" presId="urn:microsoft.com/office/officeart/2005/8/layout/vProcess5"/>
    <dgm:cxn modelId="{901255EF-44BF-46BA-AB5B-82C4A82A0291}" type="presOf" srcId="{B595AFBC-164A-4FC7-ADDC-3A148DCDC475}" destId="{B749311A-BE95-4960-BBBF-5A896B38CA62}" srcOrd="0" destOrd="0" presId="urn:microsoft.com/office/officeart/2005/8/layout/vProcess5"/>
    <dgm:cxn modelId="{2B8DD2FC-8533-493F-8E2A-C4432B0400A6}" srcId="{2011915F-5F13-43DC-9B5E-BB240F7279B1}" destId="{EE04DC31-2404-4968-AC45-43A8F700C3B6}" srcOrd="1" destOrd="0" parTransId="{1E76B914-08F2-4D89-AA63-B691CC8E6F6D}" sibTransId="{46D5B3AB-CDC0-4900-9A30-915EDC1A573F}"/>
    <dgm:cxn modelId="{FE01F443-560D-4167-BCE0-986FA12CAD52}" type="presParOf" srcId="{FD6B0D33-60D4-4427-9168-AAD90CE037C2}" destId="{94EA135E-8AEB-4556-9665-5D9FE25E04B0}" srcOrd="0" destOrd="0" presId="urn:microsoft.com/office/officeart/2005/8/layout/vProcess5"/>
    <dgm:cxn modelId="{2D0CE81E-DC9B-4E86-AB41-8EA1079F587E}" type="presParOf" srcId="{FD6B0D33-60D4-4427-9168-AAD90CE037C2}" destId="{1A0F2042-FACD-4EA5-BB64-60F1945965EB}" srcOrd="1" destOrd="0" presId="urn:microsoft.com/office/officeart/2005/8/layout/vProcess5"/>
    <dgm:cxn modelId="{ABBEEFCD-D453-4FD5-94E0-64DB63327760}" type="presParOf" srcId="{FD6B0D33-60D4-4427-9168-AAD90CE037C2}" destId="{EC78E03B-3C79-4269-AF66-F33BD8860986}" srcOrd="2" destOrd="0" presId="urn:microsoft.com/office/officeart/2005/8/layout/vProcess5"/>
    <dgm:cxn modelId="{5D35DE53-1C36-4043-B017-20DE29466CCC}" type="presParOf" srcId="{FD6B0D33-60D4-4427-9168-AAD90CE037C2}" destId="{4EBB182C-EB24-4125-97CA-DA2419F1FE59}" srcOrd="3" destOrd="0" presId="urn:microsoft.com/office/officeart/2005/8/layout/vProcess5"/>
    <dgm:cxn modelId="{AA190E85-BAC3-446F-9D34-EF1C6EED0FBB}" type="presParOf" srcId="{FD6B0D33-60D4-4427-9168-AAD90CE037C2}" destId="{B749311A-BE95-4960-BBBF-5A896B38CA62}" srcOrd="4" destOrd="0" presId="urn:microsoft.com/office/officeart/2005/8/layout/vProcess5"/>
    <dgm:cxn modelId="{16BD7CD7-9632-4755-BFB9-238E4C36AD6F}" type="presParOf" srcId="{FD6B0D33-60D4-4427-9168-AAD90CE037C2}" destId="{567B1C0F-3223-43B0-9C4A-978D01F75748}" srcOrd="5" destOrd="0" presId="urn:microsoft.com/office/officeart/2005/8/layout/vProcess5"/>
    <dgm:cxn modelId="{A2AFB9F6-AD76-47EE-88AC-8B75BC8C7213}" type="presParOf" srcId="{FD6B0D33-60D4-4427-9168-AAD90CE037C2}" destId="{D213E2B8-FD93-45D3-9020-12FE87DEDED5}" srcOrd="6" destOrd="0" presId="urn:microsoft.com/office/officeart/2005/8/layout/vProcess5"/>
    <dgm:cxn modelId="{D7DBDA68-03B5-4683-9E83-D815907A960B}" type="presParOf" srcId="{FD6B0D33-60D4-4427-9168-AAD90CE037C2}" destId="{905C411B-9B0B-4E55-A671-1C094F44B4BE}" srcOrd="7" destOrd="0" presId="urn:microsoft.com/office/officeart/2005/8/layout/vProcess5"/>
    <dgm:cxn modelId="{E55B8B96-96C8-48A5-925D-5FD535EADDFF}" type="presParOf" srcId="{FD6B0D33-60D4-4427-9168-AAD90CE037C2}" destId="{13AD24E5-675E-43BC-B2C7-FF4A7C225F1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72C063-DD17-4248-8FFF-36FB6D5F1F1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75EF54-6D77-4963-83DA-C24C4D69B69F}">
      <dgm:prSet/>
      <dgm:spPr/>
      <dgm:t>
        <a:bodyPr/>
        <a:lstStyle/>
        <a:p>
          <a:r>
            <a:rPr lang="vi-VN" b="1"/>
            <a:t>3. Phương pháp Deep Learning</a:t>
          </a:r>
          <a:endParaRPr lang="en-US"/>
        </a:p>
      </dgm:t>
    </dgm:pt>
    <dgm:pt modelId="{78ECC365-029A-4F14-9E9B-E84DF5E98143}" type="parTrans" cxnId="{976F72AF-B153-460F-A6C9-CDE0343D7976}">
      <dgm:prSet/>
      <dgm:spPr/>
      <dgm:t>
        <a:bodyPr/>
        <a:lstStyle/>
        <a:p>
          <a:endParaRPr lang="en-US"/>
        </a:p>
      </dgm:t>
    </dgm:pt>
    <dgm:pt modelId="{908AF252-03FB-472B-A34D-FCB7D8371035}" type="sibTrans" cxnId="{976F72AF-B153-460F-A6C9-CDE0343D7976}">
      <dgm:prSet/>
      <dgm:spPr/>
      <dgm:t>
        <a:bodyPr/>
        <a:lstStyle/>
        <a:p>
          <a:endParaRPr lang="en-US"/>
        </a:p>
      </dgm:t>
    </dgm:pt>
    <dgm:pt modelId="{35D08AFE-6915-4027-8AAF-0FB59D6D3882}">
      <dgm:prSet/>
      <dgm:spPr/>
      <dgm:t>
        <a:bodyPr/>
        <a:lstStyle/>
        <a:p>
          <a:r>
            <a:rPr lang="vi-VN"/>
            <a:t>Mô hình: </a:t>
          </a:r>
          <a:r>
            <a:rPr lang="vi-VN" b="1"/>
            <a:t>LSTM, GRU, BERT</a:t>
          </a:r>
          <a:r>
            <a:rPr lang="vi-VN"/>
            <a:t>.</a:t>
          </a:r>
          <a:endParaRPr lang="en-US"/>
        </a:p>
      </dgm:t>
    </dgm:pt>
    <dgm:pt modelId="{5D231962-56A8-4B5F-812C-4D8628E46D27}" type="parTrans" cxnId="{4489E433-1191-4EF7-816C-B0AD853DFAB6}">
      <dgm:prSet/>
      <dgm:spPr/>
      <dgm:t>
        <a:bodyPr/>
        <a:lstStyle/>
        <a:p>
          <a:endParaRPr lang="en-US"/>
        </a:p>
      </dgm:t>
    </dgm:pt>
    <dgm:pt modelId="{C57E1434-695C-4F73-8B37-18E38E88DD55}" type="sibTrans" cxnId="{4489E433-1191-4EF7-816C-B0AD853DFAB6}">
      <dgm:prSet/>
      <dgm:spPr/>
      <dgm:t>
        <a:bodyPr/>
        <a:lstStyle/>
        <a:p>
          <a:endParaRPr lang="en-US"/>
        </a:p>
      </dgm:t>
    </dgm:pt>
    <dgm:pt modelId="{19AA48B6-7C47-4ADE-B935-6875984534F6}">
      <dgm:prSet/>
      <dgm:spPr/>
      <dgm:t>
        <a:bodyPr/>
        <a:lstStyle/>
        <a:p>
          <a:r>
            <a:rPr lang="en-US"/>
            <a:t>🔗 </a:t>
          </a:r>
          <a:r>
            <a:rPr lang="vi-VN" b="1"/>
            <a:t>Nghiên cứu:</a:t>
          </a:r>
          <a:r>
            <a:rPr lang="vi-VN"/>
            <a:t> BERT đạt 90% chính xác (Devlin et al., 2019).</a:t>
          </a:r>
          <a:endParaRPr lang="en-US"/>
        </a:p>
      </dgm:t>
    </dgm:pt>
    <dgm:pt modelId="{1DD0B6AD-D89C-4E51-BF90-A04965ABEA52}" type="parTrans" cxnId="{0F8E031C-915F-4C4C-B81C-B6C8D74D2DE7}">
      <dgm:prSet/>
      <dgm:spPr/>
      <dgm:t>
        <a:bodyPr/>
        <a:lstStyle/>
        <a:p>
          <a:endParaRPr lang="en-US"/>
        </a:p>
      </dgm:t>
    </dgm:pt>
    <dgm:pt modelId="{81F019DC-74B6-4C6D-B8D3-CE635902A3DF}" type="sibTrans" cxnId="{0F8E031C-915F-4C4C-B81C-B6C8D74D2DE7}">
      <dgm:prSet/>
      <dgm:spPr/>
      <dgm:t>
        <a:bodyPr/>
        <a:lstStyle/>
        <a:p>
          <a:endParaRPr lang="en-US"/>
        </a:p>
      </dgm:t>
    </dgm:pt>
    <dgm:pt modelId="{85D91067-E9C2-4793-8DAD-34A070230668}" type="pres">
      <dgm:prSet presAssocID="{9572C063-DD17-4248-8FFF-36FB6D5F1F12}" presName="outerComposite" presStyleCnt="0">
        <dgm:presLayoutVars>
          <dgm:chMax val="5"/>
          <dgm:dir/>
          <dgm:resizeHandles val="exact"/>
        </dgm:presLayoutVars>
      </dgm:prSet>
      <dgm:spPr/>
    </dgm:pt>
    <dgm:pt modelId="{842AA462-AEFC-493C-9435-FAA589424AAE}" type="pres">
      <dgm:prSet presAssocID="{9572C063-DD17-4248-8FFF-36FB6D5F1F12}" presName="dummyMaxCanvas" presStyleCnt="0">
        <dgm:presLayoutVars/>
      </dgm:prSet>
      <dgm:spPr/>
    </dgm:pt>
    <dgm:pt modelId="{10F22EB9-04A7-4D02-8E28-442D9FBCE31B}" type="pres">
      <dgm:prSet presAssocID="{9572C063-DD17-4248-8FFF-36FB6D5F1F12}" presName="ThreeNodes_1" presStyleLbl="node1" presStyleIdx="0" presStyleCnt="3">
        <dgm:presLayoutVars>
          <dgm:bulletEnabled val="1"/>
        </dgm:presLayoutVars>
      </dgm:prSet>
      <dgm:spPr/>
    </dgm:pt>
    <dgm:pt modelId="{4732670D-0291-405E-8274-4C33925A3731}" type="pres">
      <dgm:prSet presAssocID="{9572C063-DD17-4248-8FFF-36FB6D5F1F12}" presName="ThreeNodes_2" presStyleLbl="node1" presStyleIdx="1" presStyleCnt="3">
        <dgm:presLayoutVars>
          <dgm:bulletEnabled val="1"/>
        </dgm:presLayoutVars>
      </dgm:prSet>
      <dgm:spPr/>
    </dgm:pt>
    <dgm:pt modelId="{D3D12A09-8231-493F-A283-EBD4601B9C5B}" type="pres">
      <dgm:prSet presAssocID="{9572C063-DD17-4248-8FFF-36FB6D5F1F12}" presName="ThreeNodes_3" presStyleLbl="node1" presStyleIdx="2" presStyleCnt="3">
        <dgm:presLayoutVars>
          <dgm:bulletEnabled val="1"/>
        </dgm:presLayoutVars>
      </dgm:prSet>
      <dgm:spPr/>
    </dgm:pt>
    <dgm:pt modelId="{E639C8D9-A43B-4E64-B810-D6B70508D8FC}" type="pres">
      <dgm:prSet presAssocID="{9572C063-DD17-4248-8FFF-36FB6D5F1F12}" presName="ThreeConn_1-2" presStyleLbl="fgAccFollowNode1" presStyleIdx="0" presStyleCnt="2">
        <dgm:presLayoutVars>
          <dgm:bulletEnabled val="1"/>
        </dgm:presLayoutVars>
      </dgm:prSet>
      <dgm:spPr/>
    </dgm:pt>
    <dgm:pt modelId="{BC26FCFB-A33E-47A0-9E20-DC30FFDD9613}" type="pres">
      <dgm:prSet presAssocID="{9572C063-DD17-4248-8FFF-36FB6D5F1F12}" presName="ThreeConn_2-3" presStyleLbl="fgAccFollowNode1" presStyleIdx="1" presStyleCnt="2">
        <dgm:presLayoutVars>
          <dgm:bulletEnabled val="1"/>
        </dgm:presLayoutVars>
      </dgm:prSet>
      <dgm:spPr/>
    </dgm:pt>
    <dgm:pt modelId="{D149E219-D975-446A-81FF-B5D0B6B4FF68}" type="pres">
      <dgm:prSet presAssocID="{9572C063-DD17-4248-8FFF-36FB6D5F1F12}" presName="ThreeNodes_1_text" presStyleLbl="node1" presStyleIdx="2" presStyleCnt="3">
        <dgm:presLayoutVars>
          <dgm:bulletEnabled val="1"/>
        </dgm:presLayoutVars>
      </dgm:prSet>
      <dgm:spPr/>
    </dgm:pt>
    <dgm:pt modelId="{324BB069-6DE5-44B6-B373-E2A311CB601E}" type="pres">
      <dgm:prSet presAssocID="{9572C063-DD17-4248-8FFF-36FB6D5F1F12}" presName="ThreeNodes_2_text" presStyleLbl="node1" presStyleIdx="2" presStyleCnt="3">
        <dgm:presLayoutVars>
          <dgm:bulletEnabled val="1"/>
        </dgm:presLayoutVars>
      </dgm:prSet>
      <dgm:spPr/>
    </dgm:pt>
    <dgm:pt modelId="{A7652452-425A-423B-A1D6-5E21E749CB3B}" type="pres">
      <dgm:prSet presAssocID="{9572C063-DD17-4248-8FFF-36FB6D5F1F1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F8E031C-915F-4C4C-B81C-B6C8D74D2DE7}" srcId="{9572C063-DD17-4248-8FFF-36FB6D5F1F12}" destId="{19AA48B6-7C47-4ADE-B935-6875984534F6}" srcOrd="2" destOrd="0" parTransId="{1DD0B6AD-D89C-4E51-BF90-A04965ABEA52}" sibTransId="{81F019DC-74B6-4C6D-B8D3-CE635902A3DF}"/>
    <dgm:cxn modelId="{4489E433-1191-4EF7-816C-B0AD853DFAB6}" srcId="{9572C063-DD17-4248-8FFF-36FB6D5F1F12}" destId="{35D08AFE-6915-4027-8AAF-0FB59D6D3882}" srcOrd="1" destOrd="0" parTransId="{5D231962-56A8-4B5F-812C-4D8628E46D27}" sibTransId="{C57E1434-695C-4F73-8B37-18E38E88DD55}"/>
    <dgm:cxn modelId="{7B1B3B5F-81D9-4F69-8E61-CC425E3BB275}" type="presOf" srcId="{C57E1434-695C-4F73-8B37-18E38E88DD55}" destId="{BC26FCFB-A33E-47A0-9E20-DC30FFDD9613}" srcOrd="0" destOrd="0" presId="urn:microsoft.com/office/officeart/2005/8/layout/vProcess5"/>
    <dgm:cxn modelId="{681D5849-2017-4A37-B69D-1E82C8CFE74D}" type="presOf" srcId="{4375EF54-6D77-4963-83DA-C24C4D69B69F}" destId="{D149E219-D975-446A-81FF-B5D0B6B4FF68}" srcOrd="1" destOrd="0" presId="urn:microsoft.com/office/officeart/2005/8/layout/vProcess5"/>
    <dgm:cxn modelId="{52926E85-5CDC-4649-BA0D-B32A6136AD2B}" type="presOf" srcId="{19AA48B6-7C47-4ADE-B935-6875984534F6}" destId="{D3D12A09-8231-493F-A283-EBD4601B9C5B}" srcOrd="0" destOrd="0" presId="urn:microsoft.com/office/officeart/2005/8/layout/vProcess5"/>
    <dgm:cxn modelId="{35E01B9A-C4DF-4CF7-BCF2-132FD2FAF61D}" type="presOf" srcId="{19AA48B6-7C47-4ADE-B935-6875984534F6}" destId="{A7652452-425A-423B-A1D6-5E21E749CB3B}" srcOrd="1" destOrd="0" presId="urn:microsoft.com/office/officeart/2005/8/layout/vProcess5"/>
    <dgm:cxn modelId="{DA62279A-DB25-4677-95FD-A1A27269AF24}" type="presOf" srcId="{9572C063-DD17-4248-8FFF-36FB6D5F1F12}" destId="{85D91067-E9C2-4793-8DAD-34A070230668}" srcOrd="0" destOrd="0" presId="urn:microsoft.com/office/officeart/2005/8/layout/vProcess5"/>
    <dgm:cxn modelId="{976F72AF-B153-460F-A6C9-CDE0343D7976}" srcId="{9572C063-DD17-4248-8FFF-36FB6D5F1F12}" destId="{4375EF54-6D77-4963-83DA-C24C4D69B69F}" srcOrd="0" destOrd="0" parTransId="{78ECC365-029A-4F14-9E9B-E84DF5E98143}" sibTransId="{908AF252-03FB-472B-A34D-FCB7D8371035}"/>
    <dgm:cxn modelId="{089CF5AF-499D-43C2-89AA-043510E04050}" type="presOf" srcId="{35D08AFE-6915-4027-8AAF-0FB59D6D3882}" destId="{324BB069-6DE5-44B6-B373-E2A311CB601E}" srcOrd="1" destOrd="0" presId="urn:microsoft.com/office/officeart/2005/8/layout/vProcess5"/>
    <dgm:cxn modelId="{42D235C0-7120-48C0-ACF7-AE928856FB91}" type="presOf" srcId="{35D08AFE-6915-4027-8AAF-0FB59D6D3882}" destId="{4732670D-0291-405E-8274-4C33925A3731}" srcOrd="0" destOrd="0" presId="urn:microsoft.com/office/officeart/2005/8/layout/vProcess5"/>
    <dgm:cxn modelId="{41BF15DE-2BFE-437B-9637-19B490755B53}" type="presOf" srcId="{4375EF54-6D77-4963-83DA-C24C4D69B69F}" destId="{10F22EB9-04A7-4D02-8E28-442D9FBCE31B}" srcOrd="0" destOrd="0" presId="urn:microsoft.com/office/officeart/2005/8/layout/vProcess5"/>
    <dgm:cxn modelId="{E9A7ADF3-181E-4A74-86CB-AF46B01A7AEF}" type="presOf" srcId="{908AF252-03FB-472B-A34D-FCB7D8371035}" destId="{E639C8D9-A43B-4E64-B810-D6B70508D8FC}" srcOrd="0" destOrd="0" presId="urn:microsoft.com/office/officeart/2005/8/layout/vProcess5"/>
    <dgm:cxn modelId="{52C4428F-85EA-4698-A978-FE328D0F36BB}" type="presParOf" srcId="{85D91067-E9C2-4793-8DAD-34A070230668}" destId="{842AA462-AEFC-493C-9435-FAA589424AAE}" srcOrd="0" destOrd="0" presId="urn:microsoft.com/office/officeart/2005/8/layout/vProcess5"/>
    <dgm:cxn modelId="{E94EB45F-07EF-49B9-8798-82D742839347}" type="presParOf" srcId="{85D91067-E9C2-4793-8DAD-34A070230668}" destId="{10F22EB9-04A7-4D02-8E28-442D9FBCE31B}" srcOrd="1" destOrd="0" presId="urn:microsoft.com/office/officeart/2005/8/layout/vProcess5"/>
    <dgm:cxn modelId="{7DC782B2-F2B1-4B2B-BD7F-6B0D6EFAA518}" type="presParOf" srcId="{85D91067-E9C2-4793-8DAD-34A070230668}" destId="{4732670D-0291-405E-8274-4C33925A3731}" srcOrd="2" destOrd="0" presId="urn:microsoft.com/office/officeart/2005/8/layout/vProcess5"/>
    <dgm:cxn modelId="{B148A9EA-9B05-4F15-AD1F-CA72B1A0AD4F}" type="presParOf" srcId="{85D91067-E9C2-4793-8DAD-34A070230668}" destId="{D3D12A09-8231-493F-A283-EBD4601B9C5B}" srcOrd="3" destOrd="0" presId="urn:microsoft.com/office/officeart/2005/8/layout/vProcess5"/>
    <dgm:cxn modelId="{B7300084-C36A-49F4-91B0-08A8C44BD1F4}" type="presParOf" srcId="{85D91067-E9C2-4793-8DAD-34A070230668}" destId="{E639C8D9-A43B-4E64-B810-D6B70508D8FC}" srcOrd="4" destOrd="0" presId="urn:microsoft.com/office/officeart/2005/8/layout/vProcess5"/>
    <dgm:cxn modelId="{A1E94121-6BCA-4928-928C-E00DC5650209}" type="presParOf" srcId="{85D91067-E9C2-4793-8DAD-34A070230668}" destId="{BC26FCFB-A33E-47A0-9E20-DC30FFDD9613}" srcOrd="5" destOrd="0" presId="urn:microsoft.com/office/officeart/2005/8/layout/vProcess5"/>
    <dgm:cxn modelId="{87B41BDB-2C5D-48E4-A7D3-E7751803475E}" type="presParOf" srcId="{85D91067-E9C2-4793-8DAD-34A070230668}" destId="{D149E219-D975-446A-81FF-B5D0B6B4FF68}" srcOrd="6" destOrd="0" presId="urn:microsoft.com/office/officeart/2005/8/layout/vProcess5"/>
    <dgm:cxn modelId="{9A256ED7-3C33-4DC0-B56F-547D52484A7D}" type="presParOf" srcId="{85D91067-E9C2-4793-8DAD-34A070230668}" destId="{324BB069-6DE5-44B6-B373-E2A311CB601E}" srcOrd="7" destOrd="0" presId="urn:microsoft.com/office/officeart/2005/8/layout/vProcess5"/>
    <dgm:cxn modelId="{E6C6DA92-42D3-46D4-8A29-C72C3E130538}" type="presParOf" srcId="{85D91067-E9C2-4793-8DAD-34A070230668}" destId="{A7652452-425A-423B-A1D6-5E21E749CB3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784E78-BFAE-4C75-9A1A-D61652F97AA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DE6AFF-CAC3-453C-9945-12388F668AC8}">
      <dgm:prSet/>
      <dgm:spPr/>
      <dgm:t>
        <a:bodyPr/>
        <a:lstStyle/>
        <a:p>
          <a:r>
            <a:rPr lang="en-US"/>
            <a:t>🌍 </a:t>
          </a:r>
          <a:r>
            <a:rPr lang="vi-VN" b="1"/>
            <a:t>Phân tích cảm xúc hỗ trợ nhiều lĩnh vực:</a:t>
          </a:r>
          <a:endParaRPr lang="en-US"/>
        </a:p>
      </dgm:t>
    </dgm:pt>
    <dgm:pt modelId="{89385618-977B-48AA-9E4C-B9D41A6A91DA}" type="parTrans" cxnId="{9CC6DC56-97A1-4126-ABBD-F74667556C9E}">
      <dgm:prSet/>
      <dgm:spPr/>
      <dgm:t>
        <a:bodyPr/>
        <a:lstStyle/>
        <a:p>
          <a:endParaRPr lang="en-US"/>
        </a:p>
      </dgm:t>
    </dgm:pt>
    <dgm:pt modelId="{2AADCD4F-FC8E-419A-B57F-FE8A6D5CA501}" type="sibTrans" cxnId="{9CC6DC56-97A1-4126-ABBD-F74667556C9E}">
      <dgm:prSet/>
      <dgm:spPr/>
      <dgm:t>
        <a:bodyPr/>
        <a:lstStyle/>
        <a:p>
          <a:endParaRPr lang="en-US"/>
        </a:p>
      </dgm:t>
    </dgm:pt>
    <dgm:pt modelId="{BAB4AD10-D4BD-410C-AF66-3EE620E4BE77}">
      <dgm:prSet/>
      <dgm:spPr/>
      <dgm:t>
        <a:bodyPr/>
        <a:lstStyle/>
        <a:p>
          <a:r>
            <a:rPr lang="en-US" b="1"/>
            <a:t>📈 </a:t>
          </a:r>
          <a:r>
            <a:rPr lang="vi-VN" b="1"/>
            <a:t>Kinh doanh:</a:t>
          </a:r>
          <a:r>
            <a:rPr lang="vi-VN"/>
            <a:t> Cải thiện chiến lược tiếp thị.</a:t>
          </a:r>
          <a:endParaRPr lang="en-US"/>
        </a:p>
      </dgm:t>
    </dgm:pt>
    <dgm:pt modelId="{875B54E9-3CF7-4C8D-8E39-B15CE76D86FF}" type="parTrans" cxnId="{1C8BC514-BCB7-4406-97C6-60647DF4184C}">
      <dgm:prSet/>
      <dgm:spPr/>
      <dgm:t>
        <a:bodyPr/>
        <a:lstStyle/>
        <a:p>
          <a:endParaRPr lang="en-US"/>
        </a:p>
      </dgm:t>
    </dgm:pt>
    <dgm:pt modelId="{73229A37-1B18-4B6F-A2A2-5A54A99C3107}" type="sibTrans" cxnId="{1C8BC514-BCB7-4406-97C6-60647DF4184C}">
      <dgm:prSet/>
      <dgm:spPr/>
      <dgm:t>
        <a:bodyPr/>
        <a:lstStyle/>
        <a:p>
          <a:endParaRPr lang="en-US"/>
        </a:p>
      </dgm:t>
    </dgm:pt>
    <dgm:pt modelId="{66442382-09BF-41FA-BB1A-C722F27CE805}">
      <dgm:prSet/>
      <dgm:spPr/>
      <dgm:t>
        <a:bodyPr/>
        <a:lstStyle/>
        <a:p>
          <a:r>
            <a:rPr lang="en-US" b="1"/>
            <a:t>🗳 </a:t>
          </a:r>
          <a:r>
            <a:rPr lang="vi-VN" b="1"/>
            <a:t>Chính trị:</a:t>
          </a:r>
          <a:r>
            <a:rPr lang="vi-VN"/>
            <a:t> Đánh giá dư luận về các vấn đề xã hội.</a:t>
          </a:r>
          <a:endParaRPr lang="en-US"/>
        </a:p>
      </dgm:t>
    </dgm:pt>
    <dgm:pt modelId="{4710775B-3BFB-484D-B3C4-C2ECAAB20BD2}" type="parTrans" cxnId="{8EEB482B-67D3-49CF-8CC9-5544B459BA66}">
      <dgm:prSet/>
      <dgm:spPr/>
      <dgm:t>
        <a:bodyPr/>
        <a:lstStyle/>
        <a:p>
          <a:endParaRPr lang="en-US"/>
        </a:p>
      </dgm:t>
    </dgm:pt>
    <dgm:pt modelId="{C4C59DC0-8F36-412A-84BE-33B85D9CAF3E}" type="sibTrans" cxnId="{8EEB482B-67D3-49CF-8CC9-5544B459BA66}">
      <dgm:prSet/>
      <dgm:spPr/>
      <dgm:t>
        <a:bodyPr/>
        <a:lstStyle/>
        <a:p>
          <a:endParaRPr lang="en-US"/>
        </a:p>
      </dgm:t>
    </dgm:pt>
    <dgm:pt modelId="{292F57D3-5D10-4EB4-9714-E0FAC456C743}">
      <dgm:prSet/>
      <dgm:spPr/>
      <dgm:t>
        <a:bodyPr/>
        <a:lstStyle/>
        <a:p>
          <a:r>
            <a:rPr lang="en-US" b="1"/>
            <a:t>💰 </a:t>
          </a:r>
          <a:r>
            <a:rPr lang="vi-VN" b="1"/>
            <a:t>Tài chính:</a:t>
          </a:r>
          <a:r>
            <a:rPr lang="vi-VN"/>
            <a:t> Dự đoán thị trường chứng khoán.</a:t>
          </a:r>
          <a:endParaRPr lang="en-US"/>
        </a:p>
      </dgm:t>
    </dgm:pt>
    <dgm:pt modelId="{44D20250-E267-4C1C-9606-44568911604A}" type="parTrans" cxnId="{7A66B1FF-8839-4178-B4C8-32555EB4C315}">
      <dgm:prSet/>
      <dgm:spPr/>
      <dgm:t>
        <a:bodyPr/>
        <a:lstStyle/>
        <a:p>
          <a:endParaRPr lang="en-US"/>
        </a:p>
      </dgm:t>
    </dgm:pt>
    <dgm:pt modelId="{75C40F9F-75CE-4C4F-8414-1704D199CAAC}" type="sibTrans" cxnId="{7A66B1FF-8839-4178-B4C8-32555EB4C315}">
      <dgm:prSet/>
      <dgm:spPr/>
      <dgm:t>
        <a:bodyPr/>
        <a:lstStyle/>
        <a:p>
          <a:endParaRPr lang="en-US"/>
        </a:p>
      </dgm:t>
    </dgm:pt>
    <dgm:pt modelId="{2B52F9A2-00ED-4069-83AB-32BFAD43D4C9}">
      <dgm:prSet/>
      <dgm:spPr/>
      <dgm:t>
        <a:bodyPr/>
        <a:lstStyle/>
        <a:p>
          <a:r>
            <a:rPr lang="en-US"/>
            <a:t>🔗 </a:t>
          </a:r>
          <a:r>
            <a:rPr lang="vi-VN" b="1"/>
            <a:t>Ví dụ:</a:t>
          </a:r>
          <a:r>
            <a:rPr lang="vi-VN"/>
            <a:t> Nghiên cứu của </a:t>
          </a:r>
          <a:r>
            <a:rPr lang="vi-VN" b="1"/>
            <a:t>Bollen et al. (2011)</a:t>
          </a:r>
          <a:r>
            <a:rPr lang="vi-VN"/>
            <a:t> cho thấy phân tích Twitter dự đoán chứng khoán với độ chính xác 87%.</a:t>
          </a:r>
          <a:endParaRPr lang="en-US"/>
        </a:p>
      </dgm:t>
    </dgm:pt>
    <dgm:pt modelId="{7E039475-E4C2-4327-B726-7A40797816A8}" type="parTrans" cxnId="{3398D0E9-9A50-481E-817C-C33609BD5224}">
      <dgm:prSet/>
      <dgm:spPr/>
      <dgm:t>
        <a:bodyPr/>
        <a:lstStyle/>
        <a:p>
          <a:endParaRPr lang="en-US"/>
        </a:p>
      </dgm:t>
    </dgm:pt>
    <dgm:pt modelId="{97549942-E4AA-43A7-89C2-DEA8F1E205D9}" type="sibTrans" cxnId="{3398D0E9-9A50-481E-817C-C33609BD5224}">
      <dgm:prSet/>
      <dgm:spPr/>
      <dgm:t>
        <a:bodyPr/>
        <a:lstStyle/>
        <a:p>
          <a:endParaRPr lang="en-US"/>
        </a:p>
      </dgm:t>
    </dgm:pt>
    <dgm:pt modelId="{0A0DA9F6-E8FC-49D8-A478-2ED4D3A3817E}" type="pres">
      <dgm:prSet presAssocID="{8C784E78-BFAE-4C75-9A1A-D61652F97AA6}" presName="outerComposite" presStyleCnt="0">
        <dgm:presLayoutVars>
          <dgm:chMax val="5"/>
          <dgm:dir/>
          <dgm:resizeHandles val="exact"/>
        </dgm:presLayoutVars>
      </dgm:prSet>
      <dgm:spPr/>
    </dgm:pt>
    <dgm:pt modelId="{0308E8B8-EEC7-4B2D-8993-614A9A98D42E}" type="pres">
      <dgm:prSet presAssocID="{8C784E78-BFAE-4C75-9A1A-D61652F97AA6}" presName="dummyMaxCanvas" presStyleCnt="0">
        <dgm:presLayoutVars/>
      </dgm:prSet>
      <dgm:spPr/>
    </dgm:pt>
    <dgm:pt modelId="{B6FE7F56-F44C-40DD-B2D9-9578AF5CE156}" type="pres">
      <dgm:prSet presAssocID="{8C784E78-BFAE-4C75-9A1A-D61652F97AA6}" presName="FiveNodes_1" presStyleLbl="node1" presStyleIdx="0" presStyleCnt="5">
        <dgm:presLayoutVars>
          <dgm:bulletEnabled val="1"/>
        </dgm:presLayoutVars>
      </dgm:prSet>
      <dgm:spPr/>
    </dgm:pt>
    <dgm:pt modelId="{CDE946B1-BB86-4D62-9C18-497C5B26323D}" type="pres">
      <dgm:prSet presAssocID="{8C784E78-BFAE-4C75-9A1A-D61652F97AA6}" presName="FiveNodes_2" presStyleLbl="node1" presStyleIdx="1" presStyleCnt="5">
        <dgm:presLayoutVars>
          <dgm:bulletEnabled val="1"/>
        </dgm:presLayoutVars>
      </dgm:prSet>
      <dgm:spPr/>
    </dgm:pt>
    <dgm:pt modelId="{6425CC7D-909A-48B2-BB86-92A0471A86BB}" type="pres">
      <dgm:prSet presAssocID="{8C784E78-BFAE-4C75-9A1A-D61652F97AA6}" presName="FiveNodes_3" presStyleLbl="node1" presStyleIdx="2" presStyleCnt="5">
        <dgm:presLayoutVars>
          <dgm:bulletEnabled val="1"/>
        </dgm:presLayoutVars>
      </dgm:prSet>
      <dgm:spPr/>
    </dgm:pt>
    <dgm:pt modelId="{079C8F8C-9E01-4F3B-B011-68D9251F5691}" type="pres">
      <dgm:prSet presAssocID="{8C784E78-BFAE-4C75-9A1A-D61652F97AA6}" presName="FiveNodes_4" presStyleLbl="node1" presStyleIdx="3" presStyleCnt="5">
        <dgm:presLayoutVars>
          <dgm:bulletEnabled val="1"/>
        </dgm:presLayoutVars>
      </dgm:prSet>
      <dgm:spPr/>
    </dgm:pt>
    <dgm:pt modelId="{A9EA099E-5DF0-4452-A687-69BA2C2124C0}" type="pres">
      <dgm:prSet presAssocID="{8C784E78-BFAE-4C75-9A1A-D61652F97AA6}" presName="FiveNodes_5" presStyleLbl="node1" presStyleIdx="4" presStyleCnt="5">
        <dgm:presLayoutVars>
          <dgm:bulletEnabled val="1"/>
        </dgm:presLayoutVars>
      </dgm:prSet>
      <dgm:spPr/>
    </dgm:pt>
    <dgm:pt modelId="{16EE7ADA-3027-478B-94B5-30FCD015DEA0}" type="pres">
      <dgm:prSet presAssocID="{8C784E78-BFAE-4C75-9A1A-D61652F97AA6}" presName="FiveConn_1-2" presStyleLbl="fgAccFollowNode1" presStyleIdx="0" presStyleCnt="4">
        <dgm:presLayoutVars>
          <dgm:bulletEnabled val="1"/>
        </dgm:presLayoutVars>
      </dgm:prSet>
      <dgm:spPr/>
    </dgm:pt>
    <dgm:pt modelId="{5E9DBAEA-DCC4-43C6-84AD-FC2135DA7872}" type="pres">
      <dgm:prSet presAssocID="{8C784E78-BFAE-4C75-9A1A-D61652F97AA6}" presName="FiveConn_2-3" presStyleLbl="fgAccFollowNode1" presStyleIdx="1" presStyleCnt="4">
        <dgm:presLayoutVars>
          <dgm:bulletEnabled val="1"/>
        </dgm:presLayoutVars>
      </dgm:prSet>
      <dgm:spPr/>
    </dgm:pt>
    <dgm:pt modelId="{C3C2F28E-BF60-4F46-B192-F3159E8E0F93}" type="pres">
      <dgm:prSet presAssocID="{8C784E78-BFAE-4C75-9A1A-D61652F97AA6}" presName="FiveConn_3-4" presStyleLbl="fgAccFollowNode1" presStyleIdx="2" presStyleCnt="4">
        <dgm:presLayoutVars>
          <dgm:bulletEnabled val="1"/>
        </dgm:presLayoutVars>
      </dgm:prSet>
      <dgm:spPr/>
    </dgm:pt>
    <dgm:pt modelId="{7FF1260A-D4E4-401D-8F84-B9E1844FF60E}" type="pres">
      <dgm:prSet presAssocID="{8C784E78-BFAE-4C75-9A1A-D61652F97AA6}" presName="FiveConn_4-5" presStyleLbl="fgAccFollowNode1" presStyleIdx="3" presStyleCnt="4">
        <dgm:presLayoutVars>
          <dgm:bulletEnabled val="1"/>
        </dgm:presLayoutVars>
      </dgm:prSet>
      <dgm:spPr/>
    </dgm:pt>
    <dgm:pt modelId="{73A08C4D-949C-4EA6-B392-1F1DD299F6A4}" type="pres">
      <dgm:prSet presAssocID="{8C784E78-BFAE-4C75-9A1A-D61652F97AA6}" presName="FiveNodes_1_text" presStyleLbl="node1" presStyleIdx="4" presStyleCnt="5">
        <dgm:presLayoutVars>
          <dgm:bulletEnabled val="1"/>
        </dgm:presLayoutVars>
      </dgm:prSet>
      <dgm:spPr/>
    </dgm:pt>
    <dgm:pt modelId="{62B8B4DA-71CA-4983-969D-7355A4E76022}" type="pres">
      <dgm:prSet presAssocID="{8C784E78-BFAE-4C75-9A1A-D61652F97AA6}" presName="FiveNodes_2_text" presStyleLbl="node1" presStyleIdx="4" presStyleCnt="5">
        <dgm:presLayoutVars>
          <dgm:bulletEnabled val="1"/>
        </dgm:presLayoutVars>
      </dgm:prSet>
      <dgm:spPr/>
    </dgm:pt>
    <dgm:pt modelId="{6278DFCB-93BD-435A-AF46-E935EF07D922}" type="pres">
      <dgm:prSet presAssocID="{8C784E78-BFAE-4C75-9A1A-D61652F97AA6}" presName="FiveNodes_3_text" presStyleLbl="node1" presStyleIdx="4" presStyleCnt="5">
        <dgm:presLayoutVars>
          <dgm:bulletEnabled val="1"/>
        </dgm:presLayoutVars>
      </dgm:prSet>
      <dgm:spPr/>
    </dgm:pt>
    <dgm:pt modelId="{50DCC7FB-3766-4B98-BB53-65E5DF44D95E}" type="pres">
      <dgm:prSet presAssocID="{8C784E78-BFAE-4C75-9A1A-D61652F97AA6}" presName="FiveNodes_4_text" presStyleLbl="node1" presStyleIdx="4" presStyleCnt="5">
        <dgm:presLayoutVars>
          <dgm:bulletEnabled val="1"/>
        </dgm:presLayoutVars>
      </dgm:prSet>
      <dgm:spPr/>
    </dgm:pt>
    <dgm:pt modelId="{2EA9DCFF-53C6-4B69-A2BD-AB7AF81EBFD7}" type="pres">
      <dgm:prSet presAssocID="{8C784E78-BFAE-4C75-9A1A-D61652F97AA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C8BC514-BCB7-4406-97C6-60647DF4184C}" srcId="{8C784E78-BFAE-4C75-9A1A-D61652F97AA6}" destId="{BAB4AD10-D4BD-410C-AF66-3EE620E4BE77}" srcOrd="1" destOrd="0" parTransId="{875B54E9-3CF7-4C8D-8E39-B15CE76D86FF}" sibTransId="{73229A37-1B18-4B6F-A2A2-5A54A99C3107}"/>
    <dgm:cxn modelId="{C9A54D1A-1AA1-420E-8B49-27148C687386}" type="presOf" srcId="{66442382-09BF-41FA-BB1A-C722F27CE805}" destId="{6425CC7D-909A-48B2-BB86-92A0471A86BB}" srcOrd="0" destOrd="0" presId="urn:microsoft.com/office/officeart/2005/8/layout/vProcess5"/>
    <dgm:cxn modelId="{1806BB1C-6E99-4A4F-AC98-41745C11F3B0}" type="presOf" srcId="{BAB4AD10-D4BD-410C-AF66-3EE620E4BE77}" destId="{CDE946B1-BB86-4D62-9C18-497C5B26323D}" srcOrd="0" destOrd="0" presId="urn:microsoft.com/office/officeart/2005/8/layout/vProcess5"/>
    <dgm:cxn modelId="{9C39C81D-C766-4B21-B1C7-2E47657F1B66}" type="presOf" srcId="{BAB4AD10-D4BD-410C-AF66-3EE620E4BE77}" destId="{62B8B4DA-71CA-4983-969D-7355A4E76022}" srcOrd="1" destOrd="0" presId="urn:microsoft.com/office/officeart/2005/8/layout/vProcess5"/>
    <dgm:cxn modelId="{8EEB482B-67D3-49CF-8CC9-5544B459BA66}" srcId="{8C784E78-BFAE-4C75-9A1A-D61652F97AA6}" destId="{66442382-09BF-41FA-BB1A-C722F27CE805}" srcOrd="2" destOrd="0" parTransId="{4710775B-3BFB-484D-B3C4-C2ECAAB20BD2}" sibTransId="{C4C59DC0-8F36-412A-84BE-33B85D9CAF3E}"/>
    <dgm:cxn modelId="{88B4B34E-F689-4408-9F78-E0A15A327936}" type="presOf" srcId="{66442382-09BF-41FA-BB1A-C722F27CE805}" destId="{6278DFCB-93BD-435A-AF46-E935EF07D922}" srcOrd="1" destOrd="0" presId="urn:microsoft.com/office/officeart/2005/8/layout/vProcess5"/>
    <dgm:cxn modelId="{C1736070-1349-4FC9-AD2A-C1D5DA6BEA29}" type="presOf" srcId="{2B52F9A2-00ED-4069-83AB-32BFAD43D4C9}" destId="{A9EA099E-5DF0-4452-A687-69BA2C2124C0}" srcOrd="0" destOrd="0" presId="urn:microsoft.com/office/officeart/2005/8/layout/vProcess5"/>
    <dgm:cxn modelId="{F2DD9476-1935-4D62-BCBC-6BFBD6C69A75}" type="presOf" srcId="{292F57D3-5D10-4EB4-9714-E0FAC456C743}" destId="{079C8F8C-9E01-4F3B-B011-68D9251F5691}" srcOrd="0" destOrd="0" presId="urn:microsoft.com/office/officeart/2005/8/layout/vProcess5"/>
    <dgm:cxn modelId="{9CC6DC56-97A1-4126-ABBD-F74667556C9E}" srcId="{8C784E78-BFAE-4C75-9A1A-D61652F97AA6}" destId="{28DE6AFF-CAC3-453C-9945-12388F668AC8}" srcOrd="0" destOrd="0" parTransId="{89385618-977B-48AA-9E4C-B9D41A6A91DA}" sibTransId="{2AADCD4F-FC8E-419A-B57F-FE8A6D5CA501}"/>
    <dgm:cxn modelId="{29A2F059-B5C5-4583-BFF2-4A603F194F82}" type="presOf" srcId="{8C784E78-BFAE-4C75-9A1A-D61652F97AA6}" destId="{0A0DA9F6-E8FC-49D8-A478-2ED4D3A3817E}" srcOrd="0" destOrd="0" presId="urn:microsoft.com/office/officeart/2005/8/layout/vProcess5"/>
    <dgm:cxn modelId="{C40D1B7C-06B3-45B0-B0AA-BF8DCAE29D7F}" type="presOf" srcId="{2AADCD4F-FC8E-419A-B57F-FE8A6D5CA501}" destId="{16EE7ADA-3027-478B-94B5-30FCD015DEA0}" srcOrd="0" destOrd="0" presId="urn:microsoft.com/office/officeart/2005/8/layout/vProcess5"/>
    <dgm:cxn modelId="{07CEC899-E7D6-452C-8AF1-8E4DDB44EF71}" type="presOf" srcId="{C4C59DC0-8F36-412A-84BE-33B85D9CAF3E}" destId="{C3C2F28E-BF60-4F46-B192-F3159E8E0F93}" srcOrd="0" destOrd="0" presId="urn:microsoft.com/office/officeart/2005/8/layout/vProcess5"/>
    <dgm:cxn modelId="{4B3A419B-DDF3-41C6-8051-CEFA9D3D8ABB}" type="presOf" srcId="{2B52F9A2-00ED-4069-83AB-32BFAD43D4C9}" destId="{2EA9DCFF-53C6-4B69-A2BD-AB7AF81EBFD7}" srcOrd="1" destOrd="0" presId="urn:microsoft.com/office/officeart/2005/8/layout/vProcess5"/>
    <dgm:cxn modelId="{539E459B-3679-4EB0-98B3-42CFA8926A39}" type="presOf" srcId="{73229A37-1B18-4B6F-A2A2-5A54A99C3107}" destId="{5E9DBAEA-DCC4-43C6-84AD-FC2135DA7872}" srcOrd="0" destOrd="0" presId="urn:microsoft.com/office/officeart/2005/8/layout/vProcess5"/>
    <dgm:cxn modelId="{9CE662B1-B6F2-4B15-9227-5E91E6941296}" type="presOf" srcId="{28DE6AFF-CAC3-453C-9945-12388F668AC8}" destId="{B6FE7F56-F44C-40DD-B2D9-9578AF5CE156}" srcOrd="0" destOrd="0" presId="urn:microsoft.com/office/officeart/2005/8/layout/vProcess5"/>
    <dgm:cxn modelId="{729331C7-13AD-4C06-A5BB-B53656BCA22E}" type="presOf" srcId="{292F57D3-5D10-4EB4-9714-E0FAC456C743}" destId="{50DCC7FB-3766-4B98-BB53-65E5DF44D95E}" srcOrd="1" destOrd="0" presId="urn:microsoft.com/office/officeart/2005/8/layout/vProcess5"/>
    <dgm:cxn modelId="{3398D0E9-9A50-481E-817C-C33609BD5224}" srcId="{8C784E78-BFAE-4C75-9A1A-D61652F97AA6}" destId="{2B52F9A2-00ED-4069-83AB-32BFAD43D4C9}" srcOrd="4" destOrd="0" parTransId="{7E039475-E4C2-4327-B726-7A40797816A8}" sibTransId="{97549942-E4AA-43A7-89C2-DEA8F1E205D9}"/>
    <dgm:cxn modelId="{F7742EEE-4788-4D9B-84AF-90CB71313B76}" type="presOf" srcId="{28DE6AFF-CAC3-453C-9945-12388F668AC8}" destId="{73A08C4D-949C-4EA6-B392-1F1DD299F6A4}" srcOrd="1" destOrd="0" presId="urn:microsoft.com/office/officeart/2005/8/layout/vProcess5"/>
    <dgm:cxn modelId="{F1ACA2FB-7681-45FF-95A5-D6821137DEE5}" type="presOf" srcId="{75C40F9F-75CE-4C4F-8414-1704D199CAAC}" destId="{7FF1260A-D4E4-401D-8F84-B9E1844FF60E}" srcOrd="0" destOrd="0" presId="urn:microsoft.com/office/officeart/2005/8/layout/vProcess5"/>
    <dgm:cxn modelId="{7A66B1FF-8839-4178-B4C8-32555EB4C315}" srcId="{8C784E78-BFAE-4C75-9A1A-D61652F97AA6}" destId="{292F57D3-5D10-4EB4-9714-E0FAC456C743}" srcOrd="3" destOrd="0" parTransId="{44D20250-E267-4C1C-9606-44568911604A}" sibTransId="{75C40F9F-75CE-4C4F-8414-1704D199CAAC}"/>
    <dgm:cxn modelId="{A24995AA-A122-4D59-B3A0-234F103D57D3}" type="presParOf" srcId="{0A0DA9F6-E8FC-49D8-A478-2ED4D3A3817E}" destId="{0308E8B8-EEC7-4B2D-8993-614A9A98D42E}" srcOrd="0" destOrd="0" presId="urn:microsoft.com/office/officeart/2005/8/layout/vProcess5"/>
    <dgm:cxn modelId="{DB521F7E-F304-45DB-B7C6-008C12FDD183}" type="presParOf" srcId="{0A0DA9F6-E8FC-49D8-A478-2ED4D3A3817E}" destId="{B6FE7F56-F44C-40DD-B2D9-9578AF5CE156}" srcOrd="1" destOrd="0" presId="urn:microsoft.com/office/officeart/2005/8/layout/vProcess5"/>
    <dgm:cxn modelId="{4B1C2C29-F35D-4E94-9107-1783619DBA97}" type="presParOf" srcId="{0A0DA9F6-E8FC-49D8-A478-2ED4D3A3817E}" destId="{CDE946B1-BB86-4D62-9C18-497C5B26323D}" srcOrd="2" destOrd="0" presId="urn:microsoft.com/office/officeart/2005/8/layout/vProcess5"/>
    <dgm:cxn modelId="{8A39B112-778F-41E7-A8EF-E59A8DBD8165}" type="presParOf" srcId="{0A0DA9F6-E8FC-49D8-A478-2ED4D3A3817E}" destId="{6425CC7D-909A-48B2-BB86-92A0471A86BB}" srcOrd="3" destOrd="0" presId="urn:microsoft.com/office/officeart/2005/8/layout/vProcess5"/>
    <dgm:cxn modelId="{3E55EB6B-F779-4EC3-BE0B-DB925A9C1144}" type="presParOf" srcId="{0A0DA9F6-E8FC-49D8-A478-2ED4D3A3817E}" destId="{079C8F8C-9E01-4F3B-B011-68D9251F5691}" srcOrd="4" destOrd="0" presId="urn:microsoft.com/office/officeart/2005/8/layout/vProcess5"/>
    <dgm:cxn modelId="{0362C51F-C3CD-49F0-9151-A4B6B46D0217}" type="presParOf" srcId="{0A0DA9F6-E8FC-49D8-A478-2ED4D3A3817E}" destId="{A9EA099E-5DF0-4452-A687-69BA2C2124C0}" srcOrd="5" destOrd="0" presId="urn:microsoft.com/office/officeart/2005/8/layout/vProcess5"/>
    <dgm:cxn modelId="{4FE42257-4DED-4A47-89C6-22C0C88AA5CB}" type="presParOf" srcId="{0A0DA9F6-E8FC-49D8-A478-2ED4D3A3817E}" destId="{16EE7ADA-3027-478B-94B5-30FCD015DEA0}" srcOrd="6" destOrd="0" presId="urn:microsoft.com/office/officeart/2005/8/layout/vProcess5"/>
    <dgm:cxn modelId="{73BBC1CB-8C1E-4F8F-8A9F-FB4EC163D818}" type="presParOf" srcId="{0A0DA9F6-E8FC-49D8-A478-2ED4D3A3817E}" destId="{5E9DBAEA-DCC4-43C6-84AD-FC2135DA7872}" srcOrd="7" destOrd="0" presId="urn:microsoft.com/office/officeart/2005/8/layout/vProcess5"/>
    <dgm:cxn modelId="{789E0930-BFFD-4845-907B-EA951E4D51C9}" type="presParOf" srcId="{0A0DA9F6-E8FC-49D8-A478-2ED4D3A3817E}" destId="{C3C2F28E-BF60-4F46-B192-F3159E8E0F93}" srcOrd="8" destOrd="0" presId="urn:microsoft.com/office/officeart/2005/8/layout/vProcess5"/>
    <dgm:cxn modelId="{96A76CE5-E472-41B8-A51E-0D06DA3CA1F0}" type="presParOf" srcId="{0A0DA9F6-E8FC-49D8-A478-2ED4D3A3817E}" destId="{7FF1260A-D4E4-401D-8F84-B9E1844FF60E}" srcOrd="9" destOrd="0" presId="urn:microsoft.com/office/officeart/2005/8/layout/vProcess5"/>
    <dgm:cxn modelId="{321E9E53-D2AD-46B8-A1FF-71234DB6BE36}" type="presParOf" srcId="{0A0DA9F6-E8FC-49D8-A478-2ED4D3A3817E}" destId="{73A08C4D-949C-4EA6-B392-1F1DD299F6A4}" srcOrd="10" destOrd="0" presId="urn:microsoft.com/office/officeart/2005/8/layout/vProcess5"/>
    <dgm:cxn modelId="{8B15E10C-AAA3-40D4-8695-A72EF35205D2}" type="presParOf" srcId="{0A0DA9F6-E8FC-49D8-A478-2ED4D3A3817E}" destId="{62B8B4DA-71CA-4983-969D-7355A4E76022}" srcOrd="11" destOrd="0" presId="urn:microsoft.com/office/officeart/2005/8/layout/vProcess5"/>
    <dgm:cxn modelId="{269FEDCD-F7AD-4766-9C4C-8B2E62C3EE56}" type="presParOf" srcId="{0A0DA9F6-E8FC-49D8-A478-2ED4D3A3817E}" destId="{6278DFCB-93BD-435A-AF46-E935EF07D922}" srcOrd="12" destOrd="0" presId="urn:microsoft.com/office/officeart/2005/8/layout/vProcess5"/>
    <dgm:cxn modelId="{D5371889-38FE-4AAA-9184-A7B7D6562B94}" type="presParOf" srcId="{0A0DA9F6-E8FC-49D8-A478-2ED4D3A3817E}" destId="{50DCC7FB-3766-4B98-BB53-65E5DF44D95E}" srcOrd="13" destOrd="0" presId="urn:microsoft.com/office/officeart/2005/8/layout/vProcess5"/>
    <dgm:cxn modelId="{DAAC4F23-047B-4DFA-BF6C-D1B40D04C43F}" type="presParOf" srcId="{0A0DA9F6-E8FC-49D8-A478-2ED4D3A3817E}" destId="{2EA9DCFF-53C6-4B69-A2BD-AB7AF81EBF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005637-AE85-4616-921C-61A5BF43ABA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F4CA1ED-9898-44A0-A4B8-C95EA5AABF16}">
      <dgm:prSet/>
      <dgm:spPr/>
      <dgm:t>
        <a:bodyPr/>
        <a:lstStyle/>
        <a:p>
          <a:r>
            <a:rPr lang="en-US"/>
            <a:t>📊 </a:t>
          </a:r>
          <a:r>
            <a:rPr lang="vi-VN" b="1"/>
            <a:t>Bước 1: Thu thập dữ liệu</a:t>
          </a:r>
          <a:endParaRPr lang="en-US"/>
        </a:p>
      </dgm:t>
    </dgm:pt>
    <dgm:pt modelId="{0BA3C0E1-9918-4596-9623-3A9B2C1E5DE3}" type="parTrans" cxnId="{8FC16A39-32D1-4520-9B89-79152E7A5F90}">
      <dgm:prSet/>
      <dgm:spPr/>
      <dgm:t>
        <a:bodyPr/>
        <a:lstStyle/>
        <a:p>
          <a:endParaRPr lang="en-US"/>
        </a:p>
      </dgm:t>
    </dgm:pt>
    <dgm:pt modelId="{30A4B39F-24FD-42DF-99D5-2F92BC29A370}" type="sibTrans" cxnId="{8FC16A39-32D1-4520-9B89-79152E7A5F90}">
      <dgm:prSet/>
      <dgm:spPr/>
      <dgm:t>
        <a:bodyPr/>
        <a:lstStyle/>
        <a:p>
          <a:endParaRPr lang="en-US"/>
        </a:p>
      </dgm:t>
    </dgm:pt>
    <dgm:pt modelId="{DB55DB13-1FB2-406A-8AF0-FF6FD0A9A587}">
      <dgm:prSet/>
      <dgm:spPr/>
      <dgm:t>
        <a:bodyPr/>
        <a:lstStyle/>
        <a:p>
          <a:r>
            <a:rPr lang="vi-VN"/>
            <a:t>API của </a:t>
          </a:r>
          <a:r>
            <a:rPr lang="vi-VN" b="1"/>
            <a:t>Twitter, Facebook, Reddit</a:t>
          </a:r>
          <a:r>
            <a:rPr lang="vi-VN"/>
            <a:t>.</a:t>
          </a:r>
          <a:endParaRPr lang="en-US"/>
        </a:p>
      </dgm:t>
    </dgm:pt>
    <dgm:pt modelId="{3D357CE7-8EA9-4B2D-981D-2C168AF15F5B}" type="parTrans" cxnId="{3F23D647-4DD3-4721-B3CB-8622BFF7C1E3}">
      <dgm:prSet/>
      <dgm:spPr/>
      <dgm:t>
        <a:bodyPr/>
        <a:lstStyle/>
        <a:p>
          <a:endParaRPr lang="en-US"/>
        </a:p>
      </dgm:t>
    </dgm:pt>
    <dgm:pt modelId="{2EDA486F-7517-42EB-BAC6-5688D9360066}" type="sibTrans" cxnId="{3F23D647-4DD3-4721-B3CB-8622BFF7C1E3}">
      <dgm:prSet/>
      <dgm:spPr/>
      <dgm:t>
        <a:bodyPr/>
        <a:lstStyle/>
        <a:p>
          <a:endParaRPr lang="en-US"/>
        </a:p>
      </dgm:t>
    </dgm:pt>
    <dgm:pt modelId="{5A7AD830-885C-41FD-B837-50758B6A0F06}">
      <dgm:prSet/>
      <dgm:spPr/>
      <dgm:t>
        <a:bodyPr/>
        <a:lstStyle/>
        <a:p>
          <a:r>
            <a:rPr lang="vi-VN"/>
            <a:t>Lọc dữ liệu: Loại bỏ </a:t>
          </a:r>
          <a:r>
            <a:rPr lang="vi-VN" b="1"/>
            <a:t>stop words, ký tự đặc biệt, URL</a:t>
          </a:r>
          <a:r>
            <a:rPr lang="vi-VN"/>
            <a:t>.</a:t>
          </a:r>
          <a:endParaRPr lang="en-US"/>
        </a:p>
      </dgm:t>
    </dgm:pt>
    <dgm:pt modelId="{C1BCFAE3-3827-4ED4-B93C-444C115CEB0B}" type="parTrans" cxnId="{96C17504-279F-47E1-8D21-1AFDDC0DEE88}">
      <dgm:prSet/>
      <dgm:spPr/>
      <dgm:t>
        <a:bodyPr/>
        <a:lstStyle/>
        <a:p>
          <a:endParaRPr lang="en-US"/>
        </a:p>
      </dgm:t>
    </dgm:pt>
    <dgm:pt modelId="{12D86499-68D4-4386-BB11-2E3C7711C307}" type="sibTrans" cxnId="{96C17504-279F-47E1-8D21-1AFDDC0DEE88}">
      <dgm:prSet/>
      <dgm:spPr/>
      <dgm:t>
        <a:bodyPr/>
        <a:lstStyle/>
        <a:p>
          <a:endParaRPr lang="en-US"/>
        </a:p>
      </dgm:t>
    </dgm:pt>
    <dgm:pt modelId="{0DDF7A36-9CF7-42B3-B94E-E358BD3615E0}">
      <dgm:prSet/>
      <dgm:spPr/>
      <dgm:t>
        <a:bodyPr/>
        <a:lstStyle/>
        <a:p>
          <a:r>
            <a:rPr lang="vi-VN"/>
            <a:t>Công cụ: </a:t>
          </a:r>
          <a:r>
            <a:rPr lang="vi-VN" b="1"/>
            <a:t>Tweepy, Pandas, NLTK</a:t>
          </a:r>
          <a:r>
            <a:rPr lang="vi-VN"/>
            <a:t>.</a:t>
          </a:r>
          <a:endParaRPr lang="en-US"/>
        </a:p>
      </dgm:t>
    </dgm:pt>
    <dgm:pt modelId="{99B15A99-5543-4D6B-ACF6-943E05110A22}" type="parTrans" cxnId="{F1442085-7EAB-47E1-B4C8-8BCA1BCDC71B}">
      <dgm:prSet/>
      <dgm:spPr/>
      <dgm:t>
        <a:bodyPr/>
        <a:lstStyle/>
        <a:p>
          <a:endParaRPr lang="en-US"/>
        </a:p>
      </dgm:t>
    </dgm:pt>
    <dgm:pt modelId="{D33B5398-80B6-42DF-9D91-25843B76DDEF}" type="sibTrans" cxnId="{F1442085-7EAB-47E1-B4C8-8BCA1BCDC71B}">
      <dgm:prSet/>
      <dgm:spPr/>
      <dgm:t>
        <a:bodyPr/>
        <a:lstStyle/>
        <a:p>
          <a:endParaRPr lang="en-US"/>
        </a:p>
      </dgm:t>
    </dgm:pt>
    <dgm:pt modelId="{13BFA09A-6A07-497C-9612-27420E3AF5B7}">
      <dgm:prSet/>
      <dgm:spPr/>
      <dgm:t>
        <a:bodyPr/>
        <a:lstStyle/>
        <a:p>
          <a:r>
            <a:rPr lang="en-US"/>
            <a:t>📊 </a:t>
          </a:r>
          <a:r>
            <a:rPr lang="vi-VN" b="1"/>
            <a:t>Bước 2: Huấn luyện mô hình</a:t>
          </a:r>
          <a:endParaRPr lang="en-US"/>
        </a:p>
      </dgm:t>
    </dgm:pt>
    <dgm:pt modelId="{3B6A5FE4-A141-4D13-9E62-62D84BD5D0D5}" type="parTrans" cxnId="{23FFEBE3-DC00-439D-AA54-C4DC6743099C}">
      <dgm:prSet/>
      <dgm:spPr/>
      <dgm:t>
        <a:bodyPr/>
        <a:lstStyle/>
        <a:p>
          <a:endParaRPr lang="en-US"/>
        </a:p>
      </dgm:t>
    </dgm:pt>
    <dgm:pt modelId="{019BF06F-3E32-4142-B63C-6A04D114BFBE}" type="sibTrans" cxnId="{23FFEBE3-DC00-439D-AA54-C4DC6743099C}">
      <dgm:prSet/>
      <dgm:spPr/>
      <dgm:t>
        <a:bodyPr/>
        <a:lstStyle/>
        <a:p>
          <a:endParaRPr lang="en-US"/>
        </a:p>
      </dgm:t>
    </dgm:pt>
    <dgm:pt modelId="{03ADF544-4F1F-42C4-B5BD-401FDB7500AC}">
      <dgm:prSet/>
      <dgm:spPr/>
      <dgm:t>
        <a:bodyPr/>
        <a:lstStyle/>
        <a:p>
          <a:r>
            <a:rPr lang="vi-VN"/>
            <a:t>Chia dữ liệu: </a:t>
          </a:r>
          <a:r>
            <a:rPr lang="vi-VN" b="1"/>
            <a:t>80% Train - 20% Test</a:t>
          </a:r>
          <a:r>
            <a:rPr lang="vi-VN"/>
            <a:t>.</a:t>
          </a:r>
          <a:endParaRPr lang="en-US"/>
        </a:p>
      </dgm:t>
    </dgm:pt>
    <dgm:pt modelId="{80682622-B7AC-4E1F-89BE-904E266C88B6}" type="parTrans" cxnId="{4FF16912-24F4-47C9-BF0B-3DB9A8E6FD1F}">
      <dgm:prSet/>
      <dgm:spPr/>
      <dgm:t>
        <a:bodyPr/>
        <a:lstStyle/>
        <a:p>
          <a:endParaRPr lang="en-US"/>
        </a:p>
      </dgm:t>
    </dgm:pt>
    <dgm:pt modelId="{4294EAE8-0EB1-4045-8CBC-475E8C34493E}" type="sibTrans" cxnId="{4FF16912-24F4-47C9-BF0B-3DB9A8E6FD1F}">
      <dgm:prSet/>
      <dgm:spPr/>
      <dgm:t>
        <a:bodyPr/>
        <a:lstStyle/>
        <a:p>
          <a:endParaRPr lang="en-US"/>
        </a:p>
      </dgm:t>
    </dgm:pt>
    <dgm:pt modelId="{FF0593BA-5B72-425E-AA4D-8C040625677B}">
      <dgm:prSet/>
      <dgm:spPr/>
      <dgm:t>
        <a:bodyPr/>
        <a:lstStyle/>
        <a:p>
          <a:r>
            <a:rPr lang="vi-VN"/>
            <a:t>Sử dụng </a:t>
          </a:r>
          <a:r>
            <a:rPr lang="vi-VN" b="1"/>
            <a:t>Naïve Bayes, LSTM, BERT</a:t>
          </a:r>
          <a:r>
            <a:rPr lang="vi-VN"/>
            <a:t>.</a:t>
          </a:r>
          <a:endParaRPr lang="en-US"/>
        </a:p>
      </dgm:t>
    </dgm:pt>
    <dgm:pt modelId="{E37B394F-9D55-43A1-9ADA-B64ECC3E3B6F}" type="parTrans" cxnId="{4AAAC13D-3D03-4CCF-AFD5-A23538FEE6C7}">
      <dgm:prSet/>
      <dgm:spPr/>
      <dgm:t>
        <a:bodyPr/>
        <a:lstStyle/>
        <a:p>
          <a:endParaRPr lang="en-US"/>
        </a:p>
      </dgm:t>
    </dgm:pt>
    <dgm:pt modelId="{019E55D3-0127-4A21-88F8-3F54358E1BE2}" type="sibTrans" cxnId="{4AAAC13D-3D03-4CCF-AFD5-A23538FEE6C7}">
      <dgm:prSet/>
      <dgm:spPr/>
      <dgm:t>
        <a:bodyPr/>
        <a:lstStyle/>
        <a:p>
          <a:endParaRPr lang="en-US"/>
        </a:p>
      </dgm:t>
    </dgm:pt>
    <dgm:pt modelId="{4EF63D55-A26B-4091-9FF1-FF538470142F}">
      <dgm:prSet/>
      <dgm:spPr/>
      <dgm:t>
        <a:bodyPr/>
        <a:lstStyle/>
        <a:p>
          <a:r>
            <a:rPr lang="vi-VN"/>
            <a:t>Đánh giá: </a:t>
          </a:r>
          <a:r>
            <a:rPr lang="vi-VN" b="1"/>
            <a:t>Accuracy, Recall, F1-score</a:t>
          </a:r>
          <a:r>
            <a:rPr lang="vi-VN"/>
            <a:t>.</a:t>
          </a:r>
          <a:endParaRPr lang="en-US"/>
        </a:p>
      </dgm:t>
    </dgm:pt>
    <dgm:pt modelId="{7FDF5277-2DF1-4CBD-84A6-08B8FC533511}" type="parTrans" cxnId="{1AEF8026-BAB3-4C05-9D6A-4EC2F1697173}">
      <dgm:prSet/>
      <dgm:spPr/>
      <dgm:t>
        <a:bodyPr/>
        <a:lstStyle/>
        <a:p>
          <a:endParaRPr lang="en-US"/>
        </a:p>
      </dgm:t>
    </dgm:pt>
    <dgm:pt modelId="{CF957448-EB8C-4623-AA09-24B82B1F58AC}" type="sibTrans" cxnId="{1AEF8026-BAB3-4C05-9D6A-4EC2F1697173}">
      <dgm:prSet/>
      <dgm:spPr/>
      <dgm:t>
        <a:bodyPr/>
        <a:lstStyle/>
        <a:p>
          <a:endParaRPr lang="en-US"/>
        </a:p>
      </dgm:t>
    </dgm:pt>
    <dgm:pt modelId="{7518F98F-A7C5-4D31-B5CE-0C6CFEE5FF56}" type="pres">
      <dgm:prSet presAssocID="{DC005637-AE85-4616-921C-61A5BF43ABA2}" presName="linear" presStyleCnt="0">
        <dgm:presLayoutVars>
          <dgm:animLvl val="lvl"/>
          <dgm:resizeHandles val="exact"/>
        </dgm:presLayoutVars>
      </dgm:prSet>
      <dgm:spPr/>
    </dgm:pt>
    <dgm:pt modelId="{EA2AB607-E439-4397-B7C6-E4C344250647}" type="pres">
      <dgm:prSet presAssocID="{5F4CA1ED-9898-44A0-A4B8-C95EA5AABF1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20C68AA-898E-489E-8BA7-2CAFC42DF567}" type="pres">
      <dgm:prSet presAssocID="{30A4B39F-24FD-42DF-99D5-2F92BC29A370}" presName="spacer" presStyleCnt="0"/>
      <dgm:spPr/>
    </dgm:pt>
    <dgm:pt modelId="{9E7DF756-FE13-4194-9C0E-0901556C98E6}" type="pres">
      <dgm:prSet presAssocID="{DB55DB13-1FB2-406A-8AF0-FF6FD0A9A58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7ADE368-9910-47F7-BB9D-64AF8B582571}" type="pres">
      <dgm:prSet presAssocID="{2EDA486F-7517-42EB-BAC6-5688D9360066}" presName="spacer" presStyleCnt="0"/>
      <dgm:spPr/>
    </dgm:pt>
    <dgm:pt modelId="{65397C8D-7C01-43EE-8A41-D59ADFD197F7}" type="pres">
      <dgm:prSet presAssocID="{5A7AD830-885C-41FD-B837-50758B6A0F0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6E82B55-6191-45DB-B6CC-021DA79D1F53}" type="pres">
      <dgm:prSet presAssocID="{12D86499-68D4-4386-BB11-2E3C7711C307}" presName="spacer" presStyleCnt="0"/>
      <dgm:spPr/>
    </dgm:pt>
    <dgm:pt modelId="{B4BA5DA1-F79B-41DE-98B0-5E719715A379}" type="pres">
      <dgm:prSet presAssocID="{0DDF7A36-9CF7-42B3-B94E-E358BD3615E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C16CD0D-2603-4F6A-ADF1-F997E518969A}" type="pres">
      <dgm:prSet presAssocID="{D33B5398-80B6-42DF-9D91-25843B76DDEF}" presName="spacer" presStyleCnt="0"/>
      <dgm:spPr/>
    </dgm:pt>
    <dgm:pt modelId="{5928A4D2-43B4-4655-B443-53B7C5F0DF33}" type="pres">
      <dgm:prSet presAssocID="{13BFA09A-6A07-497C-9612-27420E3AF5B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B9D6268-15F1-4E88-83FC-DFC89CF787C7}" type="pres">
      <dgm:prSet presAssocID="{019BF06F-3E32-4142-B63C-6A04D114BFBE}" presName="spacer" presStyleCnt="0"/>
      <dgm:spPr/>
    </dgm:pt>
    <dgm:pt modelId="{F87B9C41-0461-4459-8C30-F10A6C7CE7E4}" type="pres">
      <dgm:prSet presAssocID="{03ADF544-4F1F-42C4-B5BD-401FDB7500A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4B36E8B-532B-4F9B-993A-06B8449A3F5A}" type="pres">
      <dgm:prSet presAssocID="{4294EAE8-0EB1-4045-8CBC-475E8C34493E}" presName="spacer" presStyleCnt="0"/>
      <dgm:spPr/>
    </dgm:pt>
    <dgm:pt modelId="{C94DA7ED-81AC-43EC-A228-020D4656F597}" type="pres">
      <dgm:prSet presAssocID="{FF0593BA-5B72-425E-AA4D-8C040625677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012A8B9-D942-4AC4-9F61-742A5625209A}" type="pres">
      <dgm:prSet presAssocID="{019E55D3-0127-4A21-88F8-3F54358E1BE2}" presName="spacer" presStyleCnt="0"/>
      <dgm:spPr/>
    </dgm:pt>
    <dgm:pt modelId="{4C0A5D8C-B24F-4FEA-B680-500B5BC5C1F3}" type="pres">
      <dgm:prSet presAssocID="{4EF63D55-A26B-4091-9FF1-FF538470142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6C17504-279F-47E1-8D21-1AFDDC0DEE88}" srcId="{DC005637-AE85-4616-921C-61A5BF43ABA2}" destId="{5A7AD830-885C-41FD-B837-50758B6A0F06}" srcOrd="2" destOrd="0" parTransId="{C1BCFAE3-3827-4ED4-B93C-444C115CEB0B}" sibTransId="{12D86499-68D4-4386-BB11-2E3C7711C307}"/>
    <dgm:cxn modelId="{4FF16912-24F4-47C9-BF0B-3DB9A8E6FD1F}" srcId="{DC005637-AE85-4616-921C-61A5BF43ABA2}" destId="{03ADF544-4F1F-42C4-B5BD-401FDB7500AC}" srcOrd="5" destOrd="0" parTransId="{80682622-B7AC-4E1F-89BE-904E266C88B6}" sibTransId="{4294EAE8-0EB1-4045-8CBC-475E8C34493E}"/>
    <dgm:cxn modelId="{6A591218-60E8-419D-A024-97E55C6FE51D}" type="presOf" srcId="{03ADF544-4F1F-42C4-B5BD-401FDB7500AC}" destId="{F87B9C41-0461-4459-8C30-F10A6C7CE7E4}" srcOrd="0" destOrd="0" presId="urn:microsoft.com/office/officeart/2005/8/layout/vList2"/>
    <dgm:cxn modelId="{1AEF8026-BAB3-4C05-9D6A-4EC2F1697173}" srcId="{DC005637-AE85-4616-921C-61A5BF43ABA2}" destId="{4EF63D55-A26B-4091-9FF1-FF538470142F}" srcOrd="7" destOrd="0" parTransId="{7FDF5277-2DF1-4CBD-84A6-08B8FC533511}" sibTransId="{CF957448-EB8C-4623-AA09-24B82B1F58AC}"/>
    <dgm:cxn modelId="{8FC16A39-32D1-4520-9B89-79152E7A5F90}" srcId="{DC005637-AE85-4616-921C-61A5BF43ABA2}" destId="{5F4CA1ED-9898-44A0-A4B8-C95EA5AABF16}" srcOrd="0" destOrd="0" parTransId="{0BA3C0E1-9918-4596-9623-3A9B2C1E5DE3}" sibTransId="{30A4B39F-24FD-42DF-99D5-2F92BC29A370}"/>
    <dgm:cxn modelId="{A3118C3A-E941-415D-9F4A-15E51F1E8320}" type="presOf" srcId="{5A7AD830-885C-41FD-B837-50758B6A0F06}" destId="{65397C8D-7C01-43EE-8A41-D59ADFD197F7}" srcOrd="0" destOrd="0" presId="urn:microsoft.com/office/officeart/2005/8/layout/vList2"/>
    <dgm:cxn modelId="{4AAAC13D-3D03-4CCF-AFD5-A23538FEE6C7}" srcId="{DC005637-AE85-4616-921C-61A5BF43ABA2}" destId="{FF0593BA-5B72-425E-AA4D-8C040625677B}" srcOrd="6" destOrd="0" parTransId="{E37B394F-9D55-43A1-9ADA-B64ECC3E3B6F}" sibTransId="{019E55D3-0127-4A21-88F8-3F54358E1BE2}"/>
    <dgm:cxn modelId="{3F23D647-4DD3-4721-B3CB-8622BFF7C1E3}" srcId="{DC005637-AE85-4616-921C-61A5BF43ABA2}" destId="{DB55DB13-1FB2-406A-8AF0-FF6FD0A9A587}" srcOrd="1" destOrd="0" parTransId="{3D357CE7-8EA9-4B2D-981D-2C168AF15F5B}" sibTransId="{2EDA486F-7517-42EB-BAC6-5688D9360066}"/>
    <dgm:cxn modelId="{F1442085-7EAB-47E1-B4C8-8BCA1BCDC71B}" srcId="{DC005637-AE85-4616-921C-61A5BF43ABA2}" destId="{0DDF7A36-9CF7-42B3-B94E-E358BD3615E0}" srcOrd="3" destOrd="0" parTransId="{99B15A99-5543-4D6B-ACF6-943E05110A22}" sibTransId="{D33B5398-80B6-42DF-9D91-25843B76DDEF}"/>
    <dgm:cxn modelId="{4C41949E-A4DF-409C-B99D-8E24B4908600}" type="presOf" srcId="{5F4CA1ED-9898-44A0-A4B8-C95EA5AABF16}" destId="{EA2AB607-E439-4397-B7C6-E4C344250647}" srcOrd="0" destOrd="0" presId="urn:microsoft.com/office/officeart/2005/8/layout/vList2"/>
    <dgm:cxn modelId="{267B7EA5-3EA4-49F9-B924-E371E39DE8F8}" type="presOf" srcId="{13BFA09A-6A07-497C-9612-27420E3AF5B7}" destId="{5928A4D2-43B4-4655-B443-53B7C5F0DF33}" srcOrd="0" destOrd="0" presId="urn:microsoft.com/office/officeart/2005/8/layout/vList2"/>
    <dgm:cxn modelId="{F08EC1A9-AED7-4D54-920A-A999C46AC01D}" type="presOf" srcId="{4EF63D55-A26B-4091-9FF1-FF538470142F}" destId="{4C0A5D8C-B24F-4FEA-B680-500B5BC5C1F3}" srcOrd="0" destOrd="0" presId="urn:microsoft.com/office/officeart/2005/8/layout/vList2"/>
    <dgm:cxn modelId="{F54C41B0-BBDD-4282-9C87-C6B35DAB1455}" type="presOf" srcId="{DC005637-AE85-4616-921C-61A5BF43ABA2}" destId="{7518F98F-A7C5-4D31-B5CE-0C6CFEE5FF56}" srcOrd="0" destOrd="0" presId="urn:microsoft.com/office/officeart/2005/8/layout/vList2"/>
    <dgm:cxn modelId="{97DA4BBF-803A-43EA-9A50-7AAF513A92E8}" type="presOf" srcId="{FF0593BA-5B72-425E-AA4D-8C040625677B}" destId="{C94DA7ED-81AC-43EC-A228-020D4656F597}" srcOrd="0" destOrd="0" presId="urn:microsoft.com/office/officeart/2005/8/layout/vList2"/>
    <dgm:cxn modelId="{87F3DEC7-5B6E-40F7-B54B-185EDFE9D294}" type="presOf" srcId="{0DDF7A36-9CF7-42B3-B94E-E358BD3615E0}" destId="{B4BA5DA1-F79B-41DE-98B0-5E719715A379}" srcOrd="0" destOrd="0" presId="urn:microsoft.com/office/officeart/2005/8/layout/vList2"/>
    <dgm:cxn modelId="{62D2A9D2-681F-49F8-ABC4-C9CFE11B63E0}" type="presOf" srcId="{DB55DB13-1FB2-406A-8AF0-FF6FD0A9A587}" destId="{9E7DF756-FE13-4194-9C0E-0901556C98E6}" srcOrd="0" destOrd="0" presId="urn:microsoft.com/office/officeart/2005/8/layout/vList2"/>
    <dgm:cxn modelId="{23FFEBE3-DC00-439D-AA54-C4DC6743099C}" srcId="{DC005637-AE85-4616-921C-61A5BF43ABA2}" destId="{13BFA09A-6A07-497C-9612-27420E3AF5B7}" srcOrd="4" destOrd="0" parTransId="{3B6A5FE4-A141-4D13-9E62-62D84BD5D0D5}" sibTransId="{019BF06F-3E32-4142-B63C-6A04D114BFBE}"/>
    <dgm:cxn modelId="{A5849C3A-CEFC-426E-8445-6B90A2F677FD}" type="presParOf" srcId="{7518F98F-A7C5-4D31-B5CE-0C6CFEE5FF56}" destId="{EA2AB607-E439-4397-B7C6-E4C344250647}" srcOrd="0" destOrd="0" presId="urn:microsoft.com/office/officeart/2005/8/layout/vList2"/>
    <dgm:cxn modelId="{9B7BB392-048B-4DAC-81AD-19786BC60CA3}" type="presParOf" srcId="{7518F98F-A7C5-4D31-B5CE-0C6CFEE5FF56}" destId="{F20C68AA-898E-489E-8BA7-2CAFC42DF567}" srcOrd="1" destOrd="0" presId="urn:microsoft.com/office/officeart/2005/8/layout/vList2"/>
    <dgm:cxn modelId="{9AFAF2BE-411D-475A-9028-1E1660B175A8}" type="presParOf" srcId="{7518F98F-A7C5-4D31-B5CE-0C6CFEE5FF56}" destId="{9E7DF756-FE13-4194-9C0E-0901556C98E6}" srcOrd="2" destOrd="0" presId="urn:microsoft.com/office/officeart/2005/8/layout/vList2"/>
    <dgm:cxn modelId="{C299ED7F-7A0E-44A9-B586-C2EAFDE22F51}" type="presParOf" srcId="{7518F98F-A7C5-4D31-B5CE-0C6CFEE5FF56}" destId="{D7ADE368-9910-47F7-BB9D-64AF8B582571}" srcOrd="3" destOrd="0" presId="urn:microsoft.com/office/officeart/2005/8/layout/vList2"/>
    <dgm:cxn modelId="{65A7BD0B-E8FD-4DE0-8EE6-4451685F38E5}" type="presParOf" srcId="{7518F98F-A7C5-4D31-B5CE-0C6CFEE5FF56}" destId="{65397C8D-7C01-43EE-8A41-D59ADFD197F7}" srcOrd="4" destOrd="0" presId="urn:microsoft.com/office/officeart/2005/8/layout/vList2"/>
    <dgm:cxn modelId="{88B31DC8-C09D-4238-A01A-B9BE2EF5AFC5}" type="presParOf" srcId="{7518F98F-A7C5-4D31-B5CE-0C6CFEE5FF56}" destId="{96E82B55-6191-45DB-B6CC-021DA79D1F53}" srcOrd="5" destOrd="0" presId="urn:microsoft.com/office/officeart/2005/8/layout/vList2"/>
    <dgm:cxn modelId="{72171F44-457F-4789-9F63-EB53C64D0324}" type="presParOf" srcId="{7518F98F-A7C5-4D31-B5CE-0C6CFEE5FF56}" destId="{B4BA5DA1-F79B-41DE-98B0-5E719715A379}" srcOrd="6" destOrd="0" presId="urn:microsoft.com/office/officeart/2005/8/layout/vList2"/>
    <dgm:cxn modelId="{BDABCCC2-40F9-4F49-BD98-8C2F10EA2CFB}" type="presParOf" srcId="{7518F98F-A7C5-4D31-B5CE-0C6CFEE5FF56}" destId="{CC16CD0D-2603-4F6A-ADF1-F997E518969A}" srcOrd="7" destOrd="0" presId="urn:microsoft.com/office/officeart/2005/8/layout/vList2"/>
    <dgm:cxn modelId="{51103B00-3E8A-4C5E-A4DB-347E10233DD4}" type="presParOf" srcId="{7518F98F-A7C5-4D31-B5CE-0C6CFEE5FF56}" destId="{5928A4D2-43B4-4655-B443-53B7C5F0DF33}" srcOrd="8" destOrd="0" presId="urn:microsoft.com/office/officeart/2005/8/layout/vList2"/>
    <dgm:cxn modelId="{E0C06248-F7FA-4091-9B7C-08536C64F189}" type="presParOf" srcId="{7518F98F-A7C5-4D31-B5CE-0C6CFEE5FF56}" destId="{5B9D6268-15F1-4E88-83FC-DFC89CF787C7}" srcOrd="9" destOrd="0" presId="urn:microsoft.com/office/officeart/2005/8/layout/vList2"/>
    <dgm:cxn modelId="{900D733F-F8C3-4895-A289-A4569043616C}" type="presParOf" srcId="{7518F98F-A7C5-4D31-B5CE-0C6CFEE5FF56}" destId="{F87B9C41-0461-4459-8C30-F10A6C7CE7E4}" srcOrd="10" destOrd="0" presId="urn:microsoft.com/office/officeart/2005/8/layout/vList2"/>
    <dgm:cxn modelId="{61B74811-B3F7-4A47-AFD8-D2E8C071701C}" type="presParOf" srcId="{7518F98F-A7C5-4D31-B5CE-0C6CFEE5FF56}" destId="{F4B36E8B-532B-4F9B-993A-06B8449A3F5A}" srcOrd="11" destOrd="0" presId="urn:microsoft.com/office/officeart/2005/8/layout/vList2"/>
    <dgm:cxn modelId="{F66E67FB-95F9-423C-A98B-2C371ACAAD13}" type="presParOf" srcId="{7518F98F-A7C5-4D31-B5CE-0C6CFEE5FF56}" destId="{C94DA7ED-81AC-43EC-A228-020D4656F597}" srcOrd="12" destOrd="0" presId="urn:microsoft.com/office/officeart/2005/8/layout/vList2"/>
    <dgm:cxn modelId="{F5D0EE26-79A3-49D0-8542-7046BBCC87C9}" type="presParOf" srcId="{7518F98F-A7C5-4D31-B5CE-0C6CFEE5FF56}" destId="{C012A8B9-D942-4AC4-9F61-742A5625209A}" srcOrd="13" destOrd="0" presId="urn:microsoft.com/office/officeart/2005/8/layout/vList2"/>
    <dgm:cxn modelId="{FD27724C-1599-44AC-9FAA-B949AB99A1D4}" type="presParOf" srcId="{7518F98F-A7C5-4D31-B5CE-0C6CFEE5FF56}" destId="{4C0A5D8C-B24F-4FEA-B680-500B5BC5C1F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102202-0315-42EF-A6D7-0E3F425E2E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7D3505-9622-425D-93F6-FE696D728785}">
      <dgm:prSet/>
      <dgm:spPr/>
      <dgm:t>
        <a:bodyPr/>
        <a:lstStyle/>
        <a:p>
          <a:r>
            <a:rPr lang="vi-VN" b="1"/>
            <a:t>Độ chính xác mong đợi:</a:t>
          </a:r>
          <a:endParaRPr lang="en-US"/>
        </a:p>
      </dgm:t>
    </dgm:pt>
    <dgm:pt modelId="{F2B3438C-B0A0-4C6F-A4FE-782983CC025C}" type="parTrans" cxnId="{3AAE560F-3667-4E40-A989-AA3517B1A9D1}">
      <dgm:prSet/>
      <dgm:spPr/>
      <dgm:t>
        <a:bodyPr/>
        <a:lstStyle/>
        <a:p>
          <a:endParaRPr lang="en-US"/>
        </a:p>
      </dgm:t>
    </dgm:pt>
    <dgm:pt modelId="{9DE290C1-5FBF-49E5-AC88-AADC3AD5B533}" type="sibTrans" cxnId="{3AAE560F-3667-4E40-A989-AA3517B1A9D1}">
      <dgm:prSet/>
      <dgm:spPr/>
      <dgm:t>
        <a:bodyPr/>
        <a:lstStyle/>
        <a:p>
          <a:endParaRPr lang="en-US"/>
        </a:p>
      </dgm:t>
    </dgm:pt>
    <dgm:pt modelId="{7B9282EA-5526-46BB-B7A0-F509D9F0D3E5}">
      <dgm:prSet/>
      <dgm:spPr/>
      <dgm:t>
        <a:bodyPr/>
        <a:lstStyle/>
        <a:p>
          <a:r>
            <a:rPr lang="vi-VN"/>
            <a:t>Machine Learning: </a:t>
          </a:r>
          <a:r>
            <a:rPr lang="vi-VN" b="1"/>
            <a:t>~85%</a:t>
          </a:r>
          <a:r>
            <a:rPr lang="vi-VN"/>
            <a:t>.</a:t>
          </a:r>
          <a:endParaRPr lang="en-US"/>
        </a:p>
      </dgm:t>
    </dgm:pt>
    <dgm:pt modelId="{0710AACF-E459-4317-9C3E-6D478128F95E}" type="parTrans" cxnId="{3308AF43-EC78-4258-9AF2-F54685E7B745}">
      <dgm:prSet/>
      <dgm:spPr/>
      <dgm:t>
        <a:bodyPr/>
        <a:lstStyle/>
        <a:p>
          <a:endParaRPr lang="en-US"/>
        </a:p>
      </dgm:t>
    </dgm:pt>
    <dgm:pt modelId="{E10E81FC-5044-4CCF-897A-4D7DF535B9BC}" type="sibTrans" cxnId="{3308AF43-EC78-4258-9AF2-F54685E7B745}">
      <dgm:prSet/>
      <dgm:spPr/>
      <dgm:t>
        <a:bodyPr/>
        <a:lstStyle/>
        <a:p>
          <a:endParaRPr lang="en-US"/>
        </a:p>
      </dgm:t>
    </dgm:pt>
    <dgm:pt modelId="{CA01A98E-F72F-49AD-9958-784662C2B4C2}">
      <dgm:prSet/>
      <dgm:spPr/>
      <dgm:t>
        <a:bodyPr/>
        <a:lstStyle/>
        <a:p>
          <a:r>
            <a:rPr lang="vi-VN"/>
            <a:t>Deep Learning: </a:t>
          </a:r>
          <a:r>
            <a:rPr lang="vi-VN" b="1"/>
            <a:t>~90%</a:t>
          </a:r>
          <a:r>
            <a:rPr lang="vi-VN"/>
            <a:t> (BERT).</a:t>
          </a:r>
          <a:endParaRPr lang="en-US"/>
        </a:p>
      </dgm:t>
    </dgm:pt>
    <dgm:pt modelId="{5C745EFB-B881-472B-9A0F-5BF586B06F3E}" type="parTrans" cxnId="{0DDE397F-409C-466F-88EB-34D1011A79B0}">
      <dgm:prSet/>
      <dgm:spPr/>
      <dgm:t>
        <a:bodyPr/>
        <a:lstStyle/>
        <a:p>
          <a:endParaRPr lang="en-US"/>
        </a:p>
      </dgm:t>
    </dgm:pt>
    <dgm:pt modelId="{AE7277E5-49CA-4207-B42B-95D200066216}" type="sibTrans" cxnId="{0DDE397F-409C-466F-88EB-34D1011A79B0}">
      <dgm:prSet/>
      <dgm:spPr/>
      <dgm:t>
        <a:bodyPr/>
        <a:lstStyle/>
        <a:p>
          <a:endParaRPr lang="en-US"/>
        </a:p>
      </dgm:t>
    </dgm:pt>
    <dgm:pt modelId="{3B217361-4C51-45A5-860A-9B8E5EFD92D5}">
      <dgm:prSet/>
      <dgm:spPr/>
      <dgm:t>
        <a:bodyPr/>
        <a:lstStyle/>
        <a:p>
          <a:r>
            <a:rPr lang="en-US"/>
            <a:t>📌 </a:t>
          </a:r>
          <a:r>
            <a:rPr lang="vi-VN" b="1"/>
            <a:t>Lợi ích của hệ thống:</a:t>
          </a:r>
          <a:br>
            <a:rPr lang="vi-VN"/>
          </a:br>
          <a:r>
            <a:rPr lang="en-US"/>
            <a:t>✅ </a:t>
          </a:r>
          <a:r>
            <a:rPr lang="vi-VN" b="1"/>
            <a:t>Tự động hóa</a:t>
          </a:r>
          <a:r>
            <a:rPr lang="vi-VN"/>
            <a:t> phân tích cảm xúc.</a:t>
          </a:r>
          <a:br>
            <a:rPr lang="vi-VN"/>
          </a:br>
          <a:r>
            <a:rPr lang="en-US"/>
            <a:t>✅ </a:t>
          </a:r>
          <a:r>
            <a:rPr lang="vi-VN" b="1"/>
            <a:t>Nâng cao độ chính xác</a:t>
          </a:r>
          <a:r>
            <a:rPr lang="vi-VN"/>
            <a:t> trong dự đoán xu hướng.</a:t>
          </a:r>
          <a:br>
            <a:rPr lang="vi-VN"/>
          </a:br>
          <a:r>
            <a:rPr lang="en-US"/>
            <a:t>✅ </a:t>
          </a:r>
          <a:r>
            <a:rPr lang="vi-VN" b="1"/>
            <a:t>Ứng dụng đa ngành</a:t>
          </a:r>
          <a:r>
            <a:rPr lang="vi-VN"/>
            <a:t> (Marketing, Chính trị, Tài chính).</a:t>
          </a:r>
          <a:endParaRPr lang="en-US"/>
        </a:p>
      </dgm:t>
    </dgm:pt>
    <dgm:pt modelId="{8BBAA9C5-3B9A-415E-BCFF-5C8150D8D675}" type="parTrans" cxnId="{D225F821-ACA1-415D-A2C2-6F27B4224EFB}">
      <dgm:prSet/>
      <dgm:spPr/>
      <dgm:t>
        <a:bodyPr/>
        <a:lstStyle/>
        <a:p>
          <a:endParaRPr lang="en-US"/>
        </a:p>
      </dgm:t>
    </dgm:pt>
    <dgm:pt modelId="{7541D8D9-EBDA-4228-9E94-5F6220AD0595}" type="sibTrans" cxnId="{D225F821-ACA1-415D-A2C2-6F27B4224EFB}">
      <dgm:prSet/>
      <dgm:spPr/>
      <dgm:t>
        <a:bodyPr/>
        <a:lstStyle/>
        <a:p>
          <a:endParaRPr lang="en-US"/>
        </a:p>
      </dgm:t>
    </dgm:pt>
    <dgm:pt modelId="{F174CAEF-0B4F-4B5E-A041-780B7B7B191F}" type="pres">
      <dgm:prSet presAssocID="{A3102202-0315-42EF-A6D7-0E3F425E2E84}" presName="linear" presStyleCnt="0">
        <dgm:presLayoutVars>
          <dgm:animLvl val="lvl"/>
          <dgm:resizeHandles val="exact"/>
        </dgm:presLayoutVars>
      </dgm:prSet>
      <dgm:spPr/>
    </dgm:pt>
    <dgm:pt modelId="{CA2E7E36-C5EA-43F7-B2D4-1CA840B1C7F0}" type="pres">
      <dgm:prSet presAssocID="{1B7D3505-9622-425D-93F6-FE696D7287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CBC6B8-3941-412B-AD15-C79CA506B55D}" type="pres">
      <dgm:prSet presAssocID="{9DE290C1-5FBF-49E5-AC88-AADC3AD5B533}" presName="spacer" presStyleCnt="0"/>
      <dgm:spPr/>
    </dgm:pt>
    <dgm:pt modelId="{E32D5464-2AB0-454F-B344-D1A6CB3EB68F}" type="pres">
      <dgm:prSet presAssocID="{7B9282EA-5526-46BB-B7A0-F509D9F0D3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FA8079-856F-4E26-8947-B11E677C219A}" type="pres">
      <dgm:prSet presAssocID="{E10E81FC-5044-4CCF-897A-4D7DF535B9BC}" presName="spacer" presStyleCnt="0"/>
      <dgm:spPr/>
    </dgm:pt>
    <dgm:pt modelId="{E245FEA1-B07F-4DBB-BEC7-12620C006235}" type="pres">
      <dgm:prSet presAssocID="{CA01A98E-F72F-49AD-9958-784662C2B4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AFCF52-15A1-4AC2-B2DE-3AF1FFF71AEE}" type="pres">
      <dgm:prSet presAssocID="{AE7277E5-49CA-4207-B42B-95D200066216}" presName="spacer" presStyleCnt="0"/>
      <dgm:spPr/>
    </dgm:pt>
    <dgm:pt modelId="{405878F3-38FE-4732-9AC8-E1A9D558DB7C}" type="pres">
      <dgm:prSet presAssocID="{3B217361-4C51-45A5-860A-9B8E5EFD92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AE560F-3667-4E40-A989-AA3517B1A9D1}" srcId="{A3102202-0315-42EF-A6D7-0E3F425E2E84}" destId="{1B7D3505-9622-425D-93F6-FE696D728785}" srcOrd="0" destOrd="0" parTransId="{F2B3438C-B0A0-4C6F-A4FE-782983CC025C}" sibTransId="{9DE290C1-5FBF-49E5-AC88-AADC3AD5B533}"/>
    <dgm:cxn modelId="{D225F821-ACA1-415D-A2C2-6F27B4224EFB}" srcId="{A3102202-0315-42EF-A6D7-0E3F425E2E84}" destId="{3B217361-4C51-45A5-860A-9B8E5EFD92D5}" srcOrd="3" destOrd="0" parTransId="{8BBAA9C5-3B9A-415E-BCFF-5C8150D8D675}" sibTransId="{7541D8D9-EBDA-4228-9E94-5F6220AD0595}"/>
    <dgm:cxn modelId="{3308AF43-EC78-4258-9AF2-F54685E7B745}" srcId="{A3102202-0315-42EF-A6D7-0E3F425E2E84}" destId="{7B9282EA-5526-46BB-B7A0-F509D9F0D3E5}" srcOrd="1" destOrd="0" parTransId="{0710AACF-E459-4317-9C3E-6D478128F95E}" sibTransId="{E10E81FC-5044-4CCF-897A-4D7DF535B9BC}"/>
    <dgm:cxn modelId="{0DDE397F-409C-466F-88EB-34D1011A79B0}" srcId="{A3102202-0315-42EF-A6D7-0E3F425E2E84}" destId="{CA01A98E-F72F-49AD-9958-784662C2B4C2}" srcOrd="2" destOrd="0" parTransId="{5C745EFB-B881-472B-9A0F-5BF586B06F3E}" sibTransId="{AE7277E5-49CA-4207-B42B-95D200066216}"/>
    <dgm:cxn modelId="{9C98D6AB-1511-43BD-AD88-AB892D31CEAE}" type="presOf" srcId="{3B217361-4C51-45A5-860A-9B8E5EFD92D5}" destId="{405878F3-38FE-4732-9AC8-E1A9D558DB7C}" srcOrd="0" destOrd="0" presId="urn:microsoft.com/office/officeart/2005/8/layout/vList2"/>
    <dgm:cxn modelId="{3B9664B1-8DDC-4A8B-B561-5630014874CE}" type="presOf" srcId="{CA01A98E-F72F-49AD-9958-784662C2B4C2}" destId="{E245FEA1-B07F-4DBB-BEC7-12620C006235}" srcOrd="0" destOrd="0" presId="urn:microsoft.com/office/officeart/2005/8/layout/vList2"/>
    <dgm:cxn modelId="{D12973C2-F65A-4097-889D-5944A5732E28}" type="presOf" srcId="{1B7D3505-9622-425D-93F6-FE696D728785}" destId="{CA2E7E36-C5EA-43F7-B2D4-1CA840B1C7F0}" srcOrd="0" destOrd="0" presId="urn:microsoft.com/office/officeart/2005/8/layout/vList2"/>
    <dgm:cxn modelId="{1E13D7EE-79C1-40B3-A9D2-EB94CA3FF670}" type="presOf" srcId="{7B9282EA-5526-46BB-B7A0-F509D9F0D3E5}" destId="{E32D5464-2AB0-454F-B344-D1A6CB3EB68F}" srcOrd="0" destOrd="0" presId="urn:microsoft.com/office/officeart/2005/8/layout/vList2"/>
    <dgm:cxn modelId="{C771B3F2-B8CC-43FC-B947-1AA9FA36D65B}" type="presOf" srcId="{A3102202-0315-42EF-A6D7-0E3F425E2E84}" destId="{F174CAEF-0B4F-4B5E-A041-780B7B7B191F}" srcOrd="0" destOrd="0" presId="urn:microsoft.com/office/officeart/2005/8/layout/vList2"/>
    <dgm:cxn modelId="{AF82DD88-9393-41E1-9945-72A2F1D70659}" type="presParOf" srcId="{F174CAEF-0B4F-4B5E-A041-780B7B7B191F}" destId="{CA2E7E36-C5EA-43F7-B2D4-1CA840B1C7F0}" srcOrd="0" destOrd="0" presId="urn:microsoft.com/office/officeart/2005/8/layout/vList2"/>
    <dgm:cxn modelId="{70FA875C-0AFE-4366-8C29-665A0AA21FA5}" type="presParOf" srcId="{F174CAEF-0B4F-4B5E-A041-780B7B7B191F}" destId="{52CBC6B8-3941-412B-AD15-C79CA506B55D}" srcOrd="1" destOrd="0" presId="urn:microsoft.com/office/officeart/2005/8/layout/vList2"/>
    <dgm:cxn modelId="{82BB643B-CF14-403F-B9C7-3162D9BE7B3F}" type="presParOf" srcId="{F174CAEF-0B4F-4B5E-A041-780B7B7B191F}" destId="{E32D5464-2AB0-454F-B344-D1A6CB3EB68F}" srcOrd="2" destOrd="0" presId="urn:microsoft.com/office/officeart/2005/8/layout/vList2"/>
    <dgm:cxn modelId="{C8DF400D-4652-4C29-A8D0-488B0D80601B}" type="presParOf" srcId="{F174CAEF-0B4F-4B5E-A041-780B7B7B191F}" destId="{40FA8079-856F-4E26-8947-B11E677C219A}" srcOrd="3" destOrd="0" presId="urn:microsoft.com/office/officeart/2005/8/layout/vList2"/>
    <dgm:cxn modelId="{CA33FF4A-79D4-4967-9DFA-8D6618A07743}" type="presParOf" srcId="{F174CAEF-0B4F-4B5E-A041-780B7B7B191F}" destId="{E245FEA1-B07F-4DBB-BEC7-12620C006235}" srcOrd="4" destOrd="0" presId="urn:microsoft.com/office/officeart/2005/8/layout/vList2"/>
    <dgm:cxn modelId="{B5FC74EE-1416-4727-B787-D17B409E3D28}" type="presParOf" srcId="{F174CAEF-0B4F-4B5E-A041-780B7B7B191F}" destId="{51AFCF52-15A1-4AC2-B2DE-3AF1FFF71AEE}" srcOrd="5" destOrd="0" presId="urn:microsoft.com/office/officeart/2005/8/layout/vList2"/>
    <dgm:cxn modelId="{A480A174-093F-412A-B25D-59EF3642B519}" type="presParOf" srcId="{F174CAEF-0B4F-4B5E-A041-780B7B7B191F}" destId="{405878F3-38FE-4732-9AC8-E1A9D558DB7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3FA7-DE6B-469F-B49D-F38EE03003B7}">
      <dsp:nvSpPr>
        <dsp:cNvPr id="0" name=""/>
        <dsp:cNvSpPr/>
      </dsp:nvSpPr>
      <dsp:spPr>
        <a:xfrm>
          <a:off x="0" y="0"/>
          <a:ext cx="8590851" cy="6780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💡 </a:t>
          </a:r>
          <a:r>
            <a:rPr lang="vi-VN" sz="1700" b="1" kern="1200"/>
            <a:t>Bối cảnh &amp; Lý do chọn đề tài</a:t>
          </a:r>
          <a:endParaRPr lang="en-US" sz="1700" kern="1200"/>
        </a:p>
      </dsp:txBody>
      <dsp:txXfrm>
        <a:off x="19860" y="19860"/>
        <a:ext cx="7779809" cy="638364"/>
      </dsp:txXfrm>
    </dsp:sp>
    <dsp:sp modelId="{E782B803-FA92-4A1E-851D-219F5792B94A}">
      <dsp:nvSpPr>
        <dsp:cNvPr id="0" name=""/>
        <dsp:cNvSpPr/>
      </dsp:nvSpPr>
      <dsp:spPr>
        <a:xfrm>
          <a:off x="641524" y="772263"/>
          <a:ext cx="8590851" cy="678084"/>
        </a:xfrm>
        <a:prstGeom prst="roundRect">
          <a:avLst>
            <a:gd name="adj" fmla="val 10000"/>
          </a:avLst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Mạng xã hội có hàng tỷ bài đăng mỗi ngày.</a:t>
          </a:r>
          <a:endParaRPr lang="en-US" sz="1700" kern="1200"/>
        </a:p>
      </dsp:txBody>
      <dsp:txXfrm>
        <a:off x="661384" y="792123"/>
        <a:ext cx="7468851" cy="638364"/>
      </dsp:txXfrm>
    </dsp:sp>
    <dsp:sp modelId="{D4A6598D-BEF7-4F2F-8729-AF0923F000A0}">
      <dsp:nvSpPr>
        <dsp:cNvPr id="0" name=""/>
        <dsp:cNvSpPr/>
      </dsp:nvSpPr>
      <dsp:spPr>
        <a:xfrm>
          <a:off x="1283049" y="1544526"/>
          <a:ext cx="8590851" cy="678084"/>
        </a:xfrm>
        <a:prstGeom prst="roundRect">
          <a:avLst>
            <a:gd name="adj" fmla="val 10000"/>
          </a:avLst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Phân tích cảm xúc giúp doanh nghiệp, chính phủ hiểu rõ dư luận.</a:t>
          </a:r>
          <a:endParaRPr lang="en-US" sz="1700" kern="1200"/>
        </a:p>
      </dsp:txBody>
      <dsp:txXfrm>
        <a:off x="1302909" y="1564386"/>
        <a:ext cx="7468851" cy="638364"/>
      </dsp:txXfrm>
    </dsp:sp>
    <dsp:sp modelId="{500FF129-81AD-4D16-BE01-53DF70180D39}">
      <dsp:nvSpPr>
        <dsp:cNvPr id="0" name=""/>
        <dsp:cNvSpPr/>
      </dsp:nvSpPr>
      <dsp:spPr>
        <a:xfrm>
          <a:off x="1924573" y="2316789"/>
          <a:ext cx="8590851" cy="678084"/>
        </a:xfrm>
        <a:prstGeom prst="roundRect">
          <a:avLst>
            <a:gd name="adj" fmla="val 10000"/>
          </a:avLst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Công nghệ AI &amp; NLP hỗ trợ phân loại cảm xúc tự động.</a:t>
          </a:r>
          <a:endParaRPr lang="en-US" sz="1700" kern="1200"/>
        </a:p>
      </dsp:txBody>
      <dsp:txXfrm>
        <a:off x="1944433" y="2336649"/>
        <a:ext cx="7468851" cy="638364"/>
      </dsp:txXfrm>
    </dsp:sp>
    <dsp:sp modelId="{7AE30EA5-3285-421A-80BD-B05C8F22DCAC}">
      <dsp:nvSpPr>
        <dsp:cNvPr id="0" name=""/>
        <dsp:cNvSpPr/>
      </dsp:nvSpPr>
      <dsp:spPr>
        <a:xfrm>
          <a:off x="2566098" y="3089053"/>
          <a:ext cx="8590851" cy="678084"/>
        </a:xfrm>
        <a:prstGeom prst="roundRect">
          <a:avLst>
            <a:gd name="adj" fmla="val 10000"/>
          </a:avLst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🔗 </a:t>
          </a:r>
          <a:r>
            <a:rPr lang="vi-VN" sz="1700" b="1" kern="1200"/>
            <a:t>Dữ liệu thống kê:</a:t>
          </a:r>
          <a:r>
            <a:rPr lang="vi-VN" sz="1700" kern="1200"/>
            <a:t> Mỗi ngày có 500 triệu tweet, 2.5 tỷ bài đăng trên Facebook.</a:t>
          </a:r>
          <a:endParaRPr lang="en-US" sz="1700" kern="1200"/>
        </a:p>
      </dsp:txBody>
      <dsp:txXfrm>
        <a:off x="2585958" y="3108913"/>
        <a:ext cx="7468851" cy="638364"/>
      </dsp:txXfrm>
    </dsp:sp>
    <dsp:sp modelId="{17740685-4576-4665-AB87-3B3613C8E8C6}">
      <dsp:nvSpPr>
        <dsp:cNvPr id="0" name=""/>
        <dsp:cNvSpPr/>
      </dsp:nvSpPr>
      <dsp:spPr>
        <a:xfrm>
          <a:off x="8150096" y="495378"/>
          <a:ext cx="440755" cy="440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249266" y="495378"/>
        <a:ext cx="242415" cy="331668"/>
      </dsp:txXfrm>
    </dsp:sp>
    <dsp:sp modelId="{90AEB913-FA3B-4D78-98F9-479E0F2DDCDE}">
      <dsp:nvSpPr>
        <dsp:cNvPr id="0" name=""/>
        <dsp:cNvSpPr/>
      </dsp:nvSpPr>
      <dsp:spPr>
        <a:xfrm>
          <a:off x="8791620" y="1267641"/>
          <a:ext cx="440755" cy="440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682554"/>
            <a:satOff val="7973"/>
            <a:lumOff val="74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3682554"/>
              <a:satOff val="7973"/>
              <a:lumOff val="7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890790" y="1267641"/>
        <a:ext cx="242415" cy="331668"/>
      </dsp:txXfrm>
    </dsp:sp>
    <dsp:sp modelId="{5785F2BD-1CEF-45C5-8F5E-538F180113C0}">
      <dsp:nvSpPr>
        <dsp:cNvPr id="0" name=""/>
        <dsp:cNvSpPr/>
      </dsp:nvSpPr>
      <dsp:spPr>
        <a:xfrm>
          <a:off x="9433145" y="2028603"/>
          <a:ext cx="440755" cy="440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365108"/>
            <a:satOff val="15945"/>
            <a:lumOff val="148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7365108"/>
              <a:satOff val="15945"/>
              <a:lumOff val="1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32315" y="2028603"/>
        <a:ext cx="242415" cy="331668"/>
      </dsp:txXfrm>
    </dsp:sp>
    <dsp:sp modelId="{6D3F5BCB-472A-498E-8B72-ECCA87DDB9D6}">
      <dsp:nvSpPr>
        <dsp:cNvPr id="0" name=""/>
        <dsp:cNvSpPr/>
      </dsp:nvSpPr>
      <dsp:spPr>
        <a:xfrm>
          <a:off x="10074670" y="2808401"/>
          <a:ext cx="440755" cy="440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173840" y="2808401"/>
        <a:ext cx="242415" cy="331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DE153-CD22-4ABE-8554-F9D6A3E17DE9}">
      <dsp:nvSpPr>
        <dsp:cNvPr id="0" name=""/>
        <dsp:cNvSpPr/>
      </dsp:nvSpPr>
      <dsp:spPr>
        <a:xfrm>
          <a:off x="0" y="0"/>
          <a:ext cx="9483407" cy="1130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🔎 </a:t>
          </a:r>
          <a:r>
            <a:rPr lang="vi-VN" sz="2600" b="1" kern="1200"/>
            <a:t>Các phương pháp phân tích cảm xúc</a:t>
          </a:r>
          <a:br>
            <a:rPr lang="vi-VN" sz="2600" kern="1200"/>
          </a:br>
          <a:r>
            <a:rPr lang="en-US" sz="2600" kern="1200"/>
            <a:t>📌 </a:t>
          </a:r>
          <a:r>
            <a:rPr lang="en-US" sz="2600" b="1" kern="1200"/>
            <a:t>1. </a:t>
          </a:r>
          <a:r>
            <a:rPr lang="vi-VN" sz="2600" b="1" kern="1200"/>
            <a:t>Phương pháp dựa trên từ điển</a:t>
          </a:r>
          <a:r>
            <a:rPr lang="vi-VN" sz="2600" kern="1200"/>
            <a:t> (Lexicon-based)</a:t>
          </a:r>
          <a:endParaRPr lang="en-US" sz="2600" kern="1200"/>
        </a:p>
      </dsp:txBody>
      <dsp:txXfrm>
        <a:off x="33101" y="33101"/>
        <a:ext cx="8263896" cy="1063939"/>
      </dsp:txXfrm>
    </dsp:sp>
    <dsp:sp modelId="{F6762C13-A06A-47F4-BB64-FCADC9EA8F36}">
      <dsp:nvSpPr>
        <dsp:cNvPr id="0" name=""/>
        <dsp:cNvSpPr/>
      </dsp:nvSpPr>
      <dsp:spPr>
        <a:xfrm>
          <a:off x="836771" y="1318498"/>
          <a:ext cx="9483407" cy="1130141"/>
        </a:xfrm>
        <a:prstGeom prst="roundRect">
          <a:avLst>
            <a:gd name="adj" fmla="val 10000"/>
          </a:avLst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/>
            <a:t>Sử dụng danh sách từ có sẵn như </a:t>
          </a:r>
          <a:r>
            <a:rPr lang="vi-VN" sz="2600" b="1" kern="1200"/>
            <a:t>SentiWordNet, VADER</a:t>
          </a:r>
          <a:r>
            <a:rPr lang="vi-VN" sz="2600" kern="1200"/>
            <a:t>.</a:t>
          </a:r>
          <a:endParaRPr lang="en-US" sz="2600" kern="1200"/>
        </a:p>
      </dsp:txBody>
      <dsp:txXfrm>
        <a:off x="869872" y="1351599"/>
        <a:ext cx="7845842" cy="1063939"/>
      </dsp:txXfrm>
    </dsp:sp>
    <dsp:sp modelId="{4918073E-CAAD-4FAB-AA43-543DBF1D0AFF}">
      <dsp:nvSpPr>
        <dsp:cNvPr id="0" name=""/>
        <dsp:cNvSpPr/>
      </dsp:nvSpPr>
      <dsp:spPr>
        <a:xfrm>
          <a:off x="1673542" y="2636996"/>
          <a:ext cx="9483407" cy="1130141"/>
        </a:xfrm>
        <a:prstGeom prst="roundRect">
          <a:avLst>
            <a:gd name="adj" fmla="val 10000"/>
          </a:avLst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/>
            <a:t>Hạn chế: Không xử lý được ngữ cảnh phức tạp.</a:t>
          </a:r>
          <a:endParaRPr lang="en-US" sz="2600" kern="1200"/>
        </a:p>
      </dsp:txBody>
      <dsp:txXfrm>
        <a:off x="1706643" y="2670097"/>
        <a:ext cx="7845842" cy="1063939"/>
      </dsp:txXfrm>
    </dsp:sp>
    <dsp:sp modelId="{77B5FB2F-B34E-4580-A01E-ABAC30C6BFF4}">
      <dsp:nvSpPr>
        <dsp:cNvPr id="0" name=""/>
        <dsp:cNvSpPr/>
      </dsp:nvSpPr>
      <dsp:spPr>
        <a:xfrm>
          <a:off x="8748815" y="857023"/>
          <a:ext cx="734591" cy="734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914098" y="857023"/>
        <a:ext cx="404025" cy="552780"/>
      </dsp:txXfrm>
    </dsp:sp>
    <dsp:sp modelId="{2E18411E-9E06-45CC-8F54-84E638EB9978}">
      <dsp:nvSpPr>
        <dsp:cNvPr id="0" name=""/>
        <dsp:cNvSpPr/>
      </dsp:nvSpPr>
      <dsp:spPr>
        <a:xfrm>
          <a:off x="9585586" y="2167987"/>
          <a:ext cx="734591" cy="734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750869" y="2167987"/>
        <a:ext cx="404025" cy="552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F2042-FACD-4EA5-BB64-60F1945965EB}">
      <dsp:nvSpPr>
        <dsp:cNvPr id="0" name=""/>
        <dsp:cNvSpPr/>
      </dsp:nvSpPr>
      <dsp:spPr>
        <a:xfrm>
          <a:off x="0" y="0"/>
          <a:ext cx="9483407" cy="1130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b="1" kern="1200"/>
            <a:t>2. Phương pháp Machine Learning</a:t>
          </a:r>
          <a:endParaRPr lang="en-US" sz="2800" kern="1200"/>
        </a:p>
      </dsp:txBody>
      <dsp:txXfrm>
        <a:off x="33101" y="33101"/>
        <a:ext cx="8263896" cy="1063939"/>
      </dsp:txXfrm>
    </dsp:sp>
    <dsp:sp modelId="{EC78E03B-3C79-4269-AF66-F33BD8860986}">
      <dsp:nvSpPr>
        <dsp:cNvPr id="0" name=""/>
        <dsp:cNvSpPr/>
      </dsp:nvSpPr>
      <dsp:spPr>
        <a:xfrm>
          <a:off x="836771" y="1318498"/>
          <a:ext cx="9483407" cy="1130141"/>
        </a:xfrm>
        <a:prstGeom prst="roundRect">
          <a:avLst>
            <a:gd name="adj" fmla="val 10000"/>
          </a:avLst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Mô hình: </a:t>
          </a:r>
          <a:r>
            <a:rPr lang="vi-VN" sz="2800" b="1" kern="1200"/>
            <a:t>Naïve Bayes, SVM, Random Forest</a:t>
          </a:r>
          <a:r>
            <a:rPr lang="vi-VN" sz="2800" kern="1200"/>
            <a:t>.</a:t>
          </a:r>
          <a:endParaRPr lang="en-US" sz="2800" kern="1200"/>
        </a:p>
      </dsp:txBody>
      <dsp:txXfrm>
        <a:off x="869872" y="1351599"/>
        <a:ext cx="7845842" cy="1063939"/>
      </dsp:txXfrm>
    </dsp:sp>
    <dsp:sp modelId="{4EBB182C-EB24-4125-97CA-DA2419F1FE59}">
      <dsp:nvSpPr>
        <dsp:cNvPr id="0" name=""/>
        <dsp:cNvSpPr/>
      </dsp:nvSpPr>
      <dsp:spPr>
        <a:xfrm>
          <a:off x="1673542" y="2636996"/>
          <a:ext cx="9483407" cy="1130141"/>
        </a:xfrm>
        <a:prstGeom prst="roundRect">
          <a:avLst>
            <a:gd name="adj" fmla="val 10000"/>
          </a:avLst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🔗 </a:t>
          </a:r>
          <a:r>
            <a:rPr lang="vi-VN" sz="2800" b="1" kern="1200"/>
            <a:t>Nghiên cứu:</a:t>
          </a:r>
          <a:r>
            <a:rPr lang="vi-VN" sz="2800" kern="1200"/>
            <a:t> Pang &amp; Lee (2008) đạt 85% chính xác với SVM.</a:t>
          </a:r>
          <a:endParaRPr lang="en-US" sz="2800" kern="1200"/>
        </a:p>
      </dsp:txBody>
      <dsp:txXfrm>
        <a:off x="1706643" y="2670097"/>
        <a:ext cx="7845842" cy="1063939"/>
      </dsp:txXfrm>
    </dsp:sp>
    <dsp:sp modelId="{B749311A-BE95-4960-BBBF-5A896B38CA62}">
      <dsp:nvSpPr>
        <dsp:cNvPr id="0" name=""/>
        <dsp:cNvSpPr/>
      </dsp:nvSpPr>
      <dsp:spPr>
        <a:xfrm>
          <a:off x="8748815" y="857023"/>
          <a:ext cx="734591" cy="734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914098" y="857023"/>
        <a:ext cx="404025" cy="552780"/>
      </dsp:txXfrm>
    </dsp:sp>
    <dsp:sp modelId="{567B1C0F-3223-43B0-9C4A-978D01F75748}">
      <dsp:nvSpPr>
        <dsp:cNvPr id="0" name=""/>
        <dsp:cNvSpPr/>
      </dsp:nvSpPr>
      <dsp:spPr>
        <a:xfrm>
          <a:off x="9585586" y="2167987"/>
          <a:ext cx="734591" cy="734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750869" y="2167987"/>
        <a:ext cx="404025" cy="552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22EB9-04A7-4D02-8E28-442D9FBCE31B}">
      <dsp:nvSpPr>
        <dsp:cNvPr id="0" name=""/>
        <dsp:cNvSpPr/>
      </dsp:nvSpPr>
      <dsp:spPr>
        <a:xfrm>
          <a:off x="0" y="0"/>
          <a:ext cx="9483407" cy="1130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b="1" kern="1200"/>
            <a:t>3. Phương pháp Deep Learning</a:t>
          </a:r>
          <a:endParaRPr lang="en-US" sz="2800" kern="1200"/>
        </a:p>
      </dsp:txBody>
      <dsp:txXfrm>
        <a:off x="33101" y="33101"/>
        <a:ext cx="8263896" cy="1063939"/>
      </dsp:txXfrm>
    </dsp:sp>
    <dsp:sp modelId="{4732670D-0291-405E-8274-4C33925A3731}">
      <dsp:nvSpPr>
        <dsp:cNvPr id="0" name=""/>
        <dsp:cNvSpPr/>
      </dsp:nvSpPr>
      <dsp:spPr>
        <a:xfrm>
          <a:off x="836771" y="1318498"/>
          <a:ext cx="9483407" cy="1130141"/>
        </a:xfrm>
        <a:prstGeom prst="roundRect">
          <a:avLst>
            <a:gd name="adj" fmla="val 10000"/>
          </a:avLst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Mô hình: </a:t>
          </a:r>
          <a:r>
            <a:rPr lang="vi-VN" sz="2800" b="1" kern="1200"/>
            <a:t>LSTM, GRU, BERT</a:t>
          </a:r>
          <a:r>
            <a:rPr lang="vi-VN" sz="2800" kern="1200"/>
            <a:t>.</a:t>
          </a:r>
          <a:endParaRPr lang="en-US" sz="2800" kern="1200"/>
        </a:p>
      </dsp:txBody>
      <dsp:txXfrm>
        <a:off x="869872" y="1351599"/>
        <a:ext cx="7845842" cy="1063939"/>
      </dsp:txXfrm>
    </dsp:sp>
    <dsp:sp modelId="{D3D12A09-8231-493F-A283-EBD4601B9C5B}">
      <dsp:nvSpPr>
        <dsp:cNvPr id="0" name=""/>
        <dsp:cNvSpPr/>
      </dsp:nvSpPr>
      <dsp:spPr>
        <a:xfrm>
          <a:off x="1673542" y="2636996"/>
          <a:ext cx="9483407" cy="1130141"/>
        </a:xfrm>
        <a:prstGeom prst="roundRect">
          <a:avLst>
            <a:gd name="adj" fmla="val 10000"/>
          </a:avLst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🔗 </a:t>
          </a:r>
          <a:r>
            <a:rPr lang="vi-VN" sz="2800" b="1" kern="1200"/>
            <a:t>Nghiên cứu:</a:t>
          </a:r>
          <a:r>
            <a:rPr lang="vi-VN" sz="2800" kern="1200"/>
            <a:t> BERT đạt 90% chính xác (Devlin et al., 2019).</a:t>
          </a:r>
          <a:endParaRPr lang="en-US" sz="2800" kern="1200"/>
        </a:p>
      </dsp:txBody>
      <dsp:txXfrm>
        <a:off x="1706643" y="2670097"/>
        <a:ext cx="7845842" cy="1063939"/>
      </dsp:txXfrm>
    </dsp:sp>
    <dsp:sp modelId="{E639C8D9-A43B-4E64-B810-D6B70508D8FC}">
      <dsp:nvSpPr>
        <dsp:cNvPr id="0" name=""/>
        <dsp:cNvSpPr/>
      </dsp:nvSpPr>
      <dsp:spPr>
        <a:xfrm>
          <a:off x="8748815" y="857023"/>
          <a:ext cx="734591" cy="734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914098" y="857023"/>
        <a:ext cx="404025" cy="552780"/>
      </dsp:txXfrm>
    </dsp:sp>
    <dsp:sp modelId="{BC26FCFB-A33E-47A0-9E20-DC30FFDD9613}">
      <dsp:nvSpPr>
        <dsp:cNvPr id="0" name=""/>
        <dsp:cNvSpPr/>
      </dsp:nvSpPr>
      <dsp:spPr>
        <a:xfrm>
          <a:off x="9585586" y="2167987"/>
          <a:ext cx="734591" cy="734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750869" y="2167987"/>
        <a:ext cx="404025" cy="5527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E7F56-F44C-40DD-B2D9-9578AF5CE156}">
      <dsp:nvSpPr>
        <dsp:cNvPr id="0" name=""/>
        <dsp:cNvSpPr/>
      </dsp:nvSpPr>
      <dsp:spPr>
        <a:xfrm>
          <a:off x="0" y="0"/>
          <a:ext cx="8590851" cy="6780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🌍 </a:t>
          </a:r>
          <a:r>
            <a:rPr lang="vi-VN" sz="1700" b="1" kern="1200"/>
            <a:t>Phân tích cảm xúc hỗ trợ nhiều lĩnh vực:</a:t>
          </a:r>
          <a:endParaRPr lang="en-US" sz="1700" kern="1200"/>
        </a:p>
      </dsp:txBody>
      <dsp:txXfrm>
        <a:off x="19860" y="19860"/>
        <a:ext cx="7779809" cy="638364"/>
      </dsp:txXfrm>
    </dsp:sp>
    <dsp:sp modelId="{CDE946B1-BB86-4D62-9C18-497C5B26323D}">
      <dsp:nvSpPr>
        <dsp:cNvPr id="0" name=""/>
        <dsp:cNvSpPr/>
      </dsp:nvSpPr>
      <dsp:spPr>
        <a:xfrm>
          <a:off x="641524" y="772263"/>
          <a:ext cx="8590851" cy="678084"/>
        </a:xfrm>
        <a:prstGeom prst="roundRect">
          <a:avLst>
            <a:gd name="adj" fmla="val 10000"/>
          </a:avLst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📈 </a:t>
          </a:r>
          <a:r>
            <a:rPr lang="vi-VN" sz="1700" b="1" kern="1200"/>
            <a:t>Kinh doanh:</a:t>
          </a:r>
          <a:r>
            <a:rPr lang="vi-VN" sz="1700" kern="1200"/>
            <a:t> Cải thiện chiến lược tiếp thị.</a:t>
          </a:r>
          <a:endParaRPr lang="en-US" sz="1700" kern="1200"/>
        </a:p>
      </dsp:txBody>
      <dsp:txXfrm>
        <a:off x="661384" y="792123"/>
        <a:ext cx="7468851" cy="638364"/>
      </dsp:txXfrm>
    </dsp:sp>
    <dsp:sp modelId="{6425CC7D-909A-48B2-BB86-92A0471A86BB}">
      <dsp:nvSpPr>
        <dsp:cNvPr id="0" name=""/>
        <dsp:cNvSpPr/>
      </dsp:nvSpPr>
      <dsp:spPr>
        <a:xfrm>
          <a:off x="1283049" y="1544526"/>
          <a:ext cx="8590851" cy="678084"/>
        </a:xfrm>
        <a:prstGeom prst="roundRect">
          <a:avLst>
            <a:gd name="adj" fmla="val 10000"/>
          </a:avLst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🗳 </a:t>
          </a:r>
          <a:r>
            <a:rPr lang="vi-VN" sz="1700" b="1" kern="1200"/>
            <a:t>Chính trị:</a:t>
          </a:r>
          <a:r>
            <a:rPr lang="vi-VN" sz="1700" kern="1200"/>
            <a:t> Đánh giá dư luận về các vấn đề xã hội.</a:t>
          </a:r>
          <a:endParaRPr lang="en-US" sz="1700" kern="1200"/>
        </a:p>
      </dsp:txBody>
      <dsp:txXfrm>
        <a:off x="1302909" y="1564386"/>
        <a:ext cx="7468851" cy="638364"/>
      </dsp:txXfrm>
    </dsp:sp>
    <dsp:sp modelId="{079C8F8C-9E01-4F3B-B011-68D9251F5691}">
      <dsp:nvSpPr>
        <dsp:cNvPr id="0" name=""/>
        <dsp:cNvSpPr/>
      </dsp:nvSpPr>
      <dsp:spPr>
        <a:xfrm>
          <a:off x="1924573" y="2316789"/>
          <a:ext cx="8590851" cy="678084"/>
        </a:xfrm>
        <a:prstGeom prst="roundRect">
          <a:avLst>
            <a:gd name="adj" fmla="val 10000"/>
          </a:avLst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💰 </a:t>
          </a:r>
          <a:r>
            <a:rPr lang="vi-VN" sz="1700" b="1" kern="1200"/>
            <a:t>Tài chính:</a:t>
          </a:r>
          <a:r>
            <a:rPr lang="vi-VN" sz="1700" kern="1200"/>
            <a:t> Dự đoán thị trường chứng khoán.</a:t>
          </a:r>
          <a:endParaRPr lang="en-US" sz="1700" kern="1200"/>
        </a:p>
      </dsp:txBody>
      <dsp:txXfrm>
        <a:off x="1944433" y="2336649"/>
        <a:ext cx="7468851" cy="638364"/>
      </dsp:txXfrm>
    </dsp:sp>
    <dsp:sp modelId="{A9EA099E-5DF0-4452-A687-69BA2C2124C0}">
      <dsp:nvSpPr>
        <dsp:cNvPr id="0" name=""/>
        <dsp:cNvSpPr/>
      </dsp:nvSpPr>
      <dsp:spPr>
        <a:xfrm>
          <a:off x="2566098" y="3089053"/>
          <a:ext cx="8590851" cy="678084"/>
        </a:xfrm>
        <a:prstGeom prst="roundRect">
          <a:avLst>
            <a:gd name="adj" fmla="val 10000"/>
          </a:avLst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🔗 </a:t>
          </a:r>
          <a:r>
            <a:rPr lang="vi-VN" sz="1700" b="1" kern="1200"/>
            <a:t>Ví dụ:</a:t>
          </a:r>
          <a:r>
            <a:rPr lang="vi-VN" sz="1700" kern="1200"/>
            <a:t> Nghiên cứu của </a:t>
          </a:r>
          <a:r>
            <a:rPr lang="vi-VN" sz="1700" b="1" kern="1200"/>
            <a:t>Bollen et al. (2011)</a:t>
          </a:r>
          <a:r>
            <a:rPr lang="vi-VN" sz="1700" kern="1200"/>
            <a:t> cho thấy phân tích Twitter dự đoán chứng khoán với độ chính xác 87%.</a:t>
          </a:r>
          <a:endParaRPr lang="en-US" sz="1700" kern="1200"/>
        </a:p>
      </dsp:txBody>
      <dsp:txXfrm>
        <a:off x="2585958" y="3108913"/>
        <a:ext cx="7468851" cy="638364"/>
      </dsp:txXfrm>
    </dsp:sp>
    <dsp:sp modelId="{16EE7ADA-3027-478B-94B5-30FCD015DEA0}">
      <dsp:nvSpPr>
        <dsp:cNvPr id="0" name=""/>
        <dsp:cNvSpPr/>
      </dsp:nvSpPr>
      <dsp:spPr>
        <a:xfrm>
          <a:off x="8150096" y="495378"/>
          <a:ext cx="440755" cy="440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249266" y="495378"/>
        <a:ext cx="242415" cy="331668"/>
      </dsp:txXfrm>
    </dsp:sp>
    <dsp:sp modelId="{5E9DBAEA-DCC4-43C6-84AD-FC2135DA7872}">
      <dsp:nvSpPr>
        <dsp:cNvPr id="0" name=""/>
        <dsp:cNvSpPr/>
      </dsp:nvSpPr>
      <dsp:spPr>
        <a:xfrm>
          <a:off x="8791620" y="1267641"/>
          <a:ext cx="440755" cy="440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682554"/>
            <a:satOff val="7973"/>
            <a:lumOff val="74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3682554"/>
              <a:satOff val="7973"/>
              <a:lumOff val="7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890790" y="1267641"/>
        <a:ext cx="242415" cy="331668"/>
      </dsp:txXfrm>
    </dsp:sp>
    <dsp:sp modelId="{C3C2F28E-BF60-4F46-B192-F3159E8E0F93}">
      <dsp:nvSpPr>
        <dsp:cNvPr id="0" name=""/>
        <dsp:cNvSpPr/>
      </dsp:nvSpPr>
      <dsp:spPr>
        <a:xfrm>
          <a:off x="9433145" y="2028603"/>
          <a:ext cx="440755" cy="440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365108"/>
            <a:satOff val="15945"/>
            <a:lumOff val="148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7365108"/>
              <a:satOff val="15945"/>
              <a:lumOff val="1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32315" y="2028603"/>
        <a:ext cx="242415" cy="331668"/>
      </dsp:txXfrm>
    </dsp:sp>
    <dsp:sp modelId="{7FF1260A-D4E4-401D-8F84-B9E1844FF60E}">
      <dsp:nvSpPr>
        <dsp:cNvPr id="0" name=""/>
        <dsp:cNvSpPr/>
      </dsp:nvSpPr>
      <dsp:spPr>
        <a:xfrm>
          <a:off x="10074670" y="2808401"/>
          <a:ext cx="440755" cy="440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173840" y="2808401"/>
        <a:ext cx="242415" cy="3316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AB607-E439-4397-B7C6-E4C344250647}">
      <dsp:nvSpPr>
        <dsp:cNvPr id="0" name=""/>
        <dsp:cNvSpPr/>
      </dsp:nvSpPr>
      <dsp:spPr>
        <a:xfrm>
          <a:off x="0" y="108755"/>
          <a:ext cx="6620255" cy="540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📊 </a:t>
          </a:r>
          <a:r>
            <a:rPr lang="vi-VN" sz="2100" b="1" kern="1200"/>
            <a:t>Bước 1: Thu thập dữ liệu</a:t>
          </a:r>
          <a:endParaRPr lang="en-US" sz="2100" kern="1200"/>
        </a:p>
      </dsp:txBody>
      <dsp:txXfrm>
        <a:off x="26387" y="135142"/>
        <a:ext cx="6567481" cy="487766"/>
      </dsp:txXfrm>
    </dsp:sp>
    <dsp:sp modelId="{9E7DF756-FE13-4194-9C0E-0901556C98E6}">
      <dsp:nvSpPr>
        <dsp:cNvPr id="0" name=""/>
        <dsp:cNvSpPr/>
      </dsp:nvSpPr>
      <dsp:spPr>
        <a:xfrm>
          <a:off x="0" y="709775"/>
          <a:ext cx="6620255" cy="540540"/>
        </a:xfrm>
        <a:prstGeom prst="roundRect">
          <a:avLst/>
        </a:prstGeom>
        <a:solidFill>
          <a:schemeClr val="accent5">
            <a:hueOff val="1196486"/>
            <a:satOff val="128"/>
            <a:lumOff val="-2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/>
            <a:t>API của </a:t>
          </a:r>
          <a:r>
            <a:rPr lang="vi-VN" sz="2100" b="1" kern="1200"/>
            <a:t>Twitter, Facebook, Reddit</a:t>
          </a:r>
          <a:r>
            <a:rPr lang="vi-VN" sz="2100" kern="1200"/>
            <a:t>.</a:t>
          </a:r>
          <a:endParaRPr lang="en-US" sz="2100" kern="1200"/>
        </a:p>
      </dsp:txBody>
      <dsp:txXfrm>
        <a:off x="26387" y="736162"/>
        <a:ext cx="6567481" cy="487766"/>
      </dsp:txXfrm>
    </dsp:sp>
    <dsp:sp modelId="{65397C8D-7C01-43EE-8A41-D59ADFD197F7}">
      <dsp:nvSpPr>
        <dsp:cNvPr id="0" name=""/>
        <dsp:cNvSpPr/>
      </dsp:nvSpPr>
      <dsp:spPr>
        <a:xfrm>
          <a:off x="0" y="1310795"/>
          <a:ext cx="6620255" cy="540540"/>
        </a:xfrm>
        <a:prstGeom prst="roundRect">
          <a:avLst/>
        </a:prstGeom>
        <a:solidFill>
          <a:schemeClr val="accent5">
            <a:hueOff val="2392972"/>
            <a:satOff val="256"/>
            <a:lumOff val="-49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/>
            <a:t>Lọc dữ liệu: Loại bỏ </a:t>
          </a:r>
          <a:r>
            <a:rPr lang="vi-VN" sz="2100" b="1" kern="1200"/>
            <a:t>stop words, ký tự đặc biệt, URL</a:t>
          </a:r>
          <a:r>
            <a:rPr lang="vi-VN" sz="2100" kern="1200"/>
            <a:t>.</a:t>
          </a:r>
          <a:endParaRPr lang="en-US" sz="2100" kern="1200"/>
        </a:p>
      </dsp:txBody>
      <dsp:txXfrm>
        <a:off x="26387" y="1337182"/>
        <a:ext cx="6567481" cy="487766"/>
      </dsp:txXfrm>
    </dsp:sp>
    <dsp:sp modelId="{B4BA5DA1-F79B-41DE-98B0-5E719715A379}">
      <dsp:nvSpPr>
        <dsp:cNvPr id="0" name=""/>
        <dsp:cNvSpPr/>
      </dsp:nvSpPr>
      <dsp:spPr>
        <a:xfrm>
          <a:off x="0" y="1911815"/>
          <a:ext cx="6620255" cy="540540"/>
        </a:xfrm>
        <a:prstGeom prst="roundRect">
          <a:avLst/>
        </a:prstGeom>
        <a:solidFill>
          <a:schemeClr val="accent5">
            <a:hueOff val="3589458"/>
            <a:satOff val="384"/>
            <a:lumOff val="-73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/>
            <a:t>Công cụ: </a:t>
          </a:r>
          <a:r>
            <a:rPr lang="vi-VN" sz="2100" b="1" kern="1200"/>
            <a:t>Tweepy, Pandas, NLTK</a:t>
          </a:r>
          <a:r>
            <a:rPr lang="vi-VN" sz="2100" kern="1200"/>
            <a:t>.</a:t>
          </a:r>
          <a:endParaRPr lang="en-US" sz="2100" kern="1200"/>
        </a:p>
      </dsp:txBody>
      <dsp:txXfrm>
        <a:off x="26387" y="1938202"/>
        <a:ext cx="6567481" cy="487766"/>
      </dsp:txXfrm>
    </dsp:sp>
    <dsp:sp modelId="{5928A4D2-43B4-4655-B443-53B7C5F0DF33}">
      <dsp:nvSpPr>
        <dsp:cNvPr id="0" name=""/>
        <dsp:cNvSpPr/>
      </dsp:nvSpPr>
      <dsp:spPr>
        <a:xfrm>
          <a:off x="0" y="2512835"/>
          <a:ext cx="6620255" cy="540540"/>
        </a:xfrm>
        <a:prstGeom prst="roundRect">
          <a:avLst/>
        </a:prstGeom>
        <a:solidFill>
          <a:schemeClr val="accent5">
            <a:hueOff val="4785944"/>
            <a:satOff val="513"/>
            <a:lumOff val="-98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📊 </a:t>
          </a:r>
          <a:r>
            <a:rPr lang="vi-VN" sz="2100" b="1" kern="1200"/>
            <a:t>Bước 2: Huấn luyện mô hình</a:t>
          </a:r>
          <a:endParaRPr lang="en-US" sz="2100" kern="1200"/>
        </a:p>
      </dsp:txBody>
      <dsp:txXfrm>
        <a:off x="26387" y="2539222"/>
        <a:ext cx="6567481" cy="487766"/>
      </dsp:txXfrm>
    </dsp:sp>
    <dsp:sp modelId="{F87B9C41-0461-4459-8C30-F10A6C7CE7E4}">
      <dsp:nvSpPr>
        <dsp:cNvPr id="0" name=""/>
        <dsp:cNvSpPr/>
      </dsp:nvSpPr>
      <dsp:spPr>
        <a:xfrm>
          <a:off x="0" y="3113856"/>
          <a:ext cx="6620255" cy="540540"/>
        </a:xfrm>
        <a:prstGeom prst="roundRect">
          <a:avLst/>
        </a:prstGeom>
        <a:solidFill>
          <a:schemeClr val="accent5">
            <a:hueOff val="5982431"/>
            <a:satOff val="641"/>
            <a:lumOff val="-12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/>
            <a:t>Chia dữ liệu: </a:t>
          </a:r>
          <a:r>
            <a:rPr lang="vi-VN" sz="2100" b="1" kern="1200"/>
            <a:t>80% Train - 20% Test</a:t>
          </a:r>
          <a:r>
            <a:rPr lang="vi-VN" sz="2100" kern="1200"/>
            <a:t>.</a:t>
          </a:r>
          <a:endParaRPr lang="en-US" sz="2100" kern="1200"/>
        </a:p>
      </dsp:txBody>
      <dsp:txXfrm>
        <a:off x="26387" y="3140243"/>
        <a:ext cx="6567481" cy="487766"/>
      </dsp:txXfrm>
    </dsp:sp>
    <dsp:sp modelId="{C94DA7ED-81AC-43EC-A228-020D4656F597}">
      <dsp:nvSpPr>
        <dsp:cNvPr id="0" name=""/>
        <dsp:cNvSpPr/>
      </dsp:nvSpPr>
      <dsp:spPr>
        <a:xfrm>
          <a:off x="0" y="3714876"/>
          <a:ext cx="6620255" cy="540540"/>
        </a:xfrm>
        <a:prstGeom prst="roundRect">
          <a:avLst/>
        </a:prstGeom>
        <a:solidFill>
          <a:schemeClr val="accent5">
            <a:hueOff val="7178916"/>
            <a:satOff val="769"/>
            <a:lumOff val="-147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/>
            <a:t>Sử dụng </a:t>
          </a:r>
          <a:r>
            <a:rPr lang="vi-VN" sz="2100" b="1" kern="1200"/>
            <a:t>Naïve Bayes, LSTM, BERT</a:t>
          </a:r>
          <a:r>
            <a:rPr lang="vi-VN" sz="2100" kern="1200"/>
            <a:t>.</a:t>
          </a:r>
          <a:endParaRPr lang="en-US" sz="2100" kern="1200"/>
        </a:p>
      </dsp:txBody>
      <dsp:txXfrm>
        <a:off x="26387" y="3741263"/>
        <a:ext cx="6567481" cy="487766"/>
      </dsp:txXfrm>
    </dsp:sp>
    <dsp:sp modelId="{4C0A5D8C-B24F-4FEA-B680-500B5BC5C1F3}">
      <dsp:nvSpPr>
        <dsp:cNvPr id="0" name=""/>
        <dsp:cNvSpPr/>
      </dsp:nvSpPr>
      <dsp:spPr>
        <a:xfrm>
          <a:off x="0" y="4315896"/>
          <a:ext cx="6620255" cy="540540"/>
        </a:xfrm>
        <a:prstGeom prst="roundRect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/>
            <a:t>Đánh giá: </a:t>
          </a:r>
          <a:r>
            <a:rPr lang="vi-VN" sz="2100" b="1" kern="1200"/>
            <a:t>Accuracy, Recall, F1-score</a:t>
          </a:r>
          <a:r>
            <a:rPr lang="vi-VN" sz="2100" kern="1200"/>
            <a:t>.</a:t>
          </a:r>
          <a:endParaRPr lang="en-US" sz="2100" kern="1200"/>
        </a:p>
      </dsp:txBody>
      <dsp:txXfrm>
        <a:off x="26387" y="4342283"/>
        <a:ext cx="6567481" cy="4877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E7E36-C5EA-43F7-B2D4-1CA840B1C7F0}">
      <dsp:nvSpPr>
        <dsp:cNvPr id="0" name=""/>
        <dsp:cNvSpPr/>
      </dsp:nvSpPr>
      <dsp:spPr>
        <a:xfrm>
          <a:off x="0" y="79258"/>
          <a:ext cx="6620255" cy="11692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/>
            <a:t>Độ chính xác mong đợi:</a:t>
          </a:r>
          <a:endParaRPr lang="en-US" sz="1500" kern="1200"/>
        </a:p>
      </dsp:txBody>
      <dsp:txXfrm>
        <a:off x="57079" y="136337"/>
        <a:ext cx="6506097" cy="1055110"/>
      </dsp:txXfrm>
    </dsp:sp>
    <dsp:sp modelId="{E32D5464-2AB0-454F-B344-D1A6CB3EB68F}">
      <dsp:nvSpPr>
        <dsp:cNvPr id="0" name=""/>
        <dsp:cNvSpPr/>
      </dsp:nvSpPr>
      <dsp:spPr>
        <a:xfrm>
          <a:off x="0" y="1291727"/>
          <a:ext cx="6620255" cy="1169268"/>
        </a:xfrm>
        <a:prstGeom prst="roundRect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Machine Learning: </a:t>
          </a:r>
          <a:r>
            <a:rPr lang="vi-VN" sz="1500" b="1" kern="1200"/>
            <a:t>~85%</a:t>
          </a:r>
          <a:r>
            <a:rPr lang="vi-VN" sz="1500" kern="1200"/>
            <a:t>.</a:t>
          </a:r>
          <a:endParaRPr lang="en-US" sz="1500" kern="1200"/>
        </a:p>
      </dsp:txBody>
      <dsp:txXfrm>
        <a:off x="57079" y="1348806"/>
        <a:ext cx="6506097" cy="1055110"/>
      </dsp:txXfrm>
    </dsp:sp>
    <dsp:sp modelId="{E245FEA1-B07F-4DBB-BEC7-12620C006235}">
      <dsp:nvSpPr>
        <dsp:cNvPr id="0" name=""/>
        <dsp:cNvSpPr/>
      </dsp:nvSpPr>
      <dsp:spPr>
        <a:xfrm>
          <a:off x="0" y="2504195"/>
          <a:ext cx="6620255" cy="1169268"/>
        </a:xfrm>
        <a:prstGeom prst="roundRect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Deep Learning: </a:t>
          </a:r>
          <a:r>
            <a:rPr lang="vi-VN" sz="1500" b="1" kern="1200"/>
            <a:t>~90%</a:t>
          </a:r>
          <a:r>
            <a:rPr lang="vi-VN" sz="1500" kern="1200"/>
            <a:t> (BERT).</a:t>
          </a:r>
          <a:endParaRPr lang="en-US" sz="1500" kern="1200"/>
        </a:p>
      </dsp:txBody>
      <dsp:txXfrm>
        <a:off x="57079" y="2561274"/>
        <a:ext cx="6506097" cy="1055110"/>
      </dsp:txXfrm>
    </dsp:sp>
    <dsp:sp modelId="{405878F3-38FE-4732-9AC8-E1A9D558DB7C}">
      <dsp:nvSpPr>
        <dsp:cNvPr id="0" name=""/>
        <dsp:cNvSpPr/>
      </dsp:nvSpPr>
      <dsp:spPr>
        <a:xfrm>
          <a:off x="0" y="3716664"/>
          <a:ext cx="6620255" cy="1169268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📌 </a:t>
          </a:r>
          <a:r>
            <a:rPr lang="vi-VN" sz="1500" b="1" kern="1200"/>
            <a:t>Lợi ích của hệ thống:</a:t>
          </a:r>
          <a:br>
            <a:rPr lang="vi-VN" sz="1500" kern="1200"/>
          </a:br>
          <a:r>
            <a:rPr lang="en-US" sz="1500" kern="1200"/>
            <a:t>✅ </a:t>
          </a:r>
          <a:r>
            <a:rPr lang="vi-VN" sz="1500" b="1" kern="1200"/>
            <a:t>Tự động hóa</a:t>
          </a:r>
          <a:r>
            <a:rPr lang="vi-VN" sz="1500" kern="1200"/>
            <a:t> phân tích cảm xúc.</a:t>
          </a:r>
          <a:br>
            <a:rPr lang="vi-VN" sz="1500" kern="1200"/>
          </a:br>
          <a:r>
            <a:rPr lang="en-US" sz="1500" kern="1200"/>
            <a:t>✅ </a:t>
          </a:r>
          <a:r>
            <a:rPr lang="vi-VN" sz="1500" b="1" kern="1200"/>
            <a:t>Nâng cao độ chính xác</a:t>
          </a:r>
          <a:r>
            <a:rPr lang="vi-VN" sz="1500" kern="1200"/>
            <a:t> trong dự đoán xu hướng.</a:t>
          </a:r>
          <a:br>
            <a:rPr lang="vi-VN" sz="1500" kern="1200"/>
          </a:br>
          <a:r>
            <a:rPr lang="en-US" sz="1500" kern="1200"/>
            <a:t>✅ </a:t>
          </a:r>
          <a:r>
            <a:rPr lang="vi-VN" sz="1500" b="1" kern="1200"/>
            <a:t>Ứng dụng đa ngành</a:t>
          </a:r>
          <a:r>
            <a:rPr lang="vi-VN" sz="1500" kern="1200"/>
            <a:t> (Marketing, Chính trị, Tài chính).</a:t>
          </a:r>
          <a:endParaRPr lang="en-US" sz="1500" kern="1200"/>
        </a:p>
      </dsp:txBody>
      <dsp:txXfrm>
        <a:off x="57079" y="3773743"/>
        <a:ext cx="6506097" cy="1055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2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5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1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4805" TargetMode="External"/><Relationship Id="rId2" Type="http://schemas.openxmlformats.org/officeDocument/2006/relationships/hyperlink" Target="https://www.cs.cornell.edu/home/llee/omsa/oms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010.3003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0F108806-904F-066B-4C3F-2D7A42C1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" b="1701"/>
          <a:stretch/>
        </p:blipFill>
        <p:spPr>
          <a:xfrm>
            <a:off x="-167800" y="452283"/>
            <a:ext cx="12191980" cy="685799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3AFC0-1355-D94A-8EF2-DF8A60D91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033" y="452283"/>
            <a:ext cx="8178501" cy="5539883"/>
          </a:xfrm>
          <a:ln>
            <a:noFill/>
          </a:ln>
        </p:spPr>
        <p:txBody>
          <a:bodyPr anchor="ctr">
            <a:normAutofit/>
          </a:bodyPr>
          <a:lstStyle/>
          <a:p>
            <a:pPr marL="0" marR="0" indent="1349375">
              <a:lnSpc>
                <a:spcPct val="150000"/>
              </a:lnSpc>
              <a:buNone/>
            </a:pPr>
            <a:r>
              <a:rPr lang="en-US" sz="4000" b="1" dirty="0" err="1"/>
              <a:t>Đề</a:t>
            </a:r>
            <a:r>
              <a:rPr lang="en-US" sz="4000" b="1" dirty="0"/>
              <a:t> </a:t>
            </a:r>
            <a:r>
              <a:rPr lang="en-US" sz="4000" b="1" dirty="0" err="1"/>
              <a:t>tài</a:t>
            </a:r>
            <a:r>
              <a:rPr lang="en-US" sz="4000" b="1" dirty="0"/>
              <a:t>: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Tích</a:t>
            </a:r>
            <a:r>
              <a:rPr lang="en-US" sz="4000" dirty="0"/>
              <a:t> </a:t>
            </a:r>
            <a:r>
              <a:rPr lang="en-US" sz="4000" dirty="0" err="1"/>
              <a:t>Cảm</a:t>
            </a:r>
            <a:r>
              <a:rPr lang="en-US" sz="4000" dirty="0"/>
              <a:t> </a:t>
            </a:r>
            <a:r>
              <a:rPr lang="en-US" sz="4000" dirty="0" err="1"/>
              <a:t>Xúc</a:t>
            </a:r>
            <a:r>
              <a:rPr lang="en-US" sz="4000" dirty="0"/>
              <a:t> Văn </a:t>
            </a:r>
            <a:r>
              <a:rPr lang="en-US" sz="4000" dirty="0" err="1"/>
              <a:t>Bản</a:t>
            </a:r>
            <a:r>
              <a:rPr lang="en-US" sz="4000" dirty="0"/>
              <a:t> </a:t>
            </a:r>
            <a:r>
              <a:rPr lang="en-US" sz="4000" dirty="0" err="1"/>
              <a:t>Trên</a:t>
            </a:r>
            <a:r>
              <a:rPr lang="en-US" sz="4000" dirty="0"/>
              <a:t> </a:t>
            </a:r>
            <a:r>
              <a:rPr lang="en-US" sz="4000" dirty="0" err="1"/>
              <a:t>Mạng</a:t>
            </a:r>
            <a:r>
              <a:rPr lang="en-US" sz="4000" dirty="0"/>
              <a:t> </a:t>
            </a:r>
            <a:r>
              <a:rPr lang="en-US" sz="4000" dirty="0" err="1"/>
              <a:t>Xã</a:t>
            </a:r>
            <a:r>
              <a:rPr lang="en-US" sz="4000" dirty="0"/>
              <a:t> </a:t>
            </a:r>
            <a:r>
              <a:rPr lang="en-US" sz="4000" dirty="0" err="1"/>
              <a:t>Hội</a:t>
            </a:r>
            <a:br>
              <a:rPr lang="vi-VN" sz="1050" dirty="0"/>
            </a:br>
            <a:r>
              <a:rPr lang="vi-V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 viên thực hiện:</a:t>
            </a:r>
            <a:b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vi-V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	       </a:t>
            </a:r>
            <a:r>
              <a:rPr lang="vi-VN" sz="3200" b="1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Trịnh Bảo Quân - 3119410335</a:t>
            </a:r>
            <a:r>
              <a:rPr lang="vi-V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b="1" dirty="0">
                <a:solidFill>
                  <a:srgbClr val="081B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br>
              <a:rPr lang="vi-VN" sz="3200" b="1" dirty="0">
                <a:solidFill>
                  <a:srgbClr val="081B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vi-VN" sz="3200" dirty="0">
                <a:solidFill>
                  <a:srgbClr val="081B3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vi-VN" sz="3200" b="1" dirty="0">
                <a:solidFill>
                  <a:srgbClr val="081B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b="1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Nguyễn Nhựt Hào - 3122410097</a:t>
            </a:r>
            <a:r>
              <a:rPr lang="vi-VN" sz="3200" b="1" dirty="0">
                <a:solidFill>
                  <a:srgbClr val="081B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b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vi-V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vi-VN" sz="3200" b="1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Ngô Khánh Tâm - 3122410370</a:t>
            </a:r>
            <a:b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7F3C4-2B00-C409-01B2-F32F13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4388" y="2948940"/>
            <a:ext cx="3355309" cy="960120"/>
          </a:xfrm>
        </p:spPr>
        <p:txBody>
          <a:bodyPr anchor="ctr">
            <a:noAutofit/>
          </a:bodyPr>
          <a:lstStyle/>
          <a:p>
            <a:pPr algn="r"/>
            <a:r>
              <a:rPr lang="en-US" sz="6600" b="1" dirty="0" err="1"/>
              <a:t>khảo</a:t>
            </a:r>
            <a:r>
              <a:rPr lang="en-US" sz="6600" b="1" dirty="0"/>
              <a:t> </a:t>
            </a:r>
            <a:r>
              <a:rPr lang="en-US" sz="6600" b="1" dirty="0" err="1"/>
              <a:t>sát</a:t>
            </a:r>
            <a:r>
              <a:rPr lang="en-US" sz="6600" b="1" dirty="0"/>
              <a:t> </a:t>
            </a:r>
            <a:r>
              <a:rPr lang="en-US" sz="6600" b="1" dirty="0" err="1"/>
              <a:t>đề</a:t>
            </a:r>
            <a:r>
              <a:rPr lang="en-US" sz="6600" b="1" dirty="0"/>
              <a:t> </a:t>
            </a:r>
            <a:r>
              <a:rPr lang="en-US" sz="6600" b="1" dirty="0" err="1"/>
              <a:t>tài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8988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FB76-252F-4372-DE5F-86388B26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47" y="1754643"/>
            <a:ext cx="11155680" cy="3767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📢 </a:t>
            </a:r>
            <a:r>
              <a:rPr lang="vi-VN" sz="2400" b="1" dirty="0"/>
              <a:t>Tóm tắt:</a:t>
            </a:r>
            <a:endParaRPr lang="vi-V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400" dirty="0"/>
              <a:t>Phân tích cảm xúc giúp hiểu rõ tâm lý người dùng mạng xã hội.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dirty="0" err="1"/>
              <a:t>Machine</a:t>
            </a:r>
            <a:r>
              <a:rPr lang="vi-VN" sz="2400" dirty="0"/>
              <a:t> </a:t>
            </a:r>
            <a:r>
              <a:rPr lang="vi-VN" sz="2400" dirty="0" err="1"/>
              <a:t>Learning</a:t>
            </a:r>
            <a:r>
              <a:rPr lang="vi-VN" sz="2400" dirty="0"/>
              <a:t> &amp; </a:t>
            </a:r>
            <a:r>
              <a:rPr lang="vi-VN" sz="2400" dirty="0" err="1"/>
              <a:t>Deep</a:t>
            </a:r>
            <a:r>
              <a:rPr lang="vi-VN" sz="2400" dirty="0"/>
              <a:t> </a:t>
            </a:r>
            <a:r>
              <a:rPr lang="vi-VN" sz="2400" dirty="0" err="1"/>
              <a:t>Learning</a:t>
            </a:r>
            <a:r>
              <a:rPr lang="vi-VN" sz="2400" dirty="0"/>
              <a:t> mang lại độ chính xác cao.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dirty="0"/>
              <a:t>Tiềm năng lớn trong thương mại, chính trị, kinh tế.</a:t>
            </a:r>
          </a:p>
          <a:p>
            <a:r>
              <a:rPr lang="en-US" sz="2400" dirty="0"/>
              <a:t>🔗 </a:t>
            </a:r>
            <a:r>
              <a:rPr lang="vi-VN" sz="2400" b="1" dirty="0"/>
              <a:t>Tài liệu tham khảo:</a:t>
            </a:r>
            <a:br>
              <a:rPr lang="vi-VN" sz="2400" dirty="0"/>
            </a:br>
            <a:r>
              <a:rPr lang="en-US" sz="2400" dirty="0"/>
              <a:t>📄 </a:t>
            </a:r>
            <a:r>
              <a:rPr lang="vi-VN" sz="2400" b="1" dirty="0" err="1"/>
              <a:t>Pang</a:t>
            </a:r>
            <a:r>
              <a:rPr lang="vi-VN" sz="2400" b="1" dirty="0"/>
              <a:t> &amp; </a:t>
            </a:r>
            <a:r>
              <a:rPr lang="vi-VN" sz="2400" b="1" dirty="0" err="1"/>
              <a:t>Lee</a:t>
            </a:r>
            <a:r>
              <a:rPr lang="vi-VN" sz="2400" b="1" dirty="0"/>
              <a:t> (2008):</a:t>
            </a:r>
            <a:r>
              <a:rPr lang="vi-VN" sz="2400" dirty="0"/>
              <a:t> </a:t>
            </a:r>
            <a:r>
              <a:rPr lang="vi-VN" sz="2400" dirty="0" err="1">
                <a:hlinkClick r:id="rId2"/>
              </a:rPr>
              <a:t>Sentiment</a:t>
            </a:r>
            <a:r>
              <a:rPr lang="vi-VN" sz="2400" dirty="0">
                <a:hlinkClick r:id="rId2"/>
              </a:rPr>
              <a:t> </a:t>
            </a:r>
            <a:r>
              <a:rPr lang="vi-VN" sz="2400" dirty="0" err="1">
                <a:hlinkClick r:id="rId2"/>
              </a:rPr>
              <a:t>Analysis</a:t>
            </a:r>
            <a:br>
              <a:rPr lang="vi-VN" sz="2400" dirty="0"/>
            </a:br>
            <a:r>
              <a:rPr lang="en-US" sz="2400" dirty="0"/>
              <a:t>📄 </a:t>
            </a:r>
            <a:r>
              <a:rPr lang="vi-VN" sz="2400" b="1" dirty="0" err="1"/>
              <a:t>Devlin</a:t>
            </a:r>
            <a:r>
              <a:rPr lang="vi-VN" sz="2400" b="1" dirty="0"/>
              <a:t> </a:t>
            </a:r>
            <a:r>
              <a:rPr lang="vi-VN" sz="2400" b="1" dirty="0" err="1"/>
              <a:t>et</a:t>
            </a:r>
            <a:r>
              <a:rPr lang="vi-VN" sz="2400" b="1" dirty="0"/>
              <a:t> </a:t>
            </a:r>
            <a:r>
              <a:rPr lang="vi-VN" sz="2400" b="1" dirty="0" err="1"/>
              <a:t>al</a:t>
            </a:r>
            <a:r>
              <a:rPr lang="vi-VN" sz="2400" b="1" dirty="0"/>
              <a:t>. (2019):</a:t>
            </a:r>
            <a:r>
              <a:rPr lang="vi-VN" sz="2400" dirty="0"/>
              <a:t> </a:t>
            </a:r>
            <a:r>
              <a:rPr lang="vi-VN" sz="2400" dirty="0">
                <a:hlinkClick r:id="rId3"/>
              </a:rPr>
              <a:t>BERT </a:t>
            </a:r>
            <a:r>
              <a:rPr lang="vi-VN" sz="2400" dirty="0" err="1">
                <a:hlinkClick r:id="rId3"/>
              </a:rPr>
              <a:t>Model</a:t>
            </a:r>
            <a:br>
              <a:rPr lang="vi-VN" sz="2400" dirty="0"/>
            </a:br>
            <a:r>
              <a:rPr lang="en-US" sz="2400" dirty="0"/>
              <a:t>📄 </a:t>
            </a:r>
            <a:r>
              <a:rPr lang="vi-VN" sz="2400" b="1" dirty="0" err="1"/>
              <a:t>Bollen</a:t>
            </a:r>
            <a:r>
              <a:rPr lang="vi-VN" sz="2400" b="1" dirty="0"/>
              <a:t> </a:t>
            </a:r>
            <a:r>
              <a:rPr lang="vi-VN" sz="2400" b="1" dirty="0" err="1"/>
              <a:t>et</a:t>
            </a:r>
            <a:r>
              <a:rPr lang="vi-VN" sz="2400" b="1" dirty="0"/>
              <a:t> </a:t>
            </a:r>
            <a:r>
              <a:rPr lang="vi-VN" sz="2400" b="1" dirty="0" err="1"/>
              <a:t>al</a:t>
            </a:r>
            <a:r>
              <a:rPr lang="vi-VN" sz="2400" b="1" dirty="0"/>
              <a:t>. (2011):</a:t>
            </a:r>
            <a:r>
              <a:rPr lang="vi-VN" sz="2400" dirty="0"/>
              <a:t> </a:t>
            </a:r>
            <a:r>
              <a:rPr lang="vi-VN" sz="2400" dirty="0" err="1">
                <a:hlinkClick r:id="rId4"/>
              </a:rPr>
              <a:t>Twitter</a:t>
            </a:r>
            <a:r>
              <a:rPr lang="vi-VN" sz="2400" dirty="0">
                <a:hlinkClick r:id="rId4"/>
              </a:rPr>
              <a:t> </a:t>
            </a:r>
            <a:r>
              <a:rPr lang="vi-VN" sz="2400" dirty="0" err="1">
                <a:hlinkClick r:id="rId4"/>
              </a:rPr>
              <a:t>Stock</a:t>
            </a:r>
            <a:r>
              <a:rPr lang="vi-VN" sz="2400" dirty="0">
                <a:hlinkClick r:id="rId4"/>
              </a:rPr>
              <a:t> </a:t>
            </a:r>
            <a:r>
              <a:rPr lang="vi-VN" sz="2400" dirty="0" err="1">
                <a:hlinkClick r:id="rId4"/>
              </a:rPr>
              <a:t>Market</a:t>
            </a:r>
            <a:r>
              <a:rPr lang="vi-VN" sz="2400" dirty="0">
                <a:hlinkClick r:id="rId4"/>
              </a:rPr>
              <a:t> </a:t>
            </a:r>
            <a:r>
              <a:rPr lang="vi-VN" sz="2400" dirty="0" err="1">
                <a:hlinkClick r:id="rId4"/>
              </a:rPr>
              <a:t>Prediction</a:t>
            </a:r>
            <a:endParaRPr lang="vi-V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358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Close up image of hands applauding">
            <a:extLst>
              <a:ext uri="{FF2B5EF4-FFF2-40B4-BE49-F238E27FC236}">
                <a16:creationId xmlns:a16="http://schemas.microsoft.com/office/drawing/2014/main" id="{A63CA0AC-22E0-638F-B1C2-4D596E38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6" b="15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F9DF0-2491-394F-3C42-FEAEEEFA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1AB9A1-2266-A856-996D-73BBE9F0E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452798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99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CB1B-5AE2-73E5-10DE-E3F51E16D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753" y="1545333"/>
            <a:ext cx="8732520" cy="37673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🎯 </a:t>
            </a:r>
            <a:r>
              <a:rPr lang="vi-VN" sz="3200" b="1" dirty="0"/>
              <a:t>Mục tiêu chính:</a:t>
            </a:r>
            <a:br>
              <a:rPr lang="vi-VN" sz="3200" dirty="0"/>
            </a:br>
            <a:r>
              <a:rPr lang="en-US" sz="3200" dirty="0"/>
              <a:t>✅ </a:t>
            </a:r>
            <a:r>
              <a:rPr lang="vi-VN" sz="3200" dirty="0"/>
              <a:t>Tìm hiểu các phương pháp phân tích cảm xúc văn bản.</a:t>
            </a:r>
            <a:br>
              <a:rPr lang="vi-VN" sz="3200" dirty="0"/>
            </a:br>
            <a:r>
              <a:rPr lang="en-US" sz="3200" dirty="0"/>
              <a:t>✅ </a:t>
            </a:r>
            <a:r>
              <a:rPr lang="vi-VN" sz="3200" dirty="0"/>
              <a:t>Thu thập và xử lý dữ liệu từ </a:t>
            </a:r>
            <a:r>
              <a:rPr lang="vi-VN" sz="3200" dirty="0" err="1"/>
              <a:t>Twitter</a:t>
            </a:r>
            <a:r>
              <a:rPr lang="vi-VN" sz="3200" dirty="0"/>
              <a:t>, </a:t>
            </a:r>
            <a:r>
              <a:rPr lang="vi-VN" sz="3200" dirty="0" err="1"/>
              <a:t>Facebook</a:t>
            </a:r>
            <a:r>
              <a:rPr lang="vi-VN" sz="3200" dirty="0"/>
              <a:t>.</a:t>
            </a:r>
            <a:br>
              <a:rPr lang="vi-VN" sz="3200" dirty="0"/>
            </a:br>
            <a:r>
              <a:rPr lang="en-US" sz="3200" dirty="0"/>
              <a:t>✅ </a:t>
            </a:r>
            <a:r>
              <a:rPr lang="vi-VN" sz="3200" dirty="0"/>
              <a:t>Huấn luyện mô hình </a:t>
            </a:r>
            <a:r>
              <a:rPr lang="vi-VN" sz="3200" dirty="0" err="1"/>
              <a:t>Machine</a:t>
            </a:r>
            <a:r>
              <a:rPr lang="vi-VN" sz="3200" dirty="0"/>
              <a:t> </a:t>
            </a:r>
            <a:r>
              <a:rPr lang="vi-VN" sz="3200" dirty="0" err="1"/>
              <a:t>Learning</a:t>
            </a:r>
            <a:r>
              <a:rPr lang="vi-VN" sz="3200" dirty="0"/>
              <a:t> &amp; </a:t>
            </a:r>
            <a:r>
              <a:rPr lang="vi-VN" sz="3200" dirty="0" err="1"/>
              <a:t>Deep</a:t>
            </a:r>
            <a:r>
              <a:rPr lang="vi-VN" sz="3200" dirty="0"/>
              <a:t> </a:t>
            </a:r>
            <a:r>
              <a:rPr lang="vi-VN" sz="3200" dirty="0" err="1"/>
              <a:t>Learning</a:t>
            </a:r>
            <a:r>
              <a:rPr lang="vi-VN" sz="3200" dirty="0"/>
              <a:t>.</a:t>
            </a:r>
            <a:br>
              <a:rPr lang="vi-VN" sz="3200" dirty="0"/>
            </a:br>
            <a:r>
              <a:rPr lang="en-US" sz="3200" dirty="0"/>
              <a:t>✅ </a:t>
            </a:r>
            <a:r>
              <a:rPr lang="vi-VN" sz="3200" dirty="0"/>
              <a:t>Đánh giá độ chính xác và hiệu quả của mô hình.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4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8F163E-A825-1896-9FC4-D206E9687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222233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44383-45D7-6694-58B9-9FC91E34F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033766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107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FC4F09-96C0-7C04-78A8-6ED78C85C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4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40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72B1BD-79E1-6E4C-80BB-960A840F6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08637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45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6E2D3C-A014-5E50-03D6-20BB8FA62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687961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56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5D7B9D-A9F0-A0C7-E67C-9936B1746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393408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7401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Bierstadt</vt:lpstr>
      <vt:lpstr>Times New Roman</vt:lpstr>
      <vt:lpstr>GestaltVTI</vt:lpstr>
      <vt:lpstr>Đề tài: Phân Tích Cảm Xúc Văn Bản Trên Mạng Xã Hội Sinh viên thực hiện:               Trịnh Bảo Quân - 3119410335      Nguyễn Nhựt Hào - 3122410097              Ngô Khánh Tâm - 3122410370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Nhựt Hào</dc:creator>
  <cp:lastModifiedBy>Nguyễn Nhựt Hào</cp:lastModifiedBy>
  <cp:revision>2</cp:revision>
  <dcterms:created xsi:type="dcterms:W3CDTF">2025-03-27T15:57:28Z</dcterms:created>
  <dcterms:modified xsi:type="dcterms:W3CDTF">2025-03-27T16:07:43Z</dcterms:modified>
</cp:coreProperties>
</file>