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19571-C09F-4092-9F32-96BC8C055ED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51D0EA5-3963-48D6-AFB8-FFF2B9CA3F56}">
      <dgm:prSet/>
      <dgm:spPr/>
      <dgm:t>
        <a:bodyPr/>
        <a:lstStyle/>
        <a:p>
          <a:r>
            <a:rPr lang="en-US"/>
            <a:t>📌 </a:t>
          </a:r>
          <a:r>
            <a:rPr lang="en-US" b="1"/>
            <a:t>Nguồn dữ liệu chính</a:t>
          </a:r>
          <a:br>
            <a:rPr lang="en-US"/>
          </a:br>
          <a:r>
            <a:rPr lang="en-US"/>
            <a:t>📌 </a:t>
          </a:r>
          <a:r>
            <a:rPr lang="en-US" b="1"/>
            <a:t>1. Twitter</a:t>
          </a:r>
          <a:r>
            <a:rPr lang="en-US"/>
            <a:t> 🐦</a:t>
          </a:r>
        </a:p>
      </dgm:t>
    </dgm:pt>
    <dgm:pt modelId="{7E0025DA-14E7-4863-B7E3-F3190B378D1F}" type="parTrans" cxnId="{5E90127F-7C50-499C-BFC0-8B1AA3118628}">
      <dgm:prSet/>
      <dgm:spPr/>
      <dgm:t>
        <a:bodyPr/>
        <a:lstStyle/>
        <a:p>
          <a:endParaRPr lang="en-US"/>
        </a:p>
      </dgm:t>
    </dgm:pt>
    <dgm:pt modelId="{80EC1DB4-B223-4964-9194-D43757CCE947}" type="sibTrans" cxnId="{5E90127F-7C50-499C-BFC0-8B1AA3118628}">
      <dgm:prSet/>
      <dgm:spPr/>
      <dgm:t>
        <a:bodyPr/>
        <a:lstStyle/>
        <a:p>
          <a:endParaRPr lang="en-US"/>
        </a:p>
      </dgm:t>
    </dgm:pt>
    <dgm:pt modelId="{43812044-0086-4BF0-9907-47CDA178BFBA}">
      <dgm:prSet/>
      <dgm:spPr/>
      <dgm:t>
        <a:bodyPr/>
        <a:lstStyle/>
        <a:p>
          <a:r>
            <a:rPr lang="en-US"/>
            <a:t>API thu thập tweet theo từ khóa &amp; hashtag.</a:t>
          </a:r>
        </a:p>
      </dgm:t>
    </dgm:pt>
    <dgm:pt modelId="{C881FEA2-7924-4878-8BEB-E6DA1BAD74BB}" type="parTrans" cxnId="{59852C35-E7A3-42C6-9495-D400CCEEDE8C}">
      <dgm:prSet/>
      <dgm:spPr/>
      <dgm:t>
        <a:bodyPr/>
        <a:lstStyle/>
        <a:p>
          <a:endParaRPr lang="en-US"/>
        </a:p>
      </dgm:t>
    </dgm:pt>
    <dgm:pt modelId="{2835694E-30DD-4F72-BF97-5AD504AAD76C}" type="sibTrans" cxnId="{59852C35-E7A3-42C6-9495-D400CCEEDE8C}">
      <dgm:prSet/>
      <dgm:spPr/>
      <dgm:t>
        <a:bodyPr/>
        <a:lstStyle/>
        <a:p>
          <a:endParaRPr lang="en-US"/>
        </a:p>
      </dgm:t>
    </dgm:pt>
    <dgm:pt modelId="{7857160A-E929-42DA-AF75-0EA89BEE7B0C}">
      <dgm:prSet/>
      <dgm:spPr/>
      <dgm:t>
        <a:bodyPr/>
        <a:lstStyle/>
        <a:p>
          <a:r>
            <a:rPr lang="en-US"/>
            <a:t>Định dạng: </a:t>
          </a:r>
          <a:r>
            <a:rPr lang="en-US" b="1"/>
            <a:t>JSON (user, timestamp, nội dung, like, retweet)</a:t>
          </a:r>
          <a:r>
            <a:rPr lang="en-US"/>
            <a:t>.</a:t>
          </a:r>
        </a:p>
      </dgm:t>
    </dgm:pt>
    <dgm:pt modelId="{AD5F3D92-9A09-4C2D-848A-00DC6054A67E}" type="parTrans" cxnId="{14CAD6D0-DB27-4EE9-9D5A-9E1221758208}">
      <dgm:prSet/>
      <dgm:spPr/>
      <dgm:t>
        <a:bodyPr/>
        <a:lstStyle/>
        <a:p>
          <a:endParaRPr lang="en-US"/>
        </a:p>
      </dgm:t>
    </dgm:pt>
    <dgm:pt modelId="{61212201-F6E7-4153-BF22-C7D1E002243B}" type="sibTrans" cxnId="{14CAD6D0-DB27-4EE9-9D5A-9E1221758208}">
      <dgm:prSet/>
      <dgm:spPr/>
      <dgm:t>
        <a:bodyPr/>
        <a:lstStyle/>
        <a:p>
          <a:endParaRPr lang="en-US"/>
        </a:p>
      </dgm:t>
    </dgm:pt>
    <dgm:pt modelId="{CD381AE0-3D11-429B-8F68-A6020B6319AF}">
      <dgm:prSet/>
      <dgm:spPr/>
      <dgm:t>
        <a:bodyPr/>
        <a:lstStyle/>
        <a:p>
          <a:r>
            <a:rPr lang="en-US"/>
            <a:t>📌 </a:t>
          </a:r>
          <a:r>
            <a:rPr lang="en-US" b="1"/>
            <a:t>2. Facebook</a:t>
          </a:r>
          <a:r>
            <a:rPr lang="en-US"/>
            <a:t> 📘</a:t>
          </a:r>
        </a:p>
      </dgm:t>
    </dgm:pt>
    <dgm:pt modelId="{893101BC-8245-4BCC-B706-F39580B08064}" type="parTrans" cxnId="{9DBDE6EC-D609-4E38-94D4-DDEF72402D71}">
      <dgm:prSet/>
      <dgm:spPr/>
      <dgm:t>
        <a:bodyPr/>
        <a:lstStyle/>
        <a:p>
          <a:endParaRPr lang="en-US"/>
        </a:p>
      </dgm:t>
    </dgm:pt>
    <dgm:pt modelId="{6A31D582-D133-459D-89BC-241AA5F85AA1}" type="sibTrans" cxnId="{9DBDE6EC-D609-4E38-94D4-DDEF72402D71}">
      <dgm:prSet/>
      <dgm:spPr/>
      <dgm:t>
        <a:bodyPr/>
        <a:lstStyle/>
        <a:p>
          <a:endParaRPr lang="en-US"/>
        </a:p>
      </dgm:t>
    </dgm:pt>
    <dgm:pt modelId="{D13F388D-4CB5-4B37-8251-982BD9F94F6C}">
      <dgm:prSet/>
      <dgm:spPr/>
      <dgm:t>
        <a:bodyPr/>
        <a:lstStyle/>
        <a:p>
          <a:r>
            <a:rPr lang="en-US"/>
            <a:t>Lấy bình luận từ bài viết công khai.</a:t>
          </a:r>
        </a:p>
      </dgm:t>
    </dgm:pt>
    <dgm:pt modelId="{DD0F8509-10D2-45EC-82FA-7ED83DF87293}" type="parTrans" cxnId="{708668EA-0FD9-4A3F-9112-1783E0EF0ED0}">
      <dgm:prSet/>
      <dgm:spPr/>
      <dgm:t>
        <a:bodyPr/>
        <a:lstStyle/>
        <a:p>
          <a:endParaRPr lang="en-US"/>
        </a:p>
      </dgm:t>
    </dgm:pt>
    <dgm:pt modelId="{742DFE7A-F187-4A19-99CB-5F0688A4F60A}" type="sibTrans" cxnId="{708668EA-0FD9-4A3F-9112-1783E0EF0ED0}">
      <dgm:prSet/>
      <dgm:spPr/>
      <dgm:t>
        <a:bodyPr/>
        <a:lstStyle/>
        <a:p>
          <a:endParaRPr lang="en-US"/>
        </a:p>
      </dgm:t>
    </dgm:pt>
    <dgm:pt modelId="{DA7CE479-B759-462A-9A91-5B14E7D4ACB9}">
      <dgm:prSet/>
      <dgm:spPr/>
      <dgm:t>
        <a:bodyPr/>
        <a:lstStyle/>
        <a:p>
          <a:r>
            <a:rPr lang="en-US"/>
            <a:t>Định dạng: </a:t>
          </a:r>
          <a:r>
            <a:rPr lang="en-US" b="1"/>
            <a:t>User ID, nội dung, cảm xúc (like, love, angry, sad, haha, wow)</a:t>
          </a:r>
          <a:r>
            <a:rPr lang="en-US"/>
            <a:t>.</a:t>
          </a:r>
        </a:p>
      </dgm:t>
    </dgm:pt>
    <dgm:pt modelId="{15F96225-2639-4FDE-AF03-3A2E72B0FFCB}" type="parTrans" cxnId="{AE0862C5-01FA-4D16-898F-04A953D735A8}">
      <dgm:prSet/>
      <dgm:spPr/>
      <dgm:t>
        <a:bodyPr/>
        <a:lstStyle/>
        <a:p>
          <a:endParaRPr lang="en-US"/>
        </a:p>
      </dgm:t>
    </dgm:pt>
    <dgm:pt modelId="{4A6B698E-FE4E-4002-BC0F-B9188C9CAF1E}" type="sibTrans" cxnId="{AE0862C5-01FA-4D16-898F-04A953D735A8}">
      <dgm:prSet/>
      <dgm:spPr/>
      <dgm:t>
        <a:bodyPr/>
        <a:lstStyle/>
        <a:p>
          <a:endParaRPr lang="en-US"/>
        </a:p>
      </dgm:t>
    </dgm:pt>
    <dgm:pt modelId="{EBB59FA2-E6B7-4CE0-8EF4-C2ACB50A97CE}">
      <dgm:prSet/>
      <dgm:spPr/>
      <dgm:t>
        <a:bodyPr/>
        <a:lstStyle/>
        <a:p>
          <a:r>
            <a:rPr lang="en-US"/>
            <a:t>📌 </a:t>
          </a:r>
          <a:r>
            <a:rPr lang="en-US" b="1"/>
            <a:t>3. Reddit</a:t>
          </a:r>
          <a:r>
            <a:rPr lang="en-US"/>
            <a:t> 📝</a:t>
          </a:r>
        </a:p>
      </dgm:t>
    </dgm:pt>
    <dgm:pt modelId="{0A78A3F0-6175-4934-8499-57E85505B98B}" type="parTrans" cxnId="{FA5B6952-FD78-46DE-B618-FE564941C54E}">
      <dgm:prSet/>
      <dgm:spPr/>
      <dgm:t>
        <a:bodyPr/>
        <a:lstStyle/>
        <a:p>
          <a:endParaRPr lang="en-US"/>
        </a:p>
      </dgm:t>
    </dgm:pt>
    <dgm:pt modelId="{D462E235-4134-40C8-BF39-40A6A83BC4A7}" type="sibTrans" cxnId="{FA5B6952-FD78-46DE-B618-FE564941C54E}">
      <dgm:prSet/>
      <dgm:spPr/>
      <dgm:t>
        <a:bodyPr/>
        <a:lstStyle/>
        <a:p>
          <a:endParaRPr lang="en-US"/>
        </a:p>
      </dgm:t>
    </dgm:pt>
    <dgm:pt modelId="{487D80C6-47DD-4E6B-A24F-F267CED992BB}">
      <dgm:prSet/>
      <dgm:spPr/>
      <dgm:t>
        <a:bodyPr/>
        <a:lstStyle/>
        <a:p>
          <a:r>
            <a:rPr lang="en-US"/>
            <a:t>Chứa thảo luận đa chủ đề, dễ phân tích cảm xúc.</a:t>
          </a:r>
        </a:p>
      </dgm:t>
    </dgm:pt>
    <dgm:pt modelId="{2EA4FF07-43C2-442E-8DCA-7E6A158D7842}" type="parTrans" cxnId="{ED581257-C5DA-4735-A336-BE747797C2D3}">
      <dgm:prSet/>
      <dgm:spPr/>
      <dgm:t>
        <a:bodyPr/>
        <a:lstStyle/>
        <a:p>
          <a:endParaRPr lang="en-US"/>
        </a:p>
      </dgm:t>
    </dgm:pt>
    <dgm:pt modelId="{B5A17918-5298-4292-97C6-92C5654FEDB9}" type="sibTrans" cxnId="{ED581257-C5DA-4735-A336-BE747797C2D3}">
      <dgm:prSet/>
      <dgm:spPr/>
      <dgm:t>
        <a:bodyPr/>
        <a:lstStyle/>
        <a:p>
          <a:endParaRPr lang="en-US"/>
        </a:p>
      </dgm:t>
    </dgm:pt>
    <dgm:pt modelId="{3999C54A-8878-4937-AB34-D2918D579799}">
      <dgm:prSet/>
      <dgm:spPr/>
      <dgm:t>
        <a:bodyPr/>
        <a:lstStyle/>
        <a:p>
          <a:r>
            <a:rPr lang="en-US"/>
            <a:t>Định dạng: </a:t>
          </a:r>
          <a:r>
            <a:rPr lang="en-US" b="1"/>
            <a:t>Post ID, comment, upvote, downvote</a:t>
          </a:r>
          <a:r>
            <a:rPr lang="en-US"/>
            <a:t>.</a:t>
          </a:r>
        </a:p>
      </dgm:t>
    </dgm:pt>
    <dgm:pt modelId="{D3E65089-E018-449C-96E5-24D530033463}" type="parTrans" cxnId="{64227464-5F1C-4A30-8B3C-37C6237A6928}">
      <dgm:prSet/>
      <dgm:spPr/>
      <dgm:t>
        <a:bodyPr/>
        <a:lstStyle/>
        <a:p>
          <a:endParaRPr lang="en-US"/>
        </a:p>
      </dgm:t>
    </dgm:pt>
    <dgm:pt modelId="{3C0C7788-A8E6-428E-B21C-EA0939192445}" type="sibTrans" cxnId="{64227464-5F1C-4A30-8B3C-37C6237A6928}">
      <dgm:prSet/>
      <dgm:spPr/>
      <dgm:t>
        <a:bodyPr/>
        <a:lstStyle/>
        <a:p>
          <a:endParaRPr lang="en-US"/>
        </a:p>
      </dgm:t>
    </dgm:pt>
    <dgm:pt modelId="{3A916147-3B24-458E-A643-6E71D86A3583}" type="pres">
      <dgm:prSet presAssocID="{2A219571-C09F-4092-9F32-96BC8C055EDE}" presName="vert0" presStyleCnt="0">
        <dgm:presLayoutVars>
          <dgm:dir/>
          <dgm:animOne val="branch"/>
          <dgm:animLvl val="lvl"/>
        </dgm:presLayoutVars>
      </dgm:prSet>
      <dgm:spPr/>
    </dgm:pt>
    <dgm:pt modelId="{4F40B3FF-3F93-4499-B64B-81E0B47C5014}" type="pres">
      <dgm:prSet presAssocID="{051D0EA5-3963-48D6-AFB8-FFF2B9CA3F56}" presName="thickLine" presStyleLbl="alignNode1" presStyleIdx="0" presStyleCnt="9"/>
      <dgm:spPr/>
    </dgm:pt>
    <dgm:pt modelId="{0D9BA40D-7FA3-4EA3-96F9-D9FF11559854}" type="pres">
      <dgm:prSet presAssocID="{051D0EA5-3963-48D6-AFB8-FFF2B9CA3F56}" presName="horz1" presStyleCnt="0"/>
      <dgm:spPr/>
    </dgm:pt>
    <dgm:pt modelId="{8D9D13D5-6B8D-4ACF-BF4D-3C4D92B96D64}" type="pres">
      <dgm:prSet presAssocID="{051D0EA5-3963-48D6-AFB8-FFF2B9CA3F56}" presName="tx1" presStyleLbl="revTx" presStyleIdx="0" presStyleCnt="9"/>
      <dgm:spPr/>
    </dgm:pt>
    <dgm:pt modelId="{F4DB903E-3F0E-47FE-A863-8CDAF27B96FF}" type="pres">
      <dgm:prSet presAssocID="{051D0EA5-3963-48D6-AFB8-FFF2B9CA3F56}" presName="vert1" presStyleCnt="0"/>
      <dgm:spPr/>
    </dgm:pt>
    <dgm:pt modelId="{EFF4A48D-C916-4113-A068-815C4B0F2C19}" type="pres">
      <dgm:prSet presAssocID="{43812044-0086-4BF0-9907-47CDA178BFBA}" presName="thickLine" presStyleLbl="alignNode1" presStyleIdx="1" presStyleCnt="9"/>
      <dgm:spPr/>
    </dgm:pt>
    <dgm:pt modelId="{4A5BC860-DF54-43B5-A89F-2ED9957D7A01}" type="pres">
      <dgm:prSet presAssocID="{43812044-0086-4BF0-9907-47CDA178BFBA}" presName="horz1" presStyleCnt="0"/>
      <dgm:spPr/>
    </dgm:pt>
    <dgm:pt modelId="{B8BBC471-D7D6-45B3-AA0B-3675A2BB9ED8}" type="pres">
      <dgm:prSet presAssocID="{43812044-0086-4BF0-9907-47CDA178BFBA}" presName="tx1" presStyleLbl="revTx" presStyleIdx="1" presStyleCnt="9"/>
      <dgm:spPr/>
    </dgm:pt>
    <dgm:pt modelId="{2B800FA7-9B84-48CA-9134-7C80AC7AF292}" type="pres">
      <dgm:prSet presAssocID="{43812044-0086-4BF0-9907-47CDA178BFBA}" presName="vert1" presStyleCnt="0"/>
      <dgm:spPr/>
    </dgm:pt>
    <dgm:pt modelId="{A08D308E-AB2E-4FBC-ACF7-99C465417BF2}" type="pres">
      <dgm:prSet presAssocID="{7857160A-E929-42DA-AF75-0EA89BEE7B0C}" presName="thickLine" presStyleLbl="alignNode1" presStyleIdx="2" presStyleCnt="9"/>
      <dgm:spPr/>
    </dgm:pt>
    <dgm:pt modelId="{C98446C1-73D3-4261-A4E0-5C568D95192F}" type="pres">
      <dgm:prSet presAssocID="{7857160A-E929-42DA-AF75-0EA89BEE7B0C}" presName="horz1" presStyleCnt="0"/>
      <dgm:spPr/>
    </dgm:pt>
    <dgm:pt modelId="{E3F07486-B854-48F8-B814-64A92400907A}" type="pres">
      <dgm:prSet presAssocID="{7857160A-E929-42DA-AF75-0EA89BEE7B0C}" presName="tx1" presStyleLbl="revTx" presStyleIdx="2" presStyleCnt="9"/>
      <dgm:spPr/>
    </dgm:pt>
    <dgm:pt modelId="{E620082E-55CC-46C1-9A69-15330EAF5B0B}" type="pres">
      <dgm:prSet presAssocID="{7857160A-E929-42DA-AF75-0EA89BEE7B0C}" presName="vert1" presStyleCnt="0"/>
      <dgm:spPr/>
    </dgm:pt>
    <dgm:pt modelId="{DDC2CA33-447A-47DF-91E2-7BEC5F55EDF8}" type="pres">
      <dgm:prSet presAssocID="{CD381AE0-3D11-429B-8F68-A6020B6319AF}" presName="thickLine" presStyleLbl="alignNode1" presStyleIdx="3" presStyleCnt="9"/>
      <dgm:spPr/>
    </dgm:pt>
    <dgm:pt modelId="{32DE4C0E-19A0-48B4-A8A6-91C2A4F4F1FF}" type="pres">
      <dgm:prSet presAssocID="{CD381AE0-3D11-429B-8F68-A6020B6319AF}" presName="horz1" presStyleCnt="0"/>
      <dgm:spPr/>
    </dgm:pt>
    <dgm:pt modelId="{374ADE5F-D499-484B-B0D1-FC3CE8238882}" type="pres">
      <dgm:prSet presAssocID="{CD381AE0-3D11-429B-8F68-A6020B6319AF}" presName="tx1" presStyleLbl="revTx" presStyleIdx="3" presStyleCnt="9"/>
      <dgm:spPr/>
    </dgm:pt>
    <dgm:pt modelId="{183A932E-44EA-48C9-A29D-6E65504BBB20}" type="pres">
      <dgm:prSet presAssocID="{CD381AE0-3D11-429B-8F68-A6020B6319AF}" presName="vert1" presStyleCnt="0"/>
      <dgm:spPr/>
    </dgm:pt>
    <dgm:pt modelId="{01C1B3E0-C29D-4B6F-BE97-FF9660615353}" type="pres">
      <dgm:prSet presAssocID="{D13F388D-4CB5-4B37-8251-982BD9F94F6C}" presName="thickLine" presStyleLbl="alignNode1" presStyleIdx="4" presStyleCnt="9"/>
      <dgm:spPr/>
    </dgm:pt>
    <dgm:pt modelId="{E8FD46CC-5E07-463B-8E8D-2AC9E0F4890F}" type="pres">
      <dgm:prSet presAssocID="{D13F388D-4CB5-4B37-8251-982BD9F94F6C}" presName="horz1" presStyleCnt="0"/>
      <dgm:spPr/>
    </dgm:pt>
    <dgm:pt modelId="{D09C9174-1BFD-4E1E-A288-38E771AEAFDB}" type="pres">
      <dgm:prSet presAssocID="{D13F388D-4CB5-4B37-8251-982BD9F94F6C}" presName="tx1" presStyleLbl="revTx" presStyleIdx="4" presStyleCnt="9"/>
      <dgm:spPr/>
    </dgm:pt>
    <dgm:pt modelId="{1B41BAEA-046A-490C-A01F-DA3767288030}" type="pres">
      <dgm:prSet presAssocID="{D13F388D-4CB5-4B37-8251-982BD9F94F6C}" presName="vert1" presStyleCnt="0"/>
      <dgm:spPr/>
    </dgm:pt>
    <dgm:pt modelId="{0DFACD7E-795D-44F5-8750-6D4535FE8048}" type="pres">
      <dgm:prSet presAssocID="{DA7CE479-B759-462A-9A91-5B14E7D4ACB9}" presName="thickLine" presStyleLbl="alignNode1" presStyleIdx="5" presStyleCnt="9"/>
      <dgm:spPr/>
    </dgm:pt>
    <dgm:pt modelId="{E27E6FD1-7396-42C3-A758-1C0A95503E83}" type="pres">
      <dgm:prSet presAssocID="{DA7CE479-B759-462A-9A91-5B14E7D4ACB9}" presName="horz1" presStyleCnt="0"/>
      <dgm:spPr/>
    </dgm:pt>
    <dgm:pt modelId="{7AB2FC7A-EB9F-4192-8B22-66FBE5E975F3}" type="pres">
      <dgm:prSet presAssocID="{DA7CE479-B759-462A-9A91-5B14E7D4ACB9}" presName="tx1" presStyleLbl="revTx" presStyleIdx="5" presStyleCnt="9"/>
      <dgm:spPr/>
    </dgm:pt>
    <dgm:pt modelId="{6B1DC05D-DCBA-4913-841B-3650BA65DAA2}" type="pres">
      <dgm:prSet presAssocID="{DA7CE479-B759-462A-9A91-5B14E7D4ACB9}" presName="vert1" presStyleCnt="0"/>
      <dgm:spPr/>
    </dgm:pt>
    <dgm:pt modelId="{10D57209-B3D7-48A4-B5FB-E8A5BD50408D}" type="pres">
      <dgm:prSet presAssocID="{EBB59FA2-E6B7-4CE0-8EF4-C2ACB50A97CE}" presName="thickLine" presStyleLbl="alignNode1" presStyleIdx="6" presStyleCnt="9"/>
      <dgm:spPr/>
    </dgm:pt>
    <dgm:pt modelId="{E9E87957-7C1F-4859-9D51-60AF4EDFFF0F}" type="pres">
      <dgm:prSet presAssocID="{EBB59FA2-E6B7-4CE0-8EF4-C2ACB50A97CE}" presName="horz1" presStyleCnt="0"/>
      <dgm:spPr/>
    </dgm:pt>
    <dgm:pt modelId="{ACB3C088-BAC1-45E1-B760-A349590D424A}" type="pres">
      <dgm:prSet presAssocID="{EBB59FA2-E6B7-4CE0-8EF4-C2ACB50A97CE}" presName="tx1" presStyleLbl="revTx" presStyleIdx="6" presStyleCnt="9"/>
      <dgm:spPr/>
    </dgm:pt>
    <dgm:pt modelId="{66E70B85-F9E4-4715-AC33-B329EC3F7AFA}" type="pres">
      <dgm:prSet presAssocID="{EBB59FA2-E6B7-4CE0-8EF4-C2ACB50A97CE}" presName="vert1" presStyleCnt="0"/>
      <dgm:spPr/>
    </dgm:pt>
    <dgm:pt modelId="{8878E3BB-AC35-428A-AAF4-F71A37095F87}" type="pres">
      <dgm:prSet presAssocID="{487D80C6-47DD-4E6B-A24F-F267CED992BB}" presName="thickLine" presStyleLbl="alignNode1" presStyleIdx="7" presStyleCnt="9"/>
      <dgm:spPr/>
    </dgm:pt>
    <dgm:pt modelId="{4C2EF672-D324-4BC7-9037-86A98978EE60}" type="pres">
      <dgm:prSet presAssocID="{487D80C6-47DD-4E6B-A24F-F267CED992BB}" presName="horz1" presStyleCnt="0"/>
      <dgm:spPr/>
    </dgm:pt>
    <dgm:pt modelId="{2918427E-936D-442D-B362-3AD5920C5DA4}" type="pres">
      <dgm:prSet presAssocID="{487D80C6-47DD-4E6B-A24F-F267CED992BB}" presName="tx1" presStyleLbl="revTx" presStyleIdx="7" presStyleCnt="9"/>
      <dgm:spPr/>
    </dgm:pt>
    <dgm:pt modelId="{58B8F6DD-CFBD-411C-B44F-6B5131847147}" type="pres">
      <dgm:prSet presAssocID="{487D80C6-47DD-4E6B-A24F-F267CED992BB}" presName="vert1" presStyleCnt="0"/>
      <dgm:spPr/>
    </dgm:pt>
    <dgm:pt modelId="{F1073E47-C1D9-476F-8E67-F9168B2B63D3}" type="pres">
      <dgm:prSet presAssocID="{3999C54A-8878-4937-AB34-D2918D579799}" presName="thickLine" presStyleLbl="alignNode1" presStyleIdx="8" presStyleCnt="9"/>
      <dgm:spPr/>
    </dgm:pt>
    <dgm:pt modelId="{CB507F4D-98A0-4B21-A166-8696B022F8B6}" type="pres">
      <dgm:prSet presAssocID="{3999C54A-8878-4937-AB34-D2918D579799}" presName="horz1" presStyleCnt="0"/>
      <dgm:spPr/>
    </dgm:pt>
    <dgm:pt modelId="{79C3CD30-F44A-4667-B64A-250C1DD8BDE8}" type="pres">
      <dgm:prSet presAssocID="{3999C54A-8878-4937-AB34-D2918D579799}" presName="tx1" presStyleLbl="revTx" presStyleIdx="8" presStyleCnt="9"/>
      <dgm:spPr/>
    </dgm:pt>
    <dgm:pt modelId="{A2609833-A48A-42E3-B048-1D3217AAF4E2}" type="pres">
      <dgm:prSet presAssocID="{3999C54A-8878-4937-AB34-D2918D579799}" presName="vert1" presStyleCnt="0"/>
      <dgm:spPr/>
    </dgm:pt>
  </dgm:ptLst>
  <dgm:cxnLst>
    <dgm:cxn modelId="{038E9E08-ADF6-427C-AC60-7B7BC9F7F8AD}" type="presOf" srcId="{EBB59FA2-E6B7-4CE0-8EF4-C2ACB50A97CE}" destId="{ACB3C088-BAC1-45E1-B760-A349590D424A}" srcOrd="0" destOrd="0" presId="urn:microsoft.com/office/officeart/2008/layout/LinedList"/>
    <dgm:cxn modelId="{2F21C912-D763-4BD7-B359-632757564E69}" type="presOf" srcId="{D13F388D-4CB5-4B37-8251-982BD9F94F6C}" destId="{D09C9174-1BFD-4E1E-A288-38E771AEAFDB}" srcOrd="0" destOrd="0" presId="urn:microsoft.com/office/officeart/2008/layout/LinedList"/>
    <dgm:cxn modelId="{59852C35-E7A3-42C6-9495-D400CCEEDE8C}" srcId="{2A219571-C09F-4092-9F32-96BC8C055EDE}" destId="{43812044-0086-4BF0-9907-47CDA178BFBA}" srcOrd="1" destOrd="0" parTransId="{C881FEA2-7924-4878-8BEB-E6DA1BAD74BB}" sibTransId="{2835694E-30DD-4F72-BF97-5AD504AAD76C}"/>
    <dgm:cxn modelId="{8F5C7436-8392-4B58-BA9F-618D50393170}" type="presOf" srcId="{3999C54A-8878-4937-AB34-D2918D579799}" destId="{79C3CD30-F44A-4667-B64A-250C1DD8BDE8}" srcOrd="0" destOrd="0" presId="urn:microsoft.com/office/officeart/2008/layout/LinedList"/>
    <dgm:cxn modelId="{35F55636-5477-4CC5-84CB-4E6699ADEB61}" type="presOf" srcId="{2A219571-C09F-4092-9F32-96BC8C055EDE}" destId="{3A916147-3B24-458E-A643-6E71D86A3583}" srcOrd="0" destOrd="0" presId="urn:microsoft.com/office/officeart/2008/layout/LinedList"/>
    <dgm:cxn modelId="{51A14941-06B5-4D38-A126-0C5331268D68}" type="presOf" srcId="{7857160A-E929-42DA-AF75-0EA89BEE7B0C}" destId="{E3F07486-B854-48F8-B814-64A92400907A}" srcOrd="0" destOrd="0" presId="urn:microsoft.com/office/officeart/2008/layout/LinedList"/>
    <dgm:cxn modelId="{97EA3E62-EAD7-4BE8-AC23-B5E53A013324}" type="presOf" srcId="{487D80C6-47DD-4E6B-A24F-F267CED992BB}" destId="{2918427E-936D-442D-B362-3AD5920C5DA4}" srcOrd="0" destOrd="0" presId="urn:microsoft.com/office/officeart/2008/layout/LinedList"/>
    <dgm:cxn modelId="{6BF6CB63-E357-46CE-BFDF-CC7F6699CFE7}" type="presOf" srcId="{CD381AE0-3D11-429B-8F68-A6020B6319AF}" destId="{374ADE5F-D499-484B-B0D1-FC3CE8238882}" srcOrd="0" destOrd="0" presId="urn:microsoft.com/office/officeart/2008/layout/LinedList"/>
    <dgm:cxn modelId="{64227464-5F1C-4A30-8B3C-37C6237A6928}" srcId="{2A219571-C09F-4092-9F32-96BC8C055EDE}" destId="{3999C54A-8878-4937-AB34-D2918D579799}" srcOrd="8" destOrd="0" parTransId="{D3E65089-E018-449C-96E5-24D530033463}" sibTransId="{3C0C7788-A8E6-428E-B21C-EA0939192445}"/>
    <dgm:cxn modelId="{A963DC70-0040-4BE7-BCE9-89B1C5F91272}" type="presOf" srcId="{051D0EA5-3963-48D6-AFB8-FFF2B9CA3F56}" destId="{8D9D13D5-6B8D-4ACF-BF4D-3C4D92B96D64}" srcOrd="0" destOrd="0" presId="urn:microsoft.com/office/officeart/2008/layout/LinedList"/>
    <dgm:cxn modelId="{FA5B6952-FD78-46DE-B618-FE564941C54E}" srcId="{2A219571-C09F-4092-9F32-96BC8C055EDE}" destId="{EBB59FA2-E6B7-4CE0-8EF4-C2ACB50A97CE}" srcOrd="6" destOrd="0" parTransId="{0A78A3F0-6175-4934-8499-57E85505B98B}" sibTransId="{D462E235-4134-40C8-BF39-40A6A83BC4A7}"/>
    <dgm:cxn modelId="{ED581257-C5DA-4735-A336-BE747797C2D3}" srcId="{2A219571-C09F-4092-9F32-96BC8C055EDE}" destId="{487D80C6-47DD-4E6B-A24F-F267CED992BB}" srcOrd="7" destOrd="0" parTransId="{2EA4FF07-43C2-442E-8DCA-7E6A158D7842}" sibTransId="{B5A17918-5298-4292-97C6-92C5654FEDB9}"/>
    <dgm:cxn modelId="{5E90127F-7C50-499C-BFC0-8B1AA3118628}" srcId="{2A219571-C09F-4092-9F32-96BC8C055EDE}" destId="{051D0EA5-3963-48D6-AFB8-FFF2B9CA3F56}" srcOrd="0" destOrd="0" parTransId="{7E0025DA-14E7-4863-B7E3-F3190B378D1F}" sibTransId="{80EC1DB4-B223-4964-9194-D43757CCE947}"/>
    <dgm:cxn modelId="{1B6E0881-74E5-4579-9129-3E392395B148}" type="presOf" srcId="{43812044-0086-4BF0-9907-47CDA178BFBA}" destId="{B8BBC471-D7D6-45B3-AA0B-3675A2BB9ED8}" srcOrd="0" destOrd="0" presId="urn:microsoft.com/office/officeart/2008/layout/LinedList"/>
    <dgm:cxn modelId="{76277DC2-E56A-4396-A324-CC0EA5D38517}" type="presOf" srcId="{DA7CE479-B759-462A-9A91-5B14E7D4ACB9}" destId="{7AB2FC7A-EB9F-4192-8B22-66FBE5E975F3}" srcOrd="0" destOrd="0" presId="urn:microsoft.com/office/officeart/2008/layout/LinedList"/>
    <dgm:cxn modelId="{AE0862C5-01FA-4D16-898F-04A953D735A8}" srcId="{2A219571-C09F-4092-9F32-96BC8C055EDE}" destId="{DA7CE479-B759-462A-9A91-5B14E7D4ACB9}" srcOrd="5" destOrd="0" parTransId="{15F96225-2639-4FDE-AF03-3A2E72B0FFCB}" sibTransId="{4A6B698E-FE4E-4002-BC0F-B9188C9CAF1E}"/>
    <dgm:cxn modelId="{14CAD6D0-DB27-4EE9-9D5A-9E1221758208}" srcId="{2A219571-C09F-4092-9F32-96BC8C055EDE}" destId="{7857160A-E929-42DA-AF75-0EA89BEE7B0C}" srcOrd="2" destOrd="0" parTransId="{AD5F3D92-9A09-4C2D-848A-00DC6054A67E}" sibTransId="{61212201-F6E7-4153-BF22-C7D1E002243B}"/>
    <dgm:cxn modelId="{708668EA-0FD9-4A3F-9112-1783E0EF0ED0}" srcId="{2A219571-C09F-4092-9F32-96BC8C055EDE}" destId="{D13F388D-4CB5-4B37-8251-982BD9F94F6C}" srcOrd="4" destOrd="0" parTransId="{DD0F8509-10D2-45EC-82FA-7ED83DF87293}" sibTransId="{742DFE7A-F187-4A19-99CB-5F0688A4F60A}"/>
    <dgm:cxn modelId="{9DBDE6EC-D609-4E38-94D4-DDEF72402D71}" srcId="{2A219571-C09F-4092-9F32-96BC8C055EDE}" destId="{CD381AE0-3D11-429B-8F68-A6020B6319AF}" srcOrd="3" destOrd="0" parTransId="{893101BC-8245-4BCC-B706-F39580B08064}" sibTransId="{6A31D582-D133-459D-89BC-241AA5F85AA1}"/>
    <dgm:cxn modelId="{7FA03F7F-47EE-4993-A740-98F8707BC7C3}" type="presParOf" srcId="{3A916147-3B24-458E-A643-6E71D86A3583}" destId="{4F40B3FF-3F93-4499-B64B-81E0B47C5014}" srcOrd="0" destOrd="0" presId="urn:microsoft.com/office/officeart/2008/layout/LinedList"/>
    <dgm:cxn modelId="{1188C464-B977-4E3A-B3D6-CD821F37E0C7}" type="presParOf" srcId="{3A916147-3B24-458E-A643-6E71D86A3583}" destId="{0D9BA40D-7FA3-4EA3-96F9-D9FF11559854}" srcOrd="1" destOrd="0" presId="urn:microsoft.com/office/officeart/2008/layout/LinedList"/>
    <dgm:cxn modelId="{DEA0E8DA-0988-4B9C-81C4-80B84FCDAC2A}" type="presParOf" srcId="{0D9BA40D-7FA3-4EA3-96F9-D9FF11559854}" destId="{8D9D13D5-6B8D-4ACF-BF4D-3C4D92B96D64}" srcOrd="0" destOrd="0" presId="urn:microsoft.com/office/officeart/2008/layout/LinedList"/>
    <dgm:cxn modelId="{86B536C6-8545-46ED-9449-0F2350F74839}" type="presParOf" srcId="{0D9BA40D-7FA3-4EA3-96F9-D9FF11559854}" destId="{F4DB903E-3F0E-47FE-A863-8CDAF27B96FF}" srcOrd="1" destOrd="0" presId="urn:microsoft.com/office/officeart/2008/layout/LinedList"/>
    <dgm:cxn modelId="{DCAA7196-CAF9-4F6B-8E06-E31DB1DE352D}" type="presParOf" srcId="{3A916147-3B24-458E-A643-6E71D86A3583}" destId="{EFF4A48D-C916-4113-A068-815C4B0F2C19}" srcOrd="2" destOrd="0" presId="urn:microsoft.com/office/officeart/2008/layout/LinedList"/>
    <dgm:cxn modelId="{047CF342-1DB0-4898-93D6-31E3D7A9B198}" type="presParOf" srcId="{3A916147-3B24-458E-A643-6E71D86A3583}" destId="{4A5BC860-DF54-43B5-A89F-2ED9957D7A01}" srcOrd="3" destOrd="0" presId="urn:microsoft.com/office/officeart/2008/layout/LinedList"/>
    <dgm:cxn modelId="{5D14D3C6-D94B-479F-9C7E-B4F2318A6909}" type="presParOf" srcId="{4A5BC860-DF54-43B5-A89F-2ED9957D7A01}" destId="{B8BBC471-D7D6-45B3-AA0B-3675A2BB9ED8}" srcOrd="0" destOrd="0" presId="urn:microsoft.com/office/officeart/2008/layout/LinedList"/>
    <dgm:cxn modelId="{F448D3AD-F158-42E6-8DAC-65E4BE5A8980}" type="presParOf" srcId="{4A5BC860-DF54-43B5-A89F-2ED9957D7A01}" destId="{2B800FA7-9B84-48CA-9134-7C80AC7AF292}" srcOrd="1" destOrd="0" presId="urn:microsoft.com/office/officeart/2008/layout/LinedList"/>
    <dgm:cxn modelId="{3E89E0CD-4BA7-4379-B678-B3C0906CD5D7}" type="presParOf" srcId="{3A916147-3B24-458E-A643-6E71D86A3583}" destId="{A08D308E-AB2E-4FBC-ACF7-99C465417BF2}" srcOrd="4" destOrd="0" presId="urn:microsoft.com/office/officeart/2008/layout/LinedList"/>
    <dgm:cxn modelId="{FE889AB1-77E5-46E2-B46F-4138EC401F23}" type="presParOf" srcId="{3A916147-3B24-458E-A643-6E71D86A3583}" destId="{C98446C1-73D3-4261-A4E0-5C568D95192F}" srcOrd="5" destOrd="0" presId="urn:microsoft.com/office/officeart/2008/layout/LinedList"/>
    <dgm:cxn modelId="{509181DA-2848-4D8F-8FC0-746024E91EA6}" type="presParOf" srcId="{C98446C1-73D3-4261-A4E0-5C568D95192F}" destId="{E3F07486-B854-48F8-B814-64A92400907A}" srcOrd="0" destOrd="0" presId="urn:microsoft.com/office/officeart/2008/layout/LinedList"/>
    <dgm:cxn modelId="{0CE78827-4547-4503-BB0D-D1832C7230DA}" type="presParOf" srcId="{C98446C1-73D3-4261-A4E0-5C568D95192F}" destId="{E620082E-55CC-46C1-9A69-15330EAF5B0B}" srcOrd="1" destOrd="0" presId="urn:microsoft.com/office/officeart/2008/layout/LinedList"/>
    <dgm:cxn modelId="{98D43902-98DD-429C-A2D8-4108AEE33DF0}" type="presParOf" srcId="{3A916147-3B24-458E-A643-6E71D86A3583}" destId="{DDC2CA33-447A-47DF-91E2-7BEC5F55EDF8}" srcOrd="6" destOrd="0" presId="urn:microsoft.com/office/officeart/2008/layout/LinedList"/>
    <dgm:cxn modelId="{3D9F443C-E0B2-4F48-A431-35C18F7D84E8}" type="presParOf" srcId="{3A916147-3B24-458E-A643-6E71D86A3583}" destId="{32DE4C0E-19A0-48B4-A8A6-91C2A4F4F1FF}" srcOrd="7" destOrd="0" presId="urn:microsoft.com/office/officeart/2008/layout/LinedList"/>
    <dgm:cxn modelId="{DED37636-66E8-4F06-A2B2-45FFFD25929D}" type="presParOf" srcId="{32DE4C0E-19A0-48B4-A8A6-91C2A4F4F1FF}" destId="{374ADE5F-D499-484B-B0D1-FC3CE8238882}" srcOrd="0" destOrd="0" presId="urn:microsoft.com/office/officeart/2008/layout/LinedList"/>
    <dgm:cxn modelId="{796FA6E0-A008-4888-866B-91F5F62740FE}" type="presParOf" srcId="{32DE4C0E-19A0-48B4-A8A6-91C2A4F4F1FF}" destId="{183A932E-44EA-48C9-A29D-6E65504BBB20}" srcOrd="1" destOrd="0" presId="urn:microsoft.com/office/officeart/2008/layout/LinedList"/>
    <dgm:cxn modelId="{655AD9CD-ECA0-49C2-AD53-05FF6C8ECFAB}" type="presParOf" srcId="{3A916147-3B24-458E-A643-6E71D86A3583}" destId="{01C1B3E0-C29D-4B6F-BE97-FF9660615353}" srcOrd="8" destOrd="0" presId="urn:microsoft.com/office/officeart/2008/layout/LinedList"/>
    <dgm:cxn modelId="{02272ADF-CF34-41F8-8002-C5CB5235ECB1}" type="presParOf" srcId="{3A916147-3B24-458E-A643-6E71D86A3583}" destId="{E8FD46CC-5E07-463B-8E8D-2AC9E0F4890F}" srcOrd="9" destOrd="0" presId="urn:microsoft.com/office/officeart/2008/layout/LinedList"/>
    <dgm:cxn modelId="{DAA04AE4-A2F1-4FA4-8A3E-DC2F87D60683}" type="presParOf" srcId="{E8FD46CC-5E07-463B-8E8D-2AC9E0F4890F}" destId="{D09C9174-1BFD-4E1E-A288-38E771AEAFDB}" srcOrd="0" destOrd="0" presId="urn:microsoft.com/office/officeart/2008/layout/LinedList"/>
    <dgm:cxn modelId="{497026A3-D029-47F6-861A-D30740E2CDB3}" type="presParOf" srcId="{E8FD46CC-5E07-463B-8E8D-2AC9E0F4890F}" destId="{1B41BAEA-046A-490C-A01F-DA3767288030}" srcOrd="1" destOrd="0" presId="urn:microsoft.com/office/officeart/2008/layout/LinedList"/>
    <dgm:cxn modelId="{A2C1174C-C0BA-4FB0-9752-122F2760D874}" type="presParOf" srcId="{3A916147-3B24-458E-A643-6E71D86A3583}" destId="{0DFACD7E-795D-44F5-8750-6D4535FE8048}" srcOrd="10" destOrd="0" presId="urn:microsoft.com/office/officeart/2008/layout/LinedList"/>
    <dgm:cxn modelId="{2EB38B84-196E-473E-BB0A-0B1B043D432E}" type="presParOf" srcId="{3A916147-3B24-458E-A643-6E71D86A3583}" destId="{E27E6FD1-7396-42C3-A758-1C0A95503E83}" srcOrd="11" destOrd="0" presId="urn:microsoft.com/office/officeart/2008/layout/LinedList"/>
    <dgm:cxn modelId="{2A685358-8E4E-4D91-8D2B-D249DF092559}" type="presParOf" srcId="{E27E6FD1-7396-42C3-A758-1C0A95503E83}" destId="{7AB2FC7A-EB9F-4192-8B22-66FBE5E975F3}" srcOrd="0" destOrd="0" presId="urn:microsoft.com/office/officeart/2008/layout/LinedList"/>
    <dgm:cxn modelId="{90E4BE6C-40D4-49D6-9906-DCC50F3D6363}" type="presParOf" srcId="{E27E6FD1-7396-42C3-A758-1C0A95503E83}" destId="{6B1DC05D-DCBA-4913-841B-3650BA65DAA2}" srcOrd="1" destOrd="0" presId="urn:microsoft.com/office/officeart/2008/layout/LinedList"/>
    <dgm:cxn modelId="{2EDDF2E4-7A6A-4E3C-A8FD-CB30A60C3E0A}" type="presParOf" srcId="{3A916147-3B24-458E-A643-6E71D86A3583}" destId="{10D57209-B3D7-48A4-B5FB-E8A5BD50408D}" srcOrd="12" destOrd="0" presId="urn:microsoft.com/office/officeart/2008/layout/LinedList"/>
    <dgm:cxn modelId="{EAB15D99-5492-47FA-BEF1-E34E4AF36213}" type="presParOf" srcId="{3A916147-3B24-458E-A643-6E71D86A3583}" destId="{E9E87957-7C1F-4859-9D51-60AF4EDFFF0F}" srcOrd="13" destOrd="0" presId="urn:microsoft.com/office/officeart/2008/layout/LinedList"/>
    <dgm:cxn modelId="{2F58499F-35CD-442D-9845-05010BBA04DD}" type="presParOf" srcId="{E9E87957-7C1F-4859-9D51-60AF4EDFFF0F}" destId="{ACB3C088-BAC1-45E1-B760-A349590D424A}" srcOrd="0" destOrd="0" presId="urn:microsoft.com/office/officeart/2008/layout/LinedList"/>
    <dgm:cxn modelId="{3C1ED5B7-0FDE-436C-ADE1-A8FD03E9751B}" type="presParOf" srcId="{E9E87957-7C1F-4859-9D51-60AF4EDFFF0F}" destId="{66E70B85-F9E4-4715-AC33-B329EC3F7AFA}" srcOrd="1" destOrd="0" presId="urn:microsoft.com/office/officeart/2008/layout/LinedList"/>
    <dgm:cxn modelId="{9AEE0E1B-7ADC-4A92-A51C-6E992AC6DFC7}" type="presParOf" srcId="{3A916147-3B24-458E-A643-6E71D86A3583}" destId="{8878E3BB-AC35-428A-AAF4-F71A37095F87}" srcOrd="14" destOrd="0" presId="urn:microsoft.com/office/officeart/2008/layout/LinedList"/>
    <dgm:cxn modelId="{1CDCB56C-A6DB-4661-8D38-EEF3DDAF0895}" type="presParOf" srcId="{3A916147-3B24-458E-A643-6E71D86A3583}" destId="{4C2EF672-D324-4BC7-9037-86A98978EE60}" srcOrd="15" destOrd="0" presId="urn:microsoft.com/office/officeart/2008/layout/LinedList"/>
    <dgm:cxn modelId="{096CED92-B86A-49CD-AC9C-A2863E9B7F10}" type="presParOf" srcId="{4C2EF672-D324-4BC7-9037-86A98978EE60}" destId="{2918427E-936D-442D-B362-3AD5920C5DA4}" srcOrd="0" destOrd="0" presId="urn:microsoft.com/office/officeart/2008/layout/LinedList"/>
    <dgm:cxn modelId="{D068D82E-BC72-4D35-BD58-6584FD83F884}" type="presParOf" srcId="{4C2EF672-D324-4BC7-9037-86A98978EE60}" destId="{58B8F6DD-CFBD-411C-B44F-6B5131847147}" srcOrd="1" destOrd="0" presId="urn:microsoft.com/office/officeart/2008/layout/LinedList"/>
    <dgm:cxn modelId="{32539097-DB4F-463A-9750-69B8AF8F698E}" type="presParOf" srcId="{3A916147-3B24-458E-A643-6E71D86A3583}" destId="{F1073E47-C1D9-476F-8E67-F9168B2B63D3}" srcOrd="16" destOrd="0" presId="urn:microsoft.com/office/officeart/2008/layout/LinedList"/>
    <dgm:cxn modelId="{47D6145A-6642-4FD4-A778-1C2951D55A3B}" type="presParOf" srcId="{3A916147-3B24-458E-A643-6E71D86A3583}" destId="{CB507F4D-98A0-4B21-A166-8696B022F8B6}" srcOrd="17" destOrd="0" presId="urn:microsoft.com/office/officeart/2008/layout/LinedList"/>
    <dgm:cxn modelId="{3AB9E29F-1327-4EDE-9A4A-8D3A64724E50}" type="presParOf" srcId="{CB507F4D-98A0-4B21-A166-8696B022F8B6}" destId="{79C3CD30-F44A-4667-B64A-250C1DD8BDE8}" srcOrd="0" destOrd="0" presId="urn:microsoft.com/office/officeart/2008/layout/LinedList"/>
    <dgm:cxn modelId="{2B806E6B-F86E-46E1-B046-5A3633E979B6}" type="presParOf" srcId="{CB507F4D-98A0-4B21-A166-8696B022F8B6}" destId="{A2609833-A48A-42E3-B048-1D3217AAF4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0F8021-A760-4C29-BED1-4D79D5D765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4B43CC-0719-4794-9C39-EF842FE34B29}">
      <dgm:prSet/>
      <dgm:spPr/>
      <dgm:t>
        <a:bodyPr/>
        <a:lstStyle/>
        <a:p>
          <a:r>
            <a:rPr lang="en-US"/>
            <a:t>📊 </a:t>
          </a:r>
          <a:r>
            <a:rPr lang="vi-VN" b="1"/>
            <a:t>Cấu trúc dữ liệu thu thập được</a:t>
          </a:r>
          <a:endParaRPr lang="en-US"/>
        </a:p>
      </dgm:t>
    </dgm:pt>
    <dgm:pt modelId="{3A1C9823-A001-40A2-86F5-ABAC8BEB691B}" type="parTrans" cxnId="{08633BF5-B2F5-4B41-A09B-A5C0EE053434}">
      <dgm:prSet/>
      <dgm:spPr/>
      <dgm:t>
        <a:bodyPr/>
        <a:lstStyle/>
        <a:p>
          <a:endParaRPr lang="en-US"/>
        </a:p>
      </dgm:t>
    </dgm:pt>
    <dgm:pt modelId="{06B52AC1-B8FC-4C17-9465-DA3A9419ED7D}" type="sibTrans" cxnId="{08633BF5-B2F5-4B41-A09B-A5C0EE053434}">
      <dgm:prSet/>
      <dgm:spPr/>
      <dgm:t>
        <a:bodyPr/>
        <a:lstStyle/>
        <a:p>
          <a:endParaRPr lang="en-US"/>
        </a:p>
      </dgm:t>
    </dgm:pt>
    <dgm:pt modelId="{2BD08440-F6D8-48ED-9167-190A84134831}">
      <dgm:prSet/>
      <dgm:spPr/>
      <dgm:t>
        <a:bodyPr/>
        <a:lstStyle/>
        <a:p>
          <a:r>
            <a:rPr lang="vi-VN" b="1"/>
            <a:t>Dữ liệu có cấu trúc:</a:t>
          </a:r>
          <a:r>
            <a:rPr lang="vi-VN"/>
            <a:t> User ID, timestamp, số like, số retweet.</a:t>
          </a:r>
          <a:endParaRPr lang="en-US"/>
        </a:p>
      </dgm:t>
    </dgm:pt>
    <dgm:pt modelId="{FA75D55F-CFBC-4264-9234-14301DAB812B}" type="parTrans" cxnId="{9F359063-2666-43E4-9BF4-489B5B234F5F}">
      <dgm:prSet/>
      <dgm:spPr/>
      <dgm:t>
        <a:bodyPr/>
        <a:lstStyle/>
        <a:p>
          <a:endParaRPr lang="en-US"/>
        </a:p>
      </dgm:t>
    </dgm:pt>
    <dgm:pt modelId="{46994AFC-68F4-4C77-9C74-6DE296061168}" type="sibTrans" cxnId="{9F359063-2666-43E4-9BF4-489B5B234F5F}">
      <dgm:prSet/>
      <dgm:spPr/>
      <dgm:t>
        <a:bodyPr/>
        <a:lstStyle/>
        <a:p>
          <a:endParaRPr lang="en-US"/>
        </a:p>
      </dgm:t>
    </dgm:pt>
    <dgm:pt modelId="{3E3ABECA-51E0-4C9D-BB4D-2721B5BF9682}">
      <dgm:prSet/>
      <dgm:spPr/>
      <dgm:t>
        <a:bodyPr/>
        <a:lstStyle/>
        <a:p>
          <a:r>
            <a:rPr lang="vi-VN" b="1"/>
            <a:t>Dữ liệu phi cấu trúc:</a:t>
          </a:r>
          <a:r>
            <a:rPr lang="vi-VN"/>
            <a:t> Nội dung văn bản (text), emoji, viết tắt.</a:t>
          </a:r>
          <a:endParaRPr lang="en-US"/>
        </a:p>
      </dgm:t>
    </dgm:pt>
    <dgm:pt modelId="{3FDD2495-DDCB-4813-9A9C-E125C9974FC4}" type="parTrans" cxnId="{8350634D-37A0-4F3E-A39A-DA826A92A82C}">
      <dgm:prSet/>
      <dgm:spPr/>
      <dgm:t>
        <a:bodyPr/>
        <a:lstStyle/>
        <a:p>
          <a:endParaRPr lang="en-US"/>
        </a:p>
      </dgm:t>
    </dgm:pt>
    <dgm:pt modelId="{6C0617C9-69E8-4CE2-A570-5D7210FDDD0D}" type="sibTrans" cxnId="{8350634D-37A0-4F3E-A39A-DA826A92A82C}">
      <dgm:prSet/>
      <dgm:spPr/>
      <dgm:t>
        <a:bodyPr/>
        <a:lstStyle/>
        <a:p>
          <a:endParaRPr lang="en-US"/>
        </a:p>
      </dgm:t>
    </dgm:pt>
    <dgm:pt modelId="{2DDD47D9-8FDD-4B23-8377-15191325C490}">
      <dgm:prSet/>
      <dgm:spPr/>
      <dgm:t>
        <a:bodyPr/>
        <a:lstStyle/>
        <a:p>
          <a:r>
            <a:rPr lang="vi-VN" b="1"/>
            <a:t>Ngôn ngữ hỗn hợp:</a:t>
          </a:r>
          <a:r>
            <a:rPr lang="vi-VN"/>
            <a:t> Tiếng Việt, Tiếng Anh, ngôn ngữ teen code.</a:t>
          </a:r>
          <a:endParaRPr lang="en-US"/>
        </a:p>
      </dgm:t>
    </dgm:pt>
    <dgm:pt modelId="{8CAED5C5-56C1-487E-BA25-D8AACD3801F4}" type="parTrans" cxnId="{E44FF47D-AFAB-45BC-8976-7E14374EC582}">
      <dgm:prSet/>
      <dgm:spPr/>
      <dgm:t>
        <a:bodyPr/>
        <a:lstStyle/>
        <a:p>
          <a:endParaRPr lang="en-US"/>
        </a:p>
      </dgm:t>
    </dgm:pt>
    <dgm:pt modelId="{6B87C3C1-9B0B-4071-9236-C2B56A65DB8A}" type="sibTrans" cxnId="{E44FF47D-AFAB-45BC-8976-7E14374EC582}">
      <dgm:prSet/>
      <dgm:spPr/>
      <dgm:t>
        <a:bodyPr/>
        <a:lstStyle/>
        <a:p>
          <a:endParaRPr lang="en-US"/>
        </a:p>
      </dgm:t>
    </dgm:pt>
    <dgm:pt modelId="{854012F2-F7CF-427D-BD5F-2E3221049011}">
      <dgm:prSet/>
      <dgm:spPr/>
      <dgm:t>
        <a:bodyPr/>
        <a:lstStyle/>
        <a:p>
          <a:r>
            <a:rPr lang="en-US"/>
            <a:t>📌 </a:t>
          </a:r>
          <a:r>
            <a:rPr lang="vi-VN" b="1"/>
            <a:t>Thách thức trong dữ liệu</a:t>
          </a:r>
          <a:br>
            <a:rPr lang="vi-VN"/>
          </a:br>
          <a:r>
            <a:rPr lang="en-US"/>
            <a:t>🚨 </a:t>
          </a:r>
          <a:r>
            <a:rPr lang="en-US" b="1"/>
            <a:t>1. </a:t>
          </a:r>
          <a:r>
            <a:rPr lang="vi-VN" b="1"/>
            <a:t>Dữ liệu nhiễu</a:t>
          </a:r>
          <a:r>
            <a:rPr lang="vi-VN"/>
            <a:t>: Spam, quảng cáo, link rác.</a:t>
          </a:r>
          <a:br>
            <a:rPr lang="vi-VN"/>
          </a:br>
          <a:r>
            <a:rPr lang="en-US"/>
            <a:t>🚨 </a:t>
          </a:r>
          <a:r>
            <a:rPr lang="en-US" b="1"/>
            <a:t>2. </a:t>
          </a:r>
          <a:r>
            <a:rPr lang="vi-VN" b="1"/>
            <a:t>Lỗi chính tả</a:t>
          </a:r>
          <a:r>
            <a:rPr lang="vi-VN"/>
            <a:t>: Từ viết tắt, sai chính tả.</a:t>
          </a:r>
          <a:br>
            <a:rPr lang="vi-VN"/>
          </a:br>
          <a:r>
            <a:rPr lang="en-US"/>
            <a:t>🚨 </a:t>
          </a:r>
          <a:r>
            <a:rPr lang="en-US" b="1"/>
            <a:t>3. </a:t>
          </a:r>
          <a:r>
            <a:rPr lang="vi-VN" b="1"/>
            <a:t>Biểu tượng cảm xúc</a:t>
          </a:r>
          <a:r>
            <a:rPr lang="vi-VN"/>
            <a:t>: Emoji, ký tự đặc biệt.</a:t>
          </a:r>
          <a:endParaRPr lang="en-US"/>
        </a:p>
      </dgm:t>
    </dgm:pt>
    <dgm:pt modelId="{A3F9567C-28C5-45A3-8BA7-FB842FF37CC2}" type="parTrans" cxnId="{69D73552-05E3-4517-B437-F9CD587AC3DC}">
      <dgm:prSet/>
      <dgm:spPr/>
      <dgm:t>
        <a:bodyPr/>
        <a:lstStyle/>
        <a:p>
          <a:endParaRPr lang="en-US"/>
        </a:p>
      </dgm:t>
    </dgm:pt>
    <dgm:pt modelId="{4841A58B-F430-4DF3-8BD1-24A996AD6B58}" type="sibTrans" cxnId="{69D73552-05E3-4517-B437-F9CD587AC3DC}">
      <dgm:prSet/>
      <dgm:spPr/>
      <dgm:t>
        <a:bodyPr/>
        <a:lstStyle/>
        <a:p>
          <a:endParaRPr lang="en-US"/>
        </a:p>
      </dgm:t>
    </dgm:pt>
    <dgm:pt modelId="{01A11575-B308-4E5E-8652-770A9C71FC50}" type="pres">
      <dgm:prSet presAssocID="{C90F8021-A760-4C29-BED1-4D79D5D765D1}" presName="linear" presStyleCnt="0">
        <dgm:presLayoutVars>
          <dgm:animLvl val="lvl"/>
          <dgm:resizeHandles val="exact"/>
        </dgm:presLayoutVars>
      </dgm:prSet>
      <dgm:spPr/>
    </dgm:pt>
    <dgm:pt modelId="{7C5131F3-F6DD-4F9E-A18C-F419D6140D9B}" type="pres">
      <dgm:prSet presAssocID="{174B43CC-0719-4794-9C39-EF842FE34B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B1CF8A-77B0-4D8B-A217-2F6DACDA9EED}" type="pres">
      <dgm:prSet presAssocID="{06B52AC1-B8FC-4C17-9465-DA3A9419ED7D}" presName="spacer" presStyleCnt="0"/>
      <dgm:spPr/>
    </dgm:pt>
    <dgm:pt modelId="{BD6206E2-7FB1-4313-ADA2-52956108799D}" type="pres">
      <dgm:prSet presAssocID="{2BD08440-F6D8-48ED-9167-190A841348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82D4CF-0714-4544-92C2-603F7E3BA8A3}" type="pres">
      <dgm:prSet presAssocID="{46994AFC-68F4-4C77-9C74-6DE296061168}" presName="spacer" presStyleCnt="0"/>
      <dgm:spPr/>
    </dgm:pt>
    <dgm:pt modelId="{5D1D8B09-11CE-4666-9982-60B507EE00C8}" type="pres">
      <dgm:prSet presAssocID="{3E3ABECA-51E0-4C9D-BB4D-2721B5BF96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1C855F-6BD4-4116-B2DF-CE2B2D1AE986}" type="pres">
      <dgm:prSet presAssocID="{6C0617C9-69E8-4CE2-A570-5D7210FDDD0D}" presName="spacer" presStyleCnt="0"/>
      <dgm:spPr/>
    </dgm:pt>
    <dgm:pt modelId="{95430A95-51DE-4677-9D24-D85C78581139}" type="pres">
      <dgm:prSet presAssocID="{2DDD47D9-8FDD-4B23-8377-15191325C4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2024E9-788F-471B-8A96-1ECDFAFF3BA3}" type="pres">
      <dgm:prSet presAssocID="{6B87C3C1-9B0B-4071-9236-C2B56A65DB8A}" presName="spacer" presStyleCnt="0"/>
      <dgm:spPr/>
    </dgm:pt>
    <dgm:pt modelId="{B784C783-5E28-40B5-B6AE-36E83A59292C}" type="pres">
      <dgm:prSet presAssocID="{854012F2-F7CF-427D-BD5F-2E32210490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CC0C00-4238-4735-BFE3-51CA60E63958}" type="presOf" srcId="{854012F2-F7CF-427D-BD5F-2E3221049011}" destId="{B784C783-5E28-40B5-B6AE-36E83A59292C}" srcOrd="0" destOrd="0" presId="urn:microsoft.com/office/officeart/2005/8/layout/vList2"/>
    <dgm:cxn modelId="{5A7B7900-AFD1-4FA5-9298-1DF594DADA53}" type="presOf" srcId="{2BD08440-F6D8-48ED-9167-190A84134831}" destId="{BD6206E2-7FB1-4313-ADA2-52956108799D}" srcOrd="0" destOrd="0" presId="urn:microsoft.com/office/officeart/2005/8/layout/vList2"/>
    <dgm:cxn modelId="{9F359063-2666-43E4-9BF4-489B5B234F5F}" srcId="{C90F8021-A760-4C29-BED1-4D79D5D765D1}" destId="{2BD08440-F6D8-48ED-9167-190A84134831}" srcOrd="1" destOrd="0" parTransId="{FA75D55F-CFBC-4264-9234-14301DAB812B}" sibTransId="{46994AFC-68F4-4C77-9C74-6DE296061168}"/>
    <dgm:cxn modelId="{8350634D-37A0-4F3E-A39A-DA826A92A82C}" srcId="{C90F8021-A760-4C29-BED1-4D79D5D765D1}" destId="{3E3ABECA-51E0-4C9D-BB4D-2721B5BF9682}" srcOrd="2" destOrd="0" parTransId="{3FDD2495-DDCB-4813-9A9C-E125C9974FC4}" sibTransId="{6C0617C9-69E8-4CE2-A570-5D7210FDDD0D}"/>
    <dgm:cxn modelId="{036F914E-E466-4D86-BD1C-0CF9A5FEF37A}" type="presOf" srcId="{3E3ABECA-51E0-4C9D-BB4D-2721B5BF9682}" destId="{5D1D8B09-11CE-4666-9982-60B507EE00C8}" srcOrd="0" destOrd="0" presId="urn:microsoft.com/office/officeart/2005/8/layout/vList2"/>
    <dgm:cxn modelId="{69D73552-05E3-4517-B437-F9CD587AC3DC}" srcId="{C90F8021-A760-4C29-BED1-4D79D5D765D1}" destId="{854012F2-F7CF-427D-BD5F-2E3221049011}" srcOrd="4" destOrd="0" parTransId="{A3F9567C-28C5-45A3-8BA7-FB842FF37CC2}" sibTransId="{4841A58B-F430-4DF3-8BD1-24A996AD6B58}"/>
    <dgm:cxn modelId="{74D5AC7D-FA2C-47D8-84CC-483D17AC2B5C}" type="presOf" srcId="{174B43CC-0719-4794-9C39-EF842FE34B29}" destId="{7C5131F3-F6DD-4F9E-A18C-F419D6140D9B}" srcOrd="0" destOrd="0" presId="urn:microsoft.com/office/officeart/2005/8/layout/vList2"/>
    <dgm:cxn modelId="{E44FF47D-AFAB-45BC-8976-7E14374EC582}" srcId="{C90F8021-A760-4C29-BED1-4D79D5D765D1}" destId="{2DDD47D9-8FDD-4B23-8377-15191325C490}" srcOrd="3" destOrd="0" parTransId="{8CAED5C5-56C1-487E-BA25-D8AACD3801F4}" sibTransId="{6B87C3C1-9B0B-4071-9236-C2B56A65DB8A}"/>
    <dgm:cxn modelId="{5D61E28C-2933-4BA8-8820-966A28DED8E7}" type="presOf" srcId="{2DDD47D9-8FDD-4B23-8377-15191325C490}" destId="{95430A95-51DE-4677-9D24-D85C78581139}" srcOrd="0" destOrd="0" presId="urn:microsoft.com/office/officeart/2005/8/layout/vList2"/>
    <dgm:cxn modelId="{08633BF5-B2F5-4B41-A09B-A5C0EE053434}" srcId="{C90F8021-A760-4C29-BED1-4D79D5D765D1}" destId="{174B43CC-0719-4794-9C39-EF842FE34B29}" srcOrd="0" destOrd="0" parTransId="{3A1C9823-A001-40A2-86F5-ABAC8BEB691B}" sibTransId="{06B52AC1-B8FC-4C17-9465-DA3A9419ED7D}"/>
    <dgm:cxn modelId="{E5CDA5F7-0431-4BCB-8C4C-334E12233CA4}" type="presOf" srcId="{C90F8021-A760-4C29-BED1-4D79D5D765D1}" destId="{01A11575-B308-4E5E-8652-770A9C71FC50}" srcOrd="0" destOrd="0" presId="urn:microsoft.com/office/officeart/2005/8/layout/vList2"/>
    <dgm:cxn modelId="{0758AB03-44CB-4689-889C-D49D4FE6FCB8}" type="presParOf" srcId="{01A11575-B308-4E5E-8652-770A9C71FC50}" destId="{7C5131F3-F6DD-4F9E-A18C-F419D6140D9B}" srcOrd="0" destOrd="0" presId="urn:microsoft.com/office/officeart/2005/8/layout/vList2"/>
    <dgm:cxn modelId="{C582C777-F676-447A-BAD9-9F46AF13C80B}" type="presParOf" srcId="{01A11575-B308-4E5E-8652-770A9C71FC50}" destId="{EFB1CF8A-77B0-4D8B-A217-2F6DACDA9EED}" srcOrd="1" destOrd="0" presId="urn:microsoft.com/office/officeart/2005/8/layout/vList2"/>
    <dgm:cxn modelId="{3D29AD73-EDA3-473C-AD08-63591A189BA0}" type="presParOf" srcId="{01A11575-B308-4E5E-8652-770A9C71FC50}" destId="{BD6206E2-7FB1-4313-ADA2-52956108799D}" srcOrd="2" destOrd="0" presId="urn:microsoft.com/office/officeart/2005/8/layout/vList2"/>
    <dgm:cxn modelId="{AEC67EAF-D3D1-45B6-8291-5CD71230BEF3}" type="presParOf" srcId="{01A11575-B308-4E5E-8652-770A9C71FC50}" destId="{4882D4CF-0714-4544-92C2-603F7E3BA8A3}" srcOrd="3" destOrd="0" presId="urn:microsoft.com/office/officeart/2005/8/layout/vList2"/>
    <dgm:cxn modelId="{7EFFF505-6769-4FA6-966B-9D26BD683A48}" type="presParOf" srcId="{01A11575-B308-4E5E-8652-770A9C71FC50}" destId="{5D1D8B09-11CE-4666-9982-60B507EE00C8}" srcOrd="4" destOrd="0" presId="urn:microsoft.com/office/officeart/2005/8/layout/vList2"/>
    <dgm:cxn modelId="{53AF058B-D3FF-4FB9-8E10-4CABEB686C59}" type="presParOf" srcId="{01A11575-B308-4E5E-8652-770A9C71FC50}" destId="{151C855F-6BD4-4116-B2DF-CE2B2D1AE986}" srcOrd="5" destOrd="0" presId="urn:microsoft.com/office/officeart/2005/8/layout/vList2"/>
    <dgm:cxn modelId="{3DB48FAB-311F-4386-8E60-40B6156F5A93}" type="presParOf" srcId="{01A11575-B308-4E5E-8652-770A9C71FC50}" destId="{95430A95-51DE-4677-9D24-D85C78581139}" srcOrd="6" destOrd="0" presId="urn:microsoft.com/office/officeart/2005/8/layout/vList2"/>
    <dgm:cxn modelId="{035A03A1-8CE9-46A7-94D3-D926DAB97D57}" type="presParOf" srcId="{01A11575-B308-4E5E-8652-770A9C71FC50}" destId="{962024E9-788F-471B-8A96-1ECDFAFF3BA3}" srcOrd="7" destOrd="0" presId="urn:microsoft.com/office/officeart/2005/8/layout/vList2"/>
    <dgm:cxn modelId="{59223148-575B-40CA-9966-785644B56E6F}" type="presParOf" srcId="{01A11575-B308-4E5E-8652-770A9C71FC50}" destId="{B784C783-5E28-40B5-B6AE-36E83A5929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BD46D8-3454-4F71-A729-83DFB4533C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3C8422-EDCC-47CC-A64F-D2CAB09A2A2F}">
      <dgm:prSet/>
      <dgm:spPr/>
      <dgm:t>
        <a:bodyPr/>
        <a:lstStyle/>
        <a:p>
          <a:r>
            <a:rPr lang="vi-VN"/>
            <a:t>⚙ </a:t>
          </a:r>
          <a:r>
            <a:rPr lang="vi-VN" b="1"/>
            <a:t>Các bước xử lý dữ liệu trước khi phân tích</a:t>
          </a:r>
          <a:br>
            <a:rPr lang="vi-VN"/>
          </a:br>
          <a:r>
            <a:rPr lang="en-US"/>
            <a:t>✅ </a:t>
          </a:r>
          <a:r>
            <a:rPr lang="vi-VN" b="1"/>
            <a:t>Bước 1:</a:t>
          </a:r>
          <a:r>
            <a:rPr lang="vi-VN"/>
            <a:t> Xóa stop words (các từ không mang ý nghĩa như "là", "và", "có").</a:t>
          </a:r>
          <a:br>
            <a:rPr lang="vi-VN"/>
          </a:br>
          <a:r>
            <a:rPr lang="en-US"/>
            <a:t>✅ </a:t>
          </a:r>
          <a:r>
            <a:rPr lang="vi-VN" b="1"/>
            <a:t>Bước 2:</a:t>
          </a:r>
          <a:r>
            <a:rPr lang="vi-VN"/>
            <a:t> Chuẩn hóa văn bản (chuyển chữ thường, sửa lỗi chính tả).</a:t>
          </a:r>
          <a:br>
            <a:rPr lang="vi-VN"/>
          </a:br>
          <a:r>
            <a:rPr lang="en-US"/>
            <a:t>✅ </a:t>
          </a:r>
          <a:r>
            <a:rPr lang="vi-VN" b="1"/>
            <a:t>Bước 3:</a:t>
          </a:r>
          <a:r>
            <a:rPr lang="vi-VN"/>
            <a:t> Loại bỏ spam, quảng cáo, link, hashtag.</a:t>
          </a:r>
          <a:br>
            <a:rPr lang="vi-VN"/>
          </a:br>
          <a:r>
            <a:rPr lang="en-US"/>
            <a:t>✅ </a:t>
          </a:r>
          <a:r>
            <a:rPr lang="vi-VN" b="1"/>
            <a:t>Bước 4:</a:t>
          </a:r>
          <a:r>
            <a:rPr lang="vi-VN"/>
            <a:t> Chuyển emoji thành từ (</a:t>
          </a:r>
          <a:r>
            <a:rPr lang="en-US"/>
            <a:t>😊 → "</a:t>
          </a:r>
          <a:r>
            <a:rPr lang="vi-VN"/>
            <a:t>vui vẻ").</a:t>
          </a:r>
          <a:br>
            <a:rPr lang="vi-VN"/>
          </a:br>
          <a:r>
            <a:rPr lang="en-US"/>
            <a:t>✅ </a:t>
          </a:r>
          <a:r>
            <a:rPr lang="vi-VN" b="1"/>
            <a:t>Bước 5:</a:t>
          </a:r>
          <a:r>
            <a:rPr lang="vi-VN"/>
            <a:t> Tokenization (Tách câu thành các từ riêng lẻ).</a:t>
          </a:r>
          <a:endParaRPr lang="en-US"/>
        </a:p>
      </dgm:t>
    </dgm:pt>
    <dgm:pt modelId="{E496C2BB-277C-4C08-90C4-8315F516868D}" type="parTrans" cxnId="{A1806AF3-654B-4BB5-956D-71FB4B50830B}">
      <dgm:prSet/>
      <dgm:spPr/>
      <dgm:t>
        <a:bodyPr/>
        <a:lstStyle/>
        <a:p>
          <a:endParaRPr lang="en-US"/>
        </a:p>
      </dgm:t>
    </dgm:pt>
    <dgm:pt modelId="{02408525-A270-4EFA-941C-FEEAF26ACC9A}" type="sibTrans" cxnId="{A1806AF3-654B-4BB5-956D-71FB4B50830B}">
      <dgm:prSet/>
      <dgm:spPr/>
      <dgm:t>
        <a:bodyPr/>
        <a:lstStyle/>
        <a:p>
          <a:endParaRPr lang="en-US"/>
        </a:p>
      </dgm:t>
    </dgm:pt>
    <dgm:pt modelId="{291E1546-A6CE-4D86-85E1-E3DDE899849F}">
      <dgm:prSet/>
      <dgm:spPr/>
      <dgm:t>
        <a:bodyPr/>
        <a:lstStyle/>
        <a:p>
          <a:r>
            <a:rPr lang="en-US"/>
            <a:t>📌 </a:t>
          </a:r>
          <a:r>
            <a:rPr lang="vi-VN" b="1"/>
            <a:t>Công cụ sử dụng:</a:t>
          </a:r>
          <a:br>
            <a:rPr lang="vi-VN"/>
          </a:br>
          <a:r>
            <a:rPr lang="en-US"/>
            <a:t>🛠 </a:t>
          </a:r>
          <a:r>
            <a:rPr lang="vi-VN" b="1"/>
            <a:t>NLTK, Spacy, Pandas, BeautifulSoup, Emoji</a:t>
          </a:r>
          <a:endParaRPr lang="en-US"/>
        </a:p>
      </dgm:t>
    </dgm:pt>
    <dgm:pt modelId="{CB018D4A-A816-48C6-BF73-5CE82D8B106E}" type="parTrans" cxnId="{14A81644-9C34-431E-8C2F-512207BBBF1F}">
      <dgm:prSet/>
      <dgm:spPr/>
      <dgm:t>
        <a:bodyPr/>
        <a:lstStyle/>
        <a:p>
          <a:endParaRPr lang="en-US"/>
        </a:p>
      </dgm:t>
    </dgm:pt>
    <dgm:pt modelId="{889C6862-615D-4787-B89C-C03E38D61317}" type="sibTrans" cxnId="{14A81644-9C34-431E-8C2F-512207BBBF1F}">
      <dgm:prSet/>
      <dgm:spPr/>
      <dgm:t>
        <a:bodyPr/>
        <a:lstStyle/>
        <a:p>
          <a:endParaRPr lang="en-US"/>
        </a:p>
      </dgm:t>
    </dgm:pt>
    <dgm:pt modelId="{DA0C8083-C399-40C9-8E8D-C24ADB4D685A}" type="pres">
      <dgm:prSet presAssocID="{B9BD46D8-3454-4F71-A729-83DFB4533C5E}" presName="linear" presStyleCnt="0">
        <dgm:presLayoutVars>
          <dgm:animLvl val="lvl"/>
          <dgm:resizeHandles val="exact"/>
        </dgm:presLayoutVars>
      </dgm:prSet>
      <dgm:spPr/>
    </dgm:pt>
    <dgm:pt modelId="{7D8BD169-124A-4A89-833B-E774460207D7}" type="pres">
      <dgm:prSet presAssocID="{2E3C8422-EDCC-47CC-A64F-D2CAB09A2A2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3076B5-241D-4106-899E-69627AE434D1}" type="pres">
      <dgm:prSet presAssocID="{02408525-A270-4EFA-941C-FEEAF26ACC9A}" presName="spacer" presStyleCnt="0"/>
      <dgm:spPr/>
    </dgm:pt>
    <dgm:pt modelId="{450FD8B6-4F16-44F2-978D-25C5EF58CA4C}" type="pres">
      <dgm:prSet presAssocID="{291E1546-A6CE-4D86-85E1-E3DDE899849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EA6D08-C662-439A-B823-E42E4E32D2D0}" type="presOf" srcId="{291E1546-A6CE-4D86-85E1-E3DDE899849F}" destId="{450FD8B6-4F16-44F2-978D-25C5EF58CA4C}" srcOrd="0" destOrd="0" presId="urn:microsoft.com/office/officeart/2005/8/layout/vList2"/>
    <dgm:cxn modelId="{DD91712C-A069-4237-9A02-E12C375FE053}" type="presOf" srcId="{B9BD46D8-3454-4F71-A729-83DFB4533C5E}" destId="{DA0C8083-C399-40C9-8E8D-C24ADB4D685A}" srcOrd="0" destOrd="0" presId="urn:microsoft.com/office/officeart/2005/8/layout/vList2"/>
    <dgm:cxn modelId="{14A81644-9C34-431E-8C2F-512207BBBF1F}" srcId="{B9BD46D8-3454-4F71-A729-83DFB4533C5E}" destId="{291E1546-A6CE-4D86-85E1-E3DDE899849F}" srcOrd="1" destOrd="0" parTransId="{CB018D4A-A816-48C6-BF73-5CE82D8B106E}" sibTransId="{889C6862-615D-4787-B89C-C03E38D61317}"/>
    <dgm:cxn modelId="{340FFB6D-08E5-4EE4-9BC6-B17396D8F7E2}" type="presOf" srcId="{2E3C8422-EDCC-47CC-A64F-D2CAB09A2A2F}" destId="{7D8BD169-124A-4A89-833B-E774460207D7}" srcOrd="0" destOrd="0" presId="urn:microsoft.com/office/officeart/2005/8/layout/vList2"/>
    <dgm:cxn modelId="{A1806AF3-654B-4BB5-956D-71FB4B50830B}" srcId="{B9BD46D8-3454-4F71-A729-83DFB4533C5E}" destId="{2E3C8422-EDCC-47CC-A64F-D2CAB09A2A2F}" srcOrd="0" destOrd="0" parTransId="{E496C2BB-277C-4C08-90C4-8315F516868D}" sibTransId="{02408525-A270-4EFA-941C-FEEAF26ACC9A}"/>
    <dgm:cxn modelId="{F47EF73F-3611-40A4-A3AD-19C3CC39564A}" type="presParOf" srcId="{DA0C8083-C399-40C9-8E8D-C24ADB4D685A}" destId="{7D8BD169-124A-4A89-833B-E774460207D7}" srcOrd="0" destOrd="0" presId="urn:microsoft.com/office/officeart/2005/8/layout/vList2"/>
    <dgm:cxn modelId="{9CDA5F8A-4D8B-4899-8BAF-0F2AE053A32A}" type="presParOf" srcId="{DA0C8083-C399-40C9-8E8D-C24ADB4D685A}" destId="{E33076B5-241D-4106-899E-69627AE434D1}" srcOrd="1" destOrd="0" presId="urn:microsoft.com/office/officeart/2005/8/layout/vList2"/>
    <dgm:cxn modelId="{7B2D7CE8-9A45-4310-81E6-D2149FEE07A6}" type="presParOf" srcId="{DA0C8083-C399-40C9-8E8D-C24ADB4D685A}" destId="{450FD8B6-4F16-44F2-978D-25C5EF58CA4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0B3FF-3F93-4499-B64B-81E0B47C5014}">
      <dsp:nvSpPr>
        <dsp:cNvPr id="0" name=""/>
        <dsp:cNvSpPr/>
      </dsp:nvSpPr>
      <dsp:spPr>
        <a:xfrm>
          <a:off x="0" y="531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D13D5-6B8D-4ACF-BF4D-3C4D92B96D64}">
      <dsp:nvSpPr>
        <dsp:cNvPr id="0" name=""/>
        <dsp:cNvSpPr/>
      </dsp:nvSpPr>
      <dsp:spPr>
        <a:xfrm>
          <a:off x="0" y="531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📌 </a:t>
          </a:r>
          <a:r>
            <a:rPr lang="en-US" sz="1200" b="1" kern="1200"/>
            <a:t>Nguồn dữ liệu chính</a:t>
          </a:r>
          <a:br>
            <a:rPr lang="en-US" sz="1200" kern="1200"/>
          </a:br>
          <a:r>
            <a:rPr lang="en-US" sz="1200" kern="1200"/>
            <a:t>📌 </a:t>
          </a:r>
          <a:r>
            <a:rPr lang="en-US" sz="1200" b="1" kern="1200"/>
            <a:t>1. Twitter</a:t>
          </a:r>
          <a:r>
            <a:rPr lang="en-US" sz="1200" kern="1200"/>
            <a:t> 🐦</a:t>
          </a:r>
        </a:p>
      </dsp:txBody>
      <dsp:txXfrm>
        <a:off x="0" y="531"/>
        <a:ext cx="5393361" cy="483363"/>
      </dsp:txXfrm>
    </dsp:sp>
    <dsp:sp modelId="{EFF4A48D-C916-4113-A068-815C4B0F2C19}">
      <dsp:nvSpPr>
        <dsp:cNvPr id="0" name=""/>
        <dsp:cNvSpPr/>
      </dsp:nvSpPr>
      <dsp:spPr>
        <a:xfrm>
          <a:off x="0" y="483895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BC471-D7D6-45B3-AA0B-3675A2BB9ED8}">
      <dsp:nvSpPr>
        <dsp:cNvPr id="0" name=""/>
        <dsp:cNvSpPr/>
      </dsp:nvSpPr>
      <dsp:spPr>
        <a:xfrm>
          <a:off x="0" y="483895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API thu thập tweet theo từ khóa &amp; hashtag.</a:t>
          </a:r>
        </a:p>
      </dsp:txBody>
      <dsp:txXfrm>
        <a:off x="0" y="483895"/>
        <a:ext cx="5393361" cy="483363"/>
      </dsp:txXfrm>
    </dsp:sp>
    <dsp:sp modelId="{A08D308E-AB2E-4FBC-ACF7-99C465417BF2}">
      <dsp:nvSpPr>
        <dsp:cNvPr id="0" name=""/>
        <dsp:cNvSpPr/>
      </dsp:nvSpPr>
      <dsp:spPr>
        <a:xfrm>
          <a:off x="0" y="967259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07486-B854-48F8-B814-64A92400907A}">
      <dsp:nvSpPr>
        <dsp:cNvPr id="0" name=""/>
        <dsp:cNvSpPr/>
      </dsp:nvSpPr>
      <dsp:spPr>
        <a:xfrm>
          <a:off x="0" y="967259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Định dạng: </a:t>
          </a:r>
          <a:r>
            <a:rPr lang="en-US" sz="1200" b="1" kern="1200"/>
            <a:t>JSON (user, timestamp, nội dung, like, retweet)</a:t>
          </a:r>
          <a:r>
            <a:rPr lang="en-US" sz="1200" kern="1200"/>
            <a:t>.</a:t>
          </a:r>
        </a:p>
      </dsp:txBody>
      <dsp:txXfrm>
        <a:off x="0" y="967259"/>
        <a:ext cx="5393361" cy="483363"/>
      </dsp:txXfrm>
    </dsp:sp>
    <dsp:sp modelId="{DDC2CA33-447A-47DF-91E2-7BEC5F55EDF8}">
      <dsp:nvSpPr>
        <dsp:cNvPr id="0" name=""/>
        <dsp:cNvSpPr/>
      </dsp:nvSpPr>
      <dsp:spPr>
        <a:xfrm>
          <a:off x="0" y="1450623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ADE5F-D499-484B-B0D1-FC3CE8238882}">
      <dsp:nvSpPr>
        <dsp:cNvPr id="0" name=""/>
        <dsp:cNvSpPr/>
      </dsp:nvSpPr>
      <dsp:spPr>
        <a:xfrm>
          <a:off x="0" y="1450623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📌 </a:t>
          </a:r>
          <a:r>
            <a:rPr lang="en-US" sz="1200" b="1" kern="1200"/>
            <a:t>2. Facebook</a:t>
          </a:r>
          <a:r>
            <a:rPr lang="en-US" sz="1200" kern="1200"/>
            <a:t> 📘</a:t>
          </a:r>
        </a:p>
      </dsp:txBody>
      <dsp:txXfrm>
        <a:off x="0" y="1450623"/>
        <a:ext cx="5393361" cy="483363"/>
      </dsp:txXfrm>
    </dsp:sp>
    <dsp:sp modelId="{01C1B3E0-C29D-4B6F-BE97-FF9660615353}">
      <dsp:nvSpPr>
        <dsp:cNvPr id="0" name=""/>
        <dsp:cNvSpPr/>
      </dsp:nvSpPr>
      <dsp:spPr>
        <a:xfrm>
          <a:off x="0" y="1933987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C9174-1BFD-4E1E-A288-38E771AEAFDB}">
      <dsp:nvSpPr>
        <dsp:cNvPr id="0" name=""/>
        <dsp:cNvSpPr/>
      </dsp:nvSpPr>
      <dsp:spPr>
        <a:xfrm>
          <a:off x="0" y="1933987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Lấy bình luận từ bài viết công khai.</a:t>
          </a:r>
        </a:p>
      </dsp:txBody>
      <dsp:txXfrm>
        <a:off x="0" y="1933987"/>
        <a:ext cx="5393361" cy="483363"/>
      </dsp:txXfrm>
    </dsp:sp>
    <dsp:sp modelId="{0DFACD7E-795D-44F5-8750-6D4535FE8048}">
      <dsp:nvSpPr>
        <dsp:cNvPr id="0" name=""/>
        <dsp:cNvSpPr/>
      </dsp:nvSpPr>
      <dsp:spPr>
        <a:xfrm>
          <a:off x="0" y="2417350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2FC7A-EB9F-4192-8B22-66FBE5E975F3}">
      <dsp:nvSpPr>
        <dsp:cNvPr id="0" name=""/>
        <dsp:cNvSpPr/>
      </dsp:nvSpPr>
      <dsp:spPr>
        <a:xfrm>
          <a:off x="0" y="2417350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Định dạng: </a:t>
          </a:r>
          <a:r>
            <a:rPr lang="en-US" sz="1200" b="1" kern="1200"/>
            <a:t>User ID, nội dung, cảm xúc (like, love, angry, sad, haha, wow)</a:t>
          </a:r>
          <a:r>
            <a:rPr lang="en-US" sz="1200" kern="1200"/>
            <a:t>.</a:t>
          </a:r>
        </a:p>
      </dsp:txBody>
      <dsp:txXfrm>
        <a:off x="0" y="2417350"/>
        <a:ext cx="5393361" cy="483363"/>
      </dsp:txXfrm>
    </dsp:sp>
    <dsp:sp modelId="{10D57209-B3D7-48A4-B5FB-E8A5BD50408D}">
      <dsp:nvSpPr>
        <dsp:cNvPr id="0" name=""/>
        <dsp:cNvSpPr/>
      </dsp:nvSpPr>
      <dsp:spPr>
        <a:xfrm>
          <a:off x="0" y="2900714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3C088-BAC1-45E1-B760-A349590D424A}">
      <dsp:nvSpPr>
        <dsp:cNvPr id="0" name=""/>
        <dsp:cNvSpPr/>
      </dsp:nvSpPr>
      <dsp:spPr>
        <a:xfrm>
          <a:off x="0" y="2900714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📌 </a:t>
          </a:r>
          <a:r>
            <a:rPr lang="en-US" sz="1200" b="1" kern="1200"/>
            <a:t>3. Reddit</a:t>
          </a:r>
          <a:r>
            <a:rPr lang="en-US" sz="1200" kern="1200"/>
            <a:t> 📝</a:t>
          </a:r>
        </a:p>
      </dsp:txBody>
      <dsp:txXfrm>
        <a:off x="0" y="2900714"/>
        <a:ext cx="5393361" cy="483363"/>
      </dsp:txXfrm>
    </dsp:sp>
    <dsp:sp modelId="{8878E3BB-AC35-428A-AAF4-F71A37095F87}">
      <dsp:nvSpPr>
        <dsp:cNvPr id="0" name=""/>
        <dsp:cNvSpPr/>
      </dsp:nvSpPr>
      <dsp:spPr>
        <a:xfrm>
          <a:off x="0" y="3384078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8427E-936D-442D-B362-3AD5920C5DA4}">
      <dsp:nvSpPr>
        <dsp:cNvPr id="0" name=""/>
        <dsp:cNvSpPr/>
      </dsp:nvSpPr>
      <dsp:spPr>
        <a:xfrm>
          <a:off x="0" y="3384078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Chứa thảo luận đa chủ đề, dễ phân tích cảm xúc.</a:t>
          </a:r>
        </a:p>
      </dsp:txBody>
      <dsp:txXfrm>
        <a:off x="0" y="3384078"/>
        <a:ext cx="5393361" cy="483363"/>
      </dsp:txXfrm>
    </dsp:sp>
    <dsp:sp modelId="{F1073E47-C1D9-476F-8E67-F9168B2B63D3}">
      <dsp:nvSpPr>
        <dsp:cNvPr id="0" name=""/>
        <dsp:cNvSpPr/>
      </dsp:nvSpPr>
      <dsp:spPr>
        <a:xfrm>
          <a:off x="0" y="3867442"/>
          <a:ext cx="539336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3CD30-F44A-4667-B64A-250C1DD8BDE8}">
      <dsp:nvSpPr>
        <dsp:cNvPr id="0" name=""/>
        <dsp:cNvSpPr/>
      </dsp:nvSpPr>
      <dsp:spPr>
        <a:xfrm>
          <a:off x="0" y="3867442"/>
          <a:ext cx="5393361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Định dạng: </a:t>
          </a:r>
          <a:r>
            <a:rPr lang="en-US" sz="1200" b="1" kern="1200"/>
            <a:t>Post ID, comment, upvote, downvote</a:t>
          </a:r>
          <a:r>
            <a:rPr lang="en-US" sz="1200" kern="1200"/>
            <a:t>.</a:t>
          </a:r>
        </a:p>
      </dsp:txBody>
      <dsp:txXfrm>
        <a:off x="0" y="3867442"/>
        <a:ext cx="5393361" cy="483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131F3-F6DD-4F9E-A18C-F419D6140D9B}">
      <dsp:nvSpPr>
        <dsp:cNvPr id="0" name=""/>
        <dsp:cNvSpPr/>
      </dsp:nvSpPr>
      <dsp:spPr>
        <a:xfrm>
          <a:off x="0" y="147350"/>
          <a:ext cx="5393361" cy="78828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📊 </a:t>
          </a:r>
          <a:r>
            <a:rPr lang="vi-VN" sz="1000" b="1" kern="1200"/>
            <a:t>Cấu trúc dữ liệu thu thập được</a:t>
          </a:r>
          <a:endParaRPr lang="en-US" sz="1000" kern="1200"/>
        </a:p>
      </dsp:txBody>
      <dsp:txXfrm>
        <a:off x="38481" y="185831"/>
        <a:ext cx="5316399" cy="711325"/>
      </dsp:txXfrm>
    </dsp:sp>
    <dsp:sp modelId="{BD6206E2-7FB1-4313-ADA2-52956108799D}">
      <dsp:nvSpPr>
        <dsp:cNvPr id="0" name=""/>
        <dsp:cNvSpPr/>
      </dsp:nvSpPr>
      <dsp:spPr>
        <a:xfrm>
          <a:off x="0" y="964437"/>
          <a:ext cx="5393361" cy="788287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b="1" kern="1200"/>
            <a:t>Dữ liệu có cấu trúc:</a:t>
          </a:r>
          <a:r>
            <a:rPr lang="vi-VN" sz="1000" kern="1200"/>
            <a:t> User ID, timestamp, số like, số retweet.</a:t>
          </a:r>
          <a:endParaRPr lang="en-US" sz="1000" kern="1200"/>
        </a:p>
      </dsp:txBody>
      <dsp:txXfrm>
        <a:off x="38481" y="1002918"/>
        <a:ext cx="5316399" cy="711325"/>
      </dsp:txXfrm>
    </dsp:sp>
    <dsp:sp modelId="{5D1D8B09-11CE-4666-9982-60B507EE00C8}">
      <dsp:nvSpPr>
        <dsp:cNvPr id="0" name=""/>
        <dsp:cNvSpPr/>
      </dsp:nvSpPr>
      <dsp:spPr>
        <a:xfrm>
          <a:off x="0" y="1781525"/>
          <a:ext cx="5393361" cy="788287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b="1" kern="1200"/>
            <a:t>Dữ liệu phi cấu trúc:</a:t>
          </a:r>
          <a:r>
            <a:rPr lang="vi-VN" sz="1000" kern="1200"/>
            <a:t> Nội dung văn bản (text), emoji, viết tắt.</a:t>
          </a:r>
          <a:endParaRPr lang="en-US" sz="1000" kern="1200"/>
        </a:p>
      </dsp:txBody>
      <dsp:txXfrm>
        <a:off x="38481" y="1820006"/>
        <a:ext cx="5316399" cy="711325"/>
      </dsp:txXfrm>
    </dsp:sp>
    <dsp:sp modelId="{95430A95-51DE-4677-9D24-D85C78581139}">
      <dsp:nvSpPr>
        <dsp:cNvPr id="0" name=""/>
        <dsp:cNvSpPr/>
      </dsp:nvSpPr>
      <dsp:spPr>
        <a:xfrm>
          <a:off x="0" y="2598612"/>
          <a:ext cx="5393361" cy="788287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b="1" kern="1200"/>
            <a:t>Ngôn ngữ hỗn hợp:</a:t>
          </a:r>
          <a:r>
            <a:rPr lang="vi-VN" sz="1000" kern="1200"/>
            <a:t> Tiếng Việt, Tiếng Anh, ngôn ngữ teen code.</a:t>
          </a:r>
          <a:endParaRPr lang="en-US" sz="1000" kern="1200"/>
        </a:p>
      </dsp:txBody>
      <dsp:txXfrm>
        <a:off x="38481" y="2637093"/>
        <a:ext cx="5316399" cy="711325"/>
      </dsp:txXfrm>
    </dsp:sp>
    <dsp:sp modelId="{B784C783-5E28-40B5-B6AE-36E83A59292C}">
      <dsp:nvSpPr>
        <dsp:cNvPr id="0" name=""/>
        <dsp:cNvSpPr/>
      </dsp:nvSpPr>
      <dsp:spPr>
        <a:xfrm>
          <a:off x="0" y="3415700"/>
          <a:ext cx="5393361" cy="78828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📌 </a:t>
          </a:r>
          <a:r>
            <a:rPr lang="vi-VN" sz="1000" b="1" kern="1200"/>
            <a:t>Thách thức trong dữ liệu</a:t>
          </a:r>
          <a:br>
            <a:rPr lang="vi-VN" sz="1000" kern="1200"/>
          </a:br>
          <a:r>
            <a:rPr lang="en-US" sz="1000" kern="1200"/>
            <a:t>🚨 </a:t>
          </a:r>
          <a:r>
            <a:rPr lang="en-US" sz="1000" b="1" kern="1200"/>
            <a:t>1. </a:t>
          </a:r>
          <a:r>
            <a:rPr lang="vi-VN" sz="1000" b="1" kern="1200"/>
            <a:t>Dữ liệu nhiễu</a:t>
          </a:r>
          <a:r>
            <a:rPr lang="vi-VN" sz="1000" kern="1200"/>
            <a:t>: Spam, quảng cáo, link rác.</a:t>
          </a:r>
          <a:br>
            <a:rPr lang="vi-VN" sz="1000" kern="1200"/>
          </a:br>
          <a:r>
            <a:rPr lang="en-US" sz="1000" kern="1200"/>
            <a:t>🚨 </a:t>
          </a:r>
          <a:r>
            <a:rPr lang="en-US" sz="1000" b="1" kern="1200"/>
            <a:t>2. </a:t>
          </a:r>
          <a:r>
            <a:rPr lang="vi-VN" sz="1000" b="1" kern="1200"/>
            <a:t>Lỗi chính tả</a:t>
          </a:r>
          <a:r>
            <a:rPr lang="vi-VN" sz="1000" kern="1200"/>
            <a:t>: Từ viết tắt, sai chính tả.</a:t>
          </a:r>
          <a:br>
            <a:rPr lang="vi-VN" sz="1000" kern="1200"/>
          </a:br>
          <a:r>
            <a:rPr lang="en-US" sz="1000" kern="1200"/>
            <a:t>🚨 </a:t>
          </a:r>
          <a:r>
            <a:rPr lang="en-US" sz="1000" b="1" kern="1200"/>
            <a:t>3. </a:t>
          </a:r>
          <a:r>
            <a:rPr lang="vi-VN" sz="1000" b="1" kern="1200"/>
            <a:t>Biểu tượng cảm xúc</a:t>
          </a:r>
          <a:r>
            <a:rPr lang="vi-VN" sz="1000" kern="1200"/>
            <a:t>: Emoji, ký tự đặc biệt.</a:t>
          </a:r>
          <a:endParaRPr lang="en-US" sz="1000" kern="1200"/>
        </a:p>
      </dsp:txBody>
      <dsp:txXfrm>
        <a:off x="38481" y="3454181"/>
        <a:ext cx="5316399" cy="7113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BD169-124A-4A89-833B-E774460207D7}">
      <dsp:nvSpPr>
        <dsp:cNvPr id="0" name=""/>
        <dsp:cNvSpPr/>
      </dsp:nvSpPr>
      <dsp:spPr>
        <a:xfrm>
          <a:off x="0" y="12968"/>
          <a:ext cx="5393361" cy="2141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⚙ </a:t>
          </a:r>
          <a:r>
            <a:rPr lang="vi-VN" sz="1500" b="1" kern="1200"/>
            <a:t>Các bước xử lý dữ liệu trước khi phân tích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Bước 1:</a:t>
          </a:r>
          <a:r>
            <a:rPr lang="vi-VN" sz="1500" kern="1200"/>
            <a:t> Xóa stop words (các từ không mang ý nghĩa như "là", "và", "có").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Bước 2:</a:t>
          </a:r>
          <a:r>
            <a:rPr lang="vi-VN" sz="1500" kern="1200"/>
            <a:t> Chuẩn hóa văn bản (chuyển chữ thường, sửa lỗi chính tả).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Bước 3:</a:t>
          </a:r>
          <a:r>
            <a:rPr lang="vi-VN" sz="1500" kern="1200"/>
            <a:t> Loại bỏ spam, quảng cáo, link, hashtag.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Bước 4:</a:t>
          </a:r>
          <a:r>
            <a:rPr lang="vi-VN" sz="1500" kern="1200"/>
            <a:t> Chuyển emoji thành từ (</a:t>
          </a:r>
          <a:r>
            <a:rPr lang="en-US" sz="1500" kern="1200"/>
            <a:t>😊 → "</a:t>
          </a:r>
          <a:r>
            <a:rPr lang="vi-VN" sz="1500" kern="1200"/>
            <a:t>vui vẻ").</a:t>
          </a:r>
          <a:br>
            <a:rPr lang="vi-VN" sz="1500" kern="1200"/>
          </a:br>
          <a:r>
            <a:rPr lang="en-US" sz="1500" kern="1200"/>
            <a:t>✅ </a:t>
          </a:r>
          <a:r>
            <a:rPr lang="vi-VN" sz="1500" b="1" kern="1200"/>
            <a:t>Bước 5:</a:t>
          </a:r>
          <a:r>
            <a:rPr lang="vi-VN" sz="1500" kern="1200"/>
            <a:t> Tokenization (Tách câu thành các từ riêng lẻ).</a:t>
          </a:r>
          <a:endParaRPr lang="en-US" sz="1500" kern="1200"/>
        </a:p>
      </dsp:txBody>
      <dsp:txXfrm>
        <a:off x="104520" y="117488"/>
        <a:ext cx="5184321" cy="1932060"/>
      </dsp:txXfrm>
    </dsp:sp>
    <dsp:sp modelId="{450FD8B6-4F16-44F2-978D-25C5EF58CA4C}">
      <dsp:nvSpPr>
        <dsp:cNvPr id="0" name=""/>
        <dsp:cNvSpPr/>
      </dsp:nvSpPr>
      <dsp:spPr>
        <a:xfrm>
          <a:off x="0" y="2197269"/>
          <a:ext cx="5393361" cy="21411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📌 </a:t>
          </a:r>
          <a:r>
            <a:rPr lang="vi-VN" sz="1500" b="1" kern="1200"/>
            <a:t>Công cụ sử dụng:</a:t>
          </a:r>
          <a:br>
            <a:rPr lang="vi-VN" sz="1500" kern="1200"/>
          </a:br>
          <a:r>
            <a:rPr lang="en-US" sz="1500" kern="1200"/>
            <a:t>🛠 </a:t>
          </a:r>
          <a:r>
            <a:rPr lang="vi-VN" sz="1500" b="1" kern="1200"/>
            <a:t>NLTK, Spacy, Pandas, BeautifulSoup, Emoji</a:t>
          </a:r>
          <a:endParaRPr lang="en-US" sz="1500" kern="1200"/>
        </a:p>
      </dsp:txBody>
      <dsp:txXfrm>
        <a:off x="104520" y="2301789"/>
        <a:ext cx="5184321" cy="193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CB5-75AC-65D4-30D8-8B4199E9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A539-D2D8-38AB-9976-6230F8A79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9F82-1B9B-FD80-B19C-884968D0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0835-D03D-D979-D7FB-05F6C5EA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6F4E-ECCD-5D53-362E-B678969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D05E-9E23-ADAC-95E2-F30AD78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49754-3B17-853C-99B1-7B6F88D1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FBA2-CC1E-9B05-4FAC-51F6801F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7E4A-EBD8-491F-EC31-F1073128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8FB3-553E-3492-CCF2-2093FE94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72CF5-A9C6-64DE-A7CA-F4AA36B13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29F34-6EE7-B575-21D0-CC713346E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A610-C4D3-3CC1-F17A-09A6A3E2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545D-EB00-C4AB-1A4F-3FFB4878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8C17-ADFB-5704-9D41-A3B6B37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03BA-5805-5C3E-1008-095BBE49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9C64-085C-1971-A25B-227676BD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2C06-3A4F-D543-8A25-3136851F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C6A7-8EF4-F8E6-0F23-77D27E87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9ABE-ECEE-C5D6-EAFE-9D61FBBD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8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B860-E9D6-FA1D-E060-05578045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F306-94F1-383F-EB96-26084730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D233-AA86-FBDB-7112-6CCEF7CD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30E-5D24-72E6-A50B-24B4E4C5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025C-67DE-46D7-1FD9-2ED985DC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7B7-A82A-5436-FF85-80A568E7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A9CF-0260-1B06-5002-8F0798262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3616-F809-69A6-6580-B8C0F2FA3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822DB-5F65-B359-CAA0-1C96C09F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0139-3E0B-82F1-8BDB-9942969D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53EA2-B6B4-FDC1-4306-447F6A94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E0FA-C11B-0C2D-576E-1362B737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1688-073C-E0D1-9C6B-328B5131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0881-00EE-AE9D-D147-C0C84EC8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D2401-5111-442B-858E-414178C72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841B-6AF0-02E9-D4FF-03FF57037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397A1-BB4E-10BC-A0B6-FA31E749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D783E-0DC5-27EC-CA5D-2FA1BB15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1E6C1-8368-9CB4-43C1-CF0D3A4D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739E-45CB-4182-9DAC-98E6744F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09B5F-50B9-2B44-C2B3-AC823EBB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3D04D-75C5-8CB0-1497-E173966B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6DAAA-6AAB-6A28-F370-892C8ACA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B7F80-6467-BBDF-F152-8527C6ED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48C71-961C-17A3-07BA-5D384E16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2B9F-CE0A-59D1-4066-74DE74F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C86E-2117-939D-E4E0-EC3A8BE9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DC25-F401-FF40-FE62-F8DF74C0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DFDD6-E879-A4AC-CF1E-32EF9DC32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E1441-5FC6-8561-F6CF-080BD312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423F-1BE9-EB49-778E-C6CCA94E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C4D63-2838-B22C-9120-9C1CBB49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A016-A0F6-B7DF-FB0D-DE478E3D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9C3FC-77F5-621E-13DD-848BD3A83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36B99-E3D2-3419-76A1-3AA94042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9F03-44AE-CD14-F7BC-01AA8072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3B9AA-03AD-6726-9DA2-F5AFEBFC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116AE-A384-1266-8194-B1752BB7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3EEFB-6DCB-C7C0-10BF-E8353077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2709-A604-C9C1-4CF4-13414DE9F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B8D9-63F1-CBAD-49F5-7A2ACF77D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6DAD4-6AFE-4053-B888-F35FDE08199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3BBD-7759-97AA-55F6-CD885017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304-DF12-67DE-0904-DBDE1ACFB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CC8A5-69FA-4359-885A-AD3530D16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7CAB3-D457-18D2-3E0C-4EBAABF22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📌 </a:t>
            </a:r>
            <a:r>
              <a:rPr lang="en-US" sz="4800" b="1">
                <a:solidFill>
                  <a:srgbClr val="FFFFFF"/>
                </a:solidFill>
              </a:rPr>
              <a:t>KHẢO SÁT DỮ LIỆU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🔎 </a:t>
            </a:r>
            <a:r>
              <a:rPr lang="en-US" sz="4800" b="1">
                <a:solidFill>
                  <a:srgbClr val="FFFFFF"/>
                </a:solidFill>
              </a:rPr>
              <a:t>Đề tài:</a:t>
            </a:r>
            <a:r>
              <a:rPr lang="en-US" sz="4800">
                <a:solidFill>
                  <a:srgbClr val="FFFFFF"/>
                </a:solidFill>
              </a:rPr>
              <a:t> Phân Tích Cảm Xúc Văn Bản Trên Mạng Xã Hội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A3C57-0879-A3D9-DAD5-C212B098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vi-VN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viên thực hiện:</a:t>
            </a:r>
            <a:br>
              <a:rPr lang="en-US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vi-VN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	       </a:t>
            </a:r>
            <a: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Trịnh Bảo Quân - 3119410335</a:t>
            </a:r>
            <a:r>
              <a:rPr lang="vi-VN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vi-VN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Nguyễn Nhựt Hào - 3122410097</a:t>
            </a:r>
            <a: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vi-VN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vi-VN" b="1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" panose="020B0604020202020204" pitchFamily="34" charset="0"/>
              </a:rPr>
              <a:t>Ngô Khánh Tâm - 3122410370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64F6-14E5-416C-31C9-DB280E8E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📌 </a:t>
            </a:r>
            <a:r>
              <a:rPr lang="vi-VN" b="1" dirty="0"/>
              <a:t>Tại sao cần khảo sát dữ liệu?</a:t>
            </a:r>
            <a:br>
              <a:rPr lang="vi-VN" dirty="0"/>
            </a:br>
            <a:r>
              <a:rPr lang="en-US" dirty="0"/>
              <a:t>✅ </a:t>
            </a:r>
            <a:r>
              <a:rPr lang="vi-VN" dirty="0"/>
              <a:t>Giúp hiểu rõ cấu trúc dữ liệu.</a:t>
            </a:r>
            <a:br>
              <a:rPr lang="vi-VN" dirty="0"/>
            </a:br>
            <a:r>
              <a:rPr lang="en-US" dirty="0"/>
              <a:t>✅ </a:t>
            </a:r>
            <a:r>
              <a:rPr lang="vi-VN" dirty="0"/>
              <a:t>Đánh giá độ sạch và tính khả dụng.</a:t>
            </a:r>
            <a:br>
              <a:rPr lang="vi-VN" dirty="0"/>
            </a:br>
            <a:r>
              <a:rPr lang="en-US" dirty="0"/>
              <a:t>✅ </a:t>
            </a:r>
            <a:r>
              <a:rPr lang="vi-VN" dirty="0"/>
              <a:t>Xác định phương pháp tiền xử lý phù hợp.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032DC-93EC-2698-625D-8B8BB9D3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02" r="22748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29C3C4-5018-07B2-037F-2DE50A7A3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0597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67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14D9F-DB6C-6EEB-B2C6-A030376E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571707-5C16-1886-992F-1CB2CAA05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10839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2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23393-28CC-02AC-1C76-14D24982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33" r="27215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137C6D-BB37-C948-8DD3-553431457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27654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792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2C54404-45FB-A5F7-962E-46D94938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/>
              <a:t>📌 </a:t>
            </a:r>
            <a:r>
              <a:rPr lang="vi-VN" sz="2000" b="1"/>
              <a:t>Tiêu chí đánh giá:</a:t>
            </a:r>
            <a:br>
              <a:rPr lang="vi-VN" sz="2000"/>
            </a:br>
            <a:r>
              <a:rPr lang="en-US" sz="2000"/>
              <a:t>✅ </a:t>
            </a:r>
            <a:r>
              <a:rPr lang="vi-VN" sz="2000" b="1"/>
              <a:t>Sự cân bằng giữa các nhãn:</a:t>
            </a:r>
            <a:r>
              <a:rPr lang="vi-VN" sz="2000"/>
              <a:t> Có đủ dữ liệu tích cực, tiêu cực, trung lập.</a:t>
            </a:r>
            <a:br>
              <a:rPr lang="vi-VN" sz="2000"/>
            </a:br>
            <a:r>
              <a:rPr lang="en-US" sz="2000"/>
              <a:t>✅ </a:t>
            </a:r>
            <a:r>
              <a:rPr lang="vi-VN" sz="2000" b="1"/>
              <a:t>Độ sạch của dữ liệu:</a:t>
            </a:r>
            <a:r>
              <a:rPr lang="vi-VN" sz="2000"/>
              <a:t> Loại bỏ </a:t>
            </a:r>
            <a:r>
              <a:rPr lang="vi-VN" sz="2000" err="1"/>
              <a:t>spam</a:t>
            </a:r>
            <a:r>
              <a:rPr lang="vi-VN" sz="2000"/>
              <a:t>, lỗi chính tả.</a:t>
            </a:r>
            <a:br>
              <a:rPr lang="vi-VN" sz="2000"/>
            </a:br>
            <a:r>
              <a:rPr lang="en-US" sz="2000"/>
              <a:t>✅ </a:t>
            </a:r>
            <a:r>
              <a:rPr lang="vi-VN" sz="2000" b="1"/>
              <a:t>Tính đa dạng:</a:t>
            </a:r>
            <a:r>
              <a:rPr lang="vi-VN" sz="2000"/>
              <a:t> Ngôn ngữ, ngữ cảnh, biểu tượng cảm xúc.</a:t>
            </a:r>
          </a:p>
          <a:p>
            <a:pPr>
              <a:buNone/>
            </a:pPr>
            <a:r>
              <a:rPr lang="en-US" sz="2000"/>
              <a:t>📊 </a:t>
            </a:r>
            <a:r>
              <a:rPr lang="vi-VN" sz="2000" b="1"/>
              <a:t>Biểu đồ phân bố dữ liệu:</a:t>
            </a:r>
            <a:endParaRPr lang="vi-VN" sz="2000"/>
          </a:p>
          <a:p>
            <a:pPr>
              <a:buFont typeface="Arial" panose="020B0604020202020204" pitchFamily="34" charset="0"/>
              <a:buChar char="•"/>
            </a:pPr>
            <a:r>
              <a:rPr lang="vi-VN" sz="2000" b="1" err="1"/>
              <a:t>Tweet</a:t>
            </a:r>
            <a:r>
              <a:rPr lang="vi-VN" sz="2000" b="1"/>
              <a:t> tích cực</a:t>
            </a:r>
            <a:r>
              <a:rPr lang="vi-VN" sz="2000"/>
              <a:t>: 45%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b="1" err="1"/>
              <a:t>Tweet</a:t>
            </a:r>
            <a:r>
              <a:rPr lang="vi-VN" sz="2000" b="1"/>
              <a:t> tiêu cực</a:t>
            </a:r>
            <a:r>
              <a:rPr lang="vi-VN" sz="2000"/>
              <a:t>: 35%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b="1" err="1"/>
              <a:t>Tweet</a:t>
            </a:r>
            <a:r>
              <a:rPr lang="vi-VN" sz="2000" b="1"/>
              <a:t> trung lập</a:t>
            </a:r>
            <a:r>
              <a:rPr lang="vi-VN" sz="2000"/>
              <a:t>: 20%</a:t>
            </a:r>
          </a:p>
          <a:p>
            <a:r>
              <a:rPr lang="en-US" sz="2000"/>
              <a:t>🛠 </a:t>
            </a:r>
            <a:r>
              <a:rPr lang="vi-VN" sz="2000" b="1"/>
              <a:t>Công cụ phân tích:</a:t>
            </a:r>
            <a:r>
              <a:rPr lang="vi-VN" sz="2000"/>
              <a:t> </a:t>
            </a:r>
            <a:r>
              <a:rPr lang="vi-VN" sz="2000" err="1"/>
              <a:t>Python</a:t>
            </a:r>
            <a:r>
              <a:rPr lang="vi-VN" sz="2000"/>
              <a:t> (</a:t>
            </a:r>
            <a:r>
              <a:rPr lang="vi-VN" sz="2000" err="1"/>
              <a:t>Pandas</a:t>
            </a:r>
            <a:r>
              <a:rPr lang="vi-VN" sz="2000"/>
              <a:t>, </a:t>
            </a:r>
            <a:r>
              <a:rPr lang="vi-VN" sz="2000" err="1"/>
              <a:t>Matplotlib</a:t>
            </a:r>
            <a:r>
              <a:rPr lang="vi-VN" sz="2000"/>
              <a:t>, </a:t>
            </a:r>
            <a:r>
              <a:rPr lang="vi-VN" sz="2000" err="1"/>
              <a:t>Seaborn</a:t>
            </a:r>
            <a:r>
              <a:rPr lang="vi-VN" sz="2000"/>
              <a:t>).</a:t>
            </a:r>
          </a:p>
          <a:p>
            <a:endParaRPr lang="en-US" sz="20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78F7-5B3C-FA5A-F49D-34A2CBA2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📢 </a:t>
            </a:r>
            <a:r>
              <a:rPr lang="vi-VN" sz="2400" b="1"/>
              <a:t>Tóm tắt khảo sát dữ liệu</a:t>
            </a:r>
            <a:br>
              <a:rPr lang="vi-VN" sz="2400"/>
            </a:br>
            <a:r>
              <a:rPr lang="en-US" sz="2400"/>
              <a:t>✅ </a:t>
            </a:r>
            <a:r>
              <a:rPr lang="vi-VN" sz="2400"/>
              <a:t>Dữ liệu lấy từ </a:t>
            </a:r>
            <a:r>
              <a:rPr lang="vi-VN" sz="2400" err="1"/>
              <a:t>Twitter</a:t>
            </a:r>
            <a:r>
              <a:rPr lang="vi-VN" sz="2400"/>
              <a:t>, </a:t>
            </a:r>
            <a:r>
              <a:rPr lang="vi-VN" sz="2400" err="1"/>
              <a:t>Facebook</a:t>
            </a:r>
            <a:r>
              <a:rPr lang="vi-VN" sz="2400"/>
              <a:t>, </a:t>
            </a:r>
            <a:r>
              <a:rPr lang="vi-VN" sz="2400" err="1"/>
              <a:t>Reddit</a:t>
            </a:r>
            <a:r>
              <a:rPr lang="vi-VN" sz="2400"/>
              <a:t>.</a:t>
            </a:r>
            <a:br>
              <a:rPr lang="vi-VN" sz="2400"/>
            </a:br>
            <a:r>
              <a:rPr lang="en-US" sz="2400"/>
              <a:t>✅ </a:t>
            </a:r>
            <a:r>
              <a:rPr lang="vi-VN" sz="2400"/>
              <a:t>Đã thực hiện tiền xử lý để làm sạch dữ liệu.</a:t>
            </a:r>
            <a:br>
              <a:rPr lang="vi-VN" sz="2400"/>
            </a:br>
            <a:r>
              <a:rPr lang="en-US" sz="2400"/>
              <a:t>✅ </a:t>
            </a:r>
            <a:r>
              <a:rPr lang="vi-VN" sz="2400"/>
              <a:t>Phân loại cảm xúc thành </a:t>
            </a:r>
            <a:r>
              <a:rPr lang="vi-VN" sz="2400" b="1"/>
              <a:t>tích cực, tiêu cực, trung lập</a:t>
            </a:r>
            <a:r>
              <a:rPr lang="vi-VN" sz="2400"/>
              <a:t>.</a:t>
            </a:r>
            <a:br>
              <a:rPr lang="vi-VN" sz="2400"/>
            </a:br>
            <a:r>
              <a:rPr lang="en-US" sz="2400"/>
              <a:t>✅ </a:t>
            </a:r>
            <a:r>
              <a:rPr lang="vi-VN" sz="2400"/>
              <a:t>Đánh giá chất lượng dữ liệu để đảm bảo mô hình hoạt động tốt.</a:t>
            </a:r>
          </a:p>
          <a:p>
            <a:r>
              <a:rPr lang="en-US" sz="2400"/>
              <a:t>🚀 </a:t>
            </a:r>
            <a:r>
              <a:rPr lang="vi-VN" sz="2400" b="1"/>
              <a:t>Chuẩn bị bước tiếp theo:</a:t>
            </a:r>
            <a:r>
              <a:rPr lang="vi-VN" sz="2400"/>
              <a:t> Huấn luyện mô hình phân tích cảm xúc!</a:t>
            </a:r>
          </a:p>
          <a:p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99D77-72FA-7BC5-B87C-4380758F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Cảm ơn đã theo dõi</a:t>
            </a:r>
          </a:p>
        </p:txBody>
      </p:sp>
    </p:spTree>
    <p:extLst>
      <p:ext uri="{BB962C8B-B14F-4D97-AF65-F5344CB8AC3E}">
        <p14:creationId xmlns:p14="http://schemas.microsoft.com/office/powerpoint/2010/main" val="19409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📌 KHẢO SÁT DỮ LIỆU 🔎 Đề tài: Phân Tích Cảm Xúc Văn Bản Trên Mạng Xã Hội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đã theo dõi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Nhựt Hào</dc:creator>
  <cp:lastModifiedBy>Nguyễn Nhựt Hào</cp:lastModifiedBy>
  <cp:revision>1</cp:revision>
  <dcterms:created xsi:type="dcterms:W3CDTF">2025-03-27T16:26:09Z</dcterms:created>
  <dcterms:modified xsi:type="dcterms:W3CDTF">2025-03-27T16:31:29Z</dcterms:modified>
</cp:coreProperties>
</file>