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63" r:id="rId4"/>
    <p:sldId id="264" r:id="rId5"/>
    <p:sldId id="271" r:id="rId6"/>
    <p:sldId id="273" r:id="rId7"/>
    <p:sldId id="274" r:id="rId8"/>
    <p:sldId id="287" r:id="rId9"/>
    <p:sldId id="275" r:id="rId10"/>
    <p:sldId id="289" r:id="rId11"/>
    <p:sldId id="286" r:id="rId12"/>
    <p:sldId id="288" r:id="rId13"/>
    <p:sldId id="290" r:id="rId14"/>
    <p:sldId id="291" r:id="rId15"/>
    <p:sldId id="292" r:id="rId16"/>
    <p:sldId id="293" r:id="rId17"/>
    <p:sldId id="296" r:id="rId18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Today's agenda: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Absolute goodness of fit/Model adequacy</a:t>
            </a:r>
            <a:endParaRPr lang="" altLang="en-US"/>
          </a:p>
          <a:p>
            <a:r>
              <a:rPr lang="" altLang="en-US"/>
              <a:t>Hypothesis testing</a:t>
            </a:r>
            <a:endParaRPr lang="" altLang="en-US"/>
          </a:p>
          <a:p>
            <a:r>
              <a:rPr lang="" altLang="en-US"/>
              <a:t>Tying up loose ends</a:t>
            </a:r>
            <a:endParaRPr lang="" altLang="en-US"/>
          </a:p>
          <a:p>
            <a:r>
              <a:rPr lang="" altLang="en-US"/>
              <a:t>Exam review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Rewind: Aligning DNA/Protein sequences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2153285"/>
            <a:ext cx="78867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2153285"/>
            <a:ext cx="7886700" cy="36957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687070" y="434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Rewind: Aligning DNA/Protein sequences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735" y="167005"/>
            <a:ext cx="7886700" cy="1325563"/>
          </a:xfrm>
        </p:spPr>
        <p:txBody>
          <a:bodyPr/>
          <a:p>
            <a:r>
              <a:rPr lang="" altLang="en-US"/>
              <a:t>Aligning can be challenging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395" y="1492885"/>
            <a:ext cx="4930775" cy="1395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85" y="3005455"/>
            <a:ext cx="5817235" cy="1122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4507865"/>
            <a:ext cx="5012055" cy="1816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Progressive alignment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" altLang="en-US"/>
              <a:t>First align all pairwise sequences according to some cost function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Rank them by their similarity to generate a guide tree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Start with the most similar pair of sequences and begin adding sequences to the alignment (“multiple alignment”) until all sequences are aligned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Repeat with distance matrix with evolutionary model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We typically align </a:t>
            </a:r>
            <a:r>
              <a:rPr lang="" altLang="en-US" i="1"/>
              <a:t>before </a:t>
            </a:r>
            <a:r>
              <a:rPr lang="" altLang="en-US"/>
              <a:t>phylogenetic analysis</a:t>
            </a:r>
            <a:endParaRPr lang="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28650" y="3345180"/>
            <a:ext cx="7886700" cy="173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" altLang="en-US"/>
              <a:t>It would be be better to infer the tree and alignment simultaneously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40"/>
            <a:ext cx="7886700" cy="1325563"/>
          </a:xfrm>
        </p:spPr>
        <p:txBody>
          <a:bodyPr>
            <a:normAutofit fontScale="90000"/>
          </a:bodyPr>
          <a:p>
            <a:r>
              <a:rPr lang="" altLang="en-US"/>
              <a:t>BALi-Phy (Redelings &amp; Suchard 2005) - joint estimation of tree and alignment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53995"/>
            <a:ext cx="8183880" cy="32289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28650" y="59829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" altLang="en-US" sz="2400"/>
              <a:t>POY (Wheeler) does the same for Maximum Parsimony</a:t>
            </a:r>
            <a:endParaRPr lang="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Other loose ends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Data partitioning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partition finder (Rob Lanfear)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autoparts (Brian Moore)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“autopartition” command in PAUP*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Consensus trees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Majority-rule, strict consensus etc.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Suitability for analyses?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5" y="596900"/>
            <a:ext cx="923671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185" y="216535"/>
            <a:ext cx="8427720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730"/>
            <a:ext cx="7886700" cy="1325563"/>
          </a:xfrm>
        </p:spPr>
        <p:txBody>
          <a:bodyPr/>
          <a:p>
            <a:r>
              <a:rPr lang="en-US" altLang="en-US"/>
              <a:t>Example:  </a:t>
            </a:r>
            <a:r>
              <a:rPr lang="" altLang="en-US"/>
              <a:t>Constraining trees</a:t>
            </a:r>
            <a:endParaRPr lang="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1412875"/>
            <a:ext cx="698690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Run parametric bootstrap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920" y="1749425"/>
            <a:ext cx="6232525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Bayesian version...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P(θ | Data) = Posterior distribution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Hypothesis testing often just a simple matter of checking the posterior distribution!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Can also do Bayes Factors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Estimating Bayes Factors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" altLang="en-US"/>
              <a:t>Denominator of Bayes formula (marginal likelihoods of the model) difficult to estimate, but possible with new methods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RJMCMC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Path-sampling methods (e.g. Stepping-stone or thermodynamic integration)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- Computationally intensive (like running 	an MCMC on your data, but at least 50 	times)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/>
          <a:p>
            <a:r>
              <a:rPr lang="en-US" altLang="en-US"/>
              <a:t>Summary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075"/>
            <a:ext cx="7886700" cy="57270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/>
              <a:t>Model selection using relative goodness of fit (hLRT, AIC, BIC, DT) common, useful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Often, we want absolute goodness of fit, which can be evaluated with simulations (e.g. parametric bootstrap, posterior predictive simulation), cross-validation etc.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Bayesian vs. Likelihood approaches can be very similar, but ask different questions, leading to differences in response to model complexity.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All models are wrong, targeting our inferences with hypothesis testing is useful.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Loose ends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Presentation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微软雅黑</vt:lpstr>
      <vt:lpstr>FZHei-B01</vt:lpstr>
      <vt:lpstr>Arial Unicode MS</vt:lpstr>
      <vt:lpstr>Calibri</vt:lpstr>
      <vt:lpstr>FZShuSong-Z01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Example:  </vt:lpstr>
      <vt:lpstr>Run parametric bootstrap</vt:lpstr>
      <vt:lpstr>Bayesian version...</vt:lpstr>
      <vt:lpstr>PowerPoint 演示文稿</vt:lpstr>
      <vt:lpstr>Summary</vt:lpstr>
      <vt:lpstr>PowerPoint 演示文稿</vt:lpstr>
      <vt:lpstr>PowerPoint 演示文稿</vt:lpstr>
      <vt:lpstr>Rewind: Aligning DNA/Protein sequences</vt:lpstr>
      <vt:lpstr>PowerPoint 演示文稿</vt:lpstr>
      <vt:lpstr>PowerPoint 演示文稿</vt:lpstr>
      <vt:lpstr>We typically align before phylogenetic analysis</vt:lpstr>
      <vt:lpstr>BALi-Phy (Redelings &amp; Suchard 2005) - joint estimation of tree and alignment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selection, Model adequacy &amp; Hypothesis testing</dc:title>
  <dc:creator>juyeda</dc:creator>
  <cp:lastModifiedBy>juyeda</cp:lastModifiedBy>
  <cp:revision>8</cp:revision>
  <dcterms:created xsi:type="dcterms:W3CDTF">2018-09-19T18:28:21Z</dcterms:created>
  <dcterms:modified xsi:type="dcterms:W3CDTF">2018-09-19T18:28:21Z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