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60" r:id="rId4"/>
    <p:sldId id="261" r:id="rId5"/>
  </p:sldIdLst>
  <p:sldSz cx="12192000" cy="6858000"/>
  <p:notesSz cx="6858000" cy="9144000"/>
  <p:defaultTextStyle>
    <a:defPPr>
      <a:defRPr lang="en-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96"/>
    <p:restoredTop sz="94719"/>
  </p:normalViewPr>
  <p:slideViewPr>
    <p:cSldViewPr snapToGrid="0">
      <p:cViewPr varScale="1">
        <p:scale>
          <a:sx n="148" d="100"/>
          <a:sy n="148" d="100"/>
        </p:scale>
        <p:origin x="10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897728-0FB7-411B-9CDB-4177AE98BB5D}"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25B8473-2C3F-4276-9DEF-2E769EAB3820}">
      <dgm:prSet/>
      <dgm:spPr/>
      <dgm:t>
        <a:bodyPr/>
        <a:lstStyle/>
        <a:p>
          <a:r>
            <a:rPr lang="en-US" b="1" dirty="0"/>
            <a:t>Problem statement</a:t>
          </a:r>
          <a:endParaRPr lang="en-US" dirty="0"/>
        </a:p>
      </dgm:t>
    </dgm:pt>
    <dgm:pt modelId="{46DA6EBD-FFC5-4161-902B-277560422E0A}" type="parTrans" cxnId="{9529A2D5-8EDA-4A9C-8725-036C321E8D8A}">
      <dgm:prSet/>
      <dgm:spPr/>
      <dgm:t>
        <a:bodyPr/>
        <a:lstStyle/>
        <a:p>
          <a:endParaRPr lang="en-US"/>
        </a:p>
      </dgm:t>
    </dgm:pt>
    <dgm:pt modelId="{764834CF-1FE5-4F01-A690-DB22F02A3139}" type="sibTrans" cxnId="{9529A2D5-8EDA-4A9C-8725-036C321E8D8A}">
      <dgm:prSet/>
      <dgm:spPr/>
      <dgm:t>
        <a:bodyPr/>
        <a:lstStyle/>
        <a:p>
          <a:endParaRPr lang="en-US"/>
        </a:p>
      </dgm:t>
    </dgm:pt>
    <dgm:pt modelId="{182BE106-7262-450E-A8A1-97BD37933C90}">
      <dgm:prSet/>
      <dgm:spPr/>
      <dgm:t>
        <a:bodyPr/>
        <a:lstStyle/>
        <a:p>
          <a:r>
            <a:rPr lang="en-US" b="1" dirty="0"/>
            <a:t>Action</a:t>
          </a:r>
          <a:endParaRPr lang="en-US" dirty="0"/>
        </a:p>
      </dgm:t>
    </dgm:pt>
    <dgm:pt modelId="{D5AAA050-F37C-4392-81D7-2BF47DE7976B}" type="parTrans" cxnId="{910FD31A-5808-43B5-981C-46626445D446}">
      <dgm:prSet/>
      <dgm:spPr/>
      <dgm:t>
        <a:bodyPr/>
        <a:lstStyle/>
        <a:p>
          <a:endParaRPr lang="en-US"/>
        </a:p>
      </dgm:t>
    </dgm:pt>
    <dgm:pt modelId="{4665A219-3739-4189-830D-CE354F2BADA7}" type="sibTrans" cxnId="{910FD31A-5808-43B5-981C-46626445D446}">
      <dgm:prSet/>
      <dgm:spPr/>
      <dgm:t>
        <a:bodyPr/>
        <a:lstStyle/>
        <a:p>
          <a:endParaRPr lang="en-US"/>
        </a:p>
      </dgm:t>
    </dgm:pt>
    <dgm:pt modelId="{4B0958D6-0C3B-4BBE-968E-8392364EA21C}">
      <dgm:prSet/>
      <dgm:spPr/>
      <dgm:t>
        <a:bodyPr/>
        <a:lstStyle/>
        <a:p>
          <a:r>
            <a:rPr lang="en-US" b="1" dirty="0"/>
            <a:t>Result</a:t>
          </a:r>
          <a:endParaRPr lang="en-US" dirty="0"/>
        </a:p>
      </dgm:t>
    </dgm:pt>
    <dgm:pt modelId="{B82B3576-1ECE-49B1-B317-ED805E20574B}" type="parTrans" cxnId="{9C82E0D7-4737-41C0-A4F7-2EBFF8EB222E}">
      <dgm:prSet/>
      <dgm:spPr/>
      <dgm:t>
        <a:bodyPr/>
        <a:lstStyle/>
        <a:p>
          <a:endParaRPr lang="en-US"/>
        </a:p>
      </dgm:t>
    </dgm:pt>
    <dgm:pt modelId="{C2EA47FA-A8B4-49B0-B514-E3F335A214D5}" type="sibTrans" cxnId="{9C82E0D7-4737-41C0-A4F7-2EBFF8EB222E}">
      <dgm:prSet/>
      <dgm:spPr/>
      <dgm:t>
        <a:bodyPr/>
        <a:lstStyle/>
        <a:p>
          <a:endParaRPr lang="en-US"/>
        </a:p>
      </dgm:t>
    </dgm:pt>
    <dgm:pt modelId="{35F469B1-17F3-498F-A9D3-82CD993F4CB2}" type="pres">
      <dgm:prSet presAssocID="{C6897728-0FB7-411B-9CDB-4177AE98BB5D}" presName="root" presStyleCnt="0">
        <dgm:presLayoutVars>
          <dgm:dir/>
          <dgm:resizeHandles val="exact"/>
        </dgm:presLayoutVars>
      </dgm:prSet>
      <dgm:spPr/>
    </dgm:pt>
    <dgm:pt modelId="{A2DC0282-F172-4466-BE42-3F719B7D042B}" type="pres">
      <dgm:prSet presAssocID="{C6897728-0FB7-411B-9CDB-4177AE98BB5D}" presName="container" presStyleCnt="0">
        <dgm:presLayoutVars>
          <dgm:dir/>
          <dgm:resizeHandles val="exact"/>
        </dgm:presLayoutVars>
      </dgm:prSet>
      <dgm:spPr/>
    </dgm:pt>
    <dgm:pt modelId="{FC44F7F9-AB81-4CCD-9F6E-6BD607AEB411}" type="pres">
      <dgm:prSet presAssocID="{825B8473-2C3F-4276-9DEF-2E769EAB3820}" presName="compNode" presStyleCnt="0"/>
      <dgm:spPr/>
    </dgm:pt>
    <dgm:pt modelId="{F8B7A75B-82DA-416C-BFA7-064950B6A25A}" type="pres">
      <dgm:prSet presAssocID="{825B8473-2C3F-4276-9DEF-2E769EAB3820}" presName="iconBgRect" presStyleLbl="bgShp" presStyleIdx="0" presStyleCnt="3" custLinFactNeighborX="-9207" custLinFactNeighborY="-32989"/>
      <dgm:spPr/>
    </dgm:pt>
    <dgm:pt modelId="{5A776DD3-4D9D-46E5-9344-5F3F37F84375}" type="pres">
      <dgm:prSet presAssocID="{825B8473-2C3F-4276-9DEF-2E769EAB3820}" presName="iconRect" presStyleLbl="node1" presStyleIdx="0" presStyleCnt="3" custLinFactNeighborX="-21787" custLinFactNeighborY="-5355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4D61EC0B-AC48-4FE6-A39D-DDCA44F9920E}" type="pres">
      <dgm:prSet presAssocID="{825B8473-2C3F-4276-9DEF-2E769EAB3820}" presName="spaceRect" presStyleCnt="0"/>
      <dgm:spPr/>
    </dgm:pt>
    <dgm:pt modelId="{71A05A3F-B40C-4CC4-8979-4FA2920D9016}" type="pres">
      <dgm:prSet presAssocID="{825B8473-2C3F-4276-9DEF-2E769EAB3820}" presName="textRect" presStyleLbl="revTx" presStyleIdx="0" presStyleCnt="3" custLinFactNeighborX="-6461" custLinFactNeighborY="-32389">
        <dgm:presLayoutVars>
          <dgm:chMax val="1"/>
          <dgm:chPref val="1"/>
        </dgm:presLayoutVars>
      </dgm:prSet>
      <dgm:spPr/>
    </dgm:pt>
    <dgm:pt modelId="{CA0A8B48-F8E0-404A-9B89-DD78BF7DC814}" type="pres">
      <dgm:prSet presAssocID="{764834CF-1FE5-4F01-A690-DB22F02A3139}" presName="sibTrans" presStyleLbl="sibTrans2D1" presStyleIdx="0" presStyleCnt="0"/>
      <dgm:spPr/>
    </dgm:pt>
    <dgm:pt modelId="{9EC8C80B-B2D3-49D8-A843-E7473F86125B}" type="pres">
      <dgm:prSet presAssocID="{182BE106-7262-450E-A8A1-97BD37933C90}" presName="compNode" presStyleCnt="0"/>
      <dgm:spPr/>
    </dgm:pt>
    <dgm:pt modelId="{E7863875-C3AA-4DAB-82CC-FCE36AAE71F9}" type="pres">
      <dgm:prSet presAssocID="{182BE106-7262-450E-A8A1-97BD37933C90}" presName="iconBgRect" presStyleLbl="bgShp" presStyleIdx="1" presStyleCnt="3" custLinFactNeighborX="34327" custLinFactNeighborY="-32389"/>
      <dgm:spPr/>
    </dgm:pt>
    <dgm:pt modelId="{865F58D3-050C-4E6C-8FDC-A36835AD16FA}" type="pres">
      <dgm:prSet presAssocID="{182BE106-7262-450E-A8A1-97BD37933C90}" presName="iconRect" presStyleLbl="node1" presStyleIdx="1" presStyleCnt="3" custLinFactNeighborX="59185" custLinFactNeighborY="-5584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pper board"/>
        </a:ext>
      </dgm:extLst>
    </dgm:pt>
    <dgm:pt modelId="{F3F40962-F4BC-4606-9E9F-507F90D942E7}" type="pres">
      <dgm:prSet presAssocID="{182BE106-7262-450E-A8A1-97BD37933C90}" presName="spaceRect" presStyleCnt="0"/>
      <dgm:spPr/>
    </dgm:pt>
    <dgm:pt modelId="{2FECB2B5-15F5-4336-A396-148AFE41EBBF}" type="pres">
      <dgm:prSet presAssocID="{182BE106-7262-450E-A8A1-97BD37933C90}" presName="textRect" presStyleLbl="revTx" presStyleIdx="1" presStyleCnt="3" custLinFactNeighborX="9442" custLinFactNeighborY="-30379">
        <dgm:presLayoutVars>
          <dgm:chMax val="1"/>
          <dgm:chPref val="1"/>
        </dgm:presLayoutVars>
      </dgm:prSet>
      <dgm:spPr/>
    </dgm:pt>
    <dgm:pt modelId="{0EB7FA97-F297-452A-B194-CD958A1D565D}" type="pres">
      <dgm:prSet presAssocID="{4665A219-3739-4189-830D-CE354F2BADA7}" presName="sibTrans" presStyleLbl="sibTrans2D1" presStyleIdx="0" presStyleCnt="0"/>
      <dgm:spPr/>
    </dgm:pt>
    <dgm:pt modelId="{9028885C-16CE-4274-9951-A888FF76AD69}" type="pres">
      <dgm:prSet presAssocID="{4B0958D6-0C3B-4BBE-968E-8392364EA21C}" presName="compNode" presStyleCnt="0"/>
      <dgm:spPr/>
    </dgm:pt>
    <dgm:pt modelId="{896B270F-3944-4CCC-AFB3-B5EE763B2E03}" type="pres">
      <dgm:prSet presAssocID="{4B0958D6-0C3B-4BBE-968E-8392364EA21C}" presName="iconBgRect" presStyleLbl="bgShp" presStyleIdx="2" presStyleCnt="3" custLinFactNeighborX="25388" custLinFactNeighborY="-32389"/>
      <dgm:spPr/>
    </dgm:pt>
    <dgm:pt modelId="{088F3D4B-271B-4902-B752-4DB9533BD7C6}" type="pres">
      <dgm:prSet presAssocID="{4B0958D6-0C3B-4BBE-968E-8392364EA21C}" presName="iconRect" presStyleLbl="node1" presStyleIdx="2" presStyleCnt="3" custLinFactNeighborX="43774" custLinFactNeighborY="-5584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D288245F-EE04-452E-8F11-8622DE28BBE7}" type="pres">
      <dgm:prSet presAssocID="{4B0958D6-0C3B-4BBE-968E-8392364EA21C}" presName="spaceRect" presStyleCnt="0"/>
      <dgm:spPr/>
    </dgm:pt>
    <dgm:pt modelId="{CC6DEE01-7354-4FDC-AD07-54BDAB1B3975}" type="pres">
      <dgm:prSet presAssocID="{4B0958D6-0C3B-4BBE-968E-8392364EA21C}" presName="textRect" presStyleLbl="revTx" presStyleIdx="2" presStyleCnt="3" custLinFactNeighborX="4799" custLinFactNeighborY="-30045">
        <dgm:presLayoutVars>
          <dgm:chMax val="1"/>
          <dgm:chPref val="1"/>
        </dgm:presLayoutVars>
      </dgm:prSet>
      <dgm:spPr/>
    </dgm:pt>
  </dgm:ptLst>
  <dgm:cxnLst>
    <dgm:cxn modelId="{8A03490F-13CA-4CDF-9F1E-4B8E89D4365D}" type="presOf" srcId="{182BE106-7262-450E-A8A1-97BD37933C90}" destId="{2FECB2B5-15F5-4336-A396-148AFE41EBBF}" srcOrd="0" destOrd="0" presId="urn:microsoft.com/office/officeart/2018/2/layout/IconCircleList"/>
    <dgm:cxn modelId="{910FD31A-5808-43B5-981C-46626445D446}" srcId="{C6897728-0FB7-411B-9CDB-4177AE98BB5D}" destId="{182BE106-7262-450E-A8A1-97BD37933C90}" srcOrd="1" destOrd="0" parTransId="{D5AAA050-F37C-4392-81D7-2BF47DE7976B}" sibTransId="{4665A219-3739-4189-830D-CE354F2BADA7}"/>
    <dgm:cxn modelId="{8735591B-D906-4D7E-A279-363D1ABF6930}" type="presOf" srcId="{4665A219-3739-4189-830D-CE354F2BADA7}" destId="{0EB7FA97-F297-452A-B194-CD958A1D565D}" srcOrd="0" destOrd="0" presId="urn:microsoft.com/office/officeart/2018/2/layout/IconCircleList"/>
    <dgm:cxn modelId="{95D32A28-0A72-44C9-A3A9-25631342114A}" type="presOf" srcId="{4B0958D6-0C3B-4BBE-968E-8392364EA21C}" destId="{CC6DEE01-7354-4FDC-AD07-54BDAB1B3975}" srcOrd="0" destOrd="0" presId="urn:microsoft.com/office/officeart/2018/2/layout/IconCircleList"/>
    <dgm:cxn modelId="{1900DA30-CFD7-47D6-BA11-2D698962154C}" type="presOf" srcId="{764834CF-1FE5-4F01-A690-DB22F02A3139}" destId="{CA0A8B48-F8E0-404A-9B89-DD78BF7DC814}" srcOrd="0" destOrd="0" presId="urn:microsoft.com/office/officeart/2018/2/layout/IconCircleList"/>
    <dgm:cxn modelId="{658BB2C7-0A17-4A58-891F-F66EAC70DC29}" type="presOf" srcId="{825B8473-2C3F-4276-9DEF-2E769EAB3820}" destId="{71A05A3F-B40C-4CC4-8979-4FA2920D9016}" srcOrd="0" destOrd="0" presId="urn:microsoft.com/office/officeart/2018/2/layout/IconCircleList"/>
    <dgm:cxn modelId="{7F287FD0-D45B-45E7-8146-3F5D37ED5BDC}" type="presOf" srcId="{C6897728-0FB7-411B-9CDB-4177AE98BB5D}" destId="{35F469B1-17F3-498F-A9D3-82CD993F4CB2}" srcOrd="0" destOrd="0" presId="urn:microsoft.com/office/officeart/2018/2/layout/IconCircleList"/>
    <dgm:cxn modelId="{9529A2D5-8EDA-4A9C-8725-036C321E8D8A}" srcId="{C6897728-0FB7-411B-9CDB-4177AE98BB5D}" destId="{825B8473-2C3F-4276-9DEF-2E769EAB3820}" srcOrd="0" destOrd="0" parTransId="{46DA6EBD-FFC5-4161-902B-277560422E0A}" sibTransId="{764834CF-1FE5-4F01-A690-DB22F02A3139}"/>
    <dgm:cxn modelId="{9C82E0D7-4737-41C0-A4F7-2EBFF8EB222E}" srcId="{C6897728-0FB7-411B-9CDB-4177AE98BB5D}" destId="{4B0958D6-0C3B-4BBE-968E-8392364EA21C}" srcOrd="2" destOrd="0" parTransId="{B82B3576-1ECE-49B1-B317-ED805E20574B}" sibTransId="{C2EA47FA-A8B4-49B0-B514-E3F335A214D5}"/>
    <dgm:cxn modelId="{BEA0B3DE-E9D4-4D2B-812E-27DEE94B8831}" type="presParOf" srcId="{35F469B1-17F3-498F-A9D3-82CD993F4CB2}" destId="{A2DC0282-F172-4466-BE42-3F719B7D042B}" srcOrd="0" destOrd="0" presId="urn:microsoft.com/office/officeart/2018/2/layout/IconCircleList"/>
    <dgm:cxn modelId="{A2E6D6F3-D0D8-410C-BEE1-24F4D4326A6D}" type="presParOf" srcId="{A2DC0282-F172-4466-BE42-3F719B7D042B}" destId="{FC44F7F9-AB81-4CCD-9F6E-6BD607AEB411}" srcOrd="0" destOrd="0" presId="urn:microsoft.com/office/officeart/2018/2/layout/IconCircleList"/>
    <dgm:cxn modelId="{424D521C-5ECD-4D0E-A24C-E0C80111F8AF}" type="presParOf" srcId="{FC44F7F9-AB81-4CCD-9F6E-6BD607AEB411}" destId="{F8B7A75B-82DA-416C-BFA7-064950B6A25A}" srcOrd="0" destOrd="0" presId="urn:microsoft.com/office/officeart/2018/2/layout/IconCircleList"/>
    <dgm:cxn modelId="{C3F019D9-6863-4AB8-937E-5D9AA97F04CF}" type="presParOf" srcId="{FC44F7F9-AB81-4CCD-9F6E-6BD607AEB411}" destId="{5A776DD3-4D9D-46E5-9344-5F3F37F84375}" srcOrd="1" destOrd="0" presId="urn:microsoft.com/office/officeart/2018/2/layout/IconCircleList"/>
    <dgm:cxn modelId="{7248F183-37E4-49D6-B64C-F349D1452473}" type="presParOf" srcId="{FC44F7F9-AB81-4CCD-9F6E-6BD607AEB411}" destId="{4D61EC0B-AC48-4FE6-A39D-DDCA44F9920E}" srcOrd="2" destOrd="0" presId="urn:microsoft.com/office/officeart/2018/2/layout/IconCircleList"/>
    <dgm:cxn modelId="{EDF9881E-B25B-40DB-9067-A0D97BE8F1A7}" type="presParOf" srcId="{FC44F7F9-AB81-4CCD-9F6E-6BD607AEB411}" destId="{71A05A3F-B40C-4CC4-8979-4FA2920D9016}" srcOrd="3" destOrd="0" presId="urn:microsoft.com/office/officeart/2018/2/layout/IconCircleList"/>
    <dgm:cxn modelId="{6056EAE7-CFDF-4449-BEDD-EE1F0007E3C5}" type="presParOf" srcId="{A2DC0282-F172-4466-BE42-3F719B7D042B}" destId="{CA0A8B48-F8E0-404A-9B89-DD78BF7DC814}" srcOrd="1" destOrd="0" presId="urn:microsoft.com/office/officeart/2018/2/layout/IconCircleList"/>
    <dgm:cxn modelId="{8D046023-83D5-402A-8F72-1D7977F25DBC}" type="presParOf" srcId="{A2DC0282-F172-4466-BE42-3F719B7D042B}" destId="{9EC8C80B-B2D3-49D8-A843-E7473F86125B}" srcOrd="2" destOrd="0" presId="urn:microsoft.com/office/officeart/2018/2/layout/IconCircleList"/>
    <dgm:cxn modelId="{889A273B-E779-46B5-8F3B-F41CE4AA4F26}" type="presParOf" srcId="{9EC8C80B-B2D3-49D8-A843-E7473F86125B}" destId="{E7863875-C3AA-4DAB-82CC-FCE36AAE71F9}" srcOrd="0" destOrd="0" presId="urn:microsoft.com/office/officeart/2018/2/layout/IconCircleList"/>
    <dgm:cxn modelId="{8F12CA23-55AC-4AF7-A9C3-78E04B6E5E74}" type="presParOf" srcId="{9EC8C80B-B2D3-49D8-A843-E7473F86125B}" destId="{865F58D3-050C-4E6C-8FDC-A36835AD16FA}" srcOrd="1" destOrd="0" presId="urn:microsoft.com/office/officeart/2018/2/layout/IconCircleList"/>
    <dgm:cxn modelId="{9A67E0E7-A8A6-4777-928F-846B4027ED1E}" type="presParOf" srcId="{9EC8C80B-B2D3-49D8-A843-E7473F86125B}" destId="{F3F40962-F4BC-4606-9E9F-507F90D942E7}" srcOrd="2" destOrd="0" presId="urn:microsoft.com/office/officeart/2018/2/layout/IconCircleList"/>
    <dgm:cxn modelId="{19C940F8-FF49-4D84-8C73-FCCFE92725C1}" type="presParOf" srcId="{9EC8C80B-B2D3-49D8-A843-E7473F86125B}" destId="{2FECB2B5-15F5-4336-A396-148AFE41EBBF}" srcOrd="3" destOrd="0" presId="urn:microsoft.com/office/officeart/2018/2/layout/IconCircleList"/>
    <dgm:cxn modelId="{4A772B44-03D5-4912-AE88-D9F093869297}" type="presParOf" srcId="{A2DC0282-F172-4466-BE42-3F719B7D042B}" destId="{0EB7FA97-F297-452A-B194-CD958A1D565D}" srcOrd="3" destOrd="0" presId="urn:microsoft.com/office/officeart/2018/2/layout/IconCircleList"/>
    <dgm:cxn modelId="{58B30CD7-2802-4151-8557-48551D37E16F}" type="presParOf" srcId="{A2DC0282-F172-4466-BE42-3F719B7D042B}" destId="{9028885C-16CE-4274-9951-A888FF76AD69}" srcOrd="4" destOrd="0" presId="urn:microsoft.com/office/officeart/2018/2/layout/IconCircleList"/>
    <dgm:cxn modelId="{505D0D69-5EDF-49A8-90E3-85FCBD7D9169}" type="presParOf" srcId="{9028885C-16CE-4274-9951-A888FF76AD69}" destId="{896B270F-3944-4CCC-AFB3-B5EE763B2E03}" srcOrd="0" destOrd="0" presId="urn:microsoft.com/office/officeart/2018/2/layout/IconCircleList"/>
    <dgm:cxn modelId="{3AF5368D-67FA-478A-8805-2C88576EB274}" type="presParOf" srcId="{9028885C-16CE-4274-9951-A888FF76AD69}" destId="{088F3D4B-271B-4902-B752-4DB9533BD7C6}" srcOrd="1" destOrd="0" presId="urn:microsoft.com/office/officeart/2018/2/layout/IconCircleList"/>
    <dgm:cxn modelId="{6647C102-6F30-41C2-8266-F053AA57A7F9}" type="presParOf" srcId="{9028885C-16CE-4274-9951-A888FF76AD69}" destId="{D288245F-EE04-452E-8F11-8622DE28BBE7}" srcOrd="2" destOrd="0" presId="urn:microsoft.com/office/officeart/2018/2/layout/IconCircleList"/>
    <dgm:cxn modelId="{D2C58296-1460-4CA5-842B-E38A5EFF1395}" type="presParOf" srcId="{9028885C-16CE-4274-9951-A888FF76AD69}" destId="{CC6DEE01-7354-4FDC-AD07-54BDAB1B397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897728-0FB7-411B-9CDB-4177AE98BB5D}"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25B8473-2C3F-4276-9DEF-2E769EAB3820}">
      <dgm:prSet/>
      <dgm:spPr/>
      <dgm:t>
        <a:bodyPr/>
        <a:lstStyle/>
        <a:p>
          <a:r>
            <a:rPr lang="en-US" b="1" dirty="0"/>
            <a:t>Problem statement</a:t>
          </a:r>
          <a:endParaRPr lang="en-US" dirty="0"/>
        </a:p>
      </dgm:t>
    </dgm:pt>
    <dgm:pt modelId="{46DA6EBD-FFC5-4161-902B-277560422E0A}" type="parTrans" cxnId="{9529A2D5-8EDA-4A9C-8725-036C321E8D8A}">
      <dgm:prSet/>
      <dgm:spPr/>
      <dgm:t>
        <a:bodyPr/>
        <a:lstStyle/>
        <a:p>
          <a:endParaRPr lang="en-US"/>
        </a:p>
      </dgm:t>
    </dgm:pt>
    <dgm:pt modelId="{764834CF-1FE5-4F01-A690-DB22F02A3139}" type="sibTrans" cxnId="{9529A2D5-8EDA-4A9C-8725-036C321E8D8A}">
      <dgm:prSet/>
      <dgm:spPr/>
      <dgm:t>
        <a:bodyPr/>
        <a:lstStyle/>
        <a:p>
          <a:endParaRPr lang="en-US"/>
        </a:p>
      </dgm:t>
    </dgm:pt>
    <dgm:pt modelId="{182BE106-7262-450E-A8A1-97BD37933C90}">
      <dgm:prSet/>
      <dgm:spPr/>
      <dgm:t>
        <a:bodyPr/>
        <a:lstStyle/>
        <a:p>
          <a:r>
            <a:rPr lang="en-US" b="1" dirty="0"/>
            <a:t>Action</a:t>
          </a:r>
          <a:endParaRPr lang="en-US" dirty="0"/>
        </a:p>
      </dgm:t>
    </dgm:pt>
    <dgm:pt modelId="{D5AAA050-F37C-4392-81D7-2BF47DE7976B}" type="parTrans" cxnId="{910FD31A-5808-43B5-981C-46626445D446}">
      <dgm:prSet/>
      <dgm:spPr/>
      <dgm:t>
        <a:bodyPr/>
        <a:lstStyle/>
        <a:p>
          <a:endParaRPr lang="en-US"/>
        </a:p>
      </dgm:t>
    </dgm:pt>
    <dgm:pt modelId="{4665A219-3739-4189-830D-CE354F2BADA7}" type="sibTrans" cxnId="{910FD31A-5808-43B5-981C-46626445D446}">
      <dgm:prSet/>
      <dgm:spPr/>
      <dgm:t>
        <a:bodyPr/>
        <a:lstStyle/>
        <a:p>
          <a:endParaRPr lang="en-US"/>
        </a:p>
      </dgm:t>
    </dgm:pt>
    <dgm:pt modelId="{4B0958D6-0C3B-4BBE-968E-8392364EA21C}">
      <dgm:prSet/>
      <dgm:spPr/>
      <dgm:t>
        <a:bodyPr/>
        <a:lstStyle/>
        <a:p>
          <a:r>
            <a:rPr lang="en-US" b="1" dirty="0"/>
            <a:t>Result</a:t>
          </a:r>
          <a:endParaRPr lang="en-US" dirty="0"/>
        </a:p>
      </dgm:t>
    </dgm:pt>
    <dgm:pt modelId="{B82B3576-1ECE-49B1-B317-ED805E20574B}" type="parTrans" cxnId="{9C82E0D7-4737-41C0-A4F7-2EBFF8EB222E}">
      <dgm:prSet/>
      <dgm:spPr/>
      <dgm:t>
        <a:bodyPr/>
        <a:lstStyle/>
        <a:p>
          <a:endParaRPr lang="en-US"/>
        </a:p>
      </dgm:t>
    </dgm:pt>
    <dgm:pt modelId="{C2EA47FA-A8B4-49B0-B514-E3F335A214D5}" type="sibTrans" cxnId="{9C82E0D7-4737-41C0-A4F7-2EBFF8EB222E}">
      <dgm:prSet/>
      <dgm:spPr/>
      <dgm:t>
        <a:bodyPr/>
        <a:lstStyle/>
        <a:p>
          <a:endParaRPr lang="en-US"/>
        </a:p>
      </dgm:t>
    </dgm:pt>
    <dgm:pt modelId="{35F469B1-17F3-498F-A9D3-82CD993F4CB2}" type="pres">
      <dgm:prSet presAssocID="{C6897728-0FB7-411B-9CDB-4177AE98BB5D}" presName="root" presStyleCnt="0">
        <dgm:presLayoutVars>
          <dgm:dir/>
          <dgm:resizeHandles val="exact"/>
        </dgm:presLayoutVars>
      </dgm:prSet>
      <dgm:spPr/>
    </dgm:pt>
    <dgm:pt modelId="{A2DC0282-F172-4466-BE42-3F719B7D042B}" type="pres">
      <dgm:prSet presAssocID="{C6897728-0FB7-411B-9CDB-4177AE98BB5D}" presName="container" presStyleCnt="0">
        <dgm:presLayoutVars>
          <dgm:dir/>
          <dgm:resizeHandles val="exact"/>
        </dgm:presLayoutVars>
      </dgm:prSet>
      <dgm:spPr/>
    </dgm:pt>
    <dgm:pt modelId="{FC44F7F9-AB81-4CCD-9F6E-6BD607AEB411}" type="pres">
      <dgm:prSet presAssocID="{825B8473-2C3F-4276-9DEF-2E769EAB3820}" presName="compNode" presStyleCnt="0"/>
      <dgm:spPr/>
    </dgm:pt>
    <dgm:pt modelId="{F8B7A75B-82DA-416C-BFA7-064950B6A25A}" type="pres">
      <dgm:prSet presAssocID="{825B8473-2C3F-4276-9DEF-2E769EAB3820}" presName="iconBgRect" presStyleLbl="bgShp" presStyleIdx="0" presStyleCnt="3" custLinFactNeighborX="-9207" custLinFactNeighborY="-32989"/>
      <dgm:spPr/>
    </dgm:pt>
    <dgm:pt modelId="{5A776DD3-4D9D-46E5-9344-5F3F37F84375}" type="pres">
      <dgm:prSet presAssocID="{825B8473-2C3F-4276-9DEF-2E769EAB3820}" presName="iconRect" presStyleLbl="node1" presStyleIdx="0" presStyleCnt="3" custLinFactNeighborX="-21787" custLinFactNeighborY="-5355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4D61EC0B-AC48-4FE6-A39D-DDCA44F9920E}" type="pres">
      <dgm:prSet presAssocID="{825B8473-2C3F-4276-9DEF-2E769EAB3820}" presName="spaceRect" presStyleCnt="0"/>
      <dgm:spPr/>
    </dgm:pt>
    <dgm:pt modelId="{71A05A3F-B40C-4CC4-8979-4FA2920D9016}" type="pres">
      <dgm:prSet presAssocID="{825B8473-2C3F-4276-9DEF-2E769EAB3820}" presName="textRect" presStyleLbl="revTx" presStyleIdx="0" presStyleCnt="3" custLinFactNeighborX="-6461" custLinFactNeighborY="-32389">
        <dgm:presLayoutVars>
          <dgm:chMax val="1"/>
          <dgm:chPref val="1"/>
        </dgm:presLayoutVars>
      </dgm:prSet>
      <dgm:spPr/>
    </dgm:pt>
    <dgm:pt modelId="{CA0A8B48-F8E0-404A-9B89-DD78BF7DC814}" type="pres">
      <dgm:prSet presAssocID="{764834CF-1FE5-4F01-A690-DB22F02A3139}" presName="sibTrans" presStyleLbl="sibTrans2D1" presStyleIdx="0" presStyleCnt="0"/>
      <dgm:spPr/>
    </dgm:pt>
    <dgm:pt modelId="{9EC8C80B-B2D3-49D8-A843-E7473F86125B}" type="pres">
      <dgm:prSet presAssocID="{182BE106-7262-450E-A8A1-97BD37933C90}" presName="compNode" presStyleCnt="0"/>
      <dgm:spPr/>
    </dgm:pt>
    <dgm:pt modelId="{E7863875-C3AA-4DAB-82CC-FCE36AAE71F9}" type="pres">
      <dgm:prSet presAssocID="{182BE106-7262-450E-A8A1-97BD37933C90}" presName="iconBgRect" presStyleLbl="bgShp" presStyleIdx="1" presStyleCnt="3" custLinFactNeighborX="34327" custLinFactNeighborY="-32389"/>
      <dgm:spPr/>
    </dgm:pt>
    <dgm:pt modelId="{865F58D3-050C-4E6C-8FDC-A36835AD16FA}" type="pres">
      <dgm:prSet presAssocID="{182BE106-7262-450E-A8A1-97BD37933C90}" presName="iconRect" presStyleLbl="node1" presStyleIdx="1" presStyleCnt="3" custLinFactNeighborX="59185" custLinFactNeighborY="-5584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pper board"/>
        </a:ext>
      </dgm:extLst>
    </dgm:pt>
    <dgm:pt modelId="{F3F40962-F4BC-4606-9E9F-507F90D942E7}" type="pres">
      <dgm:prSet presAssocID="{182BE106-7262-450E-A8A1-97BD37933C90}" presName="spaceRect" presStyleCnt="0"/>
      <dgm:spPr/>
    </dgm:pt>
    <dgm:pt modelId="{2FECB2B5-15F5-4336-A396-148AFE41EBBF}" type="pres">
      <dgm:prSet presAssocID="{182BE106-7262-450E-A8A1-97BD37933C90}" presName="textRect" presStyleLbl="revTx" presStyleIdx="1" presStyleCnt="3" custLinFactNeighborX="9442" custLinFactNeighborY="-30379">
        <dgm:presLayoutVars>
          <dgm:chMax val="1"/>
          <dgm:chPref val="1"/>
        </dgm:presLayoutVars>
      </dgm:prSet>
      <dgm:spPr/>
    </dgm:pt>
    <dgm:pt modelId="{0EB7FA97-F297-452A-B194-CD958A1D565D}" type="pres">
      <dgm:prSet presAssocID="{4665A219-3739-4189-830D-CE354F2BADA7}" presName="sibTrans" presStyleLbl="sibTrans2D1" presStyleIdx="0" presStyleCnt="0"/>
      <dgm:spPr/>
    </dgm:pt>
    <dgm:pt modelId="{9028885C-16CE-4274-9951-A888FF76AD69}" type="pres">
      <dgm:prSet presAssocID="{4B0958D6-0C3B-4BBE-968E-8392364EA21C}" presName="compNode" presStyleCnt="0"/>
      <dgm:spPr/>
    </dgm:pt>
    <dgm:pt modelId="{896B270F-3944-4CCC-AFB3-B5EE763B2E03}" type="pres">
      <dgm:prSet presAssocID="{4B0958D6-0C3B-4BBE-968E-8392364EA21C}" presName="iconBgRect" presStyleLbl="bgShp" presStyleIdx="2" presStyleCnt="3" custLinFactNeighborX="25388" custLinFactNeighborY="-32389"/>
      <dgm:spPr/>
    </dgm:pt>
    <dgm:pt modelId="{088F3D4B-271B-4902-B752-4DB9533BD7C6}" type="pres">
      <dgm:prSet presAssocID="{4B0958D6-0C3B-4BBE-968E-8392364EA21C}" presName="iconRect" presStyleLbl="node1" presStyleIdx="2" presStyleCnt="3" custLinFactNeighborX="43774" custLinFactNeighborY="-5584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D288245F-EE04-452E-8F11-8622DE28BBE7}" type="pres">
      <dgm:prSet presAssocID="{4B0958D6-0C3B-4BBE-968E-8392364EA21C}" presName="spaceRect" presStyleCnt="0"/>
      <dgm:spPr/>
    </dgm:pt>
    <dgm:pt modelId="{CC6DEE01-7354-4FDC-AD07-54BDAB1B3975}" type="pres">
      <dgm:prSet presAssocID="{4B0958D6-0C3B-4BBE-968E-8392364EA21C}" presName="textRect" presStyleLbl="revTx" presStyleIdx="2" presStyleCnt="3" custLinFactNeighborX="4799" custLinFactNeighborY="-30045">
        <dgm:presLayoutVars>
          <dgm:chMax val="1"/>
          <dgm:chPref val="1"/>
        </dgm:presLayoutVars>
      </dgm:prSet>
      <dgm:spPr/>
    </dgm:pt>
  </dgm:ptLst>
  <dgm:cxnLst>
    <dgm:cxn modelId="{8A03490F-13CA-4CDF-9F1E-4B8E89D4365D}" type="presOf" srcId="{182BE106-7262-450E-A8A1-97BD37933C90}" destId="{2FECB2B5-15F5-4336-A396-148AFE41EBBF}" srcOrd="0" destOrd="0" presId="urn:microsoft.com/office/officeart/2018/2/layout/IconCircleList"/>
    <dgm:cxn modelId="{910FD31A-5808-43B5-981C-46626445D446}" srcId="{C6897728-0FB7-411B-9CDB-4177AE98BB5D}" destId="{182BE106-7262-450E-A8A1-97BD37933C90}" srcOrd="1" destOrd="0" parTransId="{D5AAA050-F37C-4392-81D7-2BF47DE7976B}" sibTransId="{4665A219-3739-4189-830D-CE354F2BADA7}"/>
    <dgm:cxn modelId="{8735591B-D906-4D7E-A279-363D1ABF6930}" type="presOf" srcId="{4665A219-3739-4189-830D-CE354F2BADA7}" destId="{0EB7FA97-F297-452A-B194-CD958A1D565D}" srcOrd="0" destOrd="0" presId="urn:microsoft.com/office/officeart/2018/2/layout/IconCircleList"/>
    <dgm:cxn modelId="{95D32A28-0A72-44C9-A3A9-25631342114A}" type="presOf" srcId="{4B0958D6-0C3B-4BBE-968E-8392364EA21C}" destId="{CC6DEE01-7354-4FDC-AD07-54BDAB1B3975}" srcOrd="0" destOrd="0" presId="urn:microsoft.com/office/officeart/2018/2/layout/IconCircleList"/>
    <dgm:cxn modelId="{1900DA30-CFD7-47D6-BA11-2D698962154C}" type="presOf" srcId="{764834CF-1FE5-4F01-A690-DB22F02A3139}" destId="{CA0A8B48-F8E0-404A-9B89-DD78BF7DC814}" srcOrd="0" destOrd="0" presId="urn:microsoft.com/office/officeart/2018/2/layout/IconCircleList"/>
    <dgm:cxn modelId="{658BB2C7-0A17-4A58-891F-F66EAC70DC29}" type="presOf" srcId="{825B8473-2C3F-4276-9DEF-2E769EAB3820}" destId="{71A05A3F-B40C-4CC4-8979-4FA2920D9016}" srcOrd="0" destOrd="0" presId="urn:microsoft.com/office/officeart/2018/2/layout/IconCircleList"/>
    <dgm:cxn modelId="{7F287FD0-D45B-45E7-8146-3F5D37ED5BDC}" type="presOf" srcId="{C6897728-0FB7-411B-9CDB-4177AE98BB5D}" destId="{35F469B1-17F3-498F-A9D3-82CD993F4CB2}" srcOrd="0" destOrd="0" presId="urn:microsoft.com/office/officeart/2018/2/layout/IconCircleList"/>
    <dgm:cxn modelId="{9529A2D5-8EDA-4A9C-8725-036C321E8D8A}" srcId="{C6897728-0FB7-411B-9CDB-4177AE98BB5D}" destId="{825B8473-2C3F-4276-9DEF-2E769EAB3820}" srcOrd="0" destOrd="0" parTransId="{46DA6EBD-FFC5-4161-902B-277560422E0A}" sibTransId="{764834CF-1FE5-4F01-A690-DB22F02A3139}"/>
    <dgm:cxn modelId="{9C82E0D7-4737-41C0-A4F7-2EBFF8EB222E}" srcId="{C6897728-0FB7-411B-9CDB-4177AE98BB5D}" destId="{4B0958D6-0C3B-4BBE-968E-8392364EA21C}" srcOrd="2" destOrd="0" parTransId="{B82B3576-1ECE-49B1-B317-ED805E20574B}" sibTransId="{C2EA47FA-A8B4-49B0-B514-E3F335A214D5}"/>
    <dgm:cxn modelId="{BEA0B3DE-E9D4-4D2B-812E-27DEE94B8831}" type="presParOf" srcId="{35F469B1-17F3-498F-A9D3-82CD993F4CB2}" destId="{A2DC0282-F172-4466-BE42-3F719B7D042B}" srcOrd="0" destOrd="0" presId="urn:microsoft.com/office/officeart/2018/2/layout/IconCircleList"/>
    <dgm:cxn modelId="{A2E6D6F3-D0D8-410C-BEE1-24F4D4326A6D}" type="presParOf" srcId="{A2DC0282-F172-4466-BE42-3F719B7D042B}" destId="{FC44F7F9-AB81-4CCD-9F6E-6BD607AEB411}" srcOrd="0" destOrd="0" presId="urn:microsoft.com/office/officeart/2018/2/layout/IconCircleList"/>
    <dgm:cxn modelId="{424D521C-5ECD-4D0E-A24C-E0C80111F8AF}" type="presParOf" srcId="{FC44F7F9-AB81-4CCD-9F6E-6BD607AEB411}" destId="{F8B7A75B-82DA-416C-BFA7-064950B6A25A}" srcOrd="0" destOrd="0" presId="urn:microsoft.com/office/officeart/2018/2/layout/IconCircleList"/>
    <dgm:cxn modelId="{C3F019D9-6863-4AB8-937E-5D9AA97F04CF}" type="presParOf" srcId="{FC44F7F9-AB81-4CCD-9F6E-6BD607AEB411}" destId="{5A776DD3-4D9D-46E5-9344-5F3F37F84375}" srcOrd="1" destOrd="0" presId="urn:microsoft.com/office/officeart/2018/2/layout/IconCircleList"/>
    <dgm:cxn modelId="{7248F183-37E4-49D6-B64C-F349D1452473}" type="presParOf" srcId="{FC44F7F9-AB81-4CCD-9F6E-6BD607AEB411}" destId="{4D61EC0B-AC48-4FE6-A39D-DDCA44F9920E}" srcOrd="2" destOrd="0" presId="urn:microsoft.com/office/officeart/2018/2/layout/IconCircleList"/>
    <dgm:cxn modelId="{EDF9881E-B25B-40DB-9067-A0D97BE8F1A7}" type="presParOf" srcId="{FC44F7F9-AB81-4CCD-9F6E-6BD607AEB411}" destId="{71A05A3F-B40C-4CC4-8979-4FA2920D9016}" srcOrd="3" destOrd="0" presId="urn:microsoft.com/office/officeart/2018/2/layout/IconCircleList"/>
    <dgm:cxn modelId="{6056EAE7-CFDF-4449-BEDD-EE1F0007E3C5}" type="presParOf" srcId="{A2DC0282-F172-4466-BE42-3F719B7D042B}" destId="{CA0A8B48-F8E0-404A-9B89-DD78BF7DC814}" srcOrd="1" destOrd="0" presId="urn:microsoft.com/office/officeart/2018/2/layout/IconCircleList"/>
    <dgm:cxn modelId="{8D046023-83D5-402A-8F72-1D7977F25DBC}" type="presParOf" srcId="{A2DC0282-F172-4466-BE42-3F719B7D042B}" destId="{9EC8C80B-B2D3-49D8-A843-E7473F86125B}" srcOrd="2" destOrd="0" presId="urn:microsoft.com/office/officeart/2018/2/layout/IconCircleList"/>
    <dgm:cxn modelId="{889A273B-E779-46B5-8F3B-F41CE4AA4F26}" type="presParOf" srcId="{9EC8C80B-B2D3-49D8-A843-E7473F86125B}" destId="{E7863875-C3AA-4DAB-82CC-FCE36AAE71F9}" srcOrd="0" destOrd="0" presId="urn:microsoft.com/office/officeart/2018/2/layout/IconCircleList"/>
    <dgm:cxn modelId="{8F12CA23-55AC-4AF7-A9C3-78E04B6E5E74}" type="presParOf" srcId="{9EC8C80B-B2D3-49D8-A843-E7473F86125B}" destId="{865F58D3-050C-4E6C-8FDC-A36835AD16FA}" srcOrd="1" destOrd="0" presId="urn:microsoft.com/office/officeart/2018/2/layout/IconCircleList"/>
    <dgm:cxn modelId="{9A67E0E7-A8A6-4777-928F-846B4027ED1E}" type="presParOf" srcId="{9EC8C80B-B2D3-49D8-A843-E7473F86125B}" destId="{F3F40962-F4BC-4606-9E9F-507F90D942E7}" srcOrd="2" destOrd="0" presId="urn:microsoft.com/office/officeart/2018/2/layout/IconCircleList"/>
    <dgm:cxn modelId="{19C940F8-FF49-4D84-8C73-FCCFE92725C1}" type="presParOf" srcId="{9EC8C80B-B2D3-49D8-A843-E7473F86125B}" destId="{2FECB2B5-15F5-4336-A396-148AFE41EBBF}" srcOrd="3" destOrd="0" presId="urn:microsoft.com/office/officeart/2018/2/layout/IconCircleList"/>
    <dgm:cxn modelId="{4A772B44-03D5-4912-AE88-D9F093869297}" type="presParOf" srcId="{A2DC0282-F172-4466-BE42-3F719B7D042B}" destId="{0EB7FA97-F297-452A-B194-CD958A1D565D}" srcOrd="3" destOrd="0" presId="urn:microsoft.com/office/officeart/2018/2/layout/IconCircleList"/>
    <dgm:cxn modelId="{58B30CD7-2802-4151-8557-48551D37E16F}" type="presParOf" srcId="{A2DC0282-F172-4466-BE42-3F719B7D042B}" destId="{9028885C-16CE-4274-9951-A888FF76AD69}" srcOrd="4" destOrd="0" presId="urn:microsoft.com/office/officeart/2018/2/layout/IconCircleList"/>
    <dgm:cxn modelId="{505D0D69-5EDF-49A8-90E3-85FCBD7D9169}" type="presParOf" srcId="{9028885C-16CE-4274-9951-A888FF76AD69}" destId="{896B270F-3944-4CCC-AFB3-B5EE763B2E03}" srcOrd="0" destOrd="0" presId="urn:microsoft.com/office/officeart/2018/2/layout/IconCircleList"/>
    <dgm:cxn modelId="{3AF5368D-67FA-478A-8805-2C88576EB274}" type="presParOf" srcId="{9028885C-16CE-4274-9951-A888FF76AD69}" destId="{088F3D4B-271B-4902-B752-4DB9533BD7C6}" srcOrd="1" destOrd="0" presId="urn:microsoft.com/office/officeart/2018/2/layout/IconCircleList"/>
    <dgm:cxn modelId="{6647C102-6F30-41C2-8266-F053AA57A7F9}" type="presParOf" srcId="{9028885C-16CE-4274-9951-A888FF76AD69}" destId="{D288245F-EE04-452E-8F11-8622DE28BBE7}" srcOrd="2" destOrd="0" presId="urn:microsoft.com/office/officeart/2018/2/layout/IconCircleList"/>
    <dgm:cxn modelId="{D2C58296-1460-4CA5-842B-E38A5EFF1395}" type="presParOf" srcId="{9028885C-16CE-4274-9951-A888FF76AD69}" destId="{CC6DEE01-7354-4FDC-AD07-54BDAB1B397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897728-0FB7-411B-9CDB-4177AE98BB5D}"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25B8473-2C3F-4276-9DEF-2E769EAB3820}">
      <dgm:prSet/>
      <dgm:spPr/>
      <dgm:t>
        <a:bodyPr/>
        <a:lstStyle/>
        <a:p>
          <a:r>
            <a:rPr lang="en-US" b="1" dirty="0"/>
            <a:t>Problem statement</a:t>
          </a:r>
          <a:endParaRPr lang="en-US" dirty="0"/>
        </a:p>
      </dgm:t>
    </dgm:pt>
    <dgm:pt modelId="{46DA6EBD-FFC5-4161-902B-277560422E0A}" type="parTrans" cxnId="{9529A2D5-8EDA-4A9C-8725-036C321E8D8A}">
      <dgm:prSet/>
      <dgm:spPr/>
      <dgm:t>
        <a:bodyPr/>
        <a:lstStyle/>
        <a:p>
          <a:endParaRPr lang="en-US"/>
        </a:p>
      </dgm:t>
    </dgm:pt>
    <dgm:pt modelId="{764834CF-1FE5-4F01-A690-DB22F02A3139}" type="sibTrans" cxnId="{9529A2D5-8EDA-4A9C-8725-036C321E8D8A}">
      <dgm:prSet/>
      <dgm:spPr/>
      <dgm:t>
        <a:bodyPr/>
        <a:lstStyle/>
        <a:p>
          <a:endParaRPr lang="en-US"/>
        </a:p>
      </dgm:t>
    </dgm:pt>
    <dgm:pt modelId="{182BE106-7262-450E-A8A1-97BD37933C90}">
      <dgm:prSet/>
      <dgm:spPr/>
      <dgm:t>
        <a:bodyPr/>
        <a:lstStyle/>
        <a:p>
          <a:r>
            <a:rPr lang="en-US" b="1" dirty="0"/>
            <a:t>Action</a:t>
          </a:r>
          <a:endParaRPr lang="en-US" dirty="0"/>
        </a:p>
      </dgm:t>
    </dgm:pt>
    <dgm:pt modelId="{D5AAA050-F37C-4392-81D7-2BF47DE7976B}" type="parTrans" cxnId="{910FD31A-5808-43B5-981C-46626445D446}">
      <dgm:prSet/>
      <dgm:spPr/>
      <dgm:t>
        <a:bodyPr/>
        <a:lstStyle/>
        <a:p>
          <a:endParaRPr lang="en-US"/>
        </a:p>
      </dgm:t>
    </dgm:pt>
    <dgm:pt modelId="{4665A219-3739-4189-830D-CE354F2BADA7}" type="sibTrans" cxnId="{910FD31A-5808-43B5-981C-46626445D446}">
      <dgm:prSet/>
      <dgm:spPr/>
      <dgm:t>
        <a:bodyPr/>
        <a:lstStyle/>
        <a:p>
          <a:endParaRPr lang="en-US"/>
        </a:p>
      </dgm:t>
    </dgm:pt>
    <dgm:pt modelId="{4B0958D6-0C3B-4BBE-968E-8392364EA21C}">
      <dgm:prSet/>
      <dgm:spPr/>
      <dgm:t>
        <a:bodyPr/>
        <a:lstStyle/>
        <a:p>
          <a:r>
            <a:rPr lang="en-US" b="1" dirty="0"/>
            <a:t>Result</a:t>
          </a:r>
          <a:endParaRPr lang="en-US" dirty="0"/>
        </a:p>
      </dgm:t>
    </dgm:pt>
    <dgm:pt modelId="{B82B3576-1ECE-49B1-B317-ED805E20574B}" type="parTrans" cxnId="{9C82E0D7-4737-41C0-A4F7-2EBFF8EB222E}">
      <dgm:prSet/>
      <dgm:spPr/>
      <dgm:t>
        <a:bodyPr/>
        <a:lstStyle/>
        <a:p>
          <a:endParaRPr lang="en-US"/>
        </a:p>
      </dgm:t>
    </dgm:pt>
    <dgm:pt modelId="{C2EA47FA-A8B4-49B0-B514-E3F335A214D5}" type="sibTrans" cxnId="{9C82E0D7-4737-41C0-A4F7-2EBFF8EB222E}">
      <dgm:prSet/>
      <dgm:spPr/>
      <dgm:t>
        <a:bodyPr/>
        <a:lstStyle/>
        <a:p>
          <a:endParaRPr lang="en-US"/>
        </a:p>
      </dgm:t>
    </dgm:pt>
    <dgm:pt modelId="{35F469B1-17F3-498F-A9D3-82CD993F4CB2}" type="pres">
      <dgm:prSet presAssocID="{C6897728-0FB7-411B-9CDB-4177AE98BB5D}" presName="root" presStyleCnt="0">
        <dgm:presLayoutVars>
          <dgm:dir/>
          <dgm:resizeHandles val="exact"/>
        </dgm:presLayoutVars>
      </dgm:prSet>
      <dgm:spPr/>
    </dgm:pt>
    <dgm:pt modelId="{A2DC0282-F172-4466-BE42-3F719B7D042B}" type="pres">
      <dgm:prSet presAssocID="{C6897728-0FB7-411B-9CDB-4177AE98BB5D}" presName="container" presStyleCnt="0">
        <dgm:presLayoutVars>
          <dgm:dir/>
          <dgm:resizeHandles val="exact"/>
        </dgm:presLayoutVars>
      </dgm:prSet>
      <dgm:spPr/>
    </dgm:pt>
    <dgm:pt modelId="{FC44F7F9-AB81-4CCD-9F6E-6BD607AEB411}" type="pres">
      <dgm:prSet presAssocID="{825B8473-2C3F-4276-9DEF-2E769EAB3820}" presName="compNode" presStyleCnt="0"/>
      <dgm:spPr/>
    </dgm:pt>
    <dgm:pt modelId="{F8B7A75B-82DA-416C-BFA7-064950B6A25A}" type="pres">
      <dgm:prSet presAssocID="{825B8473-2C3F-4276-9DEF-2E769EAB3820}" presName="iconBgRect" presStyleLbl="bgShp" presStyleIdx="0" presStyleCnt="3" custLinFactNeighborX="-9207" custLinFactNeighborY="-32989"/>
      <dgm:spPr/>
    </dgm:pt>
    <dgm:pt modelId="{5A776DD3-4D9D-46E5-9344-5F3F37F84375}" type="pres">
      <dgm:prSet presAssocID="{825B8473-2C3F-4276-9DEF-2E769EAB3820}" presName="iconRect" presStyleLbl="node1" presStyleIdx="0" presStyleCnt="3" custLinFactNeighborX="-21787" custLinFactNeighborY="-5355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4D61EC0B-AC48-4FE6-A39D-DDCA44F9920E}" type="pres">
      <dgm:prSet presAssocID="{825B8473-2C3F-4276-9DEF-2E769EAB3820}" presName="spaceRect" presStyleCnt="0"/>
      <dgm:spPr/>
    </dgm:pt>
    <dgm:pt modelId="{71A05A3F-B40C-4CC4-8979-4FA2920D9016}" type="pres">
      <dgm:prSet presAssocID="{825B8473-2C3F-4276-9DEF-2E769EAB3820}" presName="textRect" presStyleLbl="revTx" presStyleIdx="0" presStyleCnt="3" custLinFactNeighborX="-6461" custLinFactNeighborY="-32389">
        <dgm:presLayoutVars>
          <dgm:chMax val="1"/>
          <dgm:chPref val="1"/>
        </dgm:presLayoutVars>
      </dgm:prSet>
      <dgm:spPr/>
    </dgm:pt>
    <dgm:pt modelId="{CA0A8B48-F8E0-404A-9B89-DD78BF7DC814}" type="pres">
      <dgm:prSet presAssocID="{764834CF-1FE5-4F01-A690-DB22F02A3139}" presName="sibTrans" presStyleLbl="sibTrans2D1" presStyleIdx="0" presStyleCnt="0"/>
      <dgm:spPr/>
    </dgm:pt>
    <dgm:pt modelId="{9EC8C80B-B2D3-49D8-A843-E7473F86125B}" type="pres">
      <dgm:prSet presAssocID="{182BE106-7262-450E-A8A1-97BD37933C90}" presName="compNode" presStyleCnt="0"/>
      <dgm:spPr/>
    </dgm:pt>
    <dgm:pt modelId="{E7863875-C3AA-4DAB-82CC-FCE36AAE71F9}" type="pres">
      <dgm:prSet presAssocID="{182BE106-7262-450E-A8A1-97BD37933C90}" presName="iconBgRect" presStyleLbl="bgShp" presStyleIdx="1" presStyleCnt="3" custLinFactNeighborX="34327" custLinFactNeighborY="-32389"/>
      <dgm:spPr/>
    </dgm:pt>
    <dgm:pt modelId="{865F58D3-050C-4E6C-8FDC-A36835AD16FA}" type="pres">
      <dgm:prSet presAssocID="{182BE106-7262-450E-A8A1-97BD37933C90}" presName="iconRect" presStyleLbl="node1" presStyleIdx="1" presStyleCnt="3" custLinFactNeighborX="59185" custLinFactNeighborY="-5584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pper board"/>
        </a:ext>
      </dgm:extLst>
    </dgm:pt>
    <dgm:pt modelId="{F3F40962-F4BC-4606-9E9F-507F90D942E7}" type="pres">
      <dgm:prSet presAssocID="{182BE106-7262-450E-A8A1-97BD37933C90}" presName="spaceRect" presStyleCnt="0"/>
      <dgm:spPr/>
    </dgm:pt>
    <dgm:pt modelId="{2FECB2B5-15F5-4336-A396-148AFE41EBBF}" type="pres">
      <dgm:prSet presAssocID="{182BE106-7262-450E-A8A1-97BD37933C90}" presName="textRect" presStyleLbl="revTx" presStyleIdx="1" presStyleCnt="3" custLinFactNeighborX="9442" custLinFactNeighborY="-30379">
        <dgm:presLayoutVars>
          <dgm:chMax val="1"/>
          <dgm:chPref val="1"/>
        </dgm:presLayoutVars>
      </dgm:prSet>
      <dgm:spPr/>
    </dgm:pt>
    <dgm:pt modelId="{0EB7FA97-F297-452A-B194-CD958A1D565D}" type="pres">
      <dgm:prSet presAssocID="{4665A219-3739-4189-830D-CE354F2BADA7}" presName="sibTrans" presStyleLbl="sibTrans2D1" presStyleIdx="0" presStyleCnt="0"/>
      <dgm:spPr/>
    </dgm:pt>
    <dgm:pt modelId="{9028885C-16CE-4274-9951-A888FF76AD69}" type="pres">
      <dgm:prSet presAssocID="{4B0958D6-0C3B-4BBE-968E-8392364EA21C}" presName="compNode" presStyleCnt="0"/>
      <dgm:spPr/>
    </dgm:pt>
    <dgm:pt modelId="{896B270F-3944-4CCC-AFB3-B5EE763B2E03}" type="pres">
      <dgm:prSet presAssocID="{4B0958D6-0C3B-4BBE-968E-8392364EA21C}" presName="iconBgRect" presStyleLbl="bgShp" presStyleIdx="2" presStyleCnt="3" custLinFactNeighborX="25388" custLinFactNeighborY="-32389"/>
      <dgm:spPr/>
    </dgm:pt>
    <dgm:pt modelId="{088F3D4B-271B-4902-B752-4DB9533BD7C6}" type="pres">
      <dgm:prSet presAssocID="{4B0958D6-0C3B-4BBE-968E-8392364EA21C}" presName="iconRect" presStyleLbl="node1" presStyleIdx="2" presStyleCnt="3" custLinFactNeighborX="43774" custLinFactNeighborY="-5584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D288245F-EE04-452E-8F11-8622DE28BBE7}" type="pres">
      <dgm:prSet presAssocID="{4B0958D6-0C3B-4BBE-968E-8392364EA21C}" presName="spaceRect" presStyleCnt="0"/>
      <dgm:spPr/>
    </dgm:pt>
    <dgm:pt modelId="{CC6DEE01-7354-4FDC-AD07-54BDAB1B3975}" type="pres">
      <dgm:prSet presAssocID="{4B0958D6-0C3B-4BBE-968E-8392364EA21C}" presName="textRect" presStyleLbl="revTx" presStyleIdx="2" presStyleCnt="3" custLinFactNeighborX="4799" custLinFactNeighborY="-30045">
        <dgm:presLayoutVars>
          <dgm:chMax val="1"/>
          <dgm:chPref val="1"/>
        </dgm:presLayoutVars>
      </dgm:prSet>
      <dgm:spPr/>
    </dgm:pt>
  </dgm:ptLst>
  <dgm:cxnLst>
    <dgm:cxn modelId="{8A03490F-13CA-4CDF-9F1E-4B8E89D4365D}" type="presOf" srcId="{182BE106-7262-450E-A8A1-97BD37933C90}" destId="{2FECB2B5-15F5-4336-A396-148AFE41EBBF}" srcOrd="0" destOrd="0" presId="urn:microsoft.com/office/officeart/2018/2/layout/IconCircleList"/>
    <dgm:cxn modelId="{910FD31A-5808-43B5-981C-46626445D446}" srcId="{C6897728-0FB7-411B-9CDB-4177AE98BB5D}" destId="{182BE106-7262-450E-A8A1-97BD37933C90}" srcOrd="1" destOrd="0" parTransId="{D5AAA050-F37C-4392-81D7-2BF47DE7976B}" sibTransId="{4665A219-3739-4189-830D-CE354F2BADA7}"/>
    <dgm:cxn modelId="{8735591B-D906-4D7E-A279-363D1ABF6930}" type="presOf" srcId="{4665A219-3739-4189-830D-CE354F2BADA7}" destId="{0EB7FA97-F297-452A-B194-CD958A1D565D}" srcOrd="0" destOrd="0" presId="urn:microsoft.com/office/officeart/2018/2/layout/IconCircleList"/>
    <dgm:cxn modelId="{95D32A28-0A72-44C9-A3A9-25631342114A}" type="presOf" srcId="{4B0958D6-0C3B-4BBE-968E-8392364EA21C}" destId="{CC6DEE01-7354-4FDC-AD07-54BDAB1B3975}" srcOrd="0" destOrd="0" presId="urn:microsoft.com/office/officeart/2018/2/layout/IconCircleList"/>
    <dgm:cxn modelId="{1900DA30-CFD7-47D6-BA11-2D698962154C}" type="presOf" srcId="{764834CF-1FE5-4F01-A690-DB22F02A3139}" destId="{CA0A8B48-F8E0-404A-9B89-DD78BF7DC814}" srcOrd="0" destOrd="0" presId="urn:microsoft.com/office/officeart/2018/2/layout/IconCircleList"/>
    <dgm:cxn modelId="{658BB2C7-0A17-4A58-891F-F66EAC70DC29}" type="presOf" srcId="{825B8473-2C3F-4276-9DEF-2E769EAB3820}" destId="{71A05A3F-B40C-4CC4-8979-4FA2920D9016}" srcOrd="0" destOrd="0" presId="urn:microsoft.com/office/officeart/2018/2/layout/IconCircleList"/>
    <dgm:cxn modelId="{7F287FD0-D45B-45E7-8146-3F5D37ED5BDC}" type="presOf" srcId="{C6897728-0FB7-411B-9CDB-4177AE98BB5D}" destId="{35F469B1-17F3-498F-A9D3-82CD993F4CB2}" srcOrd="0" destOrd="0" presId="urn:microsoft.com/office/officeart/2018/2/layout/IconCircleList"/>
    <dgm:cxn modelId="{9529A2D5-8EDA-4A9C-8725-036C321E8D8A}" srcId="{C6897728-0FB7-411B-9CDB-4177AE98BB5D}" destId="{825B8473-2C3F-4276-9DEF-2E769EAB3820}" srcOrd="0" destOrd="0" parTransId="{46DA6EBD-FFC5-4161-902B-277560422E0A}" sibTransId="{764834CF-1FE5-4F01-A690-DB22F02A3139}"/>
    <dgm:cxn modelId="{9C82E0D7-4737-41C0-A4F7-2EBFF8EB222E}" srcId="{C6897728-0FB7-411B-9CDB-4177AE98BB5D}" destId="{4B0958D6-0C3B-4BBE-968E-8392364EA21C}" srcOrd="2" destOrd="0" parTransId="{B82B3576-1ECE-49B1-B317-ED805E20574B}" sibTransId="{C2EA47FA-A8B4-49B0-B514-E3F335A214D5}"/>
    <dgm:cxn modelId="{BEA0B3DE-E9D4-4D2B-812E-27DEE94B8831}" type="presParOf" srcId="{35F469B1-17F3-498F-A9D3-82CD993F4CB2}" destId="{A2DC0282-F172-4466-BE42-3F719B7D042B}" srcOrd="0" destOrd="0" presId="urn:microsoft.com/office/officeart/2018/2/layout/IconCircleList"/>
    <dgm:cxn modelId="{A2E6D6F3-D0D8-410C-BEE1-24F4D4326A6D}" type="presParOf" srcId="{A2DC0282-F172-4466-BE42-3F719B7D042B}" destId="{FC44F7F9-AB81-4CCD-9F6E-6BD607AEB411}" srcOrd="0" destOrd="0" presId="urn:microsoft.com/office/officeart/2018/2/layout/IconCircleList"/>
    <dgm:cxn modelId="{424D521C-5ECD-4D0E-A24C-E0C80111F8AF}" type="presParOf" srcId="{FC44F7F9-AB81-4CCD-9F6E-6BD607AEB411}" destId="{F8B7A75B-82DA-416C-BFA7-064950B6A25A}" srcOrd="0" destOrd="0" presId="urn:microsoft.com/office/officeart/2018/2/layout/IconCircleList"/>
    <dgm:cxn modelId="{C3F019D9-6863-4AB8-937E-5D9AA97F04CF}" type="presParOf" srcId="{FC44F7F9-AB81-4CCD-9F6E-6BD607AEB411}" destId="{5A776DD3-4D9D-46E5-9344-5F3F37F84375}" srcOrd="1" destOrd="0" presId="urn:microsoft.com/office/officeart/2018/2/layout/IconCircleList"/>
    <dgm:cxn modelId="{7248F183-37E4-49D6-B64C-F349D1452473}" type="presParOf" srcId="{FC44F7F9-AB81-4CCD-9F6E-6BD607AEB411}" destId="{4D61EC0B-AC48-4FE6-A39D-DDCA44F9920E}" srcOrd="2" destOrd="0" presId="urn:microsoft.com/office/officeart/2018/2/layout/IconCircleList"/>
    <dgm:cxn modelId="{EDF9881E-B25B-40DB-9067-A0D97BE8F1A7}" type="presParOf" srcId="{FC44F7F9-AB81-4CCD-9F6E-6BD607AEB411}" destId="{71A05A3F-B40C-4CC4-8979-4FA2920D9016}" srcOrd="3" destOrd="0" presId="urn:microsoft.com/office/officeart/2018/2/layout/IconCircleList"/>
    <dgm:cxn modelId="{6056EAE7-CFDF-4449-BEDD-EE1F0007E3C5}" type="presParOf" srcId="{A2DC0282-F172-4466-BE42-3F719B7D042B}" destId="{CA0A8B48-F8E0-404A-9B89-DD78BF7DC814}" srcOrd="1" destOrd="0" presId="urn:microsoft.com/office/officeart/2018/2/layout/IconCircleList"/>
    <dgm:cxn modelId="{8D046023-83D5-402A-8F72-1D7977F25DBC}" type="presParOf" srcId="{A2DC0282-F172-4466-BE42-3F719B7D042B}" destId="{9EC8C80B-B2D3-49D8-A843-E7473F86125B}" srcOrd="2" destOrd="0" presId="urn:microsoft.com/office/officeart/2018/2/layout/IconCircleList"/>
    <dgm:cxn modelId="{889A273B-E779-46B5-8F3B-F41CE4AA4F26}" type="presParOf" srcId="{9EC8C80B-B2D3-49D8-A843-E7473F86125B}" destId="{E7863875-C3AA-4DAB-82CC-FCE36AAE71F9}" srcOrd="0" destOrd="0" presId="urn:microsoft.com/office/officeart/2018/2/layout/IconCircleList"/>
    <dgm:cxn modelId="{8F12CA23-55AC-4AF7-A9C3-78E04B6E5E74}" type="presParOf" srcId="{9EC8C80B-B2D3-49D8-A843-E7473F86125B}" destId="{865F58D3-050C-4E6C-8FDC-A36835AD16FA}" srcOrd="1" destOrd="0" presId="urn:microsoft.com/office/officeart/2018/2/layout/IconCircleList"/>
    <dgm:cxn modelId="{9A67E0E7-A8A6-4777-928F-846B4027ED1E}" type="presParOf" srcId="{9EC8C80B-B2D3-49D8-A843-E7473F86125B}" destId="{F3F40962-F4BC-4606-9E9F-507F90D942E7}" srcOrd="2" destOrd="0" presId="urn:microsoft.com/office/officeart/2018/2/layout/IconCircleList"/>
    <dgm:cxn modelId="{19C940F8-FF49-4D84-8C73-FCCFE92725C1}" type="presParOf" srcId="{9EC8C80B-B2D3-49D8-A843-E7473F86125B}" destId="{2FECB2B5-15F5-4336-A396-148AFE41EBBF}" srcOrd="3" destOrd="0" presId="urn:microsoft.com/office/officeart/2018/2/layout/IconCircleList"/>
    <dgm:cxn modelId="{4A772B44-03D5-4912-AE88-D9F093869297}" type="presParOf" srcId="{A2DC0282-F172-4466-BE42-3F719B7D042B}" destId="{0EB7FA97-F297-452A-B194-CD958A1D565D}" srcOrd="3" destOrd="0" presId="urn:microsoft.com/office/officeart/2018/2/layout/IconCircleList"/>
    <dgm:cxn modelId="{58B30CD7-2802-4151-8557-48551D37E16F}" type="presParOf" srcId="{A2DC0282-F172-4466-BE42-3F719B7D042B}" destId="{9028885C-16CE-4274-9951-A888FF76AD69}" srcOrd="4" destOrd="0" presId="urn:microsoft.com/office/officeart/2018/2/layout/IconCircleList"/>
    <dgm:cxn modelId="{505D0D69-5EDF-49A8-90E3-85FCBD7D9169}" type="presParOf" srcId="{9028885C-16CE-4274-9951-A888FF76AD69}" destId="{896B270F-3944-4CCC-AFB3-B5EE763B2E03}" srcOrd="0" destOrd="0" presId="urn:microsoft.com/office/officeart/2018/2/layout/IconCircleList"/>
    <dgm:cxn modelId="{3AF5368D-67FA-478A-8805-2C88576EB274}" type="presParOf" srcId="{9028885C-16CE-4274-9951-A888FF76AD69}" destId="{088F3D4B-271B-4902-B752-4DB9533BD7C6}" srcOrd="1" destOrd="0" presId="urn:microsoft.com/office/officeart/2018/2/layout/IconCircleList"/>
    <dgm:cxn modelId="{6647C102-6F30-41C2-8266-F053AA57A7F9}" type="presParOf" srcId="{9028885C-16CE-4274-9951-A888FF76AD69}" destId="{D288245F-EE04-452E-8F11-8622DE28BBE7}" srcOrd="2" destOrd="0" presId="urn:microsoft.com/office/officeart/2018/2/layout/IconCircleList"/>
    <dgm:cxn modelId="{D2C58296-1460-4CA5-842B-E38A5EFF1395}" type="presParOf" srcId="{9028885C-16CE-4274-9951-A888FF76AD69}" destId="{CC6DEE01-7354-4FDC-AD07-54BDAB1B397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B7A75B-82DA-416C-BFA7-064950B6A25A}">
      <dsp:nvSpPr>
        <dsp:cNvPr id="0" name=""/>
        <dsp:cNvSpPr/>
      </dsp:nvSpPr>
      <dsp:spPr>
        <a:xfrm>
          <a:off x="3" y="1431053"/>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776DD3-4D9D-46E5-9344-5F3F37F84375}">
      <dsp:nvSpPr>
        <dsp:cNvPr id="0" name=""/>
        <dsp:cNvSpPr/>
      </dsp:nvSpPr>
      <dsp:spPr>
        <a:xfrm>
          <a:off x="157654" y="1636781"/>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A05A3F-B40C-4CC4-8979-4FA2920D9016}">
      <dsp:nvSpPr>
        <dsp:cNvPr id="0" name=""/>
        <dsp:cNvSpPr/>
      </dsp:nvSpPr>
      <dsp:spPr>
        <a:xfrm>
          <a:off x="1035480" y="143643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1" kern="1200" dirty="0"/>
            <a:t>Problem statement</a:t>
          </a:r>
          <a:endParaRPr lang="en-US" sz="2400" kern="1200" dirty="0"/>
        </a:p>
      </dsp:txBody>
      <dsp:txXfrm>
        <a:off x="1035480" y="1436436"/>
        <a:ext cx="2114937" cy="897246"/>
      </dsp:txXfrm>
    </dsp:sp>
    <dsp:sp modelId="{E7863875-C3AA-4DAB-82CC-FCE36AAE71F9}">
      <dsp:nvSpPr>
        <dsp:cNvPr id="0" name=""/>
        <dsp:cNvSpPr/>
      </dsp:nvSpPr>
      <dsp:spPr>
        <a:xfrm>
          <a:off x="3963572" y="1436436"/>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5F58D3-050C-4E6C-8FDC-A36835AD16FA}">
      <dsp:nvSpPr>
        <dsp:cNvPr id="0" name=""/>
        <dsp:cNvSpPr/>
      </dsp:nvSpPr>
      <dsp:spPr>
        <a:xfrm>
          <a:off x="4151996" y="1624864"/>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ECB2B5-15F5-4336-A396-148AFE41EBBF}">
      <dsp:nvSpPr>
        <dsp:cNvPr id="0" name=""/>
        <dsp:cNvSpPr/>
      </dsp:nvSpPr>
      <dsp:spPr>
        <a:xfrm>
          <a:off x="4944780" y="1454471"/>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1" kern="1200" dirty="0"/>
            <a:t>Action</a:t>
          </a:r>
          <a:endParaRPr lang="en-US" sz="2400" kern="1200" dirty="0"/>
        </a:p>
      </dsp:txBody>
      <dsp:txXfrm>
        <a:off x="4944780" y="1454471"/>
        <a:ext cx="2114937" cy="897246"/>
      </dsp:txXfrm>
    </dsp:sp>
    <dsp:sp modelId="{896B270F-3944-4CCC-AFB3-B5EE763B2E03}">
      <dsp:nvSpPr>
        <dsp:cNvPr id="0" name=""/>
        <dsp:cNvSpPr/>
      </dsp:nvSpPr>
      <dsp:spPr>
        <a:xfrm>
          <a:off x="7456329" y="1436436"/>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8F3D4B-271B-4902-B752-4DB9533BD7C6}">
      <dsp:nvSpPr>
        <dsp:cNvPr id="0" name=""/>
        <dsp:cNvSpPr/>
      </dsp:nvSpPr>
      <dsp:spPr>
        <a:xfrm>
          <a:off x="7644759" y="1624864"/>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6DEE01-7354-4FDC-AD07-54BDAB1B3975}">
      <dsp:nvSpPr>
        <dsp:cNvPr id="0" name=""/>
        <dsp:cNvSpPr/>
      </dsp:nvSpPr>
      <dsp:spPr>
        <a:xfrm>
          <a:off x="8400663" y="1457468"/>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1" kern="1200" dirty="0"/>
            <a:t>Result</a:t>
          </a:r>
          <a:endParaRPr lang="en-US" sz="2400" kern="1200" dirty="0"/>
        </a:p>
      </dsp:txBody>
      <dsp:txXfrm>
        <a:off x="8400663" y="1457468"/>
        <a:ext cx="2114937" cy="897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B7A75B-82DA-416C-BFA7-064950B6A25A}">
      <dsp:nvSpPr>
        <dsp:cNvPr id="0" name=""/>
        <dsp:cNvSpPr/>
      </dsp:nvSpPr>
      <dsp:spPr>
        <a:xfrm>
          <a:off x="3" y="1431053"/>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776DD3-4D9D-46E5-9344-5F3F37F84375}">
      <dsp:nvSpPr>
        <dsp:cNvPr id="0" name=""/>
        <dsp:cNvSpPr/>
      </dsp:nvSpPr>
      <dsp:spPr>
        <a:xfrm>
          <a:off x="157654" y="1636781"/>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A05A3F-B40C-4CC4-8979-4FA2920D9016}">
      <dsp:nvSpPr>
        <dsp:cNvPr id="0" name=""/>
        <dsp:cNvSpPr/>
      </dsp:nvSpPr>
      <dsp:spPr>
        <a:xfrm>
          <a:off x="1035480" y="143643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1" kern="1200" dirty="0"/>
            <a:t>Problem statement</a:t>
          </a:r>
          <a:endParaRPr lang="en-US" sz="2400" kern="1200" dirty="0"/>
        </a:p>
      </dsp:txBody>
      <dsp:txXfrm>
        <a:off x="1035480" y="1436436"/>
        <a:ext cx="2114937" cy="897246"/>
      </dsp:txXfrm>
    </dsp:sp>
    <dsp:sp modelId="{E7863875-C3AA-4DAB-82CC-FCE36AAE71F9}">
      <dsp:nvSpPr>
        <dsp:cNvPr id="0" name=""/>
        <dsp:cNvSpPr/>
      </dsp:nvSpPr>
      <dsp:spPr>
        <a:xfrm>
          <a:off x="3963572" y="1436436"/>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5F58D3-050C-4E6C-8FDC-A36835AD16FA}">
      <dsp:nvSpPr>
        <dsp:cNvPr id="0" name=""/>
        <dsp:cNvSpPr/>
      </dsp:nvSpPr>
      <dsp:spPr>
        <a:xfrm>
          <a:off x="4151996" y="1624864"/>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ECB2B5-15F5-4336-A396-148AFE41EBBF}">
      <dsp:nvSpPr>
        <dsp:cNvPr id="0" name=""/>
        <dsp:cNvSpPr/>
      </dsp:nvSpPr>
      <dsp:spPr>
        <a:xfrm>
          <a:off x="4944780" y="1454471"/>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1" kern="1200" dirty="0"/>
            <a:t>Action</a:t>
          </a:r>
          <a:endParaRPr lang="en-US" sz="2400" kern="1200" dirty="0"/>
        </a:p>
      </dsp:txBody>
      <dsp:txXfrm>
        <a:off x="4944780" y="1454471"/>
        <a:ext cx="2114937" cy="897246"/>
      </dsp:txXfrm>
    </dsp:sp>
    <dsp:sp modelId="{896B270F-3944-4CCC-AFB3-B5EE763B2E03}">
      <dsp:nvSpPr>
        <dsp:cNvPr id="0" name=""/>
        <dsp:cNvSpPr/>
      </dsp:nvSpPr>
      <dsp:spPr>
        <a:xfrm>
          <a:off x="7456329" y="1436436"/>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8F3D4B-271B-4902-B752-4DB9533BD7C6}">
      <dsp:nvSpPr>
        <dsp:cNvPr id="0" name=""/>
        <dsp:cNvSpPr/>
      </dsp:nvSpPr>
      <dsp:spPr>
        <a:xfrm>
          <a:off x="7644759" y="1624864"/>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6DEE01-7354-4FDC-AD07-54BDAB1B3975}">
      <dsp:nvSpPr>
        <dsp:cNvPr id="0" name=""/>
        <dsp:cNvSpPr/>
      </dsp:nvSpPr>
      <dsp:spPr>
        <a:xfrm>
          <a:off x="8400663" y="1457468"/>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1" kern="1200" dirty="0"/>
            <a:t>Result</a:t>
          </a:r>
          <a:endParaRPr lang="en-US" sz="2400" kern="1200" dirty="0"/>
        </a:p>
      </dsp:txBody>
      <dsp:txXfrm>
        <a:off x="8400663" y="1457468"/>
        <a:ext cx="2114937" cy="8972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B7A75B-82DA-416C-BFA7-064950B6A25A}">
      <dsp:nvSpPr>
        <dsp:cNvPr id="0" name=""/>
        <dsp:cNvSpPr/>
      </dsp:nvSpPr>
      <dsp:spPr>
        <a:xfrm>
          <a:off x="3" y="1431053"/>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776DD3-4D9D-46E5-9344-5F3F37F84375}">
      <dsp:nvSpPr>
        <dsp:cNvPr id="0" name=""/>
        <dsp:cNvSpPr/>
      </dsp:nvSpPr>
      <dsp:spPr>
        <a:xfrm>
          <a:off x="157654" y="1636781"/>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A05A3F-B40C-4CC4-8979-4FA2920D9016}">
      <dsp:nvSpPr>
        <dsp:cNvPr id="0" name=""/>
        <dsp:cNvSpPr/>
      </dsp:nvSpPr>
      <dsp:spPr>
        <a:xfrm>
          <a:off x="1035480" y="143643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1" kern="1200" dirty="0"/>
            <a:t>Problem statement</a:t>
          </a:r>
          <a:endParaRPr lang="en-US" sz="2400" kern="1200" dirty="0"/>
        </a:p>
      </dsp:txBody>
      <dsp:txXfrm>
        <a:off x="1035480" y="1436436"/>
        <a:ext cx="2114937" cy="897246"/>
      </dsp:txXfrm>
    </dsp:sp>
    <dsp:sp modelId="{E7863875-C3AA-4DAB-82CC-FCE36AAE71F9}">
      <dsp:nvSpPr>
        <dsp:cNvPr id="0" name=""/>
        <dsp:cNvSpPr/>
      </dsp:nvSpPr>
      <dsp:spPr>
        <a:xfrm>
          <a:off x="3963572" y="1436436"/>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5F58D3-050C-4E6C-8FDC-A36835AD16FA}">
      <dsp:nvSpPr>
        <dsp:cNvPr id="0" name=""/>
        <dsp:cNvSpPr/>
      </dsp:nvSpPr>
      <dsp:spPr>
        <a:xfrm>
          <a:off x="4151996" y="1624864"/>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ECB2B5-15F5-4336-A396-148AFE41EBBF}">
      <dsp:nvSpPr>
        <dsp:cNvPr id="0" name=""/>
        <dsp:cNvSpPr/>
      </dsp:nvSpPr>
      <dsp:spPr>
        <a:xfrm>
          <a:off x="4944780" y="1454471"/>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1" kern="1200" dirty="0"/>
            <a:t>Action</a:t>
          </a:r>
          <a:endParaRPr lang="en-US" sz="2400" kern="1200" dirty="0"/>
        </a:p>
      </dsp:txBody>
      <dsp:txXfrm>
        <a:off x="4944780" y="1454471"/>
        <a:ext cx="2114937" cy="897246"/>
      </dsp:txXfrm>
    </dsp:sp>
    <dsp:sp modelId="{896B270F-3944-4CCC-AFB3-B5EE763B2E03}">
      <dsp:nvSpPr>
        <dsp:cNvPr id="0" name=""/>
        <dsp:cNvSpPr/>
      </dsp:nvSpPr>
      <dsp:spPr>
        <a:xfrm>
          <a:off x="7456329" y="1436436"/>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8F3D4B-271B-4902-B752-4DB9533BD7C6}">
      <dsp:nvSpPr>
        <dsp:cNvPr id="0" name=""/>
        <dsp:cNvSpPr/>
      </dsp:nvSpPr>
      <dsp:spPr>
        <a:xfrm>
          <a:off x="7644759" y="1624864"/>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6DEE01-7354-4FDC-AD07-54BDAB1B3975}">
      <dsp:nvSpPr>
        <dsp:cNvPr id="0" name=""/>
        <dsp:cNvSpPr/>
      </dsp:nvSpPr>
      <dsp:spPr>
        <a:xfrm>
          <a:off x="8400663" y="1457468"/>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1" kern="1200" dirty="0"/>
            <a:t>Result</a:t>
          </a:r>
          <a:endParaRPr lang="en-US" sz="2400" kern="1200" dirty="0"/>
        </a:p>
      </dsp:txBody>
      <dsp:txXfrm>
        <a:off x="8400663" y="1457468"/>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AE805-323F-726F-8470-47092D206E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H"/>
          </a:p>
        </p:txBody>
      </p:sp>
      <p:sp>
        <p:nvSpPr>
          <p:cNvPr id="3" name="Subtitle 2">
            <a:extLst>
              <a:ext uri="{FF2B5EF4-FFF2-40B4-BE49-F238E27FC236}">
                <a16:creationId xmlns:a16="http://schemas.microsoft.com/office/drawing/2014/main" id="{6E8128AF-5818-2CFB-A2E8-19F7F8A983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H"/>
          </a:p>
        </p:txBody>
      </p:sp>
      <p:sp>
        <p:nvSpPr>
          <p:cNvPr id="4" name="Date Placeholder 3">
            <a:extLst>
              <a:ext uri="{FF2B5EF4-FFF2-40B4-BE49-F238E27FC236}">
                <a16:creationId xmlns:a16="http://schemas.microsoft.com/office/drawing/2014/main" id="{0500DC3A-3EA9-4126-D4DF-344E4EAE3E83}"/>
              </a:ext>
            </a:extLst>
          </p:cNvPr>
          <p:cNvSpPr>
            <a:spLocks noGrp="1"/>
          </p:cNvSpPr>
          <p:nvPr>
            <p:ph type="dt" sz="half" idx="10"/>
          </p:nvPr>
        </p:nvSpPr>
        <p:spPr/>
        <p:txBody>
          <a:bodyPr/>
          <a:lstStyle/>
          <a:p>
            <a:fld id="{D793738F-ABD1-C640-9E19-7693908FE018}" type="datetimeFigureOut">
              <a:rPr lang="en-TH" smtClean="0"/>
              <a:t>21/8/2022 R</a:t>
            </a:fld>
            <a:endParaRPr lang="en-TH"/>
          </a:p>
        </p:txBody>
      </p:sp>
      <p:sp>
        <p:nvSpPr>
          <p:cNvPr id="5" name="Footer Placeholder 4">
            <a:extLst>
              <a:ext uri="{FF2B5EF4-FFF2-40B4-BE49-F238E27FC236}">
                <a16:creationId xmlns:a16="http://schemas.microsoft.com/office/drawing/2014/main" id="{EDC8ACD5-7BF9-7FCE-8E72-591F3DF14DA7}"/>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F79DF0D5-68D6-4DED-31E2-31324E6CD6B2}"/>
              </a:ext>
            </a:extLst>
          </p:cNvPr>
          <p:cNvSpPr>
            <a:spLocks noGrp="1"/>
          </p:cNvSpPr>
          <p:nvPr>
            <p:ph type="sldNum" sz="quarter" idx="12"/>
          </p:nvPr>
        </p:nvSpPr>
        <p:spPr/>
        <p:txBody>
          <a:bodyPr/>
          <a:lstStyle/>
          <a:p>
            <a:fld id="{001263BF-21A1-A741-A1F0-DF1903F7E720}" type="slidenum">
              <a:rPr lang="en-TH" smtClean="0"/>
              <a:t>‹#›</a:t>
            </a:fld>
            <a:endParaRPr lang="en-TH"/>
          </a:p>
        </p:txBody>
      </p:sp>
    </p:spTree>
    <p:extLst>
      <p:ext uri="{BB962C8B-B14F-4D97-AF65-F5344CB8AC3E}">
        <p14:creationId xmlns:p14="http://schemas.microsoft.com/office/powerpoint/2010/main" val="2537596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8ABE8-81B4-2DE0-0EA3-E500BF99AC59}"/>
              </a:ext>
            </a:extLst>
          </p:cNvPr>
          <p:cNvSpPr>
            <a:spLocks noGrp="1"/>
          </p:cNvSpPr>
          <p:nvPr>
            <p:ph type="title"/>
          </p:nvPr>
        </p:nvSpPr>
        <p:spPr/>
        <p:txBody>
          <a:bodyPr/>
          <a:lstStyle/>
          <a:p>
            <a:r>
              <a:rPr lang="en-US"/>
              <a:t>Click to edit Master title style</a:t>
            </a:r>
            <a:endParaRPr lang="en-TH"/>
          </a:p>
        </p:txBody>
      </p:sp>
      <p:sp>
        <p:nvSpPr>
          <p:cNvPr id="3" name="Vertical Text Placeholder 2">
            <a:extLst>
              <a:ext uri="{FF2B5EF4-FFF2-40B4-BE49-F238E27FC236}">
                <a16:creationId xmlns:a16="http://schemas.microsoft.com/office/drawing/2014/main" id="{90B9DBB8-7B36-C691-228D-EAE4CB2A34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52E593E2-2E1B-0F96-4494-B27DDA7F3002}"/>
              </a:ext>
            </a:extLst>
          </p:cNvPr>
          <p:cNvSpPr>
            <a:spLocks noGrp="1"/>
          </p:cNvSpPr>
          <p:nvPr>
            <p:ph type="dt" sz="half" idx="10"/>
          </p:nvPr>
        </p:nvSpPr>
        <p:spPr/>
        <p:txBody>
          <a:bodyPr/>
          <a:lstStyle/>
          <a:p>
            <a:fld id="{D793738F-ABD1-C640-9E19-7693908FE018}" type="datetimeFigureOut">
              <a:rPr lang="en-TH" smtClean="0"/>
              <a:t>21/8/2022 R</a:t>
            </a:fld>
            <a:endParaRPr lang="en-TH"/>
          </a:p>
        </p:txBody>
      </p:sp>
      <p:sp>
        <p:nvSpPr>
          <p:cNvPr id="5" name="Footer Placeholder 4">
            <a:extLst>
              <a:ext uri="{FF2B5EF4-FFF2-40B4-BE49-F238E27FC236}">
                <a16:creationId xmlns:a16="http://schemas.microsoft.com/office/drawing/2014/main" id="{3C612976-1FC4-E91D-2B79-4BA5FE5060C5}"/>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CB777E8D-6C0D-1EED-F8E0-2CB6F4CD6ABD}"/>
              </a:ext>
            </a:extLst>
          </p:cNvPr>
          <p:cNvSpPr>
            <a:spLocks noGrp="1"/>
          </p:cNvSpPr>
          <p:nvPr>
            <p:ph type="sldNum" sz="quarter" idx="12"/>
          </p:nvPr>
        </p:nvSpPr>
        <p:spPr/>
        <p:txBody>
          <a:bodyPr/>
          <a:lstStyle/>
          <a:p>
            <a:fld id="{001263BF-21A1-A741-A1F0-DF1903F7E720}" type="slidenum">
              <a:rPr lang="en-TH" smtClean="0"/>
              <a:t>‹#›</a:t>
            </a:fld>
            <a:endParaRPr lang="en-TH"/>
          </a:p>
        </p:txBody>
      </p:sp>
    </p:spTree>
    <p:extLst>
      <p:ext uri="{BB962C8B-B14F-4D97-AF65-F5344CB8AC3E}">
        <p14:creationId xmlns:p14="http://schemas.microsoft.com/office/powerpoint/2010/main" val="2198463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3F5008-EE56-F8FC-DB8F-3186C1B612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H"/>
          </a:p>
        </p:txBody>
      </p:sp>
      <p:sp>
        <p:nvSpPr>
          <p:cNvPr id="3" name="Vertical Text Placeholder 2">
            <a:extLst>
              <a:ext uri="{FF2B5EF4-FFF2-40B4-BE49-F238E27FC236}">
                <a16:creationId xmlns:a16="http://schemas.microsoft.com/office/drawing/2014/main" id="{A65575C5-64CB-D34D-7B72-D6D0153673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58FFF704-526F-B56C-C166-F3035D315095}"/>
              </a:ext>
            </a:extLst>
          </p:cNvPr>
          <p:cNvSpPr>
            <a:spLocks noGrp="1"/>
          </p:cNvSpPr>
          <p:nvPr>
            <p:ph type="dt" sz="half" idx="10"/>
          </p:nvPr>
        </p:nvSpPr>
        <p:spPr/>
        <p:txBody>
          <a:bodyPr/>
          <a:lstStyle/>
          <a:p>
            <a:fld id="{D793738F-ABD1-C640-9E19-7693908FE018}" type="datetimeFigureOut">
              <a:rPr lang="en-TH" smtClean="0"/>
              <a:t>21/8/2022 R</a:t>
            </a:fld>
            <a:endParaRPr lang="en-TH"/>
          </a:p>
        </p:txBody>
      </p:sp>
      <p:sp>
        <p:nvSpPr>
          <p:cNvPr id="5" name="Footer Placeholder 4">
            <a:extLst>
              <a:ext uri="{FF2B5EF4-FFF2-40B4-BE49-F238E27FC236}">
                <a16:creationId xmlns:a16="http://schemas.microsoft.com/office/drawing/2014/main" id="{6A9579ED-40B8-1FFB-5EC8-D96403C5C784}"/>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17C0BDD5-387D-EC31-4BEA-F23C7739B60B}"/>
              </a:ext>
            </a:extLst>
          </p:cNvPr>
          <p:cNvSpPr>
            <a:spLocks noGrp="1"/>
          </p:cNvSpPr>
          <p:nvPr>
            <p:ph type="sldNum" sz="quarter" idx="12"/>
          </p:nvPr>
        </p:nvSpPr>
        <p:spPr/>
        <p:txBody>
          <a:bodyPr/>
          <a:lstStyle/>
          <a:p>
            <a:fld id="{001263BF-21A1-A741-A1F0-DF1903F7E720}" type="slidenum">
              <a:rPr lang="en-TH" smtClean="0"/>
              <a:t>‹#›</a:t>
            </a:fld>
            <a:endParaRPr lang="en-TH"/>
          </a:p>
        </p:txBody>
      </p:sp>
    </p:spTree>
    <p:extLst>
      <p:ext uri="{BB962C8B-B14F-4D97-AF65-F5344CB8AC3E}">
        <p14:creationId xmlns:p14="http://schemas.microsoft.com/office/powerpoint/2010/main" val="4256100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D8743-44C3-C5A6-61AF-11F5CEADD947}"/>
              </a:ext>
            </a:extLst>
          </p:cNvPr>
          <p:cNvSpPr>
            <a:spLocks noGrp="1"/>
          </p:cNvSpPr>
          <p:nvPr>
            <p:ph type="title"/>
          </p:nvPr>
        </p:nvSpPr>
        <p:spPr/>
        <p:txBody>
          <a:bodyPr/>
          <a:lstStyle/>
          <a:p>
            <a:r>
              <a:rPr lang="en-US"/>
              <a:t>Click to edit Master title style</a:t>
            </a:r>
            <a:endParaRPr lang="en-TH"/>
          </a:p>
        </p:txBody>
      </p:sp>
      <p:sp>
        <p:nvSpPr>
          <p:cNvPr id="3" name="Content Placeholder 2">
            <a:extLst>
              <a:ext uri="{FF2B5EF4-FFF2-40B4-BE49-F238E27FC236}">
                <a16:creationId xmlns:a16="http://schemas.microsoft.com/office/drawing/2014/main" id="{B48D01CF-D1F1-659E-2946-22DFDA124A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E8E257FA-7C5E-34BD-E413-679F3D74A3D5}"/>
              </a:ext>
            </a:extLst>
          </p:cNvPr>
          <p:cNvSpPr>
            <a:spLocks noGrp="1"/>
          </p:cNvSpPr>
          <p:nvPr>
            <p:ph type="dt" sz="half" idx="10"/>
          </p:nvPr>
        </p:nvSpPr>
        <p:spPr/>
        <p:txBody>
          <a:bodyPr/>
          <a:lstStyle/>
          <a:p>
            <a:fld id="{D793738F-ABD1-C640-9E19-7693908FE018}" type="datetimeFigureOut">
              <a:rPr lang="en-TH" smtClean="0"/>
              <a:t>21/8/2022 R</a:t>
            </a:fld>
            <a:endParaRPr lang="en-TH"/>
          </a:p>
        </p:txBody>
      </p:sp>
      <p:sp>
        <p:nvSpPr>
          <p:cNvPr id="5" name="Footer Placeholder 4">
            <a:extLst>
              <a:ext uri="{FF2B5EF4-FFF2-40B4-BE49-F238E27FC236}">
                <a16:creationId xmlns:a16="http://schemas.microsoft.com/office/drawing/2014/main" id="{FA7A623E-F1D9-F823-FB1C-3742AE666B7F}"/>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8F6F1BBB-0593-1565-1CE1-AFAFCC5F8362}"/>
              </a:ext>
            </a:extLst>
          </p:cNvPr>
          <p:cNvSpPr>
            <a:spLocks noGrp="1"/>
          </p:cNvSpPr>
          <p:nvPr>
            <p:ph type="sldNum" sz="quarter" idx="12"/>
          </p:nvPr>
        </p:nvSpPr>
        <p:spPr/>
        <p:txBody>
          <a:bodyPr/>
          <a:lstStyle/>
          <a:p>
            <a:fld id="{001263BF-21A1-A741-A1F0-DF1903F7E720}" type="slidenum">
              <a:rPr lang="en-TH" smtClean="0"/>
              <a:t>‹#›</a:t>
            </a:fld>
            <a:endParaRPr lang="en-TH"/>
          </a:p>
        </p:txBody>
      </p:sp>
    </p:spTree>
    <p:extLst>
      <p:ext uri="{BB962C8B-B14F-4D97-AF65-F5344CB8AC3E}">
        <p14:creationId xmlns:p14="http://schemas.microsoft.com/office/powerpoint/2010/main" val="527760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A1C24-1652-035F-4156-357EA7B236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H"/>
          </a:p>
        </p:txBody>
      </p:sp>
      <p:sp>
        <p:nvSpPr>
          <p:cNvPr id="3" name="Text Placeholder 2">
            <a:extLst>
              <a:ext uri="{FF2B5EF4-FFF2-40B4-BE49-F238E27FC236}">
                <a16:creationId xmlns:a16="http://schemas.microsoft.com/office/drawing/2014/main" id="{B441316A-B036-5A81-C056-D2E2B761DE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91DA2D-A2AE-897E-9E77-876009587339}"/>
              </a:ext>
            </a:extLst>
          </p:cNvPr>
          <p:cNvSpPr>
            <a:spLocks noGrp="1"/>
          </p:cNvSpPr>
          <p:nvPr>
            <p:ph type="dt" sz="half" idx="10"/>
          </p:nvPr>
        </p:nvSpPr>
        <p:spPr/>
        <p:txBody>
          <a:bodyPr/>
          <a:lstStyle/>
          <a:p>
            <a:fld id="{D793738F-ABD1-C640-9E19-7693908FE018}" type="datetimeFigureOut">
              <a:rPr lang="en-TH" smtClean="0"/>
              <a:t>21/8/2022 R</a:t>
            </a:fld>
            <a:endParaRPr lang="en-TH"/>
          </a:p>
        </p:txBody>
      </p:sp>
      <p:sp>
        <p:nvSpPr>
          <p:cNvPr id="5" name="Footer Placeholder 4">
            <a:extLst>
              <a:ext uri="{FF2B5EF4-FFF2-40B4-BE49-F238E27FC236}">
                <a16:creationId xmlns:a16="http://schemas.microsoft.com/office/drawing/2014/main" id="{73468DDF-C8D2-D0EA-E86F-F854CC8BE1B5}"/>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91A15BC7-08F6-0E1D-DAB8-AA2B66E29719}"/>
              </a:ext>
            </a:extLst>
          </p:cNvPr>
          <p:cNvSpPr>
            <a:spLocks noGrp="1"/>
          </p:cNvSpPr>
          <p:nvPr>
            <p:ph type="sldNum" sz="quarter" idx="12"/>
          </p:nvPr>
        </p:nvSpPr>
        <p:spPr/>
        <p:txBody>
          <a:bodyPr/>
          <a:lstStyle/>
          <a:p>
            <a:fld id="{001263BF-21A1-A741-A1F0-DF1903F7E720}" type="slidenum">
              <a:rPr lang="en-TH" smtClean="0"/>
              <a:t>‹#›</a:t>
            </a:fld>
            <a:endParaRPr lang="en-TH"/>
          </a:p>
        </p:txBody>
      </p:sp>
    </p:spTree>
    <p:extLst>
      <p:ext uri="{BB962C8B-B14F-4D97-AF65-F5344CB8AC3E}">
        <p14:creationId xmlns:p14="http://schemas.microsoft.com/office/powerpoint/2010/main" val="2265120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275B1-A2D3-60CB-8C39-7A56FC0BD57A}"/>
              </a:ext>
            </a:extLst>
          </p:cNvPr>
          <p:cNvSpPr>
            <a:spLocks noGrp="1"/>
          </p:cNvSpPr>
          <p:nvPr>
            <p:ph type="title"/>
          </p:nvPr>
        </p:nvSpPr>
        <p:spPr/>
        <p:txBody>
          <a:bodyPr/>
          <a:lstStyle/>
          <a:p>
            <a:r>
              <a:rPr lang="en-US"/>
              <a:t>Click to edit Master title style</a:t>
            </a:r>
            <a:endParaRPr lang="en-TH"/>
          </a:p>
        </p:txBody>
      </p:sp>
      <p:sp>
        <p:nvSpPr>
          <p:cNvPr id="3" name="Content Placeholder 2">
            <a:extLst>
              <a:ext uri="{FF2B5EF4-FFF2-40B4-BE49-F238E27FC236}">
                <a16:creationId xmlns:a16="http://schemas.microsoft.com/office/drawing/2014/main" id="{17E3266D-D435-BD3C-E594-497B909B8B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Content Placeholder 3">
            <a:extLst>
              <a:ext uri="{FF2B5EF4-FFF2-40B4-BE49-F238E27FC236}">
                <a16:creationId xmlns:a16="http://schemas.microsoft.com/office/drawing/2014/main" id="{D8B8FDF7-39DE-C031-BA8E-CB12E36DDA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5" name="Date Placeholder 4">
            <a:extLst>
              <a:ext uri="{FF2B5EF4-FFF2-40B4-BE49-F238E27FC236}">
                <a16:creationId xmlns:a16="http://schemas.microsoft.com/office/drawing/2014/main" id="{8CC53DB5-5DCA-16FC-B010-0CE065A7530D}"/>
              </a:ext>
            </a:extLst>
          </p:cNvPr>
          <p:cNvSpPr>
            <a:spLocks noGrp="1"/>
          </p:cNvSpPr>
          <p:nvPr>
            <p:ph type="dt" sz="half" idx="10"/>
          </p:nvPr>
        </p:nvSpPr>
        <p:spPr/>
        <p:txBody>
          <a:bodyPr/>
          <a:lstStyle/>
          <a:p>
            <a:fld id="{D793738F-ABD1-C640-9E19-7693908FE018}" type="datetimeFigureOut">
              <a:rPr lang="en-TH" smtClean="0"/>
              <a:t>21/8/2022 R</a:t>
            </a:fld>
            <a:endParaRPr lang="en-TH"/>
          </a:p>
        </p:txBody>
      </p:sp>
      <p:sp>
        <p:nvSpPr>
          <p:cNvPr id="6" name="Footer Placeholder 5">
            <a:extLst>
              <a:ext uri="{FF2B5EF4-FFF2-40B4-BE49-F238E27FC236}">
                <a16:creationId xmlns:a16="http://schemas.microsoft.com/office/drawing/2014/main" id="{B52EF04D-B0FD-74D5-435C-D33CD8AF3DF5}"/>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16AB218A-2B37-9A0D-40A5-E256C2499A1F}"/>
              </a:ext>
            </a:extLst>
          </p:cNvPr>
          <p:cNvSpPr>
            <a:spLocks noGrp="1"/>
          </p:cNvSpPr>
          <p:nvPr>
            <p:ph type="sldNum" sz="quarter" idx="12"/>
          </p:nvPr>
        </p:nvSpPr>
        <p:spPr/>
        <p:txBody>
          <a:bodyPr/>
          <a:lstStyle/>
          <a:p>
            <a:fld id="{001263BF-21A1-A741-A1F0-DF1903F7E720}" type="slidenum">
              <a:rPr lang="en-TH" smtClean="0"/>
              <a:t>‹#›</a:t>
            </a:fld>
            <a:endParaRPr lang="en-TH"/>
          </a:p>
        </p:txBody>
      </p:sp>
    </p:spTree>
    <p:extLst>
      <p:ext uri="{BB962C8B-B14F-4D97-AF65-F5344CB8AC3E}">
        <p14:creationId xmlns:p14="http://schemas.microsoft.com/office/powerpoint/2010/main" val="1782922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87FFE-EF07-D9B2-6E74-E63096FA45C2}"/>
              </a:ext>
            </a:extLst>
          </p:cNvPr>
          <p:cNvSpPr>
            <a:spLocks noGrp="1"/>
          </p:cNvSpPr>
          <p:nvPr>
            <p:ph type="title"/>
          </p:nvPr>
        </p:nvSpPr>
        <p:spPr>
          <a:xfrm>
            <a:off x="839788" y="365125"/>
            <a:ext cx="10515600" cy="1325563"/>
          </a:xfrm>
        </p:spPr>
        <p:txBody>
          <a:bodyPr/>
          <a:lstStyle/>
          <a:p>
            <a:r>
              <a:rPr lang="en-US"/>
              <a:t>Click to edit Master title style</a:t>
            </a:r>
            <a:endParaRPr lang="en-TH"/>
          </a:p>
        </p:txBody>
      </p:sp>
      <p:sp>
        <p:nvSpPr>
          <p:cNvPr id="3" name="Text Placeholder 2">
            <a:extLst>
              <a:ext uri="{FF2B5EF4-FFF2-40B4-BE49-F238E27FC236}">
                <a16:creationId xmlns:a16="http://schemas.microsoft.com/office/drawing/2014/main" id="{FE85956C-4DBF-4095-FBE9-9FD379F4BD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CC6263-748E-A6D7-E6DA-E04DB53760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5" name="Text Placeholder 4">
            <a:extLst>
              <a:ext uri="{FF2B5EF4-FFF2-40B4-BE49-F238E27FC236}">
                <a16:creationId xmlns:a16="http://schemas.microsoft.com/office/drawing/2014/main" id="{FB6E6E64-8F36-F506-72AE-C65F17467B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736D94-7CE1-FB0F-F012-465F080F98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7" name="Date Placeholder 6">
            <a:extLst>
              <a:ext uri="{FF2B5EF4-FFF2-40B4-BE49-F238E27FC236}">
                <a16:creationId xmlns:a16="http://schemas.microsoft.com/office/drawing/2014/main" id="{47436DB6-4951-79B4-4B50-26837FEAB644}"/>
              </a:ext>
            </a:extLst>
          </p:cNvPr>
          <p:cNvSpPr>
            <a:spLocks noGrp="1"/>
          </p:cNvSpPr>
          <p:nvPr>
            <p:ph type="dt" sz="half" idx="10"/>
          </p:nvPr>
        </p:nvSpPr>
        <p:spPr/>
        <p:txBody>
          <a:bodyPr/>
          <a:lstStyle/>
          <a:p>
            <a:fld id="{D793738F-ABD1-C640-9E19-7693908FE018}" type="datetimeFigureOut">
              <a:rPr lang="en-TH" smtClean="0"/>
              <a:t>21/8/2022 R</a:t>
            </a:fld>
            <a:endParaRPr lang="en-TH"/>
          </a:p>
        </p:txBody>
      </p:sp>
      <p:sp>
        <p:nvSpPr>
          <p:cNvPr id="8" name="Footer Placeholder 7">
            <a:extLst>
              <a:ext uri="{FF2B5EF4-FFF2-40B4-BE49-F238E27FC236}">
                <a16:creationId xmlns:a16="http://schemas.microsoft.com/office/drawing/2014/main" id="{18AA5634-31F8-47C9-B4B1-213E1B81D93D}"/>
              </a:ext>
            </a:extLst>
          </p:cNvPr>
          <p:cNvSpPr>
            <a:spLocks noGrp="1"/>
          </p:cNvSpPr>
          <p:nvPr>
            <p:ph type="ftr" sz="quarter" idx="11"/>
          </p:nvPr>
        </p:nvSpPr>
        <p:spPr/>
        <p:txBody>
          <a:bodyPr/>
          <a:lstStyle/>
          <a:p>
            <a:endParaRPr lang="en-TH"/>
          </a:p>
        </p:txBody>
      </p:sp>
      <p:sp>
        <p:nvSpPr>
          <p:cNvPr id="9" name="Slide Number Placeholder 8">
            <a:extLst>
              <a:ext uri="{FF2B5EF4-FFF2-40B4-BE49-F238E27FC236}">
                <a16:creationId xmlns:a16="http://schemas.microsoft.com/office/drawing/2014/main" id="{6DCB37BC-7F93-C69C-830E-AFF5A5AEA88A}"/>
              </a:ext>
            </a:extLst>
          </p:cNvPr>
          <p:cNvSpPr>
            <a:spLocks noGrp="1"/>
          </p:cNvSpPr>
          <p:nvPr>
            <p:ph type="sldNum" sz="quarter" idx="12"/>
          </p:nvPr>
        </p:nvSpPr>
        <p:spPr/>
        <p:txBody>
          <a:bodyPr/>
          <a:lstStyle/>
          <a:p>
            <a:fld id="{001263BF-21A1-A741-A1F0-DF1903F7E720}" type="slidenum">
              <a:rPr lang="en-TH" smtClean="0"/>
              <a:t>‹#›</a:t>
            </a:fld>
            <a:endParaRPr lang="en-TH"/>
          </a:p>
        </p:txBody>
      </p:sp>
    </p:spTree>
    <p:extLst>
      <p:ext uri="{BB962C8B-B14F-4D97-AF65-F5344CB8AC3E}">
        <p14:creationId xmlns:p14="http://schemas.microsoft.com/office/powerpoint/2010/main" val="347175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37981-F506-7551-232E-226327076389}"/>
              </a:ext>
            </a:extLst>
          </p:cNvPr>
          <p:cNvSpPr>
            <a:spLocks noGrp="1"/>
          </p:cNvSpPr>
          <p:nvPr>
            <p:ph type="title"/>
          </p:nvPr>
        </p:nvSpPr>
        <p:spPr/>
        <p:txBody>
          <a:bodyPr/>
          <a:lstStyle/>
          <a:p>
            <a:r>
              <a:rPr lang="en-US"/>
              <a:t>Click to edit Master title style</a:t>
            </a:r>
            <a:endParaRPr lang="en-TH"/>
          </a:p>
        </p:txBody>
      </p:sp>
      <p:sp>
        <p:nvSpPr>
          <p:cNvPr id="3" name="Date Placeholder 2">
            <a:extLst>
              <a:ext uri="{FF2B5EF4-FFF2-40B4-BE49-F238E27FC236}">
                <a16:creationId xmlns:a16="http://schemas.microsoft.com/office/drawing/2014/main" id="{C8A95553-EC55-E427-780A-0D36596BA47A}"/>
              </a:ext>
            </a:extLst>
          </p:cNvPr>
          <p:cNvSpPr>
            <a:spLocks noGrp="1"/>
          </p:cNvSpPr>
          <p:nvPr>
            <p:ph type="dt" sz="half" idx="10"/>
          </p:nvPr>
        </p:nvSpPr>
        <p:spPr/>
        <p:txBody>
          <a:bodyPr/>
          <a:lstStyle/>
          <a:p>
            <a:fld id="{D793738F-ABD1-C640-9E19-7693908FE018}" type="datetimeFigureOut">
              <a:rPr lang="en-TH" smtClean="0"/>
              <a:t>21/8/2022 R</a:t>
            </a:fld>
            <a:endParaRPr lang="en-TH"/>
          </a:p>
        </p:txBody>
      </p:sp>
      <p:sp>
        <p:nvSpPr>
          <p:cNvPr id="4" name="Footer Placeholder 3">
            <a:extLst>
              <a:ext uri="{FF2B5EF4-FFF2-40B4-BE49-F238E27FC236}">
                <a16:creationId xmlns:a16="http://schemas.microsoft.com/office/drawing/2014/main" id="{9AD931AD-B35B-5C61-5312-19A52EEDFE34}"/>
              </a:ext>
            </a:extLst>
          </p:cNvPr>
          <p:cNvSpPr>
            <a:spLocks noGrp="1"/>
          </p:cNvSpPr>
          <p:nvPr>
            <p:ph type="ftr" sz="quarter" idx="11"/>
          </p:nvPr>
        </p:nvSpPr>
        <p:spPr/>
        <p:txBody>
          <a:bodyPr/>
          <a:lstStyle/>
          <a:p>
            <a:endParaRPr lang="en-TH"/>
          </a:p>
        </p:txBody>
      </p:sp>
      <p:sp>
        <p:nvSpPr>
          <p:cNvPr id="5" name="Slide Number Placeholder 4">
            <a:extLst>
              <a:ext uri="{FF2B5EF4-FFF2-40B4-BE49-F238E27FC236}">
                <a16:creationId xmlns:a16="http://schemas.microsoft.com/office/drawing/2014/main" id="{30A25725-D629-4BE1-B53B-8066B4255FE4}"/>
              </a:ext>
            </a:extLst>
          </p:cNvPr>
          <p:cNvSpPr>
            <a:spLocks noGrp="1"/>
          </p:cNvSpPr>
          <p:nvPr>
            <p:ph type="sldNum" sz="quarter" idx="12"/>
          </p:nvPr>
        </p:nvSpPr>
        <p:spPr/>
        <p:txBody>
          <a:bodyPr/>
          <a:lstStyle/>
          <a:p>
            <a:fld id="{001263BF-21A1-A741-A1F0-DF1903F7E720}" type="slidenum">
              <a:rPr lang="en-TH" smtClean="0"/>
              <a:t>‹#›</a:t>
            </a:fld>
            <a:endParaRPr lang="en-TH"/>
          </a:p>
        </p:txBody>
      </p:sp>
    </p:spTree>
    <p:extLst>
      <p:ext uri="{BB962C8B-B14F-4D97-AF65-F5344CB8AC3E}">
        <p14:creationId xmlns:p14="http://schemas.microsoft.com/office/powerpoint/2010/main" val="414469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8FD1A5-1D72-4F2D-F43A-566CEDECF6A2}"/>
              </a:ext>
            </a:extLst>
          </p:cNvPr>
          <p:cNvSpPr>
            <a:spLocks noGrp="1"/>
          </p:cNvSpPr>
          <p:nvPr>
            <p:ph type="dt" sz="half" idx="10"/>
          </p:nvPr>
        </p:nvSpPr>
        <p:spPr/>
        <p:txBody>
          <a:bodyPr/>
          <a:lstStyle/>
          <a:p>
            <a:fld id="{D793738F-ABD1-C640-9E19-7693908FE018}" type="datetimeFigureOut">
              <a:rPr lang="en-TH" smtClean="0"/>
              <a:t>21/8/2022 R</a:t>
            </a:fld>
            <a:endParaRPr lang="en-TH"/>
          </a:p>
        </p:txBody>
      </p:sp>
      <p:sp>
        <p:nvSpPr>
          <p:cNvPr id="3" name="Footer Placeholder 2">
            <a:extLst>
              <a:ext uri="{FF2B5EF4-FFF2-40B4-BE49-F238E27FC236}">
                <a16:creationId xmlns:a16="http://schemas.microsoft.com/office/drawing/2014/main" id="{11CFDD34-63E7-0A36-9753-944C4FECBDB5}"/>
              </a:ext>
            </a:extLst>
          </p:cNvPr>
          <p:cNvSpPr>
            <a:spLocks noGrp="1"/>
          </p:cNvSpPr>
          <p:nvPr>
            <p:ph type="ftr" sz="quarter" idx="11"/>
          </p:nvPr>
        </p:nvSpPr>
        <p:spPr/>
        <p:txBody>
          <a:bodyPr/>
          <a:lstStyle/>
          <a:p>
            <a:endParaRPr lang="en-TH"/>
          </a:p>
        </p:txBody>
      </p:sp>
      <p:sp>
        <p:nvSpPr>
          <p:cNvPr id="4" name="Slide Number Placeholder 3">
            <a:extLst>
              <a:ext uri="{FF2B5EF4-FFF2-40B4-BE49-F238E27FC236}">
                <a16:creationId xmlns:a16="http://schemas.microsoft.com/office/drawing/2014/main" id="{ADEC4A8E-397C-7E20-6F76-DF3157DA828C}"/>
              </a:ext>
            </a:extLst>
          </p:cNvPr>
          <p:cNvSpPr>
            <a:spLocks noGrp="1"/>
          </p:cNvSpPr>
          <p:nvPr>
            <p:ph type="sldNum" sz="quarter" idx="12"/>
          </p:nvPr>
        </p:nvSpPr>
        <p:spPr/>
        <p:txBody>
          <a:bodyPr/>
          <a:lstStyle/>
          <a:p>
            <a:fld id="{001263BF-21A1-A741-A1F0-DF1903F7E720}" type="slidenum">
              <a:rPr lang="en-TH" smtClean="0"/>
              <a:t>‹#›</a:t>
            </a:fld>
            <a:endParaRPr lang="en-TH"/>
          </a:p>
        </p:txBody>
      </p:sp>
    </p:spTree>
    <p:extLst>
      <p:ext uri="{BB962C8B-B14F-4D97-AF65-F5344CB8AC3E}">
        <p14:creationId xmlns:p14="http://schemas.microsoft.com/office/powerpoint/2010/main" val="1953462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08B16-170F-9AE0-2A20-429989AC5F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H"/>
          </a:p>
        </p:txBody>
      </p:sp>
      <p:sp>
        <p:nvSpPr>
          <p:cNvPr id="3" name="Content Placeholder 2">
            <a:extLst>
              <a:ext uri="{FF2B5EF4-FFF2-40B4-BE49-F238E27FC236}">
                <a16:creationId xmlns:a16="http://schemas.microsoft.com/office/drawing/2014/main" id="{99DD8CB6-BEDD-CDD1-6994-493CC659F7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Text Placeholder 3">
            <a:extLst>
              <a:ext uri="{FF2B5EF4-FFF2-40B4-BE49-F238E27FC236}">
                <a16:creationId xmlns:a16="http://schemas.microsoft.com/office/drawing/2014/main" id="{D9804E72-3E7A-712A-7FA6-6CD60172F8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0E1D9F-A35F-CAF4-3194-357001C553DF}"/>
              </a:ext>
            </a:extLst>
          </p:cNvPr>
          <p:cNvSpPr>
            <a:spLocks noGrp="1"/>
          </p:cNvSpPr>
          <p:nvPr>
            <p:ph type="dt" sz="half" idx="10"/>
          </p:nvPr>
        </p:nvSpPr>
        <p:spPr/>
        <p:txBody>
          <a:bodyPr/>
          <a:lstStyle/>
          <a:p>
            <a:fld id="{D793738F-ABD1-C640-9E19-7693908FE018}" type="datetimeFigureOut">
              <a:rPr lang="en-TH" smtClean="0"/>
              <a:t>21/8/2022 R</a:t>
            </a:fld>
            <a:endParaRPr lang="en-TH"/>
          </a:p>
        </p:txBody>
      </p:sp>
      <p:sp>
        <p:nvSpPr>
          <p:cNvPr id="6" name="Footer Placeholder 5">
            <a:extLst>
              <a:ext uri="{FF2B5EF4-FFF2-40B4-BE49-F238E27FC236}">
                <a16:creationId xmlns:a16="http://schemas.microsoft.com/office/drawing/2014/main" id="{4F829A77-F9BE-8021-FC16-8EDF05A7FC3B}"/>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6F8A7170-836D-CB35-A99D-B0020042510A}"/>
              </a:ext>
            </a:extLst>
          </p:cNvPr>
          <p:cNvSpPr>
            <a:spLocks noGrp="1"/>
          </p:cNvSpPr>
          <p:nvPr>
            <p:ph type="sldNum" sz="quarter" idx="12"/>
          </p:nvPr>
        </p:nvSpPr>
        <p:spPr/>
        <p:txBody>
          <a:bodyPr/>
          <a:lstStyle/>
          <a:p>
            <a:fld id="{001263BF-21A1-A741-A1F0-DF1903F7E720}" type="slidenum">
              <a:rPr lang="en-TH" smtClean="0"/>
              <a:t>‹#›</a:t>
            </a:fld>
            <a:endParaRPr lang="en-TH"/>
          </a:p>
        </p:txBody>
      </p:sp>
    </p:spTree>
    <p:extLst>
      <p:ext uri="{BB962C8B-B14F-4D97-AF65-F5344CB8AC3E}">
        <p14:creationId xmlns:p14="http://schemas.microsoft.com/office/powerpoint/2010/main" val="3170976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50EA1-03EE-8916-49AB-9876EDC898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H"/>
          </a:p>
        </p:txBody>
      </p:sp>
      <p:sp>
        <p:nvSpPr>
          <p:cNvPr id="3" name="Picture Placeholder 2">
            <a:extLst>
              <a:ext uri="{FF2B5EF4-FFF2-40B4-BE49-F238E27FC236}">
                <a16:creationId xmlns:a16="http://schemas.microsoft.com/office/drawing/2014/main" id="{4A6F1FB6-7F12-72BB-2D4C-BEAFCC6877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H"/>
          </a:p>
        </p:txBody>
      </p:sp>
      <p:sp>
        <p:nvSpPr>
          <p:cNvPr id="4" name="Text Placeholder 3">
            <a:extLst>
              <a:ext uri="{FF2B5EF4-FFF2-40B4-BE49-F238E27FC236}">
                <a16:creationId xmlns:a16="http://schemas.microsoft.com/office/drawing/2014/main" id="{9AF742B8-FCB4-36E1-64F6-6CA7CEA440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30179B-6619-0060-1AFE-597AADCFE517}"/>
              </a:ext>
            </a:extLst>
          </p:cNvPr>
          <p:cNvSpPr>
            <a:spLocks noGrp="1"/>
          </p:cNvSpPr>
          <p:nvPr>
            <p:ph type="dt" sz="half" idx="10"/>
          </p:nvPr>
        </p:nvSpPr>
        <p:spPr/>
        <p:txBody>
          <a:bodyPr/>
          <a:lstStyle/>
          <a:p>
            <a:fld id="{D793738F-ABD1-C640-9E19-7693908FE018}" type="datetimeFigureOut">
              <a:rPr lang="en-TH" smtClean="0"/>
              <a:t>21/8/2022 R</a:t>
            </a:fld>
            <a:endParaRPr lang="en-TH"/>
          </a:p>
        </p:txBody>
      </p:sp>
      <p:sp>
        <p:nvSpPr>
          <p:cNvPr id="6" name="Footer Placeholder 5">
            <a:extLst>
              <a:ext uri="{FF2B5EF4-FFF2-40B4-BE49-F238E27FC236}">
                <a16:creationId xmlns:a16="http://schemas.microsoft.com/office/drawing/2014/main" id="{7788BD61-9014-F2C1-CE58-F722908BA8F4}"/>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A8FEAAC9-D485-1455-5D56-9A02DC7BB454}"/>
              </a:ext>
            </a:extLst>
          </p:cNvPr>
          <p:cNvSpPr>
            <a:spLocks noGrp="1"/>
          </p:cNvSpPr>
          <p:nvPr>
            <p:ph type="sldNum" sz="quarter" idx="12"/>
          </p:nvPr>
        </p:nvSpPr>
        <p:spPr/>
        <p:txBody>
          <a:bodyPr/>
          <a:lstStyle/>
          <a:p>
            <a:fld id="{001263BF-21A1-A741-A1F0-DF1903F7E720}" type="slidenum">
              <a:rPr lang="en-TH" smtClean="0"/>
              <a:t>‹#›</a:t>
            </a:fld>
            <a:endParaRPr lang="en-TH"/>
          </a:p>
        </p:txBody>
      </p:sp>
    </p:spTree>
    <p:extLst>
      <p:ext uri="{BB962C8B-B14F-4D97-AF65-F5344CB8AC3E}">
        <p14:creationId xmlns:p14="http://schemas.microsoft.com/office/powerpoint/2010/main" val="2541782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31FF92-174D-2D28-7EB0-BF6ABE049B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H"/>
          </a:p>
        </p:txBody>
      </p:sp>
      <p:sp>
        <p:nvSpPr>
          <p:cNvPr id="3" name="Text Placeholder 2">
            <a:extLst>
              <a:ext uri="{FF2B5EF4-FFF2-40B4-BE49-F238E27FC236}">
                <a16:creationId xmlns:a16="http://schemas.microsoft.com/office/drawing/2014/main" id="{568E1F8B-F562-5DCB-06B5-91A750665B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E47763E2-C46F-5F25-D33E-A6189F4733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93738F-ABD1-C640-9E19-7693908FE018}" type="datetimeFigureOut">
              <a:rPr lang="en-TH" smtClean="0"/>
              <a:t>21/8/2022 R</a:t>
            </a:fld>
            <a:endParaRPr lang="en-TH"/>
          </a:p>
        </p:txBody>
      </p:sp>
      <p:sp>
        <p:nvSpPr>
          <p:cNvPr id="5" name="Footer Placeholder 4">
            <a:extLst>
              <a:ext uri="{FF2B5EF4-FFF2-40B4-BE49-F238E27FC236}">
                <a16:creationId xmlns:a16="http://schemas.microsoft.com/office/drawing/2014/main" id="{4AADB948-9172-090E-8BC4-BCBB9B6A91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H"/>
          </a:p>
        </p:txBody>
      </p:sp>
      <p:sp>
        <p:nvSpPr>
          <p:cNvPr id="6" name="Slide Number Placeholder 5">
            <a:extLst>
              <a:ext uri="{FF2B5EF4-FFF2-40B4-BE49-F238E27FC236}">
                <a16:creationId xmlns:a16="http://schemas.microsoft.com/office/drawing/2014/main" id="{391279AA-8E93-9CD4-06A8-2A56B11972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1263BF-21A1-A741-A1F0-DF1903F7E720}" type="slidenum">
              <a:rPr lang="en-TH" smtClean="0"/>
              <a:t>‹#›</a:t>
            </a:fld>
            <a:endParaRPr lang="en-TH"/>
          </a:p>
        </p:txBody>
      </p:sp>
    </p:spTree>
    <p:extLst>
      <p:ext uri="{BB962C8B-B14F-4D97-AF65-F5344CB8AC3E}">
        <p14:creationId xmlns:p14="http://schemas.microsoft.com/office/powerpoint/2010/main" val="2939328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50D06201-3BA4-1E5A-D257-505A73DE6578}"/>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dirty="0">
                <a:solidFill>
                  <a:srgbClr val="080808"/>
                </a:solidFill>
              </a:rPr>
              <a:t>My Data Science Projects</a:t>
            </a:r>
            <a:endParaRPr lang="en-US" sz="3600" kern="1200" dirty="0">
              <a:solidFill>
                <a:srgbClr val="080808"/>
              </a:solidFill>
              <a:latin typeface="+mj-lt"/>
              <a:ea typeface="+mj-ea"/>
              <a:cs typeface="+mj-cs"/>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21467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53C074-F250-9619-5C0E-115941FCBE4F}"/>
              </a:ext>
            </a:extLst>
          </p:cNvPr>
          <p:cNvSpPr>
            <a:spLocks noGrp="1"/>
          </p:cNvSpPr>
          <p:nvPr>
            <p:ph type="title"/>
          </p:nvPr>
        </p:nvSpPr>
        <p:spPr>
          <a:xfrm>
            <a:off x="662340" y="144981"/>
            <a:ext cx="10905066" cy="1135737"/>
          </a:xfrm>
        </p:spPr>
        <p:txBody>
          <a:bodyPr>
            <a:normAutofit/>
          </a:bodyPr>
          <a:lstStyle/>
          <a:p>
            <a:r>
              <a:rPr lang="en-TH" sz="3600" b="1" dirty="0"/>
              <a:t>PID reading using Artificial Intelligence</a:t>
            </a:r>
          </a:p>
        </p:txBody>
      </p:sp>
      <p:sp>
        <p:nvSpPr>
          <p:cNvPr id="24" name="Rectangle 2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B569844F-1DD9-6876-50D0-BAE9C03D960D}"/>
              </a:ext>
            </a:extLst>
          </p:cNvPr>
          <p:cNvGraphicFramePr>
            <a:graphicFrameLocks noGrp="1"/>
          </p:cNvGraphicFramePr>
          <p:nvPr>
            <p:ph idx="1"/>
            <p:extLst>
              <p:ext uri="{D42A27DB-BD31-4B8C-83A1-F6EECF244321}">
                <p14:modId xmlns:p14="http://schemas.microsoft.com/office/powerpoint/2010/main" val="2494941091"/>
              </p:ext>
            </p:extLst>
          </p:nvPr>
        </p:nvGraphicFramePr>
        <p:xfrm>
          <a:off x="1014060" y="-275554"/>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1D6EC723-4E48-9C39-2613-FEC766A5DFD3}"/>
              </a:ext>
            </a:extLst>
          </p:cNvPr>
          <p:cNvSpPr txBox="1"/>
          <p:nvPr/>
        </p:nvSpPr>
        <p:spPr>
          <a:xfrm>
            <a:off x="0" y="2410914"/>
            <a:ext cx="3867807" cy="4801314"/>
          </a:xfrm>
          <a:prstGeom prst="rect">
            <a:avLst/>
          </a:prstGeom>
          <a:noFill/>
        </p:spPr>
        <p:txBody>
          <a:bodyPr wrap="square" rtlCol="0">
            <a:spAutoFit/>
          </a:bodyPr>
          <a:lstStyle/>
          <a:p>
            <a:pPr marL="285750" indent="-285750">
              <a:buFont typeface="Arial" panose="020B0604020202020204" pitchFamily="34" charset="0"/>
              <a:buChar char="•"/>
            </a:pPr>
            <a:r>
              <a:rPr lang="en-TH" dirty="0"/>
              <a:t>PIDs are </a:t>
            </a:r>
            <a:r>
              <a:rPr lang="en-US" dirty="0"/>
              <a:t>Piping and Instrumentation Diagrams that are being used in manufacturing plants to consider possible failures and make plant modifications to prevent costly and dangerous plant shutdowns.</a:t>
            </a:r>
          </a:p>
          <a:p>
            <a:pPr marL="285750" indent="-285750">
              <a:buFont typeface="Arial" panose="020B0604020202020204" pitchFamily="34" charset="0"/>
              <a:buChar char="•"/>
            </a:pPr>
            <a:r>
              <a:rPr lang="en-US" dirty="0">
                <a:effectLst/>
              </a:rPr>
              <a:t>PIDs are complex, multi-paged, and difficult to read.</a:t>
            </a:r>
          </a:p>
          <a:p>
            <a:pPr marL="285750" indent="-285750">
              <a:buFont typeface="Arial" panose="020B0604020202020204" pitchFamily="34" charset="0"/>
              <a:buChar char="•"/>
            </a:pPr>
            <a:r>
              <a:rPr lang="en-US" dirty="0"/>
              <a:t>Traditional methods of processing PIDs consume valuable time, reducing SCG Chemicals competitiveness.</a:t>
            </a:r>
          </a:p>
          <a:p>
            <a:pPr marL="285750" indent="-285750">
              <a:buFont typeface="Arial" panose="020B0604020202020204" pitchFamily="34" charset="0"/>
              <a:buChar char="•"/>
            </a:pPr>
            <a:r>
              <a:rPr lang="en-US" dirty="0">
                <a:effectLst/>
              </a:rPr>
              <a:t>Engineers spend 2 million man-hours or 50 FTEs per year, limiting the speed that we can innovate the company SCG Chemicals facilities.</a:t>
            </a:r>
          </a:p>
          <a:p>
            <a:pPr marL="285750" indent="-285750">
              <a:buFont typeface="Arial" panose="020B0604020202020204" pitchFamily="34" charset="0"/>
              <a:buChar char="•"/>
            </a:pPr>
            <a:endParaRPr lang="en-TH" dirty="0"/>
          </a:p>
        </p:txBody>
      </p:sp>
      <p:sp>
        <p:nvSpPr>
          <p:cNvPr id="5" name="TextBox 4">
            <a:extLst>
              <a:ext uri="{FF2B5EF4-FFF2-40B4-BE49-F238E27FC236}">
                <a16:creationId xmlns:a16="http://schemas.microsoft.com/office/drawing/2014/main" id="{DAD99FA5-79B8-DCA1-A94D-AFAB0CDC141F}"/>
              </a:ext>
            </a:extLst>
          </p:cNvPr>
          <p:cNvSpPr txBox="1"/>
          <p:nvPr/>
        </p:nvSpPr>
        <p:spPr>
          <a:xfrm>
            <a:off x="3951889" y="2442708"/>
            <a:ext cx="3867807" cy="3970318"/>
          </a:xfrm>
          <a:prstGeom prst="rect">
            <a:avLst/>
          </a:prstGeom>
          <a:noFill/>
        </p:spPr>
        <p:txBody>
          <a:bodyPr wrap="square" rtlCol="0">
            <a:spAutoFit/>
          </a:bodyPr>
          <a:lstStyle/>
          <a:p>
            <a:pPr marL="285750" indent="-285750">
              <a:buFont typeface="Arial" panose="020B0604020202020204" pitchFamily="34" charset="0"/>
              <a:buChar char="•"/>
            </a:pPr>
            <a:r>
              <a:rPr lang="en-US" dirty="0"/>
              <a:t>Existing text and image analytics solutions in the market were not tailored to SCG unique environment.</a:t>
            </a:r>
          </a:p>
          <a:p>
            <a:pPr marL="285750" indent="-285750">
              <a:buFont typeface="Arial" panose="020B0604020202020204" pitchFamily="34" charset="0"/>
              <a:buChar char="•"/>
            </a:pPr>
            <a:r>
              <a:rPr lang="en-US" dirty="0"/>
              <a:t>I then led the development of the solution with SCG Data Scientist team.</a:t>
            </a:r>
          </a:p>
          <a:p>
            <a:pPr marL="285750" indent="-285750">
              <a:buFont typeface="Arial" panose="020B0604020202020204" pitchFamily="34" charset="0"/>
              <a:buChar char="•"/>
            </a:pPr>
            <a:r>
              <a:rPr lang="en-US" dirty="0"/>
              <a:t>After reviewing 15 scientific literatures, I finally chose YOLO (you only look once) v4, based on CNN (Convolutional Neural Network), for object recognition since they performed better compared to other approaches.</a:t>
            </a:r>
          </a:p>
          <a:p>
            <a:pPr marL="285750" indent="-285750">
              <a:buFont typeface="Arial" panose="020B0604020202020204" pitchFamily="34" charset="0"/>
              <a:buChar char="•"/>
            </a:pPr>
            <a:endParaRPr lang="en-TH" dirty="0"/>
          </a:p>
        </p:txBody>
      </p:sp>
      <p:sp>
        <p:nvSpPr>
          <p:cNvPr id="6" name="TextBox 5">
            <a:extLst>
              <a:ext uri="{FF2B5EF4-FFF2-40B4-BE49-F238E27FC236}">
                <a16:creationId xmlns:a16="http://schemas.microsoft.com/office/drawing/2014/main" id="{4396D488-EE5A-2F01-95F5-CEB63D4024E6}"/>
              </a:ext>
            </a:extLst>
          </p:cNvPr>
          <p:cNvSpPr txBox="1"/>
          <p:nvPr/>
        </p:nvSpPr>
        <p:spPr>
          <a:xfrm>
            <a:off x="8013573" y="2442708"/>
            <a:ext cx="3867807" cy="4247317"/>
          </a:xfrm>
          <a:prstGeom prst="rect">
            <a:avLst/>
          </a:prstGeom>
          <a:noFill/>
        </p:spPr>
        <p:txBody>
          <a:bodyPr wrap="square" rtlCol="0">
            <a:spAutoFit/>
          </a:bodyPr>
          <a:lstStyle/>
          <a:p>
            <a:pPr marL="285750" indent="-285750">
              <a:buFont typeface="Arial" panose="020B0604020202020204" pitchFamily="34" charset="0"/>
              <a:buChar char="•"/>
            </a:pPr>
            <a:r>
              <a:rPr lang="en-US" dirty="0"/>
              <a:t>The AI system fully digitizes 4,000 PIDs annually, empowering our engineers to be safely ambitious.</a:t>
            </a:r>
          </a:p>
          <a:p>
            <a:pPr marL="285750" indent="-285750">
              <a:buFont typeface="Arial" panose="020B0604020202020204" pitchFamily="34" charset="0"/>
              <a:buChar char="•"/>
            </a:pPr>
            <a:r>
              <a:rPr lang="en-US" dirty="0"/>
              <a:t>Once we moved physical concepts to the digital world, they could quickly test new ideas, fail fast when necessary, and move on to the ideas that truly worked.</a:t>
            </a:r>
            <a:r>
              <a:rPr lang="en-TH" dirty="0">
                <a:effectLst/>
              </a:rPr>
              <a:t> </a:t>
            </a:r>
            <a:endParaRPr lang="en-US" dirty="0"/>
          </a:p>
          <a:p>
            <a:pPr marL="285750" indent="-285750">
              <a:buFont typeface="Arial" panose="020B0604020202020204" pitchFamily="34" charset="0"/>
              <a:buChar char="•"/>
            </a:pPr>
            <a:r>
              <a:rPr lang="en-US" dirty="0"/>
              <a:t>This meant all engineers could collaborate effectively and safely for the first time ever, immediately saving $300k annually, but also empowering invaluable improvements through innovation. </a:t>
            </a:r>
            <a:endParaRPr lang="en-TH" dirty="0"/>
          </a:p>
          <a:p>
            <a:endParaRPr lang="en-TH" dirty="0"/>
          </a:p>
        </p:txBody>
      </p:sp>
    </p:spTree>
    <p:extLst>
      <p:ext uri="{BB962C8B-B14F-4D97-AF65-F5344CB8AC3E}">
        <p14:creationId xmlns:p14="http://schemas.microsoft.com/office/powerpoint/2010/main" val="282029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3C074-F250-9619-5C0E-115941FCBE4F}"/>
              </a:ext>
            </a:extLst>
          </p:cNvPr>
          <p:cNvSpPr>
            <a:spLocks noGrp="1"/>
          </p:cNvSpPr>
          <p:nvPr>
            <p:ph type="title"/>
          </p:nvPr>
        </p:nvSpPr>
        <p:spPr>
          <a:xfrm>
            <a:off x="643467" y="0"/>
            <a:ext cx="10905066" cy="1135737"/>
          </a:xfrm>
        </p:spPr>
        <p:txBody>
          <a:bodyPr>
            <a:normAutofit/>
          </a:bodyPr>
          <a:lstStyle/>
          <a:p>
            <a:r>
              <a:rPr lang="en-TH" sz="3600" b="1" dirty="0"/>
              <a:t>Demand Forecasting</a:t>
            </a:r>
          </a:p>
        </p:txBody>
      </p:sp>
      <p:graphicFrame>
        <p:nvGraphicFramePr>
          <p:cNvPr id="18" name="Content Placeholder 2">
            <a:extLst>
              <a:ext uri="{FF2B5EF4-FFF2-40B4-BE49-F238E27FC236}">
                <a16:creationId xmlns:a16="http://schemas.microsoft.com/office/drawing/2014/main" id="{B569844F-1DD9-6876-50D0-BAE9C03D960D}"/>
              </a:ext>
            </a:extLst>
          </p:cNvPr>
          <p:cNvGraphicFramePr>
            <a:graphicFrameLocks noGrp="1"/>
          </p:cNvGraphicFramePr>
          <p:nvPr>
            <p:ph idx="1"/>
            <p:extLst>
              <p:ext uri="{D42A27DB-BD31-4B8C-83A1-F6EECF244321}">
                <p14:modId xmlns:p14="http://schemas.microsoft.com/office/powerpoint/2010/main" val="145449305"/>
              </p:ext>
            </p:extLst>
          </p:nvPr>
        </p:nvGraphicFramePr>
        <p:xfrm>
          <a:off x="857073" y="-51587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1D6EC723-4E48-9C39-2613-FEC766A5DFD3}"/>
              </a:ext>
            </a:extLst>
          </p:cNvPr>
          <p:cNvSpPr txBox="1"/>
          <p:nvPr/>
        </p:nvSpPr>
        <p:spPr>
          <a:xfrm>
            <a:off x="83226" y="2027209"/>
            <a:ext cx="3867807" cy="5078313"/>
          </a:xfrm>
          <a:prstGeom prst="rect">
            <a:avLst/>
          </a:prstGeom>
          <a:noFill/>
        </p:spPr>
        <p:txBody>
          <a:bodyPr wrap="square" rtlCol="0">
            <a:spAutoFit/>
          </a:bodyPr>
          <a:lstStyle/>
          <a:p>
            <a:pPr marL="285750" indent="-285750">
              <a:buFont typeface="Arial" panose="020B0604020202020204" pitchFamily="34" charset="0"/>
              <a:buChar char="•"/>
            </a:pPr>
            <a:r>
              <a:rPr lang="en-US" dirty="0"/>
              <a:t>SCG Chemicals’ supply chain is complex with multiple parties involved and high level of demand fluctuation. One of the main challenges we faced is how to plan for plastic resin production</a:t>
            </a:r>
            <a:r>
              <a:rPr lang="en-TH" dirty="0">
                <a:effectLst/>
              </a:rPr>
              <a:t> </a:t>
            </a:r>
            <a:r>
              <a:rPr lang="en-US" dirty="0"/>
              <a:t>because we had to plan for many types of resin, each with different characteristics and demand patterns. </a:t>
            </a:r>
            <a:endParaRPr lang="en-TH" dirty="0"/>
          </a:p>
          <a:p>
            <a:pPr marL="285750" indent="-285750">
              <a:buFont typeface="Arial" panose="020B0604020202020204" pitchFamily="34" charset="0"/>
              <a:buChar char="•"/>
            </a:pPr>
            <a:r>
              <a:rPr lang="en-US" dirty="0"/>
              <a:t>Traditionally, the Demand Forecasting team used high-level assumptions and personal opinions to conduct forecasts without proper data validation. This meant forecasts often had low accuracy and were time-consuming to conduct.</a:t>
            </a:r>
            <a:endParaRPr lang="en-TH" dirty="0"/>
          </a:p>
          <a:p>
            <a:pPr marL="285750" indent="-285750">
              <a:buFont typeface="Arial" panose="020B0604020202020204" pitchFamily="34" charset="0"/>
              <a:buChar char="•"/>
            </a:pPr>
            <a:endParaRPr lang="en-TH" dirty="0"/>
          </a:p>
        </p:txBody>
      </p:sp>
      <p:sp>
        <p:nvSpPr>
          <p:cNvPr id="5" name="TextBox 4">
            <a:extLst>
              <a:ext uri="{FF2B5EF4-FFF2-40B4-BE49-F238E27FC236}">
                <a16:creationId xmlns:a16="http://schemas.microsoft.com/office/drawing/2014/main" id="{DAD99FA5-79B8-DCA1-A94D-AFAB0CDC141F}"/>
              </a:ext>
            </a:extLst>
          </p:cNvPr>
          <p:cNvSpPr txBox="1"/>
          <p:nvPr/>
        </p:nvSpPr>
        <p:spPr>
          <a:xfrm>
            <a:off x="3951033" y="2029360"/>
            <a:ext cx="3867807" cy="4801314"/>
          </a:xfrm>
          <a:prstGeom prst="rect">
            <a:avLst/>
          </a:prstGeom>
          <a:noFill/>
        </p:spPr>
        <p:txBody>
          <a:bodyPr wrap="square" rtlCol="0">
            <a:spAutoFit/>
          </a:bodyPr>
          <a:lstStyle/>
          <a:p>
            <a:pPr marL="285750" indent="-285750">
              <a:buFont typeface="Arial" panose="020B0604020202020204" pitchFamily="34" charset="0"/>
              <a:buChar char="•"/>
            </a:pPr>
            <a:r>
              <a:rPr lang="en-TH" dirty="0"/>
              <a:t>I used Matplotlib in Python and Power BI to understand the data as well as the existing supply chain process and help to identify indicators that should be used in the for creating demand forecast models.</a:t>
            </a:r>
          </a:p>
          <a:p>
            <a:pPr marL="285750" indent="-285750">
              <a:buFont typeface="Arial" panose="020B0604020202020204" pitchFamily="34" charset="0"/>
              <a:buChar char="•"/>
            </a:pPr>
            <a:r>
              <a:rPr lang="en-TH" dirty="0"/>
              <a:t>Aligned with the data visualization, </a:t>
            </a:r>
            <a:r>
              <a:rPr lang="en-US" dirty="0"/>
              <a:t>correlation analysis and machine learning coefficient found that number of repeat customers</a:t>
            </a:r>
            <a:r>
              <a:rPr lang="en-TH" dirty="0">
                <a:effectLst/>
              </a:rPr>
              <a:t> </a:t>
            </a:r>
            <a:r>
              <a:rPr lang="en-US" dirty="0"/>
              <a:t>historical volume were prominent indicators </a:t>
            </a:r>
            <a:endParaRPr lang="en-US" dirty="0">
              <a:effectLst/>
            </a:endParaRPr>
          </a:p>
          <a:p>
            <a:pPr marL="285750" indent="-285750">
              <a:buFont typeface="Arial" panose="020B0604020202020204" pitchFamily="34" charset="0"/>
              <a:buChar char="•"/>
            </a:pPr>
            <a:r>
              <a:rPr lang="en-TH" dirty="0"/>
              <a:t>I decided to use X</a:t>
            </a:r>
            <a:r>
              <a:rPr lang="en-US" dirty="0"/>
              <a:t>g</a:t>
            </a:r>
            <a:r>
              <a:rPr lang="en-TH" dirty="0"/>
              <a:t>boost as a final model because of its interpretability and lowest errors (MAPE) compared to other ML and statistical methods.</a:t>
            </a:r>
          </a:p>
        </p:txBody>
      </p:sp>
      <p:sp>
        <p:nvSpPr>
          <p:cNvPr id="6" name="TextBox 5">
            <a:extLst>
              <a:ext uri="{FF2B5EF4-FFF2-40B4-BE49-F238E27FC236}">
                <a16:creationId xmlns:a16="http://schemas.microsoft.com/office/drawing/2014/main" id="{4396D488-EE5A-2F01-95F5-CEB63D4024E6}"/>
              </a:ext>
            </a:extLst>
          </p:cNvPr>
          <p:cNvSpPr txBox="1"/>
          <p:nvPr/>
        </p:nvSpPr>
        <p:spPr>
          <a:xfrm>
            <a:off x="7982042" y="2027209"/>
            <a:ext cx="3867807" cy="3970318"/>
          </a:xfrm>
          <a:prstGeom prst="rect">
            <a:avLst/>
          </a:prstGeom>
          <a:noFill/>
        </p:spPr>
        <p:txBody>
          <a:bodyPr wrap="square" rtlCol="0">
            <a:spAutoFit/>
          </a:bodyPr>
          <a:lstStyle/>
          <a:p>
            <a:pPr marL="285750" indent="-285750">
              <a:buFont typeface="Arial" panose="020B0604020202020204" pitchFamily="34" charset="0"/>
              <a:buChar char="•"/>
            </a:pPr>
            <a:r>
              <a:rPr lang="en-US" dirty="0"/>
              <a:t>After 3 months, I created a demand forecasting tool that helped improve the accuracy of the forecast from 45% to 80-85%.  </a:t>
            </a:r>
          </a:p>
          <a:p>
            <a:pPr marL="285750" indent="-285750">
              <a:buFont typeface="Arial" panose="020B0604020202020204" pitchFamily="34" charset="0"/>
              <a:buChar char="•"/>
            </a:pPr>
            <a:r>
              <a:rPr lang="en-US" dirty="0"/>
              <a:t>This implies a reduction of switchover by 75% and savings of $30,000 in safety costs alone. </a:t>
            </a:r>
          </a:p>
          <a:p>
            <a:pPr marL="285750" indent="-285750">
              <a:buFont typeface="Arial" panose="020B0604020202020204" pitchFamily="34" charset="0"/>
              <a:buChar char="•"/>
            </a:pPr>
            <a:r>
              <a:rPr lang="en-US" dirty="0"/>
              <a:t>Additionally, we also projected to save over $125,000 annually in man hours, along with extensive gains from unnecessary production and storage. </a:t>
            </a:r>
            <a:endParaRPr lang="en-TH" dirty="0"/>
          </a:p>
          <a:p>
            <a:pPr marL="285750" indent="-285750">
              <a:buFont typeface="Arial" panose="020B0604020202020204" pitchFamily="34" charset="0"/>
              <a:buChar char="•"/>
            </a:pPr>
            <a:endParaRPr lang="en-TH" dirty="0"/>
          </a:p>
          <a:p>
            <a:endParaRPr lang="en-TH" dirty="0"/>
          </a:p>
        </p:txBody>
      </p:sp>
    </p:spTree>
    <p:extLst>
      <p:ext uri="{BB962C8B-B14F-4D97-AF65-F5344CB8AC3E}">
        <p14:creationId xmlns:p14="http://schemas.microsoft.com/office/powerpoint/2010/main" val="2464391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3C074-F250-9619-5C0E-115941FCBE4F}"/>
              </a:ext>
            </a:extLst>
          </p:cNvPr>
          <p:cNvSpPr>
            <a:spLocks noGrp="1"/>
          </p:cNvSpPr>
          <p:nvPr>
            <p:ph type="title"/>
          </p:nvPr>
        </p:nvSpPr>
        <p:spPr>
          <a:xfrm>
            <a:off x="477637" y="-134851"/>
            <a:ext cx="10905066" cy="1135737"/>
          </a:xfrm>
        </p:spPr>
        <p:txBody>
          <a:bodyPr>
            <a:normAutofit/>
          </a:bodyPr>
          <a:lstStyle/>
          <a:p>
            <a:r>
              <a:rPr lang="en-US" b="1" dirty="0"/>
              <a:t>Accelerate plastic innovation development </a:t>
            </a:r>
            <a:endParaRPr lang="en-US" sz="3600" dirty="0"/>
          </a:p>
        </p:txBody>
      </p:sp>
      <p:graphicFrame>
        <p:nvGraphicFramePr>
          <p:cNvPr id="18" name="Content Placeholder 2">
            <a:extLst>
              <a:ext uri="{FF2B5EF4-FFF2-40B4-BE49-F238E27FC236}">
                <a16:creationId xmlns:a16="http://schemas.microsoft.com/office/drawing/2014/main" id="{B569844F-1DD9-6876-50D0-BAE9C03D960D}"/>
              </a:ext>
            </a:extLst>
          </p:cNvPr>
          <p:cNvGraphicFramePr>
            <a:graphicFrameLocks noGrp="1"/>
          </p:cNvGraphicFramePr>
          <p:nvPr>
            <p:ph idx="1"/>
          </p:nvPr>
        </p:nvGraphicFramePr>
        <p:xfrm>
          <a:off x="857073" y="-51587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1D6EC723-4E48-9C39-2613-FEC766A5DFD3}"/>
              </a:ext>
            </a:extLst>
          </p:cNvPr>
          <p:cNvSpPr txBox="1"/>
          <p:nvPr/>
        </p:nvSpPr>
        <p:spPr>
          <a:xfrm>
            <a:off x="0" y="2035837"/>
            <a:ext cx="3953936" cy="5355312"/>
          </a:xfrm>
          <a:prstGeom prst="rect">
            <a:avLst/>
          </a:prstGeom>
          <a:noFill/>
        </p:spPr>
        <p:txBody>
          <a:bodyPr wrap="square" rtlCol="0">
            <a:spAutoFit/>
          </a:bodyPr>
          <a:lstStyle/>
          <a:p>
            <a:pPr marL="285750" indent="-285750">
              <a:buFont typeface="Arial" panose="020B0604020202020204" pitchFamily="34" charset="0"/>
              <a:buChar char="•"/>
            </a:pPr>
            <a:r>
              <a:rPr lang="en-US" dirty="0"/>
              <a:t>Understanding customers’ need is a must in today’s businesses since it would increase competitiveness and capture new opportunities through innovation.</a:t>
            </a:r>
          </a:p>
          <a:p>
            <a:pPr marL="285750" indent="-285750">
              <a:buFont typeface="Arial" panose="020B0604020202020204" pitchFamily="34" charset="0"/>
              <a:buChar char="•"/>
            </a:pPr>
            <a:r>
              <a:rPr lang="en-US" dirty="0"/>
              <a:t>With the limited data available to analyze customer needs, we needed to create a platform that could store, fetch, and analyze customer needs and discover actionable insights to help us innovate our products.</a:t>
            </a:r>
          </a:p>
          <a:p>
            <a:pPr marL="285750" indent="-285750">
              <a:buFont typeface="Arial" panose="020B0604020202020204" pitchFamily="34" charset="0"/>
              <a:buChar char="•"/>
            </a:pPr>
            <a:r>
              <a:rPr lang="en-US" dirty="0"/>
              <a:t>One of the sources we use is interviews with existing SCG customers, but it was tedious and time-consuming to manually type the recorded interviews into the system.</a:t>
            </a:r>
          </a:p>
          <a:p>
            <a:pPr marL="285750" indent="-285750">
              <a:buFont typeface="Arial" panose="020B0604020202020204" pitchFamily="34" charset="0"/>
              <a:buChar char="•"/>
            </a:pPr>
            <a:endParaRPr lang="en-TH" dirty="0"/>
          </a:p>
          <a:p>
            <a:pPr marL="285750" indent="-285750">
              <a:buFont typeface="Arial" panose="020B0604020202020204" pitchFamily="34" charset="0"/>
              <a:buChar char="•"/>
            </a:pPr>
            <a:endParaRPr lang="en-TH" dirty="0"/>
          </a:p>
        </p:txBody>
      </p:sp>
      <p:sp>
        <p:nvSpPr>
          <p:cNvPr id="5" name="TextBox 4">
            <a:extLst>
              <a:ext uri="{FF2B5EF4-FFF2-40B4-BE49-F238E27FC236}">
                <a16:creationId xmlns:a16="http://schemas.microsoft.com/office/drawing/2014/main" id="{DAD99FA5-79B8-DCA1-A94D-AFAB0CDC141F}"/>
              </a:ext>
            </a:extLst>
          </p:cNvPr>
          <p:cNvSpPr txBox="1"/>
          <p:nvPr/>
        </p:nvSpPr>
        <p:spPr>
          <a:xfrm>
            <a:off x="3951033" y="2029360"/>
            <a:ext cx="3867807" cy="4801314"/>
          </a:xfrm>
          <a:prstGeom prst="rect">
            <a:avLst/>
          </a:prstGeom>
          <a:noFill/>
        </p:spPr>
        <p:txBody>
          <a:bodyPr wrap="square" rtlCol="0">
            <a:spAutoFit/>
          </a:bodyPr>
          <a:lstStyle/>
          <a:p>
            <a:pPr marL="285750" indent="-285750">
              <a:buFont typeface="Arial" panose="020B0604020202020204" pitchFamily="34" charset="0"/>
              <a:buChar char="•"/>
            </a:pPr>
            <a:r>
              <a:rPr lang="en-US" dirty="0"/>
              <a:t>With the help of the software engineering team to scrap the global petrochemical market news, I then led the development of a text analytics framework using NLP and state-of-the-art deep learning techniques (BERT) with Python to find valuable insights and visualize the results in Power Bi. </a:t>
            </a:r>
          </a:p>
          <a:p>
            <a:pPr marL="285750" indent="-285750">
              <a:buFont typeface="Arial" panose="020B0604020202020204" pitchFamily="34" charset="0"/>
              <a:buChar char="•"/>
            </a:pPr>
            <a:r>
              <a:rPr lang="en-US" dirty="0"/>
              <a:t>To integrate the interview data, we offered voice-to-text and Thai-to-English services using Google APIs in Python. Users, therefore, can upload recordings of customer interviews in Thai without manually typing and translating to English by themselves.</a:t>
            </a:r>
            <a:endParaRPr lang="en-TH" dirty="0"/>
          </a:p>
        </p:txBody>
      </p:sp>
      <p:sp>
        <p:nvSpPr>
          <p:cNvPr id="6" name="TextBox 5">
            <a:extLst>
              <a:ext uri="{FF2B5EF4-FFF2-40B4-BE49-F238E27FC236}">
                <a16:creationId xmlns:a16="http://schemas.microsoft.com/office/drawing/2014/main" id="{4396D488-EE5A-2F01-95F5-CEB63D4024E6}"/>
              </a:ext>
            </a:extLst>
          </p:cNvPr>
          <p:cNvSpPr txBox="1"/>
          <p:nvPr/>
        </p:nvSpPr>
        <p:spPr>
          <a:xfrm>
            <a:off x="7982042" y="2027209"/>
            <a:ext cx="4017301" cy="4801314"/>
          </a:xfrm>
          <a:prstGeom prst="rect">
            <a:avLst/>
          </a:prstGeom>
          <a:noFill/>
        </p:spPr>
        <p:txBody>
          <a:bodyPr wrap="square" rtlCol="0">
            <a:spAutoFit/>
          </a:bodyPr>
          <a:lstStyle/>
          <a:p>
            <a:pPr marL="285750" indent="-285750">
              <a:buFont typeface="Arial" panose="020B0604020202020204" pitchFamily="34" charset="0"/>
              <a:buChar char="•"/>
            </a:pPr>
            <a:r>
              <a:rPr lang="en-US" dirty="0"/>
              <a:t>The system allows the Research and Development (R&amp;D) department of chemical innovations to deeply understand the global petrochemical trends and customer insights that would allow the company to be competitive and sustainable by developing outstanding and innovative products.</a:t>
            </a:r>
          </a:p>
          <a:p>
            <a:pPr marL="285750" indent="-285750">
              <a:buFont typeface="Arial" panose="020B0604020202020204" pitchFamily="34" charset="0"/>
              <a:buChar char="•"/>
            </a:pPr>
            <a:r>
              <a:rPr lang="en-US" dirty="0"/>
              <a:t>To quantify the outcome, the system accelerated the time to develop innovative plastic products by 80%, projected to generate $10M in additional revenue over the next 5 years.</a:t>
            </a:r>
          </a:p>
          <a:p>
            <a:pPr marL="285750" indent="-285750">
              <a:buFont typeface="Arial" panose="020B0604020202020204" pitchFamily="34" charset="0"/>
              <a:buChar char="•"/>
            </a:pPr>
            <a:endParaRPr lang="en-US" dirty="0"/>
          </a:p>
          <a:p>
            <a:endParaRPr lang="en-TH" dirty="0"/>
          </a:p>
        </p:txBody>
      </p:sp>
    </p:spTree>
    <p:extLst>
      <p:ext uri="{BB962C8B-B14F-4D97-AF65-F5344CB8AC3E}">
        <p14:creationId xmlns:p14="http://schemas.microsoft.com/office/powerpoint/2010/main" val="1909255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TotalTime>
  <Words>747</Words>
  <Application>Microsoft Macintosh PowerPoint</Application>
  <PresentationFormat>Widescreen</PresentationFormat>
  <Paragraphs>38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My Data Science Projects</vt:lpstr>
      <vt:lpstr>PID reading using Artificial Intelligence</vt:lpstr>
      <vt:lpstr>Demand Forecasting</vt:lpstr>
      <vt:lpstr>Accelerate plastic innovation development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Khanin Sisaengsuwanchai</dc:creator>
  <cp:lastModifiedBy>Khanin Sisaengsuwanchai</cp:lastModifiedBy>
  <cp:revision>36</cp:revision>
  <dcterms:created xsi:type="dcterms:W3CDTF">2022-08-20T16:48:29Z</dcterms:created>
  <dcterms:modified xsi:type="dcterms:W3CDTF">2022-08-21T18:04:21Z</dcterms:modified>
</cp:coreProperties>
</file>