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655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77D-730A-A5B7-8354-12EAF40B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4DECE-C3AD-F9D3-987F-418CE825C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D124-C3AF-7BC0-0BAE-8E68507D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9DD1-8481-B951-FAA8-9BD9732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44A4-96BB-5041-CF74-95B0257D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451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22F5-1828-EF1D-FA77-5CEA255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BB44-ED66-5C7D-5080-D7DE5514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A1FF-E391-0136-A025-65C09A69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327E-6ED7-7F65-C84F-BF8DBA41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3A2B-849F-854E-4FCC-7E6B20D3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6733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4AA89-F9B9-0853-EE3B-6F031AB7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8D8D-EDDB-BA1C-8FEF-5F9D07CA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E43C-F07F-F82C-9E50-CFEB485C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522B-0638-D97D-A3B1-618964A9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5057-B933-9827-F3DE-75E97AA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066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CA3B-7BF2-CD00-DC76-97818EA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9CC-71EE-EAAD-9FD2-4DD571DC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9D8C-4C49-B286-1114-62C09435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5921-6223-060B-5099-F4D1A5A8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6242-A893-90FD-7E9F-4318628A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360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8BF-A0DC-F6D8-4C22-B5C96AB6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C61E-5DA2-FED6-390F-5C51C3B4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4506-7CD2-14C1-37A5-13936387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A13E-0E4B-E344-4904-F33AE9D8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934B-799B-9274-20A6-422B4CE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0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7D0-41F6-4092-28AA-D17194A6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62B7-79C0-C783-C056-AC1F5771E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FD76F-C568-1657-F2C3-C13035B6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E61C2-C55E-240B-DA9E-F268847C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EF80-D0EB-C33C-2088-92AAD7E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3AB0-1985-8A98-A4DA-E8EC8A3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34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309E-2CD8-1AD1-78BB-27AF6F6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F371-F819-C61F-236D-4DC0D146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1AEC-D154-7FE2-BB93-59C5D36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B6730-B5F0-6291-8804-0ABADE237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9B2D5-7010-D131-8910-95FD9D90B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5716B-56C6-83AF-2F79-B9B86F9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EC614-E94E-4D38-9861-FED8975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003F2-73C1-1BBD-1CEB-B5D81D1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67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E4DF-9D69-CEA1-2852-897DED98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09EB9-E4D8-BDB2-D69B-0D2AF6CC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2DF14-A7F9-FC8C-2D06-B19F027F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A752D-AE5A-2C00-4305-6597C727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189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4FC34-0818-9C31-67FF-1A00C14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ED9FC-B96D-6DEA-6D1F-CB4F96A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4594-DA9B-B548-3105-8D3BE1A9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679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6DA8-1269-57FD-6358-9023F7AE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6EB1-D4D9-CFB4-C8B8-5461670A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1045-EF17-247C-9BEC-763EF2834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AC6A-F5FB-7A26-B597-3A5BA80A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68B1-5AD0-DCDC-041A-54A8538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30277-5EFC-EA14-2E0D-06A402E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965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E50F-FE41-EE6E-8FB3-EC84D52A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3CFB-1C74-D371-5015-93FD8E95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BE78-084F-141A-5846-A375C5A8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07F3-5B19-4889-1225-F4F5B87F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6D39-24D0-B769-7DF3-54BFAEEA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ECEA-36DE-69F3-4C40-B8463BDA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750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81B7F-31B1-5C64-8DB4-17BFD9BF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6D8D-7168-064D-A651-06FD6001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27C5-116D-8F88-0FAE-F93A1A289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7DA7-B774-CEB4-CD79-3E153D72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C01D-8462-5A41-49F6-DC93A329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122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601-5832-5712-F88A-46EFB5C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TH" dirty="0"/>
              <a:t>Define designated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8939A-0155-D1F3-2069-8AB6C4C7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177" y="1260088"/>
            <a:ext cx="4980539" cy="54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601-5832-5712-F88A-46EFB5C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50" y="241199"/>
            <a:ext cx="10515600" cy="894963"/>
          </a:xfrm>
        </p:spPr>
        <p:txBody>
          <a:bodyPr/>
          <a:lstStyle/>
          <a:p>
            <a:r>
              <a:rPr lang="en-TH" dirty="0"/>
              <a:t>Define designated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8939A-0155-D1F3-2069-8AB6C4C7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78" y="1260088"/>
            <a:ext cx="4980539" cy="5480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55048-3967-0D3F-E14C-A8D89547DE7C}"/>
              </a:ext>
            </a:extLst>
          </p:cNvPr>
          <p:cNvSpPr/>
          <p:nvPr/>
        </p:nvSpPr>
        <p:spPr>
          <a:xfrm>
            <a:off x="9389328" y="1816403"/>
            <a:ext cx="1159723" cy="125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Canteen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796F-BBC3-90A2-6174-1319F32FF887}"/>
              </a:ext>
            </a:extLst>
          </p:cNvPr>
          <p:cNvSpPr/>
          <p:nvPr/>
        </p:nvSpPr>
        <p:spPr>
          <a:xfrm>
            <a:off x="9399036" y="4869683"/>
            <a:ext cx="959006" cy="829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Admin office building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FE265-4985-7136-4D5F-1AF00E2AB917}"/>
              </a:ext>
            </a:extLst>
          </p:cNvPr>
          <p:cNvSpPr/>
          <p:nvPr/>
        </p:nvSpPr>
        <p:spPr>
          <a:xfrm>
            <a:off x="8237204" y="5806901"/>
            <a:ext cx="1282389" cy="58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Entrance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7B10-8484-2EF8-1A62-4FF8547C20B1}"/>
              </a:ext>
            </a:extLst>
          </p:cNvPr>
          <p:cNvSpPr/>
          <p:nvPr/>
        </p:nvSpPr>
        <p:spPr>
          <a:xfrm>
            <a:off x="6103777" y="4630614"/>
            <a:ext cx="1387270" cy="95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Assembly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02291-F28A-90E5-8F2B-170E783FD6BB}"/>
              </a:ext>
            </a:extLst>
          </p:cNvPr>
          <p:cNvSpPr txBox="1"/>
          <p:nvPr/>
        </p:nvSpPr>
        <p:spPr>
          <a:xfrm>
            <a:off x="596931" y="2690336"/>
            <a:ext cx="393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We utilize only two floors of data</a:t>
            </a:r>
          </a:p>
          <a:p>
            <a:endParaRPr lang="en-TH" dirty="0"/>
          </a:p>
          <a:p>
            <a:r>
              <a:rPr lang="en-TH" dirty="0"/>
              <a:t>1st floor</a:t>
            </a:r>
          </a:p>
          <a:p>
            <a:pPr marL="285750" indent="-285750">
              <a:buFontTx/>
              <a:buChar char="-"/>
            </a:pPr>
            <a:r>
              <a:rPr lang="en-TH" dirty="0"/>
              <a:t>Manufacturing facility</a:t>
            </a:r>
          </a:p>
          <a:p>
            <a:endParaRPr lang="en-TH" dirty="0"/>
          </a:p>
          <a:p>
            <a:r>
              <a:rPr lang="en-TH" dirty="0"/>
              <a:t>2nd floor </a:t>
            </a:r>
          </a:p>
          <a:p>
            <a:r>
              <a:rPr lang="en-TH" dirty="0"/>
              <a:t>- Working 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10355-29B4-89DE-8D03-1D4A9725D96D}"/>
              </a:ext>
            </a:extLst>
          </p:cNvPr>
          <p:cNvSpPr txBox="1"/>
          <p:nvPr/>
        </p:nvSpPr>
        <p:spPr>
          <a:xfrm>
            <a:off x="6855469" y="984191"/>
            <a:ext cx="288613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H" sz="2800" b="1" dirty="0"/>
              <a:t>1st floor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2E42D-9AAE-DAF2-BBCF-BA6BF19EAE14}"/>
              </a:ext>
            </a:extLst>
          </p:cNvPr>
          <p:cNvSpPr txBox="1"/>
          <p:nvPr/>
        </p:nvSpPr>
        <p:spPr>
          <a:xfrm>
            <a:off x="495050" y="1200851"/>
            <a:ext cx="4902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Assumption:</a:t>
            </a:r>
          </a:p>
          <a:p>
            <a:r>
              <a:rPr lang="en-TH" sz="2800" i="1" dirty="0"/>
              <a:t>“</a:t>
            </a:r>
            <a:r>
              <a:rPr lang="en-US" sz="2800" i="1" dirty="0"/>
              <a:t>Time spent in designated areas reveals job responsibilities</a:t>
            </a:r>
            <a:r>
              <a:rPr lang="en-TH" sz="2800" i="1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FBDF0-7780-ED5D-EFB4-6090706F57D0}"/>
              </a:ext>
            </a:extLst>
          </p:cNvPr>
          <p:cNvSpPr/>
          <p:nvPr/>
        </p:nvSpPr>
        <p:spPr>
          <a:xfrm>
            <a:off x="8468384" y="4869683"/>
            <a:ext cx="819866" cy="809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2505F-62CD-9608-5A4A-644E0F282EEC}"/>
              </a:ext>
            </a:extLst>
          </p:cNvPr>
          <p:cNvSpPr/>
          <p:nvPr/>
        </p:nvSpPr>
        <p:spPr>
          <a:xfrm>
            <a:off x="7537732" y="4869683"/>
            <a:ext cx="819866" cy="701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Control room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5E2D5-F426-4819-95D5-E6E14AADE235}"/>
              </a:ext>
            </a:extLst>
          </p:cNvPr>
          <p:cNvSpPr/>
          <p:nvPr/>
        </p:nvSpPr>
        <p:spPr>
          <a:xfrm>
            <a:off x="9362461" y="3244395"/>
            <a:ext cx="1159723" cy="114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34035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601-5832-5712-F88A-46EFB5C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50" y="241199"/>
            <a:ext cx="10515600" cy="894963"/>
          </a:xfrm>
        </p:spPr>
        <p:txBody>
          <a:bodyPr/>
          <a:lstStyle/>
          <a:p>
            <a:r>
              <a:rPr lang="en-TH" dirty="0"/>
              <a:t>Define designated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8939A-0155-D1F3-2069-8AB6C4C7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78" y="1260088"/>
            <a:ext cx="4980539" cy="5480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55048-3967-0D3F-E14C-A8D89547DE7C}"/>
              </a:ext>
            </a:extLst>
          </p:cNvPr>
          <p:cNvSpPr/>
          <p:nvPr/>
        </p:nvSpPr>
        <p:spPr>
          <a:xfrm>
            <a:off x="9389328" y="1816403"/>
            <a:ext cx="1159723" cy="125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IT office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796F-BBC3-90A2-6174-1319F32FF887}"/>
              </a:ext>
            </a:extLst>
          </p:cNvPr>
          <p:cNvSpPr/>
          <p:nvPr/>
        </p:nvSpPr>
        <p:spPr>
          <a:xfrm>
            <a:off x="9179170" y="3197158"/>
            <a:ext cx="1159723" cy="143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Engineering 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FE265-4985-7136-4D5F-1AF00E2AB917}"/>
              </a:ext>
            </a:extLst>
          </p:cNvPr>
          <p:cNvSpPr/>
          <p:nvPr/>
        </p:nvSpPr>
        <p:spPr>
          <a:xfrm>
            <a:off x="8237204" y="5806901"/>
            <a:ext cx="1282389" cy="58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Entrance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7B10-8484-2EF8-1A62-4FF8547C20B1}"/>
              </a:ext>
            </a:extLst>
          </p:cNvPr>
          <p:cNvSpPr/>
          <p:nvPr/>
        </p:nvSpPr>
        <p:spPr>
          <a:xfrm>
            <a:off x="6350140" y="5068277"/>
            <a:ext cx="2191694" cy="68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Canteen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02291-F28A-90E5-8F2B-170E783FD6BB}"/>
              </a:ext>
            </a:extLst>
          </p:cNvPr>
          <p:cNvSpPr txBox="1"/>
          <p:nvPr/>
        </p:nvSpPr>
        <p:spPr>
          <a:xfrm>
            <a:off x="596931" y="2690336"/>
            <a:ext cx="393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We utilize only two floors of data</a:t>
            </a:r>
          </a:p>
          <a:p>
            <a:endParaRPr lang="en-TH" dirty="0"/>
          </a:p>
          <a:p>
            <a:r>
              <a:rPr lang="en-TH" dirty="0"/>
              <a:t>1st floor</a:t>
            </a:r>
          </a:p>
          <a:p>
            <a:pPr marL="285750" indent="-285750">
              <a:buFontTx/>
              <a:buChar char="-"/>
            </a:pPr>
            <a:r>
              <a:rPr lang="en-TH" dirty="0"/>
              <a:t>Manufacturing facility</a:t>
            </a:r>
          </a:p>
          <a:p>
            <a:endParaRPr lang="en-TH" dirty="0"/>
          </a:p>
          <a:p>
            <a:r>
              <a:rPr lang="en-TH" dirty="0"/>
              <a:t>2nd floor </a:t>
            </a:r>
          </a:p>
          <a:p>
            <a:r>
              <a:rPr lang="en-TH" dirty="0"/>
              <a:t>- Working 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10355-29B4-89DE-8D03-1D4A9725D96D}"/>
              </a:ext>
            </a:extLst>
          </p:cNvPr>
          <p:cNvSpPr txBox="1"/>
          <p:nvPr/>
        </p:nvSpPr>
        <p:spPr>
          <a:xfrm>
            <a:off x="6855469" y="984191"/>
            <a:ext cx="288613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H" sz="2800" b="1" dirty="0"/>
              <a:t>2nd floor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2E42D-9AAE-DAF2-BBCF-BA6BF19EAE14}"/>
              </a:ext>
            </a:extLst>
          </p:cNvPr>
          <p:cNvSpPr txBox="1"/>
          <p:nvPr/>
        </p:nvSpPr>
        <p:spPr>
          <a:xfrm>
            <a:off x="495050" y="1200851"/>
            <a:ext cx="4902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Assumption:</a:t>
            </a:r>
          </a:p>
          <a:p>
            <a:r>
              <a:rPr lang="en-TH" sz="2800" i="1" dirty="0"/>
              <a:t>“</a:t>
            </a:r>
            <a:r>
              <a:rPr lang="en-US" sz="2800" i="1" dirty="0"/>
              <a:t>Time spent in designated areas reveals job responsibilities</a:t>
            </a:r>
            <a:r>
              <a:rPr lang="en-TH" sz="2800" i="1" dirty="0"/>
              <a:t>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48B7A-90EA-816B-F1D9-9B20F9DC1DAE}"/>
              </a:ext>
            </a:extLst>
          </p:cNvPr>
          <p:cNvSpPr/>
          <p:nvPr/>
        </p:nvSpPr>
        <p:spPr>
          <a:xfrm>
            <a:off x="6291355" y="4423109"/>
            <a:ext cx="25549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Conference rooms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3B764-489F-FB8F-280A-995EC80EE6FC}"/>
              </a:ext>
            </a:extLst>
          </p:cNvPr>
          <p:cNvSpPr/>
          <p:nvPr/>
        </p:nvSpPr>
        <p:spPr>
          <a:xfrm>
            <a:off x="8973703" y="4999201"/>
            <a:ext cx="1282389" cy="75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Trainning center</a:t>
            </a:r>
          </a:p>
        </p:txBody>
      </p:sp>
    </p:spTree>
    <p:extLst>
      <p:ext uri="{BB962C8B-B14F-4D97-AF65-F5344CB8AC3E}">
        <p14:creationId xmlns:p14="http://schemas.microsoft.com/office/powerpoint/2010/main" val="40060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92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Define designated space</vt:lpstr>
      <vt:lpstr>Define designated space</vt:lpstr>
      <vt:lpstr>Define designated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Khanin Sisaengsuwanchai</dc:creator>
  <cp:lastModifiedBy>Khanin Sisaengsuwanchai</cp:lastModifiedBy>
  <cp:revision>12</cp:revision>
  <dcterms:created xsi:type="dcterms:W3CDTF">2022-11-06T16:57:30Z</dcterms:created>
  <dcterms:modified xsi:type="dcterms:W3CDTF">2022-11-09T18:12:28Z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2ec11f-0307-4ba2-9c7f-1e910abb2b8a_Enabled">
    <vt:lpwstr>true</vt:lpwstr>
  </property>
  <property fmtid="{D5CDD505-2E9C-101B-9397-08002B2CF9AE}" pid="3" name="MSIP_Label_282ec11f-0307-4ba2-9c7f-1e910abb2b8a_SetDate">
    <vt:lpwstr>2022-11-06T17:01:46Z</vt:lpwstr>
  </property>
  <property fmtid="{D5CDD505-2E9C-101B-9397-08002B2CF9AE}" pid="4" name="MSIP_Label_282ec11f-0307-4ba2-9c7f-1e910abb2b8a_Method">
    <vt:lpwstr>Standard</vt:lpwstr>
  </property>
  <property fmtid="{D5CDD505-2E9C-101B-9397-08002B2CF9AE}" pid="5" name="MSIP_Label_282ec11f-0307-4ba2-9c7f-1e910abb2b8a_Name">
    <vt:lpwstr>282ec11f-0307-4ba2-9c7f-1e910abb2b8a</vt:lpwstr>
  </property>
  <property fmtid="{D5CDD505-2E9C-101B-9397-08002B2CF9AE}" pid="6" name="MSIP_Label_282ec11f-0307-4ba2-9c7f-1e910abb2b8a_SiteId">
    <vt:lpwstr>5db8bf0e-8592-4ed0-82b2-a6d4d77933d4</vt:lpwstr>
  </property>
  <property fmtid="{D5CDD505-2E9C-101B-9397-08002B2CF9AE}" pid="7" name="MSIP_Label_282ec11f-0307-4ba2-9c7f-1e910abb2b8a_ActionId">
    <vt:lpwstr>d47b81d3-e2e3-45d2-b3de-b9a1fa38194b</vt:lpwstr>
  </property>
  <property fmtid="{D5CDD505-2E9C-101B-9397-08002B2CF9AE}" pid="8" name="MSIP_Label_282ec11f-0307-4ba2-9c7f-1e910abb2b8a_ContentBits">
    <vt:lpwstr>0</vt:lpwstr>
  </property>
</Properties>
</file>