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8" r:id="rId6"/>
    <p:sldId id="260" r:id="rId7"/>
    <p:sldId id="261" r:id="rId8"/>
    <p:sldId id="267" r:id="rId9"/>
    <p:sldId id="262" r:id="rId10"/>
    <p:sldId id="266" r:id="rId11"/>
    <p:sldId id="263" r:id="rId12"/>
    <p:sldId id="269" r:id="rId13"/>
    <p:sldId id="264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5330D-F277-400E-AC51-BE3F2534EE49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D3FA6-1B75-46CA-9744-FC5A59FDF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7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3FA6-1B75-46CA-9744-FC5A59FDFB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F328EC-E059-43B1-A272-FAE3D190BD1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193E4-01B9-4A82-BFD8-729D28FD6255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1760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8EC-E059-43B1-A272-FAE3D190BD1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93E4-01B9-4A82-BFD8-729D28FD6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3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8EC-E059-43B1-A272-FAE3D190BD1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93E4-01B9-4A82-BFD8-729D28FD6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4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8EC-E059-43B1-A272-FAE3D190BD1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93E4-01B9-4A82-BFD8-729D28FD6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7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328EC-E059-43B1-A272-FAE3D190BD1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193E4-01B9-4A82-BFD8-729D28FD625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27394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8EC-E059-43B1-A272-FAE3D190BD1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93E4-01B9-4A82-BFD8-729D28FD6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19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8EC-E059-43B1-A272-FAE3D190BD1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93E4-01B9-4A82-BFD8-729D28FD6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9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8EC-E059-43B1-A272-FAE3D190BD1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93E4-01B9-4A82-BFD8-729D28FD6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19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8EC-E059-43B1-A272-FAE3D190BD1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93E4-01B9-4A82-BFD8-729D28FD6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760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328EC-E059-43B1-A272-FAE3D190BD1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193E4-01B9-4A82-BFD8-729D28FD625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16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328EC-E059-43B1-A272-FAE3D190BD1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193E4-01B9-4A82-BFD8-729D28FD625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60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1F328EC-E059-43B1-A272-FAE3D190BD1A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193E4-01B9-4A82-BFD8-729D28FD625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523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3254062"/>
          </a:xfrm>
        </p:spPr>
        <p:txBody>
          <a:bodyPr>
            <a:noAutofit/>
          </a:bodyPr>
          <a:lstStyle/>
          <a:p>
            <a:r>
              <a:rPr lang="en-US" sz="4400" dirty="0" smtClean="0"/>
              <a:t>University management system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2400" dirty="0" smtClean="0">
                <a:latin typeface="Arial Narrow" panose="020B0606020202030204" pitchFamily="34" charset="0"/>
              </a:rPr>
              <a:t>Khanjan Dabhi -0872326</a:t>
            </a:r>
            <a:br>
              <a:rPr lang="en-US" sz="2400" dirty="0" smtClean="0">
                <a:latin typeface="Arial Narrow" panose="020B0606020202030204" pitchFamily="34" charset="0"/>
              </a:rPr>
            </a:br>
            <a:r>
              <a:rPr lang="en-US" sz="2400" dirty="0" smtClean="0">
                <a:latin typeface="Arial Narrow" panose="020B0606020202030204" pitchFamily="34" charset="0"/>
              </a:rPr>
              <a:t> umang shah-0900917</a:t>
            </a:r>
            <a:br>
              <a:rPr lang="en-US" sz="2400" dirty="0" smtClean="0">
                <a:latin typeface="Arial Narrow" panose="020B0606020202030204" pitchFamily="34" charset="0"/>
              </a:rPr>
            </a:br>
            <a:r>
              <a:rPr lang="en-US" sz="2400" dirty="0" smtClean="0">
                <a:latin typeface="Arial Narrow" panose="020B0606020202030204" pitchFamily="34" charset="0"/>
              </a:rPr>
              <a:t>Shashank Sachdev - 0904999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018" y="5986960"/>
            <a:ext cx="6831673" cy="108623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786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66" y="2381003"/>
            <a:ext cx="4476749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48" y="2809438"/>
            <a:ext cx="591585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</a:t>
            </a:r>
            <a:r>
              <a:rPr lang="en-US" dirty="0"/>
              <a:t>creation </a:t>
            </a:r>
            <a:r>
              <a:rPr lang="en-US" dirty="0" smtClean="0"/>
              <a:t>and Query </a:t>
            </a:r>
            <a:r>
              <a:rPr lang="en-US" dirty="0"/>
              <a:t>implementation</a:t>
            </a:r>
            <a:br>
              <a:rPr lang="en-US" dirty="0"/>
            </a:b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75" y="2991740"/>
            <a:ext cx="4248743" cy="160401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29" y="2858107"/>
            <a:ext cx="399153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6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7300" dirty="0" smtClean="0"/>
              <a:t>USER INTERFACE</a:t>
            </a:r>
            <a:endParaRPr lang="en-IN" sz="7300" dirty="0"/>
          </a:p>
        </p:txBody>
      </p:sp>
    </p:spTree>
    <p:extLst>
      <p:ext uri="{BB962C8B-B14F-4D97-AF65-F5344CB8AC3E}">
        <p14:creationId xmlns:p14="http://schemas.microsoft.com/office/powerpoint/2010/main" val="412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Home Page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71" y="2081891"/>
            <a:ext cx="8857458" cy="4081402"/>
          </a:xfrm>
        </p:spPr>
      </p:pic>
    </p:spTree>
    <p:extLst>
      <p:ext uri="{BB962C8B-B14F-4D97-AF65-F5344CB8AC3E}">
        <p14:creationId xmlns:p14="http://schemas.microsoft.com/office/powerpoint/2010/main" val="7895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70" y="1840675"/>
            <a:ext cx="8227422" cy="4536373"/>
          </a:xfrm>
        </p:spPr>
      </p:pic>
    </p:spTree>
    <p:extLst>
      <p:ext uri="{BB962C8B-B14F-4D97-AF65-F5344CB8AC3E}">
        <p14:creationId xmlns:p14="http://schemas.microsoft.com/office/powerpoint/2010/main" val="27213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35" y="941862"/>
            <a:ext cx="6958939" cy="5292684"/>
          </a:xfrm>
        </p:spPr>
      </p:pic>
    </p:spTree>
    <p:extLst>
      <p:ext uri="{BB962C8B-B14F-4D97-AF65-F5344CB8AC3E}">
        <p14:creationId xmlns:p14="http://schemas.microsoft.com/office/powerpoint/2010/main" val="38076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07522"/>
            <a:ext cx="9909958" cy="5356761"/>
          </a:xfrm>
        </p:spPr>
      </p:pic>
    </p:spTree>
    <p:extLst>
      <p:ext uri="{BB962C8B-B14F-4D97-AF65-F5344CB8AC3E}">
        <p14:creationId xmlns:p14="http://schemas.microsoft.com/office/powerpoint/2010/main" val="23998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84" y="581891"/>
            <a:ext cx="9500260" cy="5557652"/>
          </a:xfrm>
        </p:spPr>
      </p:pic>
    </p:spTree>
    <p:extLst>
      <p:ext uri="{BB962C8B-B14F-4D97-AF65-F5344CB8AC3E}">
        <p14:creationId xmlns:p14="http://schemas.microsoft.com/office/powerpoint/2010/main" val="16631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dirty="0" smtClean="0"/>
              <a:t>Completed by :- Shashank </a:t>
            </a:r>
          </a:p>
          <a:p>
            <a:pPr marL="0" indent="0">
              <a:buNone/>
            </a:pPr>
            <a:r>
              <a:rPr lang="en-US" sz="6200" dirty="0" smtClean="0"/>
              <a:t>Deciding </a:t>
            </a:r>
            <a:r>
              <a:rPr lang="en-US" sz="6200" dirty="0"/>
              <a:t>Entity Relations</a:t>
            </a:r>
          </a:p>
          <a:p>
            <a:pPr marL="0" indent="0">
              <a:buNone/>
            </a:pPr>
            <a:r>
              <a:rPr lang="en-US" sz="6200" dirty="0"/>
              <a:t>Designing E-R </a:t>
            </a:r>
            <a:r>
              <a:rPr lang="en-US" sz="6200" dirty="0" smtClean="0"/>
              <a:t>Diagram      </a:t>
            </a:r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r>
              <a:rPr lang="en-US" sz="6200" dirty="0" smtClean="0"/>
              <a:t>Completed by :- Umang	</a:t>
            </a:r>
          </a:p>
          <a:p>
            <a:pPr marL="0" indent="0">
              <a:buNone/>
            </a:pPr>
            <a:r>
              <a:rPr lang="en-US" sz="6200" dirty="0"/>
              <a:t>Making SQL Script </a:t>
            </a:r>
          </a:p>
          <a:p>
            <a:pPr marL="0" indent="0">
              <a:buNone/>
            </a:pPr>
            <a:r>
              <a:rPr lang="en-US" sz="6200" dirty="0"/>
              <a:t>Designing Website</a:t>
            </a:r>
            <a:endParaRPr lang="en-IN" sz="6200" dirty="0"/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r>
              <a:rPr lang="en-US" sz="6200" dirty="0" smtClean="0"/>
              <a:t>Completed by :- Khanjan</a:t>
            </a:r>
          </a:p>
          <a:p>
            <a:pPr marL="0" indent="0">
              <a:buNone/>
            </a:pPr>
            <a:r>
              <a:rPr lang="en-US" sz="6200" dirty="0"/>
              <a:t>Connecting Database and Website </a:t>
            </a:r>
          </a:p>
          <a:p>
            <a:pPr marL="0" indent="0">
              <a:buNone/>
            </a:pPr>
            <a:r>
              <a:rPr lang="en-US" sz="6200" dirty="0"/>
              <a:t>Testing</a:t>
            </a:r>
            <a:endParaRPr lang="en-IN" sz="6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	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0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Introduction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main </a:t>
            </a:r>
            <a:r>
              <a:rPr lang="en-US" dirty="0" smtClean="0"/>
              <a:t>goal is to use a computerized method instead of recording data by hand on books.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We can achieve that by creating a dynamic website.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It also provides  facility to the students as well as professors. 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This helps save time and money for the university.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0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specification and 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System is based on:</a:t>
            </a:r>
          </a:p>
          <a:p>
            <a:pPr marL="0" indent="0" fontAlgn="base">
              <a:buNone/>
            </a:pPr>
            <a:r>
              <a:rPr lang="en-US" dirty="0" smtClean="0"/>
              <a:t>	PHP,JavaScript-	Front End Scripts</a:t>
            </a:r>
          </a:p>
          <a:p>
            <a:pPr marL="0" indent="0" fontAlgn="base">
              <a:buNone/>
            </a:pPr>
            <a:r>
              <a:rPr lang="en-US" dirty="0" smtClean="0"/>
              <a:t>	MySQL,Jquery,phpMyAdmin - Database and Query Creation</a:t>
            </a:r>
          </a:p>
          <a:p>
            <a:pPr marL="0" indent="0" fontAlgn="base">
              <a:buNone/>
            </a:pPr>
            <a:r>
              <a:rPr lang="en-US" dirty="0" smtClean="0"/>
              <a:t>	Apache- Server	</a:t>
            </a:r>
          </a:p>
          <a:p>
            <a:pPr marL="0" indent="0" fontAlgn="base">
              <a:buNone/>
            </a:pPr>
            <a:r>
              <a:rPr lang="en-US" dirty="0" smtClean="0"/>
              <a:t>	XAMPP-	As A Configuration tool for above systems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UML and CASE tools- Visual Paradigm Online</a:t>
            </a:r>
          </a:p>
          <a:p>
            <a:pPr fontAlgn="base"/>
            <a:r>
              <a:rPr lang="en-US" dirty="0" smtClean="0"/>
              <a:t> Data Collection :</a:t>
            </a:r>
          </a:p>
          <a:p>
            <a:pPr marL="530352" lvl="1" indent="0" fontAlgn="base">
              <a:buNone/>
            </a:pPr>
            <a:r>
              <a:rPr lang="en-US" i="0" dirty="0"/>
              <a:t>	</a:t>
            </a:r>
            <a:r>
              <a:rPr lang="en-US" i="0" dirty="0" smtClean="0"/>
              <a:t>Performed by browsing the University Registration Site and all the 	features it supports.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/>
              <a:t> </a:t>
            </a: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6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Login portal &amp; Registration for Student and Professors. </a:t>
            </a:r>
          </a:p>
          <a:p>
            <a:pPr fontAlgn="base"/>
            <a:r>
              <a:rPr lang="en-US" dirty="0"/>
              <a:t>To provide student’s details and professor’s important information.</a:t>
            </a:r>
          </a:p>
          <a:p>
            <a:pPr fontAlgn="base"/>
            <a:r>
              <a:rPr lang="en-US" dirty="0"/>
              <a:t>Student can enrolls in courses as per program requirements. </a:t>
            </a:r>
          </a:p>
          <a:p>
            <a:pPr fontAlgn="base"/>
            <a:r>
              <a:rPr lang="en-US" dirty="0"/>
              <a:t>Student can know which professors is teaching the enrolled course.</a:t>
            </a:r>
          </a:p>
          <a:p>
            <a:pPr fontAlgn="base"/>
            <a:r>
              <a:rPr lang="en-US" dirty="0"/>
              <a:t>Professors can know how many students are their in his course.</a:t>
            </a:r>
          </a:p>
          <a:p>
            <a:pPr fontAlgn="base"/>
            <a:r>
              <a:rPr lang="en-US" dirty="0"/>
              <a:t>If any professor or student leaves the university their data will be deleted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It allows students to Drop &amp; Register the course.</a:t>
            </a:r>
          </a:p>
          <a:p>
            <a:pPr fontAlgn="base"/>
            <a:r>
              <a:rPr lang="en-US" dirty="0"/>
              <a:t>It allows professor to see how many students are enroll in his course</a:t>
            </a:r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5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9" y="18574"/>
            <a:ext cx="9935962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6" y="1662545"/>
            <a:ext cx="8383980" cy="4607626"/>
          </a:xfrm>
        </p:spPr>
      </p:pic>
    </p:spTree>
    <p:extLst>
      <p:ext uri="{BB962C8B-B14F-4D97-AF65-F5344CB8AC3E}">
        <p14:creationId xmlns:p14="http://schemas.microsoft.com/office/powerpoint/2010/main" val="19758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1868"/>
          </a:xfrm>
        </p:spPr>
        <p:txBody>
          <a:bodyPr>
            <a:noAutofit/>
          </a:bodyPr>
          <a:lstStyle/>
          <a:p>
            <a:r>
              <a:rPr lang="en-US" sz="2000" dirty="0" smtClean="0"/>
              <a:t> There are 6 Entity Sets :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Professor</a:t>
            </a:r>
            <a:br>
              <a:rPr lang="en-US" sz="2000" dirty="0" smtClean="0"/>
            </a:br>
            <a:r>
              <a:rPr lang="en-US" sz="2000" dirty="0" smtClean="0"/>
              <a:t>	Program</a:t>
            </a:r>
            <a:br>
              <a:rPr lang="en-US" sz="2000" dirty="0" smtClean="0"/>
            </a:br>
            <a:r>
              <a:rPr lang="en-US" sz="2000" dirty="0" smtClean="0"/>
              <a:t>	Department</a:t>
            </a:r>
            <a:br>
              <a:rPr lang="en-US" sz="2000" dirty="0" smtClean="0"/>
            </a:br>
            <a:r>
              <a:rPr lang="en-US" sz="2000" dirty="0" smtClean="0"/>
              <a:t>	Student</a:t>
            </a:r>
            <a:br>
              <a:rPr lang="en-US" sz="2000" dirty="0" smtClean="0"/>
            </a:br>
            <a:r>
              <a:rPr lang="en-US" sz="2000" dirty="0" smtClean="0"/>
              <a:t>	Course</a:t>
            </a:r>
            <a:br>
              <a:rPr lang="en-US" sz="2000" dirty="0" smtClean="0"/>
            </a:br>
            <a:r>
              <a:rPr lang="en-US" sz="2000" dirty="0" smtClean="0"/>
              <a:t>	Exam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There are 8 Relationship Sets: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Department      </a:t>
            </a:r>
            <a:r>
              <a:rPr lang="en-US" sz="2000" b="1" i="1" dirty="0" smtClean="0"/>
              <a:t>HAS </a:t>
            </a:r>
            <a:r>
              <a:rPr lang="en-US" sz="2000" dirty="0" smtClean="0"/>
              <a:t>	            Program</a:t>
            </a:r>
            <a:br>
              <a:rPr lang="en-US" sz="2000" dirty="0" smtClean="0"/>
            </a:br>
            <a:r>
              <a:rPr lang="en-US" sz="2000" dirty="0" smtClean="0"/>
              <a:t>Course        	</a:t>
            </a:r>
            <a:r>
              <a:rPr lang="en-US" sz="2000" b="1" i="1" dirty="0" smtClean="0"/>
              <a:t>HAVE </a:t>
            </a:r>
            <a:r>
              <a:rPr lang="en-US" sz="2000" dirty="0" smtClean="0"/>
              <a:t>	            Exam</a:t>
            </a:r>
            <a:br>
              <a:rPr lang="en-US" sz="2000" dirty="0" smtClean="0"/>
            </a:br>
            <a:r>
              <a:rPr lang="en-US" sz="2000" dirty="0" smtClean="0"/>
              <a:t>Professor  	</a:t>
            </a:r>
            <a:r>
              <a:rPr lang="en-US" sz="2000" b="1" i="1" dirty="0" smtClean="0"/>
              <a:t>TEACHES</a:t>
            </a:r>
            <a:r>
              <a:rPr lang="en-US" sz="2000" dirty="0" smtClean="0"/>
              <a:t>	Course</a:t>
            </a:r>
            <a:br>
              <a:rPr lang="en-US" sz="2000" dirty="0" smtClean="0"/>
            </a:br>
            <a:r>
              <a:rPr lang="en-US" sz="2000" dirty="0" smtClean="0"/>
              <a:t>Course</a:t>
            </a:r>
            <a:r>
              <a:rPr lang="en-US" sz="2000" dirty="0" smtClean="0"/>
              <a:t>     	</a:t>
            </a:r>
            <a:r>
              <a:rPr lang="en-US" sz="2000" i="1" dirty="0" smtClean="0"/>
              <a:t>BELONGS TO  </a:t>
            </a:r>
            <a:r>
              <a:rPr lang="en-US" sz="2000" dirty="0" smtClean="0"/>
              <a:t>	Program</a:t>
            </a:r>
            <a:br>
              <a:rPr lang="en-US" sz="2000" dirty="0" smtClean="0"/>
            </a:br>
            <a:r>
              <a:rPr lang="en-US" sz="2000" dirty="0" smtClean="0"/>
              <a:t>Student 	</a:t>
            </a:r>
            <a:r>
              <a:rPr lang="en-US" sz="2000" b="1" i="1" dirty="0" smtClean="0"/>
              <a:t>REGISTERS</a:t>
            </a:r>
            <a:r>
              <a:rPr lang="en-US" sz="2000" dirty="0" smtClean="0"/>
              <a:t>	Course</a:t>
            </a:r>
            <a:br>
              <a:rPr lang="en-US" sz="2000" dirty="0" smtClean="0"/>
            </a:br>
            <a:r>
              <a:rPr lang="en-US" sz="2000" dirty="0" smtClean="0"/>
              <a:t>Student		</a:t>
            </a:r>
            <a:r>
              <a:rPr lang="en-US" sz="2000" b="1" i="1" dirty="0" smtClean="0"/>
              <a:t>ENROLLED</a:t>
            </a:r>
            <a:r>
              <a:rPr lang="en-US" sz="2000" dirty="0" smtClean="0"/>
              <a:t> 	Program</a:t>
            </a:r>
            <a:br>
              <a:rPr lang="en-US" sz="2000" dirty="0" smtClean="0"/>
            </a:br>
            <a:r>
              <a:rPr lang="en-IN" sz="2000" dirty="0"/>
              <a:t>Student </a:t>
            </a:r>
            <a:r>
              <a:rPr lang="en-IN" sz="2000" dirty="0" smtClean="0"/>
              <a:t>	</a:t>
            </a:r>
            <a:r>
              <a:rPr lang="en-IN" sz="2000" b="1" i="1" dirty="0" smtClean="0"/>
              <a:t>Passed</a:t>
            </a:r>
            <a:r>
              <a:rPr lang="en-IN" sz="2000" dirty="0"/>
              <a:t> </a:t>
            </a:r>
            <a:r>
              <a:rPr lang="en-IN" sz="2000" dirty="0" smtClean="0"/>
              <a:t>	 	Course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Course</a:t>
            </a:r>
            <a:r>
              <a:rPr lang="en-IN" sz="2000" dirty="0"/>
              <a:t> </a:t>
            </a:r>
            <a:r>
              <a:rPr lang="en-IN" sz="2000" dirty="0" smtClean="0"/>
              <a:t>		</a:t>
            </a:r>
            <a:r>
              <a:rPr lang="en-IN" sz="2000" b="1" i="1" dirty="0" smtClean="0"/>
              <a:t>Prerequisite</a:t>
            </a:r>
            <a:r>
              <a:rPr lang="en-IN" sz="2000" dirty="0" smtClean="0"/>
              <a:t>	 </a:t>
            </a:r>
            <a:r>
              <a:rPr lang="en-IN" sz="2000" dirty="0"/>
              <a:t>Course</a:t>
            </a:r>
            <a:br>
              <a:rPr lang="en-IN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93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12" y="516577"/>
            <a:ext cx="7718961" cy="5124202"/>
          </a:xfrm>
        </p:spPr>
      </p:pic>
    </p:spTree>
    <p:extLst>
      <p:ext uri="{BB962C8B-B14F-4D97-AF65-F5344CB8AC3E}">
        <p14:creationId xmlns:p14="http://schemas.microsoft.com/office/powerpoint/2010/main" val="22072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implementation (DDL)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14" y="2622222"/>
            <a:ext cx="3923840" cy="384994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49" y="2622222"/>
            <a:ext cx="4643251" cy="37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111</TotalTime>
  <Words>94</Words>
  <Application>Microsoft Office PowerPoint</Application>
  <PresentationFormat>Widescreen</PresentationFormat>
  <Paragraphs>52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 Narrow</vt:lpstr>
      <vt:lpstr>Calibri</vt:lpstr>
      <vt:lpstr>Franklin Gothic Book</vt:lpstr>
      <vt:lpstr>Crop</vt:lpstr>
      <vt:lpstr>University management system  Khanjan Dabhi -0872326  umang shah-0900917 Shashank Sachdev - 0904999</vt:lpstr>
      <vt:lpstr>Introduction </vt:lpstr>
      <vt:lpstr>System specification and Data Collection</vt:lpstr>
      <vt:lpstr>Requirements elicitation</vt:lpstr>
      <vt:lpstr>PowerPoint Presentation</vt:lpstr>
      <vt:lpstr>E-R Diagram</vt:lpstr>
      <vt:lpstr> There are 6 Entity Sets :  Professor  Program  Department  Student  Course  Exam   There are 8 Relationship Sets:  Department      HAS              Program Course         HAVE              Exam Professor   TEACHES Course Course      BELONGS TO   Program Student  REGISTERS Course Student  ENROLLED  Program Student  Passed    Course Course   Prerequisite  Course          </vt:lpstr>
      <vt:lpstr>PowerPoint Presentation</vt:lpstr>
      <vt:lpstr>Database implementation (DDL)</vt:lpstr>
      <vt:lpstr>PowerPoint Presentation</vt:lpstr>
      <vt:lpstr>Query creation and Query implementation </vt:lpstr>
      <vt:lpstr>    USER INTERFACE</vt:lpstr>
      <vt:lpstr>Home Page  </vt:lpstr>
      <vt:lpstr>PowerPoint Presentation</vt:lpstr>
      <vt:lpstr>PowerPoint Presentation</vt:lpstr>
      <vt:lpstr>PowerPoint Presentation</vt:lpstr>
      <vt:lpstr>PowerPoint Presentation</vt:lpstr>
      <vt:lpstr>Project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 system  Khanjan Dabhi -0872326  umang shah-0900917 Shashank Sachdev - 0904999</dc:title>
  <dc:creator>umang shah</dc:creator>
  <cp:lastModifiedBy>umang shah</cp:lastModifiedBy>
  <cp:revision>11</cp:revision>
  <dcterms:created xsi:type="dcterms:W3CDTF">2019-12-02T07:18:15Z</dcterms:created>
  <dcterms:modified xsi:type="dcterms:W3CDTF">2019-12-02T09:09:49Z</dcterms:modified>
</cp:coreProperties>
</file>