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60" r:id="rId5"/>
    <p:sldId id="261" r:id="rId6"/>
    <p:sldId id="262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391E0-7C07-49CF-BB40-457B80FC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DB65EC-CCA8-4BDB-920F-D1EE22DB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570A9-9058-473B-A559-56C2FF2F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A3322-8CDF-4CCC-A656-28AE80B6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221B5-2592-45B3-9BB2-E7D2A74F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47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D90C-644A-4631-BB17-CBEF740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6AADB-246E-4FF3-B6EF-18F7E01B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67692-1787-4452-8B6A-4B1E10F6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C158F-347A-4426-8A2A-58D6AC0B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739C8-7869-4418-8C4B-AE02697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55ABA0-240A-48AF-B75E-88BD21E0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784752-A60B-4689-A762-7117C60D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BAC27-9A38-41A2-8D73-7CB970D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A279C-AEC5-4F80-8212-4612C2D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E4E7E-29BF-4219-8732-63865235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38D6-C405-4A37-9B4E-774C856A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A270E-F029-4F3F-B952-EE92A587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A1536-33DC-4273-B730-DFA2A8FB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0F18F-6AA2-4B8C-A095-10C4AF5C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DE87A-BF7F-4BAE-82B2-05A552F8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8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33B1B-987F-4027-87F4-B31D6840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26CEA-16B1-42C4-96D4-E107CD249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0D450-6BAF-41DB-9AB5-18110BB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358D7-514E-487A-A2DB-1DB9A426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7DBDC-58A5-4A0B-937B-108322F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7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1F52-E270-4B77-ABBF-0D3E036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24C93-1FB4-4DA8-AE4E-859E1BE1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2BFCCE-AA96-4CDF-9CE2-DD6B9C15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330120-41A0-4AF5-9895-2675BF03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E0871-355D-4003-A08B-2DF54323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C3FD91-37E2-422E-AC33-A2CD3797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29B83-9E7A-4955-ADB0-64130EC6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37781-12D0-4D03-8BC2-11E1991B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74D941-E85F-4DE7-B075-029651E2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7DEFE-1C56-4158-9513-A57470B3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9B82C0-6544-47E4-A0A1-A467BB09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D77B1D-8F57-4CB2-A857-8AAA6A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05209C-DF55-4FC0-AB7B-243BACFB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1B9AD0-7843-42EB-BE7F-94C3D8EF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3FC7-1D1D-4600-849C-B8223188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82BA32-4EF5-47A8-9803-C149F98A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9568B7-C4DE-4F71-85E4-2E9B687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4D308E-B3B7-4AB5-B5EA-161C089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EAD33F-0344-4F4F-8EA7-A928331C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07D4A2-095D-42C9-90A8-EE98E208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FD56A-1069-4E07-AB26-2824366E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2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1290-509E-446C-9EFE-538C961F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F4EB6-D31B-485E-94D8-A7D03E42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92854-CB08-406F-BC04-62B165FC1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72350-E653-4A52-99ED-E8BA5F3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4CA2DF-3159-4881-9185-28D12054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C43EA-03E7-4A5F-BFA1-6FB7798E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779D8-D77D-47E2-925D-67CA719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E5B23D-5DA8-4DA3-9214-EE4308A07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0A068-82F0-4BEB-873E-EA2F68F4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D9302-7778-4AB3-BA94-705B022F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CCB74-2E6D-4928-A478-11562A0B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8E8F8-BA46-468C-836F-E3E644C9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4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0CA2A9-0676-439C-8634-6343541E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6D369-C335-4461-BC56-8C614B70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B7FE7-33F4-4826-9194-C1F499D4B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F792-F3F5-4933-8857-BFEC343485F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50F63-0380-4F3F-B84A-34704134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470A4-8209-400F-AB35-F4C3AB87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51C9-DC1C-4479-93EF-E735D1267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C3D98-E36F-496D-827D-B050A9F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DADOS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1ACA-A4D2-4370-9232-3242D2F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Saulo Manoel</a:t>
            </a:r>
          </a:p>
          <a:p>
            <a:pPr marL="0" indent="0" algn="ctr">
              <a:buNone/>
            </a:pPr>
            <a:r>
              <a:rPr lang="pt-BR" dirty="0"/>
              <a:t>Caio Henrique</a:t>
            </a:r>
          </a:p>
          <a:p>
            <a:pPr marL="0" indent="0" algn="ctr">
              <a:buNone/>
            </a:pPr>
            <a:r>
              <a:rPr lang="pt-BR" dirty="0"/>
              <a:t>Walter Dimas</a:t>
            </a:r>
          </a:p>
          <a:p>
            <a:pPr marL="0" indent="0" algn="ctr">
              <a:buNone/>
            </a:pPr>
            <a:r>
              <a:rPr lang="pt-BR" dirty="0"/>
              <a:t>Pedro Miguel</a:t>
            </a:r>
          </a:p>
          <a:p>
            <a:pPr marL="0" indent="0" algn="ctr">
              <a:buNone/>
            </a:pPr>
            <a:r>
              <a:rPr lang="pt-BR" dirty="0"/>
              <a:t>Maria Fernanda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610FB2-30EB-4EDB-977A-951C3BF2CAA3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3BBA94-2E3A-4EE2-971D-2B40E70C2541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B081B3-8D33-4AFE-8B2A-A00BC6CC262B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B110C-009D-4B50-A424-29BDA1D0AF52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57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534554" y="2521858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6655783" y="2513391"/>
            <a:ext cx="1056140" cy="104684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8253790" y="25133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4007755" y="291979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7771190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9718523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10201123" y="25133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2C103-E7E4-42A0-A096-A1248B2569F4}"/>
              </a:ext>
            </a:extLst>
          </p:cNvPr>
          <p:cNvSpPr/>
          <p:nvPr/>
        </p:nvSpPr>
        <p:spPr>
          <a:xfrm>
            <a:off x="4426856" y="2521858"/>
            <a:ext cx="1085773" cy="104684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6562D51-0D48-48A3-970D-155A4BDDC10F}"/>
              </a:ext>
            </a:extLst>
          </p:cNvPr>
          <p:cNvSpPr/>
          <p:nvPr/>
        </p:nvSpPr>
        <p:spPr>
          <a:xfrm>
            <a:off x="2027310" y="298450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CACEF96-CD3E-4D7B-BDFF-0980C981E8A2}"/>
              </a:ext>
            </a:extLst>
          </p:cNvPr>
          <p:cNvSpPr/>
          <p:nvPr/>
        </p:nvSpPr>
        <p:spPr>
          <a:xfrm>
            <a:off x="562577" y="2513391"/>
            <a:ext cx="1371600" cy="138006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A5D3D3-D1DD-4EAB-AF9B-421E3DEB251D}"/>
              </a:ext>
            </a:extLst>
          </p:cNvPr>
          <p:cNvSpPr/>
          <p:nvPr/>
        </p:nvSpPr>
        <p:spPr>
          <a:xfrm>
            <a:off x="1143000" y="3901924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5065F5-791A-46D1-A539-9CD1401FD566}"/>
              </a:ext>
            </a:extLst>
          </p:cNvPr>
          <p:cNvSpPr/>
          <p:nvPr/>
        </p:nvSpPr>
        <p:spPr>
          <a:xfrm rot="10800000">
            <a:off x="10687274" y="683381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82F64F-1D1B-430E-9EBD-6C9C6AFB6E35}"/>
              </a:ext>
            </a:extLst>
          </p:cNvPr>
          <p:cNvSpPr/>
          <p:nvPr/>
        </p:nvSpPr>
        <p:spPr>
          <a:xfrm rot="10800000">
            <a:off x="1143000" y="683381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2065B3-BD0E-4881-9201-792C3FC3231B}"/>
              </a:ext>
            </a:extLst>
          </p:cNvPr>
          <p:cNvSpPr/>
          <p:nvPr/>
        </p:nvSpPr>
        <p:spPr>
          <a:xfrm rot="10800000">
            <a:off x="1143000" y="5459184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233234-C341-4942-A274-916B8D2AA9CB}"/>
              </a:ext>
            </a:extLst>
          </p:cNvPr>
          <p:cNvSpPr/>
          <p:nvPr/>
        </p:nvSpPr>
        <p:spPr>
          <a:xfrm>
            <a:off x="966027" y="699557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7B02AF59-1A0D-49C4-A0E2-E25ADB77A52A}"/>
              </a:ext>
            </a:extLst>
          </p:cNvPr>
          <p:cNvSpPr/>
          <p:nvPr/>
        </p:nvSpPr>
        <p:spPr>
          <a:xfrm rot="10800000">
            <a:off x="10602300" y="4055381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5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534554" y="2521859"/>
            <a:ext cx="1064608" cy="103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6935414" y="2495733"/>
            <a:ext cx="834679" cy="898676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8253790" y="25133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3690255" y="2844800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7817755" y="2711148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9718523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10201123" y="25133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2C103-E7E4-42A0-A096-A1248B2569F4}"/>
              </a:ext>
            </a:extLst>
          </p:cNvPr>
          <p:cNvSpPr/>
          <p:nvPr/>
        </p:nvSpPr>
        <p:spPr>
          <a:xfrm>
            <a:off x="4170815" y="2530324"/>
            <a:ext cx="1085773" cy="104684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6562D51-0D48-48A3-970D-155A4BDDC10F}"/>
              </a:ext>
            </a:extLst>
          </p:cNvPr>
          <p:cNvSpPr/>
          <p:nvPr/>
        </p:nvSpPr>
        <p:spPr>
          <a:xfrm>
            <a:off x="2027310" y="298450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CACEF96-CD3E-4D7B-BDFF-0980C981E8A2}"/>
              </a:ext>
            </a:extLst>
          </p:cNvPr>
          <p:cNvSpPr/>
          <p:nvPr/>
        </p:nvSpPr>
        <p:spPr>
          <a:xfrm>
            <a:off x="562577" y="2513391"/>
            <a:ext cx="1371600" cy="138006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A5D3D3-D1DD-4EAB-AF9B-421E3DEB251D}"/>
              </a:ext>
            </a:extLst>
          </p:cNvPr>
          <p:cNvSpPr/>
          <p:nvPr/>
        </p:nvSpPr>
        <p:spPr>
          <a:xfrm>
            <a:off x="1143000" y="3901924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5065F5-791A-46D1-A539-9CD1401FD566}"/>
              </a:ext>
            </a:extLst>
          </p:cNvPr>
          <p:cNvSpPr/>
          <p:nvPr/>
        </p:nvSpPr>
        <p:spPr>
          <a:xfrm rot="10800000">
            <a:off x="10687274" y="683381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82F64F-1D1B-430E-9EBD-6C9C6AFB6E35}"/>
              </a:ext>
            </a:extLst>
          </p:cNvPr>
          <p:cNvSpPr/>
          <p:nvPr/>
        </p:nvSpPr>
        <p:spPr>
          <a:xfrm rot="10800000">
            <a:off x="1143000" y="683381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2065B3-BD0E-4881-9201-792C3FC3231B}"/>
              </a:ext>
            </a:extLst>
          </p:cNvPr>
          <p:cNvSpPr/>
          <p:nvPr/>
        </p:nvSpPr>
        <p:spPr>
          <a:xfrm rot="10800000">
            <a:off x="1143000" y="5459184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233234-C341-4942-A274-916B8D2AA9CB}"/>
              </a:ext>
            </a:extLst>
          </p:cNvPr>
          <p:cNvSpPr/>
          <p:nvPr/>
        </p:nvSpPr>
        <p:spPr>
          <a:xfrm>
            <a:off x="966027" y="699557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7B02AF59-1A0D-49C4-A0E2-E25ADB77A52A}"/>
              </a:ext>
            </a:extLst>
          </p:cNvPr>
          <p:cNvSpPr/>
          <p:nvPr/>
        </p:nvSpPr>
        <p:spPr>
          <a:xfrm rot="10800000">
            <a:off x="10602300" y="4055381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3A159F8-4233-4BF0-8456-EBB4F5F55AC4}"/>
              </a:ext>
            </a:extLst>
          </p:cNvPr>
          <p:cNvSpPr/>
          <p:nvPr/>
        </p:nvSpPr>
        <p:spPr>
          <a:xfrm>
            <a:off x="5303155" y="2711148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53127B-65E2-4934-8322-9ED40AA571A7}"/>
              </a:ext>
            </a:extLst>
          </p:cNvPr>
          <p:cNvSpPr/>
          <p:nvPr/>
        </p:nvSpPr>
        <p:spPr>
          <a:xfrm>
            <a:off x="5740285" y="2538791"/>
            <a:ext cx="810799" cy="8216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61F66AEF-2E47-4032-9802-DF9E9EB10CE0}"/>
              </a:ext>
            </a:extLst>
          </p:cNvPr>
          <p:cNvSpPr/>
          <p:nvPr/>
        </p:nvSpPr>
        <p:spPr>
          <a:xfrm>
            <a:off x="6621160" y="2776221"/>
            <a:ext cx="266592" cy="360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506134" y="2480733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4419601" y="2480733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FD3C55-8890-4A91-AF14-5921C9D7B9A8}"/>
              </a:ext>
            </a:extLst>
          </p:cNvPr>
          <p:cNvSpPr/>
          <p:nvPr/>
        </p:nvSpPr>
        <p:spPr>
          <a:xfrm>
            <a:off x="6273801" y="2480732"/>
            <a:ext cx="1371600" cy="1380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8128001" y="2480732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3970867" y="2870200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5850468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B9E96F8-3858-4139-BEEC-32EBBBACA208}"/>
              </a:ext>
            </a:extLst>
          </p:cNvPr>
          <p:cNvSpPr/>
          <p:nvPr/>
        </p:nvSpPr>
        <p:spPr>
          <a:xfrm>
            <a:off x="7691967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B6DF3F-8268-4D89-8080-B925F481D0F9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6655FE3-E8B2-46A9-AE9B-BA4DDF30A4F6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0A7FB2-5CE2-46EC-A3CA-34F345DE8320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D99A080-A9BB-4FB6-9952-768A492B6F0C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0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506134" y="2480733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4419601" y="2480733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FD3C55-8890-4A91-AF14-5921C9D7B9A8}"/>
              </a:ext>
            </a:extLst>
          </p:cNvPr>
          <p:cNvSpPr/>
          <p:nvPr/>
        </p:nvSpPr>
        <p:spPr>
          <a:xfrm>
            <a:off x="6273801" y="2480732"/>
            <a:ext cx="1371600" cy="1380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8128001" y="2480732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3970867" y="2870200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5850468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B9E96F8-3858-4139-BEEC-32EBBBACA208}"/>
              </a:ext>
            </a:extLst>
          </p:cNvPr>
          <p:cNvSpPr/>
          <p:nvPr/>
        </p:nvSpPr>
        <p:spPr>
          <a:xfrm>
            <a:off x="7691967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C5BBFE5-93DD-45DF-BCAA-ED1EF259612B}"/>
              </a:ext>
            </a:extLst>
          </p:cNvPr>
          <p:cNvSpPr/>
          <p:nvPr/>
        </p:nvSpPr>
        <p:spPr>
          <a:xfrm rot="2909550">
            <a:off x="5627186" y="3101260"/>
            <a:ext cx="2749778" cy="12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76B3F9-AB01-4E7A-A6E5-D57918F2C7B2}"/>
              </a:ext>
            </a:extLst>
          </p:cNvPr>
          <p:cNvSpPr/>
          <p:nvPr/>
        </p:nvSpPr>
        <p:spPr>
          <a:xfrm rot="18921437">
            <a:off x="5584711" y="3109725"/>
            <a:ext cx="2749778" cy="12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B11D2E-E1FA-40DF-849C-AF16CAD52674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C94BA6-9B36-4FEB-BA80-E8AE186EDB3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6783119-391D-40F4-A2C5-8FE23A084C85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7B54EF-0626-4A34-A72C-E8B380E2288F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2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920999" y="2480733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4834466" y="2480733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6747933" y="2480733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4385732" y="2870200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6265333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8212666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AA12CF-2D30-47CC-8D26-AF7B48BDBAF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E2403A-7DDD-4B00-B680-C85E74852508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B7374F4-AFA5-445D-A58A-1DD70F39A4C2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52F920-405A-42F3-B67B-3ED5836785F1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3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920999" y="2480733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4834466" y="2480733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6747933" y="2480733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4385732" y="2870200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6265333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8212666" y="2878665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8695266" y="2480733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79FCA8-D88C-4490-A30E-BE682F020083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E7CF8F-624C-4296-8BFF-307B06056886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E7821E-46E3-45C3-B5F3-38A3D7CF65A1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1E8C78-4F32-49F3-9010-C7DE375C8A5C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1391554" y="2547258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5197323" y="2538791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7110790" y="25387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2864755" y="294519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6628190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8575523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9058123" y="25387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385F47B-4E12-4B4E-A91A-A893E324E1F9}"/>
              </a:ext>
            </a:extLst>
          </p:cNvPr>
          <p:cNvSpPr/>
          <p:nvPr/>
        </p:nvSpPr>
        <p:spPr>
          <a:xfrm>
            <a:off x="4757055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2C103-E7E4-42A0-A096-A1248B2569F4}"/>
              </a:ext>
            </a:extLst>
          </p:cNvPr>
          <p:cNvSpPr/>
          <p:nvPr/>
        </p:nvSpPr>
        <p:spPr>
          <a:xfrm>
            <a:off x="3283856" y="2547257"/>
            <a:ext cx="1371600" cy="138006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42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1391554" y="2547258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5197323" y="2538791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7110790" y="25387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2864755" y="294519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6628190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8575523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9058123" y="25387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385F47B-4E12-4B4E-A91A-A893E324E1F9}"/>
              </a:ext>
            </a:extLst>
          </p:cNvPr>
          <p:cNvSpPr/>
          <p:nvPr/>
        </p:nvSpPr>
        <p:spPr>
          <a:xfrm>
            <a:off x="4757055" y="29367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2C103-E7E4-42A0-A096-A1248B2569F4}"/>
              </a:ext>
            </a:extLst>
          </p:cNvPr>
          <p:cNvSpPr/>
          <p:nvPr/>
        </p:nvSpPr>
        <p:spPr>
          <a:xfrm>
            <a:off x="3283856" y="2547257"/>
            <a:ext cx="1371600" cy="138006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4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F494B4E-84EB-44AE-9A25-62F44279C72E}"/>
              </a:ext>
            </a:extLst>
          </p:cNvPr>
          <p:cNvSpPr/>
          <p:nvPr/>
        </p:nvSpPr>
        <p:spPr>
          <a:xfrm>
            <a:off x="6340323" y="2513391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09C31A3-FA8B-41C0-9402-6A4FA71E7110}"/>
              </a:ext>
            </a:extLst>
          </p:cNvPr>
          <p:cNvSpPr/>
          <p:nvPr/>
        </p:nvSpPr>
        <p:spPr>
          <a:xfrm>
            <a:off x="8253790" y="25133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2565619-B324-4FFC-A9F7-1AA0CB065A01}"/>
              </a:ext>
            </a:extLst>
          </p:cNvPr>
          <p:cNvSpPr/>
          <p:nvPr/>
        </p:nvSpPr>
        <p:spPr>
          <a:xfrm>
            <a:off x="4007755" y="291979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C687E35A-137A-4B53-919A-828DD8DACA64}"/>
              </a:ext>
            </a:extLst>
          </p:cNvPr>
          <p:cNvSpPr/>
          <p:nvPr/>
        </p:nvSpPr>
        <p:spPr>
          <a:xfrm>
            <a:off x="7771190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209A9D4E-0E01-4F4D-9A1D-4105BA3FBB2F}"/>
              </a:ext>
            </a:extLst>
          </p:cNvPr>
          <p:cNvSpPr/>
          <p:nvPr/>
        </p:nvSpPr>
        <p:spPr>
          <a:xfrm>
            <a:off x="9718523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7C699D-E35B-494D-A973-D916AFD31003}"/>
              </a:ext>
            </a:extLst>
          </p:cNvPr>
          <p:cNvSpPr/>
          <p:nvPr/>
        </p:nvSpPr>
        <p:spPr>
          <a:xfrm>
            <a:off x="10201123" y="25133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23AA53CA-2C6B-4D04-9A76-1CC1D01C19A2}"/>
              </a:ext>
            </a:extLst>
          </p:cNvPr>
          <p:cNvSpPr/>
          <p:nvPr/>
        </p:nvSpPr>
        <p:spPr>
          <a:xfrm>
            <a:off x="5900055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1C0C221-45D2-4037-B14A-E7A30A22F3CF}"/>
              </a:ext>
            </a:extLst>
          </p:cNvPr>
          <p:cNvSpPr/>
          <p:nvPr/>
        </p:nvSpPr>
        <p:spPr>
          <a:xfrm>
            <a:off x="4426856" y="2521857"/>
            <a:ext cx="1371600" cy="138006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36C4D75F-8584-47C2-936D-48EA0F94763A}"/>
              </a:ext>
            </a:extLst>
          </p:cNvPr>
          <p:cNvSpPr/>
          <p:nvPr/>
        </p:nvSpPr>
        <p:spPr>
          <a:xfrm>
            <a:off x="2027310" y="298450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A702260-08FA-4310-A2F5-4EF7A7760E5F}"/>
              </a:ext>
            </a:extLst>
          </p:cNvPr>
          <p:cNvSpPr/>
          <p:nvPr/>
        </p:nvSpPr>
        <p:spPr>
          <a:xfrm>
            <a:off x="562577" y="2513391"/>
            <a:ext cx="1371600" cy="138006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8E60165-B16B-4A78-A4A9-8E348BFE78BB}"/>
              </a:ext>
            </a:extLst>
          </p:cNvPr>
          <p:cNvSpPr/>
          <p:nvPr/>
        </p:nvSpPr>
        <p:spPr>
          <a:xfrm>
            <a:off x="2534554" y="2521858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08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65884E-EE45-4C8D-A78C-B27B9D817D18}"/>
              </a:ext>
            </a:extLst>
          </p:cNvPr>
          <p:cNvSpPr/>
          <p:nvPr/>
        </p:nvSpPr>
        <p:spPr>
          <a:xfrm>
            <a:off x="2534554" y="2521858"/>
            <a:ext cx="137160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48E9B-9345-4B87-8C27-5F79E340916E}"/>
              </a:ext>
            </a:extLst>
          </p:cNvPr>
          <p:cNvSpPr/>
          <p:nvPr/>
        </p:nvSpPr>
        <p:spPr>
          <a:xfrm>
            <a:off x="6340323" y="2513391"/>
            <a:ext cx="1371600" cy="1380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B261CC-3E68-452E-98B6-2BAD42B1C8DA}"/>
              </a:ext>
            </a:extLst>
          </p:cNvPr>
          <p:cNvSpPr/>
          <p:nvPr/>
        </p:nvSpPr>
        <p:spPr>
          <a:xfrm>
            <a:off x="8253790" y="2513391"/>
            <a:ext cx="1371600" cy="1380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0E6D0A-D58F-434B-B52B-9A8C2EC2B23E}"/>
              </a:ext>
            </a:extLst>
          </p:cNvPr>
          <p:cNvSpPr/>
          <p:nvPr/>
        </p:nvSpPr>
        <p:spPr>
          <a:xfrm>
            <a:off x="4007755" y="291979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F0286F-ACD7-4889-B910-74F615F50E82}"/>
              </a:ext>
            </a:extLst>
          </p:cNvPr>
          <p:cNvSpPr/>
          <p:nvPr/>
        </p:nvSpPr>
        <p:spPr>
          <a:xfrm>
            <a:off x="7771190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E7C808D-C92F-4562-92FD-649708DA29F3}"/>
              </a:ext>
            </a:extLst>
          </p:cNvPr>
          <p:cNvSpPr/>
          <p:nvPr/>
        </p:nvSpPr>
        <p:spPr>
          <a:xfrm>
            <a:off x="9718523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6519B-1F75-40E5-A505-2CD9E2D7F2C0}"/>
              </a:ext>
            </a:extLst>
          </p:cNvPr>
          <p:cNvSpPr/>
          <p:nvPr/>
        </p:nvSpPr>
        <p:spPr>
          <a:xfrm>
            <a:off x="10201123" y="2513391"/>
            <a:ext cx="1371600" cy="138006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385F47B-4E12-4B4E-A91A-A893E324E1F9}"/>
              </a:ext>
            </a:extLst>
          </p:cNvPr>
          <p:cNvSpPr/>
          <p:nvPr/>
        </p:nvSpPr>
        <p:spPr>
          <a:xfrm>
            <a:off x="5900055" y="2911323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E2C103-E7E4-42A0-A096-A1248B2569F4}"/>
              </a:ext>
            </a:extLst>
          </p:cNvPr>
          <p:cNvSpPr/>
          <p:nvPr/>
        </p:nvSpPr>
        <p:spPr>
          <a:xfrm>
            <a:off x="4426856" y="2521857"/>
            <a:ext cx="1371600" cy="138006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292297-CC75-489E-84D6-B4440C497127}"/>
              </a:ext>
            </a:extLst>
          </p:cNvPr>
          <p:cNvSpPr/>
          <p:nvPr/>
        </p:nvSpPr>
        <p:spPr>
          <a:xfrm>
            <a:off x="0" y="1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9E670EF-49E5-4101-B51F-06D6D8A1F947}"/>
              </a:ext>
            </a:extLst>
          </p:cNvPr>
          <p:cNvSpPr/>
          <p:nvPr/>
        </p:nvSpPr>
        <p:spPr>
          <a:xfrm>
            <a:off x="0" y="6437086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CB9AF1-F397-41CB-8049-7223FC219599}"/>
              </a:ext>
            </a:extLst>
          </p:cNvPr>
          <p:cNvSpPr/>
          <p:nvPr/>
        </p:nvSpPr>
        <p:spPr>
          <a:xfrm rot="16200000">
            <a:off x="-5885543" y="5863772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EBD210-ABCD-4395-A12A-B27F02119729}"/>
              </a:ext>
            </a:extLst>
          </p:cNvPr>
          <p:cNvSpPr/>
          <p:nvPr/>
        </p:nvSpPr>
        <p:spPr>
          <a:xfrm rot="16200000">
            <a:off x="5908826" y="5682344"/>
            <a:ext cx="12192000" cy="4209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6562D51-0D48-48A3-970D-155A4BDDC10F}"/>
              </a:ext>
            </a:extLst>
          </p:cNvPr>
          <p:cNvSpPr/>
          <p:nvPr/>
        </p:nvSpPr>
        <p:spPr>
          <a:xfrm>
            <a:off x="2027310" y="2984501"/>
            <a:ext cx="389467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CACEF96-CD3E-4D7B-BDFF-0980C981E8A2}"/>
              </a:ext>
            </a:extLst>
          </p:cNvPr>
          <p:cNvSpPr/>
          <p:nvPr/>
        </p:nvSpPr>
        <p:spPr>
          <a:xfrm>
            <a:off x="562577" y="2513391"/>
            <a:ext cx="1371600" cy="1380067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A5D3D3-D1DD-4EAB-AF9B-421E3DEB251D}"/>
              </a:ext>
            </a:extLst>
          </p:cNvPr>
          <p:cNvSpPr/>
          <p:nvPr/>
        </p:nvSpPr>
        <p:spPr>
          <a:xfrm>
            <a:off x="1143000" y="3901924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5065F5-791A-46D1-A539-9CD1401FD566}"/>
              </a:ext>
            </a:extLst>
          </p:cNvPr>
          <p:cNvSpPr/>
          <p:nvPr/>
        </p:nvSpPr>
        <p:spPr>
          <a:xfrm rot="10800000">
            <a:off x="10687274" y="683381"/>
            <a:ext cx="279400" cy="18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82F64F-1D1B-430E-9EBD-6C9C6AFB6E35}"/>
              </a:ext>
            </a:extLst>
          </p:cNvPr>
          <p:cNvSpPr/>
          <p:nvPr/>
        </p:nvSpPr>
        <p:spPr>
          <a:xfrm rot="10800000">
            <a:off x="1143000" y="683381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2065B3-BD0E-4881-9201-792C3FC3231B}"/>
              </a:ext>
            </a:extLst>
          </p:cNvPr>
          <p:cNvSpPr/>
          <p:nvPr/>
        </p:nvSpPr>
        <p:spPr>
          <a:xfrm rot="10800000">
            <a:off x="1143000" y="5459184"/>
            <a:ext cx="9817548" cy="28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233234-C341-4942-A274-916B8D2AA9CB}"/>
              </a:ext>
            </a:extLst>
          </p:cNvPr>
          <p:cNvSpPr/>
          <p:nvPr/>
        </p:nvSpPr>
        <p:spPr>
          <a:xfrm>
            <a:off x="966027" y="699557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7B02AF59-1A0D-49C4-A0E2-E25ADB77A52A}"/>
              </a:ext>
            </a:extLst>
          </p:cNvPr>
          <p:cNvSpPr/>
          <p:nvPr/>
        </p:nvSpPr>
        <p:spPr>
          <a:xfrm rot="10800000">
            <a:off x="10602300" y="4055381"/>
            <a:ext cx="516772" cy="168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5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ESTRUTURA DE DADOS AVANÇADA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Afya</dc:creator>
  <cp:lastModifiedBy>Afya</cp:lastModifiedBy>
  <cp:revision>3</cp:revision>
  <dcterms:created xsi:type="dcterms:W3CDTF">2024-03-20T14:07:51Z</dcterms:created>
  <dcterms:modified xsi:type="dcterms:W3CDTF">2024-03-20T14:29:34Z</dcterms:modified>
</cp:coreProperties>
</file>