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Model Comparison for Ethane Production Forecasting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Analyzing the Pros and Cons based on the Pipeline Scenario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Explanations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721138"/>
              </p:ext>
            </p:extLst>
          </p:nvPr>
        </p:nvGraphicFramePr>
        <p:xfrm>
          <a:off x="457200" y="1371600"/>
          <a:ext cx="82296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ARIMA </a:t>
                      </a:r>
                      <a:r>
                        <a:rPr lang="en-US" dirty="0"/>
                        <a:t>is</a:t>
                      </a:r>
                      <a:r>
                        <a:rPr dirty="0"/>
                        <a:t> a classic</a:t>
                      </a:r>
                      <a:r>
                        <a:rPr lang="en-US" dirty="0"/>
                        <a:t> model </a:t>
                      </a:r>
                      <a:r>
                        <a:rPr dirty="0"/>
                        <a:t>for predicting patterns in data. It works best when the data doesn't have too many unexpected ups and downs.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Prophet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Prophet, made by Facebook, is like a weather forecast for data. It predicts daily patterns and even considers holidays.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SARIMAX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SARIMAX </a:t>
                      </a:r>
                      <a:r>
                        <a:rPr lang="en-US" dirty="0"/>
                        <a:t>is</a:t>
                      </a:r>
                      <a:r>
                        <a:rPr dirty="0"/>
                        <a:t> an upgraded version of ARIMA. It can use extra information and understand more complicated patterns.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LSTM is like a diary that remembers important events from the past to predict the future.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XGBoost is like a high-tech detective. It's known to find patterns better than most other methods.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VAR observes multiple datasets, like understanding how one dataset's behavior affects the others.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TBATS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TBATS is designed to understand data with recurring patterns, like a song with repeating choruses.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Models Overview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• Works well with data that has clear patterns</a:t>
                      </a:r>
                    </a:p>
                    <a:p>
                      <a:pPr>
                        <a:defRPr sz="1200"/>
                      </a:pPr>
                      <a:r>
                        <a:t>• Best for stable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• Needs stable data</a:t>
                      </a:r>
                    </a:p>
                    <a:p>
                      <a:pPr>
                        <a:defRPr sz="1200"/>
                      </a:pPr>
                      <a:r>
                        <a:t>• Requires manual setup</a:t>
                      </a:r>
                    </a:p>
                    <a:p>
                      <a:pPr>
                        <a:defRPr sz="1200"/>
                      </a:pPr>
                      <a:r>
                        <a:t>• Not for frequently changing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Prophet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• Accounts for special occasions like holidays</a:t>
                      </a:r>
                    </a:p>
                    <a:p>
                      <a:pPr>
                        <a:defRPr sz="1200"/>
                      </a:pPr>
                      <a:r>
                        <a:t>• Works with missing data</a:t>
                      </a:r>
                    </a:p>
                    <a:p>
                      <a:pPr>
                        <a:defRPr sz="1200"/>
                      </a:pPr>
                      <a:r>
                        <a:t>• Automatic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• Best with daily data</a:t>
                      </a:r>
                    </a:p>
                    <a:p>
                      <a:pPr>
                        <a:defRPr sz="1200"/>
                      </a:pPr>
                      <a:r>
                        <a:t>• Black-box nature</a:t>
                      </a:r>
                    </a:p>
                    <a:p>
                      <a:pPr>
                        <a:defRPr sz="1200"/>
                      </a:pPr>
                      <a:r>
                        <a:t>• Can over-predict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SARIMAX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• Predicts based on multiple patterns and external info</a:t>
                      </a:r>
                    </a:p>
                    <a:p>
                      <a:pPr>
                        <a:defRPr sz="1200"/>
                      </a:pPr>
                      <a:r>
                        <a:t>• Understands multiple seasons</a:t>
                      </a:r>
                    </a:p>
                    <a:p>
                      <a:pPr>
                        <a:defRPr sz="1200"/>
                      </a:pPr>
                      <a:r>
                        <a:t>• Great for longer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• Needs stable data</a:t>
                      </a:r>
                    </a:p>
                    <a:p>
                      <a:pPr>
                        <a:defRPr sz="1200"/>
                      </a:pPr>
                      <a:r>
                        <a:rPr dirty="0"/>
                        <a:t>• Can be tricky to set up</a:t>
                      </a:r>
                    </a:p>
                    <a:p>
                      <a:pPr>
                        <a:defRPr sz="1200"/>
                      </a:pPr>
                      <a:r>
                        <a:t>• Computationally demanding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• Remembers past data for a long time</a:t>
                      </a:r>
                    </a:p>
                    <a:p>
                      <a:pPr>
                        <a:defRPr sz="1200"/>
                      </a:pPr>
                      <a:r>
                        <a:t>• Adapts to unexpected changes</a:t>
                      </a:r>
                    </a:p>
                    <a:p>
                      <a:pPr>
                        <a:defRPr sz="1200"/>
                      </a:pPr>
                      <a:r>
                        <a:t>• Works with multiple data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• Needs lots of past data</a:t>
                      </a:r>
                    </a:p>
                    <a:p>
                      <a:pPr>
                        <a:defRPr sz="1200"/>
                      </a:pPr>
                      <a:r>
                        <a:t>• Takes time to set up</a:t>
                      </a:r>
                    </a:p>
                    <a:p>
                      <a:pPr>
                        <a:defRPr sz="1200"/>
                      </a:pPr>
                      <a:r>
                        <a:t>• Complex to fine-tune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• Handles unexpected changes</a:t>
                      </a:r>
                    </a:p>
                    <a:p>
                      <a:pPr>
                        <a:defRPr sz="1200"/>
                      </a:pPr>
                      <a:r>
                        <a:t>• Identifies important info</a:t>
                      </a:r>
                    </a:p>
                    <a:p>
                      <a:pPr>
                        <a:defRPr sz="1200"/>
                      </a:pPr>
                      <a:r>
                        <a:t>• Not fooled by 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• Needs data setup</a:t>
                      </a:r>
                    </a:p>
                    <a:p>
                      <a:pPr>
                        <a:defRPr sz="1200"/>
                      </a:pPr>
                      <a:r>
                        <a:t>• Can over-predict details</a:t>
                      </a:r>
                    </a:p>
                    <a:p>
                      <a:pPr>
                        <a:defRPr sz="1200"/>
                      </a:pPr>
                      <a:r>
                        <a:t>• Requires tuning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• Predicts using multiple datasets</a:t>
                      </a:r>
                    </a:p>
                    <a:p>
                      <a:pPr>
                        <a:defRPr sz="1200"/>
                      </a:pPr>
                      <a:r>
                        <a:t>• Insights on mutual data influence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• Needs all stable data</a:t>
                      </a:r>
                    </a:p>
                    <a:p>
                      <a:pPr>
                        <a:defRPr sz="1200"/>
                      </a:pPr>
                      <a:r>
                        <a:t>• Complex with too much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TBATS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• Understands multiple seasonal patterns</a:t>
                      </a:r>
                    </a:p>
                    <a:p>
                      <a:pPr>
                        <a:defRPr sz="1200"/>
                      </a:pPr>
                      <a:r>
                        <a:t>• Automatic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• Computationally intensive</a:t>
                      </a:r>
                    </a:p>
                    <a:p>
                      <a:pPr>
                        <a:defRPr sz="1200"/>
                      </a:pPr>
                      <a:r>
                        <a:rPr dirty="0"/>
                        <a:t>• Black-box nature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356</Words>
  <Application>Microsoft Office PowerPoint</Application>
  <PresentationFormat>On-screen Show (4:3)</PresentationFormat>
  <Paragraphs>67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Model Comparison for Ethane Production Forecasting</vt:lpstr>
      <vt:lpstr>Model Explanations</vt:lpstr>
      <vt:lpstr>Models Overview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Comparison for Ethane Production Forecasting</dc:title>
  <dc:subject/>
  <dc:creator/>
  <cp:keywords/>
  <dc:description>generated using python-pptx</dc:description>
  <cp:lastModifiedBy>Nguyen, Anh Tu</cp:lastModifiedBy>
  <cp:revision>5</cp:revision>
  <dcterms:created xsi:type="dcterms:W3CDTF">2013-01-27T09:14:16Z</dcterms:created>
  <dcterms:modified xsi:type="dcterms:W3CDTF">2023-08-15T17:48:10Z</dcterms:modified>
  <cp:category/>
</cp:coreProperties>
</file>