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264" r:id="rId3"/>
    <p:sldId id="265" r:id="rId4"/>
    <p:sldId id="257" r:id="rId5"/>
    <p:sldId id="258" r:id="rId6"/>
    <p:sldId id="259" r:id="rId7"/>
    <p:sldId id="260" r:id="rId8"/>
    <p:sldId id="266" r:id="rId9"/>
    <p:sldId id="261" r:id="rId10"/>
    <p:sldId id="262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E8156-94DD-48B8-A2B1-8BD807400D80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5A8-0DDD-423B-BE81-E093EEAF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Probalby</a:t>
            </a:r>
            <a:r>
              <a:rPr lang="en-GB" dirty="0" smtClean="0"/>
              <a:t> heard</a:t>
            </a:r>
            <a:r>
              <a:rPr lang="en-GB" baseline="0" dirty="0" smtClean="0"/>
              <a:t> of some of these types of testing before, like Alpha and Beta.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ED5A8-0DDD-423B-BE81-E093EEAFA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5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4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1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2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647434"/>
          </a:xfrm>
        </p:spPr>
        <p:txBody>
          <a:bodyPr vert="horz" lIns="71323" tIns="35662" rIns="71323" bIns="35662" rtlCol="0" anchor="ctr">
            <a:norm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1"/>
            <a:ext cx="8229600" cy="4228840"/>
          </a:xfrm>
        </p:spPr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  <a:lvl2pPr>
              <a:defRPr>
                <a:latin typeface="Franklin Gothic Demi" panose="020B0703020102020204" pitchFamily="34" charset="0"/>
              </a:defRPr>
            </a:lvl2pPr>
            <a:lvl3pPr>
              <a:defRPr>
                <a:latin typeface="Franklin Gothic Demi" panose="020B0703020102020204" pitchFamily="34" charset="0"/>
              </a:defRPr>
            </a:lvl3pPr>
            <a:lvl4pPr>
              <a:defRPr>
                <a:latin typeface="Franklin Gothic Demi" panose="020B0703020102020204" pitchFamily="34" charset="0"/>
              </a:defRPr>
            </a:lvl4pPr>
            <a:lvl5pPr>
              <a:defRPr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2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5"/>
            <a:ext cx="4038600" cy="3771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5"/>
            <a:ext cx="4038600" cy="3771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8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4040188" cy="53313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264"/>
            <a:ext cx="4041775" cy="53313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396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0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5"/>
            <a:ext cx="3008313" cy="9683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20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4"/>
            <a:ext cx="5486400" cy="47228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/>
          <a:lstStyle/>
          <a:p>
            <a:pPr defTabSz="713232"/>
            <a:fld id="{1F1FC323-DC9A-41D7-A310-6471C1C70611}" type="slidenum">
              <a:rPr lang="en-GB" sz="1400">
                <a:solidFill>
                  <a:prstClr val="white"/>
                </a:solidFill>
              </a:rPr>
              <a:pPr defTabSz="713232"/>
              <a:t>‹#›</a:t>
            </a:fld>
            <a:endParaRPr lang="en-GB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8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647434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6300"/>
            <a:ext cx="8229600" cy="4269196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3"/>
            <a:ext cx="21336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3232"/>
            <a:fld id="{EC448642-B45D-4ACD-8672-E8261733767A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 defTabSz="713232"/>
              <a:t>30/10/2017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3"/>
            <a:ext cx="28956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3232"/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31640" y="5145497"/>
            <a:ext cx="7812360" cy="567809"/>
            <a:chOff x="3719" y="6237312"/>
            <a:chExt cx="9248801" cy="720080"/>
          </a:xfrm>
          <a:gradFill flip="none" rotWithShape="1">
            <a:gsLst>
              <a:gs pos="0">
                <a:schemeClr val="tx1"/>
              </a:gs>
              <a:gs pos="62000">
                <a:srgbClr val="D43032"/>
              </a:gs>
              <a:gs pos="100000">
                <a:srgbClr val="CF001C"/>
              </a:gs>
            </a:gsLst>
            <a:lin ang="0" scaled="1"/>
            <a:tileRect/>
          </a:gradFill>
        </p:grpSpPr>
        <p:sp>
          <p:nvSpPr>
            <p:cNvPr id="8" name="Rectangle 7"/>
            <p:cNvSpPr/>
            <p:nvPr/>
          </p:nvSpPr>
          <p:spPr>
            <a:xfrm>
              <a:off x="3719" y="6237312"/>
              <a:ext cx="9248801" cy="720080"/>
            </a:xfrm>
            <a:prstGeom prst="rect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en-GB" sz="140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36008" y="6276022"/>
              <a:ext cx="3607990" cy="390314"/>
            </a:xfrm>
            <a:prstGeom prst="rect">
              <a:avLst/>
            </a:prstGeom>
            <a:grp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r" defTabSz="713232"/>
              <a:r>
                <a:rPr lang="en-GB" sz="1400" dirty="0">
                  <a:solidFill>
                    <a:prstClr val="white"/>
                  </a:solidFill>
                </a:rPr>
                <a:t>DAC416 – Programming Fundamentals	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25300" y="6564053"/>
              <a:ext cx="218697" cy="390314"/>
            </a:xfrm>
            <a:prstGeom prst="rect">
              <a:avLst/>
            </a:prstGeom>
            <a:grp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r" defTabSz="713232"/>
              <a:endParaRPr lang="en-GB" sz="1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" descr="SSU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4" y="5145496"/>
            <a:ext cx="136194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90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713232" rtl="0" eaLnBrk="1" latinLnBrk="0" hangingPunct="1">
        <a:spcBef>
          <a:spcPct val="0"/>
        </a:spcBef>
        <a:buNone/>
        <a:defRPr lang="en-GB" sz="3400" kern="1200">
          <a:solidFill>
            <a:srgbClr val="FEFFD5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67462" indent="-267462" algn="l" defTabSz="713232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5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9501" indent="-222885" algn="l" defTabSz="713232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2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91540" indent="-178308" algn="l" defTabSz="713232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9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48156" indent="-178308" algn="l" defTabSz="713232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4772" indent="-178308" algn="l" defTabSz="713232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GB"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961388" indent="-178308" algn="l" defTabSz="7132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Software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5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</a:t>
            </a:r>
            <a:r>
              <a:rPr lang="en-GB" dirty="0" smtClean="0">
                <a:solidFill>
                  <a:srgbClr val="FFC000"/>
                </a:solidFill>
              </a:rPr>
              <a:t>Evidence</a:t>
            </a:r>
            <a:r>
              <a:rPr lang="en-GB" dirty="0" smtClean="0"/>
              <a:t> of Testing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Application working as expected:</a:t>
            </a:r>
          </a:p>
          <a:p>
            <a:pPr lvl="1"/>
            <a:r>
              <a:rPr lang="en-GB" dirty="0" smtClean="0"/>
              <a:t>Do a complete play-through, taking screenshots at each stage</a:t>
            </a:r>
          </a:p>
          <a:p>
            <a:endParaRPr lang="en-GB" dirty="0" smtClean="0"/>
          </a:p>
          <a:p>
            <a:r>
              <a:rPr lang="en-GB" dirty="0" smtClean="0"/>
              <a:t>Evidence of Debugger Usage:</a:t>
            </a:r>
          </a:p>
          <a:p>
            <a:pPr lvl="1"/>
            <a:r>
              <a:rPr lang="en-GB" dirty="0" smtClean="0"/>
              <a:t>Breakpoints</a:t>
            </a:r>
          </a:p>
          <a:p>
            <a:pPr lvl="1"/>
            <a:r>
              <a:rPr lang="en-GB" dirty="0" smtClean="0"/>
              <a:t>Stepping through code (F10)</a:t>
            </a:r>
          </a:p>
          <a:p>
            <a:pPr lvl="1"/>
            <a:r>
              <a:rPr lang="en-GB" dirty="0" smtClean="0"/>
              <a:t>Stepping into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smtClean="0"/>
              <a:t>code (F11)</a:t>
            </a:r>
          </a:p>
          <a:p>
            <a:pPr lvl="1"/>
            <a:r>
              <a:rPr lang="en-GB" dirty="0" smtClean="0"/>
              <a:t>Watch window usage</a:t>
            </a:r>
          </a:p>
          <a:p>
            <a:pPr lvl="2"/>
            <a:r>
              <a:rPr lang="en-GB" dirty="0" smtClean="0"/>
              <a:t>Variables changing as code is executed</a:t>
            </a:r>
          </a:p>
          <a:p>
            <a:pPr lvl="2"/>
            <a:r>
              <a:rPr lang="en-GB" dirty="0" smtClean="0"/>
              <a:t>Variables being changed manually in the window to test code</a:t>
            </a:r>
          </a:p>
          <a:p>
            <a:endParaRPr lang="en-GB" dirty="0" smtClean="0"/>
          </a:p>
          <a:p>
            <a:r>
              <a:rPr lang="en-GB" dirty="0" smtClean="0"/>
              <a:t>TAKE SCREENSHOTS!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1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many kinds of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dirty="0" smtClean="0"/>
              <a:t>Black Box</a:t>
            </a:r>
          </a:p>
          <a:p>
            <a:r>
              <a:rPr lang="en-GB" dirty="0" smtClean="0"/>
              <a:t>White Box</a:t>
            </a:r>
          </a:p>
          <a:p>
            <a:r>
              <a:rPr lang="en-GB" dirty="0" smtClean="0"/>
              <a:t>Grey Box</a:t>
            </a:r>
          </a:p>
          <a:p>
            <a:r>
              <a:rPr lang="en-GB" dirty="0" smtClean="0"/>
              <a:t>Unit </a:t>
            </a:r>
          </a:p>
          <a:p>
            <a:r>
              <a:rPr lang="en-GB" dirty="0" smtClean="0"/>
              <a:t>Component</a:t>
            </a:r>
          </a:p>
          <a:p>
            <a:r>
              <a:rPr lang="en-GB" dirty="0" smtClean="0"/>
              <a:t>Integration</a:t>
            </a:r>
          </a:p>
          <a:p>
            <a:r>
              <a:rPr lang="en-GB" dirty="0" smtClean="0"/>
              <a:t>System</a:t>
            </a:r>
          </a:p>
          <a:p>
            <a:r>
              <a:rPr lang="en-GB" dirty="0"/>
              <a:t>Alpha</a:t>
            </a:r>
          </a:p>
          <a:p>
            <a:r>
              <a:rPr lang="en-GB" dirty="0"/>
              <a:t>Beta</a:t>
            </a:r>
          </a:p>
          <a:p>
            <a:r>
              <a:rPr lang="en-GB" dirty="0" smtClean="0"/>
              <a:t>(User) Acceptance</a:t>
            </a:r>
          </a:p>
          <a:p>
            <a:r>
              <a:rPr lang="en-GB" dirty="0" smtClean="0"/>
              <a:t>Compliance</a:t>
            </a:r>
          </a:p>
          <a:p>
            <a:r>
              <a:rPr lang="en-GB" dirty="0" smtClean="0"/>
              <a:t>Usability </a:t>
            </a:r>
          </a:p>
          <a:p>
            <a:r>
              <a:rPr lang="en-GB" dirty="0" smtClean="0"/>
              <a:t>Functional</a:t>
            </a:r>
          </a:p>
          <a:p>
            <a:r>
              <a:rPr lang="en-GB" dirty="0" smtClean="0"/>
              <a:t>Non-Functional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Stress</a:t>
            </a:r>
          </a:p>
          <a:p>
            <a:r>
              <a:rPr lang="en-GB" dirty="0" smtClean="0"/>
              <a:t>Localisation</a:t>
            </a:r>
          </a:p>
          <a:p>
            <a:r>
              <a:rPr lang="en-GB" dirty="0" smtClean="0"/>
              <a:t>…. And more</a:t>
            </a:r>
          </a:p>
        </p:txBody>
      </p:sp>
    </p:spTree>
    <p:extLst>
      <p:ext uri="{BB962C8B-B14F-4D97-AF65-F5344CB8AC3E}">
        <p14:creationId xmlns:p14="http://schemas.microsoft.com/office/powerpoint/2010/main" val="212174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many kinds of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GB" dirty="0" smtClean="0"/>
              <a:t>Black Box</a:t>
            </a:r>
          </a:p>
          <a:p>
            <a:pPr lvl="1"/>
            <a:r>
              <a:rPr lang="en-GB" dirty="0" smtClean="0"/>
              <a:t>Does the software do what it's supposed to? Emphasis on results.</a:t>
            </a:r>
          </a:p>
          <a:p>
            <a:r>
              <a:rPr lang="en-GB" dirty="0" smtClean="0"/>
              <a:t>White Box</a:t>
            </a:r>
          </a:p>
          <a:p>
            <a:pPr lvl="1"/>
            <a:r>
              <a:rPr lang="en-GB" dirty="0" smtClean="0"/>
              <a:t>Focus on </a:t>
            </a:r>
            <a:r>
              <a:rPr lang="en-GB" i="1" dirty="0"/>
              <a:t>how</a:t>
            </a:r>
            <a:r>
              <a:rPr lang="en-GB" dirty="0"/>
              <a:t> the </a:t>
            </a:r>
            <a:r>
              <a:rPr lang="en-GB" dirty="0" smtClean="0"/>
              <a:t>software works. </a:t>
            </a:r>
            <a:r>
              <a:rPr lang="en-GB" dirty="0"/>
              <a:t>For example, a structural technique may be concerned with exercising loops in the software</a:t>
            </a:r>
            <a:r>
              <a:rPr lang="en-GB" dirty="0" smtClean="0"/>
              <a:t>. </a:t>
            </a:r>
            <a:endParaRPr lang="en-GB" dirty="0"/>
          </a:p>
          <a:p>
            <a:pPr lvl="1"/>
            <a:r>
              <a:rPr lang="en-GB" dirty="0" smtClean="0"/>
              <a:t>Requires knowledge of/access to source code</a:t>
            </a:r>
          </a:p>
          <a:p>
            <a:r>
              <a:rPr lang="en-GB" dirty="0" smtClean="0"/>
              <a:t>Unit</a:t>
            </a:r>
          </a:p>
          <a:p>
            <a:pPr lvl="1"/>
            <a:r>
              <a:rPr lang="en-GB" dirty="0" smtClean="0"/>
              <a:t>Testing of a single unit/function/class to ensure it works in isolation. Usually White Box approach.</a:t>
            </a:r>
          </a:p>
          <a:p>
            <a:r>
              <a:rPr lang="en-GB" dirty="0" smtClean="0"/>
              <a:t>Integration</a:t>
            </a:r>
          </a:p>
          <a:p>
            <a:pPr lvl="1"/>
            <a:r>
              <a:rPr lang="en-GB" dirty="0" smtClean="0"/>
              <a:t>Testing of new units as they are integrated into the main program</a:t>
            </a:r>
          </a:p>
          <a:p>
            <a:pPr lvl="1"/>
            <a:r>
              <a:rPr lang="en-GB" dirty="0" smtClean="0"/>
              <a:t>Ensures the pieces fit together to function as expected/required</a:t>
            </a:r>
          </a:p>
          <a:p>
            <a:pPr lvl="1"/>
            <a:r>
              <a:rPr lang="en-GB" dirty="0" smtClean="0"/>
              <a:t>White and Black box are appropriate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439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Systematic Black Box Testing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2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1600" y="1069494"/>
            <a:ext cx="6922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prstClr val="white"/>
                </a:solidFill>
              </a:rPr>
              <a:t>Testing WHAT the software is supposed to do (not how it does it)</a:t>
            </a:r>
          </a:p>
          <a:p>
            <a:endParaRPr lang="en-GB" sz="20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89054"/>
              </p:ext>
            </p:extLst>
          </p:nvPr>
        </p:nvGraphicFramePr>
        <p:xfrm>
          <a:off x="1384932" y="1880056"/>
          <a:ext cx="6096000" cy="17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Action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Expected Result</a:t>
                      </a:r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Press “Right</a:t>
                      </a:r>
                      <a:r>
                        <a:rPr lang="en-GB" sz="1500" baseline="0" dirty="0" smtClean="0"/>
                        <a:t> Trigger”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Gun</a:t>
                      </a:r>
                      <a:r>
                        <a:rPr lang="en-GB" sz="1500" baseline="0" dirty="0" smtClean="0"/>
                        <a:t> Fires</a:t>
                      </a:r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GB" sz="1500" smtClean="0"/>
                        <a:t>Press </a:t>
                      </a:r>
                      <a:r>
                        <a:rPr lang="en-GB" sz="1500" dirty="0" smtClean="0"/>
                        <a:t>“A”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Player Character Jumps</a:t>
                      </a:r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Move Left </a:t>
                      </a:r>
                      <a:r>
                        <a:rPr lang="en-GB" sz="1500" dirty="0" err="1" smtClean="0"/>
                        <a:t>Thumbstick</a:t>
                      </a:r>
                      <a:r>
                        <a:rPr lang="en-GB" sz="1500" dirty="0" smtClean="0"/>
                        <a:t> full up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Player Character Sprints Forward</a:t>
                      </a:r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…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…</a:t>
                      </a:r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Black Box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0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for Black Box Testing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Devise a test plan which you will follow</a:t>
            </a:r>
          </a:p>
          <a:p>
            <a:endParaRPr lang="en-GB" dirty="0" smtClean="0"/>
          </a:p>
          <a:p>
            <a:r>
              <a:rPr lang="en-GB" dirty="0" smtClean="0"/>
              <a:t>List of all the requirements/features to test.</a:t>
            </a:r>
          </a:p>
          <a:p>
            <a:pPr lvl="1"/>
            <a:r>
              <a:rPr lang="en-GB" dirty="0" smtClean="0"/>
              <a:t>	Main Menu</a:t>
            </a:r>
          </a:p>
          <a:p>
            <a:pPr lvl="1"/>
            <a:r>
              <a:rPr lang="en-GB" dirty="0" smtClean="0"/>
              <a:t>	Displaying Options</a:t>
            </a:r>
          </a:p>
          <a:p>
            <a:pPr lvl="1"/>
            <a:r>
              <a:rPr lang="en-GB" dirty="0" smtClean="0"/>
              <a:t>	Character Selection</a:t>
            </a:r>
          </a:p>
          <a:p>
            <a:pPr lvl="1"/>
            <a:r>
              <a:rPr lang="en-GB" dirty="0" smtClean="0"/>
              <a:t>	Attacking</a:t>
            </a:r>
          </a:p>
          <a:p>
            <a:pPr lvl="1"/>
            <a:r>
              <a:rPr lang="en-GB" dirty="0" smtClean="0"/>
              <a:t>	Damage Resolution</a:t>
            </a:r>
          </a:p>
          <a:p>
            <a:pPr lvl="1"/>
            <a:r>
              <a:rPr lang="en-GB" dirty="0" smtClean="0"/>
              <a:t>	Game Conclusion</a:t>
            </a:r>
          </a:p>
          <a:p>
            <a:pPr lvl="1"/>
            <a:r>
              <a:rPr lang="en-GB" dirty="0" smtClean="0"/>
              <a:t>	…	</a:t>
            </a:r>
          </a:p>
          <a:p>
            <a:pPr lvl="1"/>
            <a:r>
              <a:rPr lang="en-GB" dirty="0" smtClean="0"/>
              <a:t>	etc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583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for Black Box Testing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Add detail to your test plan:</a:t>
            </a:r>
          </a:p>
          <a:p>
            <a:endParaRPr lang="en-GB" dirty="0" smtClean="0"/>
          </a:p>
          <a:p>
            <a:r>
              <a:rPr lang="en-GB" dirty="0" smtClean="0"/>
              <a:t>How will you test each requirement/feature: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MENU – Test for correct Usage:</a:t>
            </a:r>
          </a:p>
          <a:p>
            <a:pPr lvl="2"/>
            <a:r>
              <a:rPr lang="en-GB" dirty="0" smtClean="0"/>
              <a:t>User Enters 1</a:t>
            </a:r>
          </a:p>
          <a:p>
            <a:pPr lvl="2"/>
            <a:r>
              <a:rPr lang="en-GB" dirty="0" smtClean="0"/>
              <a:t>User Enters 2</a:t>
            </a:r>
          </a:p>
          <a:p>
            <a:pPr lvl="2"/>
            <a:r>
              <a:rPr lang="en-GB" dirty="0" smtClean="0"/>
              <a:t>User Enters 3</a:t>
            </a:r>
          </a:p>
          <a:p>
            <a:pPr lvl="2"/>
            <a:r>
              <a:rPr lang="en-GB" dirty="0" smtClean="0"/>
              <a:t>User Enters other …</a:t>
            </a:r>
          </a:p>
          <a:p>
            <a:pPr lvl="1"/>
            <a:r>
              <a:rPr lang="en-GB" dirty="0" smtClean="0"/>
              <a:t>MENU – Test for incorrect Usage:</a:t>
            </a:r>
          </a:p>
          <a:p>
            <a:pPr lvl="2"/>
            <a:r>
              <a:rPr lang="en-GB" dirty="0" smtClean="0"/>
              <a:t>User Enters Any Other Number</a:t>
            </a:r>
          </a:p>
          <a:p>
            <a:pPr lvl="2"/>
            <a:r>
              <a:rPr lang="en-GB" dirty="0" smtClean="0"/>
              <a:t>User Enters Presses Any Other Key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52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for Black Box Testing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Add depth to your test plan:</a:t>
            </a:r>
          </a:p>
          <a:p>
            <a:endParaRPr lang="en-GB" dirty="0" smtClean="0"/>
          </a:p>
          <a:p>
            <a:r>
              <a:rPr lang="en-GB" dirty="0"/>
              <a:t>Consider all of the cases in which these may occur</a:t>
            </a:r>
          </a:p>
          <a:p>
            <a:pPr lvl="1"/>
            <a:r>
              <a:rPr lang="en-GB" dirty="0"/>
              <a:t>First round, later rounds</a:t>
            </a:r>
          </a:p>
          <a:p>
            <a:pPr lvl="1"/>
            <a:r>
              <a:rPr lang="en-GB" dirty="0"/>
              <a:t>When health is full, health </a:t>
            </a:r>
            <a:r>
              <a:rPr lang="en-GB" dirty="0" smtClean="0"/>
              <a:t>near</a:t>
            </a:r>
          </a:p>
          <a:p>
            <a:pPr lvl="1"/>
            <a:r>
              <a:rPr lang="en-GB" dirty="0" smtClean="0"/>
              <a:t>When dodge was used on the previous turn</a:t>
            </a:r>
          </a:p>
        </p:txBody>
      </p:sp>
    </p:spTree>
    <p:extLst>
      <p:ext uri="{BB962C8B-B14F-4D97-AF65-F5344CB8AC3E}">
        <p14:creationId xmlns:p14="http://schemas.microsoft.com/office/powerpoint/2010/main" val="27812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760" y="925481"/>
            <a:ext cx="646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white"/>
                </a:solidFill>
              </a:rPr>
              <a:t>Put it all in a </a:t>
            </a:r>
            <a:r>
              <a:rPr lang="en-GB" sz="2800" dirty="0" smtClean="0">
                <a:solidFill>
                  <a:prstClr val="white"/>
                </a:solidFill>
              </a:rPr>
              <a:t>table:</a:t>
            </a:r>
            <a:endParaRPr lang="en-GB" sz="2800" dirty="0">
              <a:solidFill>
                <a:prstClr val="white"/>
              </a:solidFill>
            </a:endParaRPr>
          </a:p>
          <a:p>
            <a:endParaRPr lang="en-GB" sz="28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93025"/>
              </p:ext>
            </p:extLst>
          </p:nvPr>
        </p:nvGraphicFramePr>
        <p:xfrm>
          <a:off x="323528" y="1561356"/>
          <a:ext cx="8581338" cy="346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5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6754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ID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Feature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Test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Expected</a:t>
                      </a:r>
                      <a:r>
                        <a:rPr lang="en-GB" sz="1500" baseline="0" dirty="0" smtClean="0"/>
                        <a:t> Result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Actual</a:t>
                      </a:r>
                      <a:r>
                        <a:rPr lang="en-GB" sz="1500" baseline="0" dirty="0" smtClean="0"/>
                        <a:t> Result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Action</a:t>
                      </a:r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54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1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Main Menu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User</a:t>
                      </a:r>
                      <a:r>
                        <a:rPr lang="en-GB" sz="1500" baseline="0" dirty="0" smtClean="0"/>
                        <a:t> Inputs “1”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Instructions Displayed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Instructions Displayed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2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Mash Keyboard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“Please</a:t>
                      </a:r>
                      <a:r>
                        <a:rPr lang="en-GB" sz="1500" baseline="0" dirty="0" smtClean="0"/>
                        <a:t> enter valid input” displayed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Game Crashes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Error</a:t>
                      </a:r>
                      <a:r>
                        <a:rPr lang="en-GB" sz="1500" baseline="0" dirty="0" smtClean="0"/>
                        <a:t> in input processing creating broken input choice – fixed</a:t>
                      </a:r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2 - Retest</a:t>
                      </a:r>
                      <a:r>
                        <a:rPr lang="en-GB" sz="1500" baseline="0" dirty="0" smtClean="0"/>
                        <a:t> 1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Mash Keyboard</a:t>
                      </a:r>
                      <a:endParaRPr lang="en-GB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smtClean="0"/>
                        <a:t>“Please</a:t>
                      </a:r>
                      <a:r>
                        <a:rPr lang="en-GB" sz="1500" baseline="0" dirty="0" smtClean="0"/>
                        <a:t> enter valid input” displayed</a:t>
                      </a:r>
                      <a:endParaRPr lang="en-GB" sz="1500" dirty="0" smtClean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smtClean="0"/>
                        <a:t>“Please</a:t>
                      </a:r>
                      <a:r>
                        <a:rPr lang="en-GB" sz="1500" baseline="0" dirty="0" smtClean="0"/>
                        <a:t> enter valid input” displayed</a:t>
                      </a:r>
                      <a:endParaRPr lang="en-GB" sz="1500" dirty="0" smtClean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for Black Box Testing</a:t>
            </a:r>
          </a:p>
        </p:txBody>
      </p:sp>
    </p:spTree>
    <p:extLst>
      <p:ext uri="{BB962C8B-B14F-4D97-AF65-F5344CB8AC3E}">
        <p14:creationId xmlns:p14="http://schemas.microsoft.com/office/powerpoint/2010/main" val="36173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P400 - Unit Introdu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456</Words>
  <Application>Microsoft Office PowerPoint</Application>
  <PresentationFormat>On-screen Show (16:10)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</vt:lpstr>
      <vt:lpstr>Franklin Gothic Heavy</vt:lpstr>
      <vt:lpstr>Verdana</vt:lpstr>
      <vt:lpstr>CGP400 - Unit Introduction</vt:lpstr>
      <vt:lpstr>Introduction to Software Testing</vt:lpstr>
      <vt:lpstr>There are many kinds of Testing</vt:lpstr>
      <vt:lpstr>There are many kinds of Testing</vt:lpstr>
      <vt:lpstr>Systematic Black Box Testing</vt:lpstr>
      <vt:lpstr>Black Box Testing</vt:lpstr>
      <vt:lpstr>Planning for Black Box Testing</vt:lpstr>
      <vt:lpstr>Planning for Black Box Testing</vt:lpstr>
      <vt:lpstr>Planning for Black Box Testing</vt:lpstr>
      <vt:lpstr>Planning for Black Box Testing</vt:lpstr>
      <vt:lpstr>Show Evidence of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</dc:title>
  <dc:creator>Dave</dc:creator>
  <cp:lastModifiedBy>Dave Cobb</cp:lastModifiedBy>
  <cp:revision>17</cp:revision>
  <dcterms:created xsi:type="dcterms:W3CDTF">2017-10-24T14:28:59Z</dcterms:created>
  <dcterms:modified xsi:type="dcterms:W3CDTF">2017-10-30T14:43:29Z</dcterms:modified>
</cp:coreProperties>
</file>