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Приложение для поиска музыкантов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Ханов Дмитрий Сергеевич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доцент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Авксентьева Елена Юрьевна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E1DA3-7EC3-4DED-9CC2-C8016770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«Мои Анкеты»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877835-1A6D-42DA-A57C-F9F1AEDD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8A14EF-8E18-48A9-BAD4-CB5430B059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11F9E-0F8E-4905-B4DC-42BA897B2A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72" y="1152475"/>
            <a:ext cx="3629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F832-FFA9-4234-974E-BD2343B1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«Мои Анкеты»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58305-D7FE-45E6-A39B-5684E1F93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F7A4E7-FB6D-4739-88AB-955A9F830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B6C869-F074-46F6-A4A1-844576FD39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8228" y="1152475"/>
            <a:ext cx="2190541" cy="37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множество сервисов, которые позволяют обеспечить музыкантам и заинтересованным в них лицам связь друг с другом, но эти решения, зачастую, обладают неудобным для простого пользователя интерфейсом и множеством функций, которые только нагружают сервис, то есть, эти решения не являются специализированными именно на поиске музыкантов. 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Предмет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мобильного приложения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 является разработка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</a:t>
            </a: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-приложения, которое предоставляет платформу для поиска анкет музыкантов по определенным критериям.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B0713-AD8F-43D1-AFA6-4FF2782F5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архитектуры приложения;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реализация базы данных;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сервера и клиента;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методов тестирования программного продукта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Cordova;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PhpStorm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+mj-lt"/>
              <a:buAutoNum type="arabicPeriod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СУБД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5.6;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библиотекой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jQuery;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5;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3.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F5F62B-1463-4164-B579-3D78946381C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133" b="49238"/>
          <a:stretch/>
        </p:blipFill>
        <p:spPr>
          <a:xfrm>
            <a:off x="3557116" y="1195293"/>
            <a:ext cx="3132123" cy="2954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0994F-4B19-464A-9241-60C48CE4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анкетами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09CB5-2299-4D29-8C61-A0F036761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837D9-AC17-4BED-8682-8E03DADBE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587308-7F20-4265-BC9F-DD7F94834F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33" y="1152475"/>
            <a:ext cx="2320769" cy="36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2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DD524-3127-4DEB-B35A-FCF0C74D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сообщений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26EEE-1D83-4E9F-9EF3-58D689CC4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FE6654-E311-48D7-908B-AF1C256B07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EAAAB5-FEC7-447D-83F7-ACAC18C55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4" y="929016"/>
            <a:ext cx="2087396" cy="40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Office PowerPoint</Application>
  <PresentationFormat>Экран (16:9)</PresentationFormat>
  <Paragraphs>41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Приложение для поиска музыкантов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Работа с анкетами</vt:lpstr>
      <vt:lpstr>Экран сообщений</vt:lpstr>
      <vt:lpstr>Экран «Мои Анкеты»</vt:lpstr>
      <vt:lpstr>Экран «Мои Анкеты»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Дмитрий Ханов</cp:lastModifiedBy>
  <cp:revision>7</cp:revision>
  <dcterms:modified xsi:type="dcterms:W3CDTF">2021-05-29T20:23:35Z</dcterms:modified>
</cp:coreProperties>
</file>