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0.jpg" ContentType="image/jpg"/>
  <Override PartName="/ppt/media/image11.jpg" ContentType="image/jpg"/>
  <Override PartName="/ppt/media/image12.jpg" ContentType="image/jpg"/>
  <Override PartName="/ppt/media/image13.jpg" ContentType="image/jpg"/>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84" r:id="rId5"/>
    <p:sldId id="286" r:id="rId6"/>
    <p:sldId id="287" r:id="rId7"/>
    <p:sldId id="285" r:id="rId8"/>
    <p:sldId id="303" r:id="rId9"/>
    <p:sldId id="304" r:id="rId10"/>
    <p:sldId id="297" r:id="rId11"/>
    <p:sldId id="315" r:id="rId12"/>
    <p:sldId id="316" r:id="rId13"/>
    <p:sldId id="317" r:id="rId14"/>
    <p:sldId id="298" r:id="rId15"/>
    <p:sldId id="301" r:id="rId16"/>
    <p:sldId id="302" r:id="rId17"/>
    <p:sldId id="309" r:id="rId18"/>
    <p:sldId id="300" r:id="rId19"/>
    <p:sldId id="308" r:id="rId20"/>
    <p:sldId id="313" r:id="rId21"/>
    <p:sldId id="314" r:id="rId22"/>
    <p:sldId id="310" r:id="rId23"/>
    <p:sldId id="311" r:id="rId24"/>
    <p:sldId id="288" r:id="rId25"/>
    <p:sldId id="289"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2A2DC1-212F-4F5B-AD29-87AFC3724190}">
          <p14:sldIdLst/>
        </p14:section>
        <p14:section name="Untitled Section" id="{2B561181-1FC3-476F-B42F-E49304AACD5C}">
          <p14:sldIdLst>
            <p14:sldId id="284"/>
            <p14:sldId id="286"/>
            <p14:sldId id="287"/>
            <p14:sldId id="285"/>
            <p14:sldId id="303"/>
            <p14:sldId id="304"/>
            <p14:sldId id="297"/>
            <p14:sldId id="315"/>
            <p14:sldId id="316"/>
            <p14:sldId id="317"/>
            <p14:sldId id="298"/>
            <p14:sldId id="301"/>
            <p14:sldId id="302"/>
            <p14:sldId id="309"/>
            <p14:sldId id="300"/>
            <p14:sldId id="308"/>
            <p14:sldId id="313"/>
            <p14:sldId id="314"/>
            <p14:sldId id="310"/>
            <p14:sldId id="311"/>
            <p14:sldId id="288"/>
            <p14:sldId id="289"/>
            <p14:sldId id="295"/>
          </p14:sldIdLst>
        </p14:section>
      </p14:sectionLst>
    </p:ex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26D001-F47D-4DC4-BBC0-09014CF07BED}" v="150" dt="2023-12-04T13:20:54.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22" autoAdjust="0"/>
    <p:restoredTop sz="94899" autoAdjust="0"/>
  </p:normalViewPr>
  <p:slideViewPr>
    <p:cSldViewPr snapToGrid="0" snapToObjects="1" showGuides="1">
      <p:cViewPr varScale="1">
        <p:scale>
          <a:sx n="82" d="100"/>
          <a:sy n="82" d="100"/>
        </p:scale>
        <p:origin x="605"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Khnatwal" userId="6333bc0ac32921fd" providerId="LiveId" clId="{9A26D001-F47D-4DC4-BBC0-09014CF07BED}"/>
    <pc:docChg chg="undo redo custSel addSld delSld modSld sldOrd addSection modSection">
      <pc:chgData name="Nikhil Khnatwal" userId="6333bc0ac32921fd" providerId="LiveId" clId="{9A26D001-F47D-4DC4-BBC0-09014CF07BED}" dt="2023-12-05T06:06:01.315" v="1278"/>
      <pc:docMkLst>
        <pc:docMk/>
      </pc:docMkLst>
      <pc:sldChg chg="modSp mod ord">
        <pc:chgData name="Nikhil Khnatwal" userId="6333bc0ac32921fd" providerId="LiveId" clId="{9A26D001-F47D-4DC4-BBC0-09014CF07BED}" dt="2023-12-05T05:46:21.479" v="1270"/>
        <pc:sldMkLst>
          <pc:docMk/>
          <pc:sldMk cId="4097023305" sldId="284"/>
        </pc:sldMkLst>
        <pc:spChg chg="mod">
          <ac:chgData name="Nikhil Khnatwal" userId="6333bc0ac32921fd" providerId="LiveId" clId="{9A26D001-F47D-4DC4-BBC0-09014CF07BED}" dt="2023-12-01T18:49:44.136" v="0" actId="20577"/>
          <ac:spMkLst>
            <pc:docMk/>
            <pc:sldMk cId="4097023305" sldId="284"/>
            <ac:spMk id="26" creationId="{06930851-3EE7-5B25-F590-CCB7467A2094}"/>
          </ac:spMkLst>
        </pc:spChg>
      </pc:sldChg>
      <pc:sldChg chg="ord">
        <pc:chgData name="Nikhil Khnatwal" userId="6333bc0ac32921fd" providerId="LiveId" clId="{9A26D001-F47D-4DC4-BBC0-09014CF07BED}" dt="2023-12-05T05:46:21.479" v="1270"/>
        <pc:sldMkLst>
          <pc:docMk/>
          <pc:sldMk cId="375226397" sldId="285"/>
        </pc:sldMkLst>
      </pc:sldChg>
      <pc:sldChg chg="modSp mod ord">
        <pc:chgData name="Nikhil Khnatwal" userId="6333bc0ac32921fd" providerId="LiveId" clId="{9A26D001-F47D-4DC4-BBC0-09014CF07BED}" dt="2023-12-05T05:46:21.479" v="1270"/>
        <pc:sldMkLst>
          <pc:docMk/>
          <pc:sldMk cId="681978606" sldId="286"/>
        </pc:sldMkLst>
        <pc:spChg chg="mod">
          <ac:chgData name="Nikhil Khnatwal" userId="6333bc0ac32921fd" providerId="LiveId" clId="{9A26D001-F47D-4DC4-BBC0-09014CF07BED}" dt="2023-12-04T14:02:14.612" v="1106" actId="20577"/>
          <ac:spMkLst>
            <pc:docMk/>
            <pc:sldMk cId="681978606" sldId="286"/>
            <ac:spMk id="2" creationId="{830B3421-27E8-64F7-C72E-A20B3B5BFD28}"/>
          </ac:spMkLst>
        </pc:spChg>
        <pc:spChg chg="mod">
          <ac:chgData name="Nikhil Khnatwal" userId="6333bc0ac32921fd" providerId="LiveId" clId="{9A26D001-F47D-4DC4-BBC0-09014CF07BED}" dt="2023-12-04T14:02:22.762" v="1109" actId="20577"/>
          <ac:spMkLst>
            <pc:docMk/>
            <pc:sldMk cId="681978606" sldId="286"/>
            <ac:spMk id="11" creationId="{64977FAA-28B8-34BB-09CE-CCE6C8C73D62}"/>
          </ac:spMkLst>
        </pc:spChg>
        <pc:spChg chg="mod">
          <ac:chgData name="Nikhil Khnatwal" userId="6333bc0ac32921fd" providerId="LiveId" clId="{9A26D001-F47D-4DC4-BBC0-09014CF07BED}" dt="2023-12-04T14:02:45.348" v="1112" actId="255"/>
          <ac:spMkLst>
            <pc:docMk/>
            <pc:sldMk cId="681978606" sldId="286"/>
            <ac:spMk id="12" creationId="{8B9D1FB0-0B3C-DCCA-CB4F-4FEAE1317B81}"/>
          </ac:spMkLst>
        </pc:spChg>
      </pc:sldChg>
      <pc:sldChg chg="ord">
        <pc:chgData name="Nikhil Khnatwal" userId="6333bc0ac32921fd" providerId="LiveId" clId="{9A26D001-F47D-4DC4-BBC0-09014CF07BED}" dt="2023-12-05T05:46:21.479" v="1270"/>
        <pc:sldMkLst>
          <pc:docMk/>
          <pc:sldMk cId="3780002892" sldId="287"/>
        </pc:sldMkLst>
      </pc:sldChg>
      <pc:sldChg chg="modSp mod">
        <pc:chgData name="Nikhil Khnatwal" userId="6333bc0ac32921fd" providerId="LiveId" clId="{9A26D001-F47D-4DC4-BBC0-09014CF07BED}" dt="2023-12-05T03:32:38.466" v="1268" actId="20577"/>
        <pc:sldMkLst>
          <pc:docMk/>
          <pc:sldMk cId="559354457" sldId="289"/>
        </pc:sldMkLst>
        <pc:spChg chg="mod">
          <ac:chgData name="Nikhil Khnatwal" userId="6333bc0ac32921fd" providerId="LiveId" clId="{9A26D001-F47D-4DC4-BBC0-09014CF07BED}" dt="2023-12-01T19:02:41.929" v="33" actId="20577"/>
          <ac:spMkLst>
            <pc:docMk/>
            <pc:sldMk cId="559354457" sldId="289"/>
            <ac:spMk id="4" creationId="{E3088347-D7E0-F453-D17B-7C2C3835104F}"/>
          </ac:spMkLst>
        </pc:spChg>
        <pc:spChg chg="mod">
          <ac:chgData name="Nikhil Khnatwal" userId="6333bc0ac32921fd" providerId="LiveId" clId="{9A26D001-F47D-4DC4-BBC0-09014CF07BED}" dt="2023-12-05T03:32:27.368" v="1262" actId="20577"/>
          <ac:spMkLst>
            <pc:docMk/>
            <pc:sldMk cId="559354457" sldId="289"/>
            <ac:spMk id="5" creationId="{607671AF-A580-DFF8-DD53-11CF125B5C0F}"/>
          </ac:spMkLst>
        </pc:spChg>
        <pc:spChg chg="mod">
          <ac:chgData name="Nikhil Khnatwal" userId="6333bc0ac32921fd" providerId="LiveId" clId="{9A26D001-F47D-4DC4-BBC0-09014CF07BED}" dt="2023-12-05T03:32:38.466" v="1268" actId="20577"/>
          <ac:spMkLst>
            <pc:docMk/>
            <pc:sldMk cId="559354457" sldId="289"/>
            <ac:spMk id="6" creationId="{429AA47D-4B67-1E1F-043D-9C7471285F63}"/>
          </ac:spMkLst>
        </pc:spChg>
      </pc:sldChg>
      <pc:sldChg chg="modSp mod ord setBg">
        <pc:chgData name="Nikhil Khnatwal" userId="6333bc0ac32921fd" providerId="LiveId" clId="{9A26D001-F47D-4DC4-BBC0-09014CF07BED}" dt="2023-12-05T05:46:21.479" v="1270"/>
        <pc:sldMkLst>
          <pc:docMk/>
          <pc:sldMk cId="969538247" sldId="297"/>
        </pc:sldMkLst>
        <pc:spChg chg="mod">
          <ac:chgData name="Nikhil Khnatwal" userId="6333bc0ac32921fd" providerId="LiveId" clId="{9A26D001-F47D-4DC4-BBC0-09014CF07BED}" dt="2023-12-04T17:11:40.393" v="1208" actId="20577"/>
          <ac:spMkLst>
            <pc:docMk/>
            <pc:sldMk cId="969538247" sldId="297"/>
            <ac:spMk id="2" creationId="{BA6A818C-BB68-740C-E424-24E623D8383D}"/>
          </ac:spMkLst>
        </pc:spChg>
      </pc:sldChg>
      <pc:sldChg chg="modSp mod ord setBg">
        <pc:chgData name="Nikhil Khnatwal" userId="6333bc0ac32921fd" providerId="LiveId" clId="{9A26D001-F47D-4DC4-BBC0-09014CF07BED}" dt="2023-12-05T05:46:21.479" v="1270"/>
        <pc:sldMkLst>
          <pc:docMk/>
          <pc:sldMk cId="107047655" sldId="298"/>
        </pc:sldMkLst>
        <pc:spChg chg="mod">
          <ac:chgData name="Nikhil Khnatwal" userId="6333bc0ac32921fd" providerId="LiveId" clId="{9A26D001-F47D-4DC4-BBC0-09014CF07BED}" dt="2023-12-01T18:52:03.892" v="11" actId="255"/>
          <ac:spMkLst>
            <pc:docMk/>
            <pc:sldMk cId="107047655" sldId="298"/>
            <ac:spMk id="11" creationId="{BCD6E699-2B40-F1B1-C061-D87D36B4AA63}"/>
          </ac:spMkLst>
        </pc:spChg>
        <pc:spChg chg="mod">
          <ac:chgData name="Nikhil Khnatwal" userId="6333bc0ac32921fd" providerId="LiveId" clId="{9A26D001-F47D-4DC4-BBC0-09014CF07BED}" dt="2023-12-01T18:52:14.545" v="14" actId="2711"/>
          <ac:spMkLst>
            <pc:docMk/>
            <pc:sldMk cId="107047655" sldId="298"/>
            <ac:spMk id="12" creationId="{DEEF3301-9AC4-D1E2-B063-E6088B07E679}"/>
          </ac:spMkLst>
        </pc:spChg>
        <pc:spChg chg="mod">
          <ac:chgData name="Nikhil Khnatwal" userId="6333bc0ac32921fd" providerId="LiveId" clId="{9A26D001-F47D-4DC4-BBC0-09014CF07BED}" dt="2023-12-01T18:52:25.048" v="17" actId="255"/>
          <ac:spMkLst>
            <pc:docMk/>
            <pc:sldMk cId="107047655" sldId="298"/>
            <ac:spMk id="13" creationId="{3175D398-E6AD-645D-E296-1EF20BC37198}"/>
          </ac:spMkLst>
        </pc:spChg>
        <pc:spChg chg="mod">
          <ac:chgData name="Nikhil Khnatwal" userId="6333bc0ac32921fd" providerId="LiveId" clId="{9A26D001-F47D-4DC4-BBC0-09014CF07BED}" dt="2023-12-01T18:52:35.079" v="20" actId="2711"/>
          <ac:spMkLst>
            <pc:docMk/>
            <pc:sldMk cId="107047655" sldId="298"/>
            <ac:spMk id="14" creationId="{20506B27-A321-7D18-131E-DFCC9758F0D3}"/>
          </ac:spMkLst>
        </pc:spChg>
        <pc:spChg chg="mod">
          <ac:chgData name="Nikhil Khnatwal" userId="6333bc0ac32921fd" providerId="LiveId" clId="{9A26D001-F47D-4DC4-BBC0-09014CF07BED}" dt="2023-12-01T18:52:45.806" v="25" actId="2711"/>
          <ac:spMkLst>
            <pc:docMk/>
            <pc:sldMk cId="107047655" sldId="298"/>
            <ac:spMk id="15" creationId="{5A0C025D-5768-635C-0353-6291E49E7E59}"/>
          </ac:spMkLst>
        </pc:spChg>
      </pc:sldChg>
      <pc:sldChg chg="modSp mod ord">
        <pc:chgData name="Nikhil Khnatwal" userId="6333bc0ac32921fd" providerId="LiveId" clId="{9A26D001-F47D-4DC4-BBC0-09014CF07BED}" dt="2023-12-05T06:05:54.683" v="1276"/>
        <pc:sldMkLst>
          <pc:docMk/>
          <pc:sldMk cId="3237939682" sldId="300"/>
        </pc:sldMkLst>
        <pc:spChg chg="mod">
          <ac:chgData name="Nikhil Khnatwal" userId="6333bc0ac32921fd" providerId="LiveId" clId="{9A26D001-F47D-4DC4-BBC0-09014CF07BED}" dt="2023-12-04T11:29:24.011" v="36" actId="20577"/>
          <ac:spMkLst>
            <pc:docMk/>
            <pc:sldMk cId="3237939682" sldId="300"/>
            <ac:spMk id="16" creationId="{16900508-F2DA-24B3-85B1-9E729BA0EA14}"/>
          </ac:spMkLst>
        </pc:spChg>
      </pc:sldChg>
      <pc:sldChg chg="ord">
        <pc:chgData name="Nikhil Khnatwal" userId="6333bc0ac32921fd" providerId="LiveId" clId="{9A26D001-F47D-4DC4-BBC0-09014CF07BED}" dt="2023-12-05T05:46:21.479" v="1270"/>
        <pc:sldMkLst>
          <pc:docMk/>
          <pc:sldMk cId="49292408" sldId="301"/>
        </pc:sldMkLst>
      </pc:sldChg>
      <pc:sldChg chg="ord">
        <pc:chgData name="Nikhil Khnatwal" userId="6333bc0ac32921fd" providerId="LiveId" clId="{9A26D001-F47D-4DC4-BBC0-09014CF07BED}" dt="2023-12-05T05:46:21.479" v="1270"/>
        <pc:sldMkLst>
          <pc:docMk/>
          <pc:sldMk cId="1771584548" sldId="302"/>
        </pc:sldMkLst>
      </pc:sldChg>
      <pc:sldChg chg="ord">
        <pc:chgData name="Nikhil Khnatwal" userId="6333bc0ac32921fd" providerId="LiveId" clId="{9A26D001-F47D-4DC4-BBC0-09014CF07BED}" dt="2023-12-05T05:46:21.479" v="1270"/>
        <pc:sldMkLst>
          <pc:docMk/>
          <pc:sldMk cId="2888561404" sldId="303"/>
        </pc:sldMkLst>
      </pc:sldChg>
      <pc:sldChg chg="ord">
        <pc:chgData name="Nikhil Khnatwal" userId="6333bc0ac32921fd" providerId="LiveId" clId="{9A26D001-F47D-4DC4-BBC0-09014CF07BED}" dt="2023-12-05T05:46:21.479" v="1270"/>
        <pc:sldMkLst>
          <pc:docMk/>
          <pc:sldMk cId="4248333482" sldId="304"/>
        </pc:sldMkLst>
      </pc:sldChg>
      <pc:sldChg chg="del">
        <pc:chgData name="Nikhil Khnatwal" userId="6333bc0ac32921fd" providerId="LiveId" clId="{9A26D001-F47D-4DC4-BBC0-09014CF07BED}" dt="2023-12-04T13:03:31.334" v="696" actId="47"/>
        <pc:sldMkLst>
          <pc:docMk/>
          <pc:sldMk cId="3212425447" sldId="305"/>
        </pc:sldMkLst>
      </pc:sldChg>
      <pc:sldChg chg="del">
        <pc:chgData name="Nikhil Khnatwal" userId="6333bc0ac32921fd" providerId="LiveId" clId="{9A26D001-F47D-4DC4-BBC0-09014CF07BED}" dt="2023-12-04T13:03:33.418" v="697" actId="47"/>
        <pc:sldMkLst>
          <pc:docMk/>
          <pc:sldMk cId="1271984877" sldId="306"/>
        </pc:sldMkLst>
      </pc:sldChg>
      <pc:sldChg chg="del">
        <pc:chgData name="Nikhil Khnatwal" userId="6333bc0ac32921fd" providerId="LiveId" clId="{9A26D001-F47D-4DC4-BBC0-09014CF07BED}" dt="2023-12-04T13:03:35.878" v="698" actId="47"/>
        <pc:sldMkLst>
          <pc:docMk/>
          <pc:sldMk cId="259402530" sldId="307"/>
        </pc:sldMkLst>
      </pc:sldChg>
      <pc:sldChg chg="ord">
        <pc:chgData name="Nikhil Khnatwal" userId="6333bc0ac32921fd" providerId="LiveId" clId="{9A26D001-F47D-4DC4-BBC0-09014CF07BED}" dt="2023-12-05T06:06:01.315" v="1278"/>
        <pc:sldMkLst>
          <pc:docMk/>
          <pc:sldMk cId="3074714165" sldId="308"/>
        </pc:sldMkLst>
      </pc:sldChg>
      <pc:sldChg chg="ord">
        <pc:chgData name="Nikhil Khnatwal" userId="6333bc0ac32921fd" providerId="LiveId" clId="{9A26D001-F47D-4DC4-BBC0-09014CF07BED}" dt="2023-12-05T05:46:21.479" v="1270"/>
        <pc:sldMkLst>
          <pc:docMk/>
          <pc:sldMk cId="3053180440" sldId="309"/>
        </pc:sldMkLst>
      </pc:sldChg>
      <pc:sldChg chg="ord">
        <pc:chgData name="Nikhil Khnatwal" userId="6333bc0ac32921fd" providerId="LiveId" clId="{9A26D001-F47D-4DC4-BBC0-09014CF07BED}" dt="2023-12-04T14:05:33.451" v="1118"/>
        <pc:sldMkLst>
          <pc:docMk/>
          <pc:sldMk cId="1444968681" sldId="310"/>
        </pc:sldMkLst>
      </pc:sldChg>
      <pc:sldChg chg="setBg">
        <pc:chgData name="Nikhil Khnatwal" userId="6333bc0ac32921fd" providerId="LiveId" clId="{9A26D001-F47D-4DC4-BBC0-09014CF07BED}" dt="2023-12-01T18:53:07.941" v="28"/>
        <pc:sldMkLst>
          <pc:docMk/>
          <pc:sldMk cId="1361867172" sldId="311"/>
        </pc:sldMkLst>
      </pc:sldChg>
      <pc:sldChg chg="del">
        <pc:chgData name="Nikhil Khnatwal" userId="6333bc0ac32921fd" providerId="LiveId" clId="{9A26D001-F47D-4DC4-BBC0-09014CF07BED}" dt="2023-12-04T13:03:42.406" v="699" actId="47"/>
        <pc:sldMkLst>
          <pc:docMk/>
          <pc:sldMk cId="2525297537" sldId="312"/>
        </pc:sldMkLst>
      </pc:sldChg>
      <pc:sldChg chg="ord setBg">
        <pc:chgData name="Nikhil Khnatwal" userId="6333bc0ac32921fd" providerId="LiveId" clId="{9A26D001-F47D-4DC4-BBC0-09014CF07BED}" dt="2023-12-05T05:46:21.479" v="1270"/>
        <pc:sldMkLst>
          <pc:docMk/>
          <pc:sldMk cId="801379901" sldId="313"/>
        </pc:sldMkLst>
      </pc:sldChg>
      <pc:sldChg chg="ord setBg">
        <pc:chgData name="Nikhil Khnatwal" userId="6333bc0ac32921fd" providerId="LiveId" clId="{9A26D001-F47D-4DC4-BBC0-09014CF07BED}" dt="2023-12-05T06:05:46.053" v="1274"/>
        <pc:sldMkLst>
          <pc:docMk/>
          <pc:sldMk cId="93794929" sldId="314"/>
        </pc:sldMkLst>
      </pc:sldChg>
      <pc:sldChg chg="addSp delSp modSp new mod ord setBg modClrScheme chgLayout">
        <pc:chgData name="Nikhil Khnatwal" userId="6333bc0ac32921fd" providerId="LiveId" clId="{9A26D001-F47D-4DC4-BBC0-09014CF07BED}" dt="2023-12-05T05:46:21.479" v="1270"/>
        <pc:sldMkLst>
          <pc:docMk/>
          <pc:sldMk cId="2057694488" sldId="315"/>
        </pc:sldMkLst>
        <pc:spChg chg="del mod ord">
          <ac:chgData name="Nikhil Khnatwal" userId="6333bc0ac32921fd" providerId="LiveId" clId="{9A26D001-F47D-4DC4-BBC0-09014CF07BED}" dt="2023-12-04T11:34:51.166" v="38" actId="700"/>
          <ac:spMkLst>
            <pc:docMk/>
            <pc:sldMk cId="2057694488" sldId="315"/>
            <ac:spMk id="2" creationId="{85816976-2309-0791-E991-BC37B76D0162}"/>
          </ac:spMkLst>
        </pc:spChg>
        <pc:spChg chg="del">
          <ac:chgData name="Nikhil Khnatwal" userId="6333bc0ac32921fd" providerId="LiveId" clId="{9A26D001-F47D-4DC4-BBC0-09014CF07BED}" dt="2023-12-04T11:34:51.166" v="38" actId="700"/>
          <ac:spMkLst>
            <pc:docMk/>
            <pc:sldMk cId="2057694488" sldId="315"/>
            <ac:spMk id="3" creationId="{25488531-F82C-2DFC-44B0-9FAFA9383B4C}"/>
          </ac:spMkLst>
        </pc:spChg>
        <pc:spChg chg="del">
          <ac:chgData name="Nikhil Khnatwal" userId="6333bc0ac32921fd" providerId="LiveId" clId="{9A26D001-F47D-4DC4-BBC0-09014CF07BED}" dt="2023-12-04T11:34:51.166" v="38" actId="700"/>
          <ac:spMkLst>
            <pc:docMk/>
            <pc:sldMk cId="2057694488" sldId="315"/>
            <ac:spMk id="4" creationId="{8F52FE7D-44D9-7777-548B-AC1101CD9AA6}"/>
          </ac:spMkLst>
        </pc:spChg>
        <pc:spChg chg="add mod ord">
          <ac:chgData name="Nikhil Khnatwal" userId="6333bc0ac32921fd" providerId="LiveId" clId="{9A26D001-F47D-4DC4-BBC0-09014CF07BED}" dt="2023-12-04T11:37:37.751" v="140" actId="255"/>
          <ac:spMkLst>
            <pc:docMk/>
            <pc:sldMk cId="2057694488" sldId="315"/>
            <ac:spMk id="5" creationId="{059667F2-B743-1550-D588-B8875A7126A2}"/>
          </ac:spMkLst>
        </pc:spChg>
      </pc:sldChg>
      <pc:sldChg chg="addSp delSp modSp new mod ord setBg modClrScheme chgLayout">
        <pc:chgData name="Nikhil Khnatwal" userId="6333bc0ac32921fd" providerId="LiveId" clId="{9A26D001-F47D-4DC4-BBC0-09014CF07BED}" dt="2023-12-05T05:46:21.479" v="1270"/>
        <pc:sldMkLst>
          <pc:docMk/>
          <pc:sldMk cId="444071960" sldId="316"/>
        </pc:sldMkLst>
        <pc:spChg chg="del mod ord">
          <ac:chgData name="Nikhil Khnatwal" userId="6333bc0ac32921fd" providerId="LiveId" clId="{9A26D001-F47D-4DC4-BBC0-09014CF07BED}" dt="2023-12-04T11:39:50.459" v="151" actId="700"/>
          <ac:spMkLst>
            <pc:docMk/>
            <pc:sldMk cId="444071960" sldId="316"/>
            <ac:spMk id="2" creationId="{1039A06F-A62E-8682-79BD-28F93D0070BB}"/>
          </ac:spMkLst>
        </pc:spChg>
        <pc:spChg chg="mod ord">
          <ac:chgData name="Nikhil Khnatwal" userId="6333bc0ac32921fd" providerId="LiveId" clId="{9A26D001-F47D-4DC4-BBC0-09014CF07BED}" dt="2023-12-04T11:40:41.005" v="153" actId="700"/>
          <ac:spMkLst>
            <pc:docMk/>
            <pc:sldMk cId="444071960" sldId="316"/>
            <ac:spMk id="3" creationId="{3DF95569-F5BA-E9EB-5CCE-94E284256670}"/>
          </ac:spMkLst>
        </pc:spChg>
        <pc:spChg chg="mod ord">
          <ac:chgData name="Nikhil Khnatwal" userId="6333bc0ac32921fd" providerId="LiveId" clId="{9A26D001-F47D-4DC4-BBC0-09014CF07BED}" dt="2023-12-04T11:40:41.005" v="153" actId="700"/>
          <ac:spMkLst>
            <pc:docMk/>
            <pc:sldMk cId="444071960" sldId="316"/>
            <ac:spMk id="4" creationId="{87588CA0-DF74-4CF9-F53F-39F4EF38C136}"/>
          </ac:spMkLst>
        </pc:spChg>
        <pc:spChg chg="mod ord">
          <ac:chgData name="Nikhil Khnatwal" userId="6333bc0ac32921fd" providerId="LiveId" clId="{9A26D001-F47D-4DC4-BBC0-09014CF07BED}" dt="2023-12-04T11:40:41.005" v="153" actId="700"/>
          <ac:spMkLst>
            <pc:docMk/>
            <pc:sldMk cId="444071960" sldId="316"/>
            <ac:spMk id="5" creationId="{A4D64680-649D-421F-083E-7FA614F04E8F}"/>
          </ac:spMkLst>
        </pc:spChg>
        <pc:spChg chg="add del mod ord">
          <ac:chgData name="Nikhil Khnatwal" userId="6333bc0ac32921fd" providerId="LiveId" clId="{9A26D001-F47D-4DC4-BBC0-09014CF07BED}" dt="2023-12-04T11:40:14.200" v="152" actId="700"/>
          <ac:spMkLst>
            <pc:docMk/>
            <pc:sldMk cId="444071960" sldId="316"/>
            <ac:spMk id="6" creationId="{8A8CB522-8303-C0D0-B4B8-67A0715C538B}"/>
          </ac:spMkLst>
        </pc:spChg>
        <pc:spChg chg="add del mod ord">
          <ac:chgData name="Nikhil Khnatwal" userId="6333bc0ac32921fd" providerId="LiveId" clId="{9A26D001-F47D-4DC4-BBC0-09014CF07BED}" dt="2023-12-04T11:40:14.200" v="152" actId="700"/>
          <ac:spMkLst>
            <pc:docMk/>
            <pc:sldMk cId="444071960" sldId="316"/>
            <ac:spMk id="7" creationId="{0D24294E-3958-1794-B844-D032F919D72A}"/>
          </ac:spMkLst>
        </pc:spChg>
        <pc:spChg chg="add del mod ord">
          <ac:chgData name="Nikhil Khnatwal" userId="6333bc0ac32921fd" providerId="LiveId" clId="{9A26D001-F47D-4DC4-BBC0-09014CF07BED}" dt="2023-12-04T11:40:14.200" v="152" actId="700"/>
          <ac:spMkLst>
            <pc:docMk/>
            <pc:sldMk cId="444071960" sldId="316"/>
            <ac:spMk id="8" creationId="{C17A824E-C3B2-7486-382A-54C6A30E9D38}"/>
          </ac:spMkLst>
        </pc:spChg>
        <pc:spChg chg="add del mod ord">
          <ac:chgData name="Nikhil Khnatwal" userId="6333bc0ac32921fd" providerId="LiveId" clId="{9A26D001-F47D-4DC4-BBC0-09014CF07BED}" dt="2023-12-04T11:40:14.200" v="152" actId="700"/>
          <ac:spMkLst>
            <pc:docMk/>
            <pc:sldMk cId="444071960" sldId="316"/>
            <ac:spMk id="9" creationId="{2C272EE3-011F-9798-DC79-DA2E4F85133D}"/>
          </ac:spMkLst>
        </pc:spChg>
        <pc:spChg chg="add del mod ord">
          <ac:chgData name="Nikhil Khnatwal" userId="6333bc0ac32921fd" providerId="LiveId" clId="{9A26D001-F47D-4DC4-BBC0-09014CF07BED}" dt="2023-12-04T11:40:14.200" v="152" actId="700"/>
          <ac:spMkLst>
            <pc:docMk/>
            <pc:sldMk cId="444071960" sldId="316"/>
            <ac:spMk id="10" creationId="{065CC72C-166E-D5D2-5A1F-16B463BDCA2B}"/>
          </ac:spMkLst>
        </pc:spChg>
        <pc:spChg chg="add del mod ord">
          <ac:chgData name="Nikhil Khnatwal" userId="6333bc0ac32921fd" providerId="LiveId" clId="{9A26D001-F47D-4DC4-BBC0-09014CF07BED}" dt="2023-12-04T11:40:14.200" v="152" actId="700"/>
          <ac:spMkLst>
            <pc:docMk/>
            <pc:sldMk cId="444071960" sldId="316"/>
            <ac:spMk id="11" creationId="{080D91FE-8392-63CE-63F1-12F1846DAA1F}"/>
          </ac:spMkLst>
        </pc:spChg>
        <pc:spChg chg="add del mod ord">
          <ac:chgData name="Nikhil Khnatwal" userId="6333bc0ac32921fd" providerId="LiveId" clId="{9A26D001-F47D-4DC4-BBC0-09014CF07BED}" dt="2023-12-04T11:40:14.200" v="152" actId="700"/>
          <ac:spMkLst>
            <pc:docMk/>
            <pc:sldMk cId="444071960" sldId="316"/>
            <ac:spMk id="12" creationId="{5A737712-F33A-DCC8-F89E-3DD7EA1CACC4}"/>
          </ac:spMkLst>
        </pc:spChg>
        <pc:spChg chg="add del mod ord">
          <ac:chgData name="Nikhil Khnatwal" userId="6333bc0ac32921fd" providerId="LiveId" clId="{9A26D001-F47D-4DC4-BBC0-09014CF07BED}" dt="2023-12-04T11:40:14.200" v="152" actId="700"/>
          <ac:spMkLst>
            <pc:docMk/>
            <pc:sldMk cId="444071960" sldId="316"/>
            <ac:spMk id="13" creationId="{33C831FA-82DD-F4AA-0DD0-36AB11E0FB1A}"/>
          </ac:spMkLst>
        </pc:spChg>
        <pc:spChg chg="add del mod ord">
          <ac:chgData name="Nikhil Khnatwal" userId="6333bc0ac32921fd" providerId="LiveId" clId="{9A26D001-F47D-4DC4-BBC0-09014CF07BED}" dt="2023-12-04T11:40:14.200" v="152" actId="700"/>
          <ac:spMkLst>
            <pc:docMk/>
            <pc:sldMk cId="444071960" sldId="316"/>
            <ac:spMk id="14" creationId="{2EF6E4CE-7D7D-C345-6E08-A36AB5FB02CB}"/>
          </ac:spMkLst>
        </pc:spChg>
        <pc:spChg chg="add del mod ord">
          <ac:chgData name="Nikhil Khnatwal" userId="6333bc0ac32921fd" providerId="LiveId" clId="{9A26D001-F47D-4DC4-BBC0-09014CF07BED}" dt="2023-12-04T11:40:14.200" v="152" actId="700"/>
          <ac:spMkLst>
            <pc:docMk/>
            <pc:sldMk cId="444071960" sldId="316"/>
            <ac:spMk id="15" creationId="{49CBC39F-80D1-B687-8697-B2F33C4AF920}"/>
          </ac:spMkLst>
        </pc:spChg>
        <pc:spChg chg="add del mod ord">
          <ac:chgData name="Nikhil Khnatwal" userId="6333bc0ac32921fd" providerId="LiveId" clId="{9A26D001-F47D-4DC4-BBC0-09014CF07BED}" dt="2023-12-04T11:40:14.200" v="152" actId="700"/>
          <ac:spMkLst>
            <pc:docMk/>
            <pc:sldMk cId="444071960" sldId="316"/>
            <ac:spMk id="16" creationId="{D915CDAA-FCB1-B441-0899-D14A63F41A95}"/>
          </ac:spMkLst>
        </pc:spChg>
        <pc:spChg chg="add del mod ord">
          <ac:chgData name="Nikhil Khnatwal" userId="6333bc0ac32921fd" providerId="LiveId" clId="{9A26D001-F47D-4DC4-BBC0-09014CF07BED}" dt="2023-12-04T11:40:14.200" v="152" actId="700"/>
          <ac:spMkLst>
            <pc:docMk/>
            <pc:sldMk cId="444071960" sldId="316"/>
            <ac:spMk id="17" creationId="{0905B9EB-8FAA-E132-889B-02CEE445D78F}"/>
          </ac:spMkLst>
        </pc:spChg>
        <pc:spChg chg="add del mod ord">
          <ac:chgData name="Nikhil Khnatwal" userId="6333bc0ac32921fd" providerId="LiveId" clId="{9A26D001-F47D-4DC4-BBC0-09014CF07BED}" dt="2023-12-04T11:40:14.200" v="152" actId="700"/>
          <ac:spMkLst>
            <pc:docMk/>
            <pc:sldMk cId="444071960" sldId="316"/>
            <ac:spMk id="18" creationId="{C315DEDB-30D7-C076-B6F5-86EB24379A32}"/>
          </ac:spMkLst>
        </pc:spChg>
        <pc:spChg chg="add del mod ord">
          <ac:chgData name="Nikhil Khnatwal" userId="6333bc0ac32921fd" providerId="LiveId" clId="{9A26D001-F47D-4DC4-BBC0-09014CF07BED}" dt="2023-12-04T11:40:14.200" v="152" actId="700"/>
          <ac:spMkLst>
            <pc:docMk/>
            <pc:sldMk cId="444071960" sldId="316"/>
            <ac:spMk id="19" creationId="{3D79C717-2F42-0EF1-2D36-673834B7E154}"/>
          </ac:spMkLst>
        </pc:spChg>
        <pc:spChg chg="add del mod ord">
          <ac:chgData name="Nikhil Khnatwal" userId="6333bc0ac32921fd" providerId="LiveId" clId="{9A26D001-F47D-4DC4-BBC0-09014CF07BED}" dt="2023-12-04T11:40:14.200" v="152" actId="700"/>
          <ac:spMkLst>
            <pc:docMk/>
            <pc:sldMk cId="444071960" sldId="316"/>
            <ac:spMk id="20" creationId="{6BEA5500-8DB1-07A4-403F-93726AA57125}"/>
          </ac:spMkLst>
        </pc:spChg>
        <pc:spChg chg="add del mod ord">
          <ac:chgData name="Nikhil Khnatwal" userId="6333bc0ac32921fd" providerId="LiveId" clId="{9A26D001-F47D-4DC4-BBC0-09014CF07BED}" dt="2023-12-04T11:40:14.200" v="152" actId="700"/>
          <ac:spMkLst>
            <pc:docMk/>
            <pc:sldMk cId="444071960" sldId="316"/>
            <ac:spMk id="21" creationId="{0463F55A-E818-FAE4-88BE-F35B6B21C2F3}"/>
          </ac:spMkLst>
        </pc:spChg>
        <pc:spChg chg="add del mod ord">
          <ac:chgData name="Nikhil Khnatwal" userId="6333bc0ac32921fd" providerId="LiveId" clId="{9A26D001-F47D-4DC4-BBC0-09014CF07BED}" dt="2023-12-04T11:40:14.200" v="152" actId="700"/>
          <ac:spMkLst>
            <pc:docMk/>
            <pc:sldMk cId="444071960" sldId="316"/>
            <ac:spMk id="22" creationId="{FFDE88B7-53D5-FAA8-8D82-BA79C4C254FD}"/>
          </ac:spMkLst>
        </pc:spChg>
        <pc:spChg chg="add del mod ord">
          <ac:chgData name="Nikhil Khnatwal" userId="6333bc0ac32921fd" providerId="LiveId" clId="{9A26D001-F47D-4DC4-BBC0-09014CF07BED}" dt="2023-12-04T11:40:14.200" v="152" actId="700"/>
          <ac:spMkLst>
            <pc:docMk/>
            <pc:sldMk cId="444071960" sldId="316"/>
            <ac:spMk id="23" creationId="{3740BF7F-7A10-97F2-B111-B1CDCE8AD954}"/>
          </ac:spMkLst>
        </pc:spChg>
        <pc:spChg chg="add del mod ord">
          <ac:chgData name="Nikhil Khnatwal" userId="6333bc0ac32921fd" providerId="LiveId" clId="{9A26D001-F47D-4DC4-BBC0-09014CF07BED}" dt="2023-12-04T11:40:14.200" v="152" actId="700"/>
          <ac:spMkLst>
            <pc:docMk/>
            <pc:sldMk cId="444071960" sldId="316"/>
            <ac:spMk id="24" creationId="{7EF8911C-8AA1-8B86-4AA9-66944D663CC4}"/>
          </ac:spMkLst>
        </pc:spChg>
        <pc:spChg chg="add del mod ord">
          <ac:chgData name="Nikhil Khnatwal" userId="6333bc0ac32921fd" providerId="LiveId" clId="{9A26D001-F47D-4DC4-BBC0-09014CF07BED}" dt="2023-12-04T11:40:14.200" v="152" actId="700"/>
          <ac:spMkLst>
            <pc:docMk/>
            <pc:sldMk cId="444071960" sldId="316"/>
            <ac:spMk id="25" creationId="{66890186-E135-4B4B-BE8C-7B87ED4D6C9D}"/>
          </ac:spMkLst>
        </pc:spChg>
        <pc:spChg chg="add del mod ord">
          <ac:chgData name="Nikhil Khnatwal" userId="6333bc0ac32921fd" providerId="LiveId" clId="{9A26D001-F47D-4DC4-BBC0-09014CF07BED}" dt="2023-12-04T11:40:14.200" v="152" actId="700"/>
          <ac:spMkLst>
            <pc:docMk/>
            <pc:sldMk cId="444071960" sldId="316"/>
            <ac:spMk id="26" creationId="{4F370384-37AE-6766-13B9-7FDD56F4E2BF}"/>
          </ac:spMkLst>
        </pc:spChg>
        <pc:spChg chg="add del mod ord">
          <ac:chgData name="Nikhil Khnatwal" userId="6333bc0ac32921fd" providerId="LiveId" clId="{9A26D001-F47D-4DC4-BBC0-09014CF07BED}" dt="2023-12-04T11:40:14.200" v="152" actId="700"/>
          <ac:spMkLst>
            <pc:docMk/>
            <pc:sldMk cId="444071960" sldId="316"/>
            <ac:spMk id="27" creationId="{9EFF8704-8919-7D82-E3D8-4B71F62780A0}"/>
          </ac:spMkLst>
        </pc:spChg>
        <pc:spChg chg="add del mod ord">
          <ac:chgData name="Nikhil Khnatwal" userId="6333bc0ac32921fd" providerId="LiveId" clId="{9A26D001-F47D-4DC4-BBC0-09014CF07BED}" dt="2023-12-04T11:40:14.200" v="152" actId="700"/>
          <ac:spMkLst>
            <pc:docMk/>
            <pc:sldMk cId="444071960" sldId="316"/>
            <ac:spMk id="28" creationId="{D8C4ABAB-2843-0560-7A7B-3E7BF8FFFA82}"/>
          </ac:spMkLst>
        </pc:spChg>
        <pc:spChg chg="add del mod ord">
          <ac:chgData name="Nikhil Khnatwal" userId="6333bc0ac32921fd" providerId="LiveId" clId="{9A26D001-F47D-4DC4-BBC0-09014CF07BED}" dt="2023-12-04T11:40:14.200" v="152" actId="700"/>
          <ac:spMkLst>
            <pc:docMk/>
            <pc:sldMk cId="444071960" sldId="316"/>
            <ac:spMk id="29" creationId="{BB1C7011-6532-FCA0-2A49-E3F3C65C7AD5}"/>
          </ac:spMkLst>
        </pc:spChg>
        <pc:spChg chg="add del mod ord">
          <ac:chgData name="Nikhil Khnatwal" userId="6333bc0ac32921fd" providerId="LiveId" clId="{9A26D001-F47D-4DC4-BBC0-09014CF07BED}" dt="2023-12-04T11:40:14.200" v="152" actId="700"/>
          <ac:spMkLst>
            <pc:docMk/>
            <pc:sldMk cId="444071960" sldId="316"/>
            <ac:spMk id="30" creationId="{4400A437-BEBC-5FA3-AEF8-B26E593FAEED}"/>
          </ac:spMkLst>
        </pc:spChg>
        <pc:spChg chg="add del mod ord">
          <ac:chgData name="Nikhil Khnatwal" userId="6333bc0ac32921fd" providerId="LiveId" clId="{9A26D001-F47D-4DC4-BBC0-09014CF07BED}" dt="2023-12-04T11:40:41.005" v="153" actId="700"/>
          <ac:spMkLst>
            <pc:docMk/>
            <pc:sldMk cId="444071960" sldId="316"/>
            <ac:spMk id="31" creationId="{17846C4A-3BC0-2638-29C9-31CC1196446C}"/>
          </ac:spMkLst>
        </pc:spChg>
        <pc:spChg chg="add del mod ord">
          <ac:chgData name="Nikhil Khnatwal" userId="6333bc0ac32921fd" providerId="LiveId" clId="{9A26D001-F47D-4DC4-BBC0-09014CF07BED}" dt="2023-12-04T11:40:41.005" v="153" actId="700"/>
          <ac:spMkLst>
            <pc:docMk/>
            <pc:sldMk cId="444071960" sldId="316"/>
            <ac:spMk id="32" creationId="{6C8BB5F9-78B0-08A1-7480-8981A96AA17B}"/>
          </ac:spMkLst>
        </pc:spChg>
        <pc:spChg chg="add del mod ord">
          <ac:chgData name="Nikhil Khnatwal" userId="6333bc0ac32921fd" providerId="LiveId" clId="{9A26D001-F47D-4DC4-BBC0-09014CF07BED}" dt="2023-12-04T11:40:41.005" v="153" actId="700"/>
          <ac:spMkLst>
            <pc:docMk/>
            <pc:sldMk cId="444071960" sldId="316"/>
            <ac:spMk id="33" creationId="{F6ED5E73-B54A-6889-9F9B-7C210A7F2808}"/>
          </ac:spMkLst>
        </pc:spChg>
        <pc:spChg chg="add del mod ord">
          <ac:chgData name="Nikhil Khnatwal" userId="6333bc0ac32921fd" providerId="LiveId" clId="{9A26D001-F47D-4DC4-BBC0-09014CF07BED}" dt="2023-12-04T11:40:41.005" v="153" actId="700"/>
          <ac:spMkLst>
            <pc:docMk/>
            <pc:sldMk cId="444071960" sldId="316"/>
            <ac:spMk id="34" creationId="{4EFC1F30-61BB-6E6C-926F-2F04459035A8}"/>
          </ac:spMkLst>
        </pc:spChg>
        <pc:spChg chg="add del mod ord">
          <ac:chgData name="Nikhil Khnatwal" userId="6333bc0ac32921fd" providerId="LiveId" clId="{9A26D001-F47D-4DC4-BBC0-09014CF07BED}" dt="2023-12-04T11:40:41.005" v="153" actId="700"/>
          <ac:spMkLst>
            <pc:docMk/>
            <pc:sldMk cId="444071960" sldId="316"/>
            <ac:spMk id="35" creationId="{9AB27A0B-4D23-3A1C-2C85-C88A32E6FA2F}"/>
          </ac:spMkLst>
        </pc:spChg>
        <pc:spChg chg="add del mod ord">
          <ac:chgData name="Nikhil Khnatwal" userId="6333bc0ac32921fd" providerId="LiveId" clId="{9A26D001-F47D-4DC4-BBC0-09014CF07BED}" dt="2023-12-04T11:40:41.005" v="153" actId="700"/>
          <ac:spMkLst>
            <pc:docMk/>
            <pc:sldMk cId="444071960" sldId="316"/>
            <ac:spMk id="36" creationId="{58D8A21E-AE5A-58B6-172E-841515D01D4E}"/>
          </ac:spMkLst>
        </pc:spChg>
        <pc:spChg chg="add del mod ord">
          <ac:chgData name="Nikhil Khnatwal" userId="6333bc0ac32921fd" providerId="LiveId" clId="{9A26D001-F47D-4DC4-BBC0-09014CF07BED}" dt="2023-12-04T11:40:41.005" v="153" actId="700"/>
          <ac:spMkLst>
            <pc:docMk/>
            <pc:sldMk cId="444071960" sldId="316"/>
            <ac:spMk id="37" creationId="{0A74BDA0-3AF3-83B5-F169-E8B876D5EE8F}"/>
          </ac:spMkLst>
        </pc:spChg>
        <pc:spChg chg="add del mod ord">
          <ac:chgData name="Nikhil Khnatwal" userId="6333bc0ac32921fd" providerId="LiveId" clId="{9A26D001-F47D-4DC4-BBC0-09014CF07BED}" dt="2023-12-04T11:40:41.005" v="153" actId="700"/>
          <ac:spMkLst>
            <pc:docMk/>
            <pc:sldMk cId="444071960" sldId="316"/>
            <ac:spMk id="38" creationId="{AA2E0DC9-889A-C958-C6C1-359B2A082173}"/>
          </ac:spMkLst>
        </pc:spChg>
        <pc:spChg chg="add del mod ord">
          <ac:chgData name="Nikhil Khnatwal" userId="6333bc0ac32921fd" providerId="LiveId" clId="{9A26D001-F47D-4DC4-BBC0-09014CF07BED}" dt="2023-12-04T11:40:41.005" v="153" actId="700"/>
          <ac:spMkLst>
            <pc:docMk/>
            <pc:sldMk cId="444071960" sldId="316"/>
            <ac:spMk id="39" creationId="{1C3609FB-1BCD-9487-E3B5-B6E6009F5319}"/>
          </ac:spMkLst>
        </pc:spChg>
        <pc:spChg chg="add del mod ord">
          <ac:chgData name="Nikhil Khnatwal" userId="6333bc0ac32921fd" providerId="LiveId" clId="{9A26D001-F47D-4DC4-BBC0-09014CF07BED}" dt="2023-12-04T11:40:41.005" v="153" actId="700"/>
          <ac:spMkLst>
            <pc:docMk/>
            <pc:sldMk cId="444071960" sldId="316"/>
            <ac:spMk id="40" creationId="{CBFF8E6C-E7A6-CEDB-127A-6AAD1067DED6}"/>
          </ac:spMkLst>
        </pc:spChg>
        <pc:spChg chg="add del mod ord">
          <ac:chgData name="Nikhil Khnatwal" userId="6333bc0ac32921fd" providerId="LiveId" clId="{9A26D001-F47D-4DC4-BBC0-09014CF07BED}" dt="2023-12-04T11:40:41.005" v="153" actId="700"/>
          <ac:spMkLst>
            <pc:docMk/>
            <pc:sldMk cId="444071960" sldId="316"/>
            <ac:spMk id="41" creationId="{2D3ED8B2-56EB-1382-5C8C-88BC3791CA8E}"/>
          </ac:spMkLst>
        </pc:spChg>
        <pc:spChg chg="add del mod ord">
          <ac:chgData name="Nikhil Khnatwal" userId="6333bc0ac32921fd" providerId="LiveId" clId="{9A26D001-F47D-4DC4-BBC0-09014CF07BED}" dt="2023-12-04T11:40:41.005" v="153" actId="700"/>
          <ac:spMkLst>
            <pc:docMk/>
            <pc:sldMk cId="444071960" sldId="316"/>
            <ac:spMk id="42" creationId="{B2A23EE8-1176-AE96-6157-0A5354F3F7E5}"/>
          </ac:spMkLst>
        </pc:spChg>
        <pc:spChg chg="add del mod ord">
          <ac:chgData name="Nikhil Khnatwal" userId="6333bc0ac32921fd" providerId="LiveId" clId="{9A26D001-F47D-4DC4-BBC0-09014CF07BED}" dt="2023-12-04T11:40:41.005" v="153" actId="700"/>
          <ac:spMkLst>
            <pc:docMk/>
            <pc:sldMk cId="444071960" sldId="316"/>
            <ac:spMk id="43" creationId="{57A7C2D6-5C43-CD1E-81D7-4522A4F4043F}"/>
          </ac:spMkLst>
        </pc:spChg>
        <pc:spChg chg="add del mod ord">
          <ac:chgData name="Nikhil Khnatwal" userId="6333bc0ac32921fd" providerId="LiveId" clId="{9A26D001-F47D-4DC4-BBC0-09014CF07BED}" dt="2023-12-04T11:40:41.005" v="153" actId="700"/>
          <ac:spMkLst>
            <pc:docMk/>
            <pc:sldMk cId="444071960" sldId="316"/>
            <ac:spMk id="44" creationId="{6312F6F5-EE99-1088-3968-A6C00F16AD6D}"/>
          </ac:spMkLst>
        </pc:spChg>
        <pc:spChg chg="add del mod ord">
          <ac:chgData name="Nikhil Khnatwal" userId="6333bc0ac32921fd" providerId="LiveId" clId="{9A26D001-F47D-4DC4-BBC0-09014CF07BED}" dt="2023-12-04T11:40:41.005" v="153" actId="700"/>
          <ac:spMkLst>
            <pc:docMk/>
            <pc:sldMk cId="444071960" sldId="316"/>
            <ac:spMk id="45" creationId="{4A6E0777-5F7E-2A65-6CBE-7A6B63A63253}"/>
          </ac:spMkLst>
        </pc:spChg>
        <pc:spChg chg="add del mod ord">
          <ac:chgData name="Nikhil Khnatwal" userId="6333bc0ac32921fd" providerId="LiveId" clId="{9A26D001-F47D-4DC4-BBC0-09014CF07BED}" dt="2023-12-04T11:40:41.005" v="153" actId="700"/>
          <ac:spMkLst>
            <pc:docMk/>
            <pc:sldMk cId="444071960" sldId="316"/>
            <ac:spMk id="46" creationId="{1275349D-750B-90AA-FBCE-1682E09D16B7}"/>
          </ac:spMkLst>
        </pc:spChg>
        <pc:spChg chg="add mod ord">
          <ac:chgData name="Nikhil Khnatwal" userId="6333bc0ac32921fd" providerId="LiveId" clId="{9A26D001-F47D-4DC4-BBC0-09014CF07BED}" dt="2023-12-04T11:51:04.361" v="410" actId="20577"/>
          <ac:spMkLst>
            <pc:docMk/>
            <pc:sldMk cId="444071960" sldId="316"/>
            <ac:spMk id="47" creationId="{7C55588F-94EF-9DAE-119B-6834537D3773}"/>
          </ac:spMkLst>
        </pc:spChg>
        <pc:spChg chg="add mod ord">
          <ac:chgData name="Nikhil Khnatwal" userId="6333bc0ac32921fd" providerId="LiveId" clId="{9A26D001-F47D-4DC4-BBC0-09014CF07BED}" dt="2023-12-04T11:44:28.741" v="226" actId="14100"/>
          <ac:spMkLst>
            <pc:docMk/>
            <pc:sldMk cId="444071960" sldId="316"/>
            <ac:spMk id="48" creationId="{EFD77C2D-A830-159C-4E2A-7CCE4760F265}"/>
          </ac:spMkLst>
        </pc:spChg>
        <pc:spChg chg="add mod ord">
          <ac:chgData name="Nikhil Khnatwal" userId="6333bc0ac32921fd" providerId="LiveId" clId="{9A26D001-F47D-4DC4-BBC0-09014CF07BED}" dt="2023-12-04T11:46:22.722" v="270" actId="14100"/>
          <ac:spMkLst>
            <pc:docMk/>
            <pc:sldMk cId="444071960" sldId="316"/>
            <ac:spMk id="49" creationId="{06463501-0FE8-5CD5-7DD4-FA1E487C4E68}"/>
          </ac:spMkLst>
        </pc:spChg>
        <pc:spChg chg="add mod ord">
          <ac:chgData name="Nikhil Khnatwal" userId="6333bc0ac32921fd" providerId="LiveId" clId="{9A26D001-F47D-4DC4-BBC0-09014CF07BED}" dt="2023-12-04T11:44:34.502" v="227" actId="14100"/>
          <ac:spMkLst>
            <pc:docMk/>
            <pc:sldMk cId="444071960" sldId="316"/>
            <ac:spMk id="50" creationId="{D3BFE002-30B5-FBA2-0428-72EC30260A17}"/>
          </ac:spMkLst>
        </pc:spChg>
        <pc:spChg chg="add mod ord">
          <ac:chgData name="Nikhil Khnatwal" userId="6333bc0ac32921fd" providerId="LiveId" clId="{9A26D001-F47D-4DC4-BBC0-09014CF07BED}" dt="2023-12-04T11:47:03.193" v="276" actId="14100"/>
          <ac:spMkLst>
            <pc:docMk/>
            <pc:sldMk cId="444071960" sldId="316"/>
            <ac:spMk id="51" creationId="{F4E82426-F4AE-7A2C-9D7B-9653E2665307}"/>
          </ac:spMkLst>
        </pc:spChg>
        <pc:spChg chg="add mod ord">
          <ac:chgData name="Nikhil Khnatwal" userId="6333bc0ac32921fd" providerId="LiveId" clId="{9A26D001-F47D-4DC4-BBC0-09014CF07BED}" dt="2023-12-04T11:48:41.084" v="311" actId="255"/>
          <ac:spMkLst>
            <pc:docMk/>
            <pc:sldMk cId="444071960" sldId="316"/>
            <ac:spMk id="52" creationId="{E112DB62-829E-4C8F-ED8C-FE8C9882CA94}"/>
          </ac:spMkLst>
        </pc:spChg>
        <pc:spChg chg="add mod ord">
          <ac:chgData name="Nikhil Khnatwal" userId="6333bc0ac32921fd" providerId="LiveId" clId="{9A26D001-F47D-4DC4-BBC0-09014CF07BED}" dt="2023-12-04T11:49:34.111" v="320" actId="313"/>
          <ac:spMkLst>
            <pc:docMk/>
            <pc:sldMk cId="444071960" sldId="316"/>
            <ac:spMk id="53" creationId="{F2D359AA-A089-EDFD-6284-0D63626C7AB8}"/>
          </ac:spMkLst>
        </pc:spChg>
      </pc:sldChg>
      <pc:sldChg chg="modSp new mod ord setBg">
        <pc:chgData name="Nikhil Khnatwal" userId="6333bc0ac32921fd" providerId="LiveId" clId="{9A26D001-F47D-4DC4-BBC0-09014CF07BED}" dt="2023-12-05T05:46:21.479" v="1270"/>
        <pc:sldMkLst>
          <pc:docMk/>
          <pc:sldMk cId="1931749281" sldId="317"/>
        </pc:sldMkLst>
        <pc:spChg chg="mod">
          <ac:chgData name="Nikhil Khnatwal" userId="6333bc0ac32921fd" providerId="LiveId" clId="{9A26D001-F47D-4DC4-BBC0-09014CF07BED}" dt="2023-12-04T12:28:48.378" v="561" actId="14100"/>
          <ac:spMkLst>
            <pc:docMk/>
            <pc:sldMk cId="1931749281" sldId="317"/>
            <ac:spMk id="2" creationId="{5DA0E011-E64E-F8C7-F024-7B959B604F21}"/>
          </ac:spMkLst>
        </pc:spChg>
        <pc:spChg chg="mod">
          <ac:chgData name="Nikhil Khnatwal" userId="6333bc0ac32921fd" providerId="LiveId" clId="{9A26D001-F47D-4DC4-BBC0-09014CF07BED}" dt="2023-12-04T12:52:30.742" v="590" actId="2711"/>
          <ac:spMkLst>
            <pc:docMk/>
            <pc:sldMk cId="1931749281" sldId="317"/>
            <ac:spMk id="3" creationId="{B65C9ACA-DC29-A6EA-8132-2F79893BB0A2}"/>
          </ac:spMkLst>
        </pc:spChg>
        <pc:spChg chg="mod">
          <ac:chgData name="Nikhil Khnatwal" userId="6333bc0ac32921fd" providerId="LiveId" clId="{9A26D001-F47D-4DC4-BBC0-09014CF07BED}" dt="2023-12-04T12:52:38.152" v="594" actId="313"/>
          <ac:spMkLst>
            <pc:docMk/>
            <pc:sldMk cId="1931749281" sldId="317"/>
            <ac:spMk id="4" creationId="{49D0B7B7-438A-CAC5-4CEA-644D25D636A1}"/>
          </ac:spMkLst>
        </pc:spChg>
        <pc:spChg chg="mod">
          <ac:chgData name="Nikhil Khnatwal" userId="6333bc0ac32921fd" providerId="LiveId" clId="{9A26D001-F47D-4DC4-BBC0-09014CF07BED}" dt="2023-12-04T12:53:24.760" v="606" actId="20577"/>
          <ac:spMkLst>
            <pc:docMk/>
            <pc:sldMk cId="1931749281" sldId="317"/>
            <ac:spMk id="5" creationId="{3A057D50-DAAE-B525-C40D-6230FC6CBAD0}"/>
          </ac:spMkLst>
        </pc:spChg>
        <pc:spChg chg="mod">
          <ac:chgData name="Nikhil Khnatwal" userId="6333bc0ac32921fd" providerId="LiveId" clId="{9A26D001-F47D-4DC4-BBC0-09014CF07BED}" dt="2023-12-04T12:52:57.192" v="597" actId="255"/>
          <ac:spMkLst>
            <pc:docMk/>
            <pc:sldMk cId="1931749281" sldId="317"/>
            <ac:spMk id="6" creationId="{7E220A74-5E7C-014B-AF64-F3003E474458}"/>
          </ac:spMkLst>
        </pc:spChg>
        <pc:spChg chg="mod">
          <ac:chgData name="Nikhil Khnatwal" userId="6333bc0ac32921fd" providerId="LiveId" clId="{9A26D001-F47D-4DC4-BBC0-09014CF07BED}" dt="2023-12-04T12:54:05.705" v="611" actId="255"/>
          <ac:spMkLst>
            <pc:docMk/>
            <pc:sldMk cId="1931749281" sldId="317"/>
            <ac:spMk id="7" creationId="{68AF2AF3-DFCA-2A33-246F-D3B48C49F8FB}"/>
          </ac:spMkLst>
        </pc:spChg>
        <pc:spChg chg="mod">
          <ac:chgData name="Nikhil Khnatwal" userId="6333bc0ac32921fd" providerId="LiveId" clId="{9A26D001-F47D-4DC4-BBC0-09014CF07BED}" dt="2023-12-04T12:55:31.801" v="617" actId="14100"/>
          <ac:spMkLst>
            <pc:docMk/>
            <pc:sldMk cId="1931749281" sldId="317"/>
            <ac:spMk id="8" creationId="{E102E0E5-20DE-130F-759E-9E06537F34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21/03/things-to-keep-in-mind-when-converting-customers-as-an-e-commerce-stor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creativecommons.org/licenses/by/3.0/" TargetMode="External"/><Relationship Id="rId5" Type="http://schemas.openxmlformats.org/officeDocument/2006/relationships/hyperlink" Target="https://www.flickr.com/photos/gotcredit/39906077693"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www.pngall.com/tl/loan-png" TargetMode="External"/><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hyperlink" Target="https://creativecommons.org/licenses/by-nc/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oto.wuestenigel.com/money-bag-with-profit-text/" TargetMode="External"/><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hyperlink" Target="https://creativecommons.org/licenses/by/3.0/" TargetMode="Externa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Money_Cash.jp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orbes.com/advisor/personal-loans/best-personal-loans/" TargetMode="External"/><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hyperlink" Target="https://www.pngall.com/customer-png/download/6348"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stripe.com/" TargetMode="External"/><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hyperlink" Target="https://www.g2.com/deals" TargetMode="External"/><Relationship Id="rId4" Type="http://schemas.openxmlformats.org/officeDocument/2006/relationships/hyperlink" Target="https://merge.de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hyperlink" Target="https://www.piqsels.com/en/public-domain-photo-zkea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3000" r="-3000"/>
          </a:stretch>
        </a:blip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463040" y="858417"/>
            <a:ext cx="5665548" cy="3424334"/>
          </a:xfrm>
        </p:spPr>
        <p:txBody>
          <a:bodyPr/>
          <a:lstStyle/>
          <a:p>
            <a:r>
              <a:rPr lang="en-US" sz="5400" dirty="0"/>
              <a:t>LOAN</a:t>
            </a:r>
            <a:br>
              <a:rPr lang="en-US" sz="5400" dirty="0"/>
            </a:br>
            <a:r>
              <a:rPr lang="en-US" sz="5400" dirty="0"/>
              <a:t>MANAGEMENT SYSTEM</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422710"/>
            <a:ext cx="4873752" cy="998376"/>
          </a:xfrm>
        </p:spPr>
        <p:txBody>
          <a:bodyPr/>
          <a:lstStyle/>
          <a:p>
            <a:r>
              <a:rPr lang="en-US" dirty="0"/>
              <a:t>-</a:t>
            </a:r>
          </a:p>
          <a:p>
            <a:r>
              <a:rPr lang="en-US" sz="4400" dirty="0"/>
              <a:t>~GROUP K</a:t>
            </a:r>
          </a:p>
        </p:txBody>
      </p:sp>
      <p:pic>
        <p:nvPicPr>
          <p:cNvPr id="37" name="Picture Placeholder 36">
            <a:extLst>
              <a:ext uri="{FF2B5EF4-FFF2-40B4-BE49-F238E27FC236}">
                <a16:creationId xmlns:a16="http://schemas.microsoft.com/office/drawing/2014/main" id="{A19A6DDD-C216-2AAD-4F19-4A7B5929202A}"/>
              </a:ext>
            </a:extLst>
          </p:cNvPr>
          <p:cNvPicPr>
            <a:picLocks noGrp="1" noChangeAspect="1"/>
          </p:cNvPicPr>
          <p:nvPr>
            <p:ph type="pic" sz="quarter" idx="10"/>
          </p:nvPr>
        </p:nvPicPr>
        <p:blipFill>
          <a:blip r:embed="rId4">
            <a:extLst>
              <a:ext uri="{837473B0-CC2E-450A-ABE3-18F120FF3D39}">
                <a1611:picAttrSrcUrl xmlns:a1611="http://schemas.microsoft.com/office/drawing/2016/11/main" r:id="rId5"/>
              </a:ext>
            </a:extLst>
          </a:blip>
          <a:srcRect l="20824" r="20824"/>
          <a:stretch/>
        </p:blipFill>
        <p:spPr>
          <a:xfrm>
            <a:off x="7442722" y="1043124"/>
            <a:ext cx="3834628" cy="4928616"/>
          </a:xfrm>
        </p:spPr>
      </p:pic>
      <p:sp>
        <p:nvSpPr>
          <p:cNvPr id="7" name="TextBox 6">
            <a:extLst>
              <a:ext uri="{FF2B5EF4-FFF2-40B4-BE49-F238E27FC236}">
                <a16:creationId xmlns:a16="http://schemas.microsoft.com/office/drawing/2014/main" id="{E563B3BB-DEF8-ADBB-6B08-7EC79AFA37E2}"/>
              </a:ext>
            </a:extLst>
          </p:cNvPr>
          <p:cNvSpPr txBox="1"/>
          <p:nvPr/>
        </p:nvSpPr>
        <p:spPr>
          <a:xfrm>
            <a:off x="7442722" y="5971740"/>
            <a:ext cx="3834628" cy="230832"/>
          </a:xfrm>
          <a:prstGeom prst="rect">
            <a:avLst/>
          </a:prstGeom>
          <a:noFill/>
        </p:spPr>
        <p:txBody>
          <a:bodyPr wrap="square" rtlCol="0">
            <a:spAutoFit/>
          </a:bodyPr>
          <a:lstStyle/>
          <a:p>
            <a:r>
              <a:rPr lang="en-IN" sz="900">
                <a:hlinkClick r:id="rId5" tooltip="https://www.flickr.com/photos/gotcredit/39906077693"/>
              </a:rPr>
              <a:t>This Photo</a:t>
            </a:r>
            <a:r>
              <a:rPr lang="en-IN" sz="900"/>
              <a:t> by Unknown Author is licensed under </a:t>
            </a:r>
            <a:r>
              <a:rPr lang="en-IN" sz="900">
                <a:hlinkClick r:id="rId6" tooltip="https://creativecommons.org/licenses/by/3.0/"/>
              </a:rPr>
              <a:t>CC BY</a:t>
            </a:r>
            <a:endParaRPr lang="en-IN" sz="900"/>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lgConfetti">
          <a:fgClr>
            <a:schemeClr val="accent6">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E011-E64E-F8C7-F024-7B959B604F21}"/>
              </a:ext>
            </a:extLst>
          </p:cNvPr>
          <p:cNvSpPr>
            <a:spLocks noGrp="1"/>
          </p:cNvSpPr>
          <p:nvPr>
            <p:ph type="title"/>
          </p:nvPr>
        </p:nvSpPr>
        <p:spPr>
          <a:xfrm>
            <a:off x="157316" y="117987"/>
            <a:ext cx="11965858" cy="1409061"/>
          </a:xfrm>
        </p:spPr>
        <p:txBody>
          <a:bodyPr/>
          <a:lstStyle/>
          <a:p>
            <a:r>
              <a:rPr lang="en-US" sz="3600" b="1" i="1" u="sng" dirty="0">
                <a:latin typeface="Google Sans"/>
              </a:rPr>
              <a:t>Challenges to be faced by c language in loan management system</a:t>
            </a:r>
            <a:endParaRPr lang="en-IN" sz="3600" b="1" i="1" u="sng" dirty="0">
              <a:latin typeface="Google Sans"/>
            </a:endParaRPr>
          </a:p>
        </p:txBody>
      </p:sp>
      <p:sp>
        <p:nvSpPr>
          <p:cNvPr id="3" name="Text Placeholder 2">
            <a:extLst>
              <a:ext uri="{FF2B5EF4-FFF2-40B4-BE49-F238E27FC236}">
                <a16:creationId xmlns:a16="http://schemas.microsoft.com/office/drawing/2014/main" id="{B65C9ACA-DC29-A6EA-8132-2F79893BB0A2}"/>
              </a:ext>
            </a:extLst>
          </p:cNvPr>
          <p:cNvSpPr>
            <a:spLocks noGrp="1"/>
          </p:cNvSpPr>
          <p:nvPr>
            <p:ph type="body" sz="quarter" idx="14"/>
          </p:nvPr>
        </p:nvSpPr>
        <p:spPr>
          <a:xfrm>
            <a:off x="685800" y="1527048"/>
            <a:ext cx="3246120" cy="4416552"/>
          </a:xfrm>
        </p:spPr>
        <p:txBody>
          <a:bodyPr/>
          <a:lstStyle/>
          <a:p>
            <a:r>
              <a:rPr lang="en-IN" sz="2400" b="1" i="1" u="sng" dirty="0">
                <a:effectLst/>
                <a:latin typeface="Google Sans"/>
              </a:rPr>
              <a:t>Development time:</a:t>
            </a:r>
            <a:endParaRPr lang="en-IN" sz="2400" i="1" u="sng" dirty="0">
              <a:latin typeface="Google Sans"/>
            </a:endParaRPr>
          </a:p>
        </p:txBody>
      </p:sp>
      <p:sp>
        <p:nvSpPr>
          <p:cNvPr id="4" name="Content Placeholder 3">
            <a:extLst>
              <a:ext uri="{FF2B5EF4-FFF2-40B4-BE49-F238E27FC236}">
                <a16:creationId xmlns:a16="http://schemas.microsoft.com/office/drawing/2014/main" id="{49D0B7B7-438A-CAC5-4CEA-644D25D636A1}"/>
              </a:ext>
            </a:extLst>
          </p:cNvPr>
          <p:cNvSpPr>
            <a:spLocks noGrp="1"/>
          </p:cNvSpPr>
          <p:nvPr>
            <p:ph sz="half" idx="2"/>
          </p:nvPr>
        </p:nvSpPr>
        <p:spPr>
          <a:xfrm>
            <a:off x="932688" y="2379406"/>
            <a:ext cx="2743200" cy="3350062"/>
          </a:xfrm>
        </p:spPr>
        <p:txBody>
          <a:bodyPr/>
          <a:lstStyle/>
          <a:p>
            <a:r>
              <a:rPr lang="en-IN" sz="2400" b="1" dirty="0">
                <a:latin typeface="Google Sans"/>
              </a:rPr>
              <a:t>‘C’ requires more manual effort and detailed programming compared to higher-level languages, which may increase development time.</a:t>
            </a:r>
          </a:p>
        </p:txBody>
      </p:sp>
      <p:sp>
        <p:nvSpPr>
          <p:cNvPr id="5" name="Text Placeholder 4">
            <a:extLst>
              <a:ext uri="{FF2B5EF4-FFF2-40B4-BE49-F238E27FC236}">
                <a16:creationId xmlns:a16="http://schemas.microsoft.com/office/drawing/2014/main" id="{3A057D50-DAAE-B525-C40D-6230FC6CBAD0}"/>
              </a:ext>
            </a:extLst>
          </p:cNvPr>
          <p:cNvSpPr>
            <a:spLocks noGrp="1"/>
          </p:cNvSpPr>
          <p:nvPr>
            <p:ph type="body" sz="quarter" idx="16"/>
          </p:nvPr>
        </p:nvSpPr>
        <p:spPr>
          <a:xfrm>
            <a:off x="4480560" y="1527048"/>
            <a:ext cx="3246120" cy="4416552"/>
          </a:xfrm>
        </p:spPr>
        <p:txBody>
          <a:bodyPr/>
          <a:lstStyle/>
          <a:p>
            <a:r>
              <a:rPr lang="en-IN" sz="2400" b="1" i="1" u="sng" dirty="0">
                <a:effectLst/>
                <a:latin typeface="Google Sans"/>
              </a:rPr>
              <a:t>Complexity &amp; error-proneness:</a:t>
            </a:r>
            <a:endParaRPr lang="en-IN" sz="2400" i="1" u="sng" dirty="0">
              <a:latin typeface="Google Sans"/>
            </a:endParaRPr>
          </a:p>
        </p:txBody>
      </p:sp>
      <p:sp>
        <p:nvSpPr>
          <p:cNvPr id="6" name="Content Placeholder 5">
            <a:extLst>
              <a:ext uri="{FF2B5EF4-FFF2-40B4-BE49-F238E27FC236}">
                <a16:creationId xmlns:a16="http://schemas.microsoft.com/office/drawing/2014/main" id="{7E220A74-5E7C-014B-AF64-F3003E474458}"/>
              </a:ext>
            </a:extLst>
          </p:cNvPr>
          <p:cNvSpPr>
            <a:spLocks noGrp="1"/>
          </p:cNvSpPr>
          <p:nvPr>
            <p:ph sz="half" idx="13"/>
          </p:nvPr>
        </p:nvSpPr>
        <p:spPr/>
        <p:txBody>
          <a:bodyPr/>
          <a:lstStyle/>
          <a:p>
            <a:r>
              <a:rPr lang="en-IN" sz="2000" b="1" dirty="0">
                <a:latin typeface="Google Sans"/>
              </a:rPr>
              <a:t>Due to its low-level nature, C programming requires careful management of memory and pointers. This can lead to more complex code and a higher chance of errors if not handled properly.</a:t>
            </a:r>
          </a:p>
        </p:txBody>
      </p:sp>
      <p:sp>
        <p:nvSpPr>
          <p:cNvPr id="7" name="Text Placeholder 6">
            <a:extLst>
              <a:ext uri="{FF2B5EF4-FFF2-40B4-BE49-F238E27FC236}">
                <a16:creationId xmlns:a16="http://schemas.microsoft.com/office/drawing/2014/main" id="{68AF2AF3-DFCA-2A33-246F-D3B48C49F8FB}"/>
              </a:ext>
            </a:extLst>
          </p:cNvPr>
          <p:cNvSpPr>
            <a:spLocks noGrp="1"/>
          </p:cNvSpPr>
          <p:nvPr>
            <p:ph type="body" sz="quarter" idx="19"/>
          </p:nvPr>
        </p:nvSpPr>
        <p:spPr>
          <a:xfrm>
            <a:off x="8247888" y="1527048"/>
            <a:ext cx="3246120" cy="4416552"/>
          </a:xfrm>
        </p:spPr>
        <p:txBody>
          <a:bodyPr/>
          <a:lstStyle/>
          <a:p>
            <a:r>
              <a:rPr lang="en-IN" sz="2400" b="1" i="1" u="sng" dirty="0">
                <a:effectLst/>
                <a:latin typeface="Google Sans"/>
              </a:rPr>
              <a:t>Lack of modern features:</a:t>
            </a:r>
            <a:endParaRPr lang="en-IN" sz="2400" i="1" u="sng" dirty="0">
              <a:latin typeface="Google Sans"/>
            </a:endParaRPr>
          </a:p>
        </p:txBody>
      </p:sp>
      <p:sp>
        <p:nvSpPr>
          <p:cNvPr id="8" name="Content Placeholder 7">
            <a:extLst>
              <a:ext uri="{FF2B5EF4-FFF2-40B4-BE49-F238E27FC236}">
                <a16:creationId xmlns:a16="http://schemas.microsoft.com/office/drawing/2014/main" id="{E102E0E5-20DE-130F-759E-9E06537F3434}"/>
              </a:ext>
            </a:extLst>
          </p:cNvPr>
          <p:cNvSpPr>
            <a:spLocks noGrp="1"/>
          </p:cNvSpPr>
          <p:nvPr>
            <p:ph sz="half" idx="20"/>
          </p:nvPr>
        </p:nvSpPr>
        <p:spPr>
          <a:xfrm>
            <a:off x="8489914" y="2792361"/>
            <a:ext cx="2743200" cy="2937107"/>
          </a:xfrm>
        </p:spPr>
        <p:txBody>
          <a:bodyPr/>
          <a:lstStyle/>
          <a:p>
            <a:r>
              <a:rPr lang="en-IN" dirty="0"/>
              <a:t> </a:t>
            </a:r>
            <a:r>
              <a:rPr lang="en-IN" sz="2400" b="1" i="1" dirty="0">
                <a:latin typeface="Google Sans"/>
              </a:rPr>
              <a:t>C lacks modern features found in higher-level languages, making some tasks more cumbersome or requiring additional code.</a:t>
            </a:r>
          </a:p>
        </p:txBody>
      </p:sp>
      <p:sp>
        <p:nvSpPr>
          <p:cNvPr id="9" name="Slide Number Placeholder 8">
            <a:extLst>
              <a:ext uri="{FF2B5EF4-FFF2-40B4-BE49-F238E27FC236}">
                <a16:creationId xmlns:a16="http://schemas.microsoft.com/office/drawing/2014/main" id="{5D3A2CB0-DD9A-5066-ECB0-69C8DB0B8EE8}"/>
              </a:ext>
            </a:extLst>
          </p:cNvPr>
          <p:cNvSpPr>
            <a:spLocks noGrp="1"/>
          </p:cNvSpPr>
          <p:nvPr>
            <p:ph type="sldNum" sz="quarter" idx="12"/>
          </p:nvPr>
        </p:nvSpPr>
        <p:spPr/>
        <p:txBody>
          <a:bodyPr/>
          <a:lstStyle/>
          <a:p>
            <a:fld id="{8D0AFDD5-844D-364D-8AEC-50CF4D36D55D}" type="slidenum">
              <a:rPr lang="en-US" noProof="0" smtClean="0"/>
              <a:pPr/>
              <a:t>10</a:t>
            </a:fld>
            <a:endParaRPr lang="en-US" noProof="0"/>
          </a:p>
        </p:txBody>
      </p:sp>
      <p:sp>
        <p:nvSpPr>
          <p:cNvPr id="10" name="Footer Placeholder 9">
            <a:extLst>
              <a:ext uri="{FF2B5EF4-FFF2-40B4-BE49-F238E27FC236}">
                <a16:creationId xmlns:a16="http://schemas.microsoft.com/office/drawing/2014/main" id="{E7A82BFE-F751-747C-7CE4-AD29CDDDF0AF}"/>
              </a:ext>
            </a:extLst>
          </p:cNvPr>
          <p:cNvSpPr>
            <a:spLocks noGrp="1"/>
          </p:cNvSpPr>
          <p:nvPr>
            <p:ph type="ftr" sz="quarter" idx="11"/>
          </p:nvPr>
        </p:nvSpPr>
        <p:spPr/>
        <p:txBody>
          <a:bodyPr/>
          <a:lstStyle/>
          <a:p>
            <a:r>
              <a:rPr lang="en-US" noProof="0"/>
              <a:t>Presentation title</a:t>
            </a:r>
          </a:p>
        </p:txBody>
      </p:sp>
      <p:sp>
        <p:nvSpPr>
          <p:cNvPr id="11" name="Date Placeholder 10">
            <a:extLst>
              <a:ext uri="{FF2B5EF4-FFF2-40B4-BE49-F238E27FC236}">
                <a16:creationId xmlns:a16="http://schemas.microsoft.com/office/drawing/2014/main" id="{41329DE5-0B44-FCCF-FF3A-CB00A2E4F60B}"/>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93174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397A17-27B4-E998-BE38-5F20CFA0C409}"/>
              </a:ext>
            </a:extLst>
          </p:cNvPr>
          <p:cNvSpPr>
            <a:spLocks noGrp="1"/>
          </p:cNvSpPr>
          <p:nvPr>
            <p:ph type="title"/>
          </p:nvPr>
        </p:nvSpPr>
        <p:spPr/>
        <p:txBody>
          <a:bodyPr/>
          <a:lstStyle/>
          <a:p>
            <a:r>
              <a:rPr lang="en-IN" b="1" i="1" u="sng" dirty="0">
                <a:latin typeface="Google Sans"/>
              </a:rPr>
              <a:t>TYPES OF LOANS</a:t>
            </a:r>
          </a:p>
        </p:txBody>
      </p:sp>
      <p:sp>
        <p:nvSpPr>
          <p:cNvPr id="6" name="Text Placeholder 5">
            <a:extLst>
              <a:ext uri="{FF2B5EF4-FFF2-40B4-BE49-F238E27FC236}">
                <a16:creationId xmlns:a16="http://schemas.microsoft.com/office/drawing/2014/main" id="{53DDBA8A-5F44-F2F8-97B7-88CCDF44D1C8}"/>
              </a:ext>
            </a:extLst>
          </p:cNvPr>
          <p:cNvSpPr>
            <a:spLocks noGrp="1"/>
          </p:cNvSpPr>
          <p:nvPr>
            <p:ph type="body" sz="quarter" idx="13"/>
          </p:nvPr>
        </p:nvSpPr>
        <p:spPr>
          <a:xfrm>
            <a:off x="1042416" y="2441447"/>
            <a:ext cx="1622425" cy="1622425"/>
          </a:xfrm>
        </p:spPr>
        <p:txBody>
          <a:bodyPr/>
          <a:lstStyle/>
          <a:p>
            <a:r>
              <a:rPr lang="en-IN" dirty="0"/>
              <a:t>1</a:t>
            </a:r>
          </a:p>
        </p:txBody>
      </p:sp>
      <p:sp>
        <p:nvSpPr>
          <p:cNvPr id="7" name="Text Placeholder 6">
            <a:extLst>
              <a:ext uri="{FF2B5EF4-FFF2-40B4-BE49-F238E27FC236}">
                <a16:creationId xmlns:a16="http://schemas.microsoft.com/office/drawing/2014/main" id="{F0E4F581-D68B-4D8C-E97A-3CBE904AD148}"/>
              </a:ext>
            </a:extLst>
          </p:cNvPr>
          <p:cNvSpPr>
            <a:spLocks noGrp="1"/>
          </p:cNvSpPr>
          <p:nvPr>
            <p:ph type="body" sz="quarter" idx="14"/>
          </p:nvPr>
        </p:nvSpPr>
        <p:spPr/>
        <p:txBody>
          <a:bodyPr/>
          <a:lstStyle/>
          <a:p>
            <a:r>
              <a:rPr lang="en-IN" dirty="0"/>
              <a:t>2</a:t>
            </a:r>
          </a:p>
        </p:txBody>
      </p:sp>
      <p:sp>
        <p:nvSpPr>
          <p:cNvPr id="8" name="Text Placeholder 7">
            <a:extLst>
              <a:ext uri="{FF2B5EF4-FFF2-40B4-BE49-F238E27FC236}">
                <a16:creationId xmlns:a16="http://schemas.microsoft.com/office/drawing/2014/main" id="{B77D2D53-BB9F-8755-2AD5-35F56F2B47B9}"/>
              </a:ext>
            </a:extLst>
          </p:cNvPr>
          <p:cNvSpPr>
            <a:spLocks noGrp="1"/>
          </p:cNvSpPr>
          <p:nvPr>
            <p:ph type="body" sz="quarter" idx="15"/>
          </p:nvPr>
        </p:nvSpPr>
        <p:spPr/>
        <p:txBody>
          <a:bodyPr/>
          <a:lstStyle/>
          <a:p>
            <a:r>
              <a:rPr lang="en-IN" dirty="0"/>
              <a:t>3</a:t>
            </a:r>
          </a:p>
        </p:txBody>
      </p:sp>
      <p:sp>
        <p:nvSpPr>
          <p:cNvPr id="9" name="Text Placeholder 8">
            <a:extLst>
              <a:ext uri="{FF2B5EF4-FFF2-40B4-BE49-F238E27FC236}">
                <a16:creationId xmlns:a16="http://schemas.microsoft.com/office/drawing/2014/main" id="{788C17DA-4C3D-EB35-2054-8A066731263B}"/>
              </a:ext>
            </a:extLst>
          </p:cNvPr>
          <p:cNvSpPr>
            <a:spLocks noGrp="1"/>
          </p:cNvSpPr>
          <p:nvPr>
            <p:ph type="body" sz="quarter" idx="16"/>
          </p:nvPr>
        </p:nvSpPr>
        <p:spPr/>
        <p:txBody>
          <a:bodyPr/>
          <a:lstStyle/>
          <a:p>
            <a:r>
              <a:rPr lang="en-IN" dirty="0"/>
              <a:t>4</a:t>
            </a:r>
          </a:p>
        </p:txBody>
      </p:sp>
      <p:sp>
        <p:nvSpPr>
          <p:cNvPr id="10" name="Text Placeholder 9">
            <a:extLst>
              <a:ext uri="{FF2B5EF4-FFF2-40B4-BE49-F238E27FC236}">
                <a16:creationId xmlns:a16="http://schemas.microsoft.com/office/drawing/2014/main" id="{F01F8F59-6DA4-25D5-80E6-4F6C37AE7847}"/>
              </a:ext>
            </a:extLst>
          </p:cNvPr>
          <p:cNvSpPr>
            <a:spLocks noGrp="1"/>
          </p:cNvSpPr>
          <p:nvPr>
            <p:ph type="body" sz="quarter" idx="17"/>
          </p:nvPr>
        </p:nvSpPr>
        <p:spPr/>
        <p:txBody>
          <a:bodyPr/>
          <a:lstStyle/>
          <a:p>
            <a:r>
              <a:rPr lang="en-IN" dirty="0"/>
              <a:t>5</a:t>
            </a:r>
          </a:p>
        </p:txBody>
      </p:sp>
      <p:sp>
        <p:nvSpPr>
          <p:cNvPr id="11" name="Text Placeholder 10">
            <a:extLst>
              <a:ext uri="{FF2B5EF4-FFF2-40B4-BE49-F238E27FC236}">
                <a16:creationId xmlns:a16="http://schemas.microsoft.com/office/drawing/2014/main" id="{BCD6E699-2B40-F1B1-C061-D87D36B4AA63}"/>
              </a:ext>
            </a:extLst>
          </p:cNvPr>
          <p:cNvSpPr>
            <a:spLocks noGrp="1"/>
          </p:cNvSpPr>
          <p:nvPr>
            <p:ph type="body" sz="quarter" idx="18"/>
          </p:nvPr>
        </p:nvSpPr>
        <p:spPr/>
        <p:txBody>
          <a:bodyPr/>
          <a:lstStyle/>
          <a:p>
            <a:r>
              <a:rPr lang="en-IN" sz="3200" b="1" dirty="0">
                <a:latin typeface="Google Sans"/>
              </a:rPr>
              <a:t>Personal</a:t>
            </a:r>
          </a:p>
          <a:p>
            <a:r>
              <a:rPr lang="en-IN" sz="3200" b="1" dirty="0">
                <a:latin typeface="Google Sans"/>
              </a:rPr>
              <a:t>Loan</a:t>
            </a:r>
          </a:p>
        </p:txBody>
      </p:sp>
      <p:sp>
        <p:nvSpPr>
          <p:cNvPr id="12" name="Text Placeholder 11">
            <a:extLst>
              <a:ext uri="{FF2B5EF4-FFF2-40B4-BE49-F238E27FC236}">
                <a16:creationId xmlns:a16="http://schemas.microsoft.com/office/drawing/2014/main" id="{DEEF3301-9AC4-D1E2-B063-E6088B07E679}"/>
              </a:ext>
            </a:extLst>
          </p:cNvPr>
          <p:cNvSpPr>
            <a:spLocks noGrp="1"/>
          </p:cNvSpPr>
          <p:nvPr>
            <p:ph type="body" sz="quarter" idx="19"/>
          </p:nvPr>
        </p:nvSpPr>
        <p:spPr/>
        <p:txBody>
          <a:bodyPr/>
          <a:lstStyle/>
          <a:p>
            <a:r>
              <a:rPr lang="en-IN" sz="3200" b="1" dirty="0">
                <a:latin typeface="Google Sans"/>
              </a:rPr>
              <a:t>Home</a:t>
            </a:r>
          </a:p>
          <a:p>
            <a:r>
              <a:rPr lang="en-IN" sz="3200" b="1" dirty="0">
                <a:latin typeface="Google Sans"/>
              </a:rPr>
              <a:t>Loan</a:t>
            </a:r>
          </a:p>
        </p:txBody>
      </p:sp>
      <p:sp>
        <p:nvSpPr>
          <p:cNvPr id="13" name="Text Placeholder 12">
            <a:extLst>
              <a:ext uri="{FF2B5EF4-FFF2-40B4-BE49-F238E27FC236}">
                <a16:creationId xmlns:a16="http://schemas.microsoft.com/office/drawing/2014/main" id="{3175D398-E6AD-645D-E296-1EF20BC37198}"/>
              </a:ext>
            </a:extLst>
          </p:cNvPr>
          <p:cNvSpPr>
            <a:spLocks noGrp="1"/>
          </p:cNvSpPr>
          <p:nvPr>
            <p:ph type="body" sz="quarter" idx="20"/>
          </p:nvPr>
        </p:nvSpPr>
        <p:spPr/>
        <p:txBody>
          <a:bodyPr/>
          <a:lstStyle/>
          <a:p>
            <a:r>
              <a:rPr lang="en-IN" sz="3200" b="1" dirty="0">
                <a:latin typeface="Google Sans"/>
              </a:rPr>
              <a:t>Car</a:t>
            </a:r>
          </a:p>
          <a:p>
            <a:r>
              <a:rPr lang="en-IN" sz="3200" b="1" dirty="0">
                <a:latin typeface="Google Sans"/>
              </a:rPr>
              <a:t>Loan</a:t>
            </a:r>
          </a:p>
        </p:txBody>
      </p:sp>
      <p:sp>
        <p:nvSpPr>
          <p:cNvPr id="14" name="Text Placeholder 13">
            <a:extLst>
              <a:ext uri="{FF2B5EF4-FFF2-40B4-BE49-F238E27FC236}">
                <a16:creationId xmlns:a16="http://schemas.microsoft.com/office/drawing/2014/main" id="{20506B27-A321-7D18-131E-DFCC9758F0D3}"/>
              </a:ext>
            </a:extLst>
          </p:cNvPr>
          <p:cNvSpPr>
            <a:spLocks noGrp="1"/>
          </p:cNvSpPr>
          <p:nvPr>
            <p:ph type="body" sz="quarter" idx="21"/>
          </p:nvPr>
        </p:nvSpPr>
        <p:spPr/>
        <p:txBody>
          <a:bodyPr/>
          <a:lstStyle/>
          <a:p>
            <a:r>
              <a:rPr lang="en-IN" sz="3200" b="1" i="0" dirty="0">
                <a:solidFill>
                  <a:srgbClr val="5F6368"/>
                </a:solidFill>
                <a:effectLst/>
                <a:latin typeface="Google Sans"/>
              </a:rPr>
              <a:t>Two -Wheeler</a:t>
            </a:r>
            <a:endParaRPr lang="en-IN" sz="3200" b="1" dirty="0">
              <a:latin typeface="Google Sans"/>
            </a:endParaRPr>
          </a:p>
          <a:p>
            <a:r>
              <a:rPr lang="en-IN" sz="3200" b="1" dirty="0">
                <a:latin typeface="Google Sans"/>
              </a:rPr>
              <a:t>Loan</a:t>
            </a:r>
          </a:p>
        </p:txBody>
      </p:sp>
      <p:sp>
        <p:nvSpPr>
          <p:cNvPr id="15" name="Text Placeholder 14">
            <a:extLst>
              <a:ext uri="{FF2B5EF4-FFF2-40B4-BE49-F238E27FC236}">
                <a16:creationId xmlns:a16="http://schemas.microsoft.com/office/drawing/2014/main" id="{5A0C025D-5768-635C-0353-6291E49E7E59}"/>
              </a:ext>
            </a:extLst>
          </p:cNvPr>
          <p:cNvSpPr>
            <a:spLocks noGrp="1"/>
          </p:cNvSpPr>
          <p:nvPr>
            <p:ph type="body" sz="quarter" idx="22"/>
          </p:nvPr>
        </p:nvSpPr>
        <p:spPr/>
        <p:txBody>
          <a:bodyPr/>
          <a:lstStyle/>
          <a:p>
            <a:r>
              <a:rPr lang="en-IN" sz="3200" b="1" dirty="0">
                <a:latin typeface="Google Sans"/>
              </a:rPr>
              <a:t>Education</a:t>
            </a:r>
          </a:p>
          <a:p>
            <a:r>
              <a:rPr lang="en-IN" sz="3200" b="1" dirty="0">
                <a:latin typeface="Google Sans"/>
              </a:rPr>
              <a:t>Loan</a:t>
            </a:r>
          </a:p>
        </p:txBody>
      </p:sp>
    </p:spTree>
    <p:extLst>
      <p:ext uri="{BB962C8B-B14F-4D97-AF65-F5344CB8AC3E}">
        <p14:creationId xmlns:p14="http://schemas.microsoft.com/office/powerpoint/2010/main" val="10704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8D41304-BED0-ECDC-4CE3-7BE883210214}"/>
              </a:ext>
            </a:extLst>
          </p:cNvPr>
          <p:cNvSpPr>
            <a:spLocks noGrp="1"/>
          </p:cNvSpPr>
          <p:nvPr>
            <p:ph type="title"/>
          </p:nvPr>
        </p:nvSpPr>
        <p:spPr>
          <a:xfrm>
            <a:off x="133350" y="512064"/>
            <a:ext cx="11944350" cy="1014984"/>
          </a:xfrm>
        </p:spPr>
        <p:txBody>
          <a:bodyPr/>
          <a:lstStyle/>
          <a:p>
            <a:r>
              <a:rPr lang="en-IN" sz="5400" i="1" u="sng" dirty="0"/>
              <a:t>PERSONAL LOAN &amp; VEHICLE LOAN</a:t>
            </a:r>
          </a:p>
        </p:txBody>
      </p:sp>
      <p:sp>
        <p:nvSpPr>
          <p:cNvPr id="46" name="Text Placeholder 45">
            <a:extLst>
              <a:ext uri="{FF2B5EF4-FFF2-40B4-BE49-F238E27FC236}">
                <a16:creationId xmlns:a16="http://schemas.microsoft.com/office/drawing/2014/main" id="{C50B9208-1269-A037-34F6-0249348580BE}"/>
              </a:ext>
            </a:extLst>
          </p:cNvPr>
          <p:cNvSpPr>
            <a:spLocks noGrp="1"/>
          </p:cNvSpPr>
          <p:nvPr>
            <p:ph type="body" sz="quarter" idx="14"/>
          </p:nvPr>
        </p:nvSpPr>
        <p:spPr/>
        <p:txBody>
          <a:bodyPr/>
          <a:lstStyle/>
          <a:p>
            <a:r>
              <a:rPr lang="en-IN" b="1" dirty="0"/>
              <a:t>Personal Loan:</a:t>
            </a:r>
          </a:p>
        </p:txBody>
      </p:sp>
      <p:sp>
        <p:nvSpPr>
          <p:cNvPr id="56" name="Content Placeholder 55">
            <a:extLst>
              <a:ext uri="{FF2B5EF4-FFF2-40B4-BE49-F238E27FC236}">
                <a16:creationId xmlns:a16="http://schemas.microsoft.com/office/drawing/2014/main" id="{294A1004-DAB9-6CA0-8A8D-49F1F434ABA1}"/>
              </a:ext>
            </a:extLst>
          </p:cNvPr>
          <p:cNvSpPr>
            <a:spLocks noGrp="1"/>
          </p:cNvSpPr>
          <p:nvPr>
            <p:ph sz="half" idx="2"/>
          </p:nvPr>
        </p:nvSpPr>
        <p:spPr/>
        <p:txBody>
          <a:bodyPr/>
          <a:lstStyle/>
          <a:p>
            <a:pPr marL="285750" indent="-285750" algn="l">
              <a:buFont typeface="Wingdings" panose="05000000000000000000" pitchFamily="2" charset="2"/>
              <a:buChar char="Ø"/>
            </a:pPr>
            <a:r>
              <a:rPr lang="en-IN" b="1" i="0" dirty="0">
                <a:solidFill>
                  <a:srgbClr val="111111"/>
                </a:solidFill>
                <a:effectLst/>
                <a:latin typeface="Google Sans"/>
              </a:rPr>
              <a:t>Personal loans are loans that can cover a number of personal expenses. </a:t>
            </a:r>
          </a:p>
          <a:p>
            <a:pPr marL="285750" indent="-285750" algn="l">
              <a:buFont typeface="Wingdings" panose="05000000000000000000" pitchFamily="2" charset="2"/>
              <a:buChar char="Ø"/>
            </a:pPr>
            <a:r>
              <a:rPr lang="en-IN" b="1" i="0" dirty="0">
                <a:solidFill>
                  <a:srgbClr val="111111"/>
                </a:solidFill>
                <a:effectLst/>
                <a:latin typeface="Google Sans"/>
              </a:rPr>
              <a:t>You can find personal loans through banks, credit unions, and online lenders. </a:t>
            </a:r>
          </a:p>
          <a:p>
            <a:pPr marL="285750" indent="-285750" algn="l">
              <a:buFont typeface="Wingdings" panose="05000000000000000000" pitchFamily="2" charset="2"/>
              <a:buChar char="Ø"/>
            </a:pPr>
            <a:r>
              <a:rPr lang="en-IN" b="1" i="0" dirty="0">
                <a:solidFill>
                  <a:srgbClr val="111111"/>
                </a:solidFill>
                <a:effectLst/>
                <a:latin typeface="Google Sans"/>
              </a:rPr>
              <a:t>Personal loans can be secured, meaning you need collateral to borrow money, or unsecured, with no collateral needed. </a:t>
            </a:r>
          </a:p>
          <a:p>
            <a:pPr algn="l"/>
            <a:endParaRPr lang="en-IN" b="1" i="0" dirty="0">
              <a:solidFill>
                <a:srgbClr val="111111"/>
              </a:solidFill>
              <a:effectLst/>
              <a:latin typeface="Google Sans"/>
            </a:endParaRPr>
          </a:p>
          <a:p>
            <a:pPr algn="l"/>
            <a:r>
              <a:rPr lang="en-IN" b="1" i="0" dirty="0">
                <a:solidFill>
                  <a:srgbClr val="111111"/>
                </a:solidFill>
                <a:effectLst/>
                <a:latin typeface="Google Sans"/>
              </a:rPr>
              <a:t>Personal loans can vary greatly when it comes to their interest rates, fees, amounts, and repayment terms. </a:t>
            </a:r>
          </a:p>
          <a:p>
            <a:endParaRPr lang="en-IN" dirty="0"/>
          </a:p>
        </p:txBody>
      </p:sp>
      <p:sp>
        <p:nvSpPr>
          <p:cNvPr id="57" name="Text Placeholder 56">
            <a:extLst>
              <a:ext uri="{FF2B5EF4-FFF2-40B4-BE49-F238E27FC236}">
                <a16:creationId xmlns:a16="http://schemas.microsoft.com/office/drawing/2014/main" id="{6DF62073-1A5F-E5A5-B872-67E25BE16B98}"/>
              </a:ext>
            </a:extLst>
          </p:cNvPr>
          <p:cNvSpPr>
            <a:spLocks noGrp="1"/>
          </p:cNvSpPr>
          <p:nvPr>
            <p:ph type="body" sz="quarter" idx="19"/>
          </p:nvPr>
        </p:nvSpPr>
        <p:spPr/>
        <p:txBody>
          <a:bodyPr/>
          <a:lstStyle/>
          <a:p>
            <a:r>
              <a:rPr lang="en-IN" b="1" dirty="0"/>
              <a:t>Vehicle Loan:</a:t>
            </a:r>
          </a:p>
        </p:txBody>
      </p:sp>
      <p:sp>
        <p:nvSpPr>
          <p:cNvPr id="58" name="Content Placeholder 57">
            <a:extLst>
              <a:ext uri="{FF2B5EF4-FFF2-40B4-BE49-F238E27FC236}">
                <a16:creationId xmlns:a16="http://schemas.microsoft.com/office/drawing/2014/main" id="{FC7CAFE3-DC0A-1499-9E1D-4BAEC237F678}"/>
              </a:ext>
            </a:extLst>
          </p:cNvPr>
          <p:cNvSpPr>
            <a:spLocks noGrp="1"/>
          </p:cNvSpPr>
          <p:nvPr>
            <p:ph sz="half" idx="20"/>
          </p:nvPr>
        </p:nvSpPr>
        <p:spPr/>
        <p:txBody>
          <a:bodyPr/>
          <a:lstStyle/>
          <a:p>
            <a:pPr marL="285750" indent="-285750">
              <a:buFont typeface="Wingdings" panose="05000000000000000000" pitchFamily="2" charset="2"/>
              <a:buChar char="Ø"/>
            </a:pPr>
            <a:r>
              <a:rPr lang="en-IN" b="1" i="0" dirty="0">
                <a:solidFill>
                  <a:srgbClr val="4D5156"/>
                </a:solidFill>
                <a:effectLst/>
                <a:latin typeface="Google Sans"/>
              </a:rPr>
              <a:t>A Vehicle Loan is </a:t>
            </a:r>
            <a:r>
              <a:rPr lang="en-IN" b="1" i="0" dirty="0">
                <a:solidFill>
                  <a:srgbClr val="040C28"/>
                </a:solidFill>
                <a:effectLst/>
                <a:latin typeface="Google Sans"/>
              </a:rPr>
              <a:t>a loan that allows you to purchase two and four wheelers for personal use</a:t>
            </a:r>
            <a:r>
              <a:rPr lang="en-IN" b="1" i="0" dirty="0">
                <a:solidFill>
                  <a:srgbClr val="4D5156"/>
                </a:solidFill>
                <a:effectLst/>
                <a:latin typeface="Google Sans"/>
              </a:rPr>
              <a:t>.</a:t>
            </a:r>
          </a:p>
          <a:p>
            <a:pPr marL="285750" indent="-285750">
              <a:buFont typeface="Wingdings" panose="05000000000000000000" pitchFamily="2" charset="2"/>
              <a:buChar char="Ø"/>
            </a:pPr>
            <a:r>
              <a:rPr lang="en-IN" b="1" i="0" dirty="0">
                <a:solidFill>
                  <a:srgbClr val="4D5156"/>
                </a:solidFill>
                <a:effectLst/>
                <a:latin typeface="Google Sans"/>
              </a:rPr>
              <a:t> Typically, the lender loans the money (making a direct payment to the dealer on the buyer's behalf) while the buyer must repay the loan in Equated Monthly Instalments (EMIs) over a specific tenure at a specific interest rate.</a:t>
            </a:r>
          </a:p>
          <a:p>
            <a:pPr marL="285750" indent="-285750">
              <a:buFont typeface="Wingdings" panose="05000000000000000000" pitchFamily="2" charset="2"/>
              <a:buChar char="Ø"/>
            </a:pPr>
            <a:r>
              <a:rPr lang="en-IN" sz="1400" b="1" i="0" dirty="0">
                <a:solidFill>
                  <a:srgbClr val="4D5156"/>
                </a:solidFill>
                <a:effectLst/>
                <a:latin typeface="arial" panose="020B0604020202020204" pitchFamily="34" charset="0"/>
              </a:rPr>
              <a:t>Vehicle Loan means </a:t>
            </a:r>
            <a:r>
              <a:rPr lang="en-IN" sz="1400" b="1" i="0" dirty="0">
                <a:solidFill>
                  <a:srgbClr val="5F6368"/>
                </a:solidFill>
                <a:effectLst/>
                <a:latin typeface="arial" panose="020B0604020202020204" pitchFamily="34" charset="0"/>
              </a:rPr>
              <a:t>the secured loan provided to you under the</a:t>
            </a:r>
            <a:r>
              <a:rPr lang="en-IN" sz="1400" b="1" i="0" dirty="0">
                <a:solidFill>
                  <a:srgbClr val="4D5156"/>
                </a:solidFill>
                <a:effectLst/>
                <a:latin typeface="arial" panose="020B0604020202020204" pitchFamily="34" charset="0"/>
              </a:rPr>
              <a:t> Secured Credit Agreement for the primary purpose of financing the purchase of the Financed Vehicle</a:t>
            </a:r>
            <a:endParaRPr lang="en-IN" sz="1400" b="1" dirty="0"/>
          </a:p>
        </p:txBody>
      </p:sp>
      <p:sp>
        <p:nvSpPr>
          <p:cNvPr id="13" name="Slide Number Placeholder 12">
            <a:extLst>
              <a:ext uri="{FF2B5EF4-FFF2-40B4-BE49-F238E27FC236}">
                <a16:creationId xmlns:a16="http://schemas.microsoft.com/office/drawing/2014/main" id="{06F86B37-5CDC-4160-32B6-362A9E174227}"/>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14" name="Footer Placeholder 13">
            <a:extLst>
              <a:ext uri="{FF2B5EF4-FFF2-40B4-BE49-F238E27FC236}">
                <a16:creationId xmlns:a16="http://schemas.microsoft.com/office/drawing/2014/main" id="{B3BDC511-4025-71F5-8C37-1216C54B110E}"/>
              </a:ext>
            </a:extLst>
          </p:cNvPr>
          <p:cNvSpPr>
            <a:spLocks noGrp="1"/>
          </p:cNvSpPr>
          <p:nvPr>
            <p:ph type="ftr" sz="quarter" idx="11"/>
          </p:nvPr>
        </p:nvSpPr>
        <p:spPr/>
        <p:txBody>
          <a:bodyPr/>
          <a:lstStyle/>
          <a:p>
            <a:r>
              <a:rPr lang="en-US" noProof="0"/>
              <a:t>Presentation title</a:t>
            </a:r>
          </a:p>
        </p:txBody>
      </p:sp>
      <p:sp>
        <p:nvSpPr>
          <p:cNvPr id="15" name="Date Placeholder 14">
            <a:extLst>
              <a:ext uri="{FF2B5EF4-FFF2-40B4-BE49-F238E27FC236}">
                <a16:creationId xmlns:a16="http://schemas.microsoft.com/office/drawing/2014/main" id="{DE53A544-B8AB-F62D-BD71-CA59E9FED1B9}"/>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9292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3820-F257-842B-AC42-E6E1D0CB0B8E}"/>
              </a:ext>
            </a:extLst>
          </p:cNvPr>
          <p:cNvSpPr>
            <a:spLocks noGrp="1"/>
          </p:cNvSpPr>
          <p:nvPr>
            <p:ph type="title"/>
          </p:nvPr>
        </p:nvSpPr>
        <p:spPr>
          <a:xfrm>
            <a:off x="247650" y="512064"/>
            <a:ext cx="11944350" cy="1014984"/>
          </a:xfrm>
        </p:spPr>
        <p:txBody>
          <a:bodyPr/>
          <a:lstStyle/>
          <a:p>
            <a:r>
              <a:rPr lang="en-IN" sz="5400" i="1" u="sng" dirty="0"/>
              <a:t>HOME LOAN &amp; EDUCATION LOAN</a:t>
            </a:r>
          </a:p>
        </p:txBody>
      </p:sp>
      <p:sp>
        <p:nvSpPr>
          <p:cNvPr id="3" name="Text Placeholder 2">
            <a:extLst>
              <a:ext uri="{FF2B5EF4-FFF2-40B4-BE49-F238E27FC236}">
                <a16:creationId xmlns:a16="http://schemas.microsoft.com/office/drawing/2014/main" id="{810210FA-3C04-1BB3-C2D0-8CC64CB85321}"/>
              </a:ext>
            </a:extLst>
          </p:cNvPr>
          <p:cNvSpPr>
            <a:spLocks noGrp="1"/>
          </p:cNvSpPr>
          <p:nvPr>
            <p:ph type="body" sz="quarter" idx="14"/>
          </p:nvPr>
        </p:nvSpPr>
        <p:spPr/>
        <p:txBody>
          <a:bodyPr/>
          <a:lstStyle/>
          <a:p>
            <a:r>
              <a:rPr lang="en-IN" b="1" dirty="0"/>
              <a:t>Home Loan:</a:t>
            </a:r>
          </a:p>
        </p:txBody>
      </p:sp>
      <p:sp>
        <p:nvSpPr>
          <p:cNvPr id="4" name="Content Placeholder 3">
            <a:extLst>
              <a:ext uri="{FF2B5EF4-FFF2-40B4-BE49-F238E27FC236}">
                <a16:creationId xmlns:a16="http://schemas.microsoft.com/office/drawing/2014/main" id="{28511966-749A-5DC5-F3E5-5E0F321E31EE}"/>
              </a:ext>
            </a:extLst>
          </p:cNvPr>
          <p:cNvSpPr>
            <a:spLocks noGrp="1"/>
          </p:cNvSpPr>
          <p:nvPr>
            <p:ph sz="half" idx="2"/>
          </p:nvPr>
        </p:nvSpPr>
        <p:spPr>
          <a:xfrm>
            <a:off x="932688" y="2762250"/>
            <a:ext cx="4604512" cy="2967218"/>
          </a:xfrm>
        </p:spPr>
        <p:txBody>
          <a:bodyPr/>
          <a:lstStyle/>
          <a:p>
            <a:pPr marL="285750" indent="-285750">
              <a:buFont typeface="Wingdings" panose="05000000000000000000" pitchFamily="2" charset="2"/>
              <a:buChar char="Ø"/>
            </a:pPr>
            <a:r>
              <a:rPr lang="en-IN" b="1" i="0" dirty="0">
                <a:solidFill>
                  <a:srgbClr val="202124"/>
                </a:solidFill>
                <a:effectLst/>
                <a:latin typeface="Google Sans"/>
              </a:rPr>
              <a:t>A home loan is </a:t>
            </a:r>
            <a:r>
              <a:rPr lang="en-IN" b="1" i="0" dirty="0">
                <a:solidFill>
                  <a:srgbClr val="040C28"/>
                </a:solidFill>
                <a:effectLst/>
                <a:latin typeface="Google Sans"/>
              </a:rPr>
              <a:t>a secured loan that is obtained to purchase a property by offering it as collateral</a:t>
            </a:r>
            <a:r>
              <a:rPr lang="en-IN" b="1" i="0" dirty="0">
                <a:solidFill>
                  <a:srgbClr val="202124"/>
                </a:solidFill>
                <a:effectLst/>
                <a:latin typeface="Google Sans"/>
              </a:rPr>
              <a:t>.</a:t>
            </a:r>
          </a:p>
          <a:p>
            <a:r>
              <a:rPr lang="en-IN" b="1" i="0" dirty="0">
                <a:solidFill>
                  <a:srgbClr val="202124"/>
                </a:solidFill>
                <a:effectLst/>
                <a:latin typeface="Google Sans"/>
              </a:rPr>
              <a:t> Home loans offer high-value funding at economical interest rates and for long tenures. </a:t>
            </a:r>
          </a:p>
          <a:p>
            <a:pPr marL="285750" indent="-285750">
              <a:buFont typeface="Wingdings" panose="05000000000000000000" pitchFamily="2" charset="2"/>
              <a:buChar char="Ø"/>
            </a:pPr>
            <a:r>
              <a:rPr lang="en-IN" b="1" i="0" dirty="0">
                <a:solidFill>
                  <a:srgbClr val="202124"/>
                </a:solidFill>
                <a:effectLst/>
                <a:latin typeface="Google Sans"/>
              </a:rPr>
              <a:t>They are repaid through EMIs.</a:t>
            </a:r>
          </a:p>
          <a:p>
            <a:pPr marL="285750" indent="-285750">
              <a:buFont typeface="Wingdings" panose="05000000000000000000" pitchFamily="2" charset="2"/>
              <a:buChar char="Ø"/>
            </a:pPr>
            <a:r>
              <a:rPr lang="en-IN" b="1" i="0" dirty="0">
                <a:solidFill>
                  <a:srgbClr val="4C4C4C"/>
                </a:solidFill>
                <a:effectLst/>
                <a:latin typeface="Google Sans"/>
              </a:rPr>
              <a:t>This is the most common type of home loan.</a:t>
            </a:r>
          </a:p>
          <a:p>
            <a:pPr marL="285750" indent="-285750">
              <a:buFont typeface="Wingdings" panose="05000000000000000000" pitchFamily="2" charset="2"/>
              <a:buChar char="Ø"/>
            </a:pPr>
            <a:r>
              <a:rPr lang="en-IN" b="1" i="0" dirty="0">
                <a:solidFill>
                  <a:srgbClr val="4C4C4C"/>
                </a:solidFill>
                <a:effectLst/>
                <a:latin typeface="Google Sans"/>
              </a:rPr>
              <a:t> As the name suggests, these loans are meant for buying a new apartment, row house, or bungalow, from a developer or a development authority. You can use this type of loan to purchase under-construction or ready properties.</a:t>
            </a:r>
            <a:endParaRPr lang="en-IN" b="1" dirty="0">
              <a:latin typeface="Google Sans"/>
            </a:endParaRPr>
          </a:p>
        </p:txBody>
      </p:sp>
      <p:sp>
        <p:nvSpPr>
          <p:cNvPr id="5" name="Text Placeholder 4">
            <a:extLst>
              <a:ext uri="{FF2B5EF4-FFF2-40B4-BE49-F238E27FC236}">
                <a16:creationId xmlns:a16="http://schemas.microsoft.com/office/drawing/2014/main" id="{CE855D4B-1D5F-9D40-8637-707EE2C6A30F}"/>
              </a:ext>
            </a:extLst>
          </p:cNvPr>
          <p:cNvSpPr>
            <a:spLocks noGrp="1"/>
          </p:cNvSpPr>
          <p:nvPr>
            <p:ph type="body" sz="quarter" idx="19"/>
          </p:nvPr>
        </p:nvSpPr>
        <p:spPr/>
        <p:txBody>
          <a:bodyPr/>
          <a:lstStyle/>
          <a:p>
            <a:r>
              <a:rPr lang="en-IN" b="1" dirty="0"/>
              <a:t>Education Loan:</a:t>
            </a:r>
          </a:p>
        </p:txBody>
      </p:sp>
      <p:sp>
        <p:nvSpPr>
          <p:cNvPr id="6" name="Content Placeholder 5">
            <a:extLst>
              <a:ext uri="{FF2B5EF4-FFF2-40B4-BE49-F238E27FC236}">
                <a16:creationId xmlns:a16="http://schemas.microsoft.com/office/drawing/2014/main" id="{029EAA3C-E5CB-D850-6E93-0FFB27928E2C}"/>
              </a:ext>
            </a:extLst>
          </p:cNvPr>
          <p:cNvSpPr>
            <a:spLocks noGrp="1"/>
          </p:cNvSpPr>
          <p:nvPr>
            <p:ph sz="half" idx="20"/>
          </p:nvPr>
        </p:nvSpPr>
        <p:spPr>
          <a:xfrm>
            <a:off x="6600154" y="2857500"/>
            <a:ext cx="4608576" cy="2871968"/>
          </a:xfrm>
        </p:spPr>
        <p:txBody>
          <a:bodyPr/>
          <a:lstStyle/>
          <a:p>
            <a:pPr marL="285750" indent="-285750" algn="l">
              <a:buFont typeface="Wingdings" panose="05000000000000000000" pitchFamily="2" charset="2"/>
              <a:buChar char="Ø"/>
            </a:pPr>
            <a:r>
              <a:rPr lang="en-IN" b="1" i="0" dirty="0">
                <a:solidFill>
                  <a:srgbClr val="111111"/>
                </a:solidFill>
                <a:effectLst/>
                <a:latin typeface="Google Sans"/>
              </a:rPr>
              <a:t>An education loan is a sum of money borrowed to finance post-secondary education or higher education-related expenses.</a:t>
            </a:r>
          </a:p>
          <a:p>
            <a:pPr marL="285750" indent="-285750" algn="l">
              <a:buFont typeface="Wingdings" panose="05000000000000000000" pitchFamily="2" charset="2"/>
              <a:buChar char="Ø"/>
            </a:pPr>
            <a:r>
              <a:rPr lang="en-IN" b="1" i="0" dirty="0">
                <a:solidFill>
                  <a:srgbClr val="111111"/>
                </a:solidFill>
                <a:effectLst/>
                <a:latin typeface="Google Sans"/>
              </a:rPr>
              <a:t>Education loans are intended to cover the cost of tuition, books and supplies, and living expenses while the borrower is in the process of pursuing a degree.</a:t>
            </a:r>
          </a:p>
          <a:p>
            <a:pPr marL="285750" indent="-285750" algn="l">
              <a:buFont typeface="Wingdings" panose="05000000000000000000" pitchFamily="2" charset="2"/>
              <a:buChar char="Ø"/>
            </a:pPr>
            <a:r>
              <a:rPr lang="en-IN" b="1" i="0" dirty="0">
                <a:solidFill>
                  <a:srgbClr val="111111"/>
                </a:solidFill>
                <a:effectLst/>
                <a:latin typeface="Google Sans"/>
              </a:rPr>
              <a:t>Payments are often deferred while students are in college and, depending on the lender, sometimes they are deferred for an additional six-month period after earning a degree.</a:t>
            </a:r>
          </a:p>
          <a:p>
            <a:endParaRPr lang="en-IN" dirty="0"/>
          </a:p>
        </p:txBody>
      </p:sp>
      <p:sp>
        <p:nvSpPr>
          <p:cNvPr id="7" name="Slide Number Placeholder 6">
            <a:extLst>
              <a:ext uri="{FF2B5EF4-FFF2-40B4-BE49-F238E27FC236}">
                <a16:creationId xmlns:a16="http://schemas.microsoft.com/office/drawing/2014/main" id="{9D92A83E-D089-50C9-7F84-7C9DFCDCC8BF}"/>
              </a:ext>
            </a:extLst>
          </p:cNvPr>
          <p:cNvSpPr>
            <a:spLocks noGrp="1"/>
          </p:cNvSpPr>
          <p:nvPr>
            <p:ph type="sldNum" sz="quarter" idx="12"/>
          </p:nvPr>
        </p:nvSpPr>
        <p:spPr/>
        <p:txBody>
          <a:bodyPr/>
          <a:lstStyle/>
          <a:p>
            <a:fld id="{8D0AFDD5-844D-364D-8AEC-50CF4D36D55D}" type="slidenum">
              <a:rPr lang="en-US" noProof="0" smtClean="0"/>
              <a:pPr/>
              <a:t>13</a:t>
            </a:fld>
            <a:endParaRPr lang="en-US" noProof="0"/>
          </a:p>
        </p:txBody>
      </p:sp>
      <p:sp>
        <p:nvSpPr>
          <p:cNvPr id="8" name="Footer Placeholder 7">
            <a:extLst>
              <a:ext uri="{FF2B5EF4-FFF2-40B4-BE49-F238E27FC236}">
                <a16:creationId xmlns:a16="http://schemas.microsoft.com/office/drawing/2014/main" id="{D262D62F-5FEF-8D98-A7B5-DC7518697326}"/>
              </a:ext>
            </a:extLst>
          </p:cNvPr>
          <p:cNvSpPr>
            <a:spLocks noGrp="1"/>
          </p:cNvSpPr>
          <p:nvPr>
            <p:ph type="ftr" sz="quarter" idx="11"/>
          </p:nvPr>
        </p:nvSpPr>
        <p:spPr/>
        <p:txBody>
          <a:bodyPr/>
          <a:lstStyle/>
          <a:p>
            <a:r>
              <a:rPr lang="en-US" noProof="0"/>
              <a:t>Presentation title</a:t>
            </a:r>
          </a:p>
        </p:txBody>
      </p:sp>
      <p:sp>
        <p:nvSpPr>
          <p:cNvPr id="9" name="Date Placeholder 8">
            <a:extLst>
              <a:ext uri="{FF2B5EF4-FFF2-40B4-BE49-F238E27FC236}">
                <a16:creationId xmlns:a16="http://schemas.microsoft.com/office/drawing/2014/main" id="{7BC7F4CF-32ED-83DE-07D3-4FB3A91AD040}"/>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77158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26D06A-61E1-C617-D27B-E69AC81F0369}"/>
              </a:ext>
            </a:extLst>
          </p:cNvPr>
          <p:cNvSpPr>
            <a:spLocks noGrp="1"/>
          </p:cNvSpPr>
          <p:nvPr>
            <p:ph type="title"/>
          </p:nvPr>
        </p:nvSpPr>
        <p:spPr>
          <a:xfrm>
            <a:off x="139147" y="512064"/>
            <a:ext cx="11946835" cy="1014984"/>
          </a:xfrm>
        </p:spPr>
        <p:txBody>
          <a:bodyPr/>
          <a:lstStyle/>
          <a:p>
            <a:r>
              <a:rPr lang="en-IN" sz="4800" b="1" i="1" u="sng" dirty="0">
                <a:latin typeface="Google Sans"/>
              </a:rPr>
              <a:t>COMPARISON OF INTEREST RATES IN DIFFERENT CATEGORIES</a:t>
            </a:r>
          </a:p>
        </p:txBody>
      </p:sp>
      <p:sp>
        <p:nvSpPr>
          <p:cNvPr id="7" name="Slide Number Placeholder 6">
            <a:extLst>
              <a:ext uri="{FF2B5EF4-FFF2-40B4-BE49-F238E27FC236}">
                <a16:creationId xmlns:a16="http://schemas.microsoft.com/office/drawing/2014/main" id="{F83BB2C6-AD88-C401-67B6-2D362E92609D}"/>
              </a:ext>
            </a:extLst>
          </p:cNvPr>
          <p:cNvSpPr>
            <a:spLocks noGrp="1"/>
          </p:cNvSpPr>
          <p:nvPr>
            <p:ph type="sldNum" sz="quarter" idx="12"/>
          </p:nvPr>
        </p:nvSpPr>
        <p:spPr/>
        <p:txBody>
          <a:bodyPr/>
          <a:lstStyle/>
          <a:p>
            <a:fld id="{8D0AFDD5-844D-364D-8AEC-50CF4D36D55D}" type="slidenum">
              <a:rPr lang="en-US" noProof="0" smtClean="0"/>
              <a:pPr/>
              <a:t>14</a:t>
            </a:fld>
            <a:endParaRPr lang="en-US" noProof="0"/>
          </a:p>
        </p:txBody>
      </p:sp>
      <p:sp>
        <p:nvSpPr>
          <p:cNvPr id="8" name="Footer Placeholder 7">
            <a:extLst>
              <a:ext uri="{FF2B5EF4-FFF2-40B4-BE49-F238E27FC236}">
                <a16:creationId xmlns:a16="http://schemas.microsoft.com/office/drawing/2014/main" id="{ECAEEA4B-D1B4-063C-A3E2-4915D2A39E99}"/>
              </a:ext>
            </a:extLst>
          </p:cNvPr>
          <p:cNvSpPr>
            <a:spLocks noGrp="1"/>
          </p:cNvSpPr>
          <p:nvPr>
            <p:ph type="ftr" sz="quarter" idx="11"/>
          </p:nvPr>
        </p:nvSpPr>
        <p:spPr/>
        <p:txBody>
          <a:bodyPr/>
          <a:lstStyle/>
          <a:p>
            <a:r>
              <a:rPr lang="en-US" noProof="0"/>
              <a:t>Presentation title</a:t>
            </a:r>
          </a:p>
        </p:txBody>
      </p:sp>
      <p:sp>
        <p:nvSpPr>
          <p:cNvPr id="9" name="Date Placeholder 8">
            <a:extLst>
              <a:ext uri="{FF2B5EF4-FFF2-40B4-BE49-F238E27FC236}">
                <a16:creationId xmlns:a16="http://schemas.microsoft.com/office/drawing/2014/main" id="{E2D10846-370A-8F23-0B96-2BE6DE7BD855}"/>
              </a:ext>
            </a:extLst>
          </p:cNvPr>
          <p:cNvSpPr>
            <a:spLocks noGrp="1"/>
          </p:cNvSpPr>
          <p:nvPr>
            <p:ph type="dt" sz="half" idx="10"/>
          </p:nvPr>
        </p:nvSpPr>
        <p:spPr/>
        <p:txBody>
          <a:bodyPr/>
          <a:lstStyle/>
          <a:p>
            <a:r>
              <a:rPr lang="en-US" noProof="0"/>
              <a:t>20XX</a:t>
            </a:r>
          </a:p>
        </p:txBody>
      </p:sp>
      <p:pic>
        <p:nvPicPr>
          <p:cNvPr id="11" name="object 2">
            <a:extLst>
              <a:ext uri="{FF2B5EF4-FFF2-40B4-BE49-F238E27FC236}">
                <a16:creationId xmlns:a16="http://schemas.microsoft.com/office/drawing/2014/main" id="{E0ABBFBF-1B26-F7A8-3EAC-EE3992B2BF3F}"/>
              </a:ext>
            </a:extLst>
          </p:cNvPr>
          <p:cNvPicPr/>
          <p:nvPr/>
        </p:nvPicPr>
        <p:blipFill rotWithShape="1">
          <a:blip r:embed="rId3" cstate="print"/>
          <a:srcRect l="13786" t="44140" r="14047" b="20718"/>
          <a:stretch/>
        </p:blipFill>
        <p:spPr>
          <a:xfrm>
            <a:off x="914401" y="2325757"/>
            <a:ext cx="10354824" cy="3876260"/>
          </a:xfrm>
          <a:prstGeom prst="rect">
            <a:avLst/>
          </a:prstGeom>
        </p:spPr>
      </p:pic>
    </p:spTree>
    <p:extLst>
      <p:ext uri="{BB962C8B-B14F-4D97-AF65-F5344CB8AC3E}">
        <p14:creationId xmlns:p14="http://schemas.microsoft.com/office/powerpoint/2010/main" val="3053180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16900508-F2DA-24B3-85B1-9E729BA0EA14}"/>
              </a:ext>
            </a:extLst>
          </p:cNvPr>
          <p:cNvSpPr>
            <a:spLocks noGrp="1"/>
          </p:cNvSpPr>
          <p:nvPr>
            <p:ph type="title"/>
          </p:nvPr>
        </p:nvSpPr>
        <p:spPr>
          <a:xfrm>
            <a:off x="158619" y="0"/>
            <a:ext cx="11868539" cy="1063690"/>
          </a:xfrm>
        </p:spPr>
        <p:txBody>
          <a:bodyPr/>
          <a:lstStyle/>
          <a:p>
            <a:r>
              <a:rPr lang="en-IN" sz="5400" b="1" i="1" u="sng" dirty="0">
                <a:latin typeface="Google Sans"/>
              </a:rPr>
              <a:t>OVERVIEW OF SBI LOAN INTEREST RATES</a:t>
            </a:r>
          </a:p>
        </p:txBody>
      </p:sp>
      <p:sp>
        <p:nvSpPr>
          <p:cNvPr id="13" name="Slide Number Placeholder 12">
            <a:extLst>
              <a:ext uri="{FF2B5EF4-FFF2-40B4-BE49-F238E27FC236}">
                <a16:creationId xmlns:a16="http://schemas.microsoft.com/office/drawing/2014/main" id="{CAF6A44E-5C89-0605-E35D-46314AE15056}"/>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14" name="Footer Placeholder 13">
            <a:extLst>
              <a:ext uri="{FF2B5EF4-FFF2-40B4-BE49-F238E27FC236}">
                <a16:creationId xmlns:a16="http://schemas.microsoft.com/office/drawing/2014/main" id="{4CA44208-3F73-FF75-2DB2-F76AEF50C79B}"/>
              </a:ext>
            </a:extLst>
          </p:cNvPr>
          <p:cNvSpPr>
            <a:spLocks noGrp="1"/>
          </p:cNvSpPr>
          <p:nvPr>
            <p:ph type="ftr" sz="quarter" idx="11"/>
          </p:nvPr>
        </p:nvSpPr>
        <p:spPr/>
        <p:txBody>
          <a:bodyPr/>
          <a:lstStyle/>
          <a:p>
            <a:r>
              <a:rPr lang="en-US" noProof="0"/>
              <a:t>Presentation title</a:t>
            </a:r>
          </a:p>
        </p:txBody>
      </p:sp>
      <p:sp>
        <p:nvSpPr>
          <p:cNvPr id="15" name="Date Placeholder 14">
            <a:extLst>
              <a:ext uri="{FF2B5EF4-FFF2-40B4-BE49-F238E27FC236}">
                <a16:creationId xmlns:a16="http://schemas.microsoft.com/office/drawing/2014/main" id="{0CC94978-E9E4-371A-7315-0CF2F1D65747}"/>
              </a:ext>
            </a:extLst>
          </p:cNvPr>
          <p:cNvSpPr>
            <a:spLocks noGrp="1"/>
          </p:cNvSpPr>
          <p:nvPr>
            <p:ph type="dt" sz="half" idx="10"/>
          </p:nvPr>
        </p:nvSpPr>
        <p:spPr/>
        <p:txBody>
          <a:bodyPr/>
          <a:lstStyle/>
          <a:p>
            <a:r>
              <a:rPr lang="en-US" noProof="0"/>
              <a:t>20XX</a:t>
            </a:r>
          </a:p>
        </p:txBody>
      </p:sp>
      <p:pic>
        <p:nvPicPr>
          <p:cNvPr id="17" name="object 2">
            <a:extLst>
              <a:ext uri="{FF2B5EF4-FFF2-40B4-BE49-F238E27FC236}">
                <a16:creationId xmlns:a16="http://schemas.microsoft.com/office/drawing/2014/main" id="{82E942FE-081A-F970-EA0A-90339B1B24AA}"/>
              </a:ext>
            </a:extLst>
          </p:cNvPr>
          <p:cNvPicPr/>
          <p:nvPr/>
        </p:nvPicPr>
        <p:blipFill rotWithShape="1">
          <a:blip r:embed="rId3" cstate="print"/>
          <a:srcRect l="10955" t="23584" r="11150" b="6649"/>
          <a:stretch/>
        </p:blipFill>
        <p:spPr>
          <a:xfrm>
            <a:off x="746449" y="990704"/>
            <a:ext cx="10522776" cy="5410200"/>
          </a:xfrm>
          <a:prstGeom prst="rect">
            <a:avLst/>
          </a:prstGeom>
        </p:spPr>
      </p:pic>
    </p:spTree>
    <p:extLst>
      <p:ext uri="{BB962C8B-B14F-4D97-AF65-F5344CB8AC3E}">
        <p14:creationId xmlns:p14="http://schemas.microsoft.com/office/powerpoint/2010/main" val="323793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13F9-D97D-265B-1169-0299BFBB04D1}"/>
              </a:ext>
            </a:extLst>
          </p:cNvPr>
          <p:cNvSpPr>
            <a:spLocks noGrp="1"/>
          </p:cNvSpPr>
          <p:nvPr>
            <p:ph type="title"/>
          </p:nvPr>
        </p:nvSpPr>
        <p:spPr>
          <a:xfrm>
            <a:off x="178904" y="512064"/>
            <a:ext cx="11757992" cy="1014984"/>
          </a:xfrm>
        </p:spPr>
        <p:txBody>
          <a:bodyPr/>
          <a:lstStyle/>
          <a:p>
            <a:r>
              <a:rPr lang="en-IN" sz="3600" b="1" i="1" u="sng" dirty="0">
                <a:latin typeface="Google Sans"/>
              </a:rPr>
              <a:t>COMPARISON OF INTEREST RATES B/W SOME SOUNDED PRIVATE BANKS</a:t>
            </a:r>
            <a:br>
              <a:rPr lang="en-IN" sz="3600" b="1" i="1" u="sng" dirty="0">
                <a:latin typeface="Google Sans"/>
              </a:rPr>
            </a:br>
            <a:endParaRPr lang="en-IN" sz="3600" b="1" i="1" u="sng" dirty="0">
              <a:latin typeface="Google Sans"/>
            </a:endParaRPr>
          </a:p>
        </p:txBody>
      </p:sp>
      <p:sp>
        <p:nvSpPr>
          <p:cNvPr id="3" name="Slide Number Placeholder 2">
            <a:extLst>
              <a:ext uri="{FF2B5EF4-FFF2-40B4-BE49-F238E27FC236}">
                <a16:creationId xmlns:a16="http://schemas.microsoft.com/office/drawing/2014/main" id="{E7C02D41-C1E0-32AF-1E0C-A9324DA158FD}"/>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4" name="Footer Placeholder 3">
            <a:extLst>
              <a:ext uri="{FF2B5EF4-FFF2-40B4-BE49-F238E27FC236}">
                <a16:creationId xmlns:a16="http://schemas.microsoft.com/office/drawing/2014/main" id="{9D4B9F19-00EC-BBE4-7AA3-58FFD34FA031}"/>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0B2A3362-2050-001C-6BEB-4BCDC2E0D8F3}"/>
              </a:ext>
            </a:extLst>
          </p:cNvPr>
          <p:cNvSpPr>
            <a:spLocks noGrp="1"/>
          </p:cNvSpPr>
          <p:nvPr>
            <p:ph type="dt" sz="half" idx="10"/>
          </p:nvPr>
        </p:nvSpPr>
        <p:spPr/>
        <p:txBody>
          <a:bodyPr/>
          <a:lstStyle/>
          <a:p>
            <a:r>
              <a:rPr lang="en-US" noProof="0"/>
              <a:t>20XX</a:t>
            </a:r>
          </a:p>
        </p:txBody>
      </p:sp>
      <p:pic>
        <p:nvPicPr>
          <p:cNvPr id="6" name="object 2">
            <a:extLst>
              <a:ext uri="{FF2B5EF4-FFF2-40B4-BE49-F238E27FC236}">
                <a16:creationId xmlns:a16="http://schemas.microsoft.com/office/drawing/2014/main" id="{10EB04CE-1501-6BFC-3193-AC015AE10BA8}"/>
              </a:ext>
            </a:extLst>
          </p:cNvPr>
          <p:cNvPicPr/>
          <p:nvPr/>
        </p:nvPicPr>
        <p:blipFill rotWithShape="1">
          <a:blip r:embed="rId3" cstate="print"/>
          <a:srcRect l="7875" t="2376" r="7329" b="553"/>
          <a:stretch/>
        </p:blipFill>
        <p:spPr>
          <a:xfrm>
            <a:off x="1828800" y="1769165"/>
            <a:ext cx="8607287" cy="4492488"/>
          </a:xfrm>
          <a:prstGeom prst="rect">
            <a:avLst/>
          </a:prstGeom>
        </p:spPr>
      </p:pic>
    </p:spTree>
    <p:extLst>
      <p:ext uri="{BB962C8B-B14F-4D97-AF65-F5344CB8AC3E}">
        <p14:creationId xmlns:p14="http://schemas.microsoft.com/office/powerpoint/2010/main" val="307471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40">
          <a:fgClr>
            <a:schemeClr val="bg1">
              <a:lumMod val="5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B904-C4F8-31AF-22BE-6C04883413DB}"/>
              </a:ext>
            </a:extLst>
          </p:cNvPr>
          <p:cNvSpPr>
            <a:spLocks noGrp="1"/>
          </p:cNvSpPr>
          <p:nvPr>
            <p:ph type="title"/>
          </p:nvPr>
        </p:nvSpPr>
        <p:spPr/>
        <p:txBody>
          <a:bodyPr/>
          <a:lstStyle/>
          <a:p>
            <a:r>
              <a:rPr lang="en-IN" sz="4800" b="1" i="1" u="sng" dirty="0">
                <a:latin typeface="Google Sans"/>
              </a:rPr>
              <a:t>ADVANTAGES OF TAKING A LOAN</a:t>
            </a:r>
          </a:p>
        </p:txBody>
      </p:sp>
      <p:sp>
        <p:nvSpPr>
          <p:cNvPr id="10" name="Text Placeholder 9">
            <a:extLst>
              <a:ext uri="{FF2B5EF4-FFF2-40B4-BE49-F238E27FC236}">
                <a16:creationId xmlns:a16="http://schemas.microsoft.com/office/drawing/2014/main" id="{47F9863B-432C-64E9-4E04-49675B72CA19}"/>
              </a:ext>
            </a:extLst>
          </p:cNvPr>
          <p:cNvSpPr>
            <a:spLocks noGrp="1"/>
          </p:cNvSpPr>
          <p:nvPr>
            <p:ph type="body" sz="quarter" idx="14"/>
          </p:nvPr>
        </p:nvSpPr>
        <p:spPr/>
        <p:txBody>
          <a:bodyPr/>
          <a:lstStyle/>
          <a:p>
            <a:r>
              <a:rPr lang="en-IN" sz="2800" b="1" u="sng" dirty="0">
                <a:latin typeface="Google Sans"/>
              </a:rPr>
              <a:t>Financial Stability:</a:t>
            </a:r>
          </a:p>
        </p:txBody>
      </p:sp>
      <p:sp>
        <p:nvSpPr>
          <p:cNvPr id="8" name="Content Placeholder 7">
            <a:extLst>
              <a:ext uri="{FF2B5EF4-FFF2-40B4-BE49-F238E27FC236}">
                <a16:creationId xmlns:a16="http://schemas.microsoft.com/office/drawing/2014/main" id="{E30A78D3-F35E-1E64-908B-AD14BB5143DA}"/>
              </a:ext>
            </a:extLst>
          </p:cNvPr>
          <p:cNvSpPr>
            <a:spLocks noGrp="1"/>
          </p:cNvSpPr>
          <p:nvPr>
            <p:ph sz="half" idx="2"/>
          </p:nvPr>
        </p:nvSpPr>
        <p:spPr/>
        <p:txBody>
          <a:bodyPr/>
          <a:lstStyle/>
          <a:p>
            <a:r>
              <a:rPr lang="en-IN" sz="2400" b="1" dirty="0">
                <a:latin typeface="Google Sans"/>
              </a:rPr>
              <a:t>A loan provides you with the flexibility to meet your financial goals or handle unexpected expenses without depleting your savings.</a:t>
            </a:r>
          </a:p>
        </p:txBody>
      </p:sp>
      <p:sp>
        <p:nvSpPr>
          <p:cNvPr id="11" name="Text Placeholder 10">
            <a:extLst>
              <a:ext uri="{FF2B5EF4-FFF2-40B4-BE49-F238E27FC236}">
                <a16:creationId xmlns:a16="http://schemas.microsoft.com/office/drawing/2014/main" id="{692A1029-4906-CB3C-A836-E013E8994C10}"/>
              </a:ext>
            </a:extLst>
          </p:cNvPr>
          <p:cNvSpPr>
            <a:spLocks noGrp="1"/>
          </p:cNvSpPr>
          <p:nvPr>
            <p:ph type="body" sz="quarter" idx="16"/>
          </p:nvPr>
        </p:nvSpPr>
        <p:spPr>
          <a:xfrm>
            <a:off x="4480560" y="1754155"/>
            <a:ext cx="3246120" cy="4189445"/>
          </a:xfrm>
        </p:spPr>
        <p:txBody>
          <a:bodyPr/>
          <a:lstStyle/>
          <a:p>
            <a:r>
              <a:rPr lang="en-IN" sz="2400" b="1" u="sng" dirty="0">
                <a:latin typeface="Google Sans"/>
              </a:rPr>
              <a:t>Opportunity for growth:</a:t>
            </a:r>
          </a:p>
        </p:txBody>
      </p:sp>
      <p:sp>
        <p:nvSpPr>
          <p:cNvPr id="9" name="Content Placeholder 8">
            <a:extLst>
              <a:ext uri="{FF2B5EF4-FFF2-40B4-BE49-F238E27FC236}">
                <a16:creationId xmlns:a16="http://schemas.microsoft.com/office/drawing/2014/main" id="{F06CDA5A-465A-CF83-E9C7-6D08BF1A152B}"/>
              </a:ext>
            </a:extLst>
          </p:cNvPr>
          <p:cNvSpPr>
            <a:spLocks noGrp="1"/>
          </p:cNvSpPr>
          <p:nvPr>
            <p:ph sz="half" idx="13"/>
          </p:nvPr>
        </p:nvSpPr>
        <p:spPr/>
        <p:txBody>
          <a:bodyPr/>
          <a:lstStyle/>
          <a:p>
            <a:r>
              <a:rPr lang="en-IN" sz="2400" b="1" dirty="0">
                <a:latin typeface="Google Sans"/>
              </a:rPr>
              <a:t>By accessing funds through a loan, you can invest in education, a business, or real estate, opening doors to new opportunities</a:t>
            </a:r>
            <a:r>
              <a:rPr lang="en-IN" dirty="0"/>
              <a:t>.</a:t>
            </a:r>
          </a:p>
        </p:txBody>
      </p:sp>
      <p:sp>
        <p:nvSpPr>
          <p:cNvPr id="12" name="Text Placeholder 11">
            <a:extLst>
              <a:ext uri="{FF2B5EF4-FFF2-40B4-BE49-F238E27FC236}">
                <a16:creationId xmlns:a16="http://schemas.microsoft.com/office/drawing/2014/main" id="{060BFFB0-3472-25CE-839B-3A77E702FD3B}"/>
              </a:ext>
            </a:extLst>
          </p:cNvPr>
          <p:cNvSpPr>
            <a:spLocks noGrp="1"/>
          </p:cNvSpPr>
          <p:nvPr>
            <p:ph type="body" sz="quarter" idx="19"/>
          </p:nvPr>
        </p:nvSpPr>
        <p:spPr/>
        <p:txBody>
          <a:bodyPr/>
          <a:lstStyle/>
          <a:p>
            <a:r>
              <a:rPr lang="en-IN" sz="2800" b="1" u="sng" dirty="0">
                <a:latin typeface="Google Sans"/>
              </a:rPr>
              <a:t>Building Credit:</a:t>
            </a:r>
          </a:p>
        </p:txBody>
      </p:sp>
      <p:sp>
        <p:nvSpPr>
          <p:cNvPr id="13" name="Content Placeholder 12">
            <a:extLst>
              <a:ext uri="{FF2B5EF4-FFF2-40B4-BE49-F238E27FC236}">
                <a16:creationId xmlns:a16="http://schemas.microsoft.com/office/drawing/2014/main" id="{7AA55152-237E-2ED0-5C36-D787CAC72C74}"/>
              </a:ext>
            </a:extLst>
          </p:cNvPr>
          <p:cNvSpPr>
            <a:spLocks noGrp="1"/>
          </p:cNvSpPr>
          <p:nvPr>
            <p:ph sz="half" idx="20"/>
          </p:nvPr>
        </p:nvSpPr>
        <p:spPr/>
        <p:txBody>
          <a:bodyPr/>
          <a:lstStyle/>
          <a:p>
            <a:r>
              <a:rPr lang="en-IN" sz="2400" b="1" dirty="0">
                <a:latin typeface="Google Sans"/>
              </a:rPr>
              <a:t>Successfully managing a loan helps establish a positive credit history, which can lead to lower interest rates in future.</a:t>
            </a:r>
          </a:p>
        </p:txBody>
      </p:sp>
      <p:sp>
        <p:nvSpPr>
          <p:cNvPr id="3" name="Slide Number Placeholder 2">
            <a:extLst>
              <a:ext uri="{FF2B5EF4-FFF2-40B4-BE49-F238E27FC236}">
                <a16:creationId xmlns:a16="http://schemas.microsoft.com/office/drawing/2014/main" id="{3A28BE47-9B69-A8E1-ECFD-4BF65083FF37}"/>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4" name="Footer Placeholder 3">
            <a:extLst>
              <a:ext uri="{FF2B5EF4-FFF2-40B4-BE49-F238E27FC236}">
                <a16:creationId xmlns:a16="http://schemas.microsoft.com/office/drawing/2014/main" id="{78B0D6D7-1F50-8065-3490-602C049FB357}"/>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E25F04B8-0232-9DC4-0CA1-2BABD4592E4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801379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3057-B29E-D180-6FEE-1B294253F2EC}"/>
              </a:ext>
            </a:extLst>
          </p:cNvPr>
          <p:cNvSpPr>
            <a:spLocks noGrp="1"/>
          </p:cNvSpPr>
          <p:nvPr>
            <p:ph type="title"/>
          </p:nvPr>
        </p:nvSpPr>
        <p:spPr>
          <a:xfrm>
            <a:off x="89451" y="512064"/>
            <a:ext cx="11966713" cy="1014984"/>
          </a:xfrm>
        </p:spPr>
        <p:txBody>
          <a:bodyPr/>
          <a:lstStyle/>
          <a:p>
            <a:r>
              <a:rPr lang="en-IN" sz="5400" b="1" u="sng" dirty="0">
                <a:latin typeface="Google Sans"/>
              </a:rPr>
              <a:t>DISADVANTAGES IF TAKING A LOAN</a:t>
            </a:r>
          </a:p>
        </p:txBody>
      </p:sp>
      <p:sp>
        <p:nvSpPr>
          <p:cNvPr id="3" name="Text Placeholder 2">
            <a:extLst>
              <a:ext uri="{FF2B5EF4-FFF2-40B4-BE49-F238E27FC236}">
                <a16:creationId xmlns:a16="http://schemas.microsoft.com/office/drawing/2014/main" id="{5FBE6C4B-5EF8-DA40-E284-237A688986FE}"/>
              </a:ext>
            </a:extLst>
          </p:cNvPr>
          <p:cNvSpPr>
            <a:spLocks noGrp="1"/>
          </p:cNvSpPr>
          <p:nvPr>
            <p:ph type="body" sz="quarter" idx="14"/>
          </p:nvPr>
        </p:nvSpPr>
        <p:spPr/>
        <p:txBody>
          <a:bodyPr/>
          <a:lstStyle/>
          <a:p>
            <a:r>
              <a:rPr lang="en-IN" b="1" i="0" u="sng" dirty="0">
                <a:solidFill>
                  <a:srgbClr val="000000"/>
                </a:solidFill>
                <a:effectLst/>
                <a:latin typeface="Google Sans"/>
              </a:rPr>
              <a:t>Strict eligibility criteria:</a:t>
            </a:r>
          </a:p>
          <a:p>
            <a:endParaRPr lang="en-IN" dirty="0"/>
          </a:p>
        </p:txBody>
      </p:sp>
      <p:sp>
        <p:nvSpPr>
          <p:cNvPr id="4" name="Content Placeholder 3">
            <a:extLst>
              <a:ext uri="{FF2B5EF4-FFF2-40B4-BE49-F238E27FC236}">
                <a16:creationId xmlns:a16="http://schemas.microsoft.com/office/drawing/2014/main" id="{A7DDAEFE-E334-01E1-41C6-3CCBC97FDEAA}"/>
              </a:ext>
            </a:extLst>
          </p:cNvPr>
          <p:cNvSpPr>
            <a:spLocks noGrp="1"/>
          </p:cNvSpPr>
          <p:nvPr>
            <p:ph sz="half" idx="2"/>
          </p:nvPr>
        </p:nvSpPr>
        <p:spPr/>
        <p:txBody>
          <a:bodyPr/>
          <a:lstStyle/>
          <a:p>
            <a:r>
              <a:rPr lang="en-IN" sz="1800" b="1" i="0" dirty="0">
                <a:solidFill>
                  <a:srgbClr val="000000"/>
                </a:solidFill>
                <a:effectLst/>
                <a:latin typeface="Google Sans"/>
              </a:rPr>
              <a:t>One of the major disadvantages of a bank loan is that banks can be cautious about lending to small businesses. Their strict lending criteria can make it particularly difficult for start-ups and newer businesses to be accepted for a loan.</a:t>
            </a:r>
            <a:endParaRPr lang="en-IN" sz="1800" b="1" dirty="0">
              <a:latin typeface="Google Sans"/>
            </a:endParaRPr>
          </a:p>
        </p:txBody>
      </p:sp>
      <p:sp>
        <p:nvSpPr>
          <p:cNvPr id="5" name="Text Placeholder 4">
            <a:extLst>
              <a:ext uri="{FF2B5EF4-FFF2-40B4-BE49-F238E27FC236}">
                <a16:creationId xmlns:a16="http://schemas.microsoft.com/office/drawing/2014/main" id="{570BE32A-819A-2144-EB24-2EFAE3C3EF16}"/>
              </a:ext>
            </a:extLst>
          </p:cNvPr>
          <p:cNvSpPr>
            <a:spLocks noGrp="1"/>
          </p:cNvSpPr>
          <p:nvPr>
            <p:ph type="body" sz="quarter" idx="16"/>
          </p:nvPr>
        </p:nvSpPr>
        <p:spPr>
          <a:xfrm>
            <a:off x="4480560" y="1956816"/>
            <a:ext cx="3246120" cy="4389120"/>
          </a:xfrm>
        </p:spPr>
        <p:txBody>
          <a:bodyPr/>
          <a:lstStyle/>
          <a:p>
            <a:r>
              <a:rPr lang="en-IN" b="1" i="0" u="sng" dirty="0">
                <a:solidFill>
                  <a:srgbClr val="000000"/>
                </a:solidFill>
                <a:effectLst/>
                <a:latin typeface="Google Sans"/>
              </a:rPr>
              <a:t>Not suitable for ongoing expenses:</a:t>
            </a:r>
          </a:p>
          <a:p>
            <a:endParaRPr lang="en-IN" dirty="0"/>
          </a:p>
        </p:txBody>
      </p:sp>
      <p:sp>
        <p:nvSpPr>
          <p:cNvPr id="6" name="Content Placeholder 5">
            <a:extLst>
              <a:ext uri="{FF2B5EF4-FFF2-40B4-BE49-F238E27FC236}">
                <a16:creationId xmlns:a16="http://schemas.microsoft.com/office/drawing/2014/main" id="{F51ED0CC-ADB8-8AB0-82C0-9F0FD1BE16D8}"/>
              </a:ext>
            </a:extLst>
          </p:cNvPr>
          <p:cNvSpPr>
            <a:spLocks noGrp="1"/>
          </p:cNvSpPr>
          <p:nvPr>
            <p:ph sz="half" idx="13"/>
          </p:nvPr>
        </p:nvSpPr>
        <p:spPr>
          <a:xfrm>
            <a:off x="4715873" y="2944368"/>
            <a:ext cx="2743200" cy="3401568"/>
          </a:xfrm>
        </p:spPr>
        <p:txBody>
          <a:bodyPr/>
          <a:lstStyle/>
          <a:p>
            <a:r>
              <a:rPr lang="en-IN" sz="1800" b="1" i="0" dirty="0">
                <a:solidFill>
                  <a:srgbClr val="000000"/>
                </a:solidFill>
                <a:effectLst/>
                <a:latin typeface="Google Sans"/>
              </a:rPr>
              <a:t>One of the other disadvantages of a bank loan is that you can only use the funds for certain projects or purposes that will help grow your business, and not usually to cover any ongoing expenses. Banks will want to lend to businesses that will be able to repay the money.</a:t>
            </a:r>
            <a:endParaRPr lang="en-IN" sz="1800" b="1" dirty="0">
              <a:latin typeface="Google Sans"/>
            </a:endParaRPr>
          </a:p>
        </p:txBody>
      </p:sp>
      <p:sp>
        <p:nvSpPr>
          <p:cNvPr id="7" name="Text Placeholder 6">
            <a:extLst>
              <a:ext uri="{FF2B5EF4-FFF2-40B4-BE49-F238E27FC236}">
                <a16:creationId xmlns:a16="http://schemas.microsoft.com/office/drawing/2014/main" id="{3C0E1874-B40A-EBE7-406E-8CE8B689E72D}"/>
              </a:ext>
            </a:extLst>
          </p:cNvPr>
          <p:cNvSpPr>
            <a:spLocks noGrp="1"/>
          </p:cNvSpPr>
          <p:nvPr>
            <p:ph type="body" sz="quarter" idx="19"/>
          </p:nvPr>
        </p:nvSpPr>
        <p:spPr>
          <a:xfrm>
            <a:off x="8247888" y="1669775"/>
            <a:ext cx="3246120" cy="4860234"/>
          </a:xfrm>
        </p:spPr>
        <p:txBody>
          <a:bodyPr/>
          <a:lstStyle/>
          <a:p>
            <a:r>
              <a:rPr lang="en-IN" b="1" i="0" u="sng" dirty="0">
                <a:solidFill>
                  <a:srgbClr val="000000"/>
                </a:solidFill>
                <a:effectLst/>
                <a:latin typeface="Google Sans"/>
              </a:rPr>
              <a:t>Lengthy application process:</a:t>
            </a:r>
          </a:p>
          <a:p>
            <a:endParaRPr lang="en-IN" dirty="0"/>
          </a:p>
        </p:txBody>
      </p:sp>
      <p:sp>
        <p:nvSpPr>
          <p:cNvPr id="8" name="Content Placeholder 7">
            <a:extLst>
              <a:ext uri="{FF2B5EF4-FFF2-40B4-BE49-F238E27FC236}">
                <a16:creationId xmlns:a16="http://schemas.microsoft.com/office/drawing/2014/main" id="{820DC100-DF89-9EA6-5F3F-B347A0FD1E08}"/>
              </a:ext>
            </a:extLst>
          </p:cNvPr>
          <p:cNvSpPr>
            <a:spLocks noGrp="1"/>
          </p:cNvSpPr>
          <p:nvPr>
            <p:ph sz="half" idx="20"/>
          </p:nvPr>
        </p:nvSpPr>
        <p:spPr>
          <a:xfrm>
            <a:off x="8489914" y="2773017"/>
            <a:ext cx="2743200" cy="2956451"/>
          </a:xfrm>
        </p:spPr>
        <p:txBody>
          <a:bodyPr/>
          <a:lstStyle/>
          <a:p>
            <a:r>
              <a:rPr lang="en-IN" sz="1800" b="1" i="0" dirty="0">
                <a:solidFill>
                  <a:srgbClr val="000000"/>
                </a:solidFill>
                <a:effectLst/>
                <a:latin typeface="Google Sans"/>
              </a:rPr>
              <a:t>Preparing for a business loan application can also be a long and time-consuming process. Not only will you need to fill out an application form for each lender, but you will also need to provide a business plan, your account history, and your financial forecasts to show your business is a viable lending prospect.</a:t>
            </a:r>
            <a:endParaRPr lang="en-IN" sz="1800" b="1" dirty="0">
              <a:latin typeface="Google Sans"/>
            </a:endParaRPr>
          </a:p>
        </p:txBody>
      </p:sp>
      <p:sp>
        <p:nvSpPr>
          <p:cNvPr id="9" name="Slide Number Placeholder 8">
            <a:extLst>
              <a:ext uri="{FF2B5EF4-FFF2-40B4-BE49-F238E27FC236}">
                <a16:creationId xmlns:a16="http://schemas.microsoft.com/office/drawing/2014/main" id="{A6D2F914-4078-A0E8-8769-44F4D9381CC3}"/>
              </a:ext>
            </a:extLst>
          </p:cNvPr>
          <p:cNvSpPr>
            <a:spLocks noGrp="1"/>
          </p:cNvSpPr>
          <p:nvPr>
            <p:ph type="sldNum" sz="quarter" idx="12"/>
          </p:nvPr>
        </p:nvSpPr>
        <p:spPr/>
        <p:txBody>
          <a:bodyPr/>
          <a:lstStyle/>
          <a:p>
            <a:fld id="{8D0AFDD5-844D-364D-8AEC-50CF4D36D55D}" type="slidenum">
              <a:rPr lang="en-US" noProof="0" smtClean="0"/>
              <a:pPr/>
              <a:t>18</a:t>
            </a:fld>
            <a:endParaRPr lang="en-US" noProof="0"/>
          </a:p>
        </p:txBody>
      </p:sp>
      <p:sp>
        <p:nvSpPr>
          <p:cNvPr id="10" name="Footer Placeholder 9">
            <a:extLst>
              <a:ext uri="{FF2B5EF4-FFF2-40B4-BE49-F238E27FC236}">
                <a16:creationId xmlns:a16="http://schemas.microsoft.com/office/drawing/2014/main" id="{9A3B985E-BC5A-6A6A-222E-D7378CC46DC5}"/>
              </a:ext>
            </a:extLst>
          </p:cNvPr>
          <p:cNvSpPr>
            <a:spLocks noGrp="1"/>
          </p:cNvSpPr>
          <p:nvPr>
            <p:ph type="ftr" sz="quarter" idx="11"/>
          </p:nvPr>
        </p:nvSpPr>
        <p:spPr/>
        <p:txBody>
          <a:bodyPr/>
          <a:lstStyle/>
          <a:p>
            <a:r>
              <a:rPr lang="en-US" noProof="0"/>
              <a:t>Presentation title</a:t>
            </a:r>
          </a:p>
        </p:txBody>
      </p:sp>
      <p:sp>
        <p:nvSpPr>
          <p:cNvPr id="11" name="Date Placeholder 10">
            <a:extLst>
              <a:ext uri="{FF2B5EF4-FFF2-40B4-BE49-F238E27FC236}">
                <a16:creationId xmlns:a16="http://schemas.microsoft.com/office/drawing/2014/main" id="{E9C98044-A8C7-3AF0-181F-274CBE629F9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93794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D740-B43F-7D26-4DE9-F8467B0202ED}"/>
              </a:ext>
            </a:extLst>
          </p:cNvPr>
          <p:cNvSpPr>
            <a:spLocks noGrp="1"/>
          </p:cNvSpPr>
          <p:nvPr>
            <p:ph type="title"/>
          </p:nvPr>
        </p:nvSpPr>
        <p:spPr/>
        <p:txBody>
          <a:bodyPr/>
          <a:lstStyle/>
          <a:p>
            <a:r>
              <a:rPr lang="en-IN" sz="5400" b="1" i="1" u="sng" dirty="0"/>
              <a:t>Comparison Analysis</a:t>
            </a:r>
          </a:p>
        </p:txBody>
      </p:sp>
      <p:sp>
        <p:nvSpPr>
          <p:cNvPr id="3" name="Slide Number Placeholder 2">
            <a:extLst>
              <a:ext uri="{FF2B5EF4-FFF2-40B4-BE49-F238E27FC236}">
                <a16:creationId xmlns:a16="http://schemas.microsoft.com/office/drawing/2014/main" id="{38ACC7CC-F294-3849-235A-0F6F5236DC2A}"/>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4" name="Footer Placeholder 3">
            <a:extLst>
              <a:ext uri="{FF2B5EF4-FFF2-40B4-BE49-F238E27FC236}">
                <a16:creationId xmlns:a16="http://schemas.microsoft.com/office/drawing/2014/main" id="{B82AF56E-F60C-FE47-7A8F-6E8CC88B9ACE}"/>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478BBE30-9709-32DE-935C-94B2D8DC914B}"/>
              </a:ext>
            </a:extLst>
          </p:cNvPr>
          <p:cNvSpPr>
            <a:spLocks noGrp="1"/>
          </p:cNvSpPr>
          <p:nvPr>
            <p:ph type="dt" sz="half" idx="10"/>
          </p:nvPr>
        </p:nvSpPr>
        <p:spPr/>
        <p:txBody>
          <a:bodyPr/>
          <a:lstStyle/>
          <a:p>
            <a:r>
              <a:rPr lang="en-US" noProof="0"/>
              <a:t>20XX</a:t>
            </a:r>
          </a:p>
        </p:txBody>
      </p:sp>
      <p:pic>
        <p:nvPicPr>
          <p:cNvPr id="6" name="object 2">
            <a:extLst>
              <a:ext uri="{FF2B5EF4-FFF2-40B4-BE49-F238E27FC236}">
                <a16:creationId xmlns:a16="http://schemas.microsoft.com/office/drawing/2014/main" id="{381C6229-B716-E8E9-3015-3C98DCA040EE}"/>
              </a:ext>
            </a:extLst>
          </p:cNvPr>
          <p:cNvPicPr/>
          <p:nvPr/>
        </p:nvPicPr>
        <p:blipFill rotWithShape="1">
          <a:blip r:embed="rId3" cstate="print"/>
          <a:srcRect l="10515" t="17111" r="10515" b="24902"/>
          <a:stretch/>
        </p:blipFill>
        <p:spPr>
          <a:xfrm>
            <a:off x="931230" y="1697736"/>
            <a:ext cx="10668001" cy="4648200"/>
          </a:xfrm>
          <a:prstGeom prst="rect">
            <a:avLst/>
          </a:prstGeom>
        </p:spPr>
      </p:pic>
    </p:spTree>
    <p:extLst>
      <p:ext uri="{BB962C8B-B14F-4D97-AF65-F5344CB8AC3E}">
        <p14:creationId xmlns:p14="http://schemas.microsoft.com/office/powerpoint/2010/main" val="144496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b="1" u="sng" dirty="0"/>
              <a:t>Agenda  </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b="1" dirty="0">
                <a:latin typeface="Google Sans"/>
              </a:rPr>
              <a:t>INTRODUCTION</a:t>
            </a:r>
          </a:p>
          <a:p>
            <a:r>
              <a:rPr lang="en-US" b="1" dirty="0">
                <a:latin typeface="Google Sans"/>
              </a:rPr>
              <a:t>TO LOAN</a:t>
            </a:r>
          </a:p>
          <a:p>
            <a:r>
              <a:rPr lang="en-US" b="1" dirty="0">
                <a:latin typeface="Google Sans"/>
              </a:rPr>
              <a:t>MANAGEMENT</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b="1" dirty="0">
                <a:latin typeface="Google Sans"/>
              </a:rPr>
              <a:t>KEY CRITERIA</a:t>
            </a:r>
          </a:p>
          <a:p>
            <a:r>
              <a:rPr lang="en-US" b="1" dirty="0">
                <a:latin typeface="Google Sans"/>
              </a:rPr>
              <a:t>&amp;</a:t>
            </a:r>
          </a:p>
          <a:p>
            <a:r>
              <a:rPr lang="en-US" b="1" dirty="0">
                <a:latin typeface="Google Sans"/>
              </a:rPr>
              <a:t>TYPES OF</a:t>
            </a:r>
          </a:p>
          <a:p>
            <a:r>
              <a:rPr lang="en-US" b="1" dirty="0">
                <a:latin typeface="Google Sans"/>
              </a:rPr>
              <a:t>LOANS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b="1" dirty="0">
                <a:latin typeface="Google Sans"/>
              </a:rPr>
              <a:t>FEATURES,CODE</a:t>
            </a:r>
          </a:p>
          <a:p>
            <a:r>
              <a:rPr lang="en-US" b="1" dirty="0">
                <a:latin typeface="Google Sans"/>
              </a:rPr>
              <a:t>&amp;</a:t>
            </a:r>
          </a:p>
          <a:p>
            <a:r>
              <a:rPr lang="en-US" b="1" dirty="0">
                <a:latin typeface="Google Sans"/>
              </a:rPr>
              <a:t>COMPARISON</a:t>
            </a:r>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b="1" dirty="0">
                <a:latin typeface="Google Sans"/>
              </a:rPr>
              <a:t>Contribution &amp; challenges to be faced ‘c’ language in loan management system</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sz="1800" b="1" dirty="0">
                <a:latin typeface="Google Sans"/>
              </a:rPr>
              <a:t>ADVANTAGES</a:t>
            </a:r>
          </a:p>
          <a:p>
            <a:r>
              <a:rPr lang="en-US" sz="1800" b="1" dirty="0">
                <a:latin typeface="Google Sans"/>
              </a:rPr>
              <a:t>&amp;</a:t>
            </a:r>
          </a:p>
          <a:p>
            <a:r>
              <a:rPr lang="en-US" sz="1800" b="1" dirty="0">
                <a:latin typeface="Google Sans"/>
              </a:rPr>
              <a:t>DISADVANTAGES</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D4EC-EA9B-76E5-EDB3-DF6F9AFAF78E}"/>
              </a:ext>
            </a:extLst>
          </p:cNvPr>
          <p:cNvSpPr>
            <a:spLocks noGrp="1"/>
          </p:cNvSpPr>
          <p:nvPr>
            <p:ph type="title"/>
          </p:nvPr>
        </p:nvSpPr>
        <p:spPr/>
        <p:txBody>
          <a:bodyPr/>
          <a:lstStyle/>
          <a:p>
            <a:r>
              <a:rPr lang="en-IN" b="1" i="1" u="sng" dirty="0">
                <a:latin typeface="Google Sans"/>
              </a:rPr>
              <a:t>CONCLUSION</a:t>
            </a:r>
          </a:p>
        </p:txBody>
      </p:sp>
      <p:sp>
        <p:nvSpPr>
          <p:cNvPr id="9" name="Text Placeholder 8">
            <a:extLst>
              <a:ext uri="{FF2B5EF4-FFF2-40B4-BE49-F238E27FC236}">
                <a16:creationId xmlns:a16="http://schemas.microsoft.com/office/drawing/2014/main" id="{EF138E8B-8E50-E323-DDD2-523B38671AE3}"/>
              </a:ext>
            </a:extLst>
          </p:cNvPr>
          <p:cNvSpPr>
            <a:spLocks noGrp="1"/>
          </p:cNvSpPr>
          <p:nvPr>
            <p:ph type="body" sz="quarter" idx="14"/>
          </p:nvPr>
        </p:nvSpPr>
        <p:spPr/>
        <p:txBody>
          <a:bodyPr/>
          <a:lstStyle/>
          <a:p>
            <a:r>
              <a:rPr lang="en-IN" sz="2800" b="1" i="1" u="sng" dirty="0">
                <a:latin typeface="Google Sans"/>
              </a:rPr>
              <a:t>Summary:</a:t>
            </a:r>
          </a:p>
        </p:txBody>
      </p:sp>
      <p:sp>
        <p:nvSpPr>
          <p:cNvPr id="7" name="Content Placeholder 6">
            <a:extLst>
              <a:ext uri="{FF2B5EF4-FFF2-40B4-BE49-F238E27FC236}">
                <a16:creationId xmlns:a16="http://schemas.microsoft.com/office/drawing/2014/main" id="{8CCCE2C6-3161-4D10-A3FE-4EE1422B57F3}"/>
              </a:ext>
            </a:extLst>
          </p:cNvPr>
          <p:cNvSpPr>
            <a:spLocks noGrp="1"/>
          </p:cNvSpPr>
          <p:nvPr>
            <p:ph sz="half" idx="2"/>
          </p:nvPr>
        </p:nvSpPr>
        <p:spPr/>
        <p:txBody>
          <a:bodyPr/>
          <a:lstStyle/>
          <a:p>
            <a:r>
              <a:rPr lang="en-IN" sz="2400" b="1" dirty="0">
                <a:latin typeface="Google Sans"/>
              </a:rPr>
              <a:t>Government bank interest rates offer stability, while private bank rates provide flexibility and customization.</a:t>
            </a:r>
          </a:p>
        </p:txBody>
      </p:sp>
      <p:sp>
        <p:nvSpPr>
          <p:cNvPr id="10" name="Text Placeholder 9">
            <a:extLst>
              <a:ext uri="{FF2B5EF4-FFF2-40B4-BE49-F238E27FC236}">
                <a16:creationId xmlns:a16="http://schemas.microsoft.com/office/drawing/2014/main" id="{FD0971BC-8503-B290-F616-719E65785860}"/>
              </a:ext>
            </a:extLst>
          </p:cNvPr>
          <p:cNvSpPr>
            <a:spLocks noGrp="1"/>
          </p:cNvSpPr>
          <p:nvPr>
            <p:ph type="body" sz="quarter" idx="16"/>
          </p:nvPr>
        </p:nvSpPr>
        <p:spPr/>
        <p:txBody>
          <a:bodyPr/>
          <a:lstStyle/>
          <a:p>
            <a:r>
              <a:rPr lang="en-IN" sz="2800" b="1" u="sng" dirty="0">
                <a:latin typeface="Google Sans"/>
              </a:rPr>
              <a:t>Choosing A Bank:</a:t>
            </a:r>
          </a:p>
        </p:txBody>
      </p:sp>
      <p:sp>
        <p:nvSpPr>
          <p:cNvPr id="8" name="Content Placeholder 7">
            <a:extLst>
              <a:ext uri="{FF2B5EF4-FFF2-40B4-BE49-F238E27FC236}">
                <a16:creationId xmlns:a16="http://schemas.microsoft.com/office/drawing/2014/main" id="{F8CB70F4-9D1C-E6A2-4D7A-C7EB0F7AC660}"/>
              </a:ext>
            </a:extLst>
          </p:cNvPr>
          <p:cNvSpPr>
            <a:spLocks noGrp="1"/>
          </p:cNvSpPr>
          <p:nvPr>
            <p:ph sz="half" idx="13"/>
          </p:nvPr>
        </p:nvSpPr>
        <p:spPr/>
        <p:txBody>
          <a:bodyPr/>
          <a:lstStyle/>
          <a:p>
            <a:r>
              <a:rPr lang="en-IN" sz="2400" b="1" dirty="0">
                <a:latin typeface="Google Sans"/>
              </a:rPr>
              <a:t>Consider the importance of interest rates, personal financial goals, and preferred level of service when selecting between banks.</a:t>
            </a:r>
          </a:p>
        </p:txBody>
      </p:sp>
      <p:sp>
        <p:nvSpPr>
          <p:cNvPr id="11" name="Text Placeholder 10">
            <a:extLst>
              <a:ext uri="{FF2B5EF4-FFF2-40B4-BE49-F238E27FC236}">
                <a16:creationId xmlns:a16="http://schemas.microsoft.com/office/drawing/2014/main" id="{700932FD-6C9A-E0EE-C2E6-6C0B05404FEA}"/>
              </a:ext>
            </a:extLst>
          </p:cNvPr>
          <p:cNvSpPr>
            <a:spLocks noGrp="1"/>
          </p:cNvSpPr>
          <p:nvPr>
            <p:ph type="body" sz="quarter" idx="19"/>
          </p:nvPr>
        </p:nvSpPr>
        <p:spPr/>
        <p:txBody>
          <a:bodyPr/>
          <a:lstStyle/>
          <a:p>
            <a:r>
              <a:rPr lang="en-IN" sz="2800" b="1" u="sng" dirty="0">
                <a:latin typeface="Google Sans"/>
              </a:rPr>
              <a:t>Final Remarks:</a:t>
            </a:r>
          </a:p>
        </p:txBody>
      </p:sp>
      <p:sp>
        <p:nvSpPr>
          <p:cNvPr id="12" name="Content Placeholder 11">
            <a:extLst>
              <a:ext uri="{FF2B5EF4-FFF2-40B4-BE49-F238E27FC236}">
                <a16:creationId xmlns:a16="http://schemas.microsoft.com/office/drawing/2014/main" id="{A5C84AB8-F9B0-8459-5163-6DD8183A39BE}"/>
              </a:ext>
            </a:extLst>
          </p:cNvPr>
          <p:cNvSpPr>
            <a:spLocks noGrp="1"/>
          </p:cNvSpPr>
          <p:nvPr>
            <p:ph sz="half" idx="20"/>
          </p:nvPr>
        </p:nvSpPr>
        <p:spPr/>
        <p:txBody>
          <a:bodyPr/>
          <a:lstStyle/>
          <a:p>
            <a:r>
              <a:rPr lang="en-IN" sz="2400" b="1" dirty="0">
                <a:latin typeface="Google Sans"/>
              </a:rPr>
              <a:t>Making informed decisions about interest rates can contribute to financial well-being and long term financial success.</a:t>
            </a:r>
          </a:p>
        </p:txBody>
      </p:sp>
      <p:sp>
        <p:nvSpPr>
          <p:cNvPr id="3" name="Slide Number Placeholder 2">
            <a:extLst>
              <a:ext uri="{FF2B5EF4-FFF2-40B4-BE49-F238E27FC236}">
                <a16:creationId xmlns:a16="http://schemas.microsoft.com/office/drawing/2014/main" id="{F4F1966C-35F5-43AE-1F95-E40279F500B0}"/>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4" name="Footer Placeholder 3">
            <a:extLst>
              <a:ext uri="{FF2B5EF4-FFF2-40B4-BE49-F238E27FC236}">
                <a16:creationId xmlns:a16="http://schemas.microsoft.com/office/drawing/2014/main" id="{96280EB9-4EEA-F6C5-A709-E9F63261D9F9}"/>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B1663E40-615A-8721-A3DE-9F237FE0F023}"/>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361867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p:txBody>
          <a:bodyPr/>
          <a:lstStyle/>
          <a:p>
            <a:r>
              <a:rPr lang="en-US" sz="4800" b="1" dirty="0">
                <a:latin typeface="Google Sans"/>
              </a:rPr>
              <a:t>THANKYOU FOR BEING A PATIENT LISTENER.</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p:txBody>
          <a:bodyPr/>
          <a:lstStyle/>
          <a:p>
            <a:r>
              <a:rPr lang="en-US" altLang="zh-CN" sz="3200" b="1" dirty="0">
                <a:latin typeface="Google Sans"/>
              </a:rPr>
              <a:t>~GROUP K</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21</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8692FD-3676-EAB5-DC24-364040BE819C}"/>
              </a:ext>
            </a:extLst>
          </p:cNvPr>
          <p:cNvSpPr>
            <a:spLocks noGrp="1"/>
          </p:cNvSpPr>
          <p:nvPr>
            <p:ph type="title"/>
          </p:nvPr>
        </p:nvSpPr>
        <p:spPr/>
        <p:txBody>
          <a:bodyPr/>
          <a:lstStyle/>
          <a:p>
            <a:r>
              <a:rPr lang="en-US" b="1" i="1" u="sng" dirty="0">
                <a:latin typeface="Google Sans"/>
              </a:rPr>
              <a:t>GROUP MEMBERS</a:t>
            </a:r>
          </a:p>
        </p:txBody>
      </p:sp>
      <p:sp>
        <p:nvSpPr>
          <p:cNvPr id="2" name="Text Placeholder 1">
            <a:extLst>
              <a:ext uri="{FF2B5EF4-FFF2-40B4-BE49-F238E27FC236}">
                <a16:creationId xmlns:a16="http://schemas.microsoft.com/office/drawing/2014/main" id="{C5B3F929-AF18-813C-9936-2EAB59511063}"/>
              </a:ext>
            </a:extLst>
          </p:cNvPr>
          <p:cNvSpPr>
            <a:spLocks noGrp="1"/>
          </p:cNvSpPr>
          <p:nvPr>
            <p:ph type="body" sz="quarter" idx="13"/>
          </p:nvPr>
        </p:nvSpPr>
        <p:spPr/>
        <p:txBody>
          <a:bodyPr/>
          <a:lstStyle/>
          <a:p>
            <a:r>
              <a:rPr lang="en-US" altLang="zh-CN" sz="2400" b="1" dirty="0">
                <a:latin typeface="Google Sans"/>
              </a:rPr>
              <a:t>NIKHIL</a:t>
            </a:r>
          </a:p>
          <a:p>
            <a:r>
              <a:rPr lang="en-US" altLang="zh-CN" sz="2400" b="1" dirty="0">
                <a:latin typeface="Google Sans"/>
              </a:rPr>
              <a:t>KHANTWAL</a:t>
            </a:r>
          </a:p>
        </p:txBody>
      </p:sp>
      <p:sp>
        <p:nvSpPr>
          <p:cNvPr id="4" name="Text Placeholder 3">
            <a:extLst>
              <a:ext uri="{FF2B5EF4-FFF2-40B4-BE49-F238E27FC236}">
                <a16:creationId xmlns:a16="http://schemas.microsoft.com/office/drawing/2014/main" id="{E3088347-D7E0-F453-D17B-7C2C3835104F}"/>
              </a:ext>
            </a:extLst>
          </p:cNvPr>
          <p:cNvSpPr>
            <a:spLocks noGrp="1"/>
          </p:cNvSpPr>
          <p:nvPr>
            <p:ph type="body" sz="quarter" idx="15"/>
          </p:nvPr>
        </p:nvSpPr>
        <p:spPr/>
        <p:txBody>
          <a:bodyPr/>
          <a:lstStyle/>
          <a:p>
            <a:endParaRPr lang="en-US" dirty="0"/>
          </a:p>
          <a:p>
            <a:r>
              <a:rPr lang="en-US" sz="2400" b="1" dirty="0">
                <a:latin typeface="Google Sans"/>
              </a:rPr>
              <a:t>SURAJ</a:t>
            </a:r>
          </a:p>
          <a:p>
            <a:r>
              <a:rPr lang="en-US" sz="2400" b="1" dirty="0">
                <a:latin typeface="Google Sans"/>
              </a:rPr>
              <a:t>SINGH</a:t>
            </a:r>
          </a:p>
          <a:p>
            <a:r>
              <a:rPr lang="en-US" sz="2400" b="1" dirty="0">
                <a:latin typeface="Google Sans"/>
              </a:rPr>
              <a:t>NEGI</a:t>
            </a:r>
          </a:p>
        </p:txBody>
      </p:sp>
      <p:sp>
        <p:nvSpPr>
          <p:cNvPr id="6" name="Text Placeholder 5">
            <a:extLst>
              <a:ext uri="{FF2B5EF4-FFF2-40B4-BE49-F238E27FC236}">
                <a16:creationId xmlns:a16="http://schemas.microsoft.com/office/drawing/2014/main" id="{429AA47D-4B67-1E1F-043D-9C7471285F63}"/>
              </a:ext>
            </a:extLst>
          </p:cNvPr>
          <p:cNvSpPr>
            <a:spLocks noGrp="1"/>
          </p:cNvSpPr>
          <p:nvPr>
            <p:ph type="body" sz="quarter" idx="17"/>
          </p:nvPr>
        </p:nvSpPr>
        <p:spPr/>
        <p:txBody>
          <a:bodyPr/>
          <a:lstStyle/>
          <a:p>
            <a:endParaRPr lang="en-US" dirty="0"/>
          </a:p>
          <a:p>
            <a:r>
              <a:rPr lang="en-US" sz="2400" b="1" dirty="0">
                <a:latin typeface="Google Sans"/>
              </a:rPr>
              <a:t>ABSENT </a:t>
            </a:r>
          </a:p>
        </p:txBody>
      </p:sp>
      <p:sp>
        <p:nvSpPr>
          <p:cNvPr id="3" name="Text Placeholder 2">
            <a:extLst>
              <a:ext uri="{FF2B5EF4-FFF2-40B4-BE49-F238E27FC236}">
                <a16:creationId xmlns:a16="http://schemas.microsoft.com/office/drawing/2014/main" id="{2BF0E702-3A2A-79FE-6C7C-4ABFA3EC8254}"/>
              </a:ext>
            </a:extLst>
          </p:cNvPr>
          <p:cNvSpPr>
            <a:spLocks noGrp="1"/>
          </p:cNvSpPr>
          <p:nvPr>
            <p:ph type="body" sz="quarter" idx="14"/>
          </p:nvPr>
        </p:nvSpPr>
        <p:spPr/>
        <p:txBody>
          <a:bodyPr/>
          <a:lstStyle/>
          <a:p>
            <a:endParaRPr lang="en-US" dirty="0"/>
          </a:p>
          <a:p>
            <a:r>
              <a:rPr lang="en-US" sz="2400" b="1" dirty="0">
                <a:latin typeface="Google Sans"/>
              </a:rPr>
              <a:t>SANJANA</a:t>
            </a:r>
          </a:p>
          <a:p>
            <a:r>
              <a:rPr lang="en-US" sz="2400" b="1" dirty="0">
                <a:latin typeface="Google Sans"/>
              </a:rPr>
              <a:t>SINGH</a:t>
            </a:r>
          </a:p>
        </p:txBody>
      </p:sp>
      <p:sp>
        <p:nvSpPr>
          <p:cNvPr id="5" name="Text Placeholder 4">
            <a:extLst>
              <a:ext uri="{FF2B5EF4-FFF2-40B4-BE49-F238E27FC236}">
                <a16:creationId xmlns:a16="http://schemas.microsoft.com/office/drawing/2014/main" id="{607671AF-A580-DFF8-DD53-11CF125B5C0F}"/>
              </a:ext>
            </a:extLst>
          </p:cNvPr>
          <p:cNvSpPr>
            <a:spLocks noGrp="1"/>
          </p:cNvSpPr>
          <p:nvPr>
            <p:ph type="body" sz="quarter" idx="16"/>
          </p:nvPr>
        </p:nvSpPr>
        <p:spPr/>
        <p:txBody>
          <a:bodyPr/>
          <a:lstStyle/>
          <a:p>
            <a:endParaRPr lang="en-US" b="1" dirty="0"/>
          </a:p>
          <a:p>
            <a:r>
              <a:rPr lang="en-US" b="1" dirty="0"/>
              <a:t>VEDANSH TYAGI</a:t>
            </a:r>
          </a:p>
        </p:txBody>
      </p:sp>
    </p:spTree>
    <p:extLst>
      <p:ext uri="{BB962C8B-B14F-4D97-AF65-F5344CB8AC3E}">
        <p14:creationId xmlns:p14="http://schemas.microsoft.com/office/powerpoint/2010/main" val="559354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328266" y="1255908"/>
            <a:ext cx="4873752" cy="1709928"/>
          </a:xfrm>
        </p:spPr>
        <p:txBody>
          <a:bodyPr/>
          <a:lstStyle/>
          <a:p>
            <a:br>
              <a:rPr lang="en-US" dirty="0"/>
            </a:br>
            <a:r>
              <a:rPr lang="en-US" b="1" dirty="0">
                <a:latin typeface="Google Sans"/>
              </a:rPr>
              <a:t>Thank you</a:t>
            </a:r>
          </a:p>
        </p:txBody>
      </p:sp>
      <p:pic>
        <p:nvPicPr>
          <p:cNvPr id="33" name="Picture Placeholder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l="12375" r="12375"/>
          <a:stretch/>
        </p:blipFill>
        <p:spPr/>
      </p:pic>
      <p:sp>
        <p:nvSpPr>
          <p:cNvPr id="3" name="Subtitle 2">
            <a:extLst>
              <a:ext uri="{FF2B5EF4-FFF2-40B4-BE49-F238E27FC236}">
                <a16:creationId xmlns:a16="http://schemas.microsoft.com/office/drawing/2014/main" id="{B0A9605C-CCBB-5C2D-AC21-CC4843E7777F}"/>
              </a:ext>
            </a:extLst>
          </p:cNvPr>
          <p:cNvSpPr>
            <a:spLocks noGrp="1"/>
          </p:cNvSpPr>
          <p:nvPr>
            <p:ph type="subTitle" idx="1"/>
          </p:nvPr>
        </p:nvSpPr>
        <p:spPr/>
        <p:txBody>
          <a:bodyPr/>
          <a:lstStyle/>
          <a:p>
            <a:r>
              <a:rPr lang="en-IN" sz="4000" b="1" dirty="0">
                <a:latin typeface="Google Sans"/>
              </a:rPr>
              <a:t>~GROUP K</a:t>
            </a:r>
          </a:p>
        </p:txBody>
      </p:sp>
      <p:sp>
        <p:nvSpPr>
          <p:cNvPr id="4" name="TextBox 3">
            <a:extLst>
              <a:ext uri="{FF2B5EF4-FFF2-40B4-BE49-F238E27FC236}">
                <a16:creationId xmlns:a16="http://schemas.microsoft.com/office/drawing/2014/main" id="{14045DB9-EE64-D2DD-8CEE-97E9A7F4D3EC}"/>
              </a:ext>
            </a:extLst>
          </p:cNvPr>
          <p:cNvSpPr txBox="1"/>
          <p:nvPr/>
        </p:nvSpPr>
        <p:spPr>
          <a:xfrm>
            <a:off x="6443482" y="5740908"/>
            <a:ext cx="4636008" cy="230832"/>
          </a:xfrm>
          <a:prstGeom prst="rect">
            <a:avLst/>
          </a:prstGeom>
          <a:noFill/>
        </p:spPr>
        <p:txBody>
          <a:bodyPr wrap="square" rtlCol="0">
            <a:spAutoFit/>
          </a:bodyPr>
          <a:lstStyle/>
          <a:p>
            <a:r>
              <a:rPr lang="en-IN" sz="900">
                <a:hlinkClick r:id="rId3" tooltip="https://www.pngall.com/tl/loan-png"/>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905069"/>
            <a:ext cx="5038344" cy="1166327"/>
          </a:xfrm>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886408" y="1987420"/>
            <a:ext cx="6279502" cy="3685591"/>
          </a:xfrm>
        </p:spPr>
        <p:txBody>
          <a:bodyPr/>
          <a:lstStyle/>
          <a:p>
            <a:r>
              <a:rPr lang="en-US" dirty="0"/>
              <a:t>​</a:t>
            </a:r>
            <a:r>
              <a:rPr lang="en-IN" b="0" i="0" dirty="0">
                <a:solidFill>
                  <a:srgbClr val="202124"/>
                </a:solidFill>
                <a:effectLst/>
                <a:latin typeface="Google Sans"/>
              </a:rPr>
              <a:t>A Loan Management System is </a:t>
            </a:r>
            <a:r>
              <a:rPr lang="en-IN" b="0" i="0" dirty="0">
                <a:solidFill>
                  <a:srgbClr val="040C28"/>
                </a:solidFill>
                <a:effectLst/>
                <a:latin typeface="Google Sans"/>
              </a:rPr>
              <a:t>a digital platform which assist lenders in automating and streamlining entire loan life cycle including loan servicing, reporting, customer care, syndication and customer monitoring</a:t>
            </a:r>
            <a:r>
              <a:rPr lang="en-IN" b="0" i="0" dirty="0">
                <a:solidFill>
                  <a:srgbClr val="202124"/>
                </a:solidFill>
                <a:effectLst/>
                <a:latin typeface="Google Sans"/>
              </a:rPr>
              <a:t>.</a:t>
            </a:r>
          </a:p>
          <a:p>
            <a:pPr marL="340614" indent="-285750">
              <a:buFont typeface="Wingdings" panose="05000000000000000000" pitchFamily="2" charset="2"/>
              <a:buChar char="§"/>
            </a:pPr>
            <a:r>
              <a:rPr lang="en-IN" b="0" i="0" dirty="0">
                <a:solidFill>
                  <a:srgbClr val="4D5156"/>
                </a:solidFill>
                <a:effectLst/>
                <a:latin typeface="Google Sans"/>
              </a:rPr>
              <a:t>It handles everything from application to repayment, including customer information, propositions, and collections.</a:t>
            </a:r>
          </a:p>
          <a:p>
            <a:pPr marL="340614" indent="-285750">
              <a:buFont typeface="Wingdings" panose="05000000000000000000" pitchFamily="2" charset="2"/>
              <a:buChar char="§"/>
            </a:pPr>
            <a:r>
              <a:rPr lang="en-IN" b="0" i="0" dirty="0">
                <a:solidFill>
                  <a:srgbClr val="4D5156"/>
                </a:solidFill>
                <a:effectLst/>
                <a:latin typeface="Google Sans"/>
              </a:rPr>
              <a:t>A modern loan management system </a:t>
            </a:r>
            <a:r>
              <a:rPr lang="en-IN" b="1" i="0" dirty="0">
                <a:solidFill>
                  <a:srgbClr val="5F6368"/>
                </a:solidFill>
                <a:effectLst/>
                <a:latin typeface="Google Sans"/>
              </a:rPr>
              <a:t>streamlines processes, accelerating the application and decisioning phases of originations by</a:t>
            </a:r>
            <a:r>
              <a:rPr lang="en-IN" b="0" i="0" dirty="0">
                <a:solidFill>
                  <a:srgbClr val="4D5156"/>
                </a:solidFill>
                <a:effectLst/>
                <a:latin typeface="Google Sans"/>
              </a:rPr>
              <a:t> applying automated decision rules</a:t>
            </a:r>
            <a:r>
              <a:rPr lang="en-IN" b="0" i="0" dirty="0">
                <a:solidFill>
                  <a:srgbClr val="4D5156"/>
                </a:solidFill>
                <a:effectLst/>
                <a:latin typeface="arial" panose="020B0604020202020204" pitchFamily="34" charset="0"/>
              </a:rPr>
              <a:t>.</a:t>
            </a:r>
          </a:p>
          <a:p>
            <a:pPr marL="340614" indent="-285750" algn="l" fontAlgn="base">
              <a:buFont typeface="Wingdings" panose="05000000000000000000" pitchFamily="2" charset="2"/>
              <a:buChar char="§"/>
            </a:pPr>
            <a:r>
              <a:rPr lang="en-IN" b="0" i="0" dirty="0">
                <a:solidFill>
                  <a:srgbClr val="000000"/>
                </a:solidFill>
                <a:effectLst/>
                <a:latin typeface="Graphik"/>
              </a:rPr>
              <a:t>A loan management system enables lenders to seamlessly manage the loan lifecycle. It centralizes data, enhances communication, and accelerates decision-making, significantly improving operational     efficiency. .  </a:t>
            </a:r>
            <a:br>
              <a:rPr lang="en-IN" b="0" i="0" dirty="0">
                <a:solidFill>
                  <a:srgbClr val="000000"/>
                </a:solidFill>
                <a:effectLst/>
                <a:latin typeface="Graphik"/>
              </a:rPr>
            </a:br>
            <a:endParaRPr lang="en-IN" b="0" i="0" dirty="0">
              <a:solidFill>
                <a:srgbClr val="000000"/>
              </a:solidFill>
              <a:effectLst/>
              <a:latin typeface="Graphik"/>
            </a:endParaRPr>
          </a:p>
          <a:p>
            <a:pPr marL="340614" indent="-285750">
              <a:buFont typeface="Wingdings" panose="05000000000000000000" pitchFamily="2" charset="2"/>
              <a:buChar char="§"/>
            </a:pP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0420" r="30420"/>
          <a:stretch/>
        </p:blipFill>
        <p:spPr/>
      </p:pic>
      <p:sp>
        <p:nvSpPr>
          <p:cNvPr id="2" name="TextBox 1">
            <a:extLst>
              <a:ext uri="{FF2B5EF4-FFF2-40B4-BE49-F238E27FC236}">
                <a16:creationId xmlns:a16="http://schemas.microsoft.com/office/drawing/2014/main" id="{1A87689C-6181-2865-776E-0631345E7313}"/>
              </a:ext>
            </a:extLst>
          </p:cNvPr>
          <p:cNvSpPr txBox="1"/>
          <p:nvPr/>
        </p:nvSpPr>
        <p:spPr>
          <a:xfrm>
            <a:off x="8296656" y="6858000"/>
            <a:ext cx="3895344" cy="230832"/>
          </a:xfrm>
          <a:prstGeom prst="rect">
            <a:avLst/>
          </a:prstGeom>
          <a:noFill/>
        </p:spPr>
        <p:txBody>
          <a:bodyPr wrap="square" rtlCol="0">
            <a:spAutoFit/>
          </a:bodyPr>
          <a:lstStyle/>
          <a:p>
            <a:r>
              <a:rPr lang="en-IN" sz="900">
                <a:hlinkClick r:id="rId4" tooltip="https://commons.wikimedia.org/wiki/File:Money_Cash.jpg"/>
              </a:rPr>
              <a:t>This Photo</a:t>
            </a:r>
            <a:r>
              <a:rPr lang="en-IN" sz="900"/>
              <a:t> by Unknown Author is licensed under </a:t>
            </a:r>
            <a:r>
              <a:rPr lang="en-IN" sz="900">
                <a:hlinkClick r:id="rId5" tooltip="https://creativecommons.org/licenses/by-sa/3.0/"/>
              </a:rPr>
              <a:t>CC BY-SA</a:t>
            </a:r>
            <a:endParaRPr lang="en-IN" sz="900"/>
          </a:p>
        </p:txBody>
      </p:sp>
      <p:sp>
        <p:nvSpPr>
          <p:cNvPr id="8" name="TextBox 7">
            <a:extLst>
              <a:ext uri="{FF2B5EF4-FFF2-40B4-BE49-F238E27FC236}">
                <a16:creationId xmlns:a16="http://schemas.microsoft.com/office/drawing/2014/main" id="{D6A283D7-0769-B66E-BDA3-9F5CCD016042}"/>
              </a:ext>
            </a:extLst>
          </p:cNvPr>
          <p:cNvSpPr txBox="1"/>
          <p:nvPr/>
        </p:nvSpPr>
        <p:spPr>
          <a:xfrm>
            <a:off x="8296656" y="6858000"/>
            <a:ext cx="3895344" cy="230832"/>
          </a:xfrm>
          <a:prstGeom prst="rect">
            <a:avLst/>
          </a:prstGeom>
          <a:noFill/>
        </p:spPr>
        <p:txBody>
          <a:bodyPr wrap="square" rtlCol="0">
            <a:spAutoFit/>
          </a:bodyPr>
          <a:lstStyle/>
          <a:p>
            <a:r>
              <a:rPr lang="en-IN" sz="900">
                <a:hlinkClick r:id="rId3" tooltip="https://foto.wuestenigel.com/money-bag-with-profit-text/"/>
              </a:rPr>
              <a:t>This Photo</a:t>
            </a:r>
            <a:r>
              <a:rPr lang="en-IN" sz="900"/>
              <a:t> by Unknown Author is licensed under </a:t>
            </a:r>
            <a:r>
              <a:rPr lang="en-IN" sz="900">
                <a:hlinkClick r:id="rId6" tooltip="https://creativecommons.org/licenses/by/3.0/"/>
              </a:rPr>
              <a:t>CC BY</a:t>
            </a:r>
            <a:endParaRPr lang="en-IN" sz="900"/>
          </a:p>
        </p:txBody>
      </p:sp>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49289" y="177281"/>
            <a:ext cx="4618653" cy="6503437"/>
          </a:xfrm>
        </p:spPr>
        <p:txBody>
          <a:bodyPr/>
          <a:lstStyle/>
          <a:p>
            <a:pPr marL="342900" indent="-342900" algn="l">
              <a:buFont typeface="Wingdings" panose="05000000000000000000" pitchFamily="2" charset="2"/>
              <a:buChar char="§"/>
            </a:pPr>
            <a:r>
              <a:rPr lang="en-US" sz="2400" dirty="0">
                <a:latin typeface="Google Sans"/>
              </a:rPr>
              <a:t>KEY CRITERIA FOR LOAN APPROVAL:-</a:t>
            </a:r>
            <a:br>
              <a:rPr lang="en-US" sz="2400" dirty="0"/>
            </a:br>
            <a:r>
              <a:rPr lang="en-IN" sz="2000" b="0" i="0" dirty="0">
                <a:solidFill>
                  <a:srgbClr val="333333"/>
                </a:solidFill>
                <a:effectLst/>
                <a:latin typeface="Google Sans"/>
              </a:rPr>
              <a:t>Most lenders have similar requirements for </a:t>
            </a:r>
            <a:r>
              <a:rPr lang="en-IN" sz="2000" b="0" i="0" u="none" strike="noStrike" dirty="0">
                <a:solidFill>
                  <a:srgbClr val="395BB6"/>
                </a:solidFill>
                <a:effectLst/>
                <a:latin typeface="Google Sans"/>
                <a:hlinkClick r:id="rId3"/>
              </a:rPr>
              <a:t>personal loans</a:t>
            </a:r>
            <a:r>
              <a:rPr lang="en-IN" sz="2000" b="0" i="0" dirty="0">
                <a:solidFill>
                  <a:srgbClr val="333333"/>
                </a:solidFill>
                <a:effectLst/>
                <a:latin typeface="Google Sans"/>
              </a:rPr>
              <a:t>, although the specific qualification standards may vary by lender. For example, two lenders might consider your credit score, but one might require a higher credit score than the other. Here are some other common requirements they might consider:</a:t>
            </a:r>
            <a:br>
              <a:rPr lang="en-IN" sz="2000" b="0" i="0" dirty="0">
                <a:solidFill>
                  <a:srgbClr val="333333"/>
                </a:solidFill>
                <a:effectLst/>
                <a:latin typeface="Google Sans"/>
              </a:rPr>
            </a:br>
            <a:br>
              <a:rPr lang="en-IN" sz="2000" b="0" i="0" dirty="0">
                <a:solidFill>
                  <a:srgbClr val="333333"/>
                </a:solidFill>
                <a:effectLst/>
                <a:latin typeface="Google Sans"/>
              </a:rPr>
            </a:br>
            <a:r>
              <a:rPr lang="en-IN" sz="2000" b="0" i="0" dirty="0">
                <a:solidFill>
                  <a:srgbClr val="333333"/>
                </a:solidFill>
                <a:effectLst/>
                <a:latin typeface="Google Sans"/>
              </a:rPr>
              <a:t>1) Credit score and history</a:t>
            </a:r>
            <a:br>
              <a:rPr lang="en-IN" sz="2000" b="0" i="0" dirty="0">
                <a:solidFill>
                  <a:srgbClr val="333333"/>
                </a:solidFill>
                <a:effectLst/>
                <a:latin typeface="Google Sans"/>
              </a:rPr>
            </a:br>
            <a:r>
              <a:rPr lang="en-IN" sz="2000" b="0" i="0" dirty="0">
                <a:solidFill>
                  <a:srgbClr val="333333"/>
                </a:solidFill>
                <a:effectLst/>
                <a:latin typeface="Google Sans"/>
              </a:rPr>
              <a:t>2) Income</a:t>
            </a:r>
            <a:br>
              <a:rPr lang="en-IN" sz="2000" b="0" i="0" dirty="0">
                <a:solidFill>
                  <a:srgbClr val="333333"/>
                </a:solidFill>
                <a:effectLst/>
                <a:latin typeface="Google Sans"/>
              </a:rPr>
            </a:br>
            <a:r>
              <a:rPr lang="en-IN" sz="2000" b="0" i="0" dirty="0">
                <a:solidFill>
                  <a:srgbClr val="333333"/>
                </a:solidFill>
                <a:effectLst/>
                <a:latin typeface="Google Sans"/>
              </a:rPr>
              <a:t>3) Debt-to-income ratio</a:t>
            </a:r>
            <a:br>
              <a:rPr lang="en-IN" sz="2000" b="0" i="0" dirty="0">
                <a:solidFill>
                  <a:srgbClr val="333333"/>
                </a:solidFill>
                <a:effectLst/>
                <a:latin typeface="Google Sans"/>
              </a:rPr>
            </a:br>
            <a:r>
              <a:rPr lang="en-IN" sz="2000" b="0" i="0" dirty="0">
                <a:solidFill>
                  <a:srgbClr val="333333"/>
                </a:solidFill>
                <a:effectLst/>
                <a:latin typeface="Google Sans"/>
              </a:rPr>
              <a:t>4) Collateral</a:t>
            </a:r>
            <a:br>
              <a:rPr lang="en-IN" sz="2000" b="0" i="0" dirty="0">
                <a:solidFill>
                  <a:srgbClr val="333333"/>
                </a:solidFill>
                <a:effectLst/>
                <a:latin typeface="Google Sans"/>
              </a:rPr>
            </a:br>
            <a:r>
              <a:rPr lang="en-IN" sz="2000" b="0" i="0" dirty="0">
                <a:solidFill>
                  <a:srgbClr val="333333"/>
                </a:solidFill>
                <a:effectLst/>
                <a:latin typeface="Google Sans"/>
              </a:rPr>
              <a:t>5)  Origination fee</a:t>
            </a:r>
            <a:br>
              <a:rPr lang="en-IN" sz="2000" b="0" i="0" dirty="0">
                <a:solidFill>
                  <a:srgbClr val="333333"/>
                </a:solidFill>
                <a:effectLst/>
                <a:latin typeface="Google Sans"/>
              </a:rPr>
            </a:br>
            <a:br>
              <a:rPr lang="en-IN" sz="2000" b="0" i="0" dirty="0">
                <a:solidFill>
                  <a:srgbClr val="333333"/>
                </a:solidFill>
                <a:effectLst/>
                <a:latin typeface="Google Sans"/>
              </a:rPr>
            </a:br>
            <a:r>
              <a:rPr lang="en-IN" sz="1800" b="0" i="0" dirty="0">
                <a:solidFill>
                  <a:srgbClr val="333333"/>
                </a:solidFill>
                <a:effectLst/>
                <a:latin typeface="Google Sans"/>
              </a:rPr>
              <a:t>MEETING THESE CRITERIA SIGNIFICANTLY INCREASES THE CHANCES OF THE LOAN APPROVAL &amp; FAVORABE TERMS</a:t>
            </a:r>
            <a:br>
              <a:rPr lang="en-IN" sz="2000" b="0" i="0" dirty="0">
                <a:solidFill>
                  <a:srgbClr val="333333"/>
                </a:solidFill>
                <a:effectLst/>
                <a:latin typeface="Google Sans"/>
              </a:rPr>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endParaRPr lang="en-US" sz="2400" dirty="0"/>
          </a:p>
        </p:txBody>
      </p:sp>
      <p:pic>
        <p:nvPicPr>
          <p:cNvPr id="16" name="Picture Placeholder 15">
            <a:extLst>
              <a:ext uri="{FF2B5EF4-FFF2-40B4-BE49-F238E27FC236}">
                <a16:creationId xmlns:a16="http://schemas.microsoft.com/office/drawing/2014/main" id="{1AA3A0A8-F2C4-4E9E-F193-425FD8EA094D}"/>
              </a:ext>
            </a:extLst>
          </p:cNvPr>
          <p:cNvPicPr>
            <a:picLocks noGrp="1" noChangeAspect="1"/>
          </p:cNvPicPr>
          <p:nvPr>
            <p:ph type="pic" sz="quarter" idx="10"/>
          </p:nvPr>
        </p:nvPicPr>
        <p:blipFill>
          <a:blip r:embed="rId4">
            <a:extLst>
              <a:ext uri="{837473B0-CC2E-450A-ABE3-18F120FF3D39}">
                <a1611:picAttrSrcUrl xmlns:a1611="http://schemas.microsoft.com/office/drawing/2016/11/main" r:id="rId5"/>
              </a:ext>
            </a:extLst>
          </a:blip>
          <a:srcRect/>
          <a:stretch/>
        </p:blipFill>
        <p:spPr/>
      </p:pic>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D0AC3B3-A07F-96BB-9CC1-783E9BBB27FE}"/>
              </a:ext>
            </a:extLst>
          </p:cNvPr>
          <p:cNvSpPr>
            <a:spLocks noGrp="1"/>
          </p:cNvSpPr>
          <p:nvPr>
            <p:ph type="title"/>
          </p:nvPr>
        </p:nvSpPr>
        <p:spPr>
          <a:xfrm>
            <a:off x="95250" y="512064"/>
            <a:ext cx="12096750" cy="1014984"/>
          </a:xfrm>
        </p:spPr>
        <p:txBody>
          <a:bodyPr/>
          <a:lstStyle/>
          <a:p>
            <a:r>
              <a:rPr lang="en-IN" sz="5400" b="1" i="1" u="sng" dirty="0"/>
              <a:t>Features Of Loan Management</a:t>
            </a:r>
          </a:p>
        </p:txBody>
      </p:sp>
      <p:sp>
        <p:nvSpPr>
          <p:cNvPr id="7" name="Text Placeholder 6">
            <a:extLst>
              <a:ext uri="{FF2B5EF4-FFF2-40B4-BE49-F238E27FC236}">
                <a16:creationId xmlns:a16="http://schemas.microsoft.com/office/drawing/2014/main" id="{03534421-86C5-2B24-D853-DD5F0A99A780}"/>
              </a:ext>
            </a:extLst>
          </p:cNvPr>
          <p:cNvSpPr>
            <a:spLocks noGrp="1"/>
          </p:cNvSpPr>
          <p:nvPr>
            <p:ph type="body" sz="quarter" idx="14"/>
          </p:nvPr>
        </p:nvSpPr>
        <p:spPr>
          <a:xfrm>
            <a:off x="832104" y="1956816"/>
            <a:ext cx="3246120" cy="4482084"/>
          </a:xfrm>
        </p:spPr>
        <p:txBody>
          <a:bodyPr/>
          <a:lstStyle/>
          <a:p>
            <a:r>
              <a:rPr lang="en-IN" b="1" dirty="0"/>
              <a:t>Credit Score:</a:t>
            </a:r>
          </a:p>
        </p:txBody>
      </p:sp>
      <p:sp>
        <p:nvSpPr>
          <p:cNvPr id="26" name="Content Placeholder 25">
            <a:extLst>
              <a:ext uri="{FF2B5EF4-FFF2-40B4-BE49-F238E27FC236}">
                <a16:creationId xmlns:a16="http://schemas.microsoft.com/office/drawing/2014/main" id="{686582E7-B738-5646-97CB-4DA04D85F7AD}"/>
              </a:ext>
            </a:extLst>
          </p:cNvPr>
          <p:cNvSpPr>
            <a:spLocks noGrp="1"/>
          </p:cNvSpPr>
          <p:nvPr>
            <p:ph sz="half" idx="2"/>
          </p:nvPr>
        </p:nvSpPr>
        <p:spPr>
          <a:xfrm>
            <a:off x="932688" y="2733675"/>
            <a:ext cx="2743200" cy="2995793"/>
          </a:xfrm>
        </p:spPr>
        <p:txBody>
          <a:bodyPr/>
          <a:lstStyle/>
          <a:p>
            <a:pPr marL="285750" indent="-285750" algn="l">
              <a:buFont typeface="Wingdings" panose="05000000000000000000" pitchFamily="2" charset="2"/>
              <a:buChar char="Ø"/>
            </a:pPr>
            <a:r>
              <a:rPr lang="en-IN" b="1" i="0" dirty="0">
                <a:solidFill>
                  <a:srgbClr val="111111"/>
                </a:solidFill>
                <a:effectLst/>
                <a:latin typeface="Google Sans"/>
              </a:rPr>
              <a:t>A credit score is a number that depicts a consumer’s creditworthiness. FICO scores range from 300 to 850.</a:t>
            </a:r>
          </a:p>
          <a:p>
            <a:pPr marL="285750" indent="-285750" algn="l">
              <a:buFont typeface="Wingdings" panose="05000000000000000000" pitchFamily="2" charset="2"/>
              <a:buChar char="Ø"/>
            </a:pPr>
            <a:r>
              <a:rPr lang="en-IN" b="1" i="0" dirty="0">
                <a:solidFill>
                  <a:srgbClr val="111111"/>
                </a:solidFill>
                <a:effectLst/>
                <a:latin typeface="Google Sans"/>
              </a:rPr>
              <a:t>Factors used to calculate your credit score include repayment history, types of loans, length of credit history, debt utilization, and whether you've applied for new accounts.</a:t>
            </a:r>
          </a:p>
          <a:p>
            <a:pPr algn="l"/>
            <a:r>
              <a:rPr lang="en-IN" b="1" i="0" dirty="0">
                <a:solidFill>
                  <a:srgbClr val="111111"/>
                </a:solidFill>
                <a:effectLst/>
                <a:latin typeface="Google Sans"/>
              </a:rPr>
              <a:t>A credit score plays a key role in a lender’s decision to offer credit and for what terms.</a:t>
            </a:r>
          </a:p>
          <a:p>
            <a:endParaRPr lang="en-IN" dirty="0"/>
          </a:p>
        </p:txBody>
      </p:sp>
      <p:sp>
        <p:nvSpPr>
          <p:cNvPr id="12" name="Text Placeholder 11">
            <a:extLst>
              <a:ext uri="{FF2B5EF4-FFF2-40B4-BE49-F238E27FC236}">
                <a16:creationId xmlns:a16="http://schemas.microsoft.com/office/drawing/2014/main" id="{B0B7F491-1F35-3075-8E76-FF51ADE4FE92}"/>
              </a:ext>
            </a:extLst>
          </p:cNvPr>
          <p:cNvSpPr>
            <a:spLocks noGrp="1"/>
          </p:cNvSpPr>
          <p:nvPr>
            <p:ph type="body" sz="quarter" idx="16"/>
          </p:nvPr>
        </p:nvSpPr>
        <p:spPr>
          <a:xfrm>
            <a:off x="4480560" y="1956816"/>
            <a:ext cx="3246120" cy="4482084"/>
          </a:xfrm>
        </p:spPr>
        <p:txBody>
          <a:bodyPr/>
          <a:lstStyle/>
          <a:p>
            <a:r>
              <a:rPr lang="en-IN" b="1" dirty="0"/>
              <a:t>Loan Amount:</a:t>
            </a:r>
          </a:p>
        </p:txBody>
      </p:sp>
      <p:sp>
        <p:nvSpPr>
          <p:cNvPr id="27" name="Content Placeholder 26">
            <a:extLst>
              <a:ext uri="{FF2B5EF4-FFF2-40B4-BE49-F238E27FC236}">
                <a16:creationId xmlns:a16="http://schemas.microsoft.com/office/drawing/2014/main" id="{3556D9CE-2DA8-CB02-5FA2-99748C1E94DE}"/>
              </a:ext>
            </a:extLst>
          </p:cNvPr>
          <p:cNvSpPr>
            <a:spLocks noGrp="1"/>
          </p:cNvSpPr>
          <p:nvPr>
            <p:ph sz="half" idx="13"/>
          </p:nvPr>
        </p:nvSpPr>
        <p:spPr>
          <a:xfrm>
            <a:off x="4715873" y="2809875"/>
            <a:ext cx="2743200" cy="3629025"/>
          </a:xfrm>
        </p:spPr>
        <p:txBody>
          <a:bodyPr/>
          <a:lstStyle/>
          <a:p>
            <a:pPr marL="285750" indent="-285750">
              <a:buFont typeface="Wingdings" panose="05000000000000000000" pitchFamily="2" charset="2"/>
              <a:buChar char="Ø"/>
            </a:pPr>
            <a:r>
              <a:rPr lang="en-IN" b="1" i="0" dirty="0">
                <a:solidFill>
                  <a:srgbClr val="202124"/>
                </a:solidFill>
                <a:effectLst/>
                <a:latin typeface="Google Sans"/>
              </a:rPr>
              <a:t>The amount of money you borrow can also affect your interest rate. </a:t>
            </a:r>
          </a:p>
          <a:p>
            <a:pPr marL="285750" indent="-285750">
              <a:buFont typeface="Wingdings" panose="05000000000000000000" pitchFamily="2" charset="2"/>
              <a:buChar char="Ø"/>
            </a:pPr>
            <a:r>
              <a:rPr lang="en-IN" b="1" i="0" dirty="0">
                <a:solidFill>
                  <a:srgbClr val="202124"/>
                </a:solidFill>
                <a:effectLst/>
                <a:latin typeface="Google Sans"/>
              </a:rPr>
              <a:t>Generally, </a:t>
            </a:r>
            <a:r>
              <a:rPr lang="en-IN" b="1" i="0" dirty="0">
                <a:solidFill>
                  <a:srgbClr val="040C28"/>
                </a:solidFill>
                <a:effectLst/>
                <a:latin typeface="Google Sans"/>
              </a:rPr>
              <a:t>larger loan amounts will have higher interest rates because the risk for the bank is high</a:t>
            </a:r>
            <a:r>
              <a:rPr lang="en-IN" b="1" i="0" dirty="0">
                <a:solidFill>
                  <a:srgbClr val="202124"/>
                </a:solidFill>
                <a:effectLst/>
                <a:latin typeface="Google Sans"/>
              </a:rPr>
              <a:t>.</a:t>
            </a:r>
          </a:p>
          <a:p>
            <a:pPr marL="285750" indent="-285750">
              <a:buFont typeface="Wingdings" panose="05000000000000000000" pitchFamily="2" charset="2"/>
              <a:buChar char="Ø"/>
            </a:pPr>
            <a:r>
              <a:rPr lang="en-IN" b="1" i="0" dirty="0">
                <a:solidFill>
                  <a:srgbClr val="202124"/>
                </a:solidFill>
                <a:effectLst/>
                <a:latin typeface="Google Sans"/>
              </a:rPr>
              <a:t> Length of loan term: The length of your loan term can also impact your interest rate</a:t>
            </a:r>
            <a:r>
              <a:rPr lang="en-IN" b="0" i="0" dirty="0">
                <a:solidFill>
                  <a:srgbClr val="202124"/>
                </a:solidFill>
                <a:effectLst/>
                <a:latin typeface="Google Sans"/>
              </a:rPr>
              <a:t>.</a:t>
            </a:r>
          </a:p>
          <a:p>
            <a:pPr marL="285750" indent="-285750">
              <a:buFont typeface="Wingdings" panose="05000000000000000000" pitchFamily="2" charset="2"/>
              <a:buChar char="Ø"/>
            </a:pPr>
            <a:r>
              <a:rPr lang="en-IN" b="1" dirty="0">
                <a:solidFill>
                  <a:srgbClr val="4D5156"/>
                </a:solidFill>
                <a:latin typeface="Google Sans"/>
              </a:rPr>
              <a:t>A</a:t>
            </a:r>
            <a:r>
              <a:rPr lang="en-IN" b="1" i="0" dirty="0">
                <a:solidFill>
                  <a:srgbClr val="4D5156"/>
                </a:solidFill>
                <a:effectLst/>
                <a:latin typeface="Google Sans"/>
              </a:rPr>
              <a:t> loan usually involves an unfixed  interest rate that will add additional balance .</a:t>
            </a:r>
            <a:endParaRPr lang="en-IN" b="1" i="0" dirty="0">
              <a:solidFill>
                <a:srgbClr val="202124"/>
              </a:solidFill>
              <a:effectLst/>
              <a:latin typeface="Google Sans"/>
            </a:endParaRPr>
          </a:p>
        </p:txBody>
      </p:sp>
      <p:sp>
        <p:nvSpPr>
          <p:cNvPr id="9" name="Text Placeholder 8">
            <a:extLst>
              <a:ext uri="{FF2B5EF4-FFF2-40B4-BE49-F238E27FC236}">
                <a16:creationId xmlns:a16="http://schemas.microsoft.com/office/drawing/2014/main" id="{6A85FDFA-D946-4648-29BE-90B0EF025585}"/>
              </a:ext>
            </a:extLst>
          </p:cNvPr>
          <p:cNvSpPr>
            <a:spLocks noGrp="1"/>
          </p:cNvSpPr>
          <p:nvPr>
            <p:ph type="body" sz="quarter" idx="19"/>
          </p:nvPr>
        </p:nvSpPr>
        <p:spPr>
          <a:xfrm>
            <a:off x="8247888" y="1956816"/>
            <a:ext cx="3246120" cy="4482084"/>
          </a:xfrm>
        </p:spPr>
        <p:txBody>
          <a:bodyPr/>
          <a:lstStyle/>
          <a:p>
            <a:r>
              <a:rPr lang="en-IN" b="1" dirty="0"/>
              <a:t>Loan Tenure:</a:t>
            </a:r>
          </a:p>
        </p:txBody>
      </p:sp>
      <p:sp>
        <p:nvSpPr>
          <p:cNvPr id="28" name="Content Placeholder 27">
            <a:extLst>
              <a:ext uri="{FF2B5EF4-FFF2-40B4-BE49-F238E27FC236}">
                <a16:creationId xmlns:a16="http://schemas.microsoft.com/office/drawing/2014/main" id="{FCBCF239-1E47-4893-1969-5A9780084F03}"/>
              </a:ext>
            </a:extLst>
          </p:cNvPr>
          <p:cNvSpPr>
            <a:spLocks noGrp="1"/>
          </p:cNvSpPr>
          <p:nvPr>
            <p:ph sz="half" idx="20"/>
          </p:nvPr>
        </p:nvSpPr>
        <p:spPr>
          <a:xfrm>
            <a:off x="8489914" y="2733675"/>
            <a:ext cx="2743200" cy="3612261"/>
          </a:xfrm>
        </p:spPr>
        <p:txBody>
          <a:bodyPr/>
          <a:lstStyle/>
          <a:p>
            <a:pPr marL="285750" indent="-285750">
              <a:buFont typeface="Wingdings" panose="05000000000000000000" pitchFamily="2" charset="2"/>
              <a:buChar char="Ø"/>
            </a:pPr>
            <a:r>
              <a:rPr lang="en-IN" b="1" i="0" dirty="0">
                <a:solidFill>
                  <a:srgbClr val="202124"/>
                </a:solidFill>
                <a:effectLst/>
                <a:latin typeface="Google Sans"/>
              </a:rPr>
              <a:t>A loan tenure, also known as repayment tenure, is </a:t>
            </a:r>
            <a:r>
              <a:rPr lang="en-IN" b="1" i="0" dirty="0">
                <a:solidFill>
                  <a:srgbClr val="040C28"/>
                </a:solidFill>
                <a:effectLst/>
                <a:latin typeface="Google Sans"/>
              </a:rPr>
              <a:t>the time period between the date of disbursal of your loan amount and the payment date of your last EMI</a:t>
            </a:r>
            <a:r>
              <a:rPr lang="en-IN" b="1" i="0" dirty="0">
                <a:solidFill>
                  <a:srgbClr val="202124"/>
                </a:solidFill>
                <a:effectLst/>
                <a:latin typeface="Google Sans"/>
              </a:rPr>
              <a:t>. </a:t>
            </a:r>
          </a:p>
          <a:p>
            <a:pPr marL="285750" indent="-285750">
              <a:buFont typeface="Wingdings" panose="05000000000000000000" pitchFamily="2" charset="2"/>
              <a:buChar char="Ø"/>
            </a:pPr>
            <a:r>
              <a:rPr lang="en-IN" b="1" i="0" dirty="0">
                <a:solidFill>
                  <a:srgbClr val="202124"/>
                </a:solidFill>
                <a:effectLst/>
                <a:latin typeface="Google Sans"/>
              </a:rPr>
              <a:t>For example, if you took out a loan on January 10 2022, and paid your last EMI on January 10 2024, your loan tenure is of 2 years.</a:t>
            </a:r>
            <a:endParaRPr lang="en-IN" b="1" dirty="0"/>
          </a:p>
        </p:txBody>
      </p:sp>
    </p:spTree>
    <p:extLst>
      <p:ext uri="{BB962C8B-B14F-4D97-AF65-F5344CB8AC3E}">
        <p14:creationId xmlns:p14="http://schemas.microsoft.com/office/powerpoint/2010/main" val="28885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7C93E72-084A-D374-55F5-94E8541B548D}"/>
              </a:ext>
            </a:extLst>
          </p:cNvPr>
          <p:cNvSpPr>
            <a:spLocks noGrp="1"/>
          </p:cNvSpPr>
          <p:nvPr>
            <p:ph type="title"/>
          </p:nvPr>
        </p:nvSpPr>
        <p:spPr>
          <a:xfrm>
            <a:off x="85725" y="512064"/>
            <a:ext cx="11991975" cy="1014984"/>
          </a:xfrm>
        </p:spPr>
        <p:txBody>
          <a:bodyPr/>
          <a:lstStyle/>
          <a:p>
            <a:r>
              <a:rPr lang="en-IN" sz="4800" b="1" i="1" u="sng" dirty="0"/>
              <a:t>FEATURES OF LOAN MANAGEMENT</a:t>
            </a:r>
          </a:p>
        </p:txBody>
      </p:sp>
      <p:sp>
        <p:nvSpPr>
          <p:cNvPr id="14" name="Text Placeholder 13">
            <a:extLst>
              <a:ext uri="{FF2B5EF4-FFF2-40B4-BE49-F238E27FC236}">
                <a16:creationId xmlns:a16="http://schemas.microsoft.com/office/drawing/2014/main" id="{7D4FB44E-2CA3-8BEF-DB43-5BB763BCA27B}"/>
              </a:ext>
            </a:extLst>
          </p:cNvPr>
          <p:cNvSpPr>
            <a:spLocks noGrp="1"/>
          </p:cNvSpPr>
          <p:nvPr>
            <p:ph type="body" sz="quarter" idx="14"/>
          </p:nvPr>
        </p:nvSpPr>
        <p:spPr/>
        <p:txBody>
          <a:bodyPr/>
          <a:lstStyle/>
          <a:p>
            <a:r>
              <a:rPr lang="en-IN" b="1" dirty="0">
                <a:latin typeface="Google Sans"/>
              </a:rPr>
              <a:t>Income &amp; Employment Status</a:t>
            </a:r>
            <a:r>
              <a:rPr lang="en-IN" b="1" dirty="0"/>
              <a:t>:</a:t>
            </a:r>
          </a:p>
        </p:txBody>
      </p:sp>
      <p:sp>
        <p:nvSpPr>
          <p:cNvPr id="13" name="Content Placeholder 12">
            <a:extLst>
              <a:ext uri="{FF2B5EF4-FFF2-40B4-BE49-F238E27FC236}">
                <a16:creationId xmlns:a16="http://schemas.microsoft.com/office/drawing/2014/main" id="{5A78E074-C311-9C60-29BA-79ADB536B4C0}"/>
              </a:ext>
            </a:extLst>
          </p:cNvPr>
          <p:cNvSpPr>
            <a:spLocks noGrp="1"/>
          </p:cNvSpPr>
          <p:nvPr>
            <p:ph sz="half" idx="2"/>
          </p:nvPr>
        </p:nvSpPr>
        <p:spPr/>
        <p:txBody>
          <a:bodyPr/>
          <a:lstStyle/>
          <a:p>
            <a:pPr marL="285750" indent="-285750" algn="l">
              <a:buFont typeface="Wingdings" panose="05000000000000000000" pitchFamily="2" charset="2"/>
              <a:buChar char="Ø"/>
            </a:pPr>
            <a:r>
              <a:rPr lang="en-IN" b="1" i="0" dirty="0">
                <a:solidFill>
                  <a:srgbClr val="040C28"/>
                </a:solidFill>
                <a:effectLst/>
                <a:latin typeface="Google Sans"/>
              </a:rPr>
              <a:t>Typically, lenders prefer applicants who have been employed with the same organisation for two or more years, and earning income consistently</a:t>
            </a:r>
            <a:r>
              <a:rPr lang="en-IN" b="1" i="0" dirty="0">
                <a:solidFill>
                  <a:srgbClr val="202124"/>
                </a:solidFill>
                <a:effectLst/>
                <a:latin typeface="Google Sans"/>
              </a:rPr>
              <a:t>.</a:t>
            </a:r>
          </a:p>
          <a:p>
            <a:pPr marL="285750" indent="-285750" algn="l">
              <a:buFont typeface="Wingdings" panose="05000000000000000000" pitchFamily="2" charset="2"/>
              <a:buChar char="Ø"/>
            </a:pPr>
            <a:r>
              <a:rPr lang="en-IN" b="1" i="0" dirty="0">
                <a:solidFill>
                  <a:srgbClr val="202124"/>
                </a:solidFill>
                <a:effectLst/>
                <a:latin typeface="Google Sans"/>
              </a:rPr>
              <a:t> If you are prone to switching jobs, lenders may consider this behaviour as a red flag, and you may not be deemed eligible for the loan.</a:t>
            </a:r>
          </a:p>
          <a:p>
            <a:pPr marL="285750" indent="-285750" algn="l">
              <a:buFont typeface="Wingdings" panose="05000000000000000000" pitchFamily="2" charset="2"/>
              <a:buChar char="Ø"/>
            </a:pPr>
            <a:r>
              <a:rPr lang="en-IN" b="1" i="0" dirty="0">
                <a:solidFill>
                  <a:srgbClr val="040C28"/>
                </a:solidFill>
                <a:effectLst/>
                <a:latin typeface="Google Sans"/>
              </a:rPr>
              <a:t>Salary slips, bank statements, and ITR</a:t>
            </a:r>
            <a:r>
              <a:rPr lang="en-IN" b="1" i="0" dirty="0">
                <a:solidFill>
                  <a:srgbClr val="4D5156"/>
                </a:solidFill>
                <a:effectLst/>
                <a:latin typeface="Google Sans"/>
              </a:rPr>
              <a:t> are some of the documents required to verify an individual's income and repayment ability. If you are a salaried individual, you will have to provide the last 3 months' salary slips.</a:t>
            </a:r>
            <a:endParaRPr lang="en-IN" b="1" i="0" dirty="0">
              <a:solidFill>
                <a:srgbClr val="202124"/>
              </a:solidFill>
              <a:effectLst/>
              <a:latin typeface="Google Sans"/>
            </a:endParaRPr>
          </a:p>
          <a:p>
            <a:br>
              <a:rPr lang="en-IN" b="1" i="0" dirty="0">
                <a:solidFill>
                  <a:srgbClr val="202124"/>
                </a:solidFill>
                <a:effectLst/>
                <a:latin typeface="Google Sans"/>
              </a:rPr>
            </a:br>
            <a:endParaRPr lang="en-IN" b="1" dirty="0">
              <a:latin typeface="Google Sans"/>
            </a:endParaRPr>
          </a:p>
        </p:txBody>
      </p:sp>
      <p:sp>
        <p:nvSpPr>
          <p:cNvPr id="15" name="Text Placeholder 14">
            <a:extLst>
              <a:ext uri="{FF2B5EF4-FFF2-40B4-BE49-F238E27FC236}">
                <a16:creationId xmlns:a16="http://schemas.microsoft.com/office/drawing/2014/main" id="{B448ECBF-CC59-0788-4243-31099FE46461}"/>
              </a:ext>
            </a:extLst>
          </p:cNvPr>
          <p:cNvSpPr>
            <a:spLocks noGrp="1"/>
          </p:cNvSpPr>
          <p:nvPr>
            <p:ph type="body" sz="quarter" idx="19"/>
          </p:nvPr>
        </p:nvSpPr>
        <p:spPr/>
        <p:txBody>
          <a:bodyPr/>
          <a:lstStyle/>
          <a:p>
            <a:r>
              <a:rPr lang="en-IN" b="1" i="0" dirty="0">
                <a:solidFill>
                  <a:srgbClr val="000000"/>
                </a:solidFill>
                <a:effectLst/>
                <a:latin typeface="Google Sans"/>
              </a:rPr>
              <a:t>Bank account verification:</a:t>
            </a:r>
          </a:p>
          <a:p>
            <a:endParaRPr lang="en-IN" dirty="0"/>
          </a:p>
        </p:txBody>
      </p:sp>
      <p:sp>
        <p:nvSpPr>
          <p:cNvPr id="16" name="Content Placeholder 15">
            <a:extLst>
              <a:ext uri="{FF2B5EF4-FFF2-40B4-BE49-F238E27FC236}">
                <a16:creationId xmlns:a16="http://schemas.microsoft.com/office/drawing/2014/main" id="{646C073C-C623-F51A-4772-8D7222C51394}"/>
              </a:ext>
            </a:extLst>
          </p:cNvPr>
          <p:cNvSpPr>
            <a:spLocks noGrp="1"/>
          </p:cNvSpPr>
          <p:nvPr>
            <p:ph sz="half" idx="20"/>
          </p:nvPr>
        </p:nvSpPr>
        <p:spPr/>
        <p:txBody>
          <a:bodyPr/>
          <a:lstStyle/>
          <a:p>
            <a:pPr marL="285750" indent="-285750">
              <a:buFont typeface="Wingdings" panose="05000000000000000000" pitchFamily="2" charset="2"/>
              <a:buChar char="Ø"/>
            </a:pPr>
            <a:r>
              <a:rPr lang="en-IN" b="1" i="0" dirty="0">
                <a:solidFill>
                  <a:srgbClr val="000000"/>
                </a:solidFill>
                <a:effectLst/>
                <a:latin typeface="Google Sans"/>
              </a:rPr>
              <a:t>Avoiding fraud or getting incorrect payment details should be top of any company’s priority list. So, it’s no surprise that companies like </a:t>
            </a:r>
            <a:r>
              <a:rPr lang="en-IN" b="1" i="0" u="none" strike="noStrike" dirty="0">
                <a:effectLst/>
                <a:latin typeface="Google Sans"/>
                <a:hlinkClick r:id="rId3"/>
              </a:rPr>
              <a:t>Stripe</a:t>
            </a:r>
            <a:r>
              <a:rPr lang="en-IN" b="1" i="0" dirty="0">
                <a:solidFill>
                  <a:srgbClr val="000000"/>
                </a:solidFill>
                <a:effectLst/>
                <a:latin typeface="Google Sans"/>
              </a:rPr>
              <a:t>, </a:t>
            </a:r>
            <a:r>
              <a:rPr lang="en-IN" b="1" i="0" u="none" strike="noStrike" dirty="0">
                <a:effectLst/>
                <a:latin typeface="Google Sans"/>
                <a:hlinkClick r:id="rId4"/>
              </a:rPr>
              <a:t>Merge</a:t>
            </a:r>
            <a:r>
              <a:rPr lang="en-IN" b="1" i="0" dirty="0">
                <a:solidFill>
                  <a:srgbClr val="000000"/>
                </a:solidFill>
                <a:effectLst/>
                <a:latin typeface="Google Sans"/>
              </a:rPr>
              <a:t>, and </a:t>
            </a:r>
            <a:r>
              <a:rPr lang="en-IN" b="1" i="0" u="none" strike="noStrike" dirty="0">
                <a:effectLst/>
                <a:latin typeface="Google Sans"/>
                <a:hlinkClick r:id="rId5"/>
              </a:rPr>
              <a:t>G2 Deals</a:t>
            </a:r>
            <a:r>
              <a:rPr lang="en-IN" b="1" i="0" dirty="0">
                <a:solidFill>
                  <a:srgbClr val="000000"/>
                </a:solidFill>
                <a:effectLst/>
                <a:latin typeface="Google Sans"/>
              </a:rPr>
              <a:t> have been thriving in recent years. </a:t>
            </a:r>
          </a:p>
          <a:p>
            <a:pPr marL="285750" indent="-285750">
              <a:buFont typeface="Wingdings" panose="05000000000000000000" pitchFamily="2" charset="2"/>
              <a:buChar char="Ø"/>
            </a:pPr>
            <a:r>
              <a:rPr lang="en-IN" b="1" i="0" dirty="0">
                <a:solidFill>
                  <a:srgbClr val="000000"/>
                </a:solidFill>
                <a:effectLst/>
                <a:latin typeface="Google Sans"/>
              </a:rPr>
              <a:t>Getting these tools onboard helps you make sure your repayments work exactly as they should—with no surprises along the way.</a:t>
            </a:r>
          </a:p>
          <a:p>
            <a:pPr marL="285750" indent="-285750">
              <a:buFont typeface="Wingdings" panose="05000000000000000000" pitchFamily="2" charset="2"/>
              <a:buChar char="Ø"/>
            </a:pPr>
            <a:r>
              <a:rPr lang="en-IN" b="1" i="0" dirty="0">
                <a:solidFill>
                  <a:srgbClr val="202124"/>
                </a:solidFill>
                <a:effectLst/>
                <a:latin typeface="Google Sans"/>
              </a:rPr>
              <a:t>It </a:t>
            </a:r>
            <a:r>
              <a:rPr lang="en-IN" b="1" i="0" dirty="0">
                <a:solidFill>
                  <a:srgbClr val="040C28"/>
                </a:solidFill>
                <a:effectLst/>
                <a:latin typeface="Google Sans"/>
              </a:rPr>
              <a:t>confirms that the account belongs to the person or business claiming to own it, and that the details they provided are correct</a:t>
            </a:r>
            <a:endParaRPr lang="en-IN" b="1" dirty="0">
              <a:latin typeface="Google Sans"/>
            </a:endParaRPr>
          </a:p>
        </p:txBody>
      </p:sp>
      <p:sp>
        <p:nvSpPr>
          <p:cNvPr id="9" name="Slide Number Placeholder 8">
            <a:extLst>
              <a:ext uri="{FF2B5EF4-FFF2-40B4-BE49-F238E27FC236}">
                <a16:creationId xmlns:a16="http://schemas.microsoft.com/office/drawing/2014/main" id="{52A236F5-B5FC-0C68-28A2-342E73A50E62}"/>
              </a:ext>
            </a:extLst>
          </p:cNvPr>
          <p:cNvSpPr>
            <a:spLocks noGrp="1"/>
          </p:cNvSpPr>
          <p:nvPr>
            <p:ph type="sldNum" sz="quarter" idx="12"/>
          </p:nvPr>
        </p:nvSpPr>
        <p:spPr/>
        <p:txBody>
          <a:bodyPr/>
          <a:lstStyle/>
          <a:p>
            <a:fld id="{8D0AFDD5-844D-364D-8AEC-50CF4D36D55D}" type="slidenum">
              <a:rPr lang="en-US" noProof="0" smtClean="0"/>
              <a:pPr/>
              <a:t>6</a:t>
            </a:fld>
            <a:endParaRPr lang="en-US" noProof="0"/>
          </a:p>
        </p:txBody>
      </p:sp>
      <p:sp>
        <p:nvSpPr>
          <p:cNvPr id="10" name="Footer Placeholder 9">
            <a:extLst>
              <a:ext uri="{FF2B5EF4-FFF2-40B4-BE49-F238E27FC236}">
                <a16:creationId xmlns:a16="http://schemas.microsoft.com/office/drawing/2014/main" id="{434736A6-EFC1-B2D5-F8F8-F640D5F909E4}"/>
              </a:ext>
            </a:extLst>
          </p:cNvPr>
          <p:cNvSpPr>
            <a:spLocks noGrp="1"/>
          </p:cNvSpPr>
          <p:nvPr>
            <p:ph type="ftr" sz="quarter" idx="11"/>
          </p:nvPr>
        </p:nvSpPr>
        <p:spPr/>
        <p:txBody>
          <a:bodyPr/>
          <a:lstStyle/>
          <a:p>
            <a:r>
              <a:rPr lang="en-US" noProof="0"/>
              <a:t>Presentation title</a:t>
            </a:r>
          </a:p>
        </p:txBody>
      </p:sp>
      <p:sp>
        <p:nvSpPr>
          <p:cNvPr id="11" name="Date Placeholder 10">
            <a:extLst>
              <a:ext uri="{FF2B5EF4-FFF2-40B4-BE49-F238E27FC236}">
                <a16:creationId xmlns:a16="http://schemas.microsoft.com/office/drawing/2014/main" id="{AC3094E6-991A-F5EC-5267-ABE93AB59235}"/>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33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A818C-BB68-740C-E424-24E623D8383D}"/>
              </a:ext>
            </a:extLst>
          </p:cNvPr>
          <p:cNvSpPr>
            <a:spLocks noGrp="1"/>
          </p:cNvSpPr>
          <p:nvPr>
            <p:ph type="title"/>
          </p:nvPr>
        </p:nvSpPr>
        <p:spPr>
          <a:xfrm>
            <a:off x="200025" y="266700"/>
            <a:ext cx="4495800" cy="6507726"/>
          </a:xfrm>
        </p:spPr>
        <p:txBody>
          <a:bodyPr/>
          <a:lstStyle/>
          <a:p>
            <a:r>
              <a:rPr lang="en-US" sz="4800" b="1" i="1" u="sng" dirty="0">
                <a:latin typeface="Google Sans"/>
              </a:rPr>
              <a:t>CODE </a:t>
            </a:r>
            <a:br>
              <a:rPr lang="en-US" sz="4800" b="1" i="1" u="sng" dirty="0">
                <a:latin typeface="Google Sans"/>
              </a:rPr>
            </a:br>
            <a:r>
              <a:rPr lang="en-US" sz="4800" b="1" i="1" u="sng" dirty="0">
                <a:latin typeface="Google Sans"/>
              </a:rPr>
              <a:t>PRESENTATION:</a:t>
            </a:r>
            <a:br>
              <a:rPr lang="en-US" sz="4800" b="1" i="1" u="sng" dirty="0">
                <a:latin typeface="Google Sans"/>
              </a:rPr>
            </a:br>
            <a:br>
              <a:rPr lang="en-US" sz="4800" b="1" i="1" dirty="0">
                <a:latin typeface="Google Sans"/>
              </a:rPr>
            </a:br>
            <a:r>
              <a:rPr lang="en-US" sz="4400" b="1" i="1" u="sng" dirty="0">
                <a:latin typeface="Google Sans"/>
              </a:rPr>
              <a:t>Key Points:-</a:t>
            </a:r>
            <a:br>
              <a:rPr lang="en-US" sz="4800" b="1" i="1" dirty="0">
                <a:latin typeface="Google Sans"/>
              </a:rPr>
            </a:br>
            <a:br>
              <a:rPr lang="en-US" sz="4800" b="1" i="1" dirty="0">
                <a:latin typeface="Google Sans"/>
              </a:rPr>
            </a:br>
            <a:r>
              <a:rPr lang="en-US" sz="4000" b="1" i="1" dirty="0">
                <a:latin typeface="Google Sans"/>
              </a:rPr>
              <a:t>1} Home Loan.</a:t>
            </a:r>
            <a:br>
              <a:rPr lang="en-US" sz="4000" b="1" i="1" dirty="0">
                <a:latin typeface="Google Sans"/>
              </a:rPr>
            </a:br>
            <a:r>
              <a:rPr lang="en-US" sz="4000" b="1" i="1" dirty="0">
                <a:latin typeface="Google Sans"/>
              </a:rPr>
              <a:t>2</a:t>
            </a:r>
            <a:r>
              <a:rPr lang="en-US" sz="4000" b="1" i="1">
                <a:latin typeface="Google Sans"/>
              </a:rPr>
              <a:t>}Vehicle Loan.</a:t>
            </a:r>
            <a:br>
              <a:rPr lang="en-US" sz="4000" b="1" i="1" dirty="0">
                <a:latin typeface="Google Sans"/>
              </a:rPr>
            </a:br>
            <a:r>
              <a:rPr lang="en-US" sz="4000" b="1" i="1" dirty="0">
                <a:latin typeface="Google Sans"/>
              </a:rPr>
              <a:t>3}Personal Loan.</a:t>
            </a:r>
            <a:br>
              <a:rPr lang="en-US" sz="4000" b="1" i="1" dirty="0">
                <a:latin typeface="Google Sans"/>
              </a:rPr>
            </a:br>
            <a:endParaRPr lang="en-IN" sz="4000" b="1" i="1" dirty="0">
              <a:latin typeface="Google Sans"/>
            </a:endParaRPr>
          </a:p>
        </p:txBody>
      </p:sp>
      <p:sp>
        <p:nvSpPr>
          <p:cNvPr id="4" name="Picture Placeholder 3">
            <a:extLst>
              <a:ext uri="{FF2B5EF4-FFF2-40B4-BE49-F238E27FC236}">
                <a16:creationId xmlns:a16="http://schemas.microsoft.com/office/drawing/2014/main" id="{7A6AD521-F4D6-3561-852F-63953E2C2DEE}"/>
              </a:ext>
            </a:extLst>
          </p:cNvPr>
          <p:cNvSpPr>
            <a:spLocks noGrp="1"/>
          </p:cNvSpPr>
          <p:nvPr>
            <p:ph type="pic" sz="quarter" idx="10"/>
          </p:nvPr>
        </p:nvSpPr>
        <p:spPr>
          <a:xfrm>
            <a:off x="5135118" y="611124"/>
            <a:ext cx="5897880" cy="5897880"/>
          </a:xfrm>
          <a:blipFill>
            <a:blip r:embed="rId3">
              <a:extLst>
                <a:ext uri="{837473B0-CC2E-450A-ABE3-18F120FF3D39}">
                  <a1611:picAttrSrcUrl xmlns:a1611="http://schemas.microsoft.com/office/drawing/2016/11/main" r:id="rId4"/>
                </a:ext>
              </a:extLst>
            </a:blip>
            <a:stretch>
              <a:fillRect/>
            </a:stretch>
          </a:blipFill>
        </p:spPr>
      </p:sp>
    </p:spTree>
    <p:extLst>
      <p:ext uri="{BB962C8B-B14F-4D97-AF65-F5344CB8AC3E}">
        <p14:creationId xmlns:p14="http://schemas.microsoft.com/office/powerpoint/2010/main" val="96953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9667F2-B743-1550-D588-B8875A7126A2}"/>
              </a:ext>
            </a:extLst>
          </p:cNvPr>
          <p:cNvSpPr>
            <a:spLocks noGrp="1"/>
          </p:cNvSpPr>
          <p:nvPr>
            <p:ph type="title"/>
          </p:nvPr>
        </p:nvSpPr>
        <p:spPr>
          <a:xfrm>
            <a:off x="0" y="512064"/>
            <a:ext cx="12123174" cy="1014984"/>
          </a:xfrm>
        </p:spPr>
        <p:txBody>
          <a:bodyPr/>
          <a:lstStyle/>
          <a:p>
            <a:r>
              <a:rPr lang="en-US" sz="4000" b="1" i="1" u="sng" dirty="0">
                <a:latin typeface="Google Sans"/>
              </a:rPr>
              <a:t>HOW ‘C’ LANGUAGE CAN CONTRIBUTE IN EFFECTIVE LOAN MANAGEMENT SYSTEM</a:t>
            </a:r>
            <a:br>
              <a:rPr lang="en-US" sz="4000" b="1" i="1" u="sng" dirty="0">
                <a:latin typeface="Google Sans"/>
              </a:rPr>
            </a:br>
            <a:br>
              <a:rPr lang="en-US" sz="4000" b="1" i="1" u="sng" dirty="0">
                <a:latin typeface="Google Sans"/>
              </a:rPr>
            </a:br>
            <a:r>
              <a:rPr lang="en-IN" sz="2800" b="1" i="1" dirty="0">
                <a:latin typeface="Google Sans"/>
              </a:rPr>
              <a:t>A loan management system involves various operations such as data storage, retrieval, calculations, and user interactions. C language, while not the most modern choice for developing a complex system like this due to its lower-level nature, can still contribute to an effective loan management system. However, it might have certain limitations compared to more modern languages like Python, Java, or C++, especially in terms of built-in functionalities and ease of development. That said, here's how C language can contribute to an effective loan management system:</a:t>
            </a:r>
          </a:p>
        </p:txBody>
      </p:sp>
    </p:spTree>
    <p:extLst>
      <p:ext uri="{BB962C8B-B14F-4D97-AF65-F5344CB8AC3E}">
        <p14:creationId xmlns:p14="http://schemas.microsoft.com/office/powerpoint/2010/main" val="205769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divot">
          <a:fgClr>
            <a:schemeClr val="bg1">
              <a:lumMod val="50000"/>
            </a:schemeClr>
          </a:fgClr>
          <a:bgClr>
            <a:schemeClr val="bg1"/>
          </a:bgClr>
        </a:pattFill>
        <a:effectLst/>
      </p:bgPr>
    </p:bg>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7C55588F-94EF-9DAE-119B-6834537D3773}"/>
              </a:ext>
            </a:extLst>
          </p:cNvPr>
          <p:cNvSpPr>
            <a:spLocks noGrp="1"/>
          </p:cNvSpPr>
          <p:nvPr>
            <p:ph type="title"/>
          </p:nvPr>
        </p:nvSpPr>
        <p:spPr/>
        <p:txBody>
          <a:bodyPr/>
          <a:lstStyle/>
          <a:p>
            <a:r>
              <a:rPr lang="en-US" sz="3200" b="1" i="1" u="sng" dirty="0">
                <a:latin typeface="Google Sans"/>
              </a:rPr>
              <a:t>How ‘C’ Language Can Contribute In Effective Loan Management System</a:t>
            </a:r>
            <a:endParaRPr lang="en-IN" sz="3200" b="1" i="1" u="sng" dirty="0">
              <a:latin typeface="Google Sans"/>
            </a:endParaRPr>
          </a:p>
        </p:txBody>
      </p:sp>
      <p:sp>
        <p:nvSpPr>
          <p:cNvPr id="50" name="Text Placeholder 49">
            <a:extLst>
              <a:ext uri="{FF2B5EF4-FFF2-40B4-BE49-F238E27FC236}">
                <a16:creationId xmlns:a16="http://schemas.microsoft.com/office/drawing/2014/main" id="{D3BFE002-30B5-FBA2-0428-72EC30260A17}"/>
              </a:ext>
            </a:extLst>
          </p:cNvPr>
          <p:cNvSpPr>
            <a:spLocks noGrp="1"/>
          </p:cNvSpPr>
          <p:nvPr>
            <p:ph type="body" sz="quarter" idx="14"/>
          </p:nvPr>
        </p:nvSpPr>
        <p:spPr>
          <a:xfrm>
            <a:off x="685800" y="1699591"/>
            <a:ext cx="3246120" cy="4244009"/>
          </a:xfrm>
        </p:spPr>
        <p:txBody>
          <a:bodyPr/>
          <a:lstStyle/>
          <a:p>
            <a:r>
              <a:rPr lang="en-US" b="1" i="1" u="sng" dirty="0">
                <a:latin typeface="Google Sans"/>
              </a:rPr>
              <a:t>Performance:</a:t>
            </a:r>
            <a:endParaRPr lang="en-IN" b="1" i="1" u="sng" dirty="0">
              <a:latin typeface="Google Sans"/>
            </a:endParaRPr>
          </a:p>
        </p:txBody>
      </p:sp>
      <p:sp>
        <p:nvSpPr>
          <p:cNvPr id="48" name="Content Placeholder 47">
            <a:extLst>
              <a:ext uri="{FF2B5EF4-FFF2-40B4-BE49-F238E27FC236}">
                <a16:creationId xmlns:a16="http://schemas.microsoft.com/office/drawing/2014/main" id="{EFD77C2D-A830-159C-4E2A-7CCE4760F265}"/>
              </a:ext>
            </a:extLst>
          </p:cNvPr>
          <p:cNvSpPr>
            <a:spLocks noGrp="1"/>
          </p:cNvSpPr>
          <p:nvPr>
            <p:ph sz="half" idx="2"/>
          </p:nvPr>
        </p:nvSpPr>
        <p:spPr>
          <a:xfrm>
            <a:off x="932688" y="2534479"/>
            <a:ext cx="2743200" cy="3194990"/>
          </a:xfrm>
        </p:spPr>
        <p:txBody>
          <a:bodyPr/>
          <a:lstStyle/>
          <a:p>
            <a:r>
              <a:rPr lang="en-IN" sz="1800" b="1" dirty="0">
                <a:latin typeface="Google Sans"/>
              </a:rPr>
              <a:t>C is a high-performance language that allows for efficient memory management and direct access to system resources. This can be beneficial for handling large amounts of data that a loan management system might deal with, ensuring faster processing times.</a:t>
            </a:r>
          </a:p>
        </p:txBody>
      </p:sp>
      <p:sp>
        <p:nvSpPr>
          <p:cNvPr id="51" name="Text Placeholder 50">
            <a:extLst>
              <a:ext uri="{FF2B5EF4-FFF2-40B4-BE49-F238E27FC236}">
                <a16:creationId xmlns:a16="http://schemas.microsoft.com/office/drawing/2014/main" id="{F4E82426-F4AE-7A2C-9D7B-9653E2665307}"/>
              </a:ext>
            </a:extLst>
          </p:cNvPr>
          <p:cNvSpPr>
            <a:spLocks noGrp="1"/>
          </p:cNvSpPr>
          <p:nvPr>
            <p:ph type="body" sz="quarter" idx="16"/>
          </p:nvPr>
        </p:nvSpPr>
        <p:spPr>
          <a:xfrm>
            <a:off x="4480560" y="1699591"/>
            <a:ext cx="3246120" cy="4244009"/>
          </a:xfrm>
        </p:spPr>
        <p:txBody>
          <a:bodyPr/>
          <a:lstStyle/>
          <a:p>
            <a:r>
              <a:rPr lang="en-US" b="1" i="1" u="sng" dirty="0">
                <a:latin typeface="Google Sans"/>
              </a:rPr>
              <a:t>Control Over System Resources:</a:t>
            </a:r>
            <a:endParaRPr lang="en-IN" b="1" i="1" u="sng" dirty="0">
              <a:latin typeface="Google Sans"/>
            </a:endParaRPr>
          </a:p>
        </p:txBody>
      </p:sp>
      <p:sp>
        <p:nvSpPr>
          <p:cNvPr id="49" name="Content Placeholder 48">
            <a:extLst>
              <a:ext uri="{FF2B5EF4-FFF2-40B4-BE49-F238E27FC236}">
                <a16:creationId xmlns:a16="http://schemas.microsoft.com/office/drawing/2014/main" id="{06463501-0FE8-5CD5-7DD4-FA1E487C4E68}"/>
              </a:ext>
            </a:extLst>
          </p:cNvPr>
          <p:cNvSpPr>
            <a:spLocks noGrp="1"/>
          </p:cNvSpPr>
          <p:nvPr>
            <p:ph sz="half" idx="13"/>
          </p:nvPr>
        </p:nvSpPr>
        <p:spPr>
          <a:xfrm>
            <a:off x="4715873" y="2792896"/>
            <a:ext cx="2743200" cy="2936572"/>
          </a:xfrm>
        </p:spPr>
        <p:txBody>
          <a:bodyPr/>
          <a:lstStyle/>
          <a:p>
            <a:r>
              <a:rPr lang="en-IN" sz="2000" b="1" i="1" dirty="0">
                <a:latin typeface="Google Sans"/>
              </a:rPr>
              <a:t>C provides low-level control over system resources like memory allocation and deallocation, which can be crucial in optimizing resource usage for a loan management system dealing with extensive data.</a:t>
            </a:r>
          </a:p>
        </p:txBody>
      </p:sp>
      <p:sp>
        <p:nvSpPr>
          <p:cNvPr id="52" name="Text Placeholder 51">
            <a:extLst>
              <a:ext uri="{FF2B5EF4-FFF2-40B4-BE49-F238E27FC236}">
                <a16:creationId xmlns:a16="http://schemas.microsoft.com/office/drawing/2014/main" id="{E112DB62-829E-4C8F-ED8C-FE8C9882CA94}"/>
              </a:ext>
            </a:extLst>
          </p:cNvPr>
          <p:cNvSpPr>
            <a:spLocks noGrp="1"/>
          </p:cNvSpPr>
          <p:nvPr>
            <p:ph type="body" sz="quarter" idx="19"/>
          </p:nvPr>
        </p:nvSpPr>
        <p:spPr>
          <a:xfrm>
            <a:off x="8247888" y="1699591"/>
            <a:ext cx="3246120" cy="4244009"/>
          </a:xfrm>
        </p:spPr>
        <p:txBody>
          <a:bodyPr/>
          <a:lstStyle/>
          <a:p>
            <a:r>
              <a:rPr lang="en-US" sz="2400" b="1" i="1" u="sng" dirty="0">
                <a:latin typeface="Google Sans"/>
              </a:rPr>
              <a:t>Mathematical Calculations:</a:t>
            </a:r>
            <a:endParaRPr lang="en-IN" sz="2400" b="1" i="1" u="sng" dirty="0">
              <a:latin typeface="Google Sans"/>
            </a:endParaRPr>
          </a:p>
        </p:txBody>
      </p:sp>
      <p:sp>
        <p:nvSpPr>
          <p:cNvPr id="53" name="Content Placeholder 52">
            <a:extLst>
              <a:ext uri="{FF2B5EF4-FFF2-40B4-BE49-F238E27FC236}">
                <a16:creationId xmlns:a16="http://schemas.microsoft.com/office/drawing/2014/main" id="{F2D359AA-A089-EDFD-6284-0D63626C7AB8}"/>
              </a:ext>
            </a:extLst>
          </p:cNvPr>
          <p:cNvSpPr>
            <a:spLocks noGrp="1"/>
          </p:cNvSpPr>
          <p:nvPr>
            <p:ph sz="half" idx="20"/>
          </p:nvPr>
        </p:nvSpPr>
        <p:spPr/>
        <p:txBody>
          <a:bodyPr/>
          <a:lstStyle/>
          <a:p>
            <a:r>
              <a:rPr lang="en-IN" sz="1800" b="1" dirty="0">
                <a:latin typeface="Google Sans"/>
              </a:rPr>
              <a:t>C has strong support for mathematical operations, making it suitable for implementing complex loan calculations like interest rates, EMI (Equated Monthly Instalment) calculations, and amortization schedules.</a:t>
            </a:r>
          </a:p>
        </p:txBody>
      </p:sp>
      <p:sp>
        <p:nvSpPr>
          <p:cNvPr id="3" name="Slide Number Placeholder 2">
            <a:extLst>
              <a:ext uri="{FF2B5EF4-FFF2-40B4-BE49-F238E27FC236}">
                <a16:creationId xmlns:a16="http://schemas.microsoft.com/office/drawing/2014/main" id="{3DF95569-F5BA-E9EB-5CCE-94E284256670}"/>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4" name="Footer Placeholder 3">
            <a:extLst>
              <a:ext uri="{FF2B5EF4-FFF2-40B4-BE49-F238E27FC236}">
                <a16:creationId xmlns:a16="http://schemas.microsoft.com/office/drawing/2014/main" id="{87588CA0-DF74-4CF9-F53F-39F4EF38C136}"/>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A4D64680-649D-421F-083E-7FA614F04E8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44071960"/>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{139DD642-8D66-4482-B236-006C44268AAA}tf11429527_win32</Template>
  <TotalTime>585</TotalTime>
  <Words>1888</Words>
  <Application>Microsoft Office PowerPoint</Application>
  <PresentationFormat>Widescreen</PresentationFormat>
  <Paragraphs>198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vt:lpstr>
      <vt:lpstr>Calibri</vt:lpstr>
      <vt:lpstr>Century Gothic</vt:lpstr>
      <vt:lpstr>Google Sans</vt:lpstr>
      <vt:lpstr>Graphik</vt:lpstr>
      <vt:lpstr>Karla</vt:lpstr>
      <vt:lpstr>Univers Condensed Light</vt:lpstr>
      <vt:lpstr>Wingdings</vt:lpstr>
      <vt:lpstr>Office Theme</vt:lpstr>
      <vt:lpstr>LOAN MANAGEMENT SYSTEM</vt:lpstr>
      <vt:lpstr>Agenda  </vt:lpstr>
      <vt:lpstr>Introduction </vt:lpstr>
      <vt:lpstr>KEY CRITERIA FOR LOAN APPROVAL:- Most lenders have similar requirements for personal loans, although the specific qualification standards may vary by lender. For example, two lenders might consider your credit score, but one might require a higher credit score than the other. Here are some other common requirements they might consider:  1) Credit score and history 2) Income 3) Debt-to-income ratio 4) Collateral 5)  Origination fee  MEETING THESE CRITERIA SIGNIFICANTLY INCREASES THE CHANCES OF THE LOAN APPROVAL &amp; FAVORABE TERMS         </vt:lpstr>
      <vt:lpstr>Features Of Loan Management</vt:lpstr>
      <vt:lpstr>FEATURES OF LOAN MANAGEMENT</vt:lpstr>
      <vt:lpstr>CODE  PRESENTATION:  Key Points:-  1} Home Loan. 2}Vehicle Loan. 3}Personal Loan. </vt:lpstr>
      <vt:lpstr>HOW ‘C’ LANGUAGE CAN CONTRIBUTE IN EFFECTIVE LOAN MANAGEMENT SYSTEM  A loan management system involves various operations such as data storage, retrieval, calculations, and user interactions. C language, while not the most modern choice for developing a complex system like this due to its lower-level nature, can still contribute to an effective loan management system. However, it might have certain limitations compared to more modern languages like Python, Java, or C++, especially in terms of built-in functionalities and ease of development. That said, here's how C language can contribute to an effective loan management system:</vt:lpstr>
      <vt:lpstr>How ‘C’ Language Can Contribute In Effective Loan Management System</vt:lpstr>
      <vt:lpstr>Challenges to be faced by c language in loan management system</vt:lpstr>
      <vt:lpstr>TYPES OF LOANS</vt:lpstr>
      <vt:lpstr>PERSONAL LOAN &amp; VEHICLE LOAN</vt:lpstr>
      <vt:lpstr>HOME LOAN &amp; EDUCATION LOAN</vt:lpstr>
      <vt:lpstr>COMPARISON OF INTEREST RATES IN DIFFERENT CATEGORIES</vt:lpstr>
      <vt:lpstr>OVERVIEW OF SBI LOAN INTEREST RATES</vt:lpstr>
      <vt:lpstr>COMPARISON OF INTEREST RATES B/W SOME SOUNDED PRIVATE BANKS </vt:lpstr>
      <vt:lpstr>ADVANTAGES OF TAKING A LOAN</vt:lpstr>
      <vt:lpstr>DISADVANTAGES IF TAKING A LOAN</vt:lpstr>
      <vt:lpstr>Comparison Analysis</vt:lpstr>
      <vt:lpstr>CONCLUSION</vt:lpstr>
      <vt:lpstr>THANKYOU FOR BEING A PATIENT LISTENER.</vt:lpstr>
      <vt:lpstr>GROUP MEMBERS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MANAGEMENT SYSTEM</dc:title>
  <dc:creator>Nikhil Khnatwal</dc:creator>
  <cp:lastModifiedBy>Nikhil Khnatwal</cp:lastModifiedBy>
  <cp:revision>2</cp:revision>
  <dcterms:created xsi:type="dcterms:W3CDTF">2023-12-01T13:21:14Z</dcterms:created>
  <dcterms:modified xsi:type="dcterms:W3CDTF">2023-12-05T06:06:09Z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